
<file path=[Content_Types].xml><?xml version="1.0" encoding="utf-8"?>
<Types xmlns="http://schemas.openxmlformats.org/package/2006/content-types">
  <Default ContentType="image/jpeg" Extension="jpeg"/>
  <Default ContentType="video/mp4" Extension="mp4"/>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presentationml.tags+xml" PartName="/ppt/tags/tag271.xml"/>
  <Override ContentType="application/vnd.openxmlformats-officedocument.presentationml.tags+xml" PartName="/ppt/tags/tag272.xml"/>
  <Override ContentType="application/vnd.openxmlformats-officedocument.presentationml.tags+xml" PartName="/ppt/tags/tag273.xml"/>
  <Override ContentType="application/vnd.openxmlformats-officedocument.presentationml.tags+xml" PartName="/ppt/tags/tag274.xml"/>
  <Override ContentType="application/vnd.openxmlformats-officedocument.presentationml.tags+xml" PartName="/ppt/tags/tag275.xml"/>
  <Override ContentType="application/vnd.openxmlformats-officedocument.presentationml.tags+xml" PartName="/ppt/tags/tag276.xml"/>
  <Override ContentType="application/vnd.openxmlformats-officedocument.presentationml.tags+xml" PartName="/ppt/tags/tag277.xml"/>
  <Override ContentType="application/vnd.openxmlformats-officedocument.presentationml.tags+xml" PartName="/ppt/tags/tag278.xml"/>
  <Override ContentType="application/vnd.openxmlformats-officedocument.presentationml.tags+xml" PartName="/ppt/tags/tag279.xml"/>
  <Override ContentType="application/vnd.openxmlformats-officedocument.presentationml.tags+xml" PartName="/ppt/tags/tag280.xml"/>
  <Override ContentType="application/vnd.openxmlformats-officedocument.presentationml.tags+xml" PartName="/ppt/tags/tag281.xml"/>
  <Override ContentType="application/vnd.openxmlformats-officedocument.presentationml.tags+xml" PartName="/ppt/tags/tag282.xml"/>
  <Override ContentType="application/vnd.openxmlformats-officedocument.presentationml.tags+xml" PartName="/ppt/tags/tag283.xml"/>
  <Override ContentType="application/vnd.openxmlformats-officedocument.presentationml.tags+xml" PartName="/ppt/tags/tag284.xml"/>
  <Override ContentType="application/vnd.openxmlformats-officedocument.presentationml.tags+xml" PartName="/ppt/tags/tag285.xml"/>
  <Override ContentType="application/vnd.openxmlformats-officedocument.presentationml.tags+xml" PartName="/ppt/tags/tag286.xml"/>
  <Override ContentType="application/vnd.openxmlformats-officedocument.presentationml.tags+xml" PartName="/ppt/tags/tag287.xml"/>
  <Override ContentType="application/vnd.openxmlformats-officedocument.presentationml.tags+xml" PartName="/ppt/tags/tag288.xml"/>
  <Override ContentType="application/vnd.openxmlformats-officedocument.presentationml.tags+xml" PartName="/ppt/tags/tag289.xml"/>
  <Override ContentType="application/vnd.openxmlformats-officedocument.presentationml.tags+xml" PartName="/ppt/tags/tag290.xml"/>
  <Override ContentType="application/vnd.openxmlformats-officedocument.presentationml.tags+xml" PartName="/ppt/tags/tag291.xml"/>
  <Override ContentType="application/vnd.openxmlformats-officedocument.presentationml.tags+xml" PartName="/ppt/tags/tag292.xml"/>
  <Override ContentType="application/vnd.openxmlformats-officedocument.presentationml.tags+xml" PartName="/ppt/tags/tag293.xml"/>
  <Override ContentType="application/vnd.openxmlformats-officedocument.presentationml.tags+xml" PartName="/ppt/tags/tag294.xml"/>
  <Override ContentType="application/vnd.openxmlformats-officedocument.presentationml.tags+xml" PartName="/ppt/tags/tag295.xml"/>
  <Override ContentType="application/vnd.openxmlformats-officedocument.presentationml.tags+xml" PartName="/ppt/tags/tag296.xml"/>
  <Override ContentType="application/vnd.openxmlformats-officedocument.presentationml.tags+xml" PartName="/ppt/tags/tag297.xml"/>
  <Override ContentType="application/vnd.openxmlformats-officedocument.presentationml.tags+xml" PartName="/ppt/tags/tag298.xml"/>
  <Override ContentType="application/vnd.openxmlformats-officedocument.presentationml.tags+xml" PartName="/ppt/tags/tag299.xml"/>
  <Override ContentType="application/vnd.openxmlformats-officedocument.presentationml.tags+xml" PartName="/ppt/tags/tag300.xml"/>
  <Override ContentType="application/vnd.openxmlformats-officedocument.presentationml.tags+xml" PartName="/ppt/tags/tag301.xml"/>
  <Override ContentType="application/vnd.openxmlformats-officedocument.presentationml.tags+xml" PartName="/ppt/tags/tag302.xml"/>
  <Override ContentType="application/vnd.openxmlformats-officedocument.presentationml.tags+xml" PartName="/ppt/tags/tag303.xml"/>
  <Override ContentType="application/vnd.openxmlformats-officedocument.presentationml.tags+xml" PartName="/ppt/tags/tag304.xml"/>
  <Override ContentType="application/vnd.openxmlformats-officedocument.presentationml.tags+xml" PartName="/ppt/tags/tag305.xml"/>
  <Override ContentType="application/vnd.openxmlformats-officedocument.presentationml.tags+xml" PartName="/ppt/tags/tag306.xml"/>
  <Override ContentType="application/vnd.openxmlformats-officedocument.presentationml.tags+xml" PartName="/ppt/tags/tag307.xml"/>
  <Override ContentType="application/vnd.openxmlformats-officedocument.presentationml.tags+xml" PartName="/ppt/tags/tag308.xml"/>
  <Override ContentType="application/vnd.openxmlformats-officedocument.presentationml.tags+xml" PartName="/ppt/tags/tag309.xml"/>
  <Override ContentType="application/vnd.openxmlformats-officedocument.presentationml.tags+xml" PartName="/ppt/tags/tag310.xml"/>
  <Override ContentType="application/vnd.openxmlformats-officedocument.presentationml.tags+xml" PartName="/ppt/tags/tag311.xml"/>
  <Override ContentType="application/vnd.openxmlformats-officedocument.presentationml.tags+xml" PartName="/ppt/tags/tag312.xml"/>
  <Override ContentType="application/vnd.openxmlformats-officedocument.presentationml.tags+xml" PartName="/ppt/tags/tag313.xml"/>
  <Override ContentType="application/vnd.openxmlformats-officedocument.presentationml.tags+xml" PartName="/ppt/tags/tag314.xml"/>
  <Override ContentType="application/vnd.openxmlformats-officedocument.presentationml.tags+xml" PartName="/ppt/tags/tag315.xml"/>
  <Override ContentType="application/vnd.openxmlformats-officedocument.presentationml.tags+xml" PartName="/ppt/tags/tag316.xml"/>
  <Override ContentType="application/vnd.openxmlformats-officedocument.presentationml.tags+xml" PartName="/ppt/tags/tag317.xml"/>
  <Override ContentType="application/vnd.openxmlformats-officedocument.presentationml.tags+xml" PartName="/ppt/tags/tag318.xml"/>
  <Override ContentType="application/vnd.openxmlformats-officedocument.presentationml.tags+xml" PartName="/ppt/tags/tag319.xml"/>
  <Override ContentType="application/vnd.openxmlformats-officedocument.presentationml.tags+xml" PartName="/ppt/tags/tag320.xml"/>
  <Override ContentType="application/vnd.openxmlformats-officedocument.presentationml.tags+xml" PartName="/ppt/tags/tag321.xml"/>
  <Override ContentType="application/vnd.openxmlformats-officedocument.presentationml.tags+xml" PartName="/ppt/tags/tag322.xml"/>
  <Override ContentType="application/vnd.openxmlformats-officedocument.presentationml.tags+xml" PartName="/ppt/tags/tag323.xml"/>
  <Override ContentType="application/vnd.openxmlformats-officedocument.presentationml.tags+xml" PartName="/ppt/tags/tag324.xml"/>
  <Override ContentType="application/vnd.openxmlformats-officedocument.presentationml.tags+xml" PartName="/ppt/tags/tag325.xml"/>
  <Override ContentType="application/vnd.openxmlformats-officedocument.presentationml.tags+xml" PartName="/ppt/tags/tag326.xml"/>
  <Override ContentType="application/vnd.openxmlformats-officedocument.presentationml.tags+xml" PartName="/ppt/tags/tag327.xml"/>
  <Override ContentType="application/vnd.openxmlformats-officedocument.presentationml.tags+xml" PartName="/ppt/tags/tag328.xml"/>
  <Override ContentType="application/vnd.openxmlformats-officedocument.presentationml.tags+xml" PartName="/ppt/tags/tag329.xml"/>
  <Override ContentType="application/vnd.openxmlformats-officedocument.presentationml.tags+xml" PartName="/ppt/tags/tag330.xml"/>
  <Override ContentType="application/vnd.openxmlformats-officedocument.presentationml.tags+xml" PartName="/ppt/tags/tag331.xml"/>
  <Override ContentType="application/vnd.openxmlformats-officedocument.presentationml.tags+xml" PartName="/ppt/tags/tag332.xml"/>
  <Override ContentType="application/vnd.openxmlformats-officedocument.presentationml.tags+xml" PartName="/ppt/tags/tag333.xml"/>
  <Override ContentType="application/vnd.openxmlformats-officedocument.presentationml.tags+xml" PartName="/ppt/tags/tag334.xml"/>
  <Override ContentType="application/vnd.openxmlformats-officedocument.presentationml.tags+xml" PartName="/ppt/tags/tag335.xml"/>
  <Override ContentType="application/vnd.openxmlformats-officedocument.presentationml.tags+xml" PartName="/ppt/tags/tag336.xml"/>
  <Override ContentType="application/vnd.openxmlformats-officedocument.presentationml.tags+xml" PartName="/ppt/tags/tag337.xml"/>
  <Override ContentType="application/vnd.openxmlformats-officedocument.presentationml.tags+xml" PartName="/ppt/tags/tag338.xml"/>
  <Override ContentType="application/vnd.openxmlformats-officedocument.presentationml.tags+xml" PartName="/ppt/tags/tag339.xml"/>
  <Override ContentType="application/vnd.openxmlformats-officedocument.presentationml.tags+xml" PartName="/ppt/tags/tag340.xml"/>
  <Override ContentType="application/vnd.openxmlformats-officedocument.presentationml.tags+xml" PartName="/ppt/tags/tag341.xml"/>
  <Override ContentType="application/vnd.openxmlformats-officedocument.presentationml.tags+xml" PartName="/ppt/tags/tag342.xml"/>
  <Override ContentType="application/vnd.openxmlformats-officedocument.presentationml.tags+xml" PartName="/ppt/tags/tag343.xml"/>
  <Override ContentType="application/vnd.openxmlformats-officedocument.presentationml.tags+xml" PartName="/ppt/tags/tag344.xml"/>
  <Override ContentType="application/vnd.openxmlformats-officedocument.presentationml.tags+xml" PartName="/ppt/tags/tag345.xml"/>
  <Override ContentType="application/vnd.openxmlformats-officedocument.presentationml.tags+xml" PartName="/ppt/tags/tag346.xml"/>
  <Override ContentType="application/vnd.openxmlformats-officedocument.presentationml.tags+xml" PartName="/ppt/tags/tag347.xml"/>
  <Override ContentType="application/vnd.openxmlformats-officedocument.presentationml.tags+xml" PartName="/ppt/tags/tag348.xml"/>
  <Override ContentType="application/vnd.openxmlformats-officedocument.presentationml.tags+xml" PartName="/ppt/tags/tag349.xml"/>
  <Override ContentType="application/vnd.openxmlformats-officedocument.presentationml.tags+xml" PartName="/ppt/tags/tag350.xml"/>
  <Override ContentType="application/vnd.openxmlformats-officedocument.presentationml.tags+xml" PartName="/ppt/tags/tag351.xml"/>
  <Override ContentType="application/vnd.openxmlformats-officedocument.presentationml.tags+xml" PartName="/ppt/tags/tag352.xml"/>
  <Override ContentType="application/vnd.openxmlformats-officedocument.presentationml.tags+xml" PartName="/ppt/tags/tag353.xml"/>
  <Override ContentType="application/vnd.openxmlformats-officedocument.presentationml.tags+xml" PartName="/ppt/tags/tag354.xml"/>
  <Override ContentType="application/vnd.openxmlformats-officedocument.presentationml.tags+xml" PartName="/ppt/tags/tag355.xml"/>
  <Override ContentType="application/vnd.openxmlformats-officedocument.presentationml.tags+xml" PartName="/ppt/tags/tag356.xml"/>
  <Override ContentType="application/vnd.openxmlformats-officedocument.presentationml.tags+xml" PartName="/ppt/tags/tag357.xml"/>
  <Override ContentType="application/vnd.openxmlformats-officedocument.presentationml.tags+xml" PartName="/ppt/tags/tag358.xml"/>
  <Override ContentType="application/vnd.openxmlformats-officedocument.presentationml.tags+xml" PartName="/ppt/tags/tag359.xml"/>
  <Override ContentType="application/vnd.openxmlformats-officedocument.presentationml.tags+xml" PartName="/ppt/tags/tag360.xml"/>
  <Override ContentType="application/vnd.openxmlformats-officedocument.presentationml.tags+xml" PartName="/ppt/tags/tag361.xml"/>
  <Override ContentType="application/vnd.openxmlformats-officedocument.presentationml.tags+xml" PartName="/ppt/tags/tag362.xml"/>
  <Override ContentType="application/vnd.openxmlformats-officedocument.presentationml.tags+xml" PartName="/ppt/tags/tag363.xml"/>
  <Override ContentType="application/vnd.openxmlformats-officedocument.presentationml.tags+xml" PartName="/ppt/tags/tag364.xml"/>
  <Override ContentType="application/vnd.openxmlformats-officedocument.presentationml.tags+xml" PartName="/ppt/tags/tag365.xml"/>
  <Override ContentType="application/vnd.openxmlformats-officedocument.presentationml.tags+xml" PartName="/ppt/tags/tag366.xml"/>
  <Override ContentType="application/vnd.openxmlformats-officedocument.presentationml.tags+xml" PartName="/ppt/tags/tag367.xml"/>
  <Override ContentType="application/vnd.openxmlformats-officedocument.presentationml.tags+xml" PartName="/ppt/tags/tag368.xml"/>
  <Override ContentType="application/vnd.openxmlformats-officedocument.presentationml.tags+xml" PartName="/ppt/tags/tag369.xml"/>
  <Override ContentType="application/vnd.openxmlformats-officedocument.presentationml.tags+xml" PartName="/ppt/tags/tag370.xml"/>
  <Override ContentType="application/vnd.openxmlformats-officedocument.presentationml.tags+xml" PartName="/ppt/tags/tag371.xml"/>
  <Override ContentType="application/vnd.openxmlformats-officedocument.presentationml.tags+xml" PartName="/ppt/tags/tag372.xml"/>
  <Override ContentType="application/vnd.openxmlformats-officedocument.presentationml.tags+xml" PartName="/ppt/tags/tag373.xml"/>
  <Override ContentType="application/vnd.openxmlformats-officedocument.presentationml.tags+xml" PartName="/ppt/tags/tag374.xml"/>
  <Override ContentType="application/vnd.openxmlformats-officedocument.presentationml.tags+xml" PartName="/ppt/tags/tag375.xml"/>
  <Override ContentType="application/vnd.openxmlformats-officedocument.presentationml.tags+xml" PartName="/ppt/tags/tag376.xml"/>
  <Override ContentType="application/vnd.openxmlformats-officedocument.presentationml.tags+xml" PartName="/ppt/tags/tag377.xml"/>
  <Override ContentType="application/vnd.openxmlformats-officedocument.presentationml.tags+xml" PartName="/ppt/tags/tag378.xml"/>
  <Override ContentType="application/vnd.openxmlformats-officedocument.presentationml.tags+xml" PartName="/ppt/tags/tag379.xml"/>
  <Override ContentType="application/vnd.openxmlformats-officedocument.presentationml.tags+xml" PartName="/ppt/tags/tag380.xml"/>
  <Override ContentType="application/vnd.openxmlformats-officedocument.presentationml.tags+xml" PartName="/ppt/tags/tag381.xml"/>
  <Override ContentType="application/vnd.openxmlformats-officedocument.presentationml.tags+xml" PartName="/ppt/tags/tag382.xml"/>
  <Override ContentType="application/vnd.openxmlformats-officedocument.presentationml.tags+xml" PartName="/ppt/tags/tag383.xml"/>
  <Override ContentType="application/vnd.openxmlformats-officedocument.presentationml.tags+xml" PartName="/ppt/tags/tag384.xml"/>
  <Override ContentType="application/vnd.openxmlformats-officedocument.presentationml.tags+xml" PartName="/ppt/tags/tag385.xml"/>
  <Override ContentType="application/vnd.openxmlformats-officedocument.presentationml.tags+xml" PartName="/ppt/tags/tag386.xml"/>
  <Override ContentType="application/vnd.openxmlformats-officedocument.presentationml.tags+xml" PartName="/ppt/tags/tag387.xml"/>
  <Override ContentType="application/vnd.openxmlformats-officedocument.presentationml.tags+xml" PartName="/ppt/tags/tag388.xml"/>
  <Override ContentType="application/vnd.openxmlformats-officedocument.presentationml.tags+xml" PartName="/ppt/tags/tag389.xml"/>
  <Override ContentType="application/vnd.openxmlformats-officedocument.presentationml.tags+xml" PartName="/ppt/tags/tag390.xml"/>
  <Override ContentType="application/vnd.openxmlformats-officedocument.presentationml.tags+xml" PartName="/ppt/tags/tag391.xml"/>
  <Override ContentType="application/vnd.openxmlformats-officedocument.presentationml.tags+xml" PartName="/ppt/tags/tag392.xml"/>
  <Override ContentType="application/vnd.openxmlformats-officedocument.presentationml.tags+xml" PartName="/ppt/tags/tag393.xml"/>
  <Override ContentType="application/vnd.openxmlformats-officedocument.presentationml.tags+xml" PartName="/ppt/tags/tag394.xml"/>
  <Override ContentType="application/vnd.openxmlformats-officedocument.presentationml.tags+xml" PartName="/ppt/tags/tag395.xml"/>
  <Override ContentType="application/vnd.openxmlformats-officedocument.presentationml.tags+xml" PartName="/ppt/tags/tag396.xml"/>
  <Override ContentType="application/vnd.openxmlformats-officedocument.presentationml.tags+xml" PartName="/ppt/tags/tag397.xml"/>
  <Override ContentType="application/vnd.openxmlformats-officedocument.presentationml.tags+xml" PartName="/ppt/tags/tag398.xml"/>
  <Override ContentType="application/vnd.openxmlformats-officedocument.presentationml.tags+xml" PartName="/ppt/tags/tag399.xml"/>
  <Override ContentType="application/vnd.openxmlformats-officedocument.presentationml.tags+xml" PartName="/ppt/tags/tag400.xml"/>
  <Override ContentType="application/vnd.openxmlformats-officedocument.presentationml.tags+xml" PartName="/ppt/tags/tag401.xml"/>
  <Override ContentType="application/vnd.openxmlformats-officedocument.presentationml.tags+xml" PartName="/ppt/tags/tag402.xml"/>
  <Override ContentType="application/vnd.openxmlformats-officedocument.presentationml.tags+xml" PartName="/ppt/tags/tag403.xml"/>
  <Override ContentType="application/vnd.openxmlformats-officedocument.presentationml.tags+xml" PartName="/ppt/tags/tag404.xml"/>
  <Override ContentType="application/vnd.openxmlformats-officedocument.presentationml.tags+xml" PartName="/ppt/tags/tag405.xml"/>
  <Override ContentType="application/vnd.openxmlformats-officedocument.presentationml.tags+xml" PartName="/ppt/tags/tag406.xml"/>
  <Override ContentType="application/vnd.openxmlformats-officedocument.presentationml.tags+xml" PartName="/ppt/tags/tag407.xml"/>
  <Override ContentType="application/vnd.openxmlformats-officedocument.presentationml.tags+xml" PartName="/ppt/tags/tag408.xml"/>
  <Override ContentType="application/vnd.openxmlformats-officedocument.presentationml.tags+xml" PartName="/ppt/tags/tag409.xml"/>
  <Override ContentType="application/vnd.openxmlformats-officedocument.presentationml.tags+xml" PartName="/ppt/tags/tag410.xml"/>
  <Override ContentType="application/vnd.openxmlformats-officedocument.presentationml.tags+xml" PartName="/ppt/tags/tag411.xml"/>
  <Override ContentType="application/vnd.openxmlformats-officedocument.presentationml.tags+xml" PartName="/ppt/tags/tag412.xml"/>
  <Override ContentType="application/vnd.openxmlformats-officedocument.presentationml.tags+xml" PartName="/ppt/tags/tag413.xml"/>
  <Override ContentType="application/vnd.openxmlformats-officedocument.presentationml.tags+xml" PartName="/ppt/tags/tag414.xml"/>
  <Override ContentType="application/vnd.openxmlformats-officedocument.presentationml.tags+xml" PartName="/ppt/tags/tag415.xml"/>
  <Override ContentType="application/vnd.openxmlformats-officedocument.presentationml.tags+xml" PartName="/ppt/tags/tag416.xml"/>
  <Override ContentType="application/vnd.openxmlformats-officedocument.presentationml.tags+xml" PartName="/ppt/tags/tag417.xml"/>
  <Override ContentType="application/vnd.openxmlformats-officedocument.presentationml.tags+xml" PartName="/ppt/tags/tag418.xml"/>
  <Override ContentType="application/vnd.openxmlformats-officedocument.presentationml.tags+xml" PartName="/ppt/tags/tag419.xml"/>
  <Override ContentType="application/vnd.openxmlformats-officedocument.presentationml.tags+xml" PartName="/ppt/tags/tag420.xml"/>
  <Override ContentType="application/vnd.openxmlformats-officedocument.presentationml.tags+xml" PartName="/ppt/tags/tag421.xml"/>
  <Override ContentType="application/vnd.openxmlformats-officedocument.presentationml.tags+xml" PartName="/ppt/tags/tag422.xml"/>
  <Override ContentType="application/vnd.openxmlformats-officedocument.presentationml.tags+xml" PartName="/ppt/tags/tag423.xml"/>
  <Override ContentType="application/vnd.openxmlformats-officedocument.presentationml.tags+xml" PartName="/ppt/tags/tag424.xml"/>
  <Override ContentType="application/vnd.openxmlformats-officedocument.presentationml.tags+xml" PartName="/ppt/tags/tag425.xml"/>
  <Override ContentType="application/vnd.openxmlformats-officedocument.presentationml.tags+xml" PartName="/ppt/tags/tag426.xml"/>
  <Override ContentType="application/vnd.openxmlformats-officedocument.presentationml.tags+xml" PartName="/ppt/tags/tag427.xml"/>
  <Override ContentType="application/vnd.openxmlformats-officedocument.presentationml.tags+xml" PartName="/ppt/tags/tag428.xml"/>
  <Override ContentType="application/vnd.openxmlformats-officedocument.presentationml.tags+xml" PartName="/ppt/tags/tag429.xml"/>
  <Override ContentType="application/vnd.openxmlformats-officedocument.presentationml.tags+xml" PartName="/ppt/tags/tag430.xml"/>
  <Override ContentType="application/vnd.openxmlformats-officedocument.presentationml.tags+xml" PartName="/ppt/tags/tag431.xml"/>
  <Override ContentType="application/vnd.openxmlformats-officedocument.presentationml.tags+xml" PartName="/ppt/tags/tag432.xml"/>
  <Override ContentType="application/vnd.openxmlformats-officedocument.presentationml.tags+xml" PartName="/ppt/tags/tag433.xml"/>
  <Override ContentType="application/vnd.openxmlformats-officedocument.presentationml.tags+xml" PartName="/ppt/tags/tag434.xml"/>
  <Override ContentType="application/vnd.openxmlformats-officedocument.presentationml.tags+xml" PartName="/ppt/tags/tag435.xml"/>
  <Override ContentType="application/vnd.openxmlformats-officedocument.presentationml.tags+xml" PartName="/ppt/tags/tag436.xml"/>
  <Override ContentType="application/vnd.openxmlformats-officedocument.presentationml.tags+xml" PartName="/ppt/tags/tag437.xml"/>
  <Override ContentType="application/vnd.openxmlformats-officedocument.presentationml.tags+xml" PartName="/ppt/tags/tag438.xml"/>
  <Override ContentType="application/vnd.openxmlformats-officedocument.presentationml.tags+xml" PartName="/ppt/tags/tag439.xml"/>
  <Override ContentType="application/vnd.openxmlformats-officedocument.presentationml.tags+xml" PartName="/ppt/tags/tag440.xml"/>
  <Override ContentType="application/vnd.openxmlformats-officedocument.presentationml.tags+xml" PartName="/ppt/tags/tag441.xml"/>
  <Override ContentType="application/vnd.openxmlformats-officedocument.presentationml.tags+xml" PartName="/ppt/tags/tag442.xml"/>
  <Override ContentType="application/vnd.openxmlformats-officedocument.presentationml.tags+xml" PartName="/ppt/tags/tag443.xml"/>
  <Override ContentType="application/vnd.openxmlformats-officedocument.presentationml.tags+xml" PartName="/ppt/tags/tag444.xml"/>
  <Override ContentType="application/vnd.openxmlformats-officedocument.presentationml.tags+xml" PartName="/ppt/tags/tag445.xml"/>
  <Override ContentType="application/vnd.openxmlformats-officedocument.presentationml.tags+xml" PartName="/ppt/tags/tag446.xml"/>
  <Override ContentType="application/vnd.openxmlformats-officedocument.presentationml.tags+xml" PartName="/ppt/tags/tag447.xml"/>
  <Override ContentType="application/vnd.openxmlformats-officedocument.presentationml.tags+xml" PartName="/ppt/tags/tag448.xml"/>
  <Override ContentType="application/vnd.openxmlformats-officedocument.presentationml.tags+xml" PartName="/ppt/tags/tag449.xml"/>
  <Override ContentType="application/vnd.openxmlformats-officedocument.presentationml.tags+xml" PartName="/ppt/tags/tag450.xml"/>
  <Override ContentType="application/vnd.openxmlformats-officedocument.presentationml.tags+xml" PartName="/ppt/tags/tag451.xml"/>
  <Override ContentType="application/vnd.openxmlformats-officedocument.presentationml.tags+xml" PartName="/ppt/tags/tag452.xml"/>
  <Override ContentType="application/vnd.openxmlformats-officedocument.presentationml.tags+xml" PartName="/ppt/tags/tag453.xml"/>
  <Override ContentType="application/vnd.openxmlformats-officedocument.presentationml.tags+xml" PartName="/ppt/tags/tag454.xml"/>
  <Override ContentType="application/vnd.openxmlformats-officedocument.presentationml.tags+xml" PartName="/ppt/tags/tag455.xml"/>
  <Override ContentType="application/vnd.openxmlformats-officedocument.presentationml.tags+xml" PartName="/ppt/tags/tag456.xml"/>
  <Override ContentType="application/vnd.openxmlformats-officedocument.presentationml.tags+xml" PartName="/ppt/tags/tag457.xml"/>
  <Override ContentType="application/vnd.openxmlformats-officedocument.presentationml.tags+xml" PartName="/ppt/tags/tag458.xml"/>
  <Override ContentType="application/vnd.openxmlformats-officedocument.presentationml.tags+xml" PartName="/ppt/tags/tag459.xml"/>
  <Override ContentType="application/vnd.openxmlformats-officedocument.presentationml.tags+xml" PartName="/ppt/tags/tag460.xml"/>
  <Override ContentType="application/vnd.openxmlformats-officedocument.presentationml.tags+xml" PartName="/ppt/tags/tag461.xml"/>
  <Override ContentType="application/vnd.openxmlformats-officedocument.presentationml.tags+xml" PartName="/ppt/tags/tag462.xml"/>
  <Override ContentType="application/vnd.openxmlformats-officedocument.presentationml.tags+xml" PartName="/ppt/tags/tag463.xml"/>
  <Override ContentType="application/vnd.openxmlformats-officedocument.presentationml.tags+xml" PartName="/ppt/tags/tag464.xml"/>
  <Override ContentType="application/vnd.openxmlformats-officedocument.presentationml.tags+xml" PartName="/ppt/tags/tag465.xml"/>
  <Override ContentType="application/vnd.openxmlformats-officedocument.presentationml.tags+xml" PartName="/ppt/tags/tag466.xml"/>
  <Override ContentType="application/vnd.openxmlformats-officedocument.presentationml.tags+xml" PartName="/ppt/tags/tag467.xml"/>
  <Override ContentType="application/vnd.openxmlformats-officedocument.presentationml.tags+xml" PartName="/ppt/tags/tag468.xml"/>
  <Override ContentType="application/vnd.openxmlformats-officedocument.presentationml.tags+xml" PartName="/ppt/tags/tag469.xml"/>
  <Override ContentType="application/vnd.openxmlformats-officedocument.presentationml.tags+xml" PartName="/ppt/tags/tag470.xml"/>
  <Override ContentType="application/vnd.openxmlformats-officedocument.presentationml.tags+xml" PartName="/ppt/tags/tag471.xml"/>
  <Override ContentType="application/vnd.openxmlformats-officedocument.presentationml.tags+xml" PartName="/ppt/tags/tag472.xml"/>
  <Override ContentType="application/vnd.openxmlformats-officedocument.presentationml.tags+xml" PartName="/ppt/tags/tag473.xml"/>
  <Override ContentType="application/vnd.openxmlformats-officedocument.presentationml.tags+xml" PartName="/ppt/tags/tag474.xml"/>
  <Override ContentType="application/vnd.openxmlformats-officedocument.presentationml.tags+xml" PartName="/ppt/tags/tag475.xml"/>
  <Override ContentType="application/vnd.openxmlformats-officedocument.presentationml.tags+xml" PartName="/ppt/tags/tag476.xml"/>
  <Override ContentType="application/vnd.openxmlformats-officedocument.presentationml.tags+xml" PartName="/ppt/tags/tag477.xml"/>
  <Override ContentType="application/vnd.openxmlformats-officedocument.presentationml.tags+xml" PartName="/ppt/tags/tag478.xml"/>
  <Override ContentType="application/vnd.openxmlformats-officedocument.presentationml.tags+xml" PartName="/ppt/tags/tag479.xml"/>
  <Override ContentType="application/vnd.openxmlformats-officedocument.presentationml.tags+xml" PartName="/ppt/tags/tag480.xml"/>
  <Override ContentType="application/vnd.openxmlformats-officedocument.presentationml.tags+xml" PartName="/ppt/tags/tag481.xml"/>
  <Override ContentType="application/vnd.openxmlformats-officedocument.presentationml.tags+xml" PartName="/ppt/tags/tag482.xml"/>
  <Override ContentType="application/vnd.openxmlformats-officedocument.presentationml.tags+xml" PartName="/ppt/tags/tag483.xml"/>
  <Override ContentType="application/vnd.openxmlformats-officedocument.presentationml.tags+xml" PartName="/ppt/tags/tag484.xml"/>
  <Override ContentType="application/vnd.openxmlformats-officedocument.presentationml.tags+xml" PartName="/ppt/tags/tag485.xml"/>
  <Override ContentType="application/vnd.openxmlformats-officedocument.presentationml.tags+xml" PartName="/ppt/tags/tag486.xml"/>
  <Override ContentType="application/vnd.openxmlformats-officedocument.presentationml.tags+xml" PartName="/ppt/tags/tag487.xml"/>
  <Override ContentType="application/vnd.openxmlformats-officedocument.presentationml.tags+xml" PartName="/ppt/tags/tag488.xml"/>
  <Override ContentType="application/vnd.openxmlformats-officedocument.presentationml.tags+xml" PartName="/ppt/tags/tag489.xml"/>
  <Override ContentType="application/vnd.openxmlformats-officedocument.presentationml.tags+xml" PartName="/ppt/tags/tag490.xml"/>
  <Override ContentType="application/vnd.openxmlformats-officedocument.presentationml.tags+xml" PartName="/ppt/tags/tag491.xml"/>
  <Override ContentType="application/vnd.openxmlformats-officedocument.presentationml.tags+xml" PartName="/ppt/tags/tag492.xml"/>
  <Override ContentType="application/vnd.openxmlformats-officedocument.presentationml.tags+xml" PartName="/ppt/tags/tag493.xml"/>
  <Override ContentType="application/vnd.openxmlformats-officedocument.presentationml.tags+xml" PartName="/ppt/tags/tag494.xml"/>
  <Override ContentType="application/vnd.openxmlformats-officedocument.presentationml.tags+xml" PartName="/ppt/tags/tag495.xml"/>
  <Override ContentType="application/vnd.openxmlformats-officedocument.presentationml.tags+xml" PartName="/ppt/tags/tag496.xml"/>
  <Override ContentType="application/vnd.openxmlformats-officedocument.presentationml.tags+xml" PartName="/ppt/tags/tag497.xml"/>
  <Override ContentType="application/vnd.openxmlformats-officedocument.presentationml.tags+xml" PartName="/ppt/tags/tag498.xml"/>
  <Override ContentType="application/vnd.openxmlformats-officedocument.presentationml.tags+xml" PartName="/ppt/tags/tag499.xml"/>
  <Override ContentType="application/vnd.openxmlformats-officedocument.presentationml.tags+xml" PartName="/ppt/tags/tag500.xml"/>
  <Override ContentType="application/vnd.openxmlformats-officedocument.presentationml.tags+xml" PartName="/ppt/tags/tag501.xml"/>
  <Override ContentType="application/vnd.openxmlformats-officedocument.presentationml.tags+xml" PartName="/ppt/tags/tag502.xml"/>
  <Override ContentType="application/vnd.openxmlformats-officedocument.presentationml.tags+xml" PartName="/ppt/tags/tag503.xml"/>
  <Override ContentType="application/vnd.openxmlformats-officedocument.presentationml.tags+xml" PartName="/ppt/tags/tag504.xml"/>
  <Override ContentType="application/vnd.openxmlformats-officedocument.presentationml.tags+xml" PartName="/ppt/tags/tag505.xml"/>
  <Override ContentType="application/vnd.openxmlformats-officedocument.presentationml.tags+xml" PartName="/ppt/tags/tag506.xml"/>
  <Override ContentType="application/vnd.openxmlformats-officedocument.presentationml.tags+xml" PartName="/ppt/tags/tag507.xml"/>
  <Override ContentType="application/vnd.openxmlformats-officedocument.presentationml.tags+xml" PartName="/ppt/tags/tag508.xml"/>
  <Override ContentType="application/vnd.openxmlformats-officedocument.presentationml.tags+xml" PartName="/ppt/tags/tag509.xml"/>
  <Override ContentType="application/vnd.openxmlformats-officedocument.presentationml.tags+xml" PartName="/ppt/tags/tag510.xml"/>
  <Override ContentType="application/vnd.openxmlformats-officedocument.presentationml.tags+xml" PartName="/ppt/tags/tag511.xml"/>
  <Override ContentType="application/vnd.openxmlformats-officedocument.presentationml.tags+xml" PartName="/ppt/tags/tag512.xml"/>
  <Override ContentType="application/vnd.openxmlformats-officedocument.presentationml.tags+xml" PartName="/ppt/tags/tag513.xml"/>
  <Override ContentType="application/vnd.openxmlformats-officedocument.presentationml.tags+xml" PartName="/ppt/tags/tag514.xml"/>
  <Override ContentType="application/vnd.openxmlformats-officedocument.presentationml.tags+xml" PartName="/ppt/tags/tag515.xml"/>
  <Override ContentType="application/vnd.openxmlformats-officedocument.presentationml.tags+xml" PartName="/ppt/tags/tag516.xml"/>
  <Override ContentType="application/vnd.openxmlformats-officedocument.presentationml.tags+xml" PartName="/ppt/tags/tag517.xml"/>
  <Override ContentType="application/vnd.openxmlformats-officedocument.presentationml.tags+xml" PartName="/ppt/tags/tag518.xml"/>
  <Override ContentType="application/vnd.openxmlformats-officedocument.presentationml.tags+xml" PartName="/ppt/tags/tag519.xml"/>
  <Override ContentType="application/vnd.openxmlformats-officedocument.presentationml.tags+xml" PartName="/ppt/tags/tag520.xml"/>
  <Override ContentType="application/vnd.openxmlformats-officedocument.presentationml.tags+xml" PartName="/ppt/tags/tag521.xml"/>
  <Override ContentType="application/vnd.openxmlformats-officedocument.presentationml.tags+xml" PartName="/ppt/tags/tag522.xml"/>
  <Override ContentType="application/vnd.openxmlformats-officedocument.presentationml.tags+xml" PartName="/ppt/tags/tag523.xml"/>
  <Override ContentType="application/vnd.openxmlformats-officedocument.presentationml.tags+xml" PartName="/ppt/tags/tag524.xml"/>
  <Override ContentType="application/vnd.openxmlformats-officedocument.presentationml.tags+xml" PartName="/ppt/tags/tag525.xml"/>
  <Override ContentType="application/vnd.openxmlformats-officedocument.presentationml.tags+xml" PartName="/ppt/tags/tag526.xml"/>
  <Override ContentType="application/vnd.openxmlformats-officedocument.presentationml.tags+xml" PartName="/ppt/tags/tag527.xml"/>
  <Override ContentType="application/vnd.openxmlformats-officedocument.presentationml.tags+xml" PartName="/ppt/tags/tag528.xml"/>
  <Override ContentType="application/vnd.openxmlformats-officedocument.presentationml.tags+xml" PartName="/ppt/tags/tag529.xml"/>
  <Override ContentType="application/vnd.openxmlformats-officedocument.presentationml.tags+xml" PartName="/ppt/tags/tag530.xml"/>
  <Override ContentType="application/vnd.openxmlformats-officedocument.presentationml.tags+xml" PartName="/ppt/tags/tag531.xml"/>
  <Override ContentType="application/vnd.openxmlformats-officedocument.presentationml.tags+xml" PartName="/ppt/tags/tag532.xml"/>
  <Override ContentType="application/vnd.openxmlformats-officedocument.presentationml.tags+xml" PartName="/ppt/tags/tag533.xml"/>
  <Override ContentType="application/vnd.openxmlformats-officedocument.presentationml.tags+xml" PartName="/ppt/tags/tag534.xml"/>
  <Override ContentType="application/vnd.openxmlformats-officedocument.presentationml.tags+xml" PartName="/ppt/tags/tag535.xml"/>
  <Override ContentType="application/vnd.openxmlformats-officedocument.presentationml.tags+xml" PartName="/ppt/tags/tag536.xml"/>
  <Override ContentType="application/vnd.openxmlformats-officedocument.presentationml.tags+xml" PartName="/ppt/tags/tag537.xml"/>
  <Override ContentType="application/vnd.openxmlformats-officedocument.presentationml.tags+xml" PartName="/ppt/tags/tag538.xml"/>
  <Override ContentType="application/vnd.openxmlformats-officedocument.presentationml.tags+xml" PartName="/ppt/tags/tag539.xml"/>
  <Override ContentType="application/vnd.openxmlformats-officedocument.presentationml.tags+xml" PartName="/ppt/tags/tag540.xml"/>
  <Override ContentType="application/vnd.openxmlformats-officedocument.presentationml.tags+xml" PartName="/ppt/tags/tag541.xml"/>
  <Override ContentType="application/vnd.openxmlformats-officedocument.presentationml.tags+xml" PartName="/ppt/tags/tag542.xml"/>
  <Override ContentType="application/vnd.openxmlformats-officedocument.presentationml.tags+xml" PartName="/ppt/tags/tag543.xml"/>
  <Override ContentType="application/vnd.openxmlformats-officedocument.presentationml.tags+xml" PartName="/ppt/tags/tag544.xml"/>
  <Override ContentType="application/vnd.openxmlformats-officedocument.presentationml.tags+xml" PartName="/ppt/tags/tag545.xml"/>
  <Override ContentType="application/vnd.openxmlformats-officedocument.presentationml.tags+xml" PartName="/ppt/tags/tag546.xml"/>
  <Override ContentType="application/vnd.openxmlformats-officedocument.presentationml.tags+xml" PartName="/ppt/tags/tag547.xml"/>
  <Override ContentType="application/vnd.openxmlformats-officedocument.presentationml.tags+xml" PartName="/ppt/tags/tag548.xml"/>
  <Override ContentType="application/vnd.openxmlformats-officedocument.presentationml.tags+xml" PartName="/ppt/tags/tag549.xml"/>
  <Override ContentType="application/vnd.openxmlformats-officedocument.presentationml.tags+xml" PartName="/ppt/tags/tag550.xml"/>
  <Override ContentType="application/vnd.openxmlformats-officedocument.presentationml.tags+xml" PartName="/ppt/tags/tag55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2" r:id="rId2"/>
    <p:sldMasterId id="2147483676" r:id="rId3"/>
  </p:sldMasterIdLst>
  <p:notesMasterIdLst>
    <p:notesMasterId r:id="rId4"/>
  </p:notesMasterIdLst>
  <p:handoutMasterIdLst>
    <p:handoutMasterId r:id="rId5"/>
  </p:handoutMasterIdLst>
  <p:sldIdLst>
    <p:sldId id="305" r:id="rId6"/>
    <p:sldId id="306" r:id="rId7"/>
    <p:sldId id="308" r:id="rId8"/>
    <p:sldId id="269" r:id="rId9"/>
    <p:sldId id="314" r:id="rId10"/>
    <p:sldId id="323" r:id="rId11"/>
    <p:sldId id="318" r:id="rId12"/>
    <p:sldId id="327" r:id="rId13"/>
    <p:sldId id="339" r:id="rId14"/>
    <p:sldId id="340" r:id="rId15"/>
    <p:sldId id="341" r:id="rId16"/>
    <p:sldId id="342" r:id="rId17"/>
    <p:sldId id="319" r:id="rId18"/>
    <p:sldId id="320" r:id="rId19"/>
    <p:sldId id="317" r:id="rId20"/>
    <p:sldId id="328" r:id="rId21"/>
    <p:sldId id="329" r:id="rId22"/>
    <p:sldId id="325" r:id="rId23"/>
    <p:sldId id="333" r:id="rId24"/>
    <p:sldId id="354" r:id="rId25"/>
    <p:sldId id="334" r:id="rId26"/>
    <p:sldId id="338" r:id="rId27"/>
    <p:sldId id="280"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6076" autoAdjust="0"/>
  </p:normalViewPr>
  <p:slideViewPr>
    <p:cSldViewPr snapToGrid="0">
      <p:cViewPr varScale="1">
        <p:scale>
          <a:sx n="108" d="100"/>
          <a:sy n="108" d="100"/>
        </p:scale>
        <p:origin x="816" y="1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80" y="48"/>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tags/tag551.xml" Type="http://schemas.openxmlformats.org/officeDocument/2006/relationships/tags"/><Relationship Id="rId3" Target="slideMasters/slideMaster3.xml" Type="http://schemas.openxmlformats.org/officeDocument/2006/relationships/slide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notesMasters/notesMaster1.xml" Type="http://schemas.openxmlformats.org/officeDocument/2006/relationships/notesMaster"/><Relationship Id="rId5" Target="handoutMasters/handoutMaster1.xml" Type="http://schemas.openxmlformats.org/officeDocument/2006/relationships/handout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ags/tag123.xml" Type="http://schemas.openxmlformats.org/officeDocument/2006/relationships/tags"/><Relationship Id="rId2" Target="../tags/tag124.xml" Type="http://schemas.openxmlformats.org/officeDocument/2006/relationships/tags"/><Relationship Id="rId3" Target="../tags/tag125.xml" Type="http://schemas.openxmlformats.org/officeDocument/2006/relationships/tags"/><Relationship Id="rId4" Target="../tags/tag126.xml" Type="http://schemas.openxmlformats.org/officeDocument/2006/relationships/tags"/><Relationship Id="rId5" Target="../tags/tag127.xml" Type="http://schemas.openxmlformats.org/officeDocument/2006/relationships/tags"/><Relationship Id="rId6"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4B89557F-7529-48EC-A576-616433C81FB8}" type="datetimeFigureOut">
              <a:rPr lang="zh-CN" altLang="en-US" smtClean="0"/>
              <a:t>2021/5/6</a:t>
            </a:fld>
            <a:endParaRPr lang="zh-CN" altLang="en-US"/>
          </a:p>
        </p:txBody>
      </p:sp>
      <p:sp>
        <p:nvSpPr>
          <p:cNvPr id="4" name="页脚占位符 3"/>
          <p:cNvSpPr>
            <a:spLocks noGrp="1"/>
          </p:cNvSpPr>
          <p:nvPr>
            <p:ph type="ftr" sz="quarter" idx="2"/>
            <p:custDataLst>
              <p:tags r:id="rId4"/>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custDataLst>
              <p:tags r:id="rId5"/>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B052BE8E-C98A-460E-907C-310C4DBF14DC}" type="slidenum">
              <a:rPr lang="zh-CN" altLang="en-US" smtClean="0"/>
              <a:t>‹#›</a:t>
            </a:fld>
            <a:endParaRPr lang="zh-CN" altLang="en-US"/>
          </a:p>
        </p:txBody>
      </p:sp>
    </p:spTree>
    <p:extLst>
      <p:ext uri="{BB962C8B-B14F-4D97-AF65-F5344CB8AC3E}">
        <p14:creationId xmlns:p14="http://schemas.microsoft.com/office/powerpoint/2010/main" val="336208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ags/tag116.xml" Type="http://schemas.openxmlformats.org/officeDocument/2006/relationships/tags"/><Relationship Id="rId2" Target="../tags/tag117.xml" Type="http://schemas.openxmlformats.org/officeDocument/2006/relationships/tags"/><Relationship Id="rId3" Target="../tags/tag118.xml" Type="http://schemas.openxmlformats.org/officeDocument/2006/relationships/tags"/><Relationship Id="rId4" Target="../tags/tag119.xml" Type="http://schemas.openxmlformats.org/officeDocument/2006/relationships/tags"/><Relationship Id="rId5" Target="../tags/tag120.xml" Type="http://schemas.openxmlformats.org/officeDocument/2006/relationships/tags"/><Relationship Id="rId6" Target="../tags/tag121.xml" Type="http://schemas.openxmlformats.org/officeDocument/2006/relationships/tags"/><Relationship Id="rId7" Target="../tags/tag122.xml" Type="http://schemas.openxmlformats.org/officeDocument/2006/relationships/tags"/><Relationship Id="rId8"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737DC7C0-7BBE-4B35-B8A7-C5402FB6237D}" type="datetimeFigureOut">
              <a:rPr lang="zh-CN" altLang="en-US" smtClean="0"/>
              <a:t>2021/5/6</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F2824800-3BEB-4D49-AF53-0C1B8384627D}" type="slidenum">
              <a:rPr lang="zh-CN" altLang="en-US" smtClean="0"/>
              <a:t>‹#›</a:t>
            </a:fld>
            <a:endParaRPr lang="zh-CN" altLang="en-US"/>
          </a:p>
        </p:txBody>
      </p:sp>
    </p:spTree>
    <p:extLst>
      <p:ext uri="{BB962C8B-B14F-4D97-AF65-F5344CB8AC3E}">
        <p14:creationId val="55221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 Id="rId3" Target="../tags/tag133.xml" Type="http://schemas.openxmlformats.org/officeDocument/2006/relationships/tags"/></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 Id="rId3" Target="../tags/tag158.xml" Type="http://schemas.openxmlformats.org/officeDocument/2006/relationships/tags"/></Relationships>
</file>

<file path=ppt/notesSlides/_rels/notesSlide3.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 Id="rId3" Target="../tags/tag298.xml" Type="http://schemas.openxmlformats.org/officeDocument/2006/relationships/tags"/></Relationships>
</file>

<file path=ppt/notesSlides/_rels/notesSlide4.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 Id="rId3" Target="../tags/tag315.xml" Type="http://schemas.openxmlformats.org/officeDocument/2006/relationships/tags"/></Relationships>
</file>

<file path=ppt/notesSlides/_rels/notesSlide5.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 Id="rId3" Target="../tags/tag401.xml" Type="http://schemas.openxmlformats.org/officeDocument/2006/relationships/tags"/></Relationships>
</file>

<file path=ppt/notesSlides/_rels/notesSlide6.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 Id="rId3" Target="../tags/tag546.xml" Type="http://schemas.openxmlformats.org/officeDocument/2006/relationships/tags"/></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Tree>
    <p:extLst>
      <p:ext uri="{BB962C8B-B14F-4D97-AF65-F5344CB8AC3E}">
        <p14:creationId val="292627664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Tree>
    <p:extLst>
      <p:ext uri="{BB962C8B-B14F-4D97-AF65-F5344CB8AC3E}">
        <p14:creationId val="55743974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Tree>
    <p:extLst>
      <p:ext uri="{BB962C8B-B14F-4D97-AF65-F5344CB8AC3E}">
        <p14:creationId val="363423797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Tree>
    <p:extLst>
      <p:ext uri="{BB962C8B-B14F-4D97-AF65-F5344CB8AC3E}">
        <p14:creationId val="275082432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Tree>
    <p:extLst>
      <p:ext uri="{BB962C8B-B14F-4D97-AF65-F5344CB8AC3E}">
        <p14:creationId val="151667814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Tree>
    <p:extLst>
      <p:ext uri="{BB962C8B-B14F-4D97-AF65-F5344CB8AC3E}">
        <p14:creationId val="405475467"/>
      </p:ext>
    </p:extLst>
  </p:cSld>
  <p:clrMapOvr>
    <a:masterClrMapping/>
  </p:clrMapOvr>
</p:notes>
</file>

<file path=ppt/slideLayouts/_rels/slideLayout1.xml.rels><?xml version="1.0" encoding="UTF-8" standalone="yes"?><Relationships xmlns="http://schemas.openxmlformats.org/package/2006/relationships"><Relationship Id="rId1" Target="../tags/tag1.xml" Type="http://schemas.openxmlformats.org/officeDocument/2006/relationships/tags"/><Relationship Id="rId10" Target="../media/image5.jpeg" Type="http://schemas.openxmlformats.org/officeDocument/2006/relationships/image"/><Relationship Id="rId11" Target="../tags/tag6.xml" Type="http://schemas.openxmlformats.org/officeDocument/2006/relationships/tags"/><Relationship Id="rId12" Target="../media/image6.png" Type="http://schemas.openxmlformats.org/officeDocument/2006/relationships/image"/><Relationship Id="rId13" Target="../tags/tag7.xml" Type="http://schemas.openxmlformats.org/officeDocument/2006/relationships/tags"/><Relationship Id="rId14" Target="../slideMasters/slideMaster1.xml" Type="http://schemas.openxmlformats.org/officeDocument/2006/relationships/slideMaster"/><Relationship Id="rId2" Target="../tags/tag2.xml" Type="http://schemas.openxmlformats.org/officeDocument/2006/relationships/tags"/><Relationship Id="rId3" Target="../media/image1.png" Type="http://schemas.openxmlformats.org/officeDocument/2006/relationships/image"/><Relationship Id="rId4" Target="../media/image2.png" Type="http://schemas.openxmlformats.org/officeDocument/2006/relationships/image"/><Relationship Id="rId5" Target="../tags/tag3.xml" Type="http://schemas.openxmlformats.org/officeDocument/2006/relationships/tags"/><Relationship Id="rId6" Target="../media/image3.png" Type="http://schemas.openxmlformats.org/officeDocument/2006/relationships/image"/><Relationship Id="rId7" Target="../tags/tag4.xml" Type="http://schemas.openxmlformats.org/officeDocument/2006/relationships/tags"/><Relationship Id="rId8" Target="../media/image4.png" Type="http://schemas.openxmlformats.org/officeDocument/2006/relationships/image"/><Relationship Id="rId9" Target="../tags/tag5.xml" Type="http://schemas.openxmlformats.org/officeDocument/2006/relationships/tags"/></Relationships>
</file>

<file path=ppt/slideLayouts/_rels/slideLayout10.xml.rels><?xml version="1.0" encoding="UTF-8" standalone="yes"?><Relationships xmlns="http://schemas.openxmlformats.org/package/2006/relationships"><Relationship Id="rId1" Target="../tags/tag39.xml" Type="http://schemas.openxmlformats.org/officeDocument/2006/relationships/tags"/><Relationship Id="rId2"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tags/tag41.xml" Type="http://schemas.openxmlformats.org/officeDocument/2006/relationships/tags"/><Relationship Id="rId2" Target="../tags/tag42.xml" Type="http://schemas.openxmlformats.org/officeDocument/2006/relationships/tags"/><Relationship Id="rId3" Target="../tags/tag43.xml" Type="http://schemas.openxmlformats.org/officeDocument/2006/relationships/tags"/><Relationship Id="rId4" Target="../tags/tag44.xml" Type="http://schemas.openxmlformats.org/officeDocument/2006/relationships/tags"/><Relationship Id="rId5" Target="../tags/tag45.xml" Type="http://schemas.openxmlformats.org/officeDocument/2006/relationships/tags"/><Relationship Id="rId6" Target="../tags/tag46.xml" Type="http://schemas.openxmlformats.org/officeDocument/2006/relationships/tags"/><Relationship Id="rId7" Target="../slideMasters/slideMaster3.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tags/tag47.xml" Type="http://schemas.openxmlformats.org/officeDocument/2006/relationships/tags"/><Relationship Id="rId2" Target="../tags/tag48.xml" Type="http://schemas.openxmlformats.org/officeDocument/2006/relationships/tags"/><Relationship Id="rId3" Target="../tags/tag49.xml" Type="http://schemas.openxmlformats.org/officeDocument/2006/relationships/tags"/><Relationship Id="rId4" Target="../tags/tag50.xml" Type="http://schemas.openxmlformats.org/officeDocument/2006/relationships/tags"/><Relationship Id="rId5" Target="../tags/tag51.xml" Type="http://schemas.openxmlformats.org/officeDocument/2006/relationships/tags"/><Relationship Id="rId6" Target="../tags/tag52.xml" Type="http://schemas.openxmlformats.org/officeDocument/2006/relationships/tags"/><Relationship Id="rId7" Target="../slideMasters/slideMaster3.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tags/tag53.xml" Type="http://schemas.openxmlformats.org/officeDocument/2006/relationships/tags"/><Relationship Id="rId2" Target="../tags/tag54.xml" Type="http://schemas.openxmlformats.org/officeDocument/2006/relationships/tags"/><Relationship Id="rId3" Target="../tags/tag55.xml" Type="http://schemas.openxmlformats.org/officeDocument/2006/relationships/tags"/><Relationship Id="rId4" Target="../tags/tag56.xml" Type="http://schemas.openxmlformats.org/officeDocument/2006/relationships/tags"/><Relationship Id="rId5" Target="../tags/tag57.xml" Type="http://schemas.openxmlformats.org/officeDocument/2006/relationships/tags"/><Relationship Id="rId6" Target="../tags/tag58.xml" Type="http://schemas.openxmlformats.org/officeDocument/2006/relationships/tags"/><Relationship Id="rId7" Target="../slideMasters/slideMaster3.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tags/tag59.xml" Type="http://schemas.openxmlformats.org/officeDocument/2006/relationships/tags"/><Relationship Id="rId2" Target="../tags/tag60.xml" Type="http://schemas.openxmlformats.org/officeDocument/2006/relationships/tags"/><Relationship Id="rId3" Target="../tags/tag61.xml" Type="http://schemas.openxmlformats.org/officeDocument/2006/relationships/tags"/><Relationship Id="rId4" Target="../tags/tag62.xml" Type="http://schemas.openxmlformats.org/officeDocument/2006/relationships/tags"/><Relationship Id="rId5" Target="../tags/tag63.xml" Type="http://schemas.openxmlformats.org/officeDocument/2006/relationships/tags"/><Relationship Id="rId6" Target="../tags/tag64.xml" Type="http://schemas.openxmlformats.org/officeDocument/2006/relationships/tags"/><Relationship Id="rId7" Target="../tags/tag65.xml" Type="http://schemas.openxmlformats.org/officeDocument/2006/relationships/tags"/><Relationship Id="rId8"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tags/tag66.xml" Type="http://schemas.openxmlformats.org/officeDocument/2006/relationships/tags"/><Relationship Id="rId10" Target="../slideMasters/slideMaster3.xml" Type="http://schemas.openxmlformats.org/officeDocument/2006/relationships/slideMaster"/><Relationship Id="rId2" Target="../tags/tag67.xml" Type="http://schemas.openxmlformats.org/officeDocument/2006/relationships/tags"/><Relationship Id="rId3" Target="../tags/tag68.xml" Type="http://schemas.openxmlformats.org/officeDocument/2006/relationships/tags"/><Relationship Id="rId4" Target="../tags/tag69.xml" Type="http://schemas.openxmlformats.org/officeDocument/2006/relationships/tags"/><Relationship Id="rId5" Target="../tags/tag70.xml" Type="http://schemas.openxmlformats.org/officeDocument/2006/relationships/tags"/><Relationship Id="rId6" Target="../tags/tag71.xml" Type="http://schemas.openxmlformats.org/officeDocument/2006/relationships/tags"/><Relationship Id="rId7" Target="../tags/tag72.xml" Type="http://schemas.openxmlformats.org/officeDocument/2006/relationships/tags"/><Relationship Id="rId8" Target="../tags/tag73.xml" Type="http://schemas.openxmlformats.org/officeDocument/2006/relationships/tags"/><Relationship Id="rId9" Target="../tags/tag74.xml" Type="http://schemas.openxmlformats.org/officeDocument/2006/relationships/tags"/></Relationships>
</file>

<file path=ppt/slideLayouts/_rels/slideLayout16.xml.rels><?xml version="1.0" encoding="UTF-8" standalone="yes"?><Relationships xmlns="http://schemas.openxmlformats.org/package/2006/relationships"><Relationship Id="rId1" Target="../tags/tag75.xml" Type="http://schemas.openxmlformats.org/officeDocument/2006/relationships/tags"/><Relationship Id="rId2" Target="../tags/tag76.xml" Type="http://schemas.openxmlformats.org/officeDocument/2006/relationships/tags"/><Relationship Id="rId3" Target="../tags/tag77.xml" Type="http://schemas.openxmlformats.org/officeDocument/2006/relationships/tags"/><Relationship Id="rId4" Target="../tags/tag78.xml" Type="http://schemas.openxmlformats.org/officeDocument/2006/relationships/tags"/><Relationship Id="rId5" Target="../tags/tag79.xml" Type="http://schemas.openxmlformats.org/officeDocument/2006/relationships/tags"/><Relationship Id="rId6"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tags/tag80.xml" Type="http://schemas.openxmlformats.org/officeDocument/2006/relationships/tags"/><Relationship Id="rId2" Target="../tags/tag81.xml" Type="http://schemas.openxmlformats.org/officeDocument/2006/relationships/tags"/><Relationship Id="rId3" Target="../tags/tag82.xml" Type="http://schemas.openxmlformats.org/officeDocument/2006/relationships/tags"/><Relationship Id="rId4" Target="../tags/tag83.xml" Type="http://schemas.openxmlformats.org/officeDocument/2006/relationships/tags"/><Relationship Id="rId5"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tags/tag84.xml" Type="http://schemas.openxmlformats.org/officeDocument/2006/relationships/tags"/><Relationship Id="rId2" Target="../tags/tag85.xml" Type="http://schemas.openxmlformats.org/officeDocument/2006/relationships/tags"/><Relationship Id="rId3" Target="../tags/tag86.xml" Type="http://schemas.openxmlformats.org/officeDocument/2006/relationships/tags"/><Relationship Id="rId4" Target="../tags/tag87.xml" Type="http://schemas.openxmlformats.org/officeDocument/2006/relationships/tags"/><Relationship Id="rId5" Target="../tags/tag88.xml" Type="http://schemas.openxmlformats.org/officeDocument/2006/relationships/tags"/><Relationship Id="rId6" Target="../tags/tag89.xml" Type="http://schemas.openxmlformats.org/officeDocument/2006/relationships/tags"/><Relationship Id="rId7" Target="../tags/tag90.xml" Type="http://schemas.openxmlformats.org/officeDocument/2006/relationships/tags"/><Relationship Id="rId8"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tags/tag91.xml" Type="http://schemas.openxmlformats.org/officeDocument/2006/relationships/tags"/><Relationship Id="rId2" Target="../tags/tag92.xml" Type="http://schemas.openxmlformats.org/officeDocument/2006/relationships/tags"/><Relationship Id="rId3" Target="../tags/tag93.xml" Type="http://schemas.openxmlformats.org/officeDocument/2006/relationships/tags"/><Relationship Id="rId4" Target="../tags/tag94.xml" Type="http://schemas.openxmlformats.org/officeDocument/2006/relationships/tags"/><Relationship Id="rId5" Target="../tags/tag95.xml" Type="http://schemas.openxmlformats.org/officeDocument/2006/relationships/tags"/><Relationship Id="rId6" Target="../tags/tag96.xml" Type="http://schemas.openxmlformats.org/officeDocument/2006/relationships/tags"/><Relationship Id="rId7" Target="../tags/tag97.xml" Type="http://schemas.openxmlformats.org/officeDocument/2006/relationships/tags"/><Relationship Id="rId8"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tags/tag8.xml" Type="http://schemas.openxmlformats.org/officeDocument/2006/relationships/tags"/><Relationship Id="rId10" Target="../slideMasters/slideMaster1.xml" Type="http://schemas.openxmlformats.org/officeDocument/2006/relationships/slideMaster"/><Relationship Id="rId2" Target="../tags/tag9.xml" Type="http://schemas.openxmlformats.org/officeDocument/2006/relationships/tags"/><Relationship Id="rId3" Target="../media/image1.png" Type="http://schemas.openxmlformats.org/officeDocument/2006/relationships/image"/><Relationship Id="rId4" Target="../tags/tag10.xml" Type="http://schemas.openxmlformats.org/officeDocument/2006/relationships/tags"/><Relationship Id="rId5" Target="../media/image7.png" Type="http://schemas.openxmlformats.org/officeDocument/2006/relationships/image"/><Relationship Id="rId6" Target="../media/image5.jpeg" Type="http://schemas.openxmlformats.org/officeDocument/2006/relationships/image"/><Relationship Id="rId7" Target="../tags/tag11.xml" Type="http://schemas.openxmlformats.org/officeDocument/2006/relationships/tags"/><Relationship Id="rId8" Target="../media/image6.png" Type="http://schemas.openxmlformats.org/officeDocument/2006/relationships/image"/><Relationship Id="rId9" Target="../tags/tag12.xml" Type="http://schemas.openxmlformats.org/officeDocument/2006/relationships/tags"/></Relationships>
</file>

<file path=ppt/slideLayouts/_rels/slideLayout20.xml.rels><?xml version="1.0" encoding="UTF-8" standalone="yes"?><Relationships xmlns="http://schemas.openxmlformats.org/package/2006/relationships"><Relationship Id="rId1" Target="../tags/tag98.xml" Type="http://schemas.openxmlformats.org/officeDocument/2006/relationships/tags"/><Relationship Id="rId2" Target="../tags/tag99.xml" Type="http://schemas.openxmlformats.org/officeDocument/2006/relationships/tags"/><Relationship Id="rId3" Target="../tags/tag100.xml" Type="http://schemas.openxmlformats.org/officeDocument/2006/relationships/tags"/><Relationship Id="rId4" Target="../tags/tag101.xml" Type="http://schemas.openxmlformats.org/officeDocument/2006/relationships/tags"/><Relationship Id="rId5" Target="../tags/tag102.xml" Type="http://schemas.openxmlformats.org/officeDocument/2006/relationships/tags"/><Relationship Id="rId6" Target="../tags/tag103.xml" Type="http://schemas.openxmlformats.org/officeDocument/2006/relationships/tags"/><Relationship Id="rId7"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tags/tag104.xml" Type="http://schemas.openxmlformats.org/officeDocument/2006/relationships/tags"/><Relationship Id="rId2" Target="../tags/tag105.xml" Type="http://schemas.openxmlformats.org/officeDocument/2006/relationships/tags"/><Relationship Id="rId3" Target="../tags/tag106.xml" Type="http://schemas.openxmlformats.org/officeDocument/2006/relationships/tags"/><Relationship Id="rId4" Target="../tags/tag107.xml" Type="http://schemas.openxmlformats.org/officeDocument/2006/relationships/tags"/><Relationship Id="rId5" Target="../tags/tag108.xml" Type="http://schemas.openxmlformats.org/officeDocument/2006/relationships/tags"/><Relationship Id="rId6" Target="../tags/tag109.xml" Type="http://schemas.openxmlformats.org/officeDocument/2006/relationships/tags"/><Relationship Id="rId7"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tags/tag13.xml" Type="http://schemas.openxmlformats.org/officeDocument/2006/relationships/tags"/><Relationship Id="rId2" Target="../tags/tag14.xml" Type="http://schemas.openxmlformats.org/officeDocument/2006/relationships/tags"/><Relationship Id="rId3" Target="../tags/tag15.xml" Type="http://schemas.openxmlformats.org/officeDocument/2006/relationships/tags"/><Relationship Id="rId4" Target="../media/image1.png" Type="http://schemas.openxmlformats.org/officeDocument/2006/relationships/image"/><Relationship Id="rId5" Target="../tags/tag16.xml" Type="http://schemas.openxmlformats.org/officeDocument/2006/relationships/tags"/><Relationship Id="rId6" Target="../media/image7.png" Type="http://schemas.openxmlformats.org/officeDocument/2006/relationships/image"/><Relationship Id="rId7" Target="../media/image8.png" Type="http://schemas.openxmlformats.org/officeDocument/2006/relationships/image"/><Relationship Id="rId8" Target="../tags/tag17.xml" Type="http://schemas.openxmlformats.org/officeDocument/2006/relationships/tags"/><Relationship Id="rId9"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tags/tag18.xml" Type="http://schemas.openxmlformats.org/officeDocument/2006/relationships/tags"/><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tags/tag19.xml" Type="http://schemas.openxmlformats.org/officeDocument/2006/relationships/tags"/><Relationship Id="rId2" Target="../tags/tag20.xml" Type="http://schemas.openxmlformats.org/officeDocument/2006/relationships/tags"/><Relationship Id="rId3"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tags/tag21.xml" Type="http://schemas.openxmlformats.org/officeDocument/2006/relationships/tags"/><Relationship Id="rId2" Target="../tags/tag22.xml" Type="http://schemas.openxmlformats.org/officeDocument/2006/relationships/tags"/><Relationship Id="rId3" Target="../tags/tag23.xml" Type="http://schemas.openxmlformats.org/officeDocument/2006/relationships/tags"/><Relationship Id="rId4" Target="http://www.1ppt.com/hangye/" TargetMode="External" Type="http://schemas.openxmlformats.org/officeDocument/2006/relationships/hyperlink"/><Relationship Id="rId5"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tags/tag24.xml" Type="http://schemas.openxmlformats.org/officeDocument/2006/relationships/tags"/><Relationship Id="rId2" Target="../tags/tag25.xml" Type="http://schemas.openxmlformats.org/officeDocument/2006/relationships/tags"/><Relationship Id="rId3"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tags/tag27.xml" Type="http://schemas.openxmlformats.org/officeDocument/2006/relationships/tags"/><Relationship Id="rId2" Target="../tags/tag28.xml" Type="http://schemas.openxmlformats.org/officeDocument/2006/relationships/tags"/><Relationship Id="rId3" Target="../tags/tag29.xml" Type="http://schemas.openxmlformats.org/officeDocument/2006/relationships/tags"/><Relationship Id="rId4" Target="../tags/tag30.xml" Type="http://schemas.openxmlformats.org/officeDocument/2006/relationships/tags"/><Relationship Id="rId5" Target="../tags/tag31.xml" Type="http://schemas.openxmlformats.org/officeDocument/2006/relationships/tags"/><Relationship Id="rId6" Target="../tags/tag32.xml" Type="http://schemas.openxmlformats.org/officeDocument/2006/relationships/tags"/><Relationship Id="rId7"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tags/tag33.xml" Type="http://schemas.openxmlformats.org/officeDocument/2006/relationships/tags"/><Relationship Id="rId2" Target="../tags/tag34.xml" Type="http://schemas.openxmlformats.org/officeDocument/2006/relationships/tags"/><Relationship Id="rId3" Target="../tags/tag35.xml" Type="http://schemas.openxmlformats.org/officeDocument/2006/relationships/tags"/><Relationship Id="rId4" Target="../tags/tag36.xml" Type="http://schemas.openxmlformats.org/officeDocument/2006/relationships/tags"/><Relationship Id="rId5" Target="../tags/tag37.xml" Type="http://schemas.openxmlformats.org/officeDocument/2006/relationships/tags"/><Relationship Id="rId6" Target="../tags/tag38.xml" Type="http://schemas.openxmlformats.org/officeDocument/2006/relationships/tags"/><Relationship Id="rId7"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custDataLst>
            <p:tags r:id="rId1"/>
          </p:custDataLst>
        </p:nvPr>
      </p:nvGrpSpPr>
      <p:grpSpPr>
        <a:xfrm>
          <a:off x="0" y="0"/>
          <a:ext cx="0" cy="0"/>
        </a:xfrm>
      </p:grpSpPr>
      <p:sp>
        <p:nvSpPr>
          <p:cNvPr id="3" name="矩形 2"/>
          <p:cNvSpPr/>
          <p:nvPr userDrawn="1">
            <p:custDataLst>
              <p:tags r:id="rId2"/>
            </p:custDataLst>
          </p:nvPr>
        </p:nvSpPr>
        <p:spPr>
          <a:xfrm>
            <a:off x="0" y="-3544"/>
            <a:ext cx="12192000" cy="6865088"/>
          </a:xfrm>
          <a:prstGeom prst="rect">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图片 4"/>
          <p:cNvPicPr>
            <a:picLocks noChangeAspect="1"/>
          </p:cNvPicPr>
          <p:nvPr userDrawn="1">
            <p:custDataLst>
              <p:tags r:id="rId5"/>
            </p:custDataLst>
          </p:nvPr>
        </p:nvPicPr>
        <p:blipFill>
          <a:blip r:embed="rId4">
            <a:extLst>
              <a:ext uri="{28A0092B-C50C-407E-A947-70E740481C1C}">
                <a14:useLocalDpi/>
              </a:ext>
            </a:extLst>
          </a:blip>
          <a:stretch>
            <a:fillRect/>
          </a:stretch>
        </p:blipFill>
        <p:spPr>
          <a:xfrm>
            <a:off x="6307994" y="711286"/>
            <a:ext cx="6607714" cy="6150258"/>
          </a:xfrm>
          <a:prstGeom prst="rect">
            <a:avLst/>
          </a:prstGeom>
          <a:effectLst>
            <a:softEdge rad="12700"/>
          </a:effectLst>
        </p:spPr>
      </p:pic>
      <p:pic>
        <p:nvPicPr>
          <p:cNvPr id="6" name="图片 5"/>
          <p:cNvPicPr>
            <a:picLocks noChangeAspect="1"/>
          </p:cNvPicPr>
          <p:nvPr userDrawn="1">
            <p:custDataLst>
              <p:tags r:id="rId7"/>
            </p:custDataLst>
          </p:nvPr>
        </p:nvPicPr>
        <p:blipFill>
          <a:blip r:embed="rId6">
            <a:extLst>
              <a:ext uri="{28A0092B-C50C-407E-A947-70E740481C1C}">
                <a14:useLocalDpi/>
              </a:ext>
            </a:extLst>
          </a:blip>
          <a:stretch>
            <a:fillRect/>
          </a:stretch>
        </p:blipFill>
        <p:spPr>
          <a:xfrm>
            <a:off x="148056" y="3899647"/>
            <a:ext cx="2034436" cy="2958353"/>
          </a:xfrm>
          <a:prstGeom prst="rect">
            <a:avLst/>
          </a:prstGeom>
          <a:effectLst/>
        </p:spPr>
      </p:pic>
      <p:pic>
        <p:nvPicPr>
          <p:cNvPr id="7" name="图片 6"/>
          <p:cNvPicPr>
            <a:picLocks noChangeAspect="1"/>
          </p:cNvPicPr>
          <p:nvPr userDrawn="1">
            <p:custDataLst>
              <p:tags r:id="rId9"/>
            </p:custDataLst>
          </p:nvPr>
        </p:nvPicPr>
        <p:blipFill>
          <a:blip r:embed="rId8">
            <a:extLst>
              <a:ext uri="{28A0092B-C50C-407E-A947-70E740481C1C}">
                <a14:useLocalDpi/>
              </a:ext>
            </a:extLst>
          </a:blip>
          <a:stretch>
            <a:fillRect/>
          </a:stretch>
        </p:blipFill>
        <p:spPr>
          <a:xfrm>
            <a:off x="7740038" y="578585"/>
            <a:ext cx="968126" cy="1248139"/>
          </a:xfrm>
          <a:prstGeom prst="rect">
            <a:avLst/>
          </a:prstGeom>
          <a:effectLst/>
        </p:spPr>
      </p:pic>
      <p:pic>
        <p:nvPicPr>
          <p:cNvPr id="8" name="图片 10"/>
          <p:cNvPicPr>
            <a:picLocks noChangeAspect="1" noChangeArrowheads="1"/>
          </p:cNvPicPr>
          <p:nvPr userDrawn="1">
            <p:custDataLst>
              <p:tags r:id="rId11"/>
            </p:custDataLst>
          </p:nvPr>
        </p:nvPicPr>
        <p:blipFill>
          <a:blip r:embed="rId10">
            <a:extLst>
              <a:ext uri="{28A0092B-C50C-407E-A947-70E740481C1C}">
                <a14:useLocalDpi/>
              </a:ext>
            </a:extLst>
          </a:blip>
          <a:stretch>
            <a:fillRect/>
          </a:stretch>
        </p:blipFill>
        <p:spPr bwMode="auto">
          <a:xfrm>
            <a:off x="11320477" y="711286"/>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 name="图片 1"/>
          <p:cNvPicPr>
            <a:picLocks noChangeAspect="1"/>
          </p:cNvPicPr>
          <p:nvPr userDrawn="1">
            <p:custDataLst>
              <p:tags r:id="rId13"/>
            </p:custDataLst>
          </p:nvPr>
        </p:nvPicPr>
        <p:blipFill>
          <a:blip r:embed="rId12">
            <a:extLst>
              <a:ext uri="{28A0092B-C50C-407E-A947-70E740481C1C}">
                <a14:useLocalDpi val="0"/>
              </a:ext>
            </a:extLst>
          </a:blip>
          <a:stretch>
            <a:fillRect/>
          </a:stretch>
        </p:blipFill>
        <p:spPr>
          <a:xfrm>
            <a:off x="-426604" y="-279503"/>
            <a:ext cx="9754446" cy="5486876"/>
          </a:xfrm>
          <a:prstGeom prst="rect">
            <a:avLst/>
          </a:prstGeom>
        </p:spPr>
      </p:pic>
    </p:spTree>
    <p:extLst>
      <p:ext uri="{BB962C8B-B14F-4D97-AF65-F5344CB8AC3E}">
        <p14:creationId val="39967460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anim calcmode="lin" valueType="num">
                                      <p:cBhvr>
                                        <p:cTn id="8" dur="5000" fill="hold"/>
                                        <p:tgtEl>
                                          <p:spTgt spid="5"/>
                                        </p:tgtEl>
                                        <p:attrNameLst>
                                          <p:attrName>ppt_x</p:attrName>
                                        </p:attrNameLst>
                                      </p:cBhvr>
                                      <p:tavLst>
                                        <p:tav tm="0">
                                          <p:val>
                                            <p:strVal val="#ppt_x"/>
                                          </p:val>
                                        </p:tav>
                                        <p:tav tm="100000">
                                          <p:val>
                                            <p:strVal val="#ppt_x"/>
                                          </p:val>
                                        </p:tav>
                                      </p:tavLst>
                                    </p:anim>
                                    <p:anim calcmode="lin" valueType="num">
                                      <p:cBhvr>
                                        <p:cTn id="9" dur="5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ppt_x</p:attrName>
                                        </p:attrNameLst>
                                      </p:cBhvr>
                                      <p:tavLst>
                                        <p:tav tm="0">
                                          <p:val>
                                            <p:strVal val="#ppt_x"/>
                                          </p:val>
                                        </p:tav>
                                        <p:tav tm="100000">
                                          <p:val>
                                            <p:strVal val="#ppt_x"/>
                                          </p:val>
                                        </p:tav>
                                      </p:tavLst>
                                    </p:anim>
                                    <p:anim calcmode="lin" valueType="num">
                                      <p:cBhvr>
                                        <p:cTn id="14" dur="2000" fill="hold"/>
                                        <p:tgtEl>
                                          <p:spTgt spid="6"/>
                                        </p:tgtEl>
                                        <p:attrNameLst>
                                          <p:attrName>ppt_y</p:attrName>
                                        </p:attrNameLst>
                                      </p:cBhvr>
                                      <p:tavLst>
                                        <p:tav tm="0">
                                          <p:val>
                                            <p:strVal val="#ppt_y+.1"/>
                                          </p:val>
                                        </p:tav>
                                        <p:tav tm="100000">
                                          <p:val>
                                            <p:strVal val="#ppt_y"/>
                                          </p:val>
                                        </p:tav>
                                      </p:tavLst>
                                    </p:anim>
                                  </p:childTnLst>
                                </p:cTn>
                              </p:par>
                              <p:par>
                                <p:cTn id="15" presetID="2" presetClass="entr" presetSubtype="6" fill="hold" nodeType="withEffect">
                                  <p:stCondLst>
                                    <p:cond delay="3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1+#ppt_w/2"/>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par>
                                <p:cTn id="19" presetID="4" presetClass="entr" presetSubtype="32" fill="hold" nodeType="withEffect">
                                  <p:stCondLst>
                                    <p:cond delay="150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extLst>
      <p:ext uri="{BB962C8B-B14F-4D97-AF65-F5344CB8AC3E}">
        <p14:creationId val="267405512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Title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custDataLst>
              <p:tags r:id="rId4"/>
            </p:custDataLst>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Footer Placeholder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custDataLst>
              <p:tags r:id="rId6"/>
            </p:custDataLst>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567645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p:txBody>
          <a:bodyPr/>
          <a:lstStyle/>
          <a:p>
            <a:r>
              <a:rPr lang="zh-CN" altLang="en-US" smtClean="0"/>
              <a:t>单击此处编辑母版标题样式</a:t>
            </a:r>
            <a:endParaRPr lang="en-US"/>
          </a:p>
        </p:txBody>
      </p:sp>
      <p:sp>
        <p:nvSpPr>
          <p:cNvPr id="3" name="Content Placeholder 2"/>
          <p:cNvSpPr>
            <a:spLocks noGrp="1"/>
          </p:cNvSpPr>
          <p:nvPr>
            <p:ph idx="1"/>
            <p:custDataLst>
              <p:tags r:id="rId3"/>
            </p:custDataLst>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custDataLst>
              <p:tags r:id="rId4"/>
            </p:custDataLst>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Footer Placeholder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custDataLst>
              <p:tags r:id="rId6"/>
            </p:custDataLst>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676082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custDataLst>
              <p:tags r:id="rId4"/>
            </p:custDataLst>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Footer Placeholder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custDataLst>
              <p:tags r:id="rId6"/>
            </p:custDataLst>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772617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p:txBody>
          <a:bodyPr/>
          <a:lstStyle/>
          <a:p>
            <a:r>
              <a:rPr lang="zh-CN" altLang="en-US" smtClean="0"/>
              <a:t>单击此处编辑母版标题样式</a:t>
            </a:r>
            <a:endParaRPr lang="en-US"/>
          </a:p>
        </p:txBody>
      </p:sp>
      <p:sp>
        <p:nvSpPr>
          <p:cNvPr id="3" name="Content Placeholder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custDataLst>
              <p:tags r:id="rId5"/>
            </p:custDataLst>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6" name="Footer Placeholder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custDataLst>
              <p:tags r:id="rId7"/>
            </p:custDataLst>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800946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custDataLst>
              <p:tags r:id="rId4"/>
            </p:custDataLst>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custDataLst>
              <p:tags r:id="rId6"/>
            </p:custDataLst>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custDataLst>
              <p:tags r:id="rId7"/>
            </p:custDataLst>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8" name="Footer Placeholder 7"/>
          <p:cNvSpPr>
            <a:spLocks noGrp="1"/>
          </p:cNvSpPr>
          <p:nvPr>
            <p:ph type="ftr" sz="quarter" idx="11"/>
            <p:custDataLst>
              <p:tags r:id="rId8"/>
            </p:custDataLst>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custDataLst>
              <p:tags r:id="rId9"/>
            </p:custDataLst>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499651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custDataLst>
              <p:tags r:id="rId3"/>
            </p:custDataLst>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4" name="Footer Placeholder 3"/>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custDataLst>
              <p:tags r:id="rId5"/>
            </p:custDataLst>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959745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Date Placeholder 1"/>
          <p:cNvSpPr>
            <a:spLocks noGrp="1"/>
          </p:cNvSpPr>
          <p:nvPr>
            <p:ph type="dt" sz="half" idx="10"/>
            <p:custDataLst>
              <p:tags r:id="rId2"/>
            </p:custDataLst>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3" name="Footer Placeholder 2"/>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custDataLst>
              <p:tags r:id="rId4"/>
            </p:custDataLst>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692260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custDataLst>
              <p:tags r:id="rId5"/>
            </p:custDataLst>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6" name="Footer Placeholder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custDataLst>
              <p:tags r:id="rId7"/>
            </p:custDataLst>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5329942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custDataLst>
              <p:tags r:id="rId3"/>
            </p:custDataLst>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custDataLst>
              <p:tags r:id="rId5"/>
            </p:custDataLst>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6" name="Footer Placeholder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custDataLst>
              <p:tags r:id="rId7"/>
            </p:custDataLst>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667302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自定义版式">
    <p:spTree>
      <p:nvGrpSpPr>
        <p:cNvPr id="1" name=""/>
        <p:cNvGrpSpPr/>
        <p:nvPr>
          <p:custDataLst>
            <p:tags r:id="rId1"/>
          </p:custDataLst>
        </p:nvPr>
      </p:nvGrpSpPr>
      <p:grpSpPr>
        <a:xfrm>
          <a:off x="0" y="0"/>
          <a:ext cx="0" cy="0"/>
        </a:xfrm>
      </p:grpSpPr>
      <p:sp>
        <p:nvSpPr>
          <p:cNvPr id="3" name="矩形 2"/>
          <p:cNvSpPr/>
          <p:nvPr userDrawn="1">
            <p:custDataLst>
              <p:tags r:id="rId2"/>
            </p:custDataLst>
          </p:nvPr>
        </p:nvSpPr>
        <p:spPr>
          <a:xfrm>
            <a:off x="0" y="-3544"/>
            <a:ext cx="12192000" cy="6865088"/>
          </a:xfrm>
          <a:prstGeom prst="rect">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userDrawn="1">
            <p:custDataLst>
              <p:tags r:id="rId4"/>
            </p:custDataLst>
          </p:nvPr>
        </p:nvSpPr>
        <p:spPr>
          <a:xfrm flipV="1">
            <a:off x="-6383" y="1232452"/>
            <a:ext cx="12229244" cy="5686840"/>
          </a:xfrm>
          <a:prstGeom prst="rect">
            <a:avLst/>
          </a:prstGeom>
          <a:blipFill dpi="0" rotWithShape="1">
            <a:blip r:embed="rId5">
              <a:extLst>
                <a:ext uri="{28A0092B-C50C-407E-A947-70E740481C1C}">
                  <a14:useLocalDpi/>
                </a:ext>
              </a:extLst>
            </a:blip>
            <a:stretch>
              <a:fillRect/>
            </a:stretch>
          </a:blipFill>
          <a:ln w="25400" cap="flat" cmpd="sng" algn="ctr">
            <a:noFill/>
            <a:prstDash val="solid"/>
          </a:ln>
          <a:effectLst/>
        </p:spPr>
        <p:txBody>
          <a:bodyPr lIns="91423" tIns="45711" rIns="91423" bIns="45711" rtlCol="0" anchor="ctr"/>
          <a:lstStyle/>
          <a:p>
            <a:pPr algn="ctr" defTabSz="914341"/>
            <a:r>
              <a:rPr lang="zh-CN" altLang="en-US" sz="1800" kern="0">
                <a:solidFill>
                  <a:prstClr val="white"/>
                </a:solidFill>
              </a:rPr>
              <a:t> </a:t>
            </a:r>
          </a:p>
          <a:p>
            <a:pPr algn="ctr" defTabSz="914341"/>
            <a:endParaRPr lang="zh-CN" altLang="en-US" sz="1800" kern="0">
              <a:solidFill>
                <a:prstClr val="white"/>
              </a:solidFill>
            </a:endParaRPr>
          </a:p>
        </p:txBody>
      </p:sp>
      <p:pic>
        <p:nvPicPr>
          <p:cNvPr id="9" name="图片 10"/>
          <p:cNvPicPr>
            <a:picLocks noChangeAspect="1" noChangeArrowheads="1"/>
          </p:cNvPicPr>
          <p:nvPr userDrawn="1">
            <p:custDataLst>
              <p:tags r:id="rId7"/>
            </p:custDataLst>
          </p:nvPr>
        </p:nvPicPr>
        <p:blipFill>
          <a:blip r:embed="rId6">
            <a:extLst>
              <a:ext uri="{28A0092B-C50C-407E-A947-70E740481C1C}">
                <a14:useLocalDpi/>
              </a:ext>
            </a:extLst>
          </a:blip>
          <a:stretch>
            <a:fillRect/>
          </a:stretch>
        </p:blipFill>
        <p:spPr bwMode="auto">
          <a:xfrm>
            <a:off x="11320477" y="711286"/>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 name="图片 1"/>
          <p:cNvPicPr>
            <a:picLocks noChangeAspect="1"/>
          </p:cNvPicPr>
          <p:nvPr userDrawn="1">
            <p:custDataLst>
              <p:tags r:id="rId9"/>
            </p:custDataLst>
          </p:nvPr>
        </p:nvPicPr>
        <p:blipFill>
          <a:blip r:embed="rId8">
            <a:extLst>
              <a:ext uri="{28A0092B-C50C-407E-A947-70E740481C1C}">
                <a14:useLocalDpi val="0"/>
              </a:ext>
            </a:extLst>
          </a:blip>
          <a:stretch>
            <a:fillRect/>
          </a:stretch>
        </p:blipFill>
        <p:spPr>
          <a:xfrm>
            <a:off x="-228600" y="-228838"/>
            <a:ext cx="9754446" cy="5486876"/>
          </a:xfrm>
          <a:prstGeom prst="rect">
            <a:avLst/>
          </a:prstGeom>
        </p:spPr>
      </p:pic>
    </p:spTree>
    <p:extLst>
      <p:ext uri="{BB962C8B-B14F-4D97-AF65-F5344CB8AC3E}">
        <p14:creationId val="109245078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custDataLst>
              <p:tags r:id="rId3"/>
            </p:custDataLst>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custDataLst>
              <p:tags r:id="rId4"/>
            </p:custDataLst>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Footer Placeholder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custDataLst>
              <p:tags r:id="rId6"/>
            </p:custDataLst>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013961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custDataLst>
            <p:tags r:id="rId1"/>
          </p:custDataLst>
        </p:nvPr>
      </p:nvGrpSpPr>
      <p:grpSpPr>
        <a:xfrm>
          <a:off x="0" y="0"/>
          <a:ext cx="0" cy="0"/>
        </a:xfrm>
      </p:grpSpPr>
      <p:sp>
        <p:nvSpPr>
          <p:cNvPr id="2" name="Vertical Title 1"/>
          <p:cNvSpPr>
            <a:spLocks noGrp="1"/>
          </p:cNvSpPr>
          <p:nvPr>
            <p:ph type="title" orient="vert"/>
            <p:custDataLst>
              <p:tags r:id="rId2"/>
            </p:custDataLs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custDataLst>
              <p:tags r:id="rId3"/>
            </p:custDataLst>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custDataLst>
              <p:tags r:id="rId4"/>
            </p:custDataLst>
          </p:nvPr>
        </p:nvSpPr>
        <p:spPr/>
        <p:txBody>
          <a:body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Footer Placeholder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custDataLst>
              <p:tags r:id="rId6"/>
            </p:custDataLst>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942404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custDataLst>
            <p:tags r:id="rId1"/>
          </p:custDataLst>
        </p:nvPr>
      </p:nvGrpSpPr>
      <p:grpSpPr>
        <a:xfrm>
          <a:off x="0" y="0"/>
          <a:ext cx="0" cy="0"/>
        </a:xfrm>
      </p:grpSpPr>
      <p:grpSp>
        <p:nvGrpSpPr>
          <p:cNvPr id="4" name="组合 3"/>
          <p:cNvGrpSpPr/>
          <p:nvPr userDrawn="1">
            <p:custDataLst>
              <p:tags r:id="rId2"/>
            </p:custDataLst>
          </p:nvPr>
        </p:nvGrpSpPr>
        <p:grpSpPr>
          <a:xfrm>
            <a:off x="-6383" y="-3544"/>
            <a:ext cx="12192000" cy="6865088"/>
            <a:chOff x="-6383" y="-3544"/>
            <a:chExt cx="12192000" cy="6865088"/>
          </a:xfrm>
        </p:grpSpPr>
        <p:sp>
          <p:nvSpPr>
            <p:cNvPr id="3" name="矩形 2"/>
            <p:cNvSpPr/>
            <p:nvPr userDrawn="1">
              <p:custDataLst>
                <p:tags r:id="rId3"/>
              </p:custDataLst>
            </p:nvPr>
          </p:nvSpPr>
          <p:spPr>
            <a:xfrm>
              <a:off x="-6383" y="-3544"/>
              <a:ext cx="12192000" cy="6865088"/>
            </a:xfrm>
            <a:prstGeom prst="rect">
              <a:avLst/>
            </a:prstGeom>
            <a:blipFill dpi="0" rotWithShape="1">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userDrawn="1">
              <p:custDataLst>
                <p:tags r:id="rId5"/>
              </p:custDataLst>
            </p:nvPr>
          </p:nvSpPr>
          <p:spPr>
            <a:xfrm flipV="1">
              <a:off x="-6383" y="1232452"/>
              <a:ext cx="12192000" cy="5625548"/>
            </a:xfrm>
            <a:prstGeom prst="rect">
              <a:avLst/>
            </a:prstGeom>
            <a:blipFill dpi="0" rotWithShape="1">
              <a:blip r:embed="rId6">
                <a:extLst>
                  <a:ext uri="{28A0092B-C50C-407E-A947-70E740481C1C}">
                    <a14:useLocalDpi/>
                  </a:ext>
                </a:extLst>
              </a:blip>
              <a:stretch>
                <a:fillRect/>
              </a:stretch>
            </a:blipFill>
            <a:ln w="25400" cap="flat" cmpd="sng" algn="ctr">
              <a:noFill/>
              <a:prstDash val="solid"/>
            </a:ln>
            <a:effectLst/>
          </p:spPr>
          <p:txBody>
            <a:bodyPr lIns="91423" tIns="45711" rIns="91423" bIns="45711" rtlCol="0" anchor="ctr"/>
            <a:lstStyle/>
            <a:p>
              <a:pPr algn="ctr" defTabSz="914341"/>
              <a:r>
                <a:rPr lang="zh-CN" altLang="en-US" sz="1800" kern="0">
                  <a:solidFill>
                    <a:prstClr val="white"/>
                  </a:solidFill>
                </a:rPr>
                <a:t> </a:t>
              </a:r>
            </a:p>
            <a:p>
              <a:pPr algn="ctr" defTabSz="914341"/>
              <a:endParaRPr lang="zh-CN" altLang="en-US" sz="1800" kern="0">
                <a:solidFill>
                  <a:prstClr val="white"/>
                </a:solidFill>
              </a:endParaRPr>
            </a:p>
          </p:txBody>
        </p:sp>
      </p:grpSp>
      <p:pic>
        <p:nvPicPr>
          <p:cNvPr id="5" name="图片 4"/>
          <p:cNvPicPr>
            <a:picLocks noChangeAspect="1"/>
          </p:cNvPicPr>
          <p:nvPr userDrawn="1">
            <p:custDataLst>
              <p:tags r:id="rId8"/>
            </p:custDataLst>
          </p:nvPr>
        </p:nvPicPr>
        <p:blipFill>
          <a:blip r:embed="rId7">
            <a:extLst>
              <a:ext uri="{28A0092B-C50C-407E-A947-70E740481C1C}">
                <a14:useLocalDpi/>
              </a:ext>
            </a:extLst>
          </a:blip>
          <a:stretch>
            <a:fillRect/>
          </a:stretch>
        </p:blipFill>
        <p:spPr>
          <a:xfrm rot="16200000">
            <a:off x="9762229" y="160310"/>
            <a:ext cx="2632844" cy="2319282"/>
          </a:xfrm>
          <a:prstGeom prst="rect">
            <a:avLst/>
          </a:prstGeom>
        </p:spPr>
      </p:pic>
    </p:spTree>
    <p:extLst>
      <p:ext uri="{BB962C8B-B14F-4D97-AF65-F5344CB8AC3E}">
        <p14:creationId val="341527143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extLst>
      <p:ext uri="{BB962C8B-B14F-4D97-AF65-F5344CB8AC3E}">
        <p14:creationId val="241497721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215476231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custDataLst>
              <p:tags r:id="rId3"/>
            </p:custDataLst>
          </p:nvPr>
        </p:nvSpPr>
        <p:spPr>
          <a:xfrm>
            <a:off x="2627783" y="6858000"/>
            <a:ext cx="1440159" cy="118430"/>
          </a:xfrm>
          <a:prstGeom prst="rect">
            <a:avLst/>
          </a:prstGeom>
          <a:noFill/>
        </p:spPr>
        <p:txBody>
          <a:bodyPr wrap="square" rtlCol="0">
            <a:spAutoFit/>
          </a:bodyPr>
          <a:lstStyle/>
          <a:p>
            <a:pPr>
              <a:lnSpc>
                <a:spcPct val="200000"/>
              </a:lnSpc>
            </a:pPr>
            <a:r>
              <a:rPr lang="zh-CN" altLang="en-US" sz="100">
                <a:solidFill>
                  <a:prstClr val="black"/>
                </a:solidFill>
                <a:latin typeface="微软雅黑" panose="020b0503020204020204" pitchFamily="34" charset="-122"/>
                <a:ea typeface="微软雅黑" panose="020b0503020204020204" pitchFamily="34" charset="-122"/>
                <a:hlinkClick r:id="rId4"/>
              </a:rPr>
              <a:t>行</a:t>
            </a:r>
            <a:r>
              <a:rPr lang="zh-CN" altLang="en-US" sz="100" smtClean="0">
                <a:solidFill>
                  <a:prstClr val="black"/>
                </a:solidFill>
                <a:latin typeface="微软雅黑" panose="020b0503020204020204" pitchFamily="34" charset="-122"/>
                <a:ea typeface="微软雅黑" panose="020b0503020204020204" pitchFamily="34" charset="-122"/>
                <a:hlinkClick r:id="rId4"/>
              </a:rPr>
              <a:t>业</a:t>
            </a:r>
            <a:r>
              <a:rPr lang="en-US" altLang="zh-CN" sz="100" smtClean="0">
                <a:solidFill>
                  <a:prstClr val="black"/>
                </a:solidFill>
                <a:latin typeface="微软雅黑" panose="020b0503020204020204" pitchFamily="34" charset="-122"/>
                <a:ea typeface="微软雅黑" panose="020b0503020204020204" pitchFamily="34" charset="-122"/>
                <a:hlinkClick r:id="rId4"/>
              </a:rPr>
              <a:t>PPT</a:t>
            </a:r>
            <a:r>
              <a:rPr lang="zh-CN" altLang="en-US" sz="100" smtClean="0">
                <a:solidFill>
                  <a:prstClr val="black"/>
                </a:solidFill>
                <a:latin typeface="微软雅黑" panose="020b0503020204020204" pitchFamily="34" charset="-122"/>
                <a:ea typeface="微软雅黑" panose="020b0503020204020204" pitchFamily="34" charset="-122"/>
                <a:hlinkClick r:id="rId4"/>
              </a:rPr>
              <a:t>模板</a:t>
            </a:r>
            <a:r>
              <a:rPr lang="en-US" altLang="zh-CN" sz="100">
                <a:solidFill>
                  <a:prstClr val="black"/>
                </a:solidFill>
                <a:latin typeface="微软雅黑" panose="020b0503020204020204" pitchFamily="34" charset="-122"/>
                <a:ea typeface="微软雅黑" panose="020b0503020204020204" pitchFamily="34" charset="-122"/>
              </a:rPr>
              <a:t>http://www.1ppt.com/hangye/</a:t>
            </a:r>
            <a:endParaRPr lang="en-US" altLang="zh-CN" sz="100" smtClean="0">
              <a:solidFill>
                <a:prstClr val="black"/>
              </a:solidFill>
              <a:latin typeface="微软雅黑" panose="020b0503020204020204" pitchFamily="34" charset="-122"/>
              <a:ea typeface="微软雅黑" pitchFamily="34" charset="-122"/>
            </a:endParaRPr>
          </a:p>
        </p:txBody>
      </p:sp>
    </p:spTree>
    <p:extLst>
      <p:ext uri="{BB962C8B-B14F-4D97-AF65-F5344CB8AC3E}">
        <p14:creationId val="15852479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425468423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2021/5/6</a:t>
            </a:fld>
            <a:endParaRPr lang="zh-CN" altLang="en-US">
              <a:solidFill>
                <a:prstClr val="black"/>
              </a:solidFill>
            </a:endParaRPr>
          </a:p>
        </p:txBody>
      </p:sp>
      <p:sp>
        <p:nvSpPr>
          <p:cNvPr id="5" name="页脚占位符 4"/>
          <p:cNvSpPr>
            <a:spLocks noGrp="1"/>
          </p:cNvSpPr>
          <p:nvPr>
            <p:ph type="ftr" sz="quarter" idx="11"/>
            <p:custDataLst>
              <p:tags r:id="rId5"/>
            </p:custDataLst>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custDataLst>
              <p:tags r:id="rId6"/>
            </p:custDataLst>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125968491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2021/5/6</a:t>
            </a:fld>
            <a:endParaRPr lang="zh-CN" altLang="en-US">
              <a:solidFill>
                <a:prstClr val="black"/>
              </a:solidFill>
            </a:endParaRPr>
          </a:p>
        </p:txBody>
      </p:sp>
      <p:sp>
        <p:nvSpPr>
          <p:cNvPr id="5" name="页脚占位符 4"/>
          <p:cNvSpPr>
            <a:spLocks noGrp="1"/>
          </p:cNvSpPr>
          <p:nvPr>
            <p:ph type="ftr" sz="quarter" idx="11"/>
            <p:custDataLst>
              <p:tags r:id="rId5"/>
            </p:custDataLst>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custDataLst>
              <p:tags r:id="rId6"/>
            </p:custDataLst>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39390391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tags/tag26.xml" Type="http://schemas.openxmlformats.org/officeDocument/2006/relationships/tags"/><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8.xml" Type="http://schemas.openxmlformats.org/officeDocument/2006/relationships/slideLayout"/><Relationship Id="rId2" Target="../slideLayouts/slideLayout9.xml" Type="http://schemas.openxmlformats.org/officeDocument/2006/relationships/slideLayout"/><Relationship Id="rId3" Target="../slideLayouts/slideLayout10.xml" Type="http://schemas.openxmlformats.org/officeDocument/2006/relationships/slideLayout"/><Relationship Id="rId4" Target="../tags/tag40.xml" Type="http://schemas.openxmlformats.org/officeDocument/2006/relationships/tags"/><Relationship Id="rId5"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ags/tag110.xml" Type="http://schemas.openxmlformats.org/officeDocument/2006/relationships/tags"/><Relationship Id="rId13" Target="../tags/tag111.xml" Type="http://schemas.openxmlformats.org/officeDocument/2006/relationships/tags"/><Relationship Id="rId14" Target="../tags/tag112.xml" Type="http://schemas.openxmlformats.org/officeDocument/2006/relationships/tags"/><Relationship Id="rId15" Target="../tags/tag113.xml" Type="http://schemas.openxmlformats.org/officeDocument/2006/relationships/tags"/><Relationship Id="rId16" Target="../tags/tag114.xml" Type="http://schemas.openxmlformats.org/officeDocument/2006/relationships/tags"/><Relationship Id="rId17" Target="../tags/tag115.xml" Type="http://schemas.openxmlformats.org/officeDocument/2006/relationships/tags"/><Relationship Id="rId18" Target="../theme/theme3.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8"/>
          </p:custDataLst>
        </p:nvPr>
      </p:nvGrpSpPr>
      <p:grpSpPr>
        <a:xfrm>
          <a:off x="0" y="0"/>
          <a:ext cx="0" cy="0"/>
        </a:xfrm>
      </p:grpSpPr>
    </p:spTree>
    <p:extLst>
      <p:ext uri="{BB962C8B-B14F-4D97-AF65-F5344CB8AC3E}">
        <p14:creationId val="720123896"/>
      </p:ext>
    </p:extLst>
  </p:cSld>
  <p:clrMap bg1="lt1" tx1="dk1" bg2="lt2" tx2="dk2" accent1="accent1" accent2="accent2" accent3="accent3" accent4="accent4" accent5="accent5" accent6="accent6" hlink="hlink" folHlink="folHlink"/>
  <p:sldLayoutIdLst>
    <p:sldLayoutId id="2147483666" r:id="rId1"/>
    <p:sldLayoutId id="2147483661" r:id="rId2"/>
    <p:sldLayoutId id="2147483668" r:id="rId3"/>
    <p:sldLayoutId id="2147483662" r:id="rId4"/>
    <p:sldLayoutId id="2147483669" r:id="rId5"/>
    <p:sldLayoutId id="2147483670" r:id="rId6"/>
    <p:sldLayoutId id="2147483671" r:id="rId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4"/>
          </p:custDataLst>
        </p:nvPr>
      </p:nvGrpSpPr>
      <p:grpSpPr>
        <a:xfrm>
          <a:off x="0" y="0"/>
          <a:ext cx="0" cy="0"/>
        </a:xfrm>
      </p:grpSpPr>
    </p:spTree>
    <p:extLst>
      <p:ext uri="{BB962C8B-B14F-4D97-AF65-F5344CB8AC3E}">
        <p14:creationId val="1857134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2"/>
          </p:custDataLst>
        </p:nvPr>
      </p:nvGrpSpPr>
      <p:grpSpPr>
        <a:xfrm>
          <a:off x="0" y="0"/>
          <a:ext cx="0" cy="0"/>
        </a:xfrm>
      </p:grpSpPr>
      <p:sp>
        <p:nvSpPr>
          <p:cNvPr id="2" name="Title Placeholder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2021/5/6</a:t>
            </a:fld>
            <a:endParaRPr lang="zh-CN" altLang="en-US">
              <a:solidFill>
                <a:prstClr val="black">
                  <a:tint val="75000"/>
                </a:prstClr>
              </a:solidFill>
            </a:endParaRPr>
          </a:p>
        </p:txBody>
      </p:sp>
      <p:sp>
        <p:nvSpPr>
          <p:cNvPr id="5" name="Footer Placeholder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923149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32.xml" Type="http://schemas.openxmlformats.org/officeDocument/2006/relationships/tags"/><Relationship Id="rId2" Target="../tags/tag128.xml" Type="http://schemas.openxmlformats.org/officeDocument/2006/relationships/tags"/><Relationship Id="rId3" Target="../media/image9.png" Type="http://schemas.openxmlformats.org/officeDocument/2006/relationships/image"/><Relationship Id="rId4" Target="../tags/tag129.xml" Type="http://schemas.openxmlformats.org/officeDocument/2006/relationships/tags"/><Relationship Id="rId5" Target="../media/image10.png" Type="http://schemas.openxmlformats.org/officeDocument/2006/relationships/image"/><Relationship Id="rId6" Target="../tags/tag130.xml" Type="http://schemas.openxmlformats.org/officeDocument/2006/relationships/tags"/><Relationship Id="rId7" Target="../media/image11.png" Type="http://schemas.openxmlformats.org/officeDocument/2006/relationships/image"/><Relationship Id="rId8" Target="../tags/tag131.xml" Type="http://schemas.openxmlformats.org/officeDocument/2006/relationships/tags"/><Relationship Id="rId9" Target="../media/image1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26.png" Type="http://schemas.openxmlformats.org/officeDocument/2006/relationships/image"/><Relationship Id="rId11" Target="../tags/tag269.xml" Type="http://schemas.openxmlformats.org/officeDocument/2006/relationships/tags"/><Relationship Id="rId12" Target="../tags/tag270.xml" Type="http://schemas.openxmlformats.org/officeDocument/2006/relationships/tags"/><Relationship Id="rId13" Target="../media/image17.png" Type="http://schemas.openxmlformats.org/officeDocument/2006/relationships/image"/><Relationship Id="rId14" Target="../tags/tag271.xml" Type="http://schemas.openxmlformats.org/officeDocument/2006/relationships/tags"/><Relationship Id="rId15" Target="../tags/tag272.xml" Type="http://schemas.openxmlformats.org/officeDocument/2006/relationships/tags"/><Relationship Id="rId16" Target="../tags/tag273.xml" Type="http://schemas.openxmlformats.org/officeDocument/2006/relationships/tags"/><Relationship Id="rId17" Target="../tags/tag274.xml" Type="http://schemas.openxmlformats.org/officeDocument/2006/relationships/tags"/><Relationship Id="rId18" Target="../tags/tag275.xml" Type="http://schemas.openxmlformats.org/officeDocument/2006/relationships/tags"/><Relationship Id="rId19" Target="../tags/tag276.xml" Type="http://schemas.openxmlformats.org/officeDocument/2006/relationships/tags"/><Relationship Id="rId2" Target="../tags/tag264.xml" Type="http://schemas.openxmlformats.org/officeDocument/2006/relationships/tags"/><Relationship Id="rId20" Target="../tags/tag277.xml" Type="http://schemas.openxmlformats.org/officeDocument/2006/relationships/tags"/><Relationship Id="rId21" Target="../tags/tag278.xml" Type="http://schemas.openxmlformats.org/officeDocument/2006/relationships/tags"/><Relationship Id="rId22" Target="../media/image44.jpeg" Type="http://schemas.openxmlformats.org/officeDocument/2006/relationships/image"/><Relationship Id="rId23" Target="../tags/tag279.xml" Type="http://schemas.openxmlformats.org/officeDocument/2006/relationships/tags"/><Relationship Id="rId24" Target="../media/image45.png" Type="http://schemas.openxmlformats.org/officeDocument/2006/relationships/image"/><Relationship Id="rId25" Target="../tags/tag280.xml" Type="http://schemas.openxmlformats.org/officeDocument/2006/relationships/tags"/><Relationship Id="rId26" Target="../media/image46.png" Type="http://schemas.openxmlformats.org/officeDocument/2006/relationships/image"/><Relationship Id="rId27" Target="../media/image28.png" Type="http://schemas.openxmlformats.org/officeDocument/2006/relationships/image"/><Relationship Id="rId28" Target="../tags/tag281.xml" Type="http://schemas.openxmlformats.org/officeDocument/2006/relationships/tags"/><Relationship Id="rId29" Target="../media/image4.png" Type="http://schemas.openxmlformats.org/officeDocument/2006/relationships/image"/><Relationship Id="rId3" Target="../media/image43.png" Type="http://schemas.openxmlformats.org/officeDocument/2006/relationships/image"/><Relationship Id="rId30" Target="../tags/tag282.xml" Type="http://schemas.openxmlformats.org/officeDocument/2006/relationships/tags"/><Relationship Id="rId4" Target="../tags/tag265.xml" Type="http://schemas.openxmlformats.org/officeDocument/2006/relationships/tags"/><Relationship Id="rId5" Target="../tags/tag266.xml" Type="http://schemas.openxmlformats.org/officeDocument/2006/relationships/tags"/><Relationship Id="rId6" Target="../media/image27.png" Type="http://schemas.openxmlformats.org/officeDocument/2006/relationships/image"/><Relationship Id="rId7" Target="../tags/tag267.xml" Type="http://schemas.openxmlformats.org/officeDocument/2006/relationships/tags"/><Relationship Id="rId8" Target="../tags/tag268.xml" Type="http://schemas.openxmlformats.org/officeDocument/2006/relationships/tags"/><Relationship Id="rId9" Target="../media/image2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288.xml" Type="http://schemas.openxmlformats.org/officeDocument/2006/relationships/tags"/><Relationship Id="rId11" Target="../media/image17.png" Type="http://schemas.openxmlformats.org/officeDocument/2006/relationships/image"/><Relationship Id="rId12" Target="../tags/tag289.xml" Type="http://schemas.openxmlformats.org/officeDocument/2006/relationships/tags"/><Relationship Id="rId13" Target="../media/image28.png" Type="http://schemas.openxmlformats.org/officeDocument/2006/relationships/image"/><Relationship Id="rId14" Target="../tags/tag290.xml" Type="http://schemas.openxmlformats.org/officeDocument/2006/relationships/tags"/><Relationship Id="rId15" Target="../media/image4.png" Type="http://schemas.openxmlformats.org/officeDocument/2006/relationships/image"/><Relationship Id="rId16" Target="../tags/tag291.xml" Type="http://schemas.openxmlformats.org/officeDocument/2006/relationships/tags"/><Relationship Id="rId17" Target="../media/image47.jpeg" Type="http://schemas.openxmlformats.org/officeDocument/2006/relationships/image"/><Relationship Id="rId18" Target="../tags/tag292.xml" Type="http://schemas.openxmlformats.org/officeDocument/2006/relationships/tags"/><Relationship Id="rId19" Target="../tags/tag293.xml" Type="http://schemas.openxmlformats.org/officeDocument/2006/relationships/tags"/><Relationship Id="rId2" Target="../tags/tag283.xml" Type="http://schemas.openxmlformats.org/officeDocument/2006/relationships/tags"/><Relationship Id="rId20" Target="../tags/tag294.xml" Type="http://schemas.openxmlformats.org/officeDocument/2006/relationships/tags"/><Relationship Id="rId21" Target="../tags/tag295.xml" Type="http://schemas.openxmlformats.org/officeDocument/2006/relationships/tags"/><Relationship Id="rId22" Target="../tags/tag296.xml" Type="http://schemas.openxmlformats.org/officeDocument/2006/relationships/tags"/><Relationship Id="rId23" Target="../media/image33.png" Type="http://schemas.openxmlformats.org/officeDocument/2006/relationships/image"/><Relationship Id="rId24" Target="../tags/tag297.xml" Type="http://schemas.openxmlformats.org/officeDocument/2006/relationships/tags"/><Relationship Id="rId3" Target="../tags/tag284.xml" Type="http://schemas.openxmlformats.org/officeDocument/2006/relationships/tags"/><Relationship Id="rId4" Target="../media/image27.png" Type="http://schemas.openxmlformats.org/officeDocument/2006/relationships/image"/><Relationship Id="rId5" Target="../tags/tag285.xml" Type="http://schemas.openxmlformats.org/officeDocument/2006/relationships/tags"/><Relationship Id="rId6" Target="../tags/tag286.xml" Type="http://schemas.openxmlformats.org/officeDocument/2006/relationships/tags"/><Relationship Id="rId7" Target="../media/image24.png" Type="http://schemas.openxmlformats.org/officeDocument/2006/relationships/image"/><Relationship Id="rId8" Target="../media/image26.png" Type="http://schemas.openxmlformats.org/officeDocument/2006/relationships/image"/><Relationship Id="rId9" Target="../tags/tag287.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24.png" Type="http://schemas.openxmlformats.org/officeDocument/2006/relationships/image"/><Relationship Id="rId11" Target="../media/image26.png" Type="http://schemas.openxmlformats.org/officeDocument/2006/relationships/image"/><Relationship Id="rId12" Target="../tags/tag304.xml" Type="http://schemas.openxmlformats.org/officeDocument/2006/relationships/tags"/><Relationship Id="rId13" Target="../tags/tag305.xml" Type="http://schemas.openxmlformats.org/officeDocument/2006/relationships/tags"/><Relationship Id="rId14" Target="../media/image17.png" Type="http://schemas.openxmlformats.org/officeDocument/2006/relationships/image"/><Relationship Id="rId15" Target="../tags/tag306.xml" Type="http://schemas.openxmlformats.org/officeDocument/2006/relationships/tags"/><Relationship Id="rId16" Target="../media/image4.png" Type="http://schemas.openxmlformats.org/officeDocument/2006/relationships/image"/><Relationship Id="rId17" Target="../tags/tag307.xml" Type="http://schemas.openxmlformats.org/officeDocument/2006/relationships/tags"/><Relationship Id="rId18" Target="../tags/tag308.xml" Type="http://schemas.openxmlformats.org/officeDocument/2006/relationships/tags"/><Relationship Id="rId19" Target="../tags/tag309.xml" Type="http://schemas.openxmlformats.org/officeDocument/2006/relationships/tags"/><Relationship Id="rId2" Target="../notesSlides/notesSlide3.xml" Type="http://schemas.openxmlformats.org/officeDocument/2006/relationships/notesSlide"/><Relationship Id="rId20" Target="../tags/tag310.xml" Type="http://schemas.openxmlformats.org/officeDocument/2006/relationships/tags"/><Relationship Id="rId21" Target="../tags/tag311.xml" Type="http://schemas.openxmlformats.org/officeDocument/2006/relationships/tags"/><Relationship Id="rId22" Target="../tags/tag312.xml" Type="http://schemas.openxmlformats.org/officeDocument/2006/relationships/tags"/><Relationship Id="rId23" Target="../tags/tag313.xml" Type="http://schemas.openxmlformats.org/officeDocument/2006/relationships/tags"/><Relationship Id="rId24" Target="../media/image49.png" Type="http://schemas.openxmlformats.org/officeDocument/2006/relationships/image"/><Relationship Id="rId25" Target="../tags/tag314.xml" Type="http://schemas.openxmlformats.org/officeDocument/2006/relationships/tags"/><Relationship Id="rId3" Target="../tags/tag299.xml" Type="http://schemas.openxmlformats.org/officeDocument/2006/relationships/tags"/><Relationship Id="rId4" Target="../media/image48.png" Type="http://schemas.openxmlformats.org/officeDocument/2006/relationships/image"/><Relationship Id="rId5" Target="../tags/tag300.xml" Type="http://schemas.openxmlformats.org/officeDocument/2006/relationships/tags"/><Relationship Id="rId6" Target="../tags/tag301.xml" Type="http://schemas.openxmlformats.org/officeDocument/2006/relationships/tags"/><Relationship Id="rId7" Target="../media/image27.png" Type="http://schemas.openxmlformats.org/officeDocument/2006/relationships/image"/><Relationship Id="rId8" Target="../tags/tag302.xml" Type="http://schemas.openxmlformats.org/officeDocument/2006/relationships/tags"/><Relationship Id="rId9" Target="../tags/tag303.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320.xml" Type="http://schemas.openxmlformats.org/officeDocument/2006/relationships/tags"/><Relationship Id="rId11" Target="../media/image4.png" Type="http://schemas.openxmlformats.org/officeDocument/2006/relationships/image"/><Relationship Id="rId12" Target="../tags/tag321.xml" Type="http://schemas.openxmlformats.org/officeDocument/2006/relationships/tags"/><Relationship Id="rId2" Target="../notesSlides/notesSlide4.xml" Type="http://schemas.openxmlformats.org/officeDocument/2006/relationships/notesSlide"/><Relationship Id="rId3" Target="../tags/tag316.xml" Type="http://schemas.openxmlformats.org/officeDocument/2006/relationships/tags"/><Relationship Id="rId4" Target="../media/image2.png" Type="http://schemas.openxmlformats.org/officeDocument/2006/relationships/image"/><Relationship Id="rId5" Target="../tags/tag317.xml" Type="http://schemas.openxmlformats.org/officeDocument/2006/relationships/tags"/><Relationship Id="rId6" Target="../tags/tag318.xml" Type="http://schemas.openxmlformats.org/officeDocument/2006/relationships/tags"/><Relationship Id="rId7" Target="../media/image24.png" Type="http://schemas.openxmlformats.org/officeDocument/2006/relationships/image"/><Relationship Id="rId8" Target="../media/image3.png" Type="http://schemas.openxmlformats.org/officeDocument/2006/relationships/image"/><Relationship Id="rId9" Target="../tags/tag319.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3.png" Type="http://schemas.openxmlformats.org/officeDocument/2006/relationships/image"/><Relationship Id="rId11" Target="../tags/tag327.xml" Type="http://schemas.openxmlformats.org/officeDocument/2006/relationships/tags"/><Relationship Id="rId12" Target="../tags/tag328.xml" Type="http://schemas.openxmlformats.org/officeDocument/2006/relationships/tags"/><Relationship Id="rId13" Target="../media/image27.png" Type="http://schemas.openxmlformats.org/officeDocument/2006/relationships/image"/><Relationship Id="rId14" Target="../tags/tag329.xml" Type="http://schemas.openxmlformats.org/officeDocument/2006/relationships/tags"/><Relationship Id="rId15" Target="../tags/tag330.xml" Type="http://schemas.openxmlformats.org/officeDocument/2006/relationships/tags"/><Relationship Id="rId16" Target="../media/image28.png" Type="http://schemas.openxmlformats.org/officeDocument/2006/relationships/image"/><Relationship Id="rId17" Target="../tags/tag331.xml" Type="http://schemas.openxmlformats.org/officeDocument/2006/relationships/tags"/><Relationship Id="rId18" Target="../media/image17.png" Type="http://schemas.openxmlformats.org/officeDocument/2006/relationships/image"/><Relationship Id="rId19" Target="../tags/tag332.xml" Type="http://schemas.openxmlformats.org/officeDocument/2006/relationships/tags"/><Relationship Id="rId2" Target="../tags/tag322.xml" Type="http://schemas.openxmlformats.org/officeDocument/2006/relationships/tags"/><Relationship Id="rId3" Target="../media/image50.png" Type="http://schemas.openxmlformats.org/officeDocument/2006/relationships/image"/><Relationship Id="rId4" Target="../tags/tag323.xml" Type="http://schemas.openxmlformats.org/officeDocument/2006/relationships/tags"/><Relationship Id="rId5" Target="../tags/tag324.xml" Type="http://schemas.openxmlformats.org/officeDocument/2006/relationships/tags"/><Relationship Id="rId6" Target="../media/image26.png" Type="http://schemas.openxmlformats.org/officeDocument/2006/relationships/image"/><Relationship Id="rId7" Target="../tags/tag325.xml" Type="http://schemas.openxmlformats.org/officeDocument/2006/relationships/tags"/><Relationship Id="rId8" Target="../tags/tag326.xml" Type="http://schemas.openxmlformats.org/officeDocument/2006/relationships/tags"/><Relationship Id="rId9" Target="../media/image2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338.xml" Type="http://schemas.openxmlformats.org/officeDocument/2006/relationships/tags"/><Relationship Id="rId11" Target="../tags/tag339.xml" Type="http://schemas.openxmlformats.org/officeDocument/2006/relationships/tags"/><Relationship Id="rId12" Target="../tags/tag340.xml" Type="http://schemas.openxmlformats.org/officeDocument/2006/relationships/tags"/><Relationship Id="rId13" Target="../tags/tag341.xml" Type="http://schemas.openxmlformats.org/officeDocument/2006/relationships/tags"/><Relationship Id="rId14" Target="../media/image51.png" Type="http://schemas.openxmlformats.org/officeDocument/2006/relationships/image"/><Relationship Id="rId15" Target="../tags/tag342.xml" Type="http://schemas.openxmlformats.org/officeDocument/2006/relationships/tags"/><Relationship Id="rId16" Target="../media/image52.png" Type="http://schemas.openxmlformats.org/officeDocument/2006/relationships/image"/><Relationship Id="rId17" Target="../tags/tag343.xml" Type="http://schemas.openxmlformats.org/officeDocument/2006/relationships/tags"/><Relationship Id="rId18" Target="../media/image53.png" Type="http://schemas.openxmlformats.org/officeDocument/2006/relationships/image"/><Relationship Id="rId19" Target="../tags/tag344.xml" Type="http://schemas.openxmlformats.org/officeDocument/2006/relationships/tags"/><Relationship Id="rId2" Target="../tags/tag333.xml" Type="http://schemas.openxmlformats.org/officeDocument/2006/relationships/tags"/><Relationship Id="rId20" Target="../media/image54.png" Type="http://schemas.openxmlformats.org/officeDocument/2006/relationships/image"/><Relationship Id="rId21" Target="../tags/tag345.xml" Type="http://schemas.openxmlformats.org/officeDocument/2006/relationships/tags"/><Relationship Id="rId22" Target="../tags/tag346.xml" Type="http://schemas.openxmlformats.org/officeDocument/2006/relationships/tags"/><Relationship Id="rId23" Target="../media/image26.png" Type="http://schemas.openxmlformats.org/officeDocument/2006/relationships/image"/><Relationship Id="rId24" Target="../tags/tag347.xml" Type="http://schemas.openxmlformats.org/officeDocument/2006/relationships/tags"/><Relationship Id="rId25" Target="../tags/tag348.xml" Type="http://schemas.openxmlformats.org/officeDocument/2006/relationships/tags"/><Relationship Id="rId26" Target="../tags/tag349.xml" Type="http://schemas.openxmlformats.org/officeDocument/2006/relationships/tags"/><Relationship Id="rId27" Target="../tags/tag350.xml" Type="http://schemas.openxmlformats.org/officeDocument/2006/relationships/tags"/><Relationship Id="rId28" Target="../tags/tag351.xml" Type="http://schemas.openxmlformats.org/officeDocument/2006/relationships/tags"/><Relationship Id="rId29" Target="../tags/tag352.xml" Type="http://schemas.openxmlformats.org/officeDocument/2006/relationships/tags"/><Relationship Id="rId3" Target="../tags/tag334.xml" Type="http://schemas.openxmlformats.org/officeDocument/2006/relationships/tags"/><Relationship Id="rId30" Target="../tags/tag353.xml" Type="http://schemas.openxmlformats.org/officeDocument/2006/relationships/tags"/><Relationship Id="rId31" Target="../tags/tag354.xml" Type="http://schemas.openxmlformats.org/officeDocument/2006/relationships/tags"/><Relationship Id="rId32" Target="../media/image3.png" Type="http://schemas.openxmlformats.org/officeDocument/2006/relationships/image"/><Relationship Id="rId33" Target="../tags/tag355.xml" Type="http://schemas.openxmlformats.org/officeDocument/2006/relationships/tags"/><Relationship Id="rId34" Target="../media/image4.png" Type="http://schemas.openxmlformats.org/officeDocument/2006/relationships/image"/><Relationship Id="rId35" Target="../tags/tag356.xml" Type="http://schemas.openxmlformats.org/officeDocument/2006/relationships/tags"/><Relationship Id="rId36" Target="../media/image49.png" Type="http://schemas.openxmlformats.org/officeDocument/2006/relationships/image"/><Relationship Id="rId37" Target="../tags/tag357.xml" Type="http://schemas.openxmlformats.org/officeDocument/2006/relationships/tags"/><Relationship Id="rId4" Target="../media/image27.png" Type="http://schemas.openxmlformats.org/officeDocument/2006/relationships/image"/><Relationship Id="rId5" Target="../tags/tag335.xml" Type="http://schemas.openxmlformats.org/officeDocument/2006/relationships/tags"/><Relationship Id="rId6" Target="../tags/tag336.xml" Type="http://schemas.openxmlformats.org/officeDocument/2006/relationships/tags"/><Relationship Id="rId7" Target="../media/image24.png" Type="http://schemas.openxmlformats.org/officeDocument/2006/relationships/image"/><Relationship Id="rId8" Target="../media/image17.png" Type="http://schemas.openxmlformats.org/officeDocument/2006/relationships/image"/><Relationship Id="rId9" Target="../tags/tag337.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26.png" Type="http://schemas.openxmlformats.org/officeDocument/2006/relationships/image"/><Relationship Id="rId11" Target="../tags/tag363.xml" Type="http://schemas.openxmlformats.org/officeDocument/2006/relationships/tags"/><Relationship Id="rId12" Target="../tags/tag364.xml" Type="http://schemas.openxmlformats.org/officeDocument/2006/relationships/tags"/><Relationship Id="rId13" Target="../media/image3.png" Type="http://schemas.openxmlformats.org/officeDocument/2006/relationships/image"/><Relationship Id="rId14" Target="../tags/tag365.xml" Type="http://schemas.openxmlformats.org/officeDocument/2006/relationships/tags"/><Relationship Id="rId15" Target="../media/image4.png" Type="http://schemas.openxmlformats.org/officeDocument/2006/relationships/image"/><Relationship Id="rId16" Target="../tags/tag366.xml" Type="http://schemas.openxmlformats.org/officeDocument/2006/relationships/tags"/><Relationship Id="rId17" Target="../media/image55.png" Type="http://schemas.openxmlformats.org/officeDocument/2006/relationships/image"/><Relationship Id="rId18" Target="../tags/tag367.xml" Type="http://schemas.openxmlformats.org/officeDocument/2006/relationships/tags"/><Relationship Id="rId19" Target="../media/image56.png" Type="http://schemas.openxmlformats.org/officeDocument/2006/relationships/image"/><Relationship Id="rId2" Target="../tags/tag358.xml" Type="http://schemas.openxmlformats.org/officeDocument/2006/relationships/tags"/><Relationship Id="rId20" Target="../tags/tag368.xml" Type="http://schemas.openxmlformats.org/officeDocument/2006/relationships/tags"/><Relationship Id="rId21" Target="../tags/tag369.xml" Type="http://schemas.openxmlformats.org/officeDocument/2006/relationships/tags"/><Relationship Id="rId22" Target="../tags/tag370.xml" Type="http://schemas.openxmlformats.org/officeDocument/2006/relationships/tags"/><Relationship Id="rId23" Target="../tags/tag371.xml" Type="http://schemas.openxmlformats.org/officeDocument/2006/relationships/tags"/><Relationship Id="rId24" Target="../tags/tag372.xml" Type="http://schemas.openxmlformats.org/officeDocument/2006/relationships/tags"/><Relationship Id="rId25" Target="../tags/tag373.xml" Type="http://schemas.openxmlformats.org/officeDocument/2006/relationships/tags"/><Relationship Id="rId26" Target="../tags/tag374.xml" Type="http://schemas.openxmlformats.org/officeDocument/2006/relationships/tags"/><Relationship Id="rId27" Target="../media/image57.png" Type="http://schemas.openxmlformats.org/officeDocument/2006/relationships/image"/><Relationship Id="rId28" Target="../tags/tag375.xml" Type="http://schemas.openxmlformats.org/officeDocument/2006/relationships/tags"/><Relationship Id="rId3" Target="../tags/tag359.xml" Type="http://schemas.openxmlformats.org/officeDocument/2006/relationships/tags"/><Relationship Id="rId4" Target="../media/image27.png" Type="http://schemas.openxmlformats.org/officeDocument/2006/relationships/image"/><Relationship Id="rId5" Target="../tags/tag360.xml" Type="http://schemas.openxmlformats.org/officeDocument/2006/relationships/tags"/><Relationship Id="rId6" Target="../tags/tag361.xml" Type="http://schemas.openxmlformats.org/officeDocument/2006/relationships/tags"/><Relationship Id="rId7" Target="../media/image24.png" Type="http://schemas.openxmlformats.org/officeDocument/2006/relationships/image"/><Relationship Id="rId8" Target="../media/image17.png" Type="http://schemas.openxmlformats.org/officeDocument/2006/relationships/image"/><Relationship Id="rId9" Target="../tags/tag362.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26.png" Type="http://schemas.openxmlformats.org/officeDocument/2006/relationships/image"/><Relationship Id="rId11" Target="../tags/tag381.xml" Type="http://schemas.openxmlformats.org/officeDocument/2006/relationships/tags"/><Relationship Id="rId12" Target="../tags/tag382.xml" Type="http://schemas.openxmlformats.org/officeDocument/2006/relationships/tags"/><Relationship Id="rId13" Target="../media/image3.png" Type="http://schemas.openxmlformats.org/officeDocument/2006/relationships/image"/><Relationship Id="rId14" Target="../tags/tag383.xml" Type="http://schemas.openxmlformats.org/officeDocument/2006/relationships/tags"/><Relationship Id="rId15" Target="../media/image4.png" Type="http://schemas.openxmlformats.org/officeDocument/2006/relationships/image"/><Relationship Id="rId16" Target="../tags/tag384.xml" Type="http://schemas.openxmlformats.org/officeDocument/2006/relationships/tags"/><Relationship Id="rId17" Target="../tags/tag385.xml" Type="http://schemas.openxmlformats.org/officeDocument/2006/relationships/tags"/><Relationship Id="rId18" Target="../tags/tag386.xml" Type="http://schemas.openxmlformats.org/officeDocument/2006/relationships/tags"/><Relationship Id="rId19" Target="../tags/tag387.xml" Type="http://schemas.openxmlformats.org/officeDocument/2006/relationships/tags"/><Relationship Id="rId2" Target="../tags/tag376.xml" Type="http://schemas.openxmlformats.org/officeDocument/2006/relationships/tags"/><Relationship Id="rId20" Target="../tags/tag388.xml" Type="http://schemas.openxmlformats.org/officeDocument/2006/relationships/tags"/><Relationship Id="rId21" Target="../tags/tag389.xml" Type="http://schemas.openxmlformats.org/officeDocument/2006/relationships/tags"/><Relationship Id="rId22" Target="../media/image58.png" Type="http://schemas.openxmlformats.org/officeDocument/2006/relationships/image"/><Relationship Id="rId23" Target="../tags/tag390.xml" Type="http://schemas.openxmlformats.org/officeDocument/2006/relationships/tags"/><Relationship Id="rId24" Target="../media/image59.png" Type="http://schemas.openxmlformats.org/officeDocument/2006/relationships/image"/><Relationship Id="rId25" Target="../tags/tag391.xml" Type="http://schemas.openxmlformats.org/officeDocument/2006/relationships/tags"/><Relationship Id="rId26" Target="../media/image60.png" Type="http://schemas.openxmlformats.org/officeDocument/2006/relationships/image"/><Relationship Id="rId27" Target="../tags/tag392.xml" Type="http://schemas.openxmlformats.org/officeDocument/2006/relationships/tags"/><Relationship Id="rId28" Target="../media/image61.png" Type="http://schemas.openxmlformats.org/officeDocument/2006/relationships/image"/><Relationship Id="rId29" Target="../tags/tag393.xml" Type="http://schemas.openxmlformats.org/officeDocument/2006/relationships/tags"/><Relationship Id="rId3" Target="../tags/tag377.xml" Type="http://schemas.openxmlformats.org/officeDocument/2006/relationships/tags"/><Relationship Id="rId30" Target="../tags/tag394.xml" Type="http://schemas.openxmlformats.org/officeDocument/2006/relationships/tags"/><Relationship Id="rId31" Target="../tags/tag395.xml" Type="http://schemas.openxmlformats.org/officeDocument/2006/relationships/tags"/><Relationship Id="rId32" Target="../tags/tag396.xml" Type="http://schemas.openxmlformats.org/officeDocument/2006/relationships/tags"/><Relationship Id="rId33" Target="../tags/tag397.xml" Type="http://schemas.openxmlformats.org/officeDocument/2006/relationships/tags"/><Relationship Id="rId34" Target="../tags/tag398.xml" Type="http://schemas.openxmlformats.org/officeDocument/2006/relationships/tags"/><Relationship Id="rId35" Target="../tags/tag399.xml" Type="http://schemas.openxmlformats.org/officeDocument/2006/relationships/tags"/><Relationship Id="rId36" Target="../tags/tag400.xml" Type="http://schemas.openxmlformats.org/officeDocument/2006/relationships/tags"/><Relationship Id="rId4" Target="../media/image27.png" Type="http://schemas.openxmlformats.org/officeDocument/2006/relationships/image"/><Relationship Id="rId5" Target="../tags/tag378.xml" Type="http://schemas.openxmlformats.org/officeDocument/2006/relationships/tags"/><Relationship Id="rId6" Target="../tags/tag379.xml" Type="http://schemas.openxmlformats.org/officeDocument/2006/relationships/tags"/><Relationship Id="rId7" Target="../media/image24.png" Type="http://schemas.openxmlformats.org/officeDocument/2006/relationships/image"/><Relationship Id="rId8" Target="../media/image5.jpeg" Type="http://schemas.openxmlformats.org/officeDocument/2006/relationships/image"/><Relationship Id="rId9" Target="../tags/tag380.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406.xml" Type="http://schemas.openxmlformats.org/officeDocument/2006/relationships/tags"/><Relationship Id="rId11" Target="../media/image4.png" Type="http://schemas.openxmlformats.org/officeDocument/2006/relationships/image"/><Relationship Id="rId12" Target="../tags/tag407.xml" Type="http://schemas.openxmlformats.org/officeDocument/2006/relationships/tags"/><Relationship Id="rId2" Target="../notesSlides/notesSlide5.xml" Type="http://schemas.openxmlformats.org/officeDocument/2006/relationships/notesSlide"/><Relationship Id="rId3" Target="../tags/tag402.xml" Type="http://schemas.openxmlformats.org/officeDocument/2006/relationships/tags"/><Relationship Id="rId4" Target="../media/image2.png" Type="http://schemas.openxmlformats.org/officeDocument/2006/relationships/image"/><Relationship Id="rId5" Target="../tags/tag403.xml" Type="http://schemas.openxmlformats.org/officeDocument/2006/relationships/tags"/><Relationship Id="rId6" Target="../tags/tag404.xml" Type="http://schemas.openxmlformats.org/officeDocument/2006/relationships/tags"/><Relationship Id="rId7" Target="../media/image24.png" Type="http://schemas.openxmlformats.org/officeDocument/2006/relationships/image"/><Relationship Id="rId8" Target="../media/image3.png" Type="http://schemas.openxmlformats.org/officeDocument/2006/relationships/image"/><Relationship Id="rId9" Target="../tags/tag405.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17.png" Type="http://schemas.openxmlformats.org/officeDocument/2006/relationships/image"/><Relationship Id="rId11" Target="../tags/tag413.xml" Type="http://schemas.openxmlformats.org/officeDocument/2006/relationships/tags"/><Relationship Id="rId12" Target="../media/image4.png" Type="http://schemas.openxmlformats.org/officeDocument/2006/relationships/image"/><Relationship Id="rId13" Target="../tags/tag414.xml" Type="http://schemas.openxmlformats.org/officeDocument/2006/relationships/tags"/><Relationship Id="rId14" Target="../media/image57.png" Type="http://schemas.openxmlformats.org/officeDocument/2006/relationships/image"/><Relationship Id="rId15" Target="../tags/tag415.xml" Type="http://schemas.openxmlformats.org/officeDocument/2006/relationships/tags"/><Relationship Id="rId16" Target="../media/image63.png" Type="http://schemas.openxmlformats.org/officeDocument/2006/relationships/image"/><Relationship Id="rId17" Target="../tags/tag416.xml" Type="http://schemas.openxmlformats.org/officeDocument/2006/relationships/tags"/><Relationship Id="rId18" Target="../tags/tag417.xml" Type="http://schemas.openxmlformats.org/officeDocument/2006/relationships/tags"/><Relationship Id="rId19" Target="../tags/tag418.xml" Type="http://schemas.openxmlformats.org/officeDocument/2006/relationships/tags"/><Relationship Id="rId2" Target="../tags/tag408.xml" Type="http://schemas.openxmlformats.org/officeDocument/2006/relationships/tags"/><Relationship Id="rId3" Target="../media/image62.jpeg" Type="http://schemas.openxmlformats.org/officeDocument/2006/relationships/image"/><Relationship Id="rId4" Target="../tags/tag409.xml" Type="http://schemas.openxmlformats.org/officeDocument/2006/relationships/tags"/><Relationship Id="rId5" Target="../tags/tag410.xml" Type="http://schemas.openxmlformats.org/officeDocument/2006/relationships/tags"/><Relationship Id="rId6" Target="../media/image27.png" Type="http://schemas.openxmlformats.org/officeDocument/2006/relationships/image"/><Relationship Id="rId7" Target="../tags/tag411.xml" Type="http://schemas.openxmlformats.org/officeDocument/2006/relationships/tags"/><Relationship Id="rId8" Target="../tags/tag412.xml" Type="http://schemas.openxmlformats.org/officeDocument/2006/relationships/tags"/><Relationship Id="rId9" Target="../media/image2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137.xml" Type="http://schemas.openxmlformats.org/officeDocument/2006/relationships/tags"/><Relationship Id="rId11" Target="../media/image8.png" Type="http://schemas.openxmlformats.org/officeDocument/2006/relationships/image"/><Relationship Id="rId12" Target="../tags/tag138.xml" Type="http://schemas.openxmlformats.org/officeDocument/2006/relationships/tags"/><Relationship Id="rId13" Target="../media/image15.png" Type="http://schemas.openxmlformats.org/officeDocument/2006/relationships/image"/><Relationship Id="rId14" Target="../tags/tag139.xml" Type="http://schemas.openxmlformats.org/officeDocument/2006/relationships/tags"/><Relationship Id="rId15" Target="../media/image16.png" Type="http://schemas.openxmlformats.org/officeDocument/2006/relationships/image"/><Relationship Id="rId16" Target="../tags/tag140.xml" Type="http://schemas.openxmlformats.org/officeDocument/2006/relationships/tags"/><Relationship Id="rId17" Target="../media/image17.png" Type="http://schemas.openxmlformats.org/officeDocument/2006/relationships/image"/><Relationship Id="rId18" Target="../tags/tag141.xml" Type="http://schemas.openxmlformats.org/officeDocument/2006/relationships/tags"/><Relationship Id="rId19" Target="../media/image3.png" Type="http://schemas.openxmlformats.org/officeDocument/2006/relationships/image"/><Relationship Id="rId2" Target="../notesSlides/notesSlide1.xml" Type="http://schemas.openxmlformats.org/officeDocument/2006/relationships/notesSlide"/><Relationship Id="rId20" Target="../tags/tag142.xml" Type="http://schemas.openxmlformats.org/officeDocument/2006/relationships/tags"/><Relationship Id="rId21" Target="../media/image18.png" Type="http://schemas.openxmlformats.org/officeDocument/2006/relationships/image"/><Relationship Id="rId22" Target="../tags/tag143.xml" Type="http://schemas.openxmlformats.org/officeDocument/2006/relationships/tags"/><Relationship Id="rId23" Target="../media/image4.png" Type="http://schemas.openxmlformats.org/officeDocument/2006/relationships/image"/><Relationship Id="rId24" Target="../tags/tag144.xml" Type="http://schemas.openxmlformats.org/officeDocument/2006/relationships/tags"/><Relationship Id="rId3" Target="../tags/tag134.xml" Type="http://schemas.openxmlformats.org/officeDocument/2006/relationships/tags"/><Relationship Id="rId4" Target="../media/image13.png" Type="http://schemas.openxmlformats.org/officeDocument/2006/relationships/image"/><Relationship Id="rId5" Target="../tags/tag135.xml" Type="http://schemas.openxmlformats.org/officeDocument/2006/relationships/tags"/><Relationship Id="rId6" Target="../media/media1.mp4" Type="http://schemas.openxmlformats.org/officeDocument/2006/relationships/video"/><Relationship Id="rId7" Target="../media/media1.mp4" Type="http://schemas.microsoft.com/office/2007/relationships/media"/><Relationship Id="rId8" Target="../tags/tag136.xml" Type="http://schemas.openxmlformats.org/officeDocument/2006/relationships/tags"/><Relationship Id="rId9" Target="../media/image1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424.xml" Type="http://schemas.openxmlformats.org/officeDocument/2006/relationships/tags"/><Relationship Id="rId11" Target="../tags/tag425.xml" Type="http://schemas.openxmlformats.org/officeDocument/2006/relationships/tags"/><Relationship Id="rId12" Target="../media/image64.png" Type="http://schemas.openxmlformats.org/officeDocument/2006/relationships/image"/><Relationship Id="rId13" Target="../tags/tag426.xml" Type="http://schemas.openxmlformats.org/officeDocument/2006/relationships/tags"/><Relationship Id="rId14" Target="../tags/tag427.xml" Type="http://schemas.openxmlformats.org/officeDocument/2006/relationships/tags"/><Relationship Id="rId15" Target="../tags/tag428.xml" Type="http://schemas.openxmlformats.org/officeDocument/2006/relationships/tags"/><Relationship Id="rId16" Target="../tags/tag429.xml" Type="http://schemas.openxmlformats.org/officeDocument/2006/relationships/tags"/><Relationship Id="rId17" Target="../tags/tag430.xml" Type="http://schemas.openxmlformats.org/officeDocument/2006/relationships/tags"/><Relationship Id="rId18" Target="../tags/tag431.xml" Type="http://schemas.openxmlformats.org/officeDocument/2006/relationships/tags"/><Relationship Id="rId19" Target="../tags/tag432.xml" Type="http://schemas.openxmlformats.org/officeDocument/2006/relationships/tags"/><Relationship Id="rId2" Target="../tags/tag419.xml" Type="http://schemas.openxmlformats.org/officeDocument/2006/relationships/tags"/><Relationship Id="rId20" Target="../tags/tag433.xml" Type="http://schemas.openxmlformats.org/officeDocument/2006/relationships/tags"/><Relationship Id="rId21" Target="../tags/tag434.xml" Type="http://schemas.openxmlformats.org/officeDocument/2006/relationships/tags"/><Relationship Id="rId22" Target="../tags/tag435.xml" Type="http://schemas.openxmlformats.org/officeDocument/2006/relationships/tags"/><Relationship Id="rId23" Target="../tags/tag436.xml" Type="http://schemas.openxmlformats.org/officeDocument/2006/relationships/tags"/><Relationship Id="rId24" Target="../tags/tag437.xml" Type="http://schemas.openxmlformats.org/officeDocument/2006/relationships/tags"/><Relationship Id="rId25" Target="../tags/tag438.xml" Type="http://schemas.openxmlformats.org/officeDocument/2006/relationships/tags"/><Relationship Id="rId26" Target="../tags/tag439.xml" Type="http://schemas.openxmlformats.org/officeDocument/2006/relationships/tags"/><Relationship Id="rId27" Target="../tags/tag440.xml" Type="http://schemas.openxmlformats.org/officeDocument/2006/relationships/tags"/><Relationship Id="rId28" Target="../tags/tag441.xml" Type="http://schemas.openxmlformats.org/officeDocument/2006/relationships/tags"/><Relationship Id="rId29" Target="../tags/tag442.xml" Type="http://schemas.openxmlformats.org/officeDocument/2006/relationships/tags"/><Relationship Id="rId3" Target="../tags/tag420.xml" Type="http://schemas.openxmlformats.org/officeDocument/2006/relationships/tags"/><Relationship Id="rId30" Target="../tags/tag443.xml" Type="http://schemas.openxmlformats.org/officeDocument/2006/relationships/tags"/><Relationship Id="rId31" Target="../tags/tag444.xml" Type="http://schemas.openxmlformats.org/officeDocument/2006/relationships/tags"/><Relationship Id="rId32" Target="../tags/tag445.xml" Type="http://schemas.openxmlformats.org/officeDocument/2006/relationships/tags"/><Relationship Id="rId33" Target="../tags/tag446.xml" Type="http://schemas.openxmlformats.org/officeDocument/2006/relationships/tags"/><Relationship Id="rId34" Target="../tags/tag447.xml" Type="http://schemas.openxmlformats.org/officeDocument/2006/relationships/tags"/><Relationship Id="rId35" Target="../tags/tag448.xml" Type="http://schemas.openxmlformats.org/officeDocument/2006/relationships/tags"/><Relationship Id="rId36" Target="../tags/tag449.xml" Type="http://schemas.openxmlformats.org/officeDocument/2006/relationships/tags"/><Relationship Id="rId37" Target="../tags/tag450.xml" Type="http://schemas.openxmlformats.org/officeDocument/2006/relationships/tags"/><Relationship Id="rId38" Target="../tags/tag451.xml" Type="http://schemas.openxmlformats.org/officeDocument/2006/relationships/tags"/><Relationship Id="rId39" Target="../tags/tag452.xml" Type="http://schemas.openxmlformats.org/officeDocument/2006/relationships/tags"/><Relationship Id="rId4" Target="../media/image27.png" Type="http://schemas.openxmlformats.org/officeDocument/2006/relationships/image"/><Relationship Id="rId40" Target="../tags/tag453.xml" Type="http://schemas.openxmlformats.org/officeDocument/2006/relationships/tags"/><Relationship Id="rId41" Target="../tags/tag454.xml" Type="http://schemas.openxmlformats.org/officeDocument/2006/relationships/tags"/><Relationship Id="rId42" Target="../tags/tag455.xml" Type="http://schemas.openxmlformats.org/officeDocument/2006/relationships/tags"/><Relationship Id="rId43" Target="../media/image3.png" Type="http://schemas.openxmlformats.org/officeDocument/2006/relationships/image"/><Relationship Id="rId44" Target="../tags/tag456.xml" Type="http://schemas.openxmlformats.org/officeDocument/2006/relationships/tags"/><Relationship Id="rId5" Target="../tags/tag421.xml" Type="http://schemas.openxmlformats.org/officeDocument/2006/relationships/tags"/><Relationship Id="rId6" Target="../tags/tag422.xml" Type="http://schemas.openxmlformats.org/officeDocument/2006/relationships/tags"/><Relationship Id="rId7" Target="../media/image24.png" Type="http://schemas.openxmlformats.org/officeDocument/2006/relationships/image"/><Relationship Id="rId8" Target="../media/image17.png" Type="http://schemas.openxmlformats.org/officeDocument/2006/relationships/image"/><Relationship Id="rId9" Target="../tags/tag423.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17.png" Type="http://schemas.openxmlformats.org/officeDocument/2006/relationships/image"/><Relationship Id="rId11" Target="../tags/tag462.xml" Type="http://schemas.openxmlformats.org/officeDocument/2006/relationships/tags"/><Relationship Id="rId12" Target="../media/image4.png" Type="http://schemas.openxmlformats.org/officeDocument/2006/relationships/image"/><Relationship Id="rId13" Target="../tags/tag463.xml" Type="http://schemas.openxmlformats.org/officeDocument/2006/relationships/tags"/><Relationship Id="rId14" Target="../media/image28.png" Type="http://schemas.openxmlformats.org/officeDocument/2006/relationships/image"/><Relationship Id="rId15" Target="../tags/tag464.xml" Type="http://schemas.openxmlformats.org/officeDocument/2006/relationships/tags"/><Relationship Id="rId16" Target="../media/image66.png" Type="http://schemas.openxmlformats.org/officeDocument/2006/relationships/image"/><Relationship Id="rId17" Target="../tags/tag465.xml" Type="http://schemas.openxmlformats.org/officeDocument/2006/relationships/tags"/><Relationship Id="rId18" Target="../media/image67.png" Type="http://schemas.openxmlformats.org/officeDocument/2006/relationships/image"/><Relationship Id="rId19" Target="../tags/tag466.xml" Type="http://schemas.openxmlformats.org/officeDocument/2006/relationships/tags"/><Relationship Id="rId2" Target="../tags/tag457.xml" Type="http://schemas.openxmlformats.org/officeDocument/2006/relationships/tags"/><Relationship Id="rId20" Target="../tags/tag467.xml" Type="http://schemas.openxmlformats.org/officeDocument/2006/relationships/tags"/><Relationship Id="rId21" Target="../tags/tag468.xml" Type="http://schemas.openxmlformats.org/officeDocument/2006/relationships/tags"/><Relationship Id="rId22" Target="../tags/tag469.xml" Type="http://schemas.openxmlformats.org/officeDocument/2006/relationships/tags"/><Relationship Id="rId23" Target="../tags/tag470.xml" Type="http://schemas.openxmlformats.org/officeDocument/2006/relationships/tags"/><Relationship Id="rId24" Target="../tags/tag471.xml" Type="http://schemas.openxmlformats.org/officeDocument/2006/relationships/tags"/><Relationship Id="rId25" Target="../tags/tag472.xml" Type="http://schemas.openxmlformats.org/officeDocument/2006/relationships/tags"/><Relationship Id="rId26" Target="../tags/tag473.xml" Type="http://schemas.openxmlformats.org/officeDocument/2006/relationships/tags"/><Relationship Id="rId3" Target="../media/image65.jpeg" Type="http://schemas.openxmlformats.org/officeDocument/2006/relationships/image"/><Relationship Id="rId4" Target="../tags/tag458.xml" Type="http://schemas.openxmlformats.org/officeDocument/2006/relationships/tags"/><Relationship Id="rId5" Target="../tags/tag459.xml" Type="http://schemas.openxmlformats.org/officeDocument/2006/relationships/tags"/><Relationship Id="rId6" Target="../media/image27.png" Type="http://schemas.openxmlformats.org/officeDocument/2006/relationships/image"/><Relationship Id="rId7" Target="../tags/tag460.xml" Type="http://schemas.openxmlformats.org/officeDocument/2006/relationships/tags"/><Relationship Id="rId8" Target="../tags/tag461.xml" Type="http://schemas.openxmlformats.org/officeDocument/2006/relationships/tags"/><Relationship Id="rId9" Target="../media/image2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17.png" Type="http://schemas.openxmlformats.org/officeDocument/2006/relationships/image"/><Relationship Id="rId11" Target="../tags/tag479.xml" Type="http://schemas.openxmlformats.org/officeDocument/2006/relationships/tags"/><Relationship Id="rId12" Target="../media/image4.png" Type="http://schemas.openxmlformats.org/officeDocument/2006/relationships/image"/><Relationship Id="rId13" Target="../tags/tag480.xml" Type="http://schemas.openxmlformats.org/officeDocument/2006/relationships/tags"/><Relationship Id="rId14" Target="../tags/tag481.xml" Type="http://schemas.openxmlformats.org/officeDocument/2006/relationships/tags"/><Relationship Id="rId15" Target="../tags/tag482.xml" Type="http://schemas.openxmlformats.org/officeDocument/2006/relationships/tags"/><Relationship Id="rId16" Target="../tags/tag483.xml" Type="http://schemas.openxmlformats.org/officeDocument/2006/relationships/tags"/><Relationship Id="rId17" Target="../tags/tag484.xml" Type="http://schemas.openxmlformats.org/officeDocument/2006/relationships/tags"/><Relationship Id="rId18" Target="../tags/tag485.xml" Type="http://schemas.openxmlformats.org/officeDocument/2006/relationships/tags"/><Relationship Id="rId19" Target="../tags/tag486.xml" Type="http://schemas.openxmlformats.org/officeDocument/2006/relationships/tags"/><Relationship Id="rId2" Target="../tags/tag474.xml" Type="http://schemas.openxmlformats.org/officeDocument/2006/relationships/tags"/><Relationship Id="rId20" Target="../tags/tag487.xml" Type="http://schemas.openxmlformats.org/officeDocument/2006/relationships/tags"/><Relationship Id="rId21" Target="../tags/tag488.xml" Type="http://schemas.openxmlformats.org/officeDocument/2006/relationships/tags"/><Relationship Id="rId22" Target="../tags/tag489.xml" Type="http://schemas.openxmlformats.org/officeDocument/2006/relationships/tags"/><Relationship Id="rId23" Target="../tags/tag490.xml" Type="http://schemas.openxmlformats.org/officeDocument/2006/relationships/tags"/><Relationship Id="rId24" Target="../tags/tag491.xml" Type="http://schemas.openxmlformats.org/officeDocument/2006/relationships/tags"/><Relationship Id="rId25" Target="../tags/tag492.xml" Type="http://schemas.openxmlformats.org/officeDocument/2006/relationships/tags"/><Relationship Id="rId26" Target="../tags/tag493.xml" Type="http://schemas.openxmlformats.org/officeDocument/2006/relationships/tags"/><Relationship Id="rId27" Target="../tags/tag494.xml" Type="http://schemas.openxmlformats.org/officeDocument/2006/relationships/tags"/><Relationship Id="rId28" Target="../tags/tag495.xml" Type="http://schemas.openxmlformats.org/officeDocument/2006/relationships/tags"/><Relationship Id="rId29" Target="../tags/tag496.xml" Type="http://schemas.openxmlformats.org/officeDocument/2006/relationships/tags"/><Relationship Id="rId3" Target="../media/image68.png" Type="http://schemas.openxmlformats.org/officeDocument/2006/relationships/image"/><Relationship Id="rId30" Target="../tags/tag497.xml" Type="http://schemas.openxmlformats.org/officeDocument/2006/relationships/tags"/><Relationship Id="rId31" Target="../tags/tag498.xml" Type="http://schemas.openxmlformats.org/officeDocument/2006/relationships/tags"/><Relationship Id="rId32" Target="../tags/tag499.xml" Type="http://schemas.openxmlformats.org/officeDocument/2006/relationships/tags"/><Relationship Id="rId33" Target="../tags/tag500.xml" Type="http://schemas.openxmlformats.org/officeDocument/2006/relationships/tags"/><Relationship Id="rId34" Target="../tags/tag501.xml" Type="http://schemas.openxmlformats.org/officeDocument/2006/relationships/tags"/><Relationship Id="rId35" Target="../tags/tag502.xml" Type="http://schemas.openxmlformats.org/officeDocument/2006/relationships/tags"/><Relationship Id="rId36" Target="../tags/tag503.xml" Type="http://schemas.openxmlformats.org/officeDocument/2006/relationships/tags"/><Relationship Id="rId37" Target="../tags/tag504.xml" Type="http://schemas.openxmlformats.org/officeDocument/2006/relationships/tags"/><Relationship Id="rId38" Target="../tags/tag505.xml" Type="http://schemas.openxmlformats.org/officeDocument/2006/relationships/tags"/><Relationship Id="rId39" Target="../tags/tag506.xml" Type="http://schemas.openxmlformats.org/officeDocument/2006/relationships/tags"/><Relationship Id="rId4" Target="../tags/tag475.xml" Type="http://schemas.openxmlformats.org/officeDocument/2006/relationships/tags"/><Relationship Id="rId40" Target="../tags/tag507.xml" Type="http://schemas.openxmlformats.org/officeDocument/2006/relationships/tags"/><Relationship Id="rId41" Target="../tags/tag508.xml" Type="http://schemas.openxmlformats.org/officeDocument/2006/relationships/tags"/><Relationship Id="rId42" Target="../tags/tag509.xml" Type="http://schemas.openxmlformats.org/officeDocument/2006/relationships/tags"/><Relationship Id="rId43" Target="../tags/tag510.xml" Type="http://schemas.openxmlformats.org/officeDocument/2006/relationships/tags"/><Relationship Id="rId44" Target="../tags/tag511.xml" Type="http://schemas.openxmlformats.org/officeDocument/2006/relationships/tags"/><Relationship Id="rId45" Target="../tags/tag512.xml" Type="http://schemas.openxmlformats.org/officeDocument/2006/relationships/tags"/><Relationship Id="rId46" Target="../tags/tag513.xml" Type="http://schemas.openxmlformats.org/officeDocument/2006/relationships/tags"/><Relationship Id="rId47" Target="../tags/tag514.xml" Type="http://schemas.openxmlformats.org/officeDocument/2006/relationships/tags"/><Relationship Id="rId48" Target="../tags/tag515.xml" Type="http://schemas.openxmlformats.org/officeDocument/2006/relationships/tags"/><Relationship Id="rId49" Target="../tags/tag516.xml" Type="http://schemas.openxmlformats.org/officeDocument/2006/relationships/tags"/><Relationship Id="rId5" Target="../tags/tag476.xml" Type="http://schemas.openxmlformats.org/officeDocument/2006/relationships/tags"/><Relationship Id="rId50" Target="../tags/tag517.xml" Type="http://schemas.openxmlformats.org/officeDocument/2006/relationships/tags"/><Relationship Id="rId51" Target="../tags/tag518.xml" Type="http://schemas.openxmlformats.org/officeDocument/2006/relationships/tags"/><Relationship Id="rId52" Target="../tags/tag519.xml" Type="http://schemas.openxmlformats.org/officeDocument/2006/relationships/tags"/><Relationship Id="rId53" Target="../tags/tag520.xml" Type="http://schemas.openxmlformats.org/officeDocument/2006/relationships/tags"/><Relationship Id="rId54" Target="../tags/tag521.xml" Type="http://schemas.openxmlformats.org/officeDocument/2006/relationships/tags"/><Relationship Id="rId55" Target="../tags/tag522.xml" Type="http://schemas.openxmlformats.org/officeDocument/2006/relationships/tags"/><Relationship Id="rId56" Target="../tags/tag523.xml" Type="http://schemas.openxmlformats.org/officeDocument/2006/relationships/tags"/><Relationship Id="rId57" Target="../tags/tag524.xml" Type="http://schemas.openxmlformats.org/officeDocument/2006/relationships/tags"/><Relationship Id="rId58" Target="../tags/tag525.xml" Type="http://schemas.openxmlformats.org/officeDocument/2006/relationships/tags"/><Relationship Id="rId59" Target="../tags/tag526.xml" Type="http://schemas.openxmlformats.org/officeDocument/2006/relationships/tags"/><Relationship Id="rId6" Target="../media/image27.png" Type="http://schemas.openxmlformats.org/officeDocument/2006/relationships/image"/><Relationship Id="rId60" Target="../tags/tag527.xml" Type="http://schemas.openxmlformats.org/officeDocument/2006/relationships/tags"/><Relationship Id="rId61" Target="../tags/tag528.xml" Type="http://schemas.openxmlformats.org/officeDocument/2006/relationships/tags"/><Relationship Id="rId62" Target="../tags/tag529.xml" Type="http://schemas.openxmlformats.org/officeDocument/2006/relationships/tags"/><Relationship Id="rId63" Target="../tags/tag530.xml" Type="http://schemas.openxmlformats.org/officeDocument/2006/relationships/tags"/><Relationship Id="rId64" Target="../tags/tag531.xml" Type="http://schemas.openxmlformats.org/officeDocument/2006/relationships/tags"/><Relationship Id="rId65" Target="../tags/tag532.xml" Type="http://schemas.openxmlformats.org/officeDocument/2006/relationships/tags"/><Relationship Id="rId66" Target="../tags/tag533.xml" Type="http://schemas.openxmlformats.org/officeDocument/2006/relationships/tags"/><Relationship Id="rId67" Target="../tags/tag534.xml" Type="http://schemas.openxmlformats.org/officeDocument/2006/relationships/tags"/><Relationship Id="rId68" Target="../tags/tag535.xml" Type="http://schemas.openxmlformats.org/officeDocument/2006/relationships/tags"/><Relationship Id="rId69" Target="../tags/tag536.xml" Type="http://schemas.openxmlformats.org/officeDocument/2006/relationships/tags"/><Relationship Id="rId7" Target="../tags/tag477.xml" Type="http://schemas.openxmlformats.org/officeDocument/2006/relationships/tags"/><Relationship Id="rId70" Target="../tags/tag537.xml" Type="http://schemas.openxmlformats.org/officeDocument/2006/relationships/tags"/><Relationship Id="rId71" Target="../tags/tag538.xml" Type="http://schemas.openxmlformats.org/officeDocument/2006/relationships/tags"/><Relationship Id="rId72" Target="../tags/tag539.xml" Type="http://schemas.openxmlformats.org/officeDocument/2006/relationships/tags"/><Relationship Id="rId73" Target="../tags/tag540.xml" Type="http://schemas.openxmlformats.org/officeDocument/2006/relationships/tags"/><Relationship Id="rId74" Target="../tags/tag541.xml" Type="http://schemas.openxmlformats.org/officeDocument/2006/relationships/tags"/><Relationship Id="rId75" Target="../tags/tag542.xml" Type="http://schemas.openxmlformats.org/officeDocument/2006/relationships/tags"/><Relationship Id="rId76" Target="../tags/tag543.xml" Type="http://schemas.openxmlformats.org/officeDocument/2006/relationships/tags"/><Relationship Id="rId77" Target="../tags/tag544.xml" Type="http://schemas.openxmlformats.org/officeDocument/2006/relationships/tags"/><Relationship Id="rId78" Target="../tags/tag545.xml" Type="http://schemas.openxmlformats.org/officeDocument/2006/relationships/tags"/><Relationship Id="rId8" Target="../tags/tag478.xml" Type="http://schemas.openxmlformats.org/officeDocument/2006/relationships/tags"/><Relationship Id="rId9" Target="../media/image2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tags/tag547.xml" Type="http://schemas.openxmlformats.org/officeDocument/2006/relationships/tags"/><Relationship Id="rId4" Target="../media/image69.png" Type="http://schemas.openxmlformats.org/officeDocument/2006/relationships/image"/><Relationship Id="rId5" Target="../tags/tag548.xml" Type="http://schemas.openxmlformats.org/officeDocument/2006/relationships/tags"/><Relationship Id="rId6" Target="../media/image70.png" Type="http://schemas.openxmlformats.org/officeDocument/2006/relationships/image"/><Relationship Id="rId7" Target="../tags/tag549.xml" Type="http://schemas.openxmlformats.org/officeDocument/2006/relationships/tags"/><Relationship Id="rId8" Target="../media/image71.jpeg" Type="http://schemas.openxmlformats.org/officeDocument/2006/relationships/image"/><Relationship Id="rId9" Target="../tags/tag550.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49.xml" Type="http://schemas.openxmlformats.org/officeDocument/2006/relationships/tags"/><Relationship Id="rId11" Target="../tags/tag150.xml" Type="http://schemas.openxmlformats.org/officeDocument/2006/relationships/tags"/><Relationship Id="rId12" Target="../media/image21.png" Type="http://schemas.openxmlformats.org/officeDocument/2006/relationships/image"/><Relationship Id="rId13" Target="../tags/tag151.xml" Type="http://schemas.openxmlformats.org/officeDocument/2006/relationships/tags"/><Relationship Id="rId14" Target="../media/image22.png" Type="http://schemas.openxmlformats.org/officeDocument/2006/relationships/image"/><Relationship Id="rId15" Target="../tags/tag152.xml" Type="http://schemas.openxmlformats.org/officeDocument/2006/relationships/tags"/><Relationship Id="rId16" Target="../media/image23.png" Type="http://schemas.openxmlformats.org/officeDocument/2006/relationships/image"/><Relationship Id="rId17" Target="../tags/tag153.xml" Type="http://schemas.openxmlformats.org/officeDocument/2006/relationships/tags"/><Relationship Id="rId18" Target="../tags/tag154.xml" Type="http://schemas.openxmlformats.org/officeDocument/2006/relationships/tags"/><Relationship Id="rId19" Target="../tags/tag155.xml" Type="http://schemas.openxmlformats.org/officeDocument/2006/relationships/tags"/><Relationship Id="rId2" Target="../tags/tag145.xml" Type="http://schemas.openxmlformats.org/officeDocument/2006/relationships/tags"/><Relationship Id="rId20" Target="../tags/tag156.xml" Type="http://schemas.openxmlformats.org/officeDocument/2006/relationships/tags"/><Relationship Id="rId21" Target="../media/image11.png" Type="http://schemas.openxmlformats.org/officeDocument/2006/relationships/image"/><Relationship Id="rId22" Target="../tags/tag157.xml" Type="http://schemas.openxmlformats.org/officeDocument/2006/relationships/tags"/><Relationship Id="rId3" Target="../media/image3.png" Type="http://schemas.openxmlformats.org/officeDocument/2006/relationships/image"/><Relationship Id="rId4" Target="../tags/tag146.xml" Type="http://schemas.openxmlformats.org/officeDocument/2006/relationships/tags"/><Relationship Id="rId5" Target="../media/image4.png" Type="http://schemas.openxmlformats.org/officeDocument/2006/relationships/image"/><Relationship Id="rId6" Target="../tags/tag147.xml" Type="http://schemas.openxmlformats.org/officeDocument/2006/relationships/tags"/><Relationship Id="rId7" Target="../media/image19.png" Type="http://schemas.openxmlformats.org/officeDocument/2006/relationships/image"/><Relationship Id="rId8" Target="../tags/tag148.xml" Type="http://schemas.openxmlformats.org/officeDocument/2006/relationships/tags"/><Relationship Id="rId9" Target="../media/image2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63.xml" Type="http://schemas.openxmlformats.org/officeDocument/2006/relationships/tags"/><Relationship Id="rId11" Target="../media/image4.png" Type="http://schemas.openxmlformats.org/officeDocument/2006/relationships/image"/><Relationship Id="rId12" Target="../tags/tag164.xml" Type="http://schemas.openxmlformats.org/officeDocument/2006/relationships/tags"/><Relationship Id="rId2" Target="../notesSlides/notesSlide2.xml" Type="http://schemas.openxmlformats.org/officeDocument/2006/relationships/notesSlide"/><Relationship Id="rId3" Target="../tags/tag159.xml" Type="http://schemas.openxmlformats.org/officeDocument/2006/relationships/tags"/><Relationship Id="rId4" Target="../media/image2.png" Type="http://schemas.openxmlformats.org/officeDocument/2006/relationships/image"/><Relationship Id="rId5" Target="../tags/tag160.xml" Type="http://schemas.openxmlformats.org/officeDocument/2006/relationships/tags"/><Relationship Id="rId6" Target="../tags/tag161.xml" Type="http://schemas.openxmlformats.org/officeDocument/2006/relationships/tags"/><Relationship Id="rId7" Target="../media/image24.png" Type="http://schemas.openxmlformats.org/officeDocument/2006/relationships/image"/><Relationship Id="rId8" Target="../media/image3.png" Type="http://schemas.openxmlformats.org/officeDocument/2006/relationships/image"/><Relationship Id="rId9" Target="../tags/tag162.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3.png" Type="http://schemas.openxmlformats.org/officeDocument/2006/relationships/image"/><Relationship Id="rId11" Target="../tags/tag170.xml" Type="http://schemas.openxmlformats.org/officeDocument/2006/relationships/tags"/><Relationship Id="rId12" Target="../tags/tag171.xml" Type="http://schemas.openxmlformats.org/officeDocument/2006/relationships/tags"/><Relationship Id="rId13" Target="../media/image27.png" Type="http://schemas.openxmlformats.org/officeDocument/2006/relationships/image"/><Relationship Id="rId14" Target="../tags/tag172.xml" Type="http://schemas.openxmlformats.org/officeDocument/2006/relationships/tags"/><Relationship Id="rId15" Target="../tags/tag173.xml" Type="http://schemas.openxmlformats.org/officeDocument/2006/relationships/tags"/><Relationship Id="rId16" Target="../media/image28.png" Type="http://schemas.openxmlformats.org/officeDocument/2006/relationships/image"/><Relationship Id="rId17" Target="../tags/tag174.xml" Type="http://schemas.openxmlformats.org/officeDocument/2006/relationships/tags"/><Relationship Id="rId18" Target="../media/image17.png" Type="http://schemas.openxmlformats.org/officeDocument/2006/relationships/image"/><Relationship Id="rId19" Target="../tags/tag175.xml" Type="http://schemas.openxmlformats.org/officeDocument/2006/relationships/tags"/><Relationship Id="rId2" Target="../tags/tag165.xml" Type="http://schemas.openxmlformats.org/officeDocument/2006/relationships/tags"/><Relationship Id="rId3" Target="../media/image25.png" Type="http://schemas.openxmlformats.org/officeDocument/2006/relationships/image"/><Relationship Id="rId4" Target="../tags/tag166.xml" Type="http://schemas.openxmlformats.org/officeDocument/2006/relationships/tags"/><Relationship Id="rId5" Target="../tags/tag167.xml" Type="http://schemas.openxmlformats.org/officeDocument/2006/relationships/tags"/><Relationship Id="rId6" Target="../media/image26.png" Type="http://schemas.openxmlformats.org/officeDocument/2006/relationships/image"/><Relationship Id="rId7" Target="../tags/tag168.xml" Type="http://schemas.openxmlformats.org/officeDocument/2006/relationships/tags"/><Relationship Id="rId8" Target="../tags/tag169.xml" Type="http://schemas.openxmlformats.org/officeDocument/2006/relationships/tags"/><Relationship Id="rId9" Target="../media/image2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26.png" Type="http://schemas.openxmlformats.org/officeDocument/2006/relationships/image"/><Relationship Id="rId11" Target="../tags/tag181.xml" Type="http://schemas.openxmlformats.org/officeDocument/2006/relationships/tags"/><Relationship Id="rId12" Target="../tags/tag182.xml" Type="http://schemas.openxmlformats.org/officeDocument/2006/relationships/tags"/><Relationship Id="rId13" Target="../tags/tag183.xml" Type="http://schemas.openxmlformats.org/officeDocument/2006/relationships/tags"/><Relationship Id="rId14" Target="../tags/tag184.xml" Type="http://schemas.openxmlformats.org/officeDocument/2006/relationships/tags"/><Relationship Id="rId15" Target="../media/image29.png" Type="http://schemas.openxmlformats.org/officeDocument/2006/relationships/image"/><Relationship Id="rId16" Target="../tags/tag185.xml" Type="http://schemas.openxmlformats.org/officeDocument/2006/relationships/tags"/><Relationship Id="rId17" Target="../media/image30.png" Type="http://schemas.openxmlformats.org/officeDocument/2006/relationships/image"/><Relationship Id="rId18" Target="../tags/tag186.xml" Type="http://schemas.openxmlformats.org/officeDocument/2006/relationships/tags"/><Relationship Id="rId19" Target="../media/image31.png" Type="http://schemas.openxmlformats.org/officeDocument/2006/relationships/image"/><Relationship Id="rId2" Target="../tags/tag176.xml" Type="http://schemas.openxmlformats.org/officeDocument/2006/relationships/tags"/><Relationship Id="rId20" Target="../tags/tag187.xml" Type="http://schemas.openxmlformats.org/officeDocument/2006/relationships/tags"/><Relationship Id="rId21" Target="../media/image32.png" Type="http://schemas.openxmlformats.org/officeDocument/2006/relationships/image"/><Relationship Id="rId22" Target="../tags/tag188.xml" Type="http://schemas.openxmlformats.org/officeDocument/2006/relationships/tags"/><Relationship Id="rId23" Target="../tags/tag189.xml" Type="http://schemas.openxmlformats.org/officeDocument/2006/relationships/tags"/><Relationship Id="rId24" Target="../tags/tag190.xml" Type="http://schemas.openxmlformats.org/officeDocument/2006/relationships/tags"/><Relationship Id="rId25" Target="../tags/tag191.xml" Type="http://schemas.openxmlformats.org/officeDocument/2006/relationships/tags"/><Relationship Id="rId26" Target="../tags/tag192.xml" Type="http://schemas.openxmlformats.org/officeDocument/2006/relationships/tags"/><Relationship Id="rId27" Target="../tags/tag193.xml" Type="http://schemas.openxmlformats.org/officeDocument/2006/relationships/tags"/><Relationship Id="rId28" Target="../tags/tag194.xml" Type="http://schemas.openxmlformats.org/officeDocument/2006/relationships/tags"/><Relationship Id="rId29" Target="../tags/tag195.xml" Type="http://schemas.openxmlformats.org/officeDocument/2006/relationships/tags"/><Relationship Id="rId3" Target="../tags/tag177.xml" Type="http://schemas.openxmlformats.org/officeDocument/2006/relationships/tags"/><Relationship Id="rId30" Target="../media/image3.png" Type="http://schemas.openxmlformats.org/officeDocument/2006/relationships/image"/><Relationship Id="rId31" Target="../tags/tag196.xml" Type="http://schemas.openxmlformats.org/officeDocument/2006/relationships/tags"/><Relationship Id="rId32" Target="../media/image33.png" Type="http://schemas.openxmlformats.org/officeDocument/2006/relationships/image"/><Relationship Id="rId33" Target="../tags/tag197.xml" Type="http://schemas.openxmlformats.org/officeDocument/2006/relationships/tags"/><Relationship Id="rId4" Target="../media/image27.png" Type="http://schemas.openxmlformats.org/officeDocument/2006/relationships/image"/><Relationship Id="rId5" Target="../tags/tag178.xml" Type="http://schemas.openxmlformats.org/officeDocument/2006/relationships/tags"/><Relationship Id="rId6" Target="../tags/tag179.xml" Type="http://schemas.openxmlformats.org/officeDocument/2006/relationships/tags"/><Relationship Id="rId7" Target="../media/image24.png" Type="http://schemas.openxmlformats.org/officeDocument/2006/relationships/image"/><Relationship Id="rId8" Target="../media/image17.png" Type="http://schemas.openxmlformats.org/officeDocument/2006/relationships/image"/><Relationship Id="rId9" Target="../tags/tag180.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17.png" Type="http://schemas.openxmlformats.org/officeDocument/2006/relationships/image"/><Relationship Id="rId11" Target="../tags/tag203.xml" Type="http://schemas.openxmlformats.org/officeDocument/2006/relationships/tags"/><Relationship Id="rId12" Target="../media/image26.png" Type="http://schemas.openxmlformats.org/officeDocument/2006/relationships/image"/><Relationship Id="rId13" Target="../tags/tag204.xml" Type="http://schemas.openxmlformats.org/officeDocument/2006/relationships/tags"/><Relationship Id="rId14" Target="../tags/tag205.xml" Type="http://schemas.openxmlformats.org/officeDocument/2006/relationships/tags"/><Relationship Id="rId15" Target="../tags/tag206.xml" Type="http://schemas.openxmlformats.org/officeDocument/2006/relationships/tags"/><Relationship Id="rId16" Target="../media/image4.png" Type="http://schemas.openxmlformats.org/officeDocument/2006/relationships/image"/><Relationship Id="rId17" Target="../tags/tag207.xml" Type="http://schemas.openxmlformats.org/officeDocument/2006/relationships/tags"/><Relationship Id="rId2" Target="../tags/tag198.xml" Type="http://schemas.openxmlformats.org/officeDocument/2006/relationships/tags"/><Relationship Id="rId3" Target="../tags/tag199.xml" Type="http://schemas.openxmlformats.org/officeDocument/2006/relationships/tags"/><Relationship Id="rId4" Target="../media/image27.png" Type="http://schemas.openxmlformats.org/officeDocument/2006/relationships/image"/><Relationship Id="rId5" Target="../tags/tag200.xml" Type="http://schemas.openxmlformats.org/officeDocument/2006/relationships/tags"/><Relationship Id="rId6" Target="../tags/tag201.xml" Type="http://schemas.openxmlformats.org/officeDocument/2006/relationships/tags"/><Relationship Id="rId7" Target="../media/image24.png" Type="http://schemas.openxmlformats.org/officeDocument/2006/relationships/image"/><Relationship Id="rId8" Target="../media/image34.jpeg" Type="http://schemas.openxmlformats.org/officeDocument/2006/relationships/image"/><Relationship Id="rId9" Target="../tags/tag202.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213.xml" Type="http://schemas.openxmlformats.org/officeDocument/2006/relationships/tags"/><Relationship Id="rId11" Target="../media/image17.png" Type="http://schemas.openxmlformats.org/officeDocument/2006/relationships/image"/><Relationship Id="rId12" Target="../tags/tag214.xml" Type="http://schemas.openxmlformats.org/officeDocument/2006/relationships/tags"/><Relationship Id="rId13" Target="../tags/tag215.xml" Type="http://schemas.openxmlformats.org/officeDocument/2006/relationships/tags"/><Relationship Id="rId14" Target="../tags/tag216.xml" Type="http://schemas.openxmlformats.org/officeDocument/2006/relationships/tags"/><Relationship Id="rId15" Target="../tags/tag217.xml" Type="http://schemas.openxmlformats.org/officeDocument/2006/relationships/tags"/><Relationship Id="rId16" Target="../tags/tag218.xml" Type="http://schemas.openxmlformats.org/officeDocument/2006/relationships/tags"/><Relationship Id="rId17" Target="../tags/tag219.xml" Type="http://schemas.openxmlformats.org/officeDocument/2006/relationships/tags"/><Relationship Id="rId18" Target="../tags/tag220.xml" Type="http://schemas.openxmlformats.org/officeDocument/2006/relationships/tags"/><Relationship Id="rId19" Target="../tags/tag221.xml" Type="http://schemas.openxmlformats.org/officeDocument/2006/relationships/tags"/><Relationship Id="rId2" Target="../tags/tag208.xml" Type="http://schemas.openxmlformats.org/officeDocument/2006/relationships/tags"/><Relationship Id="rId20" Target="../tags/tag222.xml" Type="http://schemas.openxmlformats.org/officeDocument/2006/relationships/tags"/><Relationship Id="rId21" Target="../tags/tag223.xml" Type="http://schemas.openxmlformats.org/officeDocument/2006/relationships/tags"/><Relationship Id="rId22" Target="../tags/tag224.xml" Type="http://schemas.openxmlformats.org/officeDocument/2006/relationships/tags"/><Relationship Id="rId23" Target="../tags/tag225.xml" Type="http://schemas.openxmlformats.org/officeDocument/2006/relationships/tags"/><Relationship Id="rId24" Target="../tags/tag226.xml" Type="http://schemas.openxmlformats.org/officeDocument/2006/relationships/tags"/><Relationship Id="rId25" Target="../tags/tag227.xml" Type="http://schemas.openxmlformats.org/officeDocument/2006/relationships/tags"/><Relationship Id="rId26" Target="../tags/tag228.xml" Type="http://schemas.openxmlformats.org/officeDocument/2006/relationships/tags"/><Relationship Id="rId27" Target="../tags/tag229.xml" Type="http://schemas.openxmlformats.org/officeDocument/2006/relationships/tags"/><Relationship Id="rId28" Target="../tags/tag230.xml" Type="http://schemas.openxmlformats.org/officeDocument/2006/relationships/tags"/><Relationship Id="rId29" Target="../media/image35.png" Type="http://schemas.openxmlformats.org/officeDocument/2006/relationships/image"/><Relationship Id="rId3" Target="../tags/tag209.xml" Type="http://schemas.openxmlformats.org/officeDocument/2006/relationships/tags"/><Relationship Id="rId30" Target="../tags/tag231.xml" Type="http://schemas.openxmlformats.org/officeDocument/2006/relationships/tags"/><Relationship Id="rId31" Target="../media/image36.png" Type="http://schemas.openxmlformats.org/officeDocument/2006/relationships/image"/><Relationship Id="rId32" Target="../tags/tag232.xml" Type="http://schemas.openxmlformats.org/officeDocument/2006/relationships/tags"/><Relationship Id="rId33" Target="../media/image37.png" Type="http://schemas.openxmlformats.org/officeDocument/2006/relationships/image"/><Relationship Id="rId34" Target="../tags/tag233.xml" Type="http://schemas.openxmlformats.org/officeDocument/2006/relationships/tags"/><Relationship Id="rId35" Target="../media/image38.png" Type="http://schemas.openxmlformats.org/officeDocument/2006/relationships/image"/><Relationship Id="rId36" Target="../tags/tag234.xml" Type="http://schemas.openxmlformats.org/officeDocument/2006/relationships/tags"/><Relationship Id="rId37" Target="../tags/tag235.xml" Type="http://schemas.openxmlformats.org/officeDocument/2006/relationships/tags"/><Relationship Id="rId38" Target="../tags/tag236.xml" Type="http://schemas.openxmlformats.org/officeDocument/2006/relationships/tags"/><Relationship Id="rId39" Target="../tags/tag237.xml" Type="http://schemas.openxmlformats.org/officeDocument/2006/relationships/tags"/><Relationship Id="rId4" Target="../media/image27.png" Type="http://schemas.openxmlformats.org/officeDocument/2006/relationships/image"/><Relationship Id="rId40" Target="../tags/tag238.xml" Type="http://schemas.openxmlformats.org/officeDocument/2006/relationships/tags"/><Relationship Id="rId41" Target="../tags/tag239.xml" Type="http://schemas.openxmlformats.org/officeDocument/2006/relationships/tags"/><Relationship Id="rId42" Target="../media/image4.png" Type="http://schemas.openxmlformats.org/officeDocument/2006/relationships/image"/><Relationship Id="rId43" Target="../tags/tag240.xml" Type="http://schemas.openxmlformats.org/officeDocument/2006/relationships/tags"/><Relationship Id="rId44" Target="../media/image3.png" Type="http://schemas.openxmlformats.org/officeDocument/2006/relationships/image"/><Relationship Id="rId45" Target="../tags/tag241.xml" Type="http://schemas.openxmlformats.org/officeDocument/2006/relationships/tags"/><Relationship Id="rId5" Target="../tags/tag210.xml" Type="http://schemas.openxmlformats.org/officeDocument/2006/relationships/tags"/><Relationship Id="rId6" Target="../tags/tag211.xml" Type="http://schemas.openxmlformats.org/officeDocument/2006/relationships/tags"/><Relationship Id="rId7" Target="../media/image24.png" Type="http://schemas.openxmlformats.org/officeDocument/2006/relationships/image"/><Relationship Id="rId8" Target="../media/image26.png" Type="http://schemas.openxmlformats.org/officeDocument/2006/relationships/image"/><Relationship Id="rId9" Target="../tags/tag212.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247.xml" Type="http://schemas.openxmlformats.org/officeDocument/2006/relationships/tags"/><Relationship Id="rId11" Target="../media/image17.png" Type="http://schemas.openxmlformats.org/officeDocument/2006/relationships/image"/><Relationship Id="rId12" Target="../tags/tag248.xml" Type="http://schemas.openxmlformats.org/officeDocument/2006/relationships/tags"/><Relationship Id="rId13" Target="../tags/tag249.xml" Type="http://schemas.openxmlformats.org/officeDocument/2006/relationships/tags"/><Relationship Id="rId14" Target="../tags/tag250.xml" Type="http://schemas.openxmlformats.org/officeDocument/2006/relationships/tags"/><Relationship Id="rId15" Target="../tags/tag251.xml" Type="http://schemas.openxmlformats.org/officeDocument/2006/relationships/tags"/><Relationship Id="rId16" Target="../tags/tag252.xml" Type="http://schemas.openxmlformats.org/officeDocument/2006/relationships/tags"/><Relationship Id="rId17" Target="../tags/tag253.xml" Type="http://schemas.openxmlformats.org/officeDocument/2006/relationships/tags"/><Relationship Id="rId18" Target="../tags/tag254.xml" Type="http://schemas.openxmlformats.org/officeDocument/2006/relationships/tags"/><Relationship Id="rId19" Target="../tags/tag255.xml" Type="http://schemas.openxmlformats.org/officeDocument/2006/relationships/tags"/><Relationship Id="rId2" Target="../tags/tag242.xml" Type="http://schemas.openxmlformats.org/officeDocument/2006/relationships/tags"/><Relationship Id="rId20" Target="../media/image39.jpeg" Type="http://schemas.openxmlformats.org/officeDocument/2006/relationships/image"/><Relationship Id="rId21" Target="../tags/tag256.xml" Type="http://schemas.openxmlformats.org/officeDocument/2006/relationships/tags"/><Relationship Id="rId22" Target="../media/image40.jpeg" Type="http://schemas.openxmlformats.org/officeDocument/2006/relationships/image"/><Relationship Id="rId23" Target="../tags/tag257.xml" Type="http://schemas.openxmlformats.org/officeDocument/2006/relationships/tags"/><Relationship Id="rId24" Target="../media/image41.jpeg" Type="http://schemas.openxmlformats.org/officeDocument/2006/relationships/image"/><Relationship Id="rId25" Target="../media/image28.png" Type="http://schemas.openxmlformats.org/officeDocument/2006/relationships/image"/><Relationship Id="rId26" Target="../tags/tag258.xml" Type="http://schemas.openxmlformats.org/officeDocument/2006/relationships/tags"/><Relationship Id="rId27" Target="../media/image4.png" Type="http://schemas.openxmlformats.org/officeDocument/2006/relationships/image"/><Relationship Id="rId28" Target="../tags/tag259.xml" Type="http://schemas.openxmlformats.org/officeDocument/2006/relationships/tags"/><Relationship Id="rId29" Target="../tags/tag260.xml" Type="http://schemas.openxmlformats.org/officeDocument/2006/relationships/tags"/><Relationship Id="rId3" Target="../tags/tag243.xml" Type="http://schemas.openxmlformats.org/officeDocument/2006/relationships/tags"/><Relationship Id="rId30" Target="../tags/tag261.xml" Type="http://schemas.openxmlformats.org/officeDocument/2006/relationships/tags"/><Relationship Id="rId31" Target="../tags/tag262.xml" Type="http://schemas.openxmlformats.org/officeDocument/2006/relationships/tags"/><Relationship Id="rId32" Target="../media/image42.jpeg" Type="http://schemas.openxmlformats.org/officeDocument/2006/relationships/image"/><Relationship Id="rId33" Target="../media/image33.png" Type="http://schemas.openxmlformats.org/officeDocument/2006/relationships/image"/><Relationship Id="rId34" Target="../tags/tag263.xml" Type="http://schemas.openxmlformats.org/officeDocument/2006/relationships/tags"/><Relationship Id="rId4" Target="../media/image27.png" Type="http://schemas.openxmlformats.org/officeDocument/2006/relationships/image"/><Relationship Id="rId5" Target="../tags/tag244.xml" Type="http://schemas.openxmlformats.org/officeDocument/2006/relationships/tags"/><Relationship Id="rId6" Target="../tags/tag245.xml" Type="http://schemas.openxmlformats.org/officeDocument/2006/relationships/tags"/><Relationship Id="rId7" Target="../media/image24.png" Type="http://schemas.openxmlformats.org/officeDocument/2006/relationships/image"/><Relationship Id="rId8" Target="../media/image26.png" Type="http://schemas.openxmlformats.org/officeDocument/2006/relationships/image"/><Relationship Id="rId9" Target="../tags/tag246.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pic>
        <p:nvPicPr>
          <p:cNvPr id="19" name="图片 18"/>
          <p:cNvPicPr>
            <a:picLocks noChangeAspect="1"/>
          </p:cNvPicPr>
          <p:nvPr>
            <p:custDataLst>
              <p:tags r:id="rId4"/>
            </p:custDataLst>
          </p:nvPr>
        </p:nvPicPr>
        <p:blipFill>
          <a:blip r:embed="rId3">
            <a:extLst>
              <a:ext uri="{28A0092B-C50C-407E-A947-70E740481C1C}">
                <a14:useLocalDpi/>
              </a:ext>
            </a:extLst>
          </a:blip>
          <a:stretch>
            <a:fillRect/>
          </a:stretch>
        </p:blipFill>
        <p:spPr>
          <a:xfrm>
            <a:off x="5035489" y="443146"/>
            <a:ext cx="3502405" cy="4239754"/>
          </a:xfrm>
          <a:prstGeom prst="rect">
            <a:avLst/>
          </a:prstGeom>
        </p:spPr>
      </p:pic>
      <p:pic>
        <p:nvPicPr>
          <p:cNvPr id="20" name="图片 19"/>
          <p:cNvPicPr>
            <a:picLocks noChangeAspect="1"/>
          </p:cNvPicPr>
          <p:nvPr>
            <p:custDataLst>
              <p:tags r:id="rId6"/>
            </p:custDataLst>
          </p:nvPr>
        </p:nvPicPr>
        <p:blipFill>
          <a:blip r:embed="rId5">
            <a:extLst>
              <a:ext uri="{28A0092B-C50C-407E-A947-70E740481C1C}">
                <a14:useLocalDpi/>
              </a:ext>
            </a:extLst>
          </a:blip>
          <a:stretch>
            <a:fillRect/>
          </a:stretch>
        </p:blipFill>
        <p:spPr>
          <a:xfrm>
            <a:off x="5333814" y="3079236"/>
            <a:ext cx="1102123" cy="1476635"/>
          </a:xfrm>
          <a:prstGeom prst="rect">
            <a:avLst/>
          </a:prstGeom>
        </p:spPr>
      </p:pic>
      <p:pic>
        <p:nvPicPr>
          <p:cNvPr id="21" name="图片 20"/>
          <p:cNvPicPr>
            <a:picLocks noChangeAspect="1"/>
          </p:cNvPicPr>
          <p:nvPr>
            <p:custDataLst>
              <p:tags r:id="rId8"/>
            </p:custDataLst>
          </p:nvPr>
        </p:nvPicPr>
        <p:blipFill>
          <a:blip r:embed="rId7">
            <a:extLst>
              <a:ext uri="{28A0092B-C50C-407E-A947-70E740481C1C}">
                <a14:useLocalDpi/>
              </a:ext>
            </a:extLst>
          </a:blip>
          <a:stretch>
            <a:fillRect/>
          </a:stretch>
        </p:blipFill>
        <p:spPr>
          <a:xfrm>
            <a:off x="4402474" y="3079236"/>
            <a:ext cx="521452" cy="2581555"/>
          </a:xfrm>
          <a:prstGeom prst="rect">
            <a:avLst/>
          </a:prstGeom>
        </p:spPr>
      </p:pic>
      <p:pic>
        <p:nvPicPr>
          <p:cNvPr id="12" name="图片 11"/>
          <p:cNvPicPr>
            <a:picLocks noChangeAspect="1"/>
          </p:cNvPicPr>
          <p:nvPr>
            <p:custDataLst>
              <p:tags r:id="rId10"/>
            </p:custDataLst>
          </p:nvPr>
        </p:nvPicPr>
        <p:blipFill>
          <a:blip r:embed="rId9">
            <a:extLst>
              <a:ext uri="{28A0092B-C50C-407E-A947-70E740481C1C}">
                <a14:useLocalDpi/>
              </a:ext>
            </a:extLst>
          </a:blip>
          <a:stretch>
            <a:fillRect/>
          </a:stretch>
        </p:blipFill>
        <p:spPr>
          <a:xfrm>
            <a:off x="5919686" y="4383179"/>
            <a:ext cx="968188" cy="1573306"/>
          </a:xfrm>
          <a:prstGeom prst="rect">
            <a:avLst/>
          </a:prstGeom>
        </p:spPr>
      </p:pic>
    </p:spTree>
    <p:extLst>
      <p:ext uri="{BB962C8B-B14F-4D97-AF65-F5344CB8AC3E}">
        <p14:creationId val="70182122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32">
                                  <p:stCondLst>
                                    <p:cond delay="0"/>
                                  </p:stCondLst>
                                  <p:childTnLst>
                                    <p:set>
                                      <p:cBhvr>
                                        <p:cTn dur="1" fill="hold" id="6">
                                          <p:stCondLst>
                                            <p:cond delay="0"/>
                                          </p:stCondLst>
                                        </p:cTn>
                                        <p:tgtEl>
                                          <p:spTgt spid="19"/>
                                        </p:tgtEl>
                                        <p:attrNameLst>
                                          <p:attrName>style.visibility</p:attrName>
                                        </p:attrNameLst>
                                      </p:cBhvr>
                                      <p:to>
                                        <p:strVal val="visible"/>
                                      </p:to>
                                    </p:set>
                                    <p:animEffect filter="circle(out)" transition="in">
                                      <p:cBhvr>
                                        <p:cTn dur="5000" id="7"/>
                                        <p:tgtEl>
                                          <p:spTgt spid="19"/>
                                        </p:tgtEl>
                                      </p:cBhvr>
                                    </p:animEffect>
                                  </p:childTnLst>
                                </p:cTn>
                              </p:par>
                              <p:par>
                                <p:cTn fill="hold" id="8" nodeType="withEffect" presetClass="entr" presetID="47" presetSubtype="0">
                                  <p:stCondLst>
                                    <p:cond delay="2500"/>
                                  </p:stCondLst>
                                  <p:childTnLst>
                                    <p:set>
                                      <p:cBhvr>
                                        <p:cTn dur="1" fill="hold" id="9">
                                          <p:stCondLst>
                                            <p:cond delay="0"/>
                                          </p:stCondLst>
                                        </p:cTn>
                                        <p:tgtEl>
                                          <p:spTgt spid="20"/>
                                        </p:tgtEl>
                                        <p:attrNameLst>
                                          <p:attrName>style.visibility</p:attrName>
                                        </p:attrNameLst>
                                      </p:cBhvr>
                                      <p:to>
                                        <p:strVal val="visible"/>
                                      </p:to>
                                    </p:set>
                                    <p:animEffect filter="fade" transition="in">
                                      <p:cBhvr>
                                        <p:cTn dur="1000" id="10"/>
                                        <p:tgtEl>
                                          <p:spTgt spid="20"/>
                                        </p:tgtEl>
                                      </p:cBhvr>
                                    </p:animEffect>
                                    <p:anim calcmode="lin" valueType="num">
                                      <p:cBhvr>
                                        <p:cTn dur="1000" fill="hold" id="11"/>
                                        <p:tgtEl>
                                          <p:spTgt spid="20"/>
                                        </p:tgtEl>
                                        <p:attrNameLst>
                                          <p:attrName>ppt_x</p:attrName>
                                        </p:attrNameLst>
                                      </p:cBhvr>
                                      <p:tavLst>
                                        <p:tav tm="0">
                                          <p:val>
                                            <p:strVal val="#ppt_x"/>
                                          </p:val>
                                        </p:tav>
                                        <p:tav tm="100000">
                                          <p:val>
                                            <p:strVal val="#ppt_x"/>
                                          </p:val>
                                        </p:tav>
                                      </p:tavLst>
                                    </p:anim>
                                    <p:anim calcmode="lin" valueType="num">
                                      <p:cBhvr>
                                        <p:cTn dur="1000" fill="hold" id="12"/>
                                        <p:tgtEl>
                                          <p:spTgt spid="20"/>
                                        </p:tgtEl>
                                        <p:attrNameLst>
                                          <p:attrName>ppt_y</p:attrName>
                                        </p:attrNameLst>
                                      </p:cBhvr>
                                      <p:tavLst>
                                        <p:tav tm="0">
                                          <p:val>
                                            <p:strVal val="#ppt_y-.1"/>
                                          </p:val>
                                        </p:tav>
                                        <p:tav tm="100000">
                                          <p:val>
                                            <p:strVal val="#ppt_y"/>
                                          </p:val>
                                        </p:tav>
                                      </p:tavLst>
                                    </p:anim>
                                  </p:childTnLst>
                                </p:cTn>
                              </p:par>
                              <p:par>
                                <p:cTn fill="hold" id="13" nodeType="withEffect" presetClass="entr" presetID="2" presetSubtype="4">
                                  <p:stCondLst>
                                    <p:cond delay="400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000" fill="hold" id="15"/>
                                        <p:tgtEl>
                                          <p:spTgt spid="12"/>
                                        </p:tgtEl>
                                        <p:attrNameLst>
                                          <p:attrName>ppt_x</p:attrName>
                                        </p:attrNameLst>
                                      </p:cBhvr>
                                      <p:tavLst>
                                        <p:tav tm="0">
                                          <p:val>
                                            <p:strVal val="#ppt_x"/>
                                          </p:val>
                                        </p:tav>
                                        <p:tav tm="100000">
                                          <p:val>
                                            <p:strVal val="#ppt_x"/>
                                          </p:val>
                                        </p:tav>
                                      </p:tavLst>
                                    </p:anim>
                                    <p:anim calcmode="lin" valueType="num">
                                      <p:cBhvr additive="base">
                                        <p:cTn dur="2000" fill="hold" id="16"/>
                                        <p:tgtEl>
                                          <p:spTgt spid="12"/>
                                        </p:tgtEl>
                                        <p:attrNameLst>
                                          <p:attrName>ppt_y</p:attrName>
                                        </p:attrNameLst>
                                      </p:cBhvr>
                                      <p:tavLst>
                                        <p:tav tm="0">
                                          <p:val>
                                            <p:strVal val="1+#ppt_h/2"/>
                                          </p:val>
                                        </p:tav>
                                        <p:tav tm="100000">
                                          <p:val>
                                            <p:strVal val="#ppt_y"/>
                                          </p:val>
                                        </p:tav>
                                      </p:tavLst>
                                    </p:anim>
                                  </p:childTnLst>
                                </p:cTn>
                              </p:par>
                              <p:par>
                                <p:cTn fill="hold" id="17" nodeType="withEffect" presetClass="entr" presetID="22" presetSubtype="1">
                                  <p:stCondLst>
                                    <p:cond delay="5000"/>
                                  </p:stCondLst>
                                  <p:childTnLst>
                                    <p:set>
                                      <p:cBhvr>
                                        <p:cTn dur="1" fill="hold" id="18">
                                          <p:stCondLst>
                                            <p:cond delay="0"/>
                                          </p:stCondLst>
                                        </p:cTn>
                                        <p:tgtEl>
                                          <p:spTgt spid="21"/>
                                        </p:tgtEl>
                                        <p:attrNameLst>
                                          <p:attrName>style.visibility</p:attrName>
                                        </p:attrNameLst>
                                      </p:cBhvr>
                                      <p:to>
                                        <p:strVal val="visible"/>
                                      </p:to>
                                    </p:set>
                                    <p:animEffect filter="wipe(up)" transition="in">
                                      <p:cBhvr>
                                        <p:cTn dur="3000" id="1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pic>
        <p:nvPicPr>
          <p:cNvPr id="7" name="图片 6"/>
          <p:cNvPicPr>
            <a:picLocks noChangeAspect="1"/>
          </p:cNvPicPr>
          <p:nvPr>
            <p:custDataLst>
              <p:tags r:id="rId4"/>
            </p:custDataLst>
          </p:nvPr>
        </p:nvPicPr>
        <p:blipFill>
          <a:blip r:embed="rId3">
            <a:extLst>
              <a:ext uri="{28A0092B-C50C-407E-A947-70E740481C1C}">
                <a14:useLocalDpi/>
              </a:ext>
            </a:extLst>
          </a:blip>
          <a:stretch>
            <a:fillRect/>
          </a:stretch>
        </p:blipFill>
        <p:spPr>
          <a:xfrm>
            <a:off x="8384041" y="2627284"/>
            <a:ext cx="3778101" cy="3959338"/>
          </a:xfrm>
          <a:prstGeom prst="rect">
            <a:avLst/>
          </a:prstGeom>
        </p:spPr>
      </p:pic>
      <p:grpSp>
        <p:nvGrpSpPr>
          <p:cNvPr id="5" name="组合 4"/>
          <p:cNvGrpSpPr/>
          <p:nvPr>
            <p:custDataLst>
              <p:tags r:id="rId5"/>
            </p:custDataLst>
          </p:nvPr>
        </p:nvGrpSpPr>
        <p:grpSpPr>
          <a:xfrm>
            <a:off x="0" y="4247"/>
            <a:ext cx="3536576" cy="1141398"/>
            <a:chOff x="0" y="4247"/>
            <a:chExt cx="3536576" cy="1141398"/>
          </a:xfrm>
        </p:grpSpPr>
        <p:pic>
          <p:nvPicPr>
            <p:cNvPr id="6" name="图片 5"/>
            <p:cNvPicPr>
              <a:picLocks noChangeAspect="1"/>
            </p:cNvPicPr>
            <p:nvPr>
              <p:custDataLst>
                <p:tags r:id="rId7"/>
              </p:custDataLst>
            </p:nvPr>
          </p:nvPicPr>
          <p:blipFill>
            <a:blip r:embed="rId6">
              <a:extLst>
                <a:ext uri="{28A0092B-C50C-407E-A947-70E740481C1C}">
                  <a14:useLocalDpi/>
                </a:ext>
              </a:extLst>
            </a:blip>
            <a:stretch>
              <a:fillRect/>
            </a:stretch>
          </p:blipFill>
          <p:spPr>
            <a:xfrm>
              <a:off x="0" y="4247"/>
              <a:ext cx="2268044" cy="1141398"/>
            </a:xfrm>
            <a:prstGeom prst="rect">
              <a:avLst/>
            </a:prstGeom>
          </p:spPr>
        </p:pic>
        <p:sp>
          <p:nvSpPr>
            <p:cNvPr id="9" name="TextBox 7"/>
            <p:cNvSpPr txBox="1">
              <a:spLocks noChangeArrowheads="1"/>
            </p:cNvSpPr>
            <p:nvPr>
              <p:custDataLst>
                <p:tags r:id="rId8"/>
              </p:custDataLst>
            </p:nvPr>
          </p:nvSpPr>
          <p:spPr bwMode="auto">
            <a:xfrm>
              <a:off x="931492" y="299818"/>
              <a:ext cx="2605084"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9"/>
                    <a:stretch>
                      <a:fillRect/>
                    </a:stretch>
                  </a:blipFill>
                  <a:effectLst/>
                  <a:latin charset="-122" panose="020b0503020204020204" pitchFamily="34" typeface="微软雅黑"/>
                  <a:ea charset="-122" panose="020b0503020204020204" pitchFamily="34" typeface="微软雅黑"/>
                </a:rPr>
                <a:t>第/一/幕/京剧的头饰特点</a:t>
              </a:r>
            </a:p>
          </p:txBody>
        </p:sp>
      </p:grpSp>
      <p:pic>
        <p:nvPicPr>
          <p:cNvPr id="10" name="图片 9"/>
          <p:cNvPicPr>
            <a:picLocks noChangeAspect="1"/>
          </p:cNvPicPr>
          <p:nvPr>
            <p:custDataLst>
              <p:tags r:id="rId11"/>
            </p:custDataLst>
          </p:nvPr>
        </p:nvPicPr>
        <p:blipFill>
          <a:blip r:embed="rId10">
            <a:extLst>
              <a:ext uri="{28A0092B-C50C-407E-A947-70E740481C1C}">
                <a14:useLocalDpi/>
              </a:ext>
            </a:extLst>
          </a:blip>
          <a:stretch>
            <a:fillRect/>
          </a:stretch>
        </p:blipFill>
        <p:spPr>
          <a:xfrm>
            <a:off x="314283" y="1441216"/>
            <a:ext cx="2777611" cy="3362372"/>
          </a:xfrm>
          <a:prstGeom prst="rect">
            <a:avLst/>
          </a:prstGeom>
        </p:spPr>
      </p:pic>
      <p:sp>
        <p:nvSpPr>
          <p:cNvPr id="12" name="TextBox 7"/>
          <p:cNvSpPr txBox="1">
            <a:spLocks noChangeArrowheads="1"/>
          </p:cNvSpPr>
          <p:nvPr>
            <p:custDataLst>
              <p:tags r:id="rId12"/>
            </p:custDataLst>
          </p:nvPr>
        </p:nvSpPr>
        <p:spPr bwMode="auto">
          <a:xfrm>
            <a:off x="820231" y="4077447"/>
            <a:ext cx="731376" cy="24401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vert="eaVert"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3200">
                <a:ln w="0"/>
                <a:blipFill dpi="0" rotWithShape="1">
                  <a:blip r:embed="rId9"/>
                  <a:stretch>
                    <a:fillRect/>
                  </a:stretch>
                </a:blipFill>
                <a:latin charset="-122" panose="02000603000000000000" pitchFamily="2" typeface="禹卫书法行书简体 "/>
                <a:ea charset="-122" panose="02000603000000000000" pitchFamily="2" typeface="禹卫书法行书简体 "/>
              </a:rPr>
              <a:t>的头饰特点</a:t>
            </a:r>
          </a:p>
        </p:txBody>
      </p:sp>
      <p:pic>
        <p:nvPicPr>
          <p:cNvPr id="13" name="图片 10"/>
          <p:cNvPicPr>
            <a:picLocks noChangeArrowheads="1" noChangeAspect="1"/>
          </p:cNvPicPr>
          <p:nvPr>
            <p:custDataLst>
              <p:tags r:id="rId14"/>
            </p:custDataLst>
          </p:nvPr>
        </p:nvPicPr>
        <p:blipFill>
          <a:blip r:embed="rId13">
            <a:extLst>
              <a:ext uri="{28A0092B-C50C-407E-A947-70E740481C1C}">
                <a14:useLocalDpi/>
              </a:ext>
            </a:extLst>
          </a:blip>
          <a:stretch>
            <a:fillRect/>
          </a:stretch>
        </p:blipFill>
        <p:spPr bwMode="auto">
          <a:xfrm>
            <a:off x="9183231" y="66907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 name="矩形 10"/>
          <p:cNvSpPr/>
          <p:nvPr>
            <p:custDataLst>
              <p:tags r:id="rId15"/>
            </p:custDataLst>
          </p:nvPr>
        </p:nvSpPr>
        <p:spPr>
          <a:xfrm>
            <a:off x="3138175" y="3495181"/>
            <a:ext cx="1503460" cy="3140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z="1400">
                <a:solidFill>
                  <a:schemeClr val="bg1"/>
                </a:solidFill>
                <a:latin charset="-122" panose="020b0503020204020204" pitchFamily="34" typeface="微软雅黑"/>
                <a:ea charset="-122" panose="020b0503020204020204" pitchFamily="34" typeface="微软雅黑"/>
              </a:rPr>
              <a:t>点翠头面</a:t>
            </a:r>
          </a:p>
        </p:txBody>
      </p:sp>
      <p:sp>
        <p:nvSpPr>
          <p:cNvPr id="14" name="矩形 13"/>
          <p:cNvSpPr/>
          <p:nvPr>
            <p:custDataLst>
              <p:tags r:id="rId16"/>
            </p:custDataLst>
          </p:nvPr>
        </p:nvSpPr>
        <p:spPr>
          <a:xfrm>
            <a:off x="5097211" y="3495181"/>
            <a:ext cx="1503460" cy="3140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z="1400">
                <a:solidFill>
                  <a:schemeClr val="bg1"/>
                </a:solidFill>
                <a:latin charset="-122" panose="020b0503020204020204" pitchFamily="34" typeface="微软雅黑"/>
                <a:ea charset="-122" panose="020b0503020204020204" pitchFamily="34" typeface="微软雅黑"/>
              </a:rPr>
              <a:t>水钻头面</a:t>
            </a:r>
          </a:p>
        </p:txBody>
      </p:sp>
      <p:sp>
        <p:nvSpPr>
          <p:cNvPr id="15" name="矩形 14"/>
          <p:cNvSpPr/>
          <p:nvPr>
            <p:custDataLst>
              <p:tags r:id="rId17"/>
            </p:custDataLst>
          </p:nvPr>
        </p:nvSpPr>
        <p:spPr>
          <a:xfrm>
            <a:off x="7056247" y="3495231"/>
            <a:ext cx="1503460" cy="3140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z="1400">
                <a:solidFill>
                  <a:schemeClr val="bg1"/>
                </a:solidFill>
                <a:latin charset="-122" panose="020b0503020204020204" pitchFamily="34" typeface="微软雅黑"/>
                <a:ea charset="-122" panose="020b0503020204020204" pitchFamily="34" typeface="微软雅黑"/>
              </a:rPr>
              <a:t>银泡头面</a:t>
            </a:r>
          </a:p>
        </p:txBody>
      </p:sp>
      <p:sp>
        <p:nvSpPr>
          <p:cNvPr id="16" name="TextBox 16"/>
          <p:cNvSpPr txBox="1"/>
          <p:nvPr>
            <p:custDataLst>
              <p:tags r:id="rId18"/>
            </p:custDataLst>
          </p:nvPr>
        </p:nvSpPr>
        <p:spPr>
          <a:xfrm>
            <a:off x="3091894" y="3840281"/>
            <a:ext cx="1625696" cy="1097280"/>
          </a:xfrm>
          <a:prstGeom prst="rect">
            <a:avLst/>
          </a:prstGeom>
          <a:noFill/>
        </p:spPr>
        <p:txBody>
          <a:bodyPr rtlCol="0" wrap="square">
            <a:spAutoFit/>
          </a:bodyPr>
          <a:lstStyle/>
          <a:p>
            <a:pPr algn="just">
              <a:lnSpc>
                <a:spcPct val="150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7" name="TextBox 17"/>
          <p:cNvSpPr txBox="1"/>
          <p:nvPr>
            <p:custDataLst>
              <p:tags r:id="rId19"/>
            </p:custDataLst>
          </p:nvPr>
        </p:nvSpPr>
        <p:spPr>
          <a:xfrm>
            <a:off x="5074061" y="3840281"/>
            <a:ext cx="1625696" cy="1097280"/>
          </a:xfrm>
          <a:prstGeom prst="rect">
            <a:avLst/>
          </a:prstGeom>
          <a:noFill/>
        </p:spPr>
        <p:txBody>
          <a:bodyPr rtlCol="0" wrap="square">
            <a:spAutoFit/>
          </a:bodyPr>
          <a:lstStyle/>
          <a:p>
            <a:pPr algn="just">
              <a:lnSpc>
                <a:spcPct val="150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8" name="TextBox 18"/>
          <p:cNvSpPr txBox="1"/>
          <p:nvPr>
            <p:custDataLst>
              <p:tags r:id="rId20"/>
            </p:custDataLst>
          </p:nvPr>
        </p:nvSpPr>
        <p:spPr>
          <a:xfrm>
            <a:off x="7035685" y="3840281"/>
            <a:ext cx="1625696" cy="1097280"/>
          </a:xfrm>
          <a:prstGeom prst="rect">
            <a:avLst/>
          </a:prstGeom>
          <a:noFill/>
        </p:spPr>
        <p:txBody>
          <a:bodyPr rtlCol="0" wrap="square">
            <a:spAutoFit/>
          </a:bodyPr>
          <a:lstStyle/>
          <a:p>
            <a:pPr algn="just">
              <a:lnSpc>
                <a:spcPct val="150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9" name="Freeform 46"/>
          <p:cNvSpPr/>
          <p:nvPr>
            <p:custDataLst>
              <p:tags r:id="rId21"/>
            </p:custDataLst>
          </p:nvPr>
        </p:nvSpPr>
        <p:spPr bwMode="auto">
          <a:xfrm>
            <a:off x="3313841" y="1978709"/>
            <a:ext cx="1152128" cy="1297150"/>
          </a:xfrm>
          <a:custGeom>
            <a:gdLst>
              <a:gd fmla="*/ 25 w 423" name="T0"/>
              <a:gd fmla="*/ 101 h 476" name="T1"/>
              <a:gd fmla="*/ 186 w 423" name="T2"/>
              <a:gd fmla="*/ 8 h 476" name="T3"/>
              <a:gd fmla="*/ 237 w 423" name="T4"/>
              <a:gd fmla="*/ 8 h 476" name="T5"/>
              <a:gd fmla="*/ 397 w 423" name="T6"/>
              <a:gd fmla="*/ 101 h 476" name="T7"/>
              <a:gd fmla="*/ 423 w 423" name="T8"/>
              <a:gd fmla="*/ 145 h 476" name="T9"/>
              <a:gd fmla="*/ 423 w 423" name="T10"/>
              <a:gd fmla="*/ 331 h 476" name="T11"/>
              <a:gd fmla="*/ 398 w 423" name="T12"/>
              <a:gd fmla="*/ 375 h 476" name="T13"/>
              <a:gd fmla="*/ 237 w 423" name="T14"/>
              <a:gd fmla="*/ 467 h 476" name="T15"/>
              <a:gd fmla="*/ 186 w 423" name="T16"/>
              <a:gd fmla="*/ 467 h 476" name="T17"/>
              <a:gd fmla="*/ 105 w 423" name="T18"/>
              <a:gd fmla="*/ 421 h 476" name="T19"/>
              <a:gd fmla="*/ 25 w 423" name="T20"/>
              <a:gd fmla="*/ 375 h 476" name="T21"/>
              <a:gd fmla="*/ 0 w 423" name="T22"/>
              <a:gd fmla="*/ 330 h 476" name="T23"/>
              <a:gd fmla="*/ 0 w 423" name="T24"/>
              <a:gd fmla="*/ 145 h 476" name="T25"/>
              <a:gd fmla="*/ 25 w 423" name="T26"/>
              <a:gd fmla="*/ 101 h 47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76" w="422">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dpi="0" rotWithShape="1">
            <a:blip r:embed="rId22">
              <a:extLst>
                <a:ext uri="{28A0092B-C50C-407E-A947-70E740481C1C}">
                  <a14:useLocalDpi/>
                </a:ext>
              </a:extLst>
            </a:blip>
            <a:stretch>
              <a:fillRect/>
            </a:stretch>
          </a:blipFill>
          <a:ln w="25400">
            <a:solidFill>
              <a:srgbClr val="0060BF"/>
            </a:solidFill>
          </a:ln>
          <a:effectLst>
            <a:outerShdw algn="tl" blurRad="419100" dir="2700000" dist="838200" rotWithShape="0" sx="90000" sy="90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lvl="0"/>
            <a:endParaRPr altLang="en-US" lang="zh-CN" sz="3600">
              <a:solidFill>
                <a:prstClr val="white"/>
              </a:solidFill>
              <a:latin charset="0" panose="02000400000000000000" pitchFamily="2" typeface="MyriadSetPro-Semibold"/>
              <a:ea charset="-122" panose="020b0503020204020204" pitchFamily="34" typeface="微软雅黑"/>
            </a:endParaRPr>
          </a:p>
        </p:txBody>
      </p:sp>
      <p:sp>
        <p:nvSpPr>
          <p:cNvPr id="20" name="Freeform 46"/>
          <p:cNvSpPr/>
          <p:nvPr>
            <p:custDataLst>
              <p:tags r:id="rId23"/>
            </p:custDataLst>
          </p:nvPr>
        </p:nvSpPr>
        <p:spPr bwMode="auto">
          <a:xfrm>
            <a:off x="5272877" y="1978709"/>
            <a:ext cx="1152128" cy="1297150"/>
          </a:xfrm>
          <a:custGeom>
            <a:gdLst>
              <a:gd fmla="*/ 25 w 423" name="T0"/>
              <a:gd fmla="*/ 101 h 476" name="T1"/>
              <a:gd fmla="*/ 186 w 423" name="T2"/>
              <a:gd fmla="*/ 8 h 476" name="T3"/>
              <a:gd fmla="*/ 237 w 423" name="T4"/>
              <a:gd fmla="*/ 8 h 476" name="T5"/>
              <a:gd fmla="*/ 397 w 423" name="T6"/>
              <a:gd fmla="*/ 101 h 476" name="T7"/>
              <a:gd fmla="*/ 423 w 423" name="T8"/>
              <a:gd fmla="*/ 145 h 476" name="T9"/>
              <a:gd fmla="*/ 423 w 423" name="T10"/>
              <a:gd fmla="*/ 331 h 476" name="T11"/>
              <a:gd fmla="*/ 398 w 423" name="T12"/>
              <a:gd fmla="*/ 375 h 476" name="T13"/>
              <a:gd fmla="*/ 237 w 423" name="T14"/>
              <a:gd fmla="*/ 467 h 476" name="T15"/>
              <a:gd fmla="*/ 186 w 423" name="T16"/>
              <a:gd fmla="*/ 467 h 476" name="T17"/>
              <a:gd fmla="*/ 105 w 423" name="T18"/>
              <a:gd fmla="*/ 421 h 476" name="T19"/>
              <a:gd fmla="*/ 25 w 423" name="T20"/>
              <a:gd fmla="*/ 375 h 476" name="T21"/>
              <a:gd fmla="*/ 0 w 423" name="T22"/>
              <a:gd fmla="*/ 330 h 476" name="T23"/>
              <a:gd fmla="*/ 0 w 423" name="T24"/>
              <a:gd fmla="*/ 145 h 476" name="T25"/>
              <a:gd fmla="*/ 25 w 423" name="T26"/>
              <a:gd fmla="*/ 101 h 47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76" w="422">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dpi="0" rotWithShape="1">
            <a:blip r:embed="rId24">
              <a:extLst>
                <a:ext uri="{28A0092B-C50C-407E-A947-70E740481C1C}">
                  <a14:useLocalDpi/>
                </a:ext>
              </a:extLst>
            </a:blip>
            <a:stretch>
              <a:fillRect/>
            </a:stretch>
          </a:blipFill>
          <a:ln w="25400">
            <a:solidFill>
              <a:srgbClr val="0060BF"/>
            </a:solidFill>
          </a:ln>
          <a:effectLst>
            <a:outerShdw algn="tl" blurRad="419100" dir="2700000" dist="838200" rotWithShape="0" sx="90000" sy="90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lvl="0"/>
            <a:endParaRPr altLang="en-US" lang="zh-CN" sz="3600">
              <a:solidFill>
                <a:prstClr val="white"/>
              </a:solidFill>
              <a:latin charset="0" panose="02000400000000000000" pitchFamily="2" typeface="MyriadSetPro-Semibold"/>
              <a:ea charset="-122" panose="020b0503020204020204" pitchFamily="34" typeface="微软雅黑"/>
            </a:endParaRPr>
          </a:p>
        </p:txBody>
      </p:sp>
      <p:sp>
        <p:nvSpPr>
          <p:cNvPr id="21" name="Freeform 46"/>
          <p:cNvSpPr/>
          <p:nvPr>
            <p:custDataLst>
              <p:tags r:id="rId25"/>
            </p:custDataLst>
          </p:nvPr>
        </p:nvSpPr>
        <p:spPr bwMode="auto">
          <a:xfrm>
            <a:off x="7231913" y="1978709"/>
            <a:ext cx="1152128" cy="1297150"/>
          </a:xfrm>
          <a:custGeom>
            <a:gdLst>
              <a:gd fmla="*/ 25 w 423" name="T0"/>
              <a:gd fmla="*/ 101 h 476" name="T1"/>
              <a:gd fmla="*/ 186 w 423" name="T2"/>
              <a:gd fmla="*/ 8 h 476" name="T3"/>
              <a:gd fmla="*/ 237 w 423" name="T4"/>
              <a:gd fmla="*/ 8 h 476" name="T5"/>
              <a:gd fmla="*/ 397 w 423" name="T6"/>
              <a:gd fmla="*/ 101 h 476" name="T7"/>
              <a:gd fmla="*/ 423 w 423" name="T8"/>
              <a:gd fmla="*/ 145 h 476" name="T9"/>
              <a:gd fmla="*/ 423 w 423" name="T10"/>
              <a:gd fmla="*/ 331 h 476" name="T11"/>
              <a:gd fmla="*/ 398 w 423" name="T12"/>
              <a:gd fmla="*/ 375 h 476" name="T13"/>
              <a:gd fmla="*/ 237 w 423" name="T14"/>
              <a:gd fmla="*/ 467 h 476" name="T15"/>
              <a:gd fmla="*/ 186 w 423" name="T16"/>
              <a:gd fmla="*/ 467 h 476" name="T17"/>
              <a:gd fmla="*/ 105 w 423" name="T18"/>
              <a:gd fmla="*/ 421 h 476" name="T19"/>
              <a:gd fmla="*/ 25 w 423" name="T20"/>
              <a:gd fmla="*/ 375 h 476" name="T21"/>
              <a:gd fmla="*/ 0 w 423" name="T22"/>
              <a:gd fmla="*/ 330 h 476" name="T23"/>
              <a:gd fmla="*/ 0 w 423" name="T24"/>
              <a:gd fmla="*/ 145 h 476" name="T25"/>
              <a:gd fmla="*/ 25 w 423" name="T26"/>
              <a:gd fmla="*/ 101 h 47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76" w="422">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dpi="0" rotWithShape="1">
            <a:blip r:embed="rId26">
              <a:extLst>
                <a:ext uri="{28A0092B-C50C-407E-A947-70E740481C1C}">
                  <a14:useLocalDpi/>
                </a:ext>
              </a:extLst>
            </a:blip>
            <a:stretch>
              <a:fillRect/>
            </a:stretch>
          </a:blipFill>
          <a:ln w="25400">
            <a:solidFill>
              <a:srgbClr val="0060BF"/>
            </a:solidFill>
          </a:ln>
          <a:effectLst>
            <a:outerShdw algn="tl" blurRad="419100" dir="2700000" dist="838200" rotWithShape="0" sx="90000" sy="90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lvl="0"/>
            <a:endParaRPr altLang="en-US" lang="zh-CN" sz="3600">
              <a:solidFill>
                <a:prstClr val="white"/>
              </a:solidFill>
              <a:latin charset="0" panose="02000400000000000000" pitchFamily="2" typeface="MyriadSetPro-Semibold"/>
              <a:ea charset="-122" panose="020b0503020204020204" pitchFamily="34" typeface="微软雅黑"/>
            </a:endParaRPr>
          </a:p>
        </p:txBody>
      </p:sp>
      <p:pic>
        <p:nvPicPr>
          <p:cNvPr id="22" name="图片 21"/>
          <p:cNvPicPr>
            <a:picLocks noChangeAspect="1"/>
          </p:cNvPicPr>
          <p:nvPr>
            <p:custDataLst>
              <p:tags r:id="rId28"/>
            </p:custDataLst>
          </p:nvPr>
        </p:nvPicPr>
        <p:blipFill>
          <a:blip r:embed="rId27">
            <a:extLst>
              <a:ext uri="{28A0092B-C50C-407E-A947-70E740481C1C}">
                <a14:useLocalDpi/>
              </a:ext>
            </a:extLst>
          </a:blip>
          <a:stretch>
            <a:fillRect/>
          </a:stretch>
        </p:blipFill>
        <p:spPr>
          <a:xfrm>
            <a:off x="2268044" y="5678985"/>
            <a:ext cx="3392557" cy="1179015"/>
          </a:xfrm>
          <a:prstGeom prst="rect">
            <a:avLst/>
          </a:prstGeom>
        </p:spPr>
      </p:pic>
      <p:pic>
        <p:nvPicPr>
          <p:cNvPr id="23" name="图片 22"/>
          <p:cNvPicPr>
            <a:picLocks noChangeAspect="1"/>
          </p:cNvPicPr>
          <p:nvPr>
            <p:custDataLst>
              <p:tags r:id="rId30"/>
            </p:custDataLst>
          </p:nvPr>
        </p:nvPicPr>
        <p:blipFill>
          <a:blip r:embed="rId29">
            <a:extLst>
              <a:ext uri="{28A0092B-C50C-407E-A947-70E740481C1C}">
                <a14:useLocalDpi/>
              </a:ext>
            </a:extLst>
          </a:blip>
          <a:stretch>
            <a:fillRect/>
          </a:stretch>
        </p:blipFill>
        <p:spPr>
          <a:xfrm flipH="1">
            <a:off x="6825550" y="521575"/>
            <a:ext cx="968126" cy="1248139"/>
          </a:xfrm>
          <a:prstGeom prst="rect">
            <a:avLst/>
          </a:prstGeom>
          <a:effectLst/>
        </p:spPr>
      </p:pic>
    </p:spTree>
    <p:extLst>
      <p:ext uri="{BB962C8B-B14F-4D97-AF65-F5344CB8AC3E}">
        <p14:creationId val="1123948626"/>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par>
                                <p:cTn fill="hold" id="8" nodeType="withEffect" presetClass="entr" presetID="6" presetSubtype="32">
                                  <p:stCondLst>
                                    <p:cond delay="0"/>
                                  </p:stCondLst>
                                  <p:childTnLst>
                                    <p:set>
                                      <p:cBhvr>
                                        <p:cTn dur="1" fill="hold" id="9">
                                          <p:stCondLst>
                                            <p:cond delay="0"/>
                                          </p:stCondLst>
                                        </p:cTn>
                                        <p:tgtEl>
                                          <p:spTgt spid="10"/>
                                        </p:tgtEl>
                                        <p:attrNameLst>
                                          <p:attrName>style.visibility</p:attrName>
                                        </p:attrNameLst>
                                      </p:cBhvr>
                                      <p:to>
                                        <p:strVal val="visible"/>
                                      </p:to>
                                    </p:set>
                                    <p:animEffect filter="circle(out)" transition="in">
                                      <p:cBhvr>
                                        <p:cTn dur="3000" id="10"/>
                                        <p:tgtEl>
                                          <p:spTgt spid="10"/>
                                        </p:tgtEl>
                                      </p:cBhvr>
                                    </p:animEffect>
                                  </p:childTnLst>
                                </p:cTn>
                              </p:par>
                            </p:childTnLst>
                          </p:cTn>
                        </p:par>
                        <p:par>
                          <p:cTn fill="hold" id="11" nodeType="afterGroup">
                            <p:stCondLst>
                              <p:cond delay="3000"/>
                            </p:stCondLst>
                            <p:childTnLst>
                              <p:par>
                                <p:cTn fill="hold" grpId="0" id="12" nodeType="afterEffect" presetClass="entr" presetID="2" presetSubtype="4">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2000" fill="hold" id="14"/>
                                        <p:tgtEl>
                                          <p:spTgt spid="12"/>
                                        </p:tgtEl>
                                        <p:attrNameLst>
                                          <p:attrName>ppt_x</p:attrName>
                                        </p:attrNameLst>
                                      </p:cBhvr>
                                      <p:tavLst>
                                        <p:tav tm="0">
                                          <p:val>
                                            <p:strVal val="#ppt_x"/>
                                          </p:val>
                                        </p:tav>
                                        <p:tav tm="100000">
                                          <p:val>
                                            <p:strVal val="#ppt_x"/>
                                          </p:val>
                                        </p:tav>
                                      </p:tavLst>
                                    </p:anim>
                                    <p:anim calcmode="lin" valueType="num">
                                      <p:cBhvr additive="base">
                                        <p:cTn dur="2000" fill="hold" id="15"/>
                                        <p:tgtEl>
                                          <p:spTgt spid="12"/>
                                        </p:tgtEl>
                                        <p:attrNameLst>
                                          <p:attrName>ppt_y</p:attrName>
                                        </p:attrNameLst>
                                      </p:cBhvr>
                                      <p:tavLst>
                                        <p:tav tm="0">
                                          <p:val>
                                            <p:strVal val="1+#ppt_h/2"/>
                                          </p:val>
                                        </p:tav>
                                        <p:tav tm="100000">
                                          <p:val>
                                            <p:strVal val="#ppt_y"/>
                                          </p:val>
                                        </p:tav>
                                      </p:tavLst>
                                    </p:anim>
                                  </p:childTnLst>
                                </p:cTn>
                              </p:par>
                            </p:childTnLst>
                          </p:cTn>
                        </p:par>
                        <p:par>
                          <p:cTn fill="hold" id="16" nodeType="afterGroup">
                            <p:stCondLst>
                              <p:cond delay="5000"/>
                            </p:stCondLst>
                            <p:childTnLst>
                              <p:par>
                                <p:cTn fill="hold" grpId="0" id="17" nodeType="afterEffect" presetClass="entr" presetID="10"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500" id="19"/>
                                        <p:tgtEl>
                                          <p:spTgt spid="19"/>
                                        </p:tgtEl>
                                      </p:cBhvr>
                                    </p:animEffect>
                                  </p:childTnLst>
                                </p:cTn>
                              </p:par>
                              <p:par>
                                <p:cTn decel="30000" fill="hold" grpId="1" id="20" nodeType="withEffect" presetClass="path" presetID="64" presetSubtype="0">
                                  <p:stCondLst>
                                    <p:cond delay="0"/>
                                  </p:stCondLst>
                                  <p:childTnLst>
                                    <p:animMotion origin="layout" path="M -4.16667E-07 0.03889 L -4.16667E-07 -0.14815" pathEditMode="relative" ptsTypes="AA" rAng="0">
                                      <p:cBhvr>
                                        <p:cTn dur="750" fill="hold" id="21" spd="-100000"/>
                                        <p:tgtEl>
                                          <p:spTgt spid="19"/>
                                        </p:tgtEl>
                                        <p:attrNameLst>
                                          <p:attrName>ppt_x</p:attrName>
                                          <p:attrName>ppt_y</p:attrName>
                                        </p:attrNameLst>
                                      </p:cBhvr>
                                      <p:rCtr x="0" y="-9352"/>
                                    </p:animMotion>
                                  </p:childTnLst>
                                </p:cTn>
                              </p:par>
                              <p:par>
                                <p:cTn accel="30000" decel="30000" fill="hold" grpId="2" id="22" nodeType="withEffect" presetClass="path" presetID="64" presetSubtype="0">
                                  <p:stCondLst>
                                    <p:cond delay="750"/>
                                  </p:stCondLst>
                                  <p:childTnLst>
                                    <p:animMotion origin="layout" path="M -4.16667E-07 0.03843 L -4.16667E-07 -1.85185E-06" pathEditMode="relative" ptsTypes="AA" rAng="0">
                                      <p:cBhvr>
                                        <p:cTn dur="750" fill="hold" id="23"/>
                                        <p:tgtEl>
                                          <p:spTgt spid="19"/>
                                        </p:tgtEl>
                                        <p:attrNameLst>
                                          <p:attrName>ppt_x</p:attrName>
                                          <p:attrName>ppt_y</p:attrName>
                                        </p:attrNameLst>
                                      </p:cBhvr>
                                      <p:rCtr x="0" y="-1921"/>
                                    </p:animMotion>
                                  </p:childTnLst>
                                </p:cTn>
                              </p:par>
                            </p:childTnLst>
                          </p:cTn>
                        </p:par>
                        <p:par>
                          <p:cTn fill="hold" id="24" nodeType="afterGroup">
                            <p:stCondLst>
                              <p:cond delay="6500"/>
                            </p:stCondLst>
                            <p:childTnLst>
                              <p:par>
                                <p:cTn fill="hold" grpId="0" id="25" nodeType="afterEffect" presetClass="entr" presetID="10"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500" id="27"/>
                                        <p:tgtEl>
                                          <p:spTgt spid="20"/>
                                        </p:tgtEl>
                                      </p:cBhvr>
                                    </p:animEffect>
                                  </p:childTnLst>
                                </p:cTn>
                              </p:par>
                              <p:par>
                                <p:cTn decel="30000" fill="hold" grpId="1" id="28" nodeType="withEffect" presetClass="path" presetID="64" presetSubtype="0">
                                  <p:stCondLst>
                                    <p:cond delay="0"/>
                                  </p:stCondLst>
                                  <p:childTnLst>
                                    <p:animMotion origin="layout" path="M 2.5E-06 0.03889 L 2.5E-06 -0.14815" pathEditMode="relative" ptsTypes="AA" rAng="0">
                                      <p:cBhvr>
                                        <p:cTn dur="750" fill="hold" id="29" spd="-100000"/>
                                        <p:tgtEl>
                                          <p:spTgt spid="20"/>
                                        </p:tgtEl>
                                        <p:attrNameLst>
                                          <p:attrName>ppt_x</p:attrName>
                                          <p:attrName>ppt_y</p:attrName>
                                        </p:attrNameLst>
                                      </p:cBhvr>
                                      <p:rCtr x="0" y="-9352"/>
                                    </p:animMotion>
                                  </p:childTnLst>
                                </p:cTn>
                              </p:par>
                              <p:par>
                                <p:cTn accel="30000" decel="30000" fill="hold" grpId="2" id="30" nodeType="withEffect" presetClass="path" presetID="64" presetSubtype="0">
                                  <p:stCondLst>
                                    <p:cond delay="750"/>
                                  </p:stCondLst>
                                  <p:childTnLst>
                                    <p:animMotion origin="layout" path="M 2.5E-06 0.03843 L 2.5E-06 -1.85185E-06" pathEditMode="relative" ptsTypes="AA" rAng="0">
                                      <p:cBhvr>
                                        <p:cTn dur="750" fill="hold" id="31"/>
                                        <p:tgtEl>
                                          <p:spTgt spid="20"/>
                                        </p:tgtEl>
                                        <p:attrNameLst>
                                          <p:attrName>ppt_x</p:attrName>
                                          <p:attrName>ppt_y</p:attrName>
                                        </p:attrNameLst>
                                      </p:cBhvr>
                                      <p:rCtr x="0" y="-1921"/>
                                    </p:animMotion>
                                  </p:childTnLst>
                                </p:cTn>
                              </p:par>
                            </p:childTnLst>
                          </p:cTn>
                        </p:par>
                        <p:par>
                          <p:cTn fill="hold" id="32" nodeType="afterGroup">
                            <p:stCondLst>
                              <p:cond delay="8000"/>
                            </p:stCondLst>
                            <p:childTnLst>
                              <p:par>
                                <p:cTn fill="hold" grpId="0" id="33" nodeType="afterEffect" presetClass="entr" presetID="10" presetSubtype="0">
                                  <p:stCondLst>
                                    <p:cond delay="0"/>
                                  </p:stCondLst>
                                  <p:childTnLst>
                                    <p:set>
                                      <p:cBhvr>
                                        <p:cTn dur="1" fill="hold" id="34">
                                          <p:stCondLst>
                                            <p:cond delay="0"/>
                                          </p:stCondLst>
                                        </p:cTn>
                                        <p:tgtEl>
                                          <p:spTgt spid="21"/>
                                        </p:tgtEl>
                                        <p:attrNameLst>
                                          <p:attrName>style.visibility</p:attrName>
                                        </p:attrNameLst>
                                      </p:cBhvr>
                                      <p:to>
                                        <p:strVal val="visible"/>
                                      </p:to>
                                    </p:set>
                                    <p:animEffect filter="fade" transition="in">
                                      <p:cBhvr>
                                        <p:cTn dur="500" id="35"/>
                                        <p:tgtEl>
                                          <p:spTgt spid="21"/>
                                        </p:tgtEl>
                                      </p:cBhvr>
                                    </p:animEffect>
                                  </p:childTnLst>
                                </p:cTn>
                              </p:par>
                              <p:par>
                                <p:cTn decel="30000" fill="hold" grpId="1" id="36" nodeType="withEffect" presetClass="path" presetID="64" presetSubtype="0">
                                  <p:stCondLst>
                                    <p:cond delay="0"/>
                                  </p:stCondLst>
                                  <p:childTnLst>
                                    <p:animMotion origin="layout" path="M -4.58333E-06 0.03889 L -4.58333E-06 -0.14815" pathEditMode="relative" ptsTypes="AA" rAng="0">
                                      <p:cBhvr>
                                        <p:cTn dur="750" fill="hold" id="37" spd="-100000"/>
                                        <p:tgtEl>
                                          <p:spTgt spid="21"/>
                                        </p:tgtEl>
                                        <p:attrNameLst>
                                          <p:attrName>ppt_x</p:attrName>
                                          <p:attrName>ppt_y</p:attrName>
                                        </p:attrNameLst>
                                      </p:cBhvr>
                                      <p:rCtr x="0" y="-9352"/>
                                    </p:animMotion>
                                  </p:childTnLst>
                                </p:cTn>
                              </p:par>
                              <p:par>
                                <p:cTn accel="30000" decel="30000" fill="hold" grpId="2" id="38" nodeType="withEffect" presetClass="path" presetID="64" presetSubtype="0">
                                  <p:stCondLst>
                                    <p:cond delay="750"/>
                                  </p:stCondLst>
                                  <p:childTnLst>
                                    <p:animMotion origin="layout" path="M -4.58333E-06 0.03843 L -4.58333E-06 -1.85185E-06" pathEditMode="relative" ptsTypes="AA" rAng="0">
                                      <p:cBhvr>
                                        <p:cTn dur="750" fill="hold" id="39"/>
                                        <p:tgtEl>
                                          <p:spTgt spid="21"/>
                                        </p:tgtEl>
                                        <p:attrNameLst>
                                          <p:attrName>ppt_x</p:attrName>
                                          <p:attrName>ppt_y</p:attrName>
                                        </p:attrNameLst>
                                      </p:cBhvr>
                                      <p:rCtr x="0" y="-1921"/>
                                    </p:animMotion>
                                  </p:childTnLst>
                                </p:cTn>
                              </p:par>
                            </p:childTnLst>
                          </p:cTn>
                        </p:par>
                        <p:par>
                          <p:cTn fill="hold" id="40" nodeType="afterGroup">
                            <p:stCondLst>
                              <p:cond delay="9500"/>
                            </p:stCondLst>
                            <p:childTnLst>
                              <p:par>
                                <p:cTn fill="hold" grpId="0" id="41" nodeType="afterEffect" presetClass="entr" presetID="16" presetSubtype="42">
                                  <p:stCondLst>
                                    <p:cond delay="0"/>
                                  </p:stCondLst>
                                  <p:childTnLst>
                                    <p:set>
                                      <p:cBhvr>
                                        <p:cTn dur="1" fill="hold" id="42">
                                          <p:stCondLst>
                                            <p:cond delay="0"/>
                                          </p:stCondLst>
                                        </p:cTn>
                                        <p:tgtEl>
                                          <p:spTgt spid="11"/>
                                        </p:tgtEl>
                                        <p:attrNameLst>
                                          <p:attrName>style.visibility</p:attrName>
                                        </p:attrNameLst>
                                      </p:cBhvr>
                                      <p:to>
                                        <p:strVal val="visible"/>
                                      </p:to>
                                    </p:set>
                                    <p:animEffect filter="barn(outHorizontal)" transition="in">
                                      <p:cBhvr>
                                        <p:cTn dur="500" id="43"/>
                                        <p:tgtEl>
                                          <p:spTgt spid="11"/>
                                        </p:tgtEl>
                                      </p:cBhvr>
                                    </p:animEffect>
                                  </p:childTnLst>
                                </p:cTn>
                              </p:par>
                              <p:par>
                                <p:cTn fill="hold" grpId="0" id="44" nodeType="withEffect" presetClass="entr" presetID="16" presetSubtype="42">
                                  <p:stCondLst>
                                    <p:cond delay="0"/>
                                  </p:stCondLst>
                                  <p:childTnLst>
                                    <p:set>
                                      <p:cBhvr>
                                        <p:cTn dur="1" fill="hold" id="45">
                                          <p:stCondLst>
                                            <p:cond delay="0"/>
                                          </p:stCondLst>
                                        </p:cTn>
                                        <p:tgtEl>
                                          <p:spTgt spid="14"/>
                                        </p:tgtEl>
                                        <p:attrNameLst>
                                          <p:attrName>style.visibility</p:attrName>
                                        </p:attrNameLst>
                                      </p:cBhvr>
                                      <p:to>
                                        <p:strVal val="visible"/>
                                      </p:to>
                                    </p:set>
                                    <p:animEffect filter="barn(outHorizontal)" transition="in">
                                      <p:cBhvr>
                                        <p:cTn dur="500" id="46"/>
                                        <p:tgtEl>
                                          <p:spTgt spid="14"/>
                                        </p:tgtEl>
                                      </p:cBhvr>
                                    </p:animEffect>
                                  </p:childTnLst>
                                </p:cTn>
                              </p:par>
                              <p:par>
                                <p:cTn fill="hold" grpId="0" id="47" nodeType="withEffect" presetClass="entr" presetID="16" presetSubtype="42">
                                  <p:stCondLst>
                                    <p:cond delay="0"/>
                                  </p:stCondLst>
                                  <p:childTnLst>
                                    <p:set>
                                      <p:cBhvr>
                                        <p:cTn dur="1" fill="hold" id="48">
                                          <p:stCondLst>
                                            <p:cond delay="0"/>
                                          </p:stCondLst>
                                        </p:cTn>
                                        <p:tgtEl>
                                          <p:spTgt spid="15"/>
                                        </p:tgtEl>
                                        <p:attrNameLst>
                                          <p:attrName>style.visibility</p:attrName>
                                        </p:attrNameLst>
                                      </p:cBhvr>
                                      <p:to>
                                        <p:strVal val="visible"/>
                                      </p:to>
                                    </p:set>
                                    <p:animEffect filter="barn(outHorizontal)" transition="in">
                                      <p:cBhvr>
                                        <p:cTn dur="500" id="49"/>
                                        <p:tgtEl>
                                          <p:spTgt spid="15"/>
                                        </p:tgtEl>
                                      </p:cBhvr>
                                    </p:animEffect>
                                  </p:childTnLst>
                                </p:cTn>
                              </p:par>
                            </p:childTnLst>
                          </p:cTn>
                        </p:par>
                        <p:par>
                          <p:cTn fill="hold" id="50" nodeType="afterGroup">
                            <p:stCondLst>
                              <p:cond delay="10000"/>
                            </p:stCondLst>
                            <p:childTnLst>
                              <p:par>
                                <p:cTn fill="hold" grpId="0" id="51" nodeType="afterEffect" presetClass="entr" presetID="14" presetSubtype="10">
                                  <p:stCondLst>
                                    <p:cond delay="0"/>
                                  </p:stCondLst>
                                  <p:iterate type="lt">
                                    <p:tmPct val="10000"/>
                                  </p:iterate>
                                  <p:childTnLst>
                                    <p:set>
                                      <p:cBhvr>
                                        <p:cTn dur="1" fill="hold" id="52">
                                          <p:stCondLst>
                                            <p:cond delay="0"/>
                                          </p:stCondLst>
                                        </p:cTn>
                                        <p:tgtEl>
                                          <p:spTgt spid="16"/>
                                        </p:tgtEl>
                                        <p:attrNameLst>
                                          <p:attrName>style.visibility</p:attrName>
                                        </p:attrNameLst>
                                      </p:cBhvr>
                                      <p:to>
                                        <p:strVal val="visible"/>
                                      </p:to>
                                    </p:set>
                                    <p:animEffect filter="randombar(horizontal)" transition="in">
                                      <p:cBhvr>
                                        <p:cTn dur="300" id="53"/>
                                        <p:tgtEl>
                                          <p:spTgt spid="16"/>
                                        </p:tgtEl>
                                      </p:cBhvr>
                                    </p:animEffect>
                                  </p:childTnLst>
                                </p:cTn>
                              </p:par>
                            </p:childTnLst>
                          </p:cTn>
                        </p:par>
                        <p:par>
                          <p:cTn fill="hold" id="54" nodeType="afterGroup">
                            <p:stCondLst>
                              <p:cond delay="10300"/>
                            </p:stCondLst>
                            <p:childTnLst>
                              <p:par>
                                <p:cTn fill="hold" grpId="0" id="55" nodeType="afterEffect" presetClass="entr" presetID="14" presetSubtype="10">
                                  <p:stCondLst>
                                    <p:cond delay="0"/>
                                  </p:stCondLst>
                                  <p:iterate type="lt">
                                    <p:tmPct val="10000"/>
                                  </p:iterate>
                                  <p:childTnLst>
                                    <p:set>
                                      <p:cBhvr>
                                        <p:cTn dur="1" fill="hold" id="56">
                                          <p:stCondLst>
                                            <p:cond delay="0"/>
                                          </p:stCondLst>
                                        </p:cTn>
                                        <p:tgtEl>
                                          <p:spTgt spid="17"/>
                                        </p:tgtEl>
                                        <p:attrNameLst>
                                          <p:attrName>style.visibility</p:attrName>
                                        </p:attrNameLst>
                                      </p:cBhvr>
                                      <p:to>
                                        <p:strVal val="visible"/>
                                      </p:to>
                                    </p:set>
                                    <p:animEffect filter="randombar(horizontal)" transition="in">
                                      <p:cBhvr>
                                        <p:cTn dur="300" id="57"/>
                                        <p:tgtEl>
                                          <p:spTgt spid="17"/>
                                        </p:tgtEl>
                                      </p:cBhvr>
                                    </p:animEffect>
                                  </p:childTnLst>
                                </p:cTn>
                              </p:par>
                            </p:childTnLst>
                          </p:cTn>
                        </p:par>
                        <p:par>
                          <p:cTn fill="hold" id="58" nodeType="afterGroup">
                            <p:stCondLst>
                              <p:cond delay="10600"/>
                            </p:stCondLst>
                            <p:childTnLst>
                              <p:par>
                                <p:cTn fill="hold" grpId="0" id="59" nodeType="afterEffect" presetClass="entr" presetID="14" presetSubtype="10">
                                  <p:stCondLst>
                                    <p:cond delay="0"/>
                                  </p:stCondLst>
                                  <p:iterate type="lt">
                                    <p:tmPct val="10000"/>
                                  </p:iterate>
                                  <p:childTnLst>
                                    <p:set>
                                      <p:cBhvr>
                                        <p:cTn dur="1" fill="hold" id="60">
                                          <p:stCondLst>
                                            <p:cond delay="0"/>
                                          </p:stCondLst>
                                        </p:cTn>
                                        <p:tgtEl>
                                          <p:spTgt spid="18"/>
                                        </p:tgtEl>
                                        <p:attrNameLst>
                                          <p:attrName>style.visibility</p:attrName>
                                        </p:attrNameLst>
                                      </p:cBhvr>
                                      <p:to>
                                        <p:strVal val="visible"/>
                                      </p:to>
                                    </p:set>
                                    <p:animEffect filter="randombar(horizontal)" transition="in">
                                      <p:cBhvr>
                                        <p:cTn dur="300" id="61"/>
                                        <p:tgtEl>
                                          <p:spTgt spid="18"/>
                                        </p:tgtEl>
                                      </p:cBhvr>
                                    </p:animEffect>
                                  </p:childTnLst>
                                </p:cTn>
                              </p:par>
                              <p:par>
                                <p:cTn fill="hold" id="62" nodeType="withEffect" presetClass="entr" presetID="22" presetSubtype="4">
                                  <p:stCondLst>
                                    <p:cond delay="0"/>
                                  </p:stCondLst>
                                  <p:childTnLst>
                                    <p:set>
                                      <p:cBhvr>
                                        <p:cTn dur="1" fill="hold" id="63">
                                          <p:stCondLst>
                                            <p:cond delay="0"/>
                                          </p:stCondLst>
                                        </p:cTn>
                                        <p:tgtEl>
                                          <p:spTgt spid="22"/>
                                        </p:tgtEl>
                                        <p:attrNameLst>
                                          <p:attrName>style.visibility</p:attrName>
                                        </p:attrNameLst>
                                      </p:cBhvr>
                                      <p:to>
                                        <p:strVal val="visible"/>
                                      </p:to>
                                    </p:set>
                                    <p:animEffect filter="wipe(down)" transition="in">
                                      <p:cBhvr>
                                        <p:cTn dur="2000" id="64"/>
                                        <p:tgtEl>
                                          <p:spTgt spid="22"/>
                                        </p:tgtEl>
                                      </p:cBhvr>
                                    </p:animEffect>
                                  </p:childTnLst>
                                </p:cTn>
                              </p:par>
                              <p:par>
                                <p:cTn fill="hold" id="65" nodeType="withEffect" presetClass="entr" presetID="2" presetSubtype="9">
                                  <p:stCondLst>
                                    <p:cond delay="0"/>
                                  </p:stCondLst>
                                  <p:childTnLst>
                                    <p:set>
                                      <p:cBhvr>
                                        <p:cTn dur="1" fill="hold" id="66">
                                          <p:stCondLst>
                                            <p:cond delay="0"/>
                                          </p:stCondLst>
                                        </p:cTn>
                                        <p:tgtEl>
                                          <p:spTgt spid="23"/>
                                        </p:tgtEl>
                                        <p:attrNameLst>
                                          <p:attrName>style.visibility</p:attrName>
                                        </p:attrNameLst>
                                      </p:cBhvr>
                                      <p:to>
                                        <p:strVal val="visible"/>
                                      </p:to>
                                    </p:set>
                                    <p:anim calcmode="lin" valueType="num">
                                      <p:cBhvr additive="base">
                                        <p:cTn dur="2000" fill="hold" id="67"/>
                                        <p:tgtEl>
                                          <p:spTgt spid="23"/>
                                        </p:tgtEl>
                                        <p:attrNameLst>
                                          <p:attrName>ppt_x</p:attrName>
                                        </p:attrNameLst>
                                      </p:cBhvr>
                                      <p:tavLst>
                                        <p:tav tm="0">
                                          <p:val>
                                            <p:strVal val="0-#ppt_w/2"/>
                                          </p:val>
                                        </p:tav>
                                        <p:tav tm="100000">
                                          <p:val>
                                            <p:strVal val="#ppt_x"/>
                                          </p:val>
                                        </p:tav>
                                      </p:tavLst>
                                    </p:anim>
                                    <p:anim calcmode="lin" valueType="num">
                                      <p:cBhvr additive="base">
                                        <p:cTn dur="2000" fill="hold" id="68"/>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1"/>
      <p:bldP grpId="0" spid="14"/>
      <p:bldP grpId="0" spid="15"/>
      <p:bldP grpId="0" spid="16"/>
      <p:bldP grpId="0" spid="17"/>
      <p:bldP grpId="0" spid="18"/>
      <p:bldP grpId="0" spid="19"/>
      <p:bldP grpId="1" spid="19"/>
      <p:bldP grpId="2" spid="19"/>
      <p:bldP grpId="0" spid="20"/>
      <p:bldP grpId="1" spid="20"/>
      <p:bldP grpId="2" spid="20"/>
      <p:bldP grpId="0" spid="21"/>
      <p:bldP grpId="1" spid="21"/>
      <p:bldP grpId="2" spid="2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grpSp>
        <p:nvGrpSpPr>
          <p:cNvPr id="5" name="组合 4"/>
          <p:cNvGrpSpPr/>
          <p:nvPr>
            <p:custDataLst>
              <p:tags r:id="rId3"/>
            </p:custDataLst>
          </p:nvPr>
        </p:nvGrpSpPr>
        <p:grpSpPr>
          <a:xfrm>
            <a:off x="0" y="4247"/>
            <a:ext cx="3536576" cy="1141398"/>
            <a:chOff x="0" y="4247"/>
            <a:chExt cx="3536576" cy="1141398"/>
          </a:xfrm>
        </p:grpSpPr>
        <p:pic>
          <p:nvPicPr>
            <p:cNvPr id="6" name="图片 5"/>
            <p:cNvPicPr>
              <a:picLocks noChangeAspect="1"/>
            </p:cNvPicPr>
            <p:nvPr>
              <p:custDataLst>
                <p:tags r:id="rId5"/>
              </p:custDataLst>
            </p:nvPr>
          </p:nvPicPr>
          <p:blipFill>
            <a:blip r:embed="rId4">
              <a:extLst>
                <a:ext uri="{28A0092B-C50C-407E-A947-70E740481C1C}">
                  <a14:useLocalDpi/>
                </a:ext>
              </a:extLst>
            </a:blip>
            <a:stretch>
              <a:fillRect/>
            </a:stretch>
          </p:blipFill>
          <p:spPr>
            <a:xfrm>
              <a:off x="0" y="4247"/>
              <a:ext cx="2268044" cy="1141398"/>
            </a:xfrm>
            <a:prstGeom prst="rect">
              <a:avLst/>
            </a:prstGeom>
          </p:spPr>
        </p:pic>
        <p:sp>
          <p:nvSpPr>
            <p:cNvPr id="9" name="TextBox 7"/>
            <p:cNvSpPr txBox="1">
              <a:spLocks noChangeArrowheads="1"/>
            </p:cNvSpPr>
            <p:nvPr>
              <p:custDataLst>
                <p:tags r:id="rId6"/>
              </p:custDataLst>
            </p:nvPr>
          </p:nvSpPr>
          <p:spPr bwMode="auto">
            <a:xfrm>
              <a:off x="931492" y="299818"/>
              <a:ext cx="2605084"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7"/>
                    <a:stretch>
                      <a:fillRect/>
                    </a:stretch>
                  </a:blipFill>
                  <a:effectLst/>
                  <a:latin charset="-122" panose="020b0503020204020204" pitchFamily="34" typeface="微软雅黑"/>
                  <a:ea charset="-122" panose="020b0503020204020204" pitchFamily="34" typeface="微软雅黑"/>
                </a:rPr>
                <a:t>第/一/幕/京剧的伴奏乐器</a:t>
              </a:r>
            </a:p>
          </p:txBody>
        </p:sp>
      </p:grpSp>
      <p:pic>
        <p:nvPicPr>
          <p:cNvPr id="10" name="图片 9"/>
          <p:cNvPicPr>
            <a:picLocks noChangeAspect="1"/>
          </p:cNvPicPr>
          <p:nvPr>
            <p:custDataLst>
              <p:tags r:id="rId9"/>
            </p:custDataLst>
          </p:nvPr>
        </p:nvPicPr>
        <p:blipFill>
          <a:blip r:embed="rId8">
            <a:extLst>
              <a:ext uri="{28A0092B-C50C-407E-A947-70E740481C1C}">
                <a14:useLocalDpi/>
              </a:ext>
            </a:extLst>
          </a:blip>
          <a:stretch>
            <a:fillRect/>
          </a:stretch>
        </p:blipFill>
        <p:spPr>
          <a:xfrm>
            <a:off x="8045619" y="1201356"/>
            <a:ext cx="2777611" cy="3362372"/>
          </a:xfrm>
          <a:prstGeom prst="rect">
            <a:avLst/>
          </a:prstGeom>
        </p:spPr>
      </p:pic>
      <p:sp>
        <p:nvSpPr>
          <p:cNvPr id="12" name="TextBox 7"/>
          <p:cNvSpPr txBox="1">
            <a:spLocks noChangeArrowheads="1"/>
          </p:cNvSpPr>
          <p:nvPr>
            <p:custDataLst>
              <p:tags r:id="rId10"/>
            </p:custDataLst>
          </p:nvPr>
        </p:nvSpPr>
        <p:spPr bwMode="auto">
          <a:xfrm>
            <a:off x="11100569" y="3287953"/>
            <a:ext cx="731376" cy="24401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vert="eaVert"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3200">
                <a:ln w="0"/>
                <a:blipFill dpi="0" rotWithShape="1">
                  <a:blip r:embed="rId7"/>
                  <a:stretch>
                    <a:fillRect/>
                  </a:stretch>
                </a:blipFill>
                <a:latin charset="-122" panose="02000603000000000000" pitchFamily="2" typeface="禹卫书法行书简体 "/>
                <a:ea charset="-122" panose="02000603000000000000" pitchFamily="2" typeface="禹卫书法行书简体 "/>
              </a:rPr>
              <a:t>的伴奏乐器</a:t>
            </a:r>
          </a:p>
        </p:txBody>
      </p:sp>
      <p:pic>
        <p:nvPicPr>
          <p:cNvPr id="13" name="图片 10"/>
          <p:cNvPicPr>
            <a:picLocks noChangeArrowheads="1" noChangeAspect="1"/>
          </p:cNvPicPr>
          <p:nvPr>
            <p:custDataLst>
              <p:tags r:id="rId12"/>
            </p:custDataLst>
          </p:nvPr>
        </p:nvPicPr>
        <p:blipFill>
          <a:blip r:embed="rId11">
            <a:extLst>
              <a:ext uri="{28A0092B-C50C-407E-A947-70E740481C1C}">
                <a14:useLocalDpi/>
              </a:ext>
            </a:extLst>
          </a:blip>
          <a:stretch>
            <a:fillRect/>
          </a:stretch>
        </p:blipFill>
        <p:spPr bwMode="auto">
          <a:xfrm>
            <a:off x="9183231" y="66907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 name="图片 21"/>
          <p:cNvPicPr>
            <a:picLocks noChangeAspect="1"/>
          </p:cNvPicPr>
          <p:nvPr>
            <p:custDataLst>
              <p:tags r:id="rId14"/>
            </p:custDataLst>
          </p:nvPr>
        </p:nvPicPr>
        <p:blipFill>
          <a:blip r:embed="rId13">
            <a:extLst>
              <a:ext uri="{28A0092B-C50C-407E-A947-70E740481C1C}">
                <a14:useLocalDpi/>
              </a:ext>
            </a:extLst>
          </a:blip>
          <a:stretch>
            <a:fillRect/>
          </a:stretch>
        </p:blipFill>
        <p:spPr>
          <a:xfrm>
            <a:off x="7930609" y="5678985"/>
            <a:ext cx="3392557" cy="1179015"/>
          </a:xfrm>
          <a:prstGeom prst="rect">
            <a:avLst/>
          </a:prstGeom>
        </p:spPr>
      </p:pic>
      <p:pic>
        <p:nvPicPr>
          <p:cNvPr id="23" name="图片 22"/>
          <p:cNvPicPr>
            <a:picLocks noChangeAspect="1"/>
          </p:cNvPicPr>
          <p:nvPr>
            <p:custDataLst>
              <p:tags r:id="rId16"/>
            </p:custDataLst>
          </p:nvPr>
        </p:nvPicPr>
        <p:blipFill>
          <a:blip r:embed="rId15">
            <a:extLst>
              <a:ext uri="{28A0092B-C50C-407E-A947-70E740481C1C}">
                <a14:useLocalDpi/>
              </a:ext>
            </a:extLst>
          </a:blip>
          <a:stretch>
            <a:fillRect/>
          </a:stretch>
        </p:blipFill>
        <p:spPr>
          <a:xfrm flipH="1">
            <a:off x="6962483" y="332277"/>
            <a:ext cx="968126" cy="1248139"/>
          </a:xfrm>
          <a:prstGeom prst="rect">
            <a:avLst/>
          </a:prstGeom>
          <a:effectLst/>
        </p:spPr>
      </p:pic>
      <p:pic>
        <p:nvPicPr>
          <p:cNvPr id="28" name="图片 27"/>
          <p:cNvPicPr>
            <a:picLocks noChangeAspect="1"/>
          </p:cNvPicPr>
          <p:nvPr>
            <p:custDataLst>
              <p:tags r:id="rId18"/>
            </p:custDataLst>
          </p:nvPr>
        </p:nvPicPr>
        <p:blipFill>
          <a:blip r:embed="rId17">
            <a:extLst>
              <a:ext uri="{28A0092B-C50C-407E-A947-70E740481C1C}">
                <a14:useLocalDpi/>
              </a:ext>
            </a:extLst>
          </a:blip>
          <a:stretch>
            <a:fillRect/>
          </a:stretch>
        </p:blipFill>
        <p:spPr>
          <a:xfrm>
            <a:off x="2710987" y="669075"/>
            <a:ext cx="4305563" cy="6107276"/>
          </a:xfrm>
          <a:prstGeom prst="rect">
            <a:avLst/>
          </a:prstGeom>
          <a:effectLst>
            <a:softEdge rad="635000"/>
          </a:effectLst>
        </p:spPr>
      </p:pic>
      <p:sp>
        <p:nvSpPr>
          <p:cNvPr id="29" name="矩形 28"/>
          <p:cNvSpPr/>
          <p:nvPr>
            <p:custDataLst>
              <p:tags r:id="rId19"/>
            </p:custDataLst>
          </p:nvPr>
        </p:nvSpPr>
        <p:spPr>
          <a:xfrm>
            <a:off x="1307314" y="2701805"/>
            <a:ext cx="1503460" cy="3140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z="1400">
                <a:solidFill>
                  <a:schemeClr val="bg1"/>
                </a:solidFill>
                <a:latin charset="-122" panose="020b0503020204020204" pitchFamily="34" typeface="微软雅黑"/>
                <a:ea charset="-122" panose="020b0503020204020204" pitchFamily="34" typeface="微软雅黑"/>
              </a:rPr>
              <a:t>打击乐器</a:t>
            </a:r>
          </a:p>
        </p:txBody>
      </p:sp>
      <p:sp>
        <p:nvSpPr>
          <p:cNvPr id="30" name="矩形 29"/>
          <p:cNvSpPr/>
          <p:nvPr>
            <p:custDataLst>
              <p:tags r:id="rId20"/>
            </p:custDataLst>
          </p:nvPr>
        </p:nvSpPr>
        <p:spPr>
          <a:xfrm>
            <a:off x="6668398" y="4121281"/>
            <a:ext cx="1503460" cy="3140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z="1400">
                <a:solidFill>
                  <a:schemeClr val="bg1"/>
                </a:solidFill>
                <a:latin charset="-122" panose="020b0503020204020204" pitchFamily="34" typeface="微软雅黑"/>
                <a:ea charset="-122" panose="020b0503020204020204" pitchFamily="34" typeface="微软雅黑"/>
              </a:rPr>
              <a:t>管弦乐器</a:t>
            </a:r>
          </a:p>
        </p:txBody>
      </p:sp>
      <p:sp>
        <p:nvSpPr>
          <p:cNvPr id="31" name="TextBox 16"/>
          <p:cNvSpPr txBox="1"/>
          <p:nvPr>
            <p:custDataLst>
              <p:tags r:id="rId21"/>
            </p:custDataLst>
          </p:nvPr>
        </p:nvSpPr>
        <p:spPr>
          <a:xfrm>
            <a:off x="510988" y="3046905"/>
            <a:ext cx="2375741" cy="594360"/>
          </a:xfrm>
          <a:prstGeom prst="rect">
            <a:avLst/>
          </a:prstGeom>
          <a:noFill/>
        </p:spPr>
        <p:txBody>
          <a:bodyPr rtlCol="0" wrap="square">
            <a:spAutoFit/>
          </a:bodyPr>
          <a:lstStyle/>
          <a:p>
            <a:pPr algn="r">
              <a:lnSpc>
                <a:spcPct val="150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打击乐器有板、单皮鼓、大锣、铙、钹等，称为"武场"。</a:t>
            </a:r>
          </a:p>
        </p:txBody>
      </p:sp>
      <p:sp>
        <p:nvSpPr>
          <p:cNvPr id="32" name="TextBox 17"/>
          <p:cNvSpPr txBox="1"/>
          <p:nvPr>
            <p:custDataLst>
              <p:tags r:id="rId22"/>
            </p:custDataLst>
          </p:nvPr>
        </p:nvSpPr>
        <p:spPr>
          <a:xfrm>
            <a:off x="6645247" y="4466380"/>
            <a:ext cx="2477103" cy="594360"/>
          </a:xfrm>
          <a:prstGeom prst="rect">
            <a:avLst/>
          </a:prstGeom>
          <a:noFill/>
        </p:spPr>
        <p:txBody>
          <a:bodyPr rtlCol="0" wrap="square">
            <a:spAutoFit/>
          </a:bodyPr>
          <a:lstStyle/>
          <a:p>
            <a:pPr algn="just">
              <a:lnSpc>
                <a:spcPct val="150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管弦乐器有京胡、京二胡、月琴、三弦，称为"文场"。</a:t>
            </a:r>
          </a:p>
        </p:txBody>
      </p:sp>
      <p:pic>
        <p:nvPicPr>
          <p:cNvPr id="15" name="图片 14"/>
          <p:cNvPicPr>
            <a:picLocks noChangeAspect="1"/>
          </p:cNvPicPr>
          <p:nvPr>
            <p:custDataLst>
              <p:tags r:id="rId24"/>
            </p:custDataLst>
          </p:nvPr>
        </p:nvPicPr>
        <p:blipFill>
          <a:blip r:embed="rId23">
            <a:extLst>
              <a:ext uri="{28A0092B-C50C-407E-A947-70E740481C1C}">
                <a14:useLocalDpi/>
              </a:ext>
            </a:extLst>
          </a:blip>
          <a:stretch>
            <a:fillRect/>
          </a:stretch>
        </p:blipFill>
        <p:spPr>
          <a:xfrm>
            <a:off x="1307314" y="1514902"/>
            <a:ext cx="1950845" cy="1212525"/>
          </a:xfrm>
          <a:prstGeom prst="rect">
            <a:avLst/>
          </a:prstGeom>
        </p:spPr>
      </p:pic>
    </p:spTree>
    <p:extLst>
      <p:ext uri="{BB962C8B-B14F-4D97-AF65-F5344CB8AC3E}">
        <p14:creationId val="4010207333"/>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par>
                                <p:cTn fill="hold" id="8" nodeType="withEffect" presetClass="entr" presetID="6" presetSubtype="32">
                                  <p:stCondLst>
                                    <p:cond delay="0"/>
                                  </p:stCondLst>
                                  <p:childTnLst>
                                    <p:set>
                                      <p:cBhvr>
                                        <p:cTn dur="1" fill="hold" id="9">
                                          <p:stCondLst>
                                            <p:cond delay="0"/>
                                          </p:stCondLst>
                                        </p:cTn>
                                        <p:tgtEl>
                                          <p:spTgt spid="10"/>
                                        </p:tgtEl>
                                        <p:attrNameLst>
                                          <p:attrName>style.visibility</p:attrName>
                                        </p:attrNameLst>
                                      </p:cBhvr>
                                      <p:to>
                                        <p:strVal val="visible"/>
                                      </p:to>
                                    </p:set>
                                    <p:animEffect filter="circle(out)" transition="in">
                                      <p:cBhvr>
                                        <p:cTn dur="3000" id="10"/>
                                        <p:tgtEl>
                                          <p:spTgt spid="10"/>
                                        </p:tgtEl>
                                      </p:cBhvr>
                                    </p:animEffect>
                                  </p:childTnLst>
                                </p:cTn>
                              </p:par>
                            </p:childTnLst>
                          </p:cTn>
                        </p:par>
                        <p:par>
                          <p:cTn fill="hold" id="11" nodeType="afterGroup">
                            <p:stCondLst>
                              <p:cond delay="3000"/>
                            </p:stCondLst>
                            <p:childTnLst>
                              <p:par>
                                <p:cTn fill="hold" grpId="0" id="12" nodeType="afterEffect" presetClass="entr" presetID="2" presetSubtype="4">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2000" fill="hold" id="14"/>
                                        <p:tgtEl>
                                          <p:spTgt spid="12"/>
                                        </p:tgtEl>
                                        <p:attrNameLst>
                                          <p:attrName>ppt_x</p:attrName>
                                        </p:attrNameLst>
                                      </p:cBhvr>
                                      <p:tavLst>
                                        <p:tav tm="0">
                                          <p:val>
                                            <p:strVal val="#ppt_x"/>
                                          </p:val>
                                        </p:tav>
                                        <p:tav tm="100000">
                                          <p:val>
                                            <p:strVal val="#ppt_x"/>
                                          </p:val>
                                        </p:tav>
                                      </p:tavLst>
                                    </p:anim>
                                    <p:anim calcmode="lin" valueType="num">
                                      <p:cBhvr additive="base">
                                        <p:cTn dur="2000" fill="hold" id="15"/>
                                        <p:tgtEl>
                                          <p:spTgt spid="12"/>
                                        </p:tgtEl>
                                        <p:attrNameLst>
                                          <p:attrName>ppt_y</p:attrName>
                                        </p:attrNameLst>
                                      </p:cBhvr>
                                      <p:tavLst>
                                        <p:tav tm="0">
                                          <p:val>
                                            <p:strVal val="1+#ppt_h/2"/>
                                          </p:val>
                                        </p:tav>
                                        <p:tav tm="100000">
                                          <p:val>
                                            <p:strVal val="#ppt_y"/>
                                          </p:val>
                                        </p:tav>
                                      </p:tavLst>
                                    </p:anim>
                                  </p:childTnLst>
                                </p:cTn>
                              </p:par>
                              <p:par>
                                <p:cTn fill="hold" id="16" nodeType="withEffect" presetClass="entr" presetID="2" presetSubtype="9">
                                  <p:stCondLst>
                                    <p:cond delay="0"/>
                                  </p:stCondLst>
                                  <p:childTnLst>
                                    <p:set>
                                      <p:cBhvr>
                                        <p:cTn dur="1" fill="hold" id="17">
                                          <p:stCondLst>
                                            <p:cond delay="0"/>
                                          </p:stCondLst>
                                        </p:cTn>
                                        <p:tgtEl>
                                          <p:spTgt spid="23"/>
                                        </p:tgtEl>
                                        <p:attrNameLst>
                                          <p:attrName>style.visibility</p:attrName>
                                        </p:attrNameLst>
                                      </p:cBhvr>
                                      <p:to>
                                        <p:strVal val="visible"/>
                                      </p:to>
                                    </p:set>
                                    <p:anim calcmode="lin" valueType="num">
                                      <p:cBhvr additive="base">
                                        <p:cTn dur="2000" fill="hold" id="18"/>
                                        <p:tgtEl>
                                          <p:spTgt spid="23"/>
                                        </p:tgtEl>
                                        <p:attrNameLst>
                                          <p:attrName>ppt_x</p:attrName>
                                        </p:attrNameLst>
                                      </p:cBhvr>
                                      <p:tavLst>
                                        <p:tav tm="0">
                                          <p:val>
                                            <p:strVal val="0-#ppt_w/2"/>
                                          </p:val>
                                        </p:tav>
                                        <p:tav tm="100000">
                                          <p:val>
                                            <p:strVal val="#ppt_x"/>
                                          </p:val>
                                        </p:tav>
                                      </p:tavLst>
                                    </p:anim>
                                    <p:anim calcmode="lin" valueType="num">
                                      <p:cBhvr additive="base">
                                        <p:cTn dur="2000" fill="hold" id="19"/>
                                        <p:tgtEl>
                                          <p:spTgt spid="23"/>
                                        </p:tgtEl>
                                        <p:attrNameLst>
                                          <p:attrName>ppt_y</p:attrName>
                                        </p:attrNameLst>
                                      </p:cBhvr>
                                      <p:tavLst>
                                        <p:tav tm="0">
                                          <p:val>
                                            <p:strVal val="0-#ppt_h/2"/>
                                          </p:val>
                                        </p:tav>
                                        <p:tav tm="100000">
                                          <p:val>
                                            <p:strVal val="#ppt_y"/>
                                          </p:val>
                                        </p:tav>
                                      </p:tavLst>
                                    </p:anim>
                                  </p:childTnLst>
                                </p:cTn>
                              </p:par>
                              <p:par>
                                <p:cTn fill="hold" id="20" nodeType="withEffect" presetClass="entr" presetID="22" presetSubtype="4">
                                  <p:stCondLst>
                                    <p:cond delay="0"/>
                                  </p:stCondLst>
                                  <p:childTnLst>
                                    <p:set>
                                      <p:cBhvr>
                                        <p:cTn dur="1" fill="hold" id="21">
                                          <p:stCondLst>
                                            <p:cond delay="0"/>
                                          </p:stCondLst>
                                        </p:cTn>
                                        <p:tgtEl>
                                          <p:spTgt spid="22"/>
                                        </p:tgtEl>
                                        <p:attrNameLst>
                                          <p:attrName>style.visibility</p:attrName>
                                        </p:attrNameLst>
                                      </p:cBhvr>
                                      <p:to>
                                        <p:strVal val="visible"/>
                                      </p:to>
                                    </p:set>
                                    <p:animEffect filter="wipe(down)" transition="in">
                                      <p:cBhvr>
                                        <p:cTn dur="2000" id="22"/>
                                        <p:tgtEl>
                                          <p:spTgt spid="22"/>
                                        </p:tgtEl>
                                      </p:cBhvr>
                                    </p:animEffect>
                                  </p:childTnLst>
                                </p:cTn>
                              </p:par>
                              <p:par>
                                <p:cTn fill="hold" id="23" nodeType="withEffect" presetClass="entr" presetID="42" presetSubtype="0">
                                  <p:stCondLst>
                                    <p:cond delay="1000"/>
                                  </p:stCondLst>
                                  <p:childTnLst>
                                    <p:set>
                                      <p:cBhvr>
                                        <p:cTn dur="1" fill="hold" id="24">
                                          <p:stCondLst>
                                            <p:cond delay="0"/>
                                          </p:stCondLst>
                                        </p:cTn>
                                        <p:tgtEl>
                                          <p:spTgt spid="28"/>
                                        </p:tgtEl>
                                        <p:attrNameLst>
                                          <p:attrName>style.visibility</p:attrName>
                                        </p:attrNameLst>
                                      </p:cBhvr>
                                      <p:to>
                                        <p:strVal val="visible"/>
                                      </p:to>
                                    </p:set>
                                    <p:animEffect filter="fade" transition="in">
                                      <p:cBhvr>
                                        <p:cTn dur="2000" id="25"/>
                                        <p:tgtEl>
                                          <p:spTgt spid="28"/>
                                        </p:tgtEl>
                                      </p:cBhvr>
                                    </p:animEffect>
                                    <p:anim calcmode="lin" valueType="num">
                                      <p:cBhvr>
                                        <p:cTn dur="2000" fill="hold" id="26"/>
                                        <p:tgtEl>
                                          <p:spTgt spid="28"/>
                                        </p:tgtEl>
                                        <p:attrNameLst>
                                          <p:attrName>ppt_x</p:attrName>
                                        </p:attrNameLst>
                                      </p:cBhvr>
                                      <p:tavLst>
                                        <p:tav tm="0">
                                          <p:val>
                                            <p:strVal val="#ppt_x"/>
                                          </p:val>
                                        </p:tav>
                                        <p:tav tm="100000">
                                          <p:val>
                                            <p:strVal val="#ppt_x"/>
                                          </p:val>
                                        </p:tav>
                                      </p:tavLst>
                                    </p:anim>
                                    <p:anim calcmode="lin" valueType="num">
                                      <p:cBhvr>
                                        <p:cTn dur="2000" fill="hold" id="27"/>
                                        <p:tgtEl>
                                          <p:spTgt spid="2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6000"/>
                            </p:stCondLst>
                            <p:childTnLst>
                              <p:par>
                                <p:cTn fill="hold" grpId="0" id="29" nodeType="afterEffect" presetClass="entr" presetID="16" presetSubtype="42">
                                  <p:stCondLst>
                                    <p:cond delay="0"/>
                                  </p:stCondLst>
                                  <p:childTnLst>
                                    <p:set>
                                      <p:cBhvr>
                                        <p:cTn dur="1" fill="hold" id="30">
                                          <p:stCondLst>
                                            <p:cond delay="0"/>
                                          </p:stCondLst>
                                        </p:cTn>
                                        <p:tgtEl>
                                          <p:spTgt spid="29"/>
                                        </p:tgtEl>
                                        <p:attrNameLst>
                                          <p:attrName>style.visibility</p:attrName>
                                        </p:attrNameLst>
                                      </p:cBhvr>
                                      <p:to>
                                        <p:strVal val="visible"/>
                                      </p:to>
                                    </p:set>
                                    <p:animEffect filter="barn(outHorizontal)" transition="in">
                                      <p:cBhvr>
                                        <p:cTn dur="500" id="31"/>
                                        <p:tgtEl>
                                          <p:spTgt spid="29"/>
                                        </p:tgtEl>
                                      </p:cBhvr>
                                    </p:animEffect>
                                  </p:childTnLst>
                                </p:cTn>
                              </p:par>
                              <p:par>
                                <p:cTn fill="hold" grpId="0" id="32" nodeType="withEffect" presetClass="entr" presetID="16" presetSubtype="42">
                                  <p:stCondLst>
                                    <p:cond delay="0"/>
                                  </p:stCondLst>
                                  <p:childTnLst>
                                    <p:set>
                                      <p:cBhvr>
                                        <p:cTn dur="1" fill="hold" id="33">
                                          <p:stCondLst>
                                            <p:cond delay="0"/>
                                          </p:stCondLst>
                                        </p:cTn>
                                        <p:tgtEl>
                                          <p:spTgt spid="30"/>
                                        </p:tgtEl>
                                        <p:attrNameLst>
                                          <p:attrName>style.visibility</p:attrName>
                                        </p:attrNameLst>
                                      </p:cBhvr>
                                      <p:to>
                                        <p:strVal val="visible"/>
                                      </p:to>
                                    </p:set>
                                    <p:animEffect filter="barn(outHorizontal)" transition="in">
                                      <p:cBhvr>
                                        <p:cTn dur="500" id="34"/>
                                        <p:tgtEl>
                                          <p:spTgt spid="30"/>
                                        </p:tgtEl>
                                      </p:cBhvr>
                                    </p:animEffect>
                                  </p:childTnLst>
                                </p:cTn>
                              </p:par>
                            </p:childTnLst>
                          </p:cTn>
                        </p:par>
                        <p:par>
                          <p:cTn fill="hold" id="35" nodeType="afterGroup">
                            <p:stCondLst>
                              <p:cond delay="6500"/>
                            </p:stCondLst>
                            <p:childTnLst>
                              <p:par>
                                <p:cTn fill="hold" grpId="0" id="36" nodeType="afterEffect" presetClass="entr" presetID="14" presetSubtype="10">
                                  <p:stCondLst>
                                    <p:cond delay="0"/>
                                  </p:stCondLst>
                                  <p:iterate type="lt">
                                    <p:tmPct val="10000"/>
                                  </p:iterate>
                                  <p:childTnLst>
                                    <p:set>
                                      <p:cBhvr>
                                        <p:cTn dur="1" fill="hold" id="37">
                                          <p:stCondLst>
                                            <p:cond delay="0"/>
                                          </p:stCondLst>
                                        </p:cTn>
                                        <p:tgtEl>
                                          <p:spTgt spid="31"/>
                                        </p:tgtEl>
                                        <p:attrNameLst>
                                          <p:attrName>style.visibility</p:attrName>
                                        </p:attrNameLst>
                                      </p:cBhvr>
                                      <p:to>
                                        <p:strVal val="visible"/>
                                      </p:to>
                                    </p:set>
                                    <p:animEffect filter="randombar(horizontal)" transition="in">
                                      <p:cBhvr>
                                        <p:cTn dur="300" id="38"/>
                                        <p:tgtEl>
                                          <p:spTgt spid="31"/>
                                        </p:tgtEl>
                                      </p:cBhvr>
                                    </p:animEffect>
                                  </p:childTnLst>
                                </p:cTn>
                              </p:par>
                            </p:childTnLst>
                          </p:cTn>
                        </p:par>
                        <p:par>
                          <p:cTn fill="hold" id="39" nodeType="afterGroup">
                            <p:stCondLst>
                              <p:cond delay="6800"/>
                            </p:stCondLst>
                            <p:childTnLst>
                              <p:par>
                                <p:cTn fill="hold" grpId="0" id="40" nodeType="afterEffect" presetClass="entr" presetID="14" presetSubtype="10">
                                  <p:stCondLst>
                                    <p:cond delay="0"/>
                                  </p:stCondLst>
                                  <p:iterate type="lt">
                                    <p:tmPct val="10000"/>
                                  </p:iterate>
                                  <p:childTnLst>
                                    <p:set>
                                      <p:cBhvr>
                                        <p:cTn dur="1" fill="hold" id="41">
                                          <p:stCondLst>
                                            <p:cond delay="0"/>
                                          </p:stCondLst>
                                        </p:cTn>
                                        <p:tgtEl>
                                          <p:spTgt spid="32"/>
                                        </p:tgtEl>
                                        <p:attrNameLst>
                                          <p:attrName>style.visibility</p:attrName>
                                        </p:attrNameLst>
                                      </p:cBhvr>
                                      <p:to>
                                        <p:strVal val="visible"/>
                                      </p:to>
                                    </p:set>
                                    <p:animEffect filter="randombar(horizontal)" transition="in">
                                      <p:cBhvr>
                                        <p:cTn dur="300" id="42"/>
                                        <p:tgtEl>
                                          <p:spTgt spid="32"/>
                                        </p:tgtEl>
                                      </p:cBhvr>
                                    </p:animEffect>
                                  </p:childTnLst>
                                </p:cTn>
                              </p:par>
                              <p:par>
                                <p:cTn fill="hold" id="43" nodeType="withEffect" presetClass="entr" presetID="2" presetSubtype="3">
                                  <p:stCondLst>
                                    <p:cond delay="500"/>
                                  </p:stCondLst>
                                  <p:childTnLst>
                                    <p:set>
                                      <p:cBhvr>
                                        <p:cTn dur="1" fill="hold" id="44">
                                          <p:stCondLst>
                                            <p:cond delay="0"/>
                                          </p:stCondLst>
                                        </p:cTn>
                                        <p:tgtEl>
                                          <p:spTgt spid="15"/>
                                        </p:tgtEl>
                                        <p:attrNameLst>
                                          <p:attrName>style.visibility</p:attrName>
                                        </p:attrNameLst>
                                      </p:cBhvr>
                                      <p:to>
                                        <p:strVal val="visible"/>
                                      </p:to>
                                    </p:set>
                                    <p:anim calcmode="lin" valueType="num">
                                      <p:cBhvr additive="base">
                                        <p:cTn dur="2000" fill="hold" id="45"/>
                                        <p:tgtEl>
                                          <p:spTgt spid="15"/>
                                        </p:tgtEl>
                                        <p:attrNameLst>
                                          <p:attrName>ppt_x</p:attrName>
                                        </p:attrNameLst>
                                      </p:cBhvr>
                                      <p:tavLst>
                                        <p:tav tm="0">
                                          <p:val>
                                            <p:strVal val="1+#ppt_w/2"/>
                                          </p:val>
                                        </p:tav>
                                        <p:tav tm="100000">
                                          <p:val>
                                            <p:strVal val="#ppt_x"/>
                                          </p:val>
                                        </p:tav>
                                      </p:tavLst>
                                    </p:anim>
                                    <p:anim calcmode="lin" valueType="num">
                                      <p:cBhvr additive="base">
                                        <p:cTn dur="2000" fill="hold" id="46"/>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9"/>
      <p:bldP grpId="0" spid="30"/>
      <p:bldP grpId="0" spid="31"/>
      <p:bldP grpId="0" spid="3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3"/>
          </p:custDataLst>
        </p:nvPr>
      </p:nvGrpSpPr>
      <p:grpSpPr>
        <a:xfrm>
          <a:off x="0" y="0"/>
          <a:ext cx="0" cy="0"/>
        </a:xfrm>
      </p:grpSpPr>
      <p:pic>
        <p:nvPicPr>
          <p:cNvPr id="15" name="图片 14"/>
          <p:cNvPicPr>
            <a:picLocks noChangeAspect="1"/>
          </p:cNvPicPr>
          <p:nvPr>
            <p:custDataLst>
              <p:tags r:id="rId5"/>
            </p:custDataLst>
          </p:nvPr>
        </p:nvPicPr>
        <p:blipFill>
          <a:blip r:embed="rId4">
            <a:extLst>
              <a:ext uri="{28A0092B-C50C-407E-A947-70E740481C1C}">
                <a14:useLocalDpi/>
              </a:ext>
            </a:extLst>
          </a:blip>
          <a:stretch>
            <a:fillRect/>
          </a:stretch>
        </p:blipFill>
        <p:spPr>
          <a:xfrm>
            <a:off x="3820330" y="4086462"/>
            <a:ext cx="6975535" cy="3124151"/>
          </a:xfrm>
          <a:prstGeom prst="rect">
            <a:avLst/>
          </a:prstGeom>
        </p:spPr>
      </p:pic>
      <p:grpSp>
        <p:nvGrpSpPr>
          <p:cNvPr id="5" name="组合 4"/>
          <p:cNvGrpSpPr/>
          <p:nvPr>
            <p:custDataLst>
              <p:tags r:id="rId6"/>
            </p:custDataLst>
          </p:nvPr>
        </p:nvGrpSpPr>
        <p:grpSpPr>
          <a:xfrm>
            <a:off x="0" y="4247"/>
            <a:ext cx="3536576" cy="1141398"/>
            <a:chOff x="0" y="4247"/>
            <a:chExt cx="3536576" cy="1141398"/>
          </a:xfrm>
        </p:grpSpPr>
        <p:pic>
          <p:nvPicPr>
            <p:cNvPr id="6" name="图片 5"/>
            <p:cNvPicPr>
              <a:picLocks noChangeAspect="1"/>
            </p:cNvPicPr>
            <p:nvPr>
              <p:custDataLst>
                <p:tags r:id="rId8"/>
              </p:custDataLst>
            </p:nvPr>
          </p:nvPicPr>
          <p:blipFill>
            <a:blip r:embed="rId7">
              <a:extLst>
                <a:ext uri="{28A0092B-C50C-407E-A947-70E740481C1C}">
                  <a14:useLocalDpi/>
                </a:ext>
              </a:extLst>
            </a:blip>
            <a:stretch>
              <a:fillRect/>
            </a:stretch>
          </p:blipFill>
          <p:spPr>
            <a:xfrm>
              <a:off x="0" y="4247"/>
              <a:ext cx="2268044" cy="1141398"/>
            </a:xfrm>
            <a:prstGeom prst="rect">
              <a:avLst/>
            </a:prstGeom>
          </p:spPr>
        </p:pic>
        <p:sp>
          <p:nvSpPr>
            <p:cNvPr id="9" name="TextBox 7"/>
            <p:cNvSpPr txBox="1">
              <a:spLocks noChangeArrowheads="1"/>
            </p:cNvSpPr>
            <p:nvPr>
              <p:custDataLst>
                <p:tags r:id="rId9"/>
              </p:custDataLst>
            </p:nvPr>
          </p:nvSpPr>
          <p:spPr bwMode="auto">
            <a:xfrm>
              <a:off x="931492" y="299818"/>
              <a:ext cx="2605084"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10"/>
                    <a:stretch>
                      <a:fillRect/>
                    </a:stretch>
                  </a:blipFill>
                  <a:effectLst/>
                  <a:latin charset="-122" panose="020b0503020204020204" pitchFamily="34" typeface="微软雅黑"/>
                  <a:ea charset="-122" panose="020b0503020204020204" pitchFamily="34" typeface="微软雅黑"/>
                </a:rPr>
                <a:t>第/一/幕/京剧的舞台道具</a:t>
              </a:r>
            </a:p>
          </p:txBody>
        </p:sp>
      </p:grpSp>
      <p:pic>
        <p:nvPicPr>
          <p:cNvPr id="10" name="图片 9"/>
          <p:cNvPicPr>
            <a:picLocks noChangeAspect="1"/>
          </p:cNvPicPr>
          <p:nvPr>
            <p:custDataLst>
              <p:tags r:id="rId12"/>
            </p:custDataLst>
          </p:nvPr>
        </p:nvPicPr>
        <p:blipFill>
          <a:blip r:embed="rId11">
            <a:extLst>
              <a:ext uri="{28A0092B-C50C-407E-A947-70E740481C1C}">
                <a14:useLocalDpi/>
              </a:ext>
            </a:extLst>
          </a:blip>
          <a:stretch>
            <a:fillRect/>
          </a:stretch>
        </p:blipFill>
        <p:spPr>
          <a:xfrm>
            <a:off x="7938061" y="1395497"/>
            <a:ext cx="2777611" cy="3362372"/>
          </a:xfrm>
          <a:prstGeom prst="rect">
            <a:avLst/>
          </a:prstGeom>
        </p:spPr>
      </p:pic>
      <p:sp>
        <p:nvSpPr>
          <p:cNvPr id="12" name="TextBox 7"/>
          <p:cNvSpPr txBox="1">
            <a:spLocks noChangeArrowheads="1"/>
          </p:cNvSpPr>
          <p:nvPr>
            <p:custDataLst>
              <p:tags r:id="rId13"/>
            </p:custDataLst>
          </p:nvPr>
        </p:nvSpPr>
        <p:spPr bwMode="auto">
          <a:xfrm>
            <a:off x="11136647" y="3952489"/>
            <a:ext cx="731376" cy="24401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vert="eaVert"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3200">
                <a:ln w="0"/>
                <a:blipFill dpi="0" rotWithShape="1">
                  <a:blip r:embed="rId10"/>
                  <a:stretch>
                    <a:fillRect/>
                  </a:stretch>
                </a:blipFill>
                <a:latin charset="-122" panose="02000603000000000000" pitchFamily="2" typeface="禹卫书法行书简体 "/>
                <a:ea charset="-122" panose="02000603000000000000" pitchFamily="2" typeface="禹卫书法行书简体 "/>
              </a:rPr>
              <a:t>的舞台道具</a:t>
            </a:r>
          </a:p>
        </p:txBody>
      </p:sp>
      <p:pic>
        <p:nvPicPr>
          <p:cNvPr id="13" name="图片 10"/>
          <p:cNvPicPr>
            <a:picLocks noChangeArrowheads="1" noChangeAspect="1"/>
          </p:cNvPicPr>
          <p:nvPr>
            <p:custDataLst>
              <p:tags r:id="rId15"/>
            </p:custDataLst>
          </p:nvPr>
        </p:nvPicPr>
        <p:blipFill>
          <a:blip r:embed="rId14">
            <a:extLst>
              <a:ext uri="{28A0092B-C50C-407E-A947-70E740481C1C}">
                <a14:useLocalDpi/>
              </a:ext>
            </a:extLst>
          </a:blip>
          <a:stretch>
            <a:fillRect/>
          </a:stretch>
        </p:blipFill>
        <p:spPr bwMode="auto">
          <a:xfrm>
            <a:off x="9183231" y="66907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3" name="图片 22"/>
          <p:cNvPicPr>
            <a:picLocks noChangeAspect="1"/>
          </p:cNvPicPr>
          <p:nvPr>
            <p:custDataLst>
              <p:tags r:id="rId17"/>
            </p:custDataLst>
          </p:nvPr>
        </p:nvPicPr>
        <p:blipFill>
          <a:blip r:embed="rId16">
            <a:extLst>
              <a:ext uri="{28A0092B-C50C-407E-A947-70E740481C1C}">
                <a14:useLocalDpi/>
              </a:ext>
            </a:extLst>
          </a:blip>
          <a:stretch>
            <a:fillRect/>
          </a:stretch>
        </p:blipFill>
        <p:spPr>
          <a:xfrm flipH="1">
            <a:off x="7033023" y="617753"/>
            <a:ext cx="968126" cy="1248139"/>
          </a:xfrm>
          <a:prstGeom prst="rect">
            <a:avLst/>
          </a:prstGeom>
          <a:effectLst/>
        </p:spPr>
      </p:pic>
      <p:sp>
        <p:nvSpPr>
          <p:cNvPr id="16" name="任意多边形 15"/>
          <p:cNvSpPr/>
          <p:nvPr>
            <p:custDataLst>
              <p:tags r:id="rId18"/>
            </p:custDataLst>
          </p:nvPr>
        </p:nvSpPr>
        <p:spPr bwMode="auto">
          <a:xfrm>
            <a:off x="931492" y="1865892"/>
            <a:ext cx="847947" cy="869734"/>
          </a:xfrm>
          <a:custGeom>
            <a:gdLst>
              <a:gd fmla="*/ 1355725 w 2693988" name="connsiteX0"/>
              <a:gd fmla="*/ 2755900 h 2763207" name="connsiteY0"/>
              <a:gd fmla="*/ 1366838 w 2693988" name="connsiteX1"/>
              <a:gd fmla="*/ 2755900 h 2763207" name="connsiteY1"/>
              <a:gd fmla="*/ 1362185 w 2693988" name="connsiteX2"/>
              <a:gd fmla="*/ 2762880 h 2763207" name="connsiteY2"/>
              <a:gd fmla="*/ 1355725 w 2693988" name="connsiteX3"/>
              <a:gd fmla="*/ 2763207 h 2763207" name="connsiteY3"/>
              <a:gd fmla="*/ 948827 w 2693988" name="connsiteX4"/>
              <a:gd fmla="*/ 2513134 h 2763207" name="connsiteY4"/>
              <a:gd fmla="*/ 962686 w 2693988" name="connsiteX5"/>
              <a:gd fmla="*/ 2529619 h 2763207" name="connsiteY5"/>
              <a:gd fmla="*/ 1041532 w 2693988" name="connsiteX6"/>
              <a:gd fmla="*/ 2607773 h 2763207" name="connsiteY6"/>
              <a:gd fmla="*/ 1061244 w 2693988" name="connsiteX7"/>
              <a:gd fmla="*/ 2598004 h 2763207" name="connsiteY7"/>
              <a:gd fmla="*/ 1169657 w 2693988" name="connsiteX8"/>
              <a:gd fmla="*/ 2568696 h 2763207" name="connsiteY8"/>
              <a:gd fmla="*/ 1179513 w 2693988" name="connsiteX9"/>
              <a:gd fmla="*/ 2568696 h 2763207" name="connsiteY9"/>
              <a:gd fmla="*/ 1130234 w 2693988" name="connsiteX10"/>
              <a:gd fmla="*/ 2598004 h 2763207" name="connsiteY10"/>
              <a:gd fmla="*/ 1041532 w 2693988" name="connsiteX11"/>
              <a:gd fmla="*/ 2627312 h 2763207" name="connsiteY11"/>
              <a:gd fmla="*/ 1011965 w 2693988" name="connsiteX12"/>
              <a:gd fmla="*/ 2588235 h 2763207" name="connsiteY12"/>
              <a:gd fmla="*/ 972542 w 2693988" name="connsiteX13"/>
              <a:gd fmla="*/ 2558927 h 2763207" name="connsiteY13"/>
              <a:gd fmla="*/ 942975 w 2693988" name="connsiteX14"/>
              <a:gd fmla="*/ 2519850 h 2763207" name="connsiteY14"/>
              <a:gd fmla="*/ 948827 w 2693988" name="connsiteX15"/>
              <a:gd fmla="*/ 2513134 h 2763207" name="connsiteY15"/>
              <a:gd fmla="*/ 1809406 w 2693988" name="connsiteX16"/>
              <a:gd fmla="*/ 2500312 h 2763207" name="connsiteY16"/>
              <a:gd fmla="*/ 1819276 w 2693988" name="connsiteX17"/>
              <a:gd fmla="*/ 2500312 h 2763207" name="connsiteY17"/>
              <a:gd fmla="*/ 1750185 w 2693988" name="connsiteX18"/>
              <a:gd fmla="*/ 2607773 h 2763207" name="connsiteY18"/>
              <a:gd fmla="*/ 1700835 w 2693988" name="connsiteX19"/>
              <a:gd fmla="*/ 2598004 h 2763207" name="connsiteY19"/>
              <a:gd fmla="*/ 1602133 w 2693988" name="connsiteX20"/>
              <a:gd fmla="*/ 2578466 h 2763207" name="connsiteY20"/>
              <a:gd fmla="*/ 1602133 w 2693988" name="connsiteX21"/>
              <a:gd fmla="*/ 2558927 h 2763207" name="connsiteY21"/>
              <a:gd fmla="*/ 1641614 w 2693988" name="connsiteX22"/>
              <a:gd fmla="*/ 2578466 h 2763207" name="connsiteY22"/>
              <a:gd fmla="*/ 1720575 w 2693988" name="connsiteX23"/>
              <a:gd fmla="*/ 2588235 h 2763207" name="connsiteY23"/>
              <a:gd fmla="*/ 1730445 w 2693988" name="connsiteX24"/>
              <a:gd fmla="*/ 2588235 h 2763207" name="connsiteY24"/>
              <a:gd fmla="*/ 1809406 w 2693988" name="connsiteX25"/>
              <a:gd fmla="*/ 2500312 h 2763207" name="connsiteY25"/>
              <a:gd fmla="*/ 1022434 w 2693988" name="connsiteX26"/>
              <a:gd fmla="*/ 2489200 h 2763207" name="connsiteY26"/>
              <a:gd fmla="*/ 1052011 w 2693988" name="connsiteX27"/>
              <a:gd fmla="*/ 2519074 h 2763207" name="connsiteY27"/>
              <a:gd fmla="*/ 1121026 w 2693988" name="connsiteX28"/>
              <a:gd fmla="*/ 2519074 h 2763207" name="connsiteY28"/>
              <a:gd fmla="*/ 1150604 w 2693988" name="connsiteX29"/>
              <a:gd fmla="*/ 2548948 h 2763207" name="connsiteY29"/>
              <a:gd fmla="*/ 1160463 w 2693988" name="connsiteX30"/>
              <a:gd fmla="*/ 2558906 h 2763207" name="connsiteY30"/>
              <a:gd fmla="*/ 1061871 w 2693988" name="connsiteX31"/>
              <a:gd fmla="*/ 2588780 h 2763207" name="connsiteY31"/>
              <a:gd fmla="*/ 1022434 w 2693988" name="connsiteX32"/>
              <a:gd fmla="*/ 2558906 h 2763207" name="connsiteY32"/>
              <a:gd fmla="*/ 973138 w 2693988" name="connsiteX33"/>
              <a:gd fmla="*/ 2519074 h 2763207" name="connsiteY33"/>
              <a:gd fmla="*/ 973138 w 2693988" name="connsiteX34"/>
              <a:gd fmla="*/ 2509116 h 2763207" name="connsiteY34"/>
              <a:gd fmla="*/ 1022434 w 2693988" name="connsiteX35"/>
              <a:gd fmla="*/ 2489200 h 2763207" name="connsiteY35"/>
              <a:gd fmla="*/ 1746552 w 2693988" name="connsiteX36"/>
              <a:gd fmla="*/ 2473627 h 2763207" name="connsiteY36"/>
              <a:gd fmla="*/ 1759536 w 2693988" name="connsiteX37"/>
              <a:gd fmla="*/ 2480204 h 2763207" name="connsiteY37"/>
              <a:gd fmla="*/ 1788863 w 2693988" name="connsiteX38"/>
              <a:gd fmla="*/ 2499783 h 2763207" name="connsiteY38"/>
              <a:gd fmla="*/ 1779087 w 2693988" name="connsiteX39"/>
              <a:gd fmla="*/ 2519362 h 2763207" name="connsiteY39"/>
              <a:gd fmla="*/ 1730208 w 2693988" name="connsiteX40"/>
              <a:gd fmla="*/ 2578100 h 2763207" name="connsiteY40"/>
              <a:gd fmla="*/ 1700881 w 2693988" name="connsiteX41"/>
              <a:gd fmla="*/ 2568310 h 2763207" name="connsiteY41"/>
              <a:gd fmla="*/ 1622676 w 2693988" name="connsiteX42"/>
              <a:gd fmla="*/ 2548731 h 2763207" name="connsiteY42"/>
              <a:gd fmla="*/ 1632452 w 2693988" name="connsiteX43"/>
              <a:gd fmla="*/ 2519362 h 2763207" name="connsiteY43"/>
              <a:gd fmla="*/ 1661779 w 2693988" name="connsiteX44"/>
              <a:gd fmla="*/ 2499783 h 2763207" name="connsiteY44"/>
              <a:gd fmla="*/ 1720433 w 2693988" name="connsiteX45"/>
              <a:gd fmla="*/ 2499783 h 2763207" name="connsiteY45"/>
              <a:gd fmla="*/ 1746552 w 2693988" name="connsiteX46"/>
              <a:gd fmla="*/ 2473627 h 2763207" name="connsiteY46"/>
              <a:gd fmla="*/ 1346729 w 2693988" name="connsiteX47"/>
              <a:gd fmla="*/ 2362200 h 2763207" name="connsiteY47"/>
              <a:gd fmla="*/ 1366308 w 2693988" name="connsiteX48"/>
              <a:gd fmla="*/ 2381738 h 2763207" name="connsiteY48"/>
              <a:gd fmla="*/ 1415256 w 2693988" name="connsiteX49"/>
              <a:gd fmla="*/ 2381738 h 2763207" name="connsiteY49"/>
              <a:gd fmla="*/ 1444625 w 2693988" name="connsiteX50"/>
              <a:gd fmla="*/ 2440354 h 2763207" name="connsiteY50"/>
              <a:gd fmla="*/ 1434836 w 2693988" name="connsiteX51"/>
              <a:gd fmla="*/ 2469661 h 2763207" name="connsiteY51"/>
              <a:gd fmla="*/ 1376098 w 2693988" name="connsiteX52"/>
              <a:gd fmla="*/ 2489200 h 2763207" name="connsiteY52"/>
              <a:gd fmla="*/ 1327150 w 2693988" name="connsiteX53"/>
              <a:gd fmla="*/ 2459892 h 2763207" name="connsiteY53"/>
              <a:gd fmla="*/ 1346729 w 2693988" name="connsiteX54"/>
              <a:gd fmla="*/ 2362200 h 2763207" name="connsiteY54"/>
              <a:gd fmla="*/ 1464469 w 2693988" name="connsiteX55"/>
              <a:gd fmla="*/ 2312987 h 2763207" name="connsiteY55"/>
              <a:gd fmla="*/ 1503363 w 2693988" name="connsiteX56"/>
              <a:gd fmla="*/ 2371602 h 2763207" name="connsiteY56"/>
              <a:gd fmla="*/ 1483916 w 2693988" name="connsiteX57"/>
              <a:gd fmla="*/ 2430218 h 2763207" name="connsiteY57"/>
              <a:gd fmla="*/ 1454746 w 2693988" name="connsiteX58"/>
              <a:gd fmla="*/ 2430218 h 2763207" name="connsiteY58"/>
              <a:gd fmla="*/ 1425575 w 2693988" name="connsiteX59"/>
              <a:gd fmla="*/ 2361833 h 2763207" name="connsiteY59"/>
              <a:gd fmla="*/ 1445022 w 2693988" name="connsiteX60"/>
              <a:gd fmla="*/ 2342294 h 2763207" name="connsiteY60"/>
              <a:gd fmla="*/ 1464469 w 2693988" name="connsiteX61"/>
              <a:gd fmla="*/ 2312987 h 2763207" name="connsiteY61"/>
              <a:gd fmla="*/ 1287065 w 2693988" name="connsiteX62"/>
              <a:gd fmla="*/ 2312987 h 2763207" name="connsiteY62"/>
              <a:gd fmla="*/ 1296987 w 2693988" name="connsiteX63"/>
              <a:gd fmla="*/ 2332525 h 2763207" name="connsiteY63"/>
              <a:gd fmla="*/ 1336675 w 2693988" name="connsiteX64"/>
              <a:gd fmla="*/ 2361833 h 2763207" name="connsiteY64"/>
              <a:gd fmla="*/ 1316831 w 2693988" name="connsiteX65"/>
              <a:gd fmla="*/ 2430218 h 2763207" name="connsiteY65"/>
              <a:gd fmla="*/ 1296987 w 2693988" name="connsiteX66"/>
              <a:gd fmla="*/ 2439987 h 2763207" name="connsiteY66"/>
              <a:gd fmla="*/ 1257300 w 2693988" name="connsiteX67"/>
              <a:gd fmla="*/ 2381371 h 2763207" name="connsiteY67"/>
              <a:gd fmla="*/ 1287065 w 2693988" name="connsiteX68"/>
              <a:gd fmla="*/ 2312987 h 2763207" name="connsiteY68"/>
              <a:gd fmla="*/ 953735 w 2693988" name="connsiteX69"/>
              <a:gd fmla="*/ 2233612 h 2763207" name="connsiteY69"/>
              <a:gd fmla="*/ 963613 w 2693988" name="connsiteX70"/>
              <a:gd fmla="*/ 2263378 h 2763207" name="connsiteY70"/>
              <a:gd fmla="*/ 933979 w 2693988" name="connsiteX71"/>
              <a:gd fmla="*/ 2332831 h 2763207" name="connsiteY71"/>
              <a:gd fmla="*/ 874713 w 2693988" name="connsiteX72"/>
              <a:gd fmla="*/ 2342753 h 2763207" name="connsiteY72"/>
              <a:gd fmla="*/ 884591 w 2693988" name="connsiteX73"/>
              <a:gd fmla="*/ 2293143 h 2763207" name="connsiteY73"/>
              <a:gd fmla="*/ 894468 w 2693988" name="connsiteX74"/>
              <a:gd fmla="*/ 2263378 h 2763207" name="connsiteY74"/>
              <a:gd fmla="*/ 953735 w 2693988" name="connsiteX75"/>
              <a:gd fmla="*/ 2233612 h 2763207" name="connsiteY75"/>
              <a:gd fmla="*/ 815711 w 2693988" name="connsiteX76"/>
              <a:gd fmla="*/ 2233612 h 2763207" name="connsiteY76"/>
              <a:gd fmla="*/ 825500 w 2693988" name="connsiteX77"/>
              <a:gd fmla="*/ 2253395 h 2763207" name="connsiteY77"/>
              <a:gd fmla="*/ 864659 w 2693988" name="connsiteX78"/>
              <a:gd fmla="*/ 2263286 h 2763207" name="connsiteY78"/>
              <a:gd fmla="*/ 874448 w 2693988" name="connsiteX79"/>
              <a:gd fmla="*/ 2263286 h 2763207" name="connsiteY79"/>
              <a:gd fmla="*/ 854869 w 2693988" name="connsiteX80"/>
              <a:gd fmla="*/ 2342417 h 2763207" name="connsiteY80"/>
              <a:gd fmla="*/ 786342 w 2693988" name="connsiteX81"/>
              <a:gd fmla="*/ 2342417 h 2763207" name="connsiteY81"/>
              <a:gd fmla="*/ 766763 w 2693988" name="connsiteX82"/>
              <a:gd fmla="*/ 2302851 h 2763207" name="connsiteY82"/>
              <a:gd fmla="*/ 815711 w 2693988" name="connsiteX83"/>
              <a:gd fmla="*/ 2233612 h 2763207" name="connsiteY83"/>
              <a:gd fmla="*/ 1926961 w 2693988" name="connsiteX84"/>
              <a:gd fmla="*/ 2224087 h 2763207" name="connsiteY84"/>
              <a:gd fmla="*/ 1985699 w 2693988" name="connsiteX85"/>
              <a:gd fmla="*/ 2273035 h 2763207" name="connsiteY85"/>
              <a:gd fmla="*/ 1975909 w 2693988" name="connsiteX86"/>
              <a:gd fmla="*/ 2321983 h 2763207" name="connsiteY86"/>
              <a:gd fmla="*/ 1917172 w 2693988" name="connsiteX87"/>
              <a:gd fmla="*/ 2341562 h 2763207" name="connsiteY87"/>
              <a:gd fmla="*/ 1878013 w 2693988" name="connsiteX88"/>
              <a:gd fmla="*/ 2263245 h 2763207" name="connsiteY88"/>
              <a:gd fmla="*/ 1907382 w 2693988" name="connsiteX89"/>
              <a:gd fmla="*/ 2253456 h 2763207" name="connsiteY89"/>
              <a:gd fmla="*/ 1926961 w 2693988" name="connsiteX90"/>
              <a:gd fmla="*/ 2224087 h 2763207" name="connsiteY90"/>
              <a:gd fmla="*/ 1366044 w 2693988" name="connsiteX91"/>
              <a:gd fmla="*/ 2224087 h 2763207" name="connsiteY91"/>
              <a:gd fmla="*/ 1366044 w 2693988" name="connsiteX92"/>
              <a:gd fmla="*/ 2253614 h 2763207" name="connsiteY92"/>
              <a:gd fmla="*/ 1385888 w 2693988" name="connsiteX93"/>
              <a:gd fmla="*/ 2332355 h 2763207" name="connsiteY93"/>
              <a:gd fmla="*/ 1395810 w 2693988" name="connsiteX94"/>
              <a:gd fmla="*/ 2332355 h 2763207" name="connsiteY94"/>
              <a:gd fmla="*/ 1395810 w 2693988" name="connsiteX95"/>
              <a:gd fmla="*/ 2253614 h 2763207" name="connsiteY95"/>
              <a:gd fmla="*/ 1385888 w 2693988" name="connsiteX96"/>
              <a:gd fmla="*/ 2233929 h 2763207" name="connsiteY96"/>
              <a:gd fmla="*/ 1415653 w 2693988" name="connsiteX97"/>
              <a:gd fmla="*/ 2302827 h 2763207" name="connsiteY97"/>
              <a:gd fmla="*/ 1405731 w 2693988" name="connsiteX98"/>
              <a:gd fmla="*/ 2361882 h 2763207" name="connsiteY98"/>
              <a:gd fmla="*/ 1375965 w 2693988" name="connsiteX99"/>
              <a:gd fmla="*/ 2371725 h 2763207" name="connsiteY99"/>
              <a:gd fmla="*/ 1356122 w 2693988" name="connsiteX100"/>
              <a:gd fmla="*/ 2342197 h 2763207" name="connsiteY100"/>
              <a:gd fmla="*/ 1366044 w 2693988" name="connsiteX101"/>
              <a:gd fmla="*/ 2224087 h 2763207" name="connsiteY101"/>
              <a:gd fmla="*/ 1277484 w 2693988" name="connsiteX102"/>
              <a:gd fmla="*/ 2224087 h 2763207" name="connsiteY102"/>
              <a:gd fmla="*/ 1296988 w 2693988" name="connsiteX103"/>
              <a:gd fmla="*/ 2253456 h 2763207" name="connsiteY103"/>
              <a:gd fmla="*/ 1267732 w 2693988" name="connsiteX104"/>
              <a:gd fmla="*/ 2312193 h 2763207" name="connsiteY104"/>
              <a:gd fmla="*/ 1248228 w 2693988" name="connsiteX105"/>
              <a:gd fmla="*/ 2331772 h 2763207" name="connsiteY105"/>
              <a:gd fmla="*/ 1238477 w 2693988" name="connsiteX106"/>
              <a:gd fmla="*/ 2263245 h 2763207" name="connsiteY106"/>
              <a:gd fmla="*/ 1277484 w 2693988" name="connsiteX107"/>
              <a:gd fmla="*/ 2224087 h 2763207" name="connsiteY107"/>
              <a:gd fmla="*/ 1798991 w 2693988" name="connsiteX108"/>
              <a:gd fmla="*/ 2214562 h 2763207" name="connsiteY108"/>
              <a:gd fmla="*/ 1848380 w 2693988" name="connsiteX109"/>
              <a:gd fmla="*/ 2234141 h 2763207" name="connsiteY109"/>
              <a:gd fmla="*/ 1878013 w 2693988" name="connsiteX110"/>
              <a:gd fmla="*/ 2312458 h 2763207" name="connsiteY110"/>
              <a:gd fmla="*/ 1858258 w 2693988" name="connsiteX111"/>
              <a:gd fmla="*/ 2332037 h 2763207" name="connsiteY111"/>
              <a:gd fmla="*/ 1828624 w 2693988" name="connsiteX112"/>
              <a:gd fmla="*/ 2322247 h 2763207" name="connsiteY112"/>
              <a:gd fmla="*/ 1789113 w 2693988" name="connsiteX113"/>
              <a:gd fmla="*/ 2253720 h 2763207" name="connsiteY113"/>
              <a:gd fmla="*/ 1798991 w 2693988" name="connsiteX114"/>
              <a:gd fmla="*/ 2214562 h 2763207" name="connsiteY114"/>
              <a:gd fmla="*/ 1473994 w 2693988" name="connsiteX115"/>
              <a:gd fmla="*/ 2214562 h 2763207" name="connsiteY115"/>
              <a:gd fmla="*/ 1533525 w 2693988" name="connsiteX116"/>
              <a:gd fmla="*/ 2283089 h 2763207" name="connsiteY116"/>
              <a:gd fmla="*/ 1513681 w 2693988" name="connsiteX117"/>
              <a:gd fmla="*/ 2332037 h 2763207" name="connsiteY117"/>
              <a:gd fmla="*/ 1483916 w 2693988" name="connsiteX118"/>
              <a:gd fmla="*/ 2312458 h 2763207" name="connsiteY118"/>
              <a:gd fmla="*/ 1464072 w 2693988" name="connsiteX119"/>
              <a:gd fmla="*/ 2263510 h 2763207" name="connsiteY119"/>
              <a:gd fmla="*/ 1454150 w 2693988" name="connsiteX120"/>
              <a:gd fmla="*/ 2243931 h 2763207" name="connsiteY120"/>
              <a:gd fmla="*/ 1473994 w 2693988" name="connsiteX121"/>
              <a:gd fmla="*/ 2214562 h 2763207" name="connsiteY121"/>
              <a:gd fmla="*/ 1405392 w 2693988" name="connsiteX122"/>
              <a:gd fmla="*/ 2205037 h 2763207" name="connsiteY122"/>
              <a:gd fmla="*/ 1445306 w 2693988" name="connsiteX123"/>
              <a:gd fmla="*/ 2244114 h 2763207" name="connsiteY123"/>
              <a:gd fmla="*/ 1445306 w 2693988" name="connsiteX124"/>
              <a:gd fmla="*/ 2332037 h 2763207" name="connsiteY124"/>
              <a:gd fmla="*/ 1425349 w 2693988" name="connsiteX125"/>
              <a:gd fmla="*/ 2332037 h 2763207" name="connsiteY125"/>
              <a:gd fmla="*/ 1425349 w 2693988" name="connsiteX126"/>
              <a:gd fmla="*/ 2292960 h 2763207" name="connsiteY126"/>
              <a:gd fmla="*/ 1425349 w 2693988" name="connsiteX127"/>
              <a:gd fmla="*/ 2244114 h 2763207" name="connsiteY127"/>
              <a:gd fmla="*/ 1405392 w 2693988" name="connsiteX128"/>
              <a:gd fmla="*/ 2205037 h 2763207" name="connsiteY128"/>
              <a:gd fmla="*/ 1345974 w 2693988" name="connsiteX129"/>
              <a:gd fmla="*/ 2205037 h 2763207" name="connsiteY129"/>
              <a:gd fmla="*/ 1355726 w 2693988" name="connsiteX130"/>
              <a:gd fmla="*/ 2205037 h 2763207" name="connsiteY130"/>
              <a:gd fmla="*/ 1336222 w 2693988" name="connsiteX131"/>
              <a:gd fmla="*/ 2292803 h 2763207" name="connsiteY131"/>
              <a:gd fmla="*/ 1336222 w 2693988" name="connsiteX132"/>
              <a:gd fmla="*/ 2341562 h 2763207" name="connsiteY132"/>
              <a:gd fmla="*/ 1326470 w 2693988" name="connsiteX133"/>
              <a:gd fmla="*/ 2341562 h 2763207" name="connsiteY133"/>
              <a:gd fmla="*/ 1306966 w 2693988" name="connsiteX134"/>
              <a:gd fmla="*/ 2322058 h 2763207" name="connsiteY134"/>
              <a:gd fmla="*/ 1345974 w 2693988" name="connsiteX135"/>
              <a:gd fmla="*/ 2205037 h 2763207" name="connsiteY135"/>
              <a:gd fmla="*/ 786447 w 2693988" name="connsiteX136"/>
              <a:gd fmla="*/ 2165350 h 2763207" name="connsiteY136"/>
              <a:gd fmla="*/ 796290 w 2693988" name="connsiteX137"/>
              <a:gd fmla="*/ 2194719 h 2763207" name="connsiteY137"/>
              <a:gd fmla="*/ 815975 w 2693988" name="connsiteX138"/>
              <a:gd fmla="*/ 2224087 h 2763207" name="connsiteY138"/>
              <a:gd fmla="*/ 756920 w 2693988" name="connsiteX139"/>
              <a:gd fmla="*/ 2282825 h 2763207" name="connsiteY139"/>
              <a:gd fmla="*/ 727392 w 2693988" name="connsiteX140"/>
              <a:gd fmla="*/ 2273035 h 2763207" name="connsiteY140"/>
              <a:gd fmla="*/ 727392 w 2693988" name="connsiteX141"/>
              <a:gd fmla="*/ 2194719 h 2763207" name="connsiteY141"/>
              <a:gd fmla="*/ 786447 w 2693988" name="connsiteX142"/>
              <a:gd fmla="*/ 2165350 h 2763207" name="connsiteY142"/>
              <a:gd fmla="*/ 403225 w 2693988" name="connsiteX143"/>
              <a:gd fmla="*/ 2165350 h 2763207" name="connsiteY143"/>
              <a:gd fmla="*/ 471984 w 2693988" name="connsiteX144"/>
              <a:gd fmla="*/ 2165350 h 2763207" name="connsiteY144"/>
              <a:gd fmla="*/ 481806 w 2693988" name="connsiteX145"/>
              <a:gd fmla="*/ 2194945 h 2763207" name="connsiteY145"/>
              <a:gd fmla="*/ 540742 w 2693988" name="connsiteX146"/>
              <a:gd fmla="*/ 2234406 h 2763207" name="connsiteY146"/>
              <a:gd fmla="*/ 550565 w 2693988" name="connsiteX147"/>
              <a:gd fmla="*/ 2283732 h 2763207" name="connsiteY147"/>
              <a:gd fmla="*/ 550565 w 2693988" name="connsiteX148"/>
              <a:gd fmla="*/ 2293598 h 2763207" name="connsiteY148"/>
              <a:gd fmla="*/ 452338 w 2693988" name="connsiteX149"/>
              <a:gd fmla="*/ 2273867 h 2763207" name="connsiteY149"/>
              <a:gd fmla="*/ 442516 w 2693988" name="connsiteX150"/>
              <a:gd fmla="*/ 2273867 h 2763207" name="connsiteY150"/>
              <a:gd fmla="*/ 403225 w 2693988" name="connsiteX151"/>
              <a:gd fmla="*/ 2185080 h 2763207" name="connsiteY151"/>
              <a:gd fmla="*/ 403225 w 2693988" name="connsiteX152"/>
              <a:gd fmla="*/ 2165350 h 2763207" name="connsiteY152"/>
              <a:gd fmla="*/ 386914 w 2693988" name="connsiteX153"/>
              <a:gd fmla="*/ 2152120 h 2763207" name="connsiteY153"/>
              <a:gd fmla="*/ 393065 w 2693988" name="connsiteX154"/>
              <a:gd fmla="*/ 2164467 h 2763207" name="connsiteY154"/>
              <a:gd fmla="*/ 422593 w 2693988" name="connsiteX155"/>
              <a:gd fmla="*/ 2292878 h 2763207" name="connsiteY155"/>
              <a:gd fmla="*/ 461963 w 2693988" name="connsiteX156"/>
              <a:gd fmla="*/ 2283001 h 2763207" name="connsiteY156"/>
              <a:gd fmla="*/ 560388 w 2693988" name="connsiteX157"/>
              <a:gd fmla="*/ 2312634 h 2763207" name="connsiteY157"/>
              <a:gd fmla="*/ 530860 w 2693988" name="connsiteX158"/>
              <a:gd fmla="*/ 2322512 h 2763207" name="connsiteY158"/>
              <a:gd fmla="*/ 471805 w 2693988" name="connsiteX159"/>
              <a:gd fmla="*/ 2302756 h 2763207" name="connsiteY159"/>
              <a:gd fmla="*/ 412750 w 2693988" name="connsiteX160"/>
              <a:gd fmla="*/ 2292878 h 2763207" name="connsiteY160"/>
              <a:gd fmla="*/ 402908 w 2693988" name="connsiteX161"/>
              <a:gd fmla="*/ 2223734 h 2763207" name="connsiteY161"/>
              <a:gd fmla="*/ 373380 w 2693988" name="connsiteX162"/>
              <a:gd fmla="*/ 2154590 h 2763207" name="connsiteY162"/>
              <a:gd fmla="*/ 386914 w 2693988" name="connsiteX163"/>
              <a:gd fmla="*/ 2152120 h 2763207" name="connsiteY163"/>
              <a:gd fmla="*/ 1740354 w 2693988" name="connsiteX164"/>
              <a:gd fmla="*/ 2144712 h 2763207" name="connsiteY164"/>
              <a:gd fmla="*/ 1769610 w 2693988" name="connsiteX165"/>
              <a:gd fmla="*/ 2164495 h 2763207" name="connsiteY165"/>
              <a:gd fmla="*/ 1789113 w 2693988" name="connsiteX166"/>
              <a:gd fmla="*/ 2204060 h 2763207" name="connsiteY166"/>
              <a:gd fmla="*/ 1769610 w 2693988" name="connsiteX167"/>
              <a:gd fmla="*/ 2263408 h 2763207" name="connsiteY167"/>
              <a:gd fmla="*/ 1759858 w 2693988" name="connsiteX168"/>
              <a:gd fmla="*/ 2263408 h 2763207" name="connsiteY168"/>
              <a:gd fmla="*/ 1720850 w 2693988" name="connsiteX169"/>
              <a:gd fmla="*/ 2184277 h 2763207" name="connsiteY169"/>
              <a:gd fmla="*/ 1740354 w 2693988" name="connsiteX170"/>
              <a:gd fmla="*/ 2144712 h 2763207" name="connsiteY170"/>
              <a:gd fmla="*/ 1002109 w 2693988" name="connsiteX171"/>
              <a:gd fmla="*/ 2144712 h 2763207" name="connsiteY171"/>
              <a:gd fmla="*/ 1002109 w 2693988" name="connsiteX172"/>
              <a:gd fmla="*/ 2263094 h 2763207" name="connsiteY172"/>
              <a:gd fmla="*/ 972344 w 2693988" name="connsiteX173"/>
              <a:gd fmla="*/ 2272960 h 2763207" name="connsiteY173"/>
              <a:gd fmla="*/ 962422 w 2693988" name="connsiteX174"/>
              <a:gd fmla="*/ 2213768 h 2763207" name="connsiteY174"/>
              <a:gd fmla="*/ 972344 w 2693988" name="connsiteX175"/>
              <a:gd fmla="*/ 2164442 h 2763207" name="connsiteY175"/>
              <a:gd fmla="*/ 992187 w 2693988" name="connsiteX176"/>
              <a:gd fmla="*/ 2164442 h 2763207" name="connsiteY176"/>
              <a:gd fmla="*/ 1002109 w 2693988" name="connsiteX177"/>
              <a:gd fmla="*/ 2144712 h 2763207" name="connsiteY177"/>
              <a:gd fmla="*/ 1789378 w 2693988" name="connsiteX178"/>
              <a:gd fmla="*/ 2126239 h 2763207" name="connsiteY178"/>
              <a:gd fmla="*/ 1789378 w 2693988" name="connsiteX179"/>
              <a:gd fmla="*/ 2132373 h 2763207" name="connsiteY179"/>
              <a:gd fmla="*/ 1789378 w 2693988" name="connsiteX180"/>
              <a:gd fmla="*/ 2155680 h 2763207" name="connsiteY180"/>
              <a:gd fmla="*/ 1818747 w 2693988" name="connsiteX181"/>
              <a:gd fmla="*/ 2185121 h 2763207" name="connsiteY181"/>
              <a:gd fmla="*/ 1838326 w 2693988" name="connsiteX182"/>
              <a:gd fmla="*/ 2214562 h 2763207" name="connsiteY182"/>
              <a:gd fmla="*/ 1808957 w 2693988" name="connsiteX183"/>
              <a:gd fmla="*/ 2214562 h 2763207" name="connsiteY183"/>
              <a:gd fmla="*/ 1789378 w 2693988" name="connsiteX184"/>
              <a:gd fmla="*/ 2126239 h 2763207" name="connsiteY184"/>
              <a:gd fmla="*/ 2251730 w 2693988" name="connsiteX185"/>
              <a:gd fmla="*/ 2125662 h 2763207" name="connsiteY185"/>
              <a:gd fmla="*/ 2320366 w 2693988" name="connsiteX186"/>
              <a:gd fmla="*/ 2125662 h 2763207" name="connsiteY186"/>
              <a:gd fmla="*/ 2310561 w 2693988" name="connsiteX187"/>
              <a:gd fmla="*/ 2174988 h 2763207" name="connsiteY187"/>
              <a:gd fmla="*/ 2300756 w 2693988" name="connsiteX188"/>
              <a:gd fmla="*/ 2234179 h 2763207" name="connsiteY188"/>
              <a:gd fmla="*/ 2241924 w 2693988" name="connsiteX189"/>
              <a:gd fmla="*/ 2244044 h 2763207" name="connsiteY189"/>
              <a:gd fmla="*/ 2183093 w 2693988" name="connsiteX190"/>
              <a:gd fmla="*/ 2263775 h 2763207" name="connsiteY190"/>
              <a:gd fmla="*/ 2192899 w 2693988" name="connsiteX191"/>
              <a:gd fmla="*/ 2214449 h 2763207" name="connsiteY191"/>
              <a:gd fmla="*/ 2192899 w 2693988" name="connsiteX192"/>
              <a:gd fmla="*/ 2194718 h 2763207" name="connsiteY192"/>
              <a:gd fmla="*/ 2251730 w 2693988" name="connsiteX193"/>
              <a:gd fmla="*/ 2155257 h 2763207" name="connsiteY193"/>
              <a:gd fmla="*/ 2251730 w 2693988" name="connsiteX194"/>
              <a:gd fmla="*/ 2125662 h 2763207" name="connsiteY194"/>
              <a:gd fmla="*/ 1937328 w 2693988" name="connsiteX195"/>
              <a:gd fmla="*/ 2125662 h 2763207" name="connsiteY195"/>
              <a:gd fmla="*/ 1956955 w 2693988" name="connsiteX196"/>
              <a:gd fmla="*/ 2135553 h 2763207" name="connsiteY196"/>
              <a:gd fmla="*/ 2006023 w 2693988" name="connsiteX197"/>
              <a:gd fmla="*/ 2165227 h 2763207" name="connsiteY197"/>
              <a:gd fmla="*/ 1996209 w 2693988" name="connsiteX198"/>
              <a:gd fmla="*/ 2254250 h 2763207" name="connsiteY198"/>
              <a:gd fmla="*/ 1966768 w 2693988" name="connsiteX199"/>
              <a:gd fmla="*/ 2224576 h 2763207" name="connsiteY199"/>
              <a:gd fmla="*/ 1917700 w 2693988" name="connsiteX200"/>
              <a:gd fmla="*/ 2185010 h 2763207" name="connsiteY200"/>
              <a:gd fmla="*/ 1937328 w 2693988" name="connsiteX201"/>
              <a:gd fmla="*/ 2125662 h 2763207" name="connsiteY201"/>
              <a:gd fmla="*/ 1395413 w 2693988" name="connsiteX202"/>
              <a:gd fmla="*/ 2125662 h 2763207" name="connsiteY202"/>
              <a:gd fmla="*/ 1445306 w 2693988" name="connsiteX203"/>
              <a:gd fmla="*/ 2164916 h 2763207" name="connsiteY203"/>
              <a:gd fmla="*/ 1455285 w 2693988" name="connsiteX204"/>
              <a:gd fmla="*/ 2223798 h 2763207" name="connsiteY204"/>
              <a:gd fmla="*/ 1445306 w 2693988" name="connsiteX205"/>
              <a:gd fmla="*/ 2223798 h 2763207" name="connsiteY205"/>
              <a:gd fmla="*/ 1425349 w 2693988" name="connsiteX206"/>
              <a:gd fmla="*/ 2204171 h 2763207" name="connsiteY206"/>
              <a:gd fmla="*/ 1405392 w 2693988" name="connsiteX207"/>
              <a:gd fmla="*/ 2145289 h 2763207" name="connsiteY207"/>
              <a:gd fmla="*/ 1395413 w 2693988" name="connsiteX208"/>
              <a:gd fmla="*/ 2125662 h 2763207" name="connsiteY208"/>
              <a:gd fmla="*/ 1345974 w 2693988" name="connsiteX209"/>
              <a:gd fmla="*/ 2125662 h 2763207" name="connsiteY209"/>
              <a:gd fmla="*/ 1355726 w 2693988" name="connsiteX210"/>
              <a:gd fmla="*/ 2135475 h 2763207" name="connsiteY210"/>
              <a:gd fmla="*/ 1326470 w 2693988" name="connsiteX211"/>
              <a:gd fmla="*/ 2204171 h 2763207" name="connsiteY211"/>
              <a:gd fmla="*/ 1306966 w 2693988" name="connsiteX212"/>
              <a:gd fmla="*/ 2233612 h 2763207" name="connsiteY212"/>
              <a:gd fmla="*/ 1297215 w 2693988" name="connsiteX213"/>
              <a:gd fmla="*/ 2223798 h 2763207" name="connsiteY213"/>
              <a:gd fmla="*/ 1306966 w 2693988" name="connsiteX214"/>
              <a:gd fmla="*/ 2174730 h 2763207" name="connsiteY214"/>
              <a:gd fmla="*/ 1345974 w 2693988" name="connsiteX215"/>
              <a:gd fmla="*/ 2125662 h 2763207" name="connsiteY215"/>
              <a:gd fmla="*/ 894644 w 2693988" name="connsiteX216"/>
              <a:gd fmla="*/ 2125662 h 2763207" name="connsiteY216"/>
              <a:gd fmla="*/ 904522 w 2693988" name="connsiteX217"/>
              <a:gd fmla="*/ 2125662 h 2763207" name="connsiteY217"/>
              <a:gd fmla="*/ 874889 w 2693988" name="connsiteX218"/>
              <a:gd fmla="*/ 2165123 h 2763207" name="connsiteY218"/>
              <a:gd fmla="*/ 865011 w 2693988" name="connsiteX219"/>
              <a:gd fmla="*/ 2194718 h 2763207" name="connsiteY219"/>
              <a:gd fmla="*/ 884766 w 2693988" name="connsiteX220"/>
              <a:gd fmla="*/ 2204583 h 2763207" name="connsiteY220"/>
              <a:gd fmla="*/ 894644 w 2693988" name="connsiteX221"/>
              <a:gd fmla="*/ 2174988 h 2763207" name="connsiteY221"/>
              <a:gd fmla="*/ 914400 w 2693988" name="connsiteX222"/>
              <a:gd fmla="*/ 2135527 h 2763207" name="connsiteY222"/>
              <a:gd fmla="*/ 914400 w 2693988" name="connsiteX223"/>
              <a:gd fmla="*/ 2145392 h 2763207" name="connsiteY223"/>
              <a:gd fmla="*/ 884766 w 2693988" name="connsiteX224"/>
              <a:gd fmla="*/ 2234179 h 2763207" name="connsiteY224"/>
              <a:gd fmla="*/ 845255 w 2693988" name="connsiteX225"/>
              <a:gd fmla="*/ 2253910 h 2763207" name="connsiteY225"/>
              <a:gd fmla="*/ 835378 w 2693988" name="connsiteX226"/>
              <a:gd fmla="*/ 2234179 h 2763207" name="connsiteY226"/>
              <a:gd fmla="*/ 894644 w 2693988" name="connsiteX227"/>
              <a:gd fmla="*/ 2125662 h 2763207" name="connsiteY227"/>
              <a:gd fmla="*/ 1440392 w 2693988" name="connsiteX228"/>
              <a:gd fmla="*/ 2123519 h 2763207" name="connsiteY228"/>
              <a:gd fmla="*/ 1484842 w 2693988" name="connsiteX229"/>
              <a:gd fmla="*/ 2145664 h 2763207" name="connsiteY229"/>
              <a:gd fmla="*/ 1504597 w 2693988" name="connsiteX230"/>
              <a:gd fmla="*/ 2185034 h 2763207" name="connsiteY230"/>
              <a:gd fmla="*/ 1504597 w 2693988" name="connsiteX231"/>
              <a:gd fmla="*/ 2214562 h 2763207" name="connsiteY231"/>
              <a:gd fmla="*/ 1474964 w 2693988" name="connsiteX232"/>
              <a:gd fmla="*/ 2204719 h 2763207" name="connsiteY232"/>
              <a:gd fmla="*/ 1425575 w 2693988" name="connsiteX233"/>
              <a:gd fmla="*/ 2125979 h 2763207" name="connsiteY233"/>
              <a:gd fmla="*/ 1440392 w 2693988" name="connsiteX234"/>
              <a:gd fmla="*/ 2123519 h 2763207" name="connsiteY234"/>
              <a:gd fmla="*/ 1379101 w 2693988" name="connsiteX235"/>
              <a:gd fmla="*/ 2123519 h 2763207" name="connsiteY235"/>
              <a:gd fmla="*/ 1385253 w 2693988" name="connsiteX236"/>
              <a:gd fmla="*/ 2135822 h 2763207" name="connsiteY236"/>
              <a:gd fmla="*/ 1385253 w 2693988" name="connsiteX237"/>
              <a:gd fmla="*/ 2214562 h 2763207" name="connsiteY237"/>
              <a:gd fmla="*/ 1365567 w 2693988" name="connsiteX238"/>
              <a:gd fmla="*/ 2194877 h 2763207" name="connsiteY238"/>
              <a:gd fmla="*/ 1365567 w 2693988" name="connsiteX239"/>
              <a:gd fmla="*/ 2125979 h 2763207" name="connsiteY239"/>
              <a:gd fmla="*/ 1379101 w 2693988" name="connsiteX240"/>
              <a:gd fmla="*/ 2123519 h 2763207" name="connsiteY240"/>
              <a:gd fmla="*/ 1312540 w 2693988" name="connsiteX241"/>
              <a:gd fmla="*/ 2123497 h 2763207" name="connsiteY241"/>
              <a:gd fmla="*/ 1327150 w 2693988" name="connsiteX242"/>
              <a:gd fmla="*/ 2125950 h 2763207" name="connsiteY242"/>
              <a:gd fmla="*/ 1277937 w 2693988" name="connsiteX243"/>
              <a:gd fmla="*/ 2204459 h 2763207" name="connsiteY243"/>
              <a:gd fmla="*/ 1248410 w 2693988" name="connsiteX244"/>
              <a:gd fmla="*/ 2224087 h 2763207" name="connsiteY244"/>
              <a:gd fmla="*/ 1277937 w 2693988" name="connsiteX245"/>
              <a:gd fmla="*/ 2145578 h 2763207" name="connsiteY245"/>
              <a:gd fmla="*/ 1312540 w 2693988" name="connsiteX246"/>
              <a:gd fmla="*/ 2123497 h 2763207" name="connsiteY246"/>
              <a:gd fmla="*/ 2344606 w 2693988" name="connsiteX247"/>
              <a:gd fmla="*/ 2118588 h 2763207" name="connsiteY247"/>
              <a:gd fmla="*/ 2349501 w 2693988" name="connsiteX248"/>
              <a:gd fmla="*/ 2125942 h 2763207" name="connsiteY248"/>
              <a:gd fmla="*/ 2349501 w 2693988" name="connsiteX249"/>
              <a:gd fmla="*/ 2165163 h 2763207" name="connsiteY249"/>
              <a:gd fmla="*/ 2320132 w 2693988" name="connsiteX250"/>
              <a:gd fmla="*/ 2263214 h 2763207" name="connsiteY250"/>
              <a:gd fmla="*/ 2251605 w 2693988" name="connsiteX251"/>
              <a:gd fmla="*/ 2273020 h 2763207" name="connsiteY251"/>
              <a:gd fmla="*/ 2173288 w 2693988" name="connsiteX252"/>
              <a:gd fmla="*/ 2282825 h 2763207" name="connsiteY252"/>
              <a:gd fmla="*/ 2173288 w 2693988" name="connsiteX253"/>
              <a:gd fmla="*/ 2273020 h 2763207" name="connsiteY253"/>
              <a:gd fmla="*/ 2212447 w 2693988" name="connsiteX254"/>
              <a:gd fmla="*/ 2273020 h 2763207" name="connsiteY254"/>
              <a:gd fmla="*/ 2310343 w 2693988" name="connsiteX255"/>
              <a:gd fmla="*/ 2253409 h 2763207" name="connsiteY255"/>
              <a:gd fmla="*/ 2310343 w 2693988" name="connsiteX256"/>
              <a:gd fmla="*/ 2223994 h 2763207" name="connsiteY256"/>
              <a:gd fmla="*/ 2339712 w 2693988" name="connsiteX257"/>
              <a:gd fmla="*/ 2125942 h 2763207" name="connsiteY257"/>
              <a:gd fmla="*/ 2344606 w 2693988" name="connsiteX258"/>
              <a:gd fmla="*/ 2118588 h 2763207" name="connsiteY258"/>
              <a:gd fmla="*/ 953634 w 2693988" name="connsiteX259"/>
              <a:gd fmla="*/ 2116137 h 2763207" name="connsiteY259"/>
              <a:gd fmla="*/ 923698 w 2693988" name="connsiteX260"/>
              <a:gd fmla="*/ 2243137 h 2763207" name="connsiteY260"/>
              <a:gd fmla="*/ 893763 w 2693988" name="connsiteX261"/>
              <a:gd fmla="*/ 2243137 h 2763207" name="connsiteY261"/>
              <a:gd fmla="*/ 913720 w 2693988" name="connsiteX262"/>
              <a:gd fmla="*/ 2213829 h 2763207" name="connsiteY262"/>
              <a:gd fmla="*/ 933677 w 2693988" name="connsiteX263"/>
              <a:gd fmla="*/ 2184521 h 2763207" name="connsiteY263"/>
              <a:gd fmla="*/ 943656 w 2693988" name="connsiteX264"/>
              <a:gd fmla="*/ 2125906 h 2763207" name="connsiteY264"/>
              <a:gd fmla="*/ 953634 w 2693988" name="connsiteX265"/>
              <a:gd fmla="*/ 2116137 h 2763207" name="connsiteY265"/>
              <a:gd fmla="*/ 1838037 w 2693988" name="connsiteX266"/>
              <a:gd fmla="*/ 2106612 h 2763207" name="connsiteY266"/>
              <a:gd fmla="*/ 1887827 w 2693988" name="connsiteX267"/>
              <a:gd fmla="*/ 2165122 h 2763207" name="connsiteY267"/>
              <a:gd fmla="*/ 1907743 w 2693988" name="connsiteX268"/>
              <a:gd fmla="*/ 2184626 h 2763207" name="connsiteY268"/>
              <a:gd fmla="*/ 1907743 w 2693988" name="connsiteX269"/>
              <a:gd fmla="*/ 2204130 h 2763207" name="connsiteY269"/>
              <a:gd fmla="*/ 1907743 w 2693988" name="connsiteX270"/>
              <a:gd fmla="*/ 2194378 h 2763207" name="connsiteY270"/>
              <a:gd fmla="*/ 1917701 w 2693988" name="connsiteX271"/>
              <a:gd fmla="*/ 2223633 h 2763207" name="connsiteY271"/>
              <a:gd fmla="*/ 1897785 w 2693988" name="connsiteX272"/>
              <a:gd fmla="*/ 2243137 h 2763207" name="connsiteY272"/>
              <a:gd fmla="*/ 1847995 w 2693988" name="connsiteX273"/>
              <a:gd fmla="*/ 2213881 h 2763207" name="connsiteY273"/>
              <a:gd fmla="*/ 1808163 w 2693988" name="connsiteX274"/>
              <a:gd fmla="*/ 2126115 h 2763207" name="connsiteY274"/>
              <a:gd fmla="*/ 1818121 w 2693988" name="connsiteX275"/>
              <a:gd fmla="*/ 2116364 h 2763207" name="connsiteY275"/>
              <a:gd fmla="*/ 1828079 w 2693988" name="connsiteX276"/>
              <a:gd fmla="*/ 2135867 h 2763207" name="connsiteY276"/>
              <a:gd fmla="*/ 1838037 w 2693988" name="connsiteX277"/>
              <a:gd fmla="*/ 2165122 h 2763207" name="connsiteY277"/>
              <a:gd fmla="*/ 1857953 w 2693988" name="connsiteX278"/>
              <a:gd fmla="*/ 2194378 h 2763207" name="connsiteY278"/>
              <a:gd fmla="*/ 1877869 w 2693988" name="connsiteX279"/>
              <a:gd fmla="*/ 2174874 h 2763207" name="connsiteY279"/>
              <a:gd fmla="*/ 1838037 w 2693988" name="connsiteX280"/>
              <a:gd fmla="*/ 2106612 h 2763207" name="connsiteY280"/>
              <a:gd fmla="*/ 1789378 w 2693988" name="connsiteX281"/>
              <a:gd fmla="*/ 2106612 h 2763207" name="connsiteY281"/>
              <a:gd fmla="*/ 1789378 w 2693988" name="connsiteX282"/>
              <a:gd fmla="*/ 2116425 h 2763207" name="connsiteY282"/>
              <a:gd fmla="*/ 1789378 w 2693988" name="connsiteX283"/>
              <a:gd fmla="*/ 2126239 h 2763207" name="connsiteY283"/>
              <a:gd fmla="*/ 1789378 w 2693988" name="connsiteX284"/>
              <a:gd fmla="*/ 2106612 h 2763207" name="connsiteY284"/>
              <a:gd fmla="*/ 1533405 w 2693988" name="connsiteX285"/>
              <a:gd fmla="*/ 2095500 h 2763207" name="connsiteY285"/>
              <a:gd fmla="*/ 1553054 w 2693988" name="connsiteX286"/>
              <a:gd fmla="*/ 2115197 h 2763207" name="connsiteY286"/>
              <a:gd fmla="*/ 1631651 w 2693988" name="connsiteX287"/>
              <a:gd fmla="*/ 2371255 h 2763207" name="connsiteY287"/>
              <a:gd fmla="*/ 1572704 w 2693988" name="connsiteX288"/>
              <a:gd fmla="*/ 2538677 h 2763207" name="connsiteY288"/>
              <a:gd fmla="*/ 1454809 w 2693988" name="connsiteX289"/>
              <a:gd fmla="*/ 2597768 h 2763207" name="connsiteY289"/>
              <a:gd fmla="*/ 1405687 w 2693988" name="connsiteX290"/>
              <a:gd fmla="*/ 2627313 h 2763207" name="connsiteY290"/>
              <a:gd fmla="*/ 1346739 w 2693988" name="connsiteX291"/>
              <a:gd fmla="*/ 2607616 h 2763207" name="connsiteY291"/>
              <a:gd fmla="*/ 1140424 w 2693988" name="connsiteX292"/>
              <a:gd fmla="*/ 2459890 h 2763207" name="connsiteY292"/>
              <a:gd fmla="*/ 1169897 w 2693988" name="connsiteX293"/>
              <a:gd fmla="*/ 2213680 h 2763207" name="connsiteY293"/>
              <a:gd fmla="*/ 1189546 w 2693988" name="connsiteX294"/>
              <a:gd fmla="*/ 2115197 h 2763207" name="connsiteY294"/>
              <a:gd fmla="*/ 1219020 w 2693988" name="connsiteX295"/>
              <a:gd fmla="*/ 2115197 h 2763207" name="connsiteY295"/>
              <a:gd fmla="*/ 1219020 w 2693988" name="connsiteX296"/>
              <a:gd fmla="*/ 2125045 h 2763207" name="connsiteY296"/>
              <a:gd fmla="*/ 1189546 w 2693988" name="connsiteX297"/>
              <a:gd fmla="*/ 2341709 h 2763207" name="connsiteY297"/>
              <a:gd fmla="*/ 1219020 w 2693988" name="connsiteX298"/>
              <a:gd fmla="*/ 2420497 h 2763207" name="connsiteY298"/>
              <a:gd fmla="*/ 1376212 w 2693988" name="connsiteX299"/>
              <a:gd fmla="*/ 2538677 h 2763207" name="connsiteY299"/>
              <a:gd fmla="*/ 1395862 w 2693988" name="connsiteX300"/>
              <a:gd fmla="*/ 2548526 h 2763207" name="connsiteY300"/>
              <a:gd fmla="*/ 1444985 w 2693988" name="connsiteX301"/>
              <a:gd fmla="*/ 2509132 h 2763207" name="connsiteY301"/>
              <a:gd fmla="*/ 1582528 w 2693988" name="connsiteX302"/>
              <a:gd fmla="*/ 2361406 h 2763207" name="connsiteY302"/>
              <a:gd fmla="*/ 1562879 w 2693988" name="connsiteX303"/>
              <a:gd fmla="*/ 2272771 h 2763207" name="connsiteY303"/>
              <a:gd fmla="*/ 1543230 w 2693988" name="connsiteX304"/>
              <a:gd fmla="*/ 2174287 h 2763207" name="connsiteY304"/>
              <a:gd fmla="*/ 1523581 w 2693988" name="connsiteX305"/>
              <a:gd fmla="*/ 2105348 h 2763207" name="connsiteY305"/>
              <a:gd fmla="*/ 1533405 w 2693988" name="connsiteX306"/>
              <a:gd fmla="*/ 2095500 h 2763207" name="connsiteY306"/>
              <a:gd fmla="*/ 893763 w 2693988" name="connsiteX307"/>
              <a:gd fmla="*/ 2095500 h 2763207" name="connsiteY307"/>
              <a:gd fmla="*/ 864235 w 2693988" name="connsiteX308"/>
              <a:gd fmla="*/ 2115416 h 2763207" name="connsiteY308"/>
              <a:gd fmla="*/ 844550 w 2693988" name="connsiteX309"/>
              <a:gd fmla="*/ 2145290 h 2763207" name="connsiteY309"/>
              <a:gd fmla="*/ 824865 w 2693988" name="connsiteX310"/>
              <a:gd fmla="*/ 2205038 h 2763207" name="connsiteY310"/>
              <a:gd fmla="*/ 815023 w 2693988" name="connsiteX311"/>
              <a:gd fmla="*/ 2195080 h 2763207" name="connsiteY311"/>
              <a:gd fmla="*/ 805180 w 2693988" name="connsiteX312"/>
              <a:gd fmla="*/ 2155248 h 2763207" name="connsiteY312"/>
              <a:gd fmla="*/ 893763 w 2693988" name="connsiteX313"/>
              <a:gd fmla="*/ 2095500 h 2763207" name="connsiteY313"/>
              <a:gd fmla="*/ 1570228 w 2693988" name="connsiteX314"/>
              <a:gd fmla="*/ 2093665 h 2763207" name="connsiteY314"/>
              <a:gd fmla="*/ 1582657 w 2693988" name="connsiteX315"/>
              <a:gd fmla="*/ 2115799 h 2763207" name="connsiteY315"/>
              <a:gd fmla="*/ 1651404 w 2693988" name="connsiteX316"/>
              <a:gd fmla="*/ 2332219 h 2763207" name="connsiteY316"/>
              <a:gd fmla="*/ 1651404 w 2693988" name="connsiteX317"/>
              <a:gd fmla="*/ 2342057 h 2763207" name="connsiteY317"/>
              <a:gd fmla="*/ 1661225 w 2693988" name="connsiteX318"/>
              <a:gd fmla="*/ 2381406 h 2763207" name="connsiteY318"/>
              <a:gd fmla="*/ 1651404 w 2693988" name="connsiteX319"/>
              <a:gd fmla="*/ 2469942 h 2763207" name="connsiteY319"/>
              <a:gd fmla="*/ 1553194 w 2693988" name="connsiteX320"/>
              <a:gd fmla="*/ 2578152 h 2763207" name="connsiteY320"/>
              <a:gd fmla="*/ 1405880 w 2693988" name="connsiteX321"/>
              <a:gd fmla="*/ 2656850 h 2763207" name="connsiteY321"/>
              <a:gd fmla="*/ 1366595 w 2693988" name="connsiteX322"/>
              <a:gd fmla="*/ 2637176 h 2763207" name="connsiteY322"/>
              <a:gd fmla="*/ 1199639 w 2693988" name="connsiteX323"/>
              <a:gd fmla="*/ 2568315 h 2763207" name="connsiteY323"/>
              <a:gd fmla="*/ 1160355 w 2693988" name="connsiteX324"/>
              <a:gd fmla="*/ 2538803 h 2763207" name="connsiteY324"/>
              <a:gd fmla="*/ 1130892 w 2693988" name="connsiteX325"/>
              <a:gd fmla="*/ 2489616 h 2763207" name="connsiteY325"/>
              <a:gd fmla="*/ 1111250 w 2693988" name="connsiteX326"/>
              <a:gd fmla="*/ 2381406 h 2763207" name="connsiteY326"/>
              <a:gd fmla="*/ 1160355 w 2693988" name="connsiteX327"/>
              <a:gd fmla="*/ 2105962 h 2763207" name="connsiteY327"/>
              <a:gd fmla="*/ 1170176 w 2693988" name="connsiteX328"/>
              <a:gd fmla="*/ 2105962 h 2763207" name="connsiteY328"/>
              <a:gd fmla="*/ 1130892 w 2693988" name="connsiteX329"/>
              <a:gd fmla="*/ 2381406 h 2763207" name="connsiteY329"/>
              <a:gd fmla="*/ 1160355 w 2693988" name="connsiteX330"/>
              <a:gd fmla="*/ 2528965 h 2763207" name="connsiteY330"/>
              <a:gd fmla="*/ 1317490 w 2693988" name="connsiteX331"/>
              <a:gd fmla="*/ 2607664 h 2763207" name="connsiteY331"/>
              <a:gd fmla="*/ 1396059 w 2693988" name="connsiteX332"/>
              <a:gd fmla="*/ 2647013 h 2763207" name="connsiteY332"/>
              <a:gd fmla="*/ 1602299 w 2693988" name="connsiteX333"/>
              <a:gd fmla="*/ 2519128 h 2763207" name="connsiteY333"/>
              <a:gd fmla="*/ 1582657 w 2693988" name="connsiteX334"/>
              <a:gd fmla="*/ 2174823 h 2763207" name="connsiteY334"/>
              <a:gd fmla="*/ 1563015 w 2693988" name="connsiteX335"/>
              <a:gd fmla="*/ 2105962 h 2763207" name="connsiteY335"/>
              <a:gd fmla="*/ 1570228 w 2693988" name="connsiteX336"/>
              <a:gd fmla="*/ 2093665 h 2763207" name="connsiteY336"/>
              <a:gd fmla="*/ 805497 w 2693988" name="connsiteX337"/>
              <a:gd fmla="*/ 2074307 h 2763207" name="connsiteY337"/>
              <a:gd fmla="*/ 835025 w 2693988" name="connsiteX338"/>
              <a:gd fmla="*/ 2076767 h 2763207" name="connsiteY338"/>
              <a:gd fmla="*/ 835025 w 2693988" name="connsiteX339"/>
              <a:gd fmla="*/ 2096452 h 2763207" name="connsiteY339"/>
              <a:gd fmla="*/ 795655 w 2693988" name="connsiteX340"/>
              <a:gd fmla="*/ 2145665 h 2763207" name="connsiteY340"/>
              <a:gd fmla="*/ 746442 w 2693988" name="connsiteX341"/>
              <a:gd fmla="*/ 2165350 h 2763207" name="connsiteY341"/>
              <a:gd fmla="*/ 736600 w 2693988" name="connsiteX342"/>
              <a:gd fmla="*/ 2155507 h 2763207" name="connsiteY342"/>
              <a:gd fmla="*/ 775970 w 2693988" name="connsiteX343"/>
              <a:gd fmla="*/ 2086610 h 2763207" name="connsiteY343"/>
              <a:gd fmla="*/ 805497 w 2693988" name="connsiteX344"/>
              <a:gd fmla="*/ 2074307 h 2763207" name="connsiteY344"/>
              <a:gd fmla="*/ 1828800 w 2693988" name="connsiteX345"/>
              <a:gd fmla="*/ 2066925 h 2763207" name="connsiteY345"/>
              <a:gd fmla="*/ 1838643 w 2693988" name="connsiteX346"/>
              <a:gd fmla="*/ 2066925 h 2763207" name="connsiteY346"/>
              <a:gd fmla="*/ 1927225 w 2693988" name="connsiteX347"/>
              <a:gd fmla="*/ 2145665 h 2763207" name="connsiteY347"/>
              <a:gd fmla="*/ 1907540 w 2693988" name="connsiteX348"/>
              <a:gd fmla="*/ 2165350 h 2763207" name="connsiteY348"/>
              <a:gd fmla="*/ 1887855 w 2693988" name="connsiteX349"/>
              <a:gd fmla="*/ 2116137 h 2763207" name="connsiteY349"/>
              <a:gd fmla="*/ 1828800 w 2693988" name="connsiteX350"/>
              <a:gd fmla="*/ 2066925 h 2763207" name="connsiteY350"/>
              <a:gd fmla="*/ 1001713 w 2693988" name="connsiteX351"/>
              <a:gd fmla="*/ 2046287 h 2763207" name="connsiteY351"/>
              <a:gd fmla="*/ 1031875 w 2693988" name="connsiteX352"/>
              <a:gd fmla="*/ 2056178 h 2763207" name="connsiteY352"/>
              <a:gd fmla="*/ 1051984 w 2693988" name="connsiteX353"/>
              <a:gd fmla="*/ 2145201 h 2763207" name="connsiteY353"/>
              <a:gd fmla="*/ 1031875 w 2693988" name="connsiteX354"/>
              <a:gd fmla="*/ 2174875 h 2763207" name="connsiteY354"/>
              <a:gd fmla="*/ 1011767 w 2693988" name="connsiteX355"/>
              <a:gd fmla="*/ 2135309 h 2763207" name="connsiteY355"/>
              <a:gd fmla="*/ 1011767 w 2693988" name="connsiteX356"/>
              <a:gd fmla="*/ 2075961 h 2763207" name="connsiteY356"/>
              <a:gd fmla="*/ 1001713 w 2693988" name="connsiteX357"/>
              <a:gd fmla="*/ 2046287 h 2763207" name="connsiteY357"/>
              <a:gd fmla="*/ 1906877 w 2693988" name="connsiteX358"/>
              <a:gd fmla="*/ 2036762 h 2763207" name="connsiteY358"/>
              <a:gd fmla="*/ 1975572 w 2693988" name="connsiteX359"/>
              <a:gd fmla="*/ 2085974 h 2763207" name="connsiteY359"/>
              <a:gd fmla="*/ 1995200 w 2693988" name="connsiteX360"/>
              <a:gd fmla="*/ 2135187 h 2763207" name="connsiteY360"/>
              <a:gd fmla="*/ 1926504 w 2693988" name="connsiteX361"/>
              <a:gd fmla="*/ 2105659 h 2763207" name="connsiteY361"/>
              <a:gd fmla="*/ 1897063 w 2693988" name="connsiteX362"/>
              <a:gd fmla="*/ 2085974 h 2763207" name="connsiteY362"/>
              <a:gd fmla="*/ 1897063 w 2693988" name="connsiteX363"/>
              <a:gd fmla="*/ 2046604 h 2763207" name="connsiteY363"/>
              <a:gd fmla="*/ 1906877 w 2693988" name="connsiteX364"/>
              <a:gd fmla="*/ 2036762 h 2763207" name="connsiteY364"/>
              <a:gd fmla="*/ 1720322 w 2693988" name="connsiteX365"/>
              <a:gd fmla="*/ 2036762 h 2763207" name="connsiteY365"/>
              <a:gd fmla="*/ 1720322 w 2693988" name="connsiteX366"/>
              <a:gd fmla="*/ 2056492 h 2763207" name="connsiteY366"/>
              <a:gd fmla="*/ 1720322 w 2693988" name="connsiteX367"/>
              <a:gd fmla="*/ 2145279 h 2763207" name="connsiteY367"/>
              <a:gd fmla="*/ 1710532 w 2693988" name="connsiteX368"/>
              <a:gd fmla="*/ 2174875 h 2763207" name="connsiteY368"/>
              <a:gd fmla="*/ 1681163 w 2693988" name="connsiteX369"/>
              <a:gd fmla="*/ 2145279 h 2763207" name="connsiteY369"/>
              <a:gd fmla="*/ 1690953 w 2693988" name="connsiteX370"/>
              <a:gd fmla="*/ 2076223 h 2763207" name="connsiteY370"/>
              <a:gd fmla="*/ 1720322 w 2693988" name="connsiteX371"/>
              <a:gd fmla="*/ 2036762 h 2763207" name="connsiteY371"/>
              <a:gd fmla="*/ 983298 w 2693988" name="connsiteX372"/>
              <a:gd fmla="*/ 2036762 h 2763207" name="connsiteY372"/>
              <a:gd fmla="*/ 993141 w 2693988" name="connsiteX373"/>
              <a:gd fmla="*/ 2056606 h 2763207" name="connsiteY373"/>
              <a:gd fmla="*/ 993141 w 2693988" name="connsiteX374"/>
              <a:gd fmla="*/ 2135981 h 2763207" name="connsiteY374"/>
              <a:gd fmla="*/ 973455 w 2693988" name="connsiteX375"/>
              <a:gd fmla="*/ 2145903 h 2763207" name="connsiteY375"/>
              <a:gd fmla="*/ 983298 w 2693988" name="connsiteX376"/>
              <a:gd fmla="*/ 2096293 h 2763207" name="connsiteY376"/>
              <a:gd fmla="*/ 983298 w 2693988" name="connsiteX377"/>
              <a:gd fmla="*/ 2036762 h 2763207" name="connsiteY377"/>
              <a:gd fmla="*/ 963613 w 2693988" name="connsiteX378"/>
              <a:gd fmla="*/ 2027237 h 2763207" name="connsiteY378"/>
              <a:gd fmla="*/ 913720 w 2693988" name="connsiteX379"/>
              <a:gd fmla="*/ 2125662 h 2763207" name="connsiteY379"/>
              <a:gd fmla="*/ 903741 w 2693988" name="connsiteX380"/>
              <a:gd fmla="*/ 2115819 h 2763207" name="connsiteY380"/>
              <a:gd fmla="*/ 963613 w 2693988" name="connsiteX381"/>
              <a:gd fmla="*/ 2027237 h 2763207" name="connsiteY381"/>
              <a:gd fmla="*/ 1740297 w 2693988" name="connsiteX382"/>
              <a:gd fmla="*/ 2017712 h 2763207" name="connsiteY382"/>
              <a:gd fmla="*/ 1750219 w 2693988" name="connsiteX383"/>
              <a:gd fmla="*/ 2056789 h 2763207" name="connsiteY383"/>
              <a:gd fmla="*/ 1770063 w 2693988" name="connsiteX384"/>
              <a:gd fmla="*/ 2125173 h 2763207" name="connsiteY384"/>
              <a:gd fmla="*/ 1770063 w 2693988" name="connsiteX385"/>
              <a:gd fmla="*/ 2144712 h 2763207" name="connsiteY385"/>
              <a:gd fmla="*/ 1730375 w 2693988" name="connsiteX386"/>
              <a:gd fmla="*/ 2066558 h 2763207" name="connsiteY386"/>
              <a:gd fmla="*/ 1740297 w 2693988" name="connsiteX387"/>
              <a:gd fmla="*/ 2017712 h 2763207" name="connsiteY387"/>
              <a:gd fmla="*/ 933132 w 2693988" name="connsiteX388"/>
              <a:gd fmla="*/ 2017712 h 2763207" name="connsiteY388"/>
              <a:gd fmla="*/ 942975 w 2693988" name="connsiteX389"/>
              <a:gd fmla="*/ 2017712 h 2763207" name="connsiteY389"/>
              <a:gd fmla="*/ 923290 w 2693988" name="connsiteX390"/>
              <a:gd fmla="*/ 2046967 h 2763207" name="connsiteY390"/>
              <a:gd fmla="*/ 874077 w 2693988" name="connsiteX391"/>
              <a:gd fmla="*/ 2076223 h 2763207" name="connsiteY391"/>
              <a:gd fmla="*/ 854392 w 2693988" name="connsiteX392"/>
              <a:gd fmla="*/ 2085975 h 2763207" name="connsiteY392"/>
              <a:gd fmla="*/ 854392 w 2693988" name="connsiteX393"/>
              <a:gd fmla="*/ 2066471 h 2763207" name="connsiteY393"/>
              <a:gd fmla="*/ 933132 w 2693988" name="connsiteX394"/>
              <a:gd fmla="*/ 2017712 h 2763207" name="connsiteY394"/>
              <a:gd fmla="*/ 1768929 w 2693988" name="connsiteX395"/>
              <a:gd fmla="*/ 2008187 h 2763207" name="connsiteY395"/>
              <a:gd fmla="*/ 1808843 w 2693988" name="connsiteX396"/>
              <a:gd fmla="*/ 2037714 h 2763207" name="connsiteY396"/>
              <a:gd fmla="*/ 1828800 w 2693988" name="connsiteX397"/>
              <a:gd fmla="*/ 2096769 h 2763207" name="connsiteY397"/>
              <a:gd fmla="*/ 1798865 w 2693988" name="connsiteX398"/>
              <a:gd fmla="*/ 2096769 h 2763207" name="connsiteY398"/>
              <a:gd fmla="*/ 1758950 w 2693988" name="connsiteX399"/>
              <a:gd fmla="*/ 2018029 h 2763207" name="connsiteY399"/>
              <a:gd fmla="*/ 1768929 w 2693988" name="connsiteX400"/>
              <a:gd fmla="*/ 2008187 h 2763207" name="connsiteY400"/>
              <a:gd fmla="*/ 1789113 w 2693988" name="connsiteX401"/>
              <a:gd fmla="*/ 1997428 h 2763207" name="connsiteY401"/>
              <a:gd fmla="*/ 1887538 w 2693988" name="connsiteX402"/>
              <a:gd fmla="*/ 2046817 h 2763207" name="connsiteY402"/>
              <a:gd fmla="*/ 1887538 w 2693988" name="connsiteX403"/>
              <a:gd fmla="*/ 2076450 h 2763207" name="connsiteY403"/>
              <a:gd fmla="*/ 1858011 w 2693988" name="connsiteX404"/>
              <a:gd fmla="*/ 2066572 h 2763207" name="connsiteY404"/>
              <a:gd fmla="*/ 1789113 w 2693988" name="connsiteX405"/>
              <a:gd fmla="*/ 1997428 h 2763207" name="connsiteY405"/>
              <a:gd fmla="*/ 894252 w 2693988" name="connsiteX406"/>
              <a:gd fmla="*/ 1987550 h 2763207" name="connsiteY406"/>
              <a:gd fmla="*/ 923926 w 2693988" name="connsiteX407"/>
              <a:gd fmla="*/ 2007394 h 2763207" name="connsiteY407"/>
              <a:gd fmla="*/ 844795 w 2693988" name="connsiteX408"/>
              <a:gd fmla="*/ 2057003 h 2763207" name="connsiteY408"/>
              <a:gd fmla="*/ 805229 w 2693988" name="connsiteX409"/>
              <a:gd fmla="*/ 2057003 h 2763207" name="connsiteY409"/>
              <a:gd fmla="*/ 834903 w 2693988" name="connsiteX410"/>
              <a:gd fmla="*/ 2007394 h 2763207" name="connsiteY410"/>
              <a:gd fmla="*/ 894252 w 2693988" name="connsiteX411"/>
              <a:gd fmla="*/ 1987550 h 2763207" name="connsiteY411"/>
              <a:gd fmla="*/ 1834208 w 2693988" name="connsiteX412"/>
              <a:gd fmla="*/ 1966267 h 2763207" name="connsiteY412"/>
              <a:gd fmla="*/ 1867695 w 2693988" name="connsiteX413"/>
              <a:gd fmla="*/ 1968698 h 2763207" name="connsiteY413"/>
              <a:gd fmla="*/ 1917304 w 2693988" name="connsiteX414"/>
              <a:gd fmla="*/ 2007592 h 2763207" name="connsiteY414"/>
              <a:gd fmla="*/ 1917304 w 2693988" name="connsiteX415"/>
              <a:gd fmla="*/ 2027039 h 2763207" name="connsiteY415"/>
              <a:gd fmla="*/ 1847851 w 2693988" name="connsiteX416"/>
              <a:gd fmla="*/ 1997869 h 2763207" name="connsiteY416"/>
              <a:gd fmla="*/ 1808163 w 2693988" name="connsiteX417"/>
              <a:gd fmla="*/ 1978422 h 2763207" name="connsiteY417"/>
              <a:gd fmla="*/ 1834208 w 2693988" name="connsiteX418"/>
              <a:gd fmla="*/ 1966267 h 2763207" name="connsiteY418"/>
              <a:gd fmla="*/ 815522 w 2693988" name="connsiteX419"/>
              <a:gd fmla="*/ 1928812 h 2763207" name="connsiteY419"/>
              <a:gd fmla="*/ 835196 w 2693988" name="connsiteX420"/>
              <a:gd fmla="*/ 1938649 h 2763207" name="connsiteY420"/>
              <a:gd fmla="*/ 766338 w 2693988" name="connsiteX421"/>
              <a:gd fmla="*/ 2027180 h 2763207" name="connsiteY421"/>
              <a:gd fmla="*/ 667969 w 2693988" name="connsiteX422"/>
              <a:gd fmla="*/ 2204243 h 2763207" name="connsiteY422"/>
              <a:gd fmla="*/ 736827 w 2693988" name="connsiteX423"/>
              <a:gd fmla="*/ 2341959 h 2763207" name="connsiteY423"/>
              <a:gd fmla="*/ 766338 w 2693988" name="connsiteX424"/>
              <a:gd fmla="*/ 2400980 h 2763207" name="connsiteY424"/>
              <a:gd fmla="*/ 786011 w 2693988" name="connsiteX425"/>
              <a:gd fmla="*/ 2400980 h 2763207" name="connsiteY425"/>
              <a:gd fmla="*/ 1002422 w 2693988" name="connsiteX426"/>
              <a:gd fmla="*/ 2341959 h 2763207" name="connsiteY426"/>
              <a:gd fmla="*/ 1051606 w 2693988" name="connsiteX427"/>
              <a:gd fmla="*/ 2282938 h 2763207" name="connsiteY427"/>
              <a:gd fmla="*/ 1110627 w 2693988" name="connsiteX428"/>
              <a:gd fmla="*/ 2086201 h 2763207" name="connsiteY428"/>
              <a:gd fmla="*/ 1130301 w 2693988" name="connsiteX429"/>
              <a:gd fmla="*/ 2096038 h 2763207" name="connsiteY429"/>
              <a:gd fmla="*/ 1110627 w 2693988" name="connsiteX430"/>
              <a:gd fmla="*/ 2204243 h 2763207" name="connsiteY430"/>
              <a:gd fmla="*/ 1041769 w 2693988" name="connsiteX431"/>
              <a:gd fmla="*/ 2410817 h 2763207" name="connsiteY431"/>
              <a:gd fmla="*/ 923727 w 2693988" name="connsiteX432"/>
              <a:gd fmla="*/ 2469838 h 2763207" name="connsiteY432"/>
              <a:gd fmla="*/ 726990 w 2693988" name="connsiteX433"/>
              <a:gd fmla="*/ 2469838 h 2763207" name="connsiteY433"/>
              <a:gd fmla="*/ 697480 w 2693988" name="connsiteX434"/>
              <a:gd fmla="*/ 2430491 h 2763207" name="connsiteY434"/>
              <a:gd fmla="*/ 599111 w 2693988" name="connsiteX435"/>
              <a:gd fmla="*/ 2273101 h 2763207" name="connsiteY435"/>
              <a:gd fmla="*/ 648296 w 2693988" name="connsiteX436"/>
              <a:gd fmla="*/ 2105875 h 2763207" name="connsiteY436"/>
              <a:gd fmla="*/ 815522 w 2693988" name="connsiteX437"/>
              <a:gd fmla="*/ 1928812 h 2763207" name="connsiteY437"/>
              <a:gd fmla="*/ 795207 w 2693988" name="connsiteX438"/>
              <a:gd fmla="*/ 1909763 h 2763207" name="connsiteY438"/>
              <a:gd fmla="*/ 805044 w 2693988" name="connsiteX439"/>
              <a:gd fmla="*/ 1919600 h 2763207" name="connsiteY439"/>
              <a:gd fmla="*/ 805044 w 2693988" name="connsiteX440"/>
              <a:gd fmla="*/ 1929437 h 2763207" name="connsiteY440"/>
              <a:gd fmla="*/ 627973 w 2693988" name="connsiteX441"/>
              <a:gd fmla="*/ 2116346 h 2763207" name="connsiteY441"/>
              <a:gd fmla="*/ 578787 w 2693988" name="connsiteX442"/>
              <a:gd fmla="*/ 2263905 h 2763207" name="connsiteY442"/>
              <a:gd fmla="*/ 627973 w 2693988" name="connsiteX443"/>
              <a:gd fmla="*/ 2372116 h 2763207" name="connsiteY443"/>
              <a:gd fmla="*/ 706671 w 2693988" name="connsiteX444"/>
              <a:gd fmla="*/ 2490163 h 2763207" name="connsiteY444"/>
              <a:gd fmla="*/ 746021 w 2693988" name="connsiteX445"/>
              <a:gd fmla="*/ 2480326 h 2763207" name="connsiteY445"/>
              <a:gd fmla="*/ 913255 w 2693988" name="connsiteX446"/>
              <a:gd fmla="*/ 2490163 h 2763207" name="connsiteY446"/>
              <a:gd fmla="*/ 962441 w 2693988" name="connsiteX447"/>
              <a:gd fmla="*/ 2480326 h 2763207" name="connsiteY447"/>
              <a:gd fmla="*/ 1031302 w 2693988" name="connsiteX448"/>
              <a:gd fmla="*/ 2440977 h 2763207" name="connsiteY448"/>
              <a:gd fmla="*/ 1100163 w 2693988" name="connsiteX449"/>
              <a:gd fmla="*/ 2313092 h 2763207" name="connsiteY449"/>
              <a:gd fmla="*/ 1139512 w 2693988" name="connsiteX450"/>
              <a:gd fmla="*/ 2106509 h 2763207" name="connsiteY450"/>
              <a:gd fmla="*/ 1149350 w 2693988" name="connsiteX451"/>
              <a:gd fmla="*/ 2106509 h 2763207" name="connsiteY451"/>
              <a:gd fmla="*/ 1119838 w 2693988" name="connsiteX452"/>
              <a:gd fmla="*/ 2283580 h 2763207" name="connsiteY452"/>
              <a:gd fmla="*/ 1080489 w 2693988" name="connsiteX453"/>
              <a:gd fmla="*/ 2401628 h 2763207" name="connsiteY453"/>
              <a:gd fmla="*/ 1031302 w 2693988" name="connsiteX454"/>
              <a:gd fmla="*/ 2470489 h 2763207" name="connsiteY454"/>
              <a:gd fmla="*/ 814882 w 2693988" name="connsiteX455"/>
              <a:gd fmla="*/ 2500000 h 2763207" name="connsiteY455"/>
              <a:gd fmla="*/ 706671 w 2693988" name="connsiteX456"/>
              <a:gd fmla="*/ 2509838 h 2763207" name="connsiteY456"/>
              <a:gd fmla="*/ 696834 w 2693988" name="connsiteX457"/>
              <a:gd fmla="*/ 2490163 h 2763207" name="connsiteY457"/>
              <a:gd fmla="*/ 568949 w 2693988" name="connsiteX458"/>
              <a:gd fmla="*/ 2283580 h 2763207" name="connsiteY458"/>
              <a:gd fmla="*/ 559112 w 2693988" name="connsiteX459"/>
              <a:gd fmla="*/ 2214719 h 2763207" name="connsiteY459"/>
              <a:gd fmla="*/ 627973 w 2693988" name="connsiteX460"/>
              <a:gd fmla="*/ 2076997 h 2763207" name="connsiteY460"/>
              <a:gd fmla="*/ 795207 w 2693988" name="connsiteX461"/>
              <a:gd fmla="*/ 1909763 h 2763207" name="connsiteY461"/>
              <a:gd fmla="*/ 481134 w 2693988" name="connsiteX462"/>
              <a:gd fmla="*/ 1909763 h 2763207" name="connsiteY462"/>
              <a:gd fmla="*/ 539750 w 2693988" name="connsiteX463"/>
              <a:gd fmla="*/ 1909763 h 2763207" name="connsiteY463"/>
              <a:gd fmla="*/ 539750 w 2693988" name="connsiteX464"/>
              <a:gd fmla="*/ 1919486 h 2763207" name="connsiteY464"/>
              <a:gd fmla="*/ 481134 w 2693988" name="connsiteX465"/>
              <a:gd fmla="*/ 1987551 h 2763207" name="connsiteY465"/>
              <a:gd fmla="*/ 412750 w 2693988" name="connsiteX466"/>
              <a:gd fmla="*/ 1977827 h 2763207" name="connsiteY466"/>
              <a:gd fmla="*/ 412750 w 2693988" name="connsiteX467"/>
              <a:gd fmla="*/ 1968104 h 2763207" name="connsiteY467"/>
              <a:gd fmla="*/ 481134 w 2693988" name="connsiteX468"/>
              <a:gd fmla="*/ 1909763 h 2763207" name="connsiteY468"/>
              <a:gd fmla="*/ 1907309 w 2693988" name="connsiteX469"/>
              <a:gd fmla="*/ 1898650 h 2763207" name="connsiteY469"/>
              <a:gd fmla="*/ 2083955 w 2693988" name="connsiteX470"/>
              <a:gd fmla="*/ 2076012 h 2763207" name="connsiteY470"/>
              <a:gd fmla="*/ 2113396 w 2693988" name="connsiteX471"/>
              <a:gd fmla="*/ 2105572 h 2763207" name="connsiteY471"/>
              <a:gd fmla="*/ 2123209 w 2693988" name="connsiteX472"/>
              <a:gd fmla="*/ 2282934 h 2763207" name="connsiteY472"/>
              <a:gd fmla="*/ 2093768 w 2693988" name="connsiteX473"/>
              <a:gd fmla="*/ 2332201 h 2763207" name="connsiteY473"/>
              <a:gd fmla="*/ 2054514 w 2693988" name="connsiteX474"/>
              <a:gd fmla="*/ 2411029 h 2763207" name="connsiteY474"/>
              <a:gd fmla="*/ 2034887 w 2693988" name="connsiteX475"/>
              <a:gd fmla="*/ 2440589 h 2763207" name="connsiteY475"/>
              <a:gd fmla="*/ 1956378 w 2693988" name="connsiteX476"/>
              <a:gd fmla="*/ 2440589 h 2763207" name="connsiteY476"/>
              <a:gd fmla="*/ 1868055 w 2693988" name="connsiteX477"/>
              <a:gd fmla="*/ 2460296 h 2763207" name="connsiteY477"/>
              <a:gd fmla="*/ 1760105 w 2693988" name="connsiteX478"/>
              <a:gd fmla="*/ 2430736 h 2763207" name="connsiteY478"/>
              <a:gd fmla="*/ 1622714 w 2693988" name="connsiteX479"/>
              <a:gd fmla="*/ 2125279 h 2763207" name="connsiteY479"/>
              <a:gd fmla="*/ 1612900 w 2693988" name="connsiteX480"/>
              <a:gd fmla="*/ 2085865 h 2763207" name="connsiteY480"/>
              <a:gd fmla="*/ 1622714 w 2693988" name="connsiteX481"/>
              <a:gd fmla="*/ 2076012 h 2763207" name="connsiteY481"/>
              <a:gd fmla="*/ 1671782 w 2693988" name="connsiteX482"/>
              <a:gd fmla="*/ 2184400 h 2763207" name="connsiteY482"/>
              <a:gd fmla="*/ 1701223 w 2693988" name="connsiteX483"/>
              <a:gd fmla="*/ 2273081 h 2763207" name="connsiteY483"/>
              <a:gd fmla="*/ 1720850 w 2693988" name="connsiteX484"/>
              <a:gd fmla="*/ 2302641 h 2763207" name="connsiteY484"/>
              <a:gd fmla="*/ 1809173 w 2693988" name="connsiteX485"/>
              <a:gd fmla="*/ 2361762 h 2763207" name="connsiteY485"/>
              <a:gd fmla="*/ 1995632 w 2693988" name="connsiteX486"/>
              <a:gd fmla="*/ 2381469 h 2763207" name="connsiteY486"/>
              <a:gd fmla="*/ 2005446 w 2693988" name="connsiteX487"/>
              <a:gd fmla="*/ 2361762 h 2763207" name="connsiteY487"/>
              <a:gd fmla="*/ 2054514 w 2693988" name="connsiteX488"/>
              <a:gd fmla="*/ 2233667 h 2763207" name="connsiteY488"/>
              <a:gd fmla="*/ 2044700 w 2693988" name="connsiteX489"/>
              <a:gd fmla="*/ 2066158 h 2763207" name="connsiteY489"/>
              <a:gd fmla="*/ 1887682 w 2693988" name="connsiteX490"/>
              <a:gd fmla="*/ 1918357 h 2763207" name="connsiteY490"/>
              <a:gd fmla="*/ 1897496 w 2693988" name="connsiteX491"/>
              <a:gd fmla="*/ 1908503 h 2763207" name="connsiteY491"/>
              <a:gd fmla="*/ 1907309 w 2693988" name="connsiteX492"/>
              <a:gd fmla="*/ 1898650 h 2763207" name="connsiteY492"/>
              <a:gd fmla="*/ 1917035 w 2693988" name="connsiteX493"/>
              <a:gd fmla="*/ 1889125 h 2763207" name="connsiteY493"/>
              <a:gd fmla="*/ 1946532 w 2693988" name="connsiteX494"/>
              <a:gd fmla="*/ 1908841 h 2763207" name="connsiteY494"/>
              <a:gd fmla="*/ 2123512 w 2693988" name="connsiteX495"/>
              <a:gd fmla="*/ 2066567 h 2763207" name="connsiteY495"/>
              <a:gd fmla="*/ 2172674 w 2693988" name="connsiteX496"/>
              <a:gd fmla="*/ 2244008 h 2763207" name="connsiteY496"/>
              <a:gd fmla="*/ 2143177 w 2693988" name="connsiteX497"/>
              <a:gd fmla="*/ 2322871 h 2763207" name="connsiteY497"/>
              <a:gd fmla="*/ 2064519 w 2693988" name="connsiteX498"/>
              <a:gd fmla="*/ 2441166 h 2763207" name="connsiteY498"/>
              <a:gd fmla="*/ 2054687 w 2693988" name="connsiteX499"/>
              <a:gd fmla="*/ 2480597 h 2763207" name="connsiteY499"/>
              <a:gd fmla="*/ 1897370 w 2693988" name="connsiteX500"/>
              <a:gd fmla="*/ 2480597 h 2763207" name="connsiteY500"/>
              <a:gd fmla="*/ 1740054 w 2693988" name="connsiteX501"/>
              <a:gd fmla="*/ 2460881 h 2763207" name="connsiteY501"/>
              <a:gd fmla="*/ 1641732 w 2693988" name="connsiteX502"/>
              <a:gd fmla="*/ 2273582 h 2763207" name="connsiteY502"/>
              <a:gd fmla="*/ 1592571 w 2693988" name="connsiteX503"/>
              <a:gd fmla="*/ 2115856 h 2763207" name="connsiteY503"/>
              <a:gd fmla="*/ 1592571 w 2693988" name="connsiteX504"/>
              <a:gd fmla="*/ 2086282 h 2763207" name="connsiteY504"/>
              <a:gd fmla="*/ 1612235 w 2693988" name="connsiteX505"/>
              <a:gd fmla="*/ 2125714 h 2763207" name="connsiteY505"/>
              <a:gd fmla="*/ 1671229 w 2693988" name="connsiteX506"/>
              <a:gd fmla="*/ 2332729 h 2763207" name="connsiteY506"/>
              <a:gd fmla="*/ 1789216 w 2693988" name="connsiteX507"/>
              <a:gd fmla="*/ 2460881 h 2763207" name="connsiteY507"/>
              <a:gd fmla="*/ 2044854 w 2693988" name="connsiteX508"/>
              <a:gd fmla="*/ 2460881 h 2763207" name="connsiteY508"/>
              <a:gd fmla="*/ 2064519 w 2693988" name="connsiteX509"/>
              <a:gd fmla="*/ 2421450 h 2763207" name="connsiteY509"/>
              <a:gd fmla="*/ 2074351 w 2693988" name="connsiteX510"/>
              <a:gd fmla="*/ 2401734 h 2763207" name="connsiteY510"/>
              <a:gd fmla="*/ 2153009 w 2693988" name="connsiteX511"/>
              <a:gd fmla="*/ 2194719 h 2763207" name="connsiteY511"/>
              <a:gd fmla="*/ 2133345 w 2693988" name="connsiteX512"/>
              <a:gd fmla="*/ 2125714 h 2763207" name="connsiteY512"/>
              <a:gd fmla="*/ 2064519 w 2693988" name="connsiteX513"/>
              <a:gd fmla="*/ 2036993 h 2763207" name="connsiteY513"/>
              <a:gd fmla="*/ 1926867 w 2693988" name="connsiteX514"/>
              <a:gd fmla="*/ 1908841 h 2763207" name="connsiteY514"/>
              <a:gd fmla="*/ 1917035 w 2693988" name="connsiteX515"/>
              <a:gd fmla="*/ 1889125 h 2763207" name="connsiteY515"/>
              <a:gd fmla="*/ 628650 w 2693988" name="connsiteX516"/>
              <a:gd fmla="*/ 1870075 h 2763207" name="connsiteY516"/>
              <a:gd fmla="*/ 599122 w 2693988" name="connsiteX517"/>
              <a:gd fmla="*/ 1948584 h 2763207" name="connsiteY517"/>
              <a:gd fmla="*/ 530225 w 2693988" name="connsiteX518"/>
              <a:gd fmla="*/ 1978025 h 2763207" name="connsiteY518"/>
              <a:gd fmla="*/ 559752 w 2693988" name="connsiteX519"/>
              <a:gd fmla="*/ 1909329 h 2763207" name="connsiteY519"/>
              <a:gd fmla="*/ 589280 w 2693988" name="connsiteX520"/>
              <a:gd fmla="*/ 1879889 h 2763207" name="connsiteY520"/>
              <a:gd fmla="*/ 628650 w 2693988" name="connsiteX521"/>
              <a:gd fmla="*/ 1870075 h 2763207" name="connsiteY521"/>
              <a:gd fmla="*/ 2231344 w 2693988" name="connsiteX522"/>
              <a:gd fmla="*/ 1856820 h 2763207" name="connsiteY522"/>
              <a:gd fmla="*/ 2241286 w 2693988" name="connsiteX523"/>
              <a:gd fmla="*/ 1859280 h 2763207" name="connsiteY523"/>
              <a:gd fmla="*/ 2309813 w 2693988" name="connsiteX524"/>
              <a:gd fmla="*/ 1928178 h 2763207" name="connsiteY524"/>
              <a:gd fmla="*/ 2270655 w 2693988" name="connsiteX525"/>
              <a:gd fmla="*/ 1947863 h 2763207" name="connsiteY525"/>
              <a:gd fmla="*/ 2241286 w 2693988" name="connsiteX526"/>
              <a:gd fmla="*/ 1947863 h 2763207" name="connsiteY526"/>
              <a:gd fmla="*/ 2192338 w 2693988" name="connsiteX527"/>
              <a:gd fmla="*/ 1898650 h 2763207" name="connsiteY527"/>
              <a:gd fmla="*/ 2221707 w 2693988" name="connsiteX528"/>
              <a:gd fmla="*/ 1878965 h 2763207" name="connsiteY528"/>
              <a:gd fmla="*/ 2231344 w 2693988" name="connsiteX529"/>
              <a:gd fmla="*/ 1856820 h 2763207" name="connsiteY529"/>
              <a:gd fmla="*/ 2093913 w 2693988" name="connsiteX530"/>
              <a:gd fmla="*/ 1849438 h 2763207" name="connsiteY530"/>
              <a:gd fmla="*/ 2133168 w 2693988" name="connsiteX531"/>
              <a:gd fmla="*/ 1849438 h 2763207" name="connsiteY531"/>
              <a:gd fmla="*/ 2172422 w 2693988" name="connsiteX532"/>
              <a:gd fmla="*/ 1878965 h 2763207" name="connsiteY532"/>
              <a:gd fmla="*/ 2201863 w 2693988" name="connsiteX533"/>
              <a:gd fmla="*/ 1938020 h 2763207" name="connsiteY533"/>
              <a:gd fmla="*/ 2172422 w 2693988" name="connsiteX534"/>
              <a:gd fmla="*/ 1947863 h 2763207" name="connsiteY534"/>
              <a:gd fmla="*/ 2093913 w 2693988" name="connsiteX535"/>
              <a:gd fmla="*/ 1859280 h 2763207" name="connsiteY535"/>
              <a:gd fmla="*/ 2093913 w 2693988" name="connsiteX536"/>
              <a:gd fmla="*/ 1849438 h 2763207" name="connsiteY536"/>
              <a:gd fmla="*/ 412637 w 2693988" name="connsiteX537"/>
              <a:gd fmla="*/ 1849438 h 2763207" name="connsiteY537"/>
              <a:gd fmla="*/ 422502 w 2693988" name="connsiteX538"/>
              <a:gd fmla="*/ 1879204 h 2763207" name="connsiteY538"/>
              <a:gd fmla="*/ 461963 w 2693988" name="connsiteX539"/>
              <a:gd fmla="*/ 1899047 h 2763207" name="connsiteY539"/>
              <a:gd fmla="*/ 383041 w 2693988" name="connsiteX540"/>
              <a:gd fmla="*/ 1968501 h 2763207" name="connsiteY540"/>
              <a:gd fmla="*/ 323850 w 2693988" name="connsiteX541"/>
              <a:gd fmla="*/ 1938735 h 2763207" name="connsiteY541"/>
              <a:gd fmla="*/ 323850 w 2693988" name="connsiteX542"/>
              <a:gd fmla="*/ 1899047 h 2763207" name="connsiteY542"/>
              <a:gd fmla="*/ 412637 w 2693988" name="connsiteX543"/>
              <a:gd fmla="*/ 1849438 h 2763207" name="connsiteY543"/>
              <a:gd fmla="*/ 609601 w 2693988" name="connsiteX544"/>
              <a:gd fmla="*/ 1811338 h 2763207" name="connsiteY544"/>
              <a:gd fmla="*/ 560144 w 2693988" name="connsiteX545"/>
              <a:gd fmla="*/ 1888949 h 2763207" name="connsiteY545"/>
              <a:gd fmla="*/ 540361 w 2693988" name="connsiteX546"/>
              <a:gd fmla="*/ 1898651 h 2763207" name="connsiteY546"/>
              <a:gd fmla="*/ 481013 w 2693988" name="connsiteX547"/>
              <a:gd fmla="*/ 1888949 h 2763207" name="connsiteY547"/>
              <a:gd fmla="*/ 560144 w 2693988" name="connsiteX548"/>
              <a:gd fmla="*/ 1850144 h 2763207" name="connsiteY548"/>
              <a:gd fmla="*/ 579927 w 2693988" name="connsiteX549"/>
              <a:gd fmla="*/ 1821039 h 2763207" name="connsiteY549"/>
              <a:gd fmla="*/ 609601 w 2693988" name="connsiteX550"/>
              <a:gd fmla="*/ 1811338 h 2763207" name="connsiteY550"/>
              <a:gd fmla="*/ 2280383 w 2693988" name="connsiteX551"/>
              <a:gd fmla="*/ 1800225 h 2763207" name="connsiteY551"/>
              <a:gd fmla="*/ 2379297 w 2693988" name="connsiteX552"/>
              <a:gd fmla="*/ 1849834 h 2763207" name="connsiteY552"/>
              <a:gd fmla="*/ 2379297 w 2693988" name="connsiteX553"/>
              <a:gd fmla="*/ 1889522 h 2763207" name="connsiteY553"/>
              <a:gd fmla="*/ 2329840 w 2693988" name="connsiteX554"/>
              <a:gd fmla="*/ 1919288 h 2763207" name="connsiteY554"/>
              <a:gd fmla="*/ 2260600 w 2693988" name="connsiteX555"/>
              <a:gd fmla="*/ 1859756 h 2763207" name="connsiteY555"/>
              <a:gd fmla="*/ 2280383 w 2693988" name="connsiteX556"/>
              <a:gd fmla="*/ 1849834 h 2763207" name="connsiteY556"/>
              <a:gd fmla="*/ 2280383 w 2693988" name="connsiteX557"/>
              <a:gd fmla="*/ 1810147 h 2763207" name="connsiteY557"/>
              <a:gd fmla="*/ 2280383 w 2693988" name="connsiteX558"/>
              <a:gd fmla="*/ 1800225 h 2763207" name="connsiteY558"/>
              <a:gd fmla="*/ 530714 w 2693988" name="connsiteX559"/>
              <a:gd fmla="*/ 1796851 h 2763207" name="connsiteY559"/>
              <a:gd fmla="*/ 550496 w 2693988" name="connsiteX560"/>
              <a:gd fmla="*/ 1800542 h 2763207" name="connsiteY560"/>
              <a:gd fmla="*/ 520822 w 2693988" name="connsiteX561"/>
              <a:gd fmla="*/ 1810385 h 2763207" name="connsiteY561"/>
              <a:gd fmla="*/ 461474 w 2693988" name="connsiteX562"/>
              <a:gd fmla="*/ 1839912 h 2763207" name="connsiteY562"/>
              <a:gd fmla="*/ 481257 w 2693988" name="connsiteX563"/>
              <a:gd fmla="*/ 1849755 h 2763207" name="connsiteY563"/>
              <a:gd fmla="*/ 550496 w 2693988" name="connsiteX564"/>
              <a:gd fmla="*/ 1810385 h 2763207" name="connsiteY564"/>
              <a:gd fmla="*/ 560388 w 2693988" name="connsiteX565"/>
              <a:gd fmla="*/ 1820227 h 2763207" name="connsiteY565"/>
              <a:gd fmla="*/ 441691 w 2693988" name="connsiteX566"/>
              <a:gd fmla="*/ 1879282 h 2763207" name="connsiteY566"/>
              <a:gd fmla="*/ 431800 w 2693988" name="connsiteX567"/>
              <a:gd fmla="*/ 1869440 h 2763207" name="connsiteY567"/>
              <a:gd fmla="*/ 510931 w 2693988" name="connsiteX568"/>
              <a:gd fmla="*/ 1800542 h 2763207" name="connsiteY568"/>
              <a:gd fmla="*/ 530714 w 2693988" name="connsiteX569"/>
              <a:gd fmla="*/ 1796851 h 2763207" name="connsiteY569"/>
              <a:gd fmla="*/ 688068 w 2693988" name="connsiteX570"/>
              <a:gd fmla="*/ 1790700 h 2763207" name="connsiteY570"/>
              <a:gd fmla="*/ 708025 w 2693988" name="connsiteX571"/>
              <a:gd fmla="*/ 1810544 h 2763207" name="connsiteY571"/>
              <a:gd fmla="*/ 678089 w 2693988" name="connsiteX572"/>
              <a:gd fmla="*/ 1879997 h 2763207" name="connsiteY572"/>
              <a:gd fmla="*/ 638175 w 2693988" name="connsiteX573"/>
              <a:gd fmla="*/ 1909763 h 2763207" name="connsiteY573"/>
              <a:gd fmla="*/ 638175 w 2693988" name="connsiteX574"/>
              <a:gd fmla="*/ 1899841 h 2763207" name="connsiteY574"/>
              <a:gd fmla="*/ 638175 w 2693988" name="connsiteX575"/>
              <a:gd fmla="*/ 1860153 h 2763207" name="connsiteY575"/>
              <a:gd fmla="*/ 688068 w 2693988" name="connsiteX576"/>
              <a:gd fmla="*/ 1790700 h 2763207" name="connsiteY576"/>
              <a:gd fmla="*/ 2119187 w 2693988" name="connsiteX577"/>
              <a:gd fmla="*/ 1783636 h 2763207" name="connsiteY577"/>
              <a:gd fmla="*/ 2132879 w 2693988" name="connsiteX578"/>
              <a:gd fmla="*/ 1791017 h 2763207" name="connsiteY578"/>
              <a:gd fmla="*/ 2142837 w 2693988" name="connsiteX579"/>
              <a:gd fmla="*/ 1820545 h 2763207" name="connsiteY579"/>
              <a:gd fmla="*/ 2172711 w 2693988" name="connsiteX580"/>
              <a:gd fmla="*/ 1840230 h 2763207" name="connsiteY580"/>
              <a:gd fmla="*/ 2192627 w 2693988" name="connsiteX581"/>
              <a:gd fmla="*/ 1840230 h 2763207" name="connsiteY581"/>
              <a:gd fmla="*/ 2222501 w 2693988" name="connsiteX582"/>
              <a:gd fmla="*/ 1859915 h 2763207" name="connsiteY582"/>
              <a:gd fmla="*/ 2202585 w 2693988" name="connsiteX583"/>
              <a:gd fmla="*/ 1869757 h 2763207" name="connsiteY583"/>
              <a:gd fmla="*/ 2152795 w 2693988" name="connsiteX584"/>
              <a:gd fmla="*/ 1850072 h 2763207" name="connsiteY584"/>
              <a:gd fmla="*/ 2112963 w 2693988" name="connsiteX585"/>
              <a:gd fmla="*/ 1791017 h 2763207" name="connsiteY585"/>
              <a:gd fmla="*/ 2119187 w 2693988" name="connsiteX586"/>
              <a:gd fmla="*/ 1783636 h 2763207" name="connsiteY586"/>
              <a:gd fmla="*/ 425417 w 2693988" name="connsiteX587"/>
              <a:gd fmla="*/ 1768276 h 2763207" name="connsiteY587"/>
              <a:gd fmla="*/ 441325 w 2693988" name="connsiteX588"/>
              <a:gd fmla="*/ 1771967 h 2763207" name="connsiteY588"/>
              <a:gd fmla="*/ 421746 w 2693988" name="connsiteX589"/>
              <a:gd fmla="*/ 1840865 h 2763207" name="connsiteY589"/>
              <a:gd fmla="*/ 392377 w 2693988" name="connsiteX590"/>
              <a:gd fmla="*/ 1840865 h 2763207" name="connsiteY590"/>
              <a:gd fmla="*/ 333639 w 2693988" name="connsiteX591"/>
              <a:gd fmla="*/ 1860550 h 2763207" name="connsiteY591"/>
              <a:gd fmla="*/ 333639 w 2693988" name="connsiteX592"/>
              <a:gd fmla="*/ 1821180 h 2763207" name="connsiteY592"/>
              <a:gd fmla="*/ 402166 w 2693988" name="connsiteX593"/>
              <a:gd fmla="*/ 1771967 h 2763207" name="connsiteY593"/>
              <a:gd fmla="*/ 425417 w 2693988" name="connsiteX594"/>
              <a:gd fmla="*/ 1768276 h 2763207" name="connsiteY594"/>
              <a:gd fmla="*/ 667941 w 2693988" name="connsiteX595"/>
              <a:gd fmla="*/ 1764585 h 2763207" name="connsiteY595"/>
              <a:gd fmla="*/ 677863 w 2693988" name="connsiteX596"/>
              <a:gd fmla="*/ 1771967 h 2763207" name="connsiteY596"/>
              <a:gd fmla="*/ 618332 w 2693988" name="connsiteX597"/>
              <a:gd fmla="*/ 1860550 h 2763207" name="connsiteY597"/>
              <a:gd fmla="*/ 598488 w 2693988" name="connsiteX598"/>
              <a:gd fmla="*/ 1860550 h 2763207" name="connsiteY598"/>
              <a:gd fmla="*/ 608410 w 2693988" name="connsiteX599"/>
              <a:gd fmla="*/ 1840865 h 2763207" name="connsiteY599"/>
              <a:gd fmla="*/ 658019 w 2693988" name="connsiteX600"/>
              <a:gd fmla="*/ 1771967 h 2763207" name="connsiteY600"/>
              <a:gd fmla="*/ 667941 w 2693988" name="connsiteX601"/>
              <a:gd fmla="*/ 1764585 h 2763207" name="connsiteY601"/>
              <a:gd fmla="*/ 2162542 w 2693988" name="connsiteX602"/>
              <a:gd fmla="*/ 1762125 h 2763207" name="connsiteY602"/>
              <a:gd fmla="*/ 2241673 w 2693988" name="connsiteX603"/>
              <a:gd fmla="*/ 1781528 h 2763207" name="connsiteY603"/>
              <a:gd fmla="*/ 2271347 w 2693988" name="connsiteX604"/>
              <a:gd fmla="*/ 1810632 h 2763207" name="connsiteY604"/>
              <a:gd fmla="*/ 2271347 w 2693988" name="connsiteX605"/>
              <a:gd fmla="*/ 1830035 h 2763207" name="connsiteY605"/>
              <a:gd fmla="*/ 2251564 w 2693988" name="connsiteX606"/>
              <a:gd fmla="*/ 1849438 h 2763207" name="connsiteY606"/>
              <a:gd fmla="*/ 2152650 w 2693988" name="connsiteX607"/>
              <a:gd fmla="*/ 1781528 h 2763207" name="connsiteY607"/>
              <a:gd fmla="*/ 2211999 w 2693988" name="connsiteX608"/>
              <a:gd fmla="*/ 1820334 h 2763207" name="connsiteY608"/>
              <a:gd fmla="*/ 2231781 w 2693988" name="connsiteX609"/>
              <a:gd fmla="*/ 1810632 h 2763207" name="connsiteY609"/>
              <a:gd fmla="*/ 2172433 w 2693988" name="connsiteX610"/>
              <a:gd fmla="*/ 1771826 h 2763207" name="connsiteY610"/>
              <a:gd fmla="*/ 2162542 w 2693988" name="connsiteX611"/>
              <a:gd fmla="*/ 1762125 h 2763207" name="connsiteY611"/>
              <a:gd fmla="*/ 524636 w 2693988" name="connsiteX612"/>
              <a:gd fmla="*/ 1753526 h 2763207" name="connsiteY612"/>
              <a:gd fmla="*/ 560123 w 2693988" name="connsiteX613"/>
              <a:gd fmla="*/ 1761067 h 2763207" name="connsiteY613"/>
              <a:gd fmla="*/ 569913 w 2693988" name="connsiteX614"/>
              <a:gd fmla="*/ 1761067 h 2763207" name="connsiteY614"/>
              <a:gd fmla="*/ 520965 w 2693988" name="connsiteX615"/>
              <a:gd fmla="*/ 1771121 h 2763207" name="connsiteY615"/>
              <a:gd fmla="*/ 452438 w 2693988" name="connsiteX616"/>
              <a:gd fmla="*/ 1811338 h 2763207" name="connsiteY616"/>
              <a:gd fmla="*/ 481807 w 2693988" name="connsiteX617"/>
              <a:gd fmla="*/ 1761067 h 2763207" name="connsiteY617"/>
              <a:gd fmla="*/ 524636 w 2693988" name="connsiteX618"/>
              <a:gd fmla="*/ 1753526 h 2763207" name="connsiteY618"/>
              <a:gd fmla="*/ 2034382 w 2693988" name="connsiteX619"/>
              <a:gd fmla="*/ 1741488 h 2763207" name="connsiteY619"/>
              <a:gd fmla="*/ 2083991 w 2693988" name="connsiteX620"/>
              <a:gd fmla="*/ 1840402 h 2763207" name="connsiteY620"/>
              <a:gd fmla="*/ 2083991 w 2693988" name="connsiteX621"/>
              <a:gd fmla="*/ 1870076 h 2763207" name="connsiteY621"/>
              <a:gd fmla="*/ 2034382 w 2693988" name="connsiteX622"/>
              <a:gd fmla="*/ 1850293 h 2763207" name="connsiteY622"/>
              <a:gd fmla="*/ 2024460 w 2693988" name="connsiteX623"/>
              <a:gd fmla="*/ 1761271 h 2763207" name="connsiteY623"/>
              <a:gd fmla="*/ 2034382 w 2693988" name="connsiteX624"/>
              <a:gd fmla="*/ 1741488 h 2763207" name="connsiteY624"/>
              <a:gd fmla="*/ 648935 w 2693988" name="connsiteX625"/>
              <a:gd fmla="*/ 1741488 h 2763207" name="connsiteY625"/>
              <a:gd fmla="*/ 658813 w 2693988" name="connsiteX626"/>
              <a:gd fmla="*/ 1751466 h 2763207" name="connsiteY626"/>
              <a:gd fmla="*/ 599546 w 2693988" name="connsiteX627"/>
              <a:gd fmla="*/ 1801359 h 2763207" name="connsiteY627"/>
              <a:gd fmla="*/ 569913 w 2693988" name="connsiteX628"/>
              <a:gd fmla="*/ 1791381 h 2763207" name="connsiteY628"/>
              <a:gd fmla="*/ 609424 w 2693988" name="connsiteX629"/>
              <a:gd fmla="*/ 1761445 h 2763207" name="connsiteY629"/>
              <a:gd fmla="*/ 648935 w 2693988" name="connsiteX630"/>
              <a:gd fmla="*/ 1741488 h 2763207" name="connsiteY630"/>
              <a:gd fmla="*/ 2044700 w 2693988" name="connsiteX631"/>
              <a:gd fmla="*/ 1731963 h 2763207" name="connsiteY631"/>
              <a:gd fmla="*/ 2073956 w 2693988" name="connsiteX632"/>
              <a:gd fmla="*/ 1790845 h 2763207" name="connsiteY632"/>
              <a:gd fmla="*/ 2112963 w 2693988" name="connsiteX633"/>
              <a:gd fmla="*/ 1810472 h 2763207" name="connsiteY633"/>
              <a:gd fmla="*/ 2112963 w 2693988" name="connsiteX634"/>
              <a:gd fmla="*/ 1830099 h 2763207" name="connsiteY634"/>
              <a:gd fmla="*/ 2093460 w 2693988" name="connsiteX635"/>
              <a:gd fmla="*/ 1830099 h 2763207" name="connsiteY635"/>
              <a:gd fmla="*/ 2044700 w 2693988" name="connsiteX636"/>
              <a:gd fmla="*/ 1731963 h 2763207" name="connsiteY636"/>
              <a:gd fmla="*/ 2182284 w 2693988" name="connsiteX637"/>
              <a:gd fmla="*/ 1722438 h 2763207" name="connsiteY637"/>
              <a:gd fmla="*/ 2260600 w 2693988" name="connsiteX638"/>
              <a:gd fmla="*/ 1761597 h 2763207" name="connsiteY638"/>
              <a:gd fmla="*/ 2260600 w 2693988" name="connsiteX639"/>
              <a:gd fmla="*/ 1781176 h 2763207" name="connsiteY639"/>
              <a:gd fmla="*/ 2221442 w 2693988" name="connsiteX640"/>
              <a:gd fmla="*/ 1761597 h 2763207" name="connsiteY640"/>
              <a:gd fmla="*/ 2211652 w 2693988" name="connsiteX641"/>
              <a:gd fmla="*/ 1742017 h 2763207" name="connsiteY641"/>
              <a:gd fmla="*/ 2152915 w 2693988" name="connsiteX642"/>
              <a:gd fmla="*/ 1732228 h 2763207" name="connsiteY642"/>
              <a:gd fmla="*/ 2143125 w 2693988" name="connsiteX643"/>
              <a:gd fmla="*/ 1732228 h 2763207" name="connsiteY643"/>
              <a:gd fmla="*/ 2182284 w 2693988" name="connsiteX644"/>
              <a:gd fmla="*/ 1722438 h 2763207" name="connsiteY644"/>
              <a:gd fmla="*/ 2308569 w 2693988" name="connsiteX645"/>
              <a:gd fmla="*/ 1720602 h 2763207" name="connsiteY645"/>
              <a:gd fmla="*/ 2369772 w 2693988" name="connsiteX646"/>
              <a:gd fmla="*/ 1762125 h 2763207" name="connsiteY646"/>
              <a:gd fmla="*/ 2369772 w 2693988" name="connsiteX647"/>
              <a:gd fmla="*/ 1801495 h 2763207" name="connsiteY647"/>
              <a:gd fmla="*/ 2330206 w 2693988" name="connsiteX648"/>
              <a:gd fmla="*/ 1791653 h 2763207" name="connsiteY648"/>
              <a:gd fmla="*/ 2270858 w 2693988" name="connsiteX649"/>
              <a:gd fmla="*/ 1781810 h 2763207" name="connsiteY649"/>
              <a:gd fmla="*/ 2280749 w 2693988" name="connsiteX650"/>
              <a:gd fmla="*/ 1762125 h 2763207" name="connsiteY650"/>
              <a:gd fmla="*/ 2251075 w 2693988" name="connsiteX651"/>
              <a:gd fmla="*/ 1722755 h 2763207" name="connsiteY651"/>
              <a:gd fmla="*/ 2280749 w 2693988" name="connsiteX652"/>
              <a:gd fmla="*/ 1722755 h 2763207" name="connsiteY652"/>
              <a:gd fmla="*/ 2308569 w 2693988" name="connsiteX653"/>
              <a:gd fmla="*/ 1720602 h 2763207" name="connsiteY653"/>
              <a:gd fmla="*/ 2054225 w 2693988" name="connsiteX654"/>
              <a:gd fmla="*/ 1712913 h 2763207" name="connsiteY654"/>
              <a:gd fmla="*/ 2143125 w 2693988" name="connsiteX655"/>
              <a:gd fmla="*/ 1761861 h 2763207" name="connsiteY655"/>
              <a:gd fmla="*/ 2133247 w 2693988" name="connsiteX656"/>
              <a:gd fmla="*/ 1771651 h 2763207" name="connsiteY656"/>
              <a:gd fmla="*/ 2054225 w 2693988" name="connsiteX657"/>
              <a:gd fmla="*/ 1722703 h 2763207" name="connsiteY657"/>
              <a:gd fmla="*/ 2054225 w 2693988" name="connsiteX658"/>
              <a:gd fmla="*/ 1712913 h 2763207" name="connsiteY658"/>
              <a:gd fmla="*/ 569546 w 2693988" name="connsiteX659"/>
              <a:gd fmla="*/ 1712913 h 2763207" name="connsiteY659"/>
              <a:gd fmla="*/ 647700 w 2693988" name="connsiteX660"/>
              <a:gd fmla="*/ 1731963 h 2763207" name="connsiteY660"/>
              <a:gd fmla="*/ 628161 w 2693988" name="connsiteX661"/>
              <a:gd fmla="*/ 1741488 h 2763207" name="connsiteY661"/>
              <a:gd fmla="*/ 550007 w 2693988" name="connsiteX662"/>
              <a:gd fmla="*/ 1741488 h 2763207" name="connsiteY662"/>
              <a:gd fmla="*/ 520700 w 2693988" name="connsiteX663"/>
              <a:gd fmla="*/ 1731963 h 2763207" name="connsiteY663"/>
              <a:gd fmla="*/ 569546 w 2693988" name="connsiteX664"/>
              <a:gd fmla="*/ 1712913 h 2763207" name="connsiteY664"/>
              <a:gd fmla="*/ 457810 w 2693988" name="connsiteX665"/>
              <a:gd fmla="*/ 1702253 h 2763207" name="connsiteY665"/>
              <a:gd fmla="*/ 520701 w 2693988" name="connsiteX666"/>
              <a:gd fmla="*/ 1712232 h 2763207" name="connsiteY666"/>
              <a:gd fmla="*/ 500970 w 2693988" name="connsiteX667"/>
              <a:gd fmla="*/ 1742168 h 2763207" name="connsiteY667"/>
              <a:gd fmla="*/ 441779 w 2693988" name="connsiteX668"/>
              <a:gd fmla="*/ 1762125 h 2763207" name="connsiteY668"/>
              <a:gd fmla="*/ 392453 w 2693988" name="connsiteX669"/>
              <a:gd fmla="*/ 1752146 h 2763207" name="connsiteY669"/>
              <a:gd fmla="*/ 402318 w 2693988" name="connsiteX670"/>
              <a:gd fmla="*/ 1722211 h 2763207" name="connsiteY670"/>
              <a:gd fmla="*/ 457810 w 2693988" name="connsiteX671"/>
              <a:gd fmla="*/ 1702253 h 2763207" name="connsiteY671"/>
              <a:gd fmla="*/ 2137066 w 2693988" name="connsiteX672"/>
              <a:gd fmla="*/ 1678186 h 2763207" name="connsiteY672"/>
              <a:gd fmla="*/ 2182813 w 2693988" name="connsiteX673"/>
              <a:gd fmla="*/ 1702991 h 2763207" name="connsiteY673"/>
              <a:gd fmla="*/ 2143248 w 2693988" name="connsiteX674"/>
              <a:gd fmla="*/ 1702991 h 2763207" name="connsiteY674"/>
              <a:gd fmla="*/ 2083899 w 2693988" name="connsiteX675"/>
              <a:gd fmla="*/ 1702991 h 2763207" name="connsiteY675"/>
              <a:gd fmla="*/ 2054225 w 2693988" name="connsiteX676"/>
              <a:gd fmla="*/ 1702991 h 2763207" name="connsiteY676"/>
              <a:gd fmla="*/ 2083899 w 2693988" name="connsiteX677"/>
              <a:gd fmla="*/ 1683147 h 2763207" name="connsiteY677"/>
              <a:gd fmla="*/ 2137066 w 2693988" name="connsiteX678"/>
              <a:gd fmla="*/ 1678186 h 2763207" name="connsiteY678"/>
              <a:gd fmla="*/ 2231904 w 2693988" name="connsiteX679"/>
              <a:gd fmla="*/ 1654175 h 2763207" name="connsiteY679"/>
              <a:gd fmla="*/ 2261211 w 2693988" name="connsiteX680"/>
              <a:gd fmla="*/ 1663965 h 2763207" name="connsiteY680"/>
              <a:gd fmla="*/ 2300288 w 2693988" name="connsiteX681"/>
              <a:gd fmla="*/ 1703123 h 2763207" name="connsiteY681"/>
              <a:gd fmla="*/ 2231904 w 2693988" name="connsiteX682"/>
              <a:gd fmla="*/ 1712913 h 2763207" name="connsiteY682"/>
              <a:gd fmla="*/ 2202596 w 2693988" name="connsiteX683"/>
              <a:gd fmla="*/ 1703123 h 2763207" name="connsiteY683"/>
              <a:gd fmla="*/ 2173288 w 2693988" name="connsiteX684"/>
              <a:gd fmla="*/ 1673754 h 2763207" name="connsiteY684"/>
              <a:gd fmla="*/ 2192827 w 2693988" name="connsiteX685"/>
              <a:gd fmla="*/ 1663965 h 2763207" name="connsiteY685"/>
              <a:gd fmla="*/ 2231904 w 2693988" name="connsiteX686"/>
              <a:gd fmla="*/ 1654175 h 2763207" name="connsiteY686"/>
              <a:gd fmla="*/ 539299 w 2693988" name="connsiteX687"/>
              <a:gd fmla="*/ 1650604 h 2763207" name="connsiteY687"/>
              <a:gd fmla="*/ 559753 w 2693988" name="connsiteX688"/>
              <a:gd fmla="*/ 1653117 h 2763207" name="connsiteY688"/>
              <a:gd fmla="*/ 628651 w 2693988" name="connsiteX689"/>
              <a:gd fmla="*/ 1683280 h 2763207" name="connsiteY689"/>
              <a:gd fmla="*/ 628651 w 2693988" name="connsiteX690"/>
              <a:gd fmla="*/ 1703388 h 2763207" name="connsiteY690"/>
              <a:gd fmla="*/ 540068 w 2693988" name="connsiteX691"/>
              <a:gd fmla="*/ 1703388 h 2763207" name="connsiteY691"/>
              <a:gd fmla="*/ 490855 w 2693988" name="connsiteX692"/>
              <a:gd fmla="*/ 1693334 h 2763207" name="connsiteY692"/>
              <a:gd fmla="*/ 490855 w 2693988" name="connsiteX693"/>
              <a:gd fmla="*/ 1673225 h 2763207" name="connsiteY693"/>
              <a:gd fmla="*/ 539299 w 2693988" name="connsiteX694"/>
              <a:gd fmla="*/ 1650604 h 2763207" name="connsiteY694"/>
              <a:gd fmla="*/ 2142672 w 2693988" name="connsiteX695"/>
              <a:gd fmla="*/ 1624013 h 2763207" name="connsiteY695"/>
              <a:gd fmla="*/ 2201863 w 2693988" name="connsiteX696"/>
              <a:gd fmla="*/ 1643698 h 2763207" name="connsiteY696"/>
              <a:gd fmla="*/ 2162402 w 2693988" name="connsiteX697"/>
              <a:gd fmla="*/ 1673226 h 2763207" name="connsiteY697"/>
              <a:gd fmla="*/ 2063750 w 2693988" name="connsiteX698"/>
              <a:gd fmla="*/ 1673226 h 2763207" name="connsiteY698"/>
              <a:gd fmla="*/ 2142672 w 2693988" name="connsiteX699"/>
              <a:gd fmla="*/ 1624013 h 2763207" name="connsiteY699"/>
              <a:gd fmla="*/ 106998 w 2693988" name="connsiteX700"/>
              <a:gd fmla="*/ 1604963 h 2763207" name="connsiteY700"/>
              <a:gd fmla="*/ 156210 w 2693988" name="connsiteX701"/>
              <a:gd fmla="*/ 1634378 h 2763207" name="connsiteY701"/>
              <a:gd fmla="*/ 166053 w 2693988" name="connsiteX702"/>
              <a:gd fmla="*/ 1703015 h 2763207" name="connsiteY702"/>
              <a:gd fmla="*/ 185738 w 2693988" name="connsiteX703"/>
              <a:gd fmla="*/ 1722625 h 2763207" name="connsiteY703"/>
              <a:gd fmla="*/ 156210 w 2693988" name="connsiteX704"/>
              <a:gd fmla="*/ 1761846 h 2763207" name="connsiteY704"/>
              <a:gd fmla="*/ 87313 w 2693988" name="connsiteX705"/>
              <a:gd fmla="*/ 1703015 h 2763207" name="connsiteY705"/>
              <a:gd fmla="*/ 97155 w 2693988" name="connsiteX706"/>
              <a:gd fmla="*/ 1673599 h 2763207" name="connsiteY706"/>
              <a:gd fmla="*/ 106998 w 2693988" name="connsiteX707"/>
              <a:gd fmla="*/ 1604963 h 2763207" name="connsiteY707"/>
              <a:gd fmla="*/ 579330 w 2693988" name="connsiteX708"/>
              <a:gd fmla="*/ 1593850 h 2763207" name="connsiteY708"/>
              <a:gd fmla="*/ 589178 w 2693988" name="connsiteX709"/>
              <a:gd fmla="*/ 1603687 h 2763207" name="connsiteY709"/>
              <a:gd fmla="*/ 559634 w 2693988" name="connsiteX710"/>
              <a:gd fmla="*/ 1623360 h 2763207" name="connsiteY710"/>
              <a:gd fmla="*/ 382373 w 2693988" name="connsiteX711"/>
              <a:gd fmla="*/ 1672545 h 2763207" name="connsiteY711"/>
              <a:gd fmla="*/ 293742 w 2693988" name="connsiteX712"/>
              <a:gd fmla="*/ 1879118 h 2763207" name="connsiteY712"/>
              <a:gd fmla="*/ 283894 w 2693988" name="connsiteX713"/>
              <a:gd fmla="*/ 1967650 h 2763207" name="connsiteY713"/>
              <a:gd fmla="*/ 293742 w 2693988" name="connsiteX714"/>
              <a:gd fmla="*/ 1977487 h 2763207" name="connsiteY714"/>
              <a:gd fmla="*/ 411916 w 2693988" name="connsiteX715"/>
              <a:gd fmla="*/ 2016834 h 2763207" name="connsiteY715"/>
              <a:gd fmla="*/ 589178 w 2693988" name="connsiteX716"/>
              <a:gd fmla="*/ 2006997 h 2763207" name="connsiteY716"/>
              <a:gd fmla="*/ 746744 w 2693988" name="connsiteX717"/>
              <a:gd fmla="*/ 1869281 h 2763207" name="connsiteY717"/>
              <a:gd fmla="*/ 756592 w 2693988" name="connsiteX718"/>
              <a:gd fmla="*/ 1869281 h 2763207" name="connsiteY718"/>
              <a:gd fmla="*/ 766440 w 2693988" name="connsiteX719"/>
              <a:gd fmla="*/ 1888955 h 2763207" name="connsiteY719"/>
              <a:gd fmla="*/ 589178 w 2693988" name="connsiteX720"/>
              <a:gd fmla="*/ 2066018 h 2763207" name="connsiteY720"/>
              <a:gd fmla="*/ 539939 w 2693988" name="connsiteX721"/>
              <a:gd fmla="*/ 2095529 h 2763207" name="connsiteY721"/>
              <a:gd fmla="*/ 392220 w 2693988" name="connsiteX722"/>
              <a:gd fmla="*/ 2115202 h 2763207" name="connsiteY722"/>
              <a:gd fmla="*/ 382373 w 2693988" name="connsiteX723"/>
              <a:gd fmla="*/ 2115202 h 2763207" name="connsiteY723"/>
              <a:gd fmla="*/ 224806 w 2693988" name="connsiteX724"/>
              <a:gd fmla="*/ 2006997 h 2763207" name="connsiteY724"/>
              <a:gd fmla="*/ 195263 w 2693988" name="connsiteX725"/>
              <a:gd fmla="*/ 1829934 h 2763207" name="connsiteY725"/>
              <a:gd fmla="*/ 274046 w 2693988" name="connsiteX726"/>
              <a:gd fmla="*/ 1692218 h 2763207" name="connsiteY726"/>
              <a:gd fmla="*/ 313437 w 2693988" name="connsiteX727"/>
              <a:gd fmla="*/ 1662708 h 2763207" name="connsiteY727"/>
              <a:gd fmla="*/ 579330 w 2693988" name="connsiteX728"/>
              <a:gd fmla="*/ 1593850 h 2763207" name="connsiteY728"/>
              <a:gd fmla="*/ 88265 w 2693988" name="connsiteX729"/>
              <a:gd fmla="*/ 1593850 h 2763207" name="connsiteY729"/>
              <a:gd fmla="*/ 98108 w 2693988" name="connsiteX730"/>
              <a:gd fmla="*/ 1593850 h 2763207" name="connsiteY730"/>
              <a:gd fmla="*/ 98108 w 2693988" name="connsiteX731"/>
              <a:gd fmla="*/ 1623377 h 2763207" name="connsiteY731"/>
              <a:gd fmla="*/ 68580 w 2693988" name="connsiteX732"/>
              <a:gd fmla="*/ 1702117 h 2763207" name="connsiteY732"/>
              <a:gd fmla="*/ 68580 w 2693988" name="connsiteX733"/>
              <a:gd fmla="*/ 1711960 h 2763207" name="connsiteY733"/>
              <a:gd fmla="*/ 157163 w 2693988" name="connsiteX734"/>
              <a:gd fmla="*/ 1780857 h 2763207" name="connsiteY734"/>
              <a:gd fmla="*/ 157163 w 2693988" name="connsiteX735"/>
              <a:gd fmla="*/ 1790700 h 2763207" name="connsiteY735"/>
              <a:gd fmla="*/ 68580 w 2693988" name="connsiteX736"/>
              <a:gd fmla="*/ 1721802 h 2763207" name="connsiteY736"/>
              <a:gd fmla="*/ 58738 w 2693988" name="connsiteX737"/>
              <a:gd fmla="*/ 1711960 h 2763207" name="connsiteY737"/>
              <a:gd fmla="*/ 78423 w 2693988" name="connsiteX738"/>
              <a:gd fmla="*/ 1652905 h 2763207" name="connsiteY738"/>
              <a:gd fmla="*/ 88265 w 2693988" name="connsiteX739"/>
              <a:gd fmla="*/ 1593850 h 2763207" name="connsiteY739"/>
              <a:gd fmla="*/ 579438 w 2693988" name="connsiteX740"/>
              <a:gd fmla="*/ 1574800 h 2763207" name="connsiteY740"/>
              <a:gd fmla="*/ 569610 w 2693988" name="connsiteX741"/>
              <a:gd fmla="*/ 1584642 h 2763207" name="connsiteY741"/>
              <a:gd fmla="*/ 343581 w 2693988" name="connsiteX742"/>
              <a:gd fmla="*/ 1643697 h 2763207" name="connsiteY742"/>
              <a:gd fmla="*/ 196170 w 2693988" name="connsiteX743"/>
              <a:gd fmla="*/ 1771650 h 2763207" name="connsiteY743"/>
              <a:gd fmla="*/ 215825 w 2693988" name="connsiteX744"/>
              <a:gd fmla="*/ 1958657 h 2763207" name="connsiteY744"/>
              <a:gd fmla="*/ 205997 w 2693988" name="connsiteX745"/>
              <a:gd fmla="*/ 2017712 h 2763207" name="connsiteY745"/>
              <a:gd fmla="*/ 245307 w 2693988" name="connsiteX746"/>
              <a:gd fmla="*/ 2037397 h 2763207" name="connsiteY746"/>
              <a:gd fmla="*/ 402545 w 2693988" name="connsiteX747"/>
              <a:gd fmla="*/ 2135822 h 2763207" name="connsiteY747"/>
              <a:gd fmla="*/ 608920 w 2693988" name="connsiteX748"/>
              <a:gd fmla="*/ 2066925 h 2763207" name="connsiteY748"/>
              <a:gd fmla="*/ 775985 w 2693988" name="connsiteX749"/>
              <a:gd fmla="*/ 1899602 h 2763207" name="connsiteY749"/>
              <a:gd fmla="*/ 785813 w 2693988" name="connsiteX750"/>
              <a:gd fmla="*/ 1899602 h 2763207" name="connsiteY750"/>
              <a:gd fmla="*/ 785813 w 2693988" name="connsiteX751"/>
              <a:gd fmla="*/ 1909445 h 2763207" name="connsiteY751"/>
              <a:gd fmla="*/ 618747 w 2693988" name="connsiteX752"/>
              <a:gd fmla="*/ 2076767 h 2763207" name="connsiteY752"/>
              <a:gd fmla="*/ 520473 w 2693988" name="connsiteX753"/>
              <a:gd fmla="*/ 2145665 h 2763207" name="connsiteY753"/>
              <a:gd fmla="*/ 422200 w 2693988" name="connsiteX754"/>
              <a:gd fmla="*/ 2155507 h 2763207" name="connsiteY754"/>
              <a:gd fmla="*/ 353408 w 2693988" name="connsiteX755"/>
              <a:gd fmla="*/ 2125980 h 2763207" name="connsiteY755"/>
              <a:gd fmla="*/ 215825 w 2693988" name="connsiteX756"/>
              <a:gd fmla="*/ 2037397 h 2763207" name="connsiteY756"/>
              <a:gd fmla="*/ 186343 w 2693988" name="connsiteX757"/>
              <a:gd fmla="*/ 2027555 h 2763207" name="connsiteY757"/>
              <a:gd fmla="*/ 186343 w 2693988" name="connsiteX758"/>
              <a:gd fmla="*/ 1899602 h 2763207" name="connsiteY758"/>
              <a:gd fmla="*/ 166688 w 2693988" name="connsiteX759"/>
              <a:gd fmla="*/ 1850390 h 2763207" name="connsiteY759"/>
              <a:gd fmla="*/ 255134 w 2693988" name="connsiteX760"/>
              <a:gd fmla="*/ 1673225 h 2763207" name="connsiteY760"/>
              <a:gd fmla="*/ 451682 w 2693988" name="connsiteX761"/>
              <a:gd fmla="*/ 1604327 h 2763207" name="connsiteY761"/>
              <a:gd fmla="*/ 579438 w 2693988" name="connsiteX762"/>
              <a:gd fmla="*/ 1574800 h 2763207" name="connsiteY762"/>
              <a:gd fmla="*/ 568964 w 2693988" name="connsiteX763"/>
              <a:gd fmla="*/ 1546420 h 2763207" name="connsiteY763"/>
              <a:gd fmla="*/ 569913 w 2693988" name="connsiteX764"/>
              <a:gd fmla="*/ 1555433 h 2763207" name="connsiteY764"/>
              <a:gd fmla="*/ 550228 w 2693988" name="connsiteX765"/>
              <a:gd fmla="*/ 1555433 h 2763207" name="connsiteY765"/>
              <a:gd fmla="*/ 560070 w 2693988" name="connsiteX766"/>
              <a:gd fmla="*/ 1554203 h 2763207" name="connsiteY766"/>
              <a:gd fmla="*/ 568877 w 2693988" name="connsiteX767"/>
              <a:gd fmla="*/ 1545590 h 2763207" name="connsiteY767"/>
              <a:gd fmla="*/ 569913 w 2693988" name="connsiteX768"/>
              <a:gd fmla="*/ 1545590 h 2763207" name="connsiteY768"/>
              <a:gd fmla="*/ 568964 w 2693988" name="connsiteX769"/>
              <a:gd fmla="*/ 1546420 h 2763207" name="connsiteY769"/>
              <a:gd fmla="*/ 2123347 w 2693988" name="connsiteX770"/>
              <a:gd fmla="*/ 1544638 h 2763207" name="connsiteY770"/>
              <a:gd fmla="*/ 2339767 w 2693988" name="connsiteX771"/>
              <a:gd fmla="*/ 1603659 h 2763207" name="connsiteY771"/>
              <a:gd fmla="*/ 2477489 w 2693988" name="connsiteX772"/>
              <a:gd fmla="*/ 1672517 h 2763207" name="connsiteY772"/>
              <a:gd fmla="*/ 2507001 w 2693988" name="connsiteX773"/>
              <a:gd fmla="*/ 1957785 h 2763207" name="connsiteY773"/>
              <a:gd fmla="*/ 2398791 w 2693988" name="connsiteX774"/>
              <a:gd fmla="*/ 2046317 h 2763207" name="connsiteY774"/>
              <a:gd fmla="*/ 2270906 w 2693988" name="connsiteX775"/>
              <a:gd fmla="*/ 2085664 h 2763207" name="connsiteY775"/>
              <a:gd fmla="*/ 2113509 w 2693988" name="connsiteX776"/>
              <a:gd fmla="*/ 2006969 h 2763207" name="connsiteY776"/>
              <a:gd fmla="*/ 1946275 w 2693988" name="connsiteX777"/>
              <a:gd fmla="*/ 1859417 h 2763207" name="connsiteY777"/>
              <a:gd fmla="*/ 1946275 w 2693988" name="connsiteX778"/>
              <a:gd fmla="*/ 1849580 h 2763207" name="connsiteY778"/>
              <a:gd fmla="*/ 1975787 w 2693988" name="connsiteX779"/>
              <a:gd fmla="*/ 1859417 h 2763207" name="connsiteY779"/>
              <a:gd fmla="*/ 2123347 w 2693988" name="connsiteX780"/>
              <a:gd fmla="*/ 1977459 h 2763207" name="connsiteY780"/>
              <a:gd fmla="*/ 2270906 w 2693988" name="connsiteX781"/>
              <a:gd fmla="*/ 1997132 h 2763207" name="connsiteY781"/>
              <a:gd fmla="*/ 2418465 w 2693988" name="connsiteX782"/>
              <a:gd fmla="*/ 1918438 h 2763207" name="connsiteY782"/>
              <a:gd fmla="*/ 2438140 w 2693988" name="connsiteX783"/>
              <a:gd fmla="*/ 1918438 h 2763207" name="connsiteY783"/>
              <a:gd fmla="*/ 2428303 w 2693988" name="connsiteX784"/>
              <a:gd fmla="*/ 1849580 h 2763207" name="connsiteY784"/>
              <a:gd fmla="*/ 2408628 w 2693988" name="connsiteX785"/>
              <a:gd fmla="*/ 1741375 h 2763207" name="connsiteY785"/>
              <a:gd fmla="*/ 2329930 w 2693988" name="connsiteX786"/>
              <a:gd fmla="*/ 1643006 h 2763207" name="connsiteY786"/>
              <a:gd fmla="*/ 2280743 w 2693988" name="connsiteX787"/>
              <a:gd fmla="*/ 1623333 h 2763207" name="connsiteY787"/>
              <a:gd fmla="*/ 2211882 w 2693988" name="connsiteX788"/>
              <a:gd fmla="*/ 1603659 h 2763207" name="connsiteY788"/>
              <a:gd fmla="*/ 2192208 w 2693988" name="connsiteX789"/>
              <a:gd fmla="*/ 1603659 h 2763207" name="connsiteY789"/>
              <a:gd fmla="*/ 2143021 w 2693988" name="connsiteX790"/>
              <a:gd fmla="*/ 1583985 h 2763207" name="connsiteY790"/>
              <a:gd fmla="*/ 2103672 w 2693988" name="connsiteX791"/>
              <a:gd fmla="*/ 1574148 h 2763207" name="connsiteY791"/>
              <a:gd fmla="*/ 2123347 w 2693988" name="connsiteX792"/>
              <a:gd fmla="*/ 1544638 h 2763207" name="connsiteY792"/>
              <a:gd fmla="*/ 2585086 w 2693988" name="connsiteX793"/>
              <a:gd fmla="*/ 1535113 h 2763207" name="connsiteY793"/>
              <a:gd fmla="*/ 2604771 w 2693988" name="connsiteX794"/>
              <a:gd fmla="*/ 1584502 h 2763207" name="connsiteY794"/>
              <a:gd fmla="*/ 2614613 w 2693988" name="connsiteX795"/>
              <a:gd fmla="*/ 1633891 h 2763207" name="connsiteY795"/>
              <a:gd fmla="*/ 2565401 w 2693988" name="connsiteX796"/>
              <a:gd fmla="*/ 1693157 h 2763207" name="connsiteY796"/>
              <a:gd fmla="*/ 2535873 w 2693988" name="connsiteX797"/>
              <a:gd fmla="*/ 1712913 h 2763207" name="connsiteY797"/>
              <a:gd fmla="*/ 2516188 w 2693988" name="connsiteX798"/>
              <a:gd fmla="*/ 1673402 h 2763207" name="connsiteY798"/>
              <a:gd fmla="*/ 2545716 w 2693988" name="connsiteX799"/>
              <a:gd fmla="*/ 1624013 h 2763207" name="connsiteY799"/>
              <a:gd fmla="*/ 2545716 w 2693988" name="connsiteX800"/>
              <a:gd fmla="*/ 1564746 h 2763207" name="connsiteY800"/>
              <a:gd fmla="*/ 2585086 w 2693988" name="connsiteX801"/>
              <a:gd fmla="*/ 1535113 h 2763207" name="connsiteY801"/>
              <a:gd fmla="*/ 2123870 w 2693988" name="connsiteX802"/>
              <a:gd fmla="*/ 1525588 h 2763207" name="connsiteY802"/>
              <a:gd fmla="*/ 2389341 w 2693988" name="connsiteX803"/>
              <a:gd fmla="*/ 1594449 h 2763207" name="connsiteY803"/>
              <a:gd fmla="*/ 2497496 w 2693988" name="connsiteX804"/>
              <a:gd fmla="*/ 1663310 h 2763207" name="connsiteY804"/>
              <a:gd fmla="*/ 2536825 w 2693988" name="connsiteX805"/>
              <a:gd fmla="*/ 1751846 h 2763207" name="connsiteY805"/>
              <a:gd fmla="*/ 2536825 w 2693988" name="connsiteX806"/>
              <a:gd fmla="*/ 1968266 h 2763207" name="connsiteY806"/>
              <a:gd fmla="*/ 2526993 w 2693988" name="connsiteX807"/>
              <a:gd fmla="*/ 1978103 h 2763207" name="connsiteY807"/>
              <a:gd fmla="*/ 2409006 w 2693988" name="connsiteX808"/>
              <a:gd fmla="*/ 2066639 h 2763207" name="connsiteY808"/>
              <a:gd fmla="*/ 2320516 w 2693988" name="connsiteX809"/>
              <a:gd fmla="*/ 2115825 h 2763207" name="connsiteY809"/>
              <a:gd fmla="*/ 2143535 w 2693988" name="connsiteX810"/>
              <a:gd fmla="*/ 2076476 h 2763207" name="connsiteY810"/>
              <a:gd fmla="*/ 1937058 w 2693988" name="connsiteX811"/>
              <a:gd fmla="*/ 1879730 h 2763207" name="connsiteY811"/>
              <a:gd fmla="*/ 1937058 w 2693988" name="connsiteX812"/>
              <a:gd fmla="*/ 1869893 h 2763207" name="connsiteY812"/>
              <a:gd fmla="*/ 2133703 w 2693988" name="connsiteX813"/>
              <a:gd fmla="*/ 2046964 h 2763207" name="connsiteY813"/>
              <a:gd fmla="*/ 2359845 w 2693988" name="connsiteX814"/>
              <a:gd fmla="*/ 2086314 h 2763207" name="connsiteY814"/>
              <a:gd fmla="*/ 2418838 w 2693988" name="connsiteX815"/>
              <a:gd fmla="*/ 2037127 h 2763207" name="connsiteY815"/>
              <a:gd fmla="*/ 2517161 w 2693988" name="connsiteX816"/>
              <a:gd fmla="*/ 1968266 h 2763207" name="connsiteY816"/>
              <a:gd fmla="*/ 2526993 w 2693988" name="connsiteX817"/>
              <a:gd fmla="*/ 1958429 h 2763207" name="connsiteY817"/>
              <a:gd fmla="*/ 2517161 w 2693988" name="connsiteX818"/>
              <a:gd fmla="*/ 1712496 h 2763207" name="connsiteY818"/>
              <a:gd fmla="*/ 2477832 w 2693988" name="connsiteX819"/>
              <a:gd fmla="*/ 1663310 h 2763207" name="connsiteY819"/>
              <a:gd fmla="*/ 2359845 w 2693988" name="connsiteX820"/>
              <a:gd fmla="*/ 1594449 h 2763207" name="connsiteY820"/>
              <a:gd fmla="*/ 2123870 w 2693988" name="connsiteX821"/>
              <a:gd fmla="*/ 1535425 h 2763207" name="connsiteY821"/>
              <a:gd fmla="*/ 2123870 w 2693988" name="connsiteX822"/>
              <a:gd fmla="*/ 1525588 h 2763207" name="connsiteY822"/>
              <a:gd fmla="*/ 2605405 w 2693988" name="connsiteX823"/>
              <a:gd fmla="*/ 1506538 h 2763207" name="connsiteY823"/>
              <a:gd fmla="*/ 2625090 w 2693988" name="connsiteX824"/>
              <a:gd fmla="*/ 1545696 h 2763207" name="connsiteY824"/>
              <a:gd fmla="*/ 2644775 w 2693988" name="connsiteX825"/>
              <a:gd fmla="*/ 1643592 h 2763207" name="connsiteY825"/>
              <a:gd fmla="*/ 2566035 w 2693988" name="connsiteX826"/>
              <a:gd fmla="*/ 1731698 h 2763207" name="connsiteY826"/>
              <a:gd fmla="*/ 2546350 w 2693988" name="connsiteX827"/>
              <a:gd fmla="*/ 1741488 h 2763207" name="connsiteY827"/>
              <a:gd fmla="*/ 2546350 w 2693988" name="connsiteX828"/>
              <a:gd fmla="*/ 1721909 h 2763207" name="connsiteY828"/>
              <a:gd fmla="*/ 2615248 w 2693988" name="connsiteX829"/>
              <a:gd fmla="*/ 1653382 h 2763207" name="connsiteY829"/>
              <a:gd fmla="*/ 2634933 w 2693988" name="connsiteX830"/>
              <a:gd fmla="*/ 1643592 h 2763207" name="connsiteY830"/>
              <a:gd fmla="*/ 2615248 w 2693988" name="connsiteX831"/>
              <a:gd fmla="*/ 1604434 h 2763207" name="connsiteY831"/>
              <a:gd fmla="*/ 2595563 w 2693988" name="connsiteX832"/>
              <a:gd fmla="*/ 1516327 h 2763207" name="connsiteY832"/>
              <a:gd fmla="*/ 2605405 w 2693988" name="connsiteX833"/>
              <a:gd fmla="*/ 1506538 h 2763207" name="connsiteY833"/>
              <a:gd fmla="*/ 421746 w 2693988" name="connsiteX834"/>
              <a:gd fmla="*/ 1457325 h 2763207" name="connsiteY834"/>
              <a:gd fmla="*/ 441325 w 2693988" name="connsiteX835"/>
              <a:gd fmla="*/ 1467048 h 2763207" name="connsiteY835"/>
              <a:gd fmla="*/ 392377 w 2693988" name="connsiteX836"/>
              <a:gd fmla="*/ 1525389 h 2763207" name="connsiteY836"/>
              <a:gd fmla="*/ 323850 w 2693988" name="connsiteX837"/>
              <a:gd fmla="*/ 1505942 h 2763207" name="connsiteY837"/>
              <a:gd fmla="*/ 363008 w 2693988" name="connsiteX838"/>
              <a:gd fmla="*/ 1467048 h 2763207" name="connsiteY838"/>
              <a:gd fmla="*/ 421746 w 2693988" name="connsiteX839"/>
              <a:gd fmla="*/ 1457325 h 2763207" name="connsiteY839"/>
              <a:gd fmla="*/ 539750 w 2693988" name="connsiteX840"/>
              <a:gd fmla="*/ 1427163 h 2763207" name="connsiteY840"/>
              <a:gd fmla="*/ 539750 w 2693988" name="connsiteX841"/>
              <a:gd fmla="*/ 1437085 h 2763207" name="connsiteY841"/>
              <a:gd fmla="*/ 480695 w 2693988" name="connsiteX842"/>
              <a:gd fmla="*/ 1506538 h 2763207" name="connsiteY842"/>
              <a:gd fmla="*/ 441325 w 2693988" name="connsiteX843"/>
              <a:gd fmla="*/ 1496616 h 2763207" name="connsiteY843"/>
              <a:gd fmla="*/ 451167 w 2693988" name="connsiteX844"/>
              <a:gd fmla="*/ 1476772 h 2763207" name="connsiteY844"/>
              <a:gd fmla="*/ 539750 w 2693988" name="connsiteX845"/>
              <a:gd fmla="*/ 1427163 h 2763207" name="connsiteY845"/>
              <a:gd fmla="*/ 295746 w 2693988" name="connsiteX846"/>
              <a:gd fmla="*/ 1425046 h 2763207" name="connsiteY846"/>
              <a:gd fmla="*/ 304687 w 2693988" name="connsiteX847"/>
              <a:gd fmla="*/ 1427516 h 2763207" name="connsiteY847"/>
              <a:gd fmla="*/ 354013 w 2693988" name="connsiteX848"/>
              <a:gd fmla="*/ 1457149 h 2763207" name="connsiteY848"/>
              <a:gd fmla="*/ 314552 w 2693988" name="connsiteX849"/>
              <a:gd fmla="*/ 1496660 h 2763207" name="connsiteY849"/>
              <a:gd fmla="*/ 245495 w 2693988" name="connsiteX850"/>
              <a:gd fmla="*/ 1486782 h 2763207" name="connsiteY850"/>
              <a:gd fmla="*/ 225765 w 2693988" name="connsiteX851"/>
              <a:gd fmla="*/ 1457149 h 2763207" name="connsiteY851"/>
              <a:gd fmla="*/ 265226 w 2693988" name="connsiteX852"/>
              <a:gd fmla="*/ 1447271 h 2763207" name="connsiteY852"/>
              <a:gd fmla="*/ 295746 w 2693988" name="connsiteX853"/>
              <a:gd fmla="*/ 1425046 h 2763207" name="connsiteY853"/>
              <a:gd fmla="*/ 454544 w 2693988" name="connsiteX854"/>
              <a:gd fmla="*/ 1402970 h 2763207" name="connsiteY854"/>
              <a:gd fmla="*/ 461963 w 2693988" name="connsiteX855"/>
              <a:gd fmla="*/ 1407054 h 2763207" name="connsiteY855"/>
              <a:gd fmla="*/ 363049 w 2693988" name="connsiteX856"/>
              <a:gd fmla="*/ 1457325 h 2763207" name="connsiteY856"/>
              <a:gd fmla="*/ 333375 w 2693988" name="connsiteX857"/>
              <a:gd fmla="*/ 1427162 h 2763207" name="connsiteY857"/>
              <a:gd fmla="*/ 372940 w 2693988" name="connsiteX858"/>
              <a:gd fmla="*/ 1427162 h 2763207" name="connsiteY858"/>
              <a:gd fmla="*/ 432289 w 2693988" name="connsiteX859"/>
              <a:gd fmla="*/ 1417108 h 2763207" name="connsiteY859"/>
              <a:gd fmla="*/ 454544 w 2693988" name="connsiteX860"/>
              <a:gd fmla="*/ 1402970 h 2763207" name="connsiteY860"/>
              <a:gd fmla="*/ 2270858 w 2693988" name="connsiteX861"/>
              <a:gd fmla="*/ 1387475 h 2763207" name="connsiteY861"/>
              <a:gd fmla="*/ 2340098 w 2693988" name="connsiteX862"/>
              <a:gd fmla="*/ 1407054 h 2763207" name="connsiteY862"/>
              <a:gd fmla="*/ 2359880 w 2693988" name="connsiteX863"/>
              <a:gd fmla="*/ 1436423 h 2763207" name="connsiteY863"/>
              <a:gd fmla="*/ 2310424 w 2693988" name="connsiteX864"/>
              <a:gd fmla="*/ 1446213 h 2763207" name="connsiteY864"/>
              <a:gd fmla="*/ 2300532 w 2693988" name="connsiteX865"/>
              <a:gd fmla="*/ 1446213 h 2763207" name="connsiteY865"/>
              <a:gd fmla="*/ 2251075 w 2693988" name="connsiteX866"/>
              <a:gd fmla="*/ 1397265 h 2763207" name="connsiteY866"/>
              <a:gd fmla="*/ 2270858 w 2693988" name="connsiteX867"/>
              <a:gd fmla="*/ 1387475 h 2763207" name="connsiteY867"/>
              <a:gd fmla="*/ 539750 w 2693988" name="connsiteX868"/>
              <a:gd fmla="*/ 1387475 h 2763207" name="connsiteY868"/>
              <a:gd fmla="*/ 539750 w 2693988" name="connsiteX869"/>
              <a:gd fmla="*/ 1397397 h 2763207" name="connsiteY869"/>
              <a:gd fmla="*/ 480695 w 2693988" name="connsiteX870"/>
              <a:gd fmla="*/ 1456928 h 2763207" name="connsiteY870"/>
              <a:gd fmla="*/ 441325 w 2693988" name="connsiteX871"/>
              <a:gd fmla="*/ 1447006 h 2763207" name="connsiteY871"/>
              <a:gd fmla="*/ 461010 w 2693988" name="connsiteX872"/>
              <a:gd fmla="*/ 1427162 h 2763207" name="connsiteY872"/>
              <a:gd fmla="*/ 500380 w 2693988" name="connsiteX873"/>
              <a:gd fmla="*/ 1417240 h 2763207" name="connsiteY873"/>
              <a:gd fmla="*/ 539750 w 2693988" name="connsiteX874"/>
              <a:gd fmla="*/ 1387475 h 2763207" name="connsiteY874"/>
              <a:gd fmla="*/ 2379174 w 2693988" name="connsiteX875"/>
              <a:gd fmla="*/ 1358900 h 2763207" name="connsiteY875"/>
              <a:gd fmla="*/ 2468197 w 2693988" name="connsiteX876"/>
              <a:gd fmla="*/ 1368652 h 2763207" name="connsiteY876"/>
              <a:gd fmla="*/ 2468197 w 2693988" name="connsiteX877"/>
              <a:gd fmla="*/ 1388155 h 2763207" name="connsiteY877"/>
              <a:gd fmla="*/ 2428631 w 2693988" name="connsiteX878"/>
              <a:gd fmla="*/ 1427163 h 2763207" name="connsiteY878"/>
              <a:gd fmla="*/ 2349500 w 2693988" name="connsiteX879"/>
              <a:gd fmla="*/ 1397907 h 2763207" name="connsiteY879"/>
              <a:gd fmla="*/ 2379174 w 2693988" name="connsiteX880"/>
              <a:gd fmla="*/ 1358900 h 2763207" name="connsiteY880"/>
              <a:gd fmla="*/ 2143125 w 2693988" name="connsiteX881"/>
              <a:gd fmla="*/ 1358900 h 2763207" name="connsiteY881"/>
              <a:gd fmla="*/ 2182380 w 2693988" name="connsiteX882"/>
              <a:gd fmla="*/ 1388004 h 2763207" name="connsiteY882"/>
              <a:gd fmla="*/ 2241262 w 2693988" name="connsiteX883"/>
              <a:gd fmla="*/ 1417109 h 2763207" name="connsiteY883"/>
              <a:gd fmla="*/ 2251075 w 2693988" name="connsiteX884"/>
              <a:gd fmla="*/ 1436511 h 2763207" name="connsiteY884"/>
              <a:gd fmla="*/ 2211821 w 2693988" name="connsiteX885"/>
              <a:gd fmla="*/ 1436511 h 2763207" name="connsiteY885"/>
              <a:gd fmla="*/ 2143125 w 2693988" name="connsiteX886"/>
              <a:gd fmla="*/ 1368601 h 2763207" name="connsiteY886"/>
              <a:gd fmla="*/ 2143125 w 2693988" name="connsiteX887"/>
              <a:gd fmla="*/ 1358900 h 2763207" name="connsiteY887"/>
              <a:gd fmla="*/ 357259 w 2693988" name="connsiteX888"/>
              <a:gd fmla="*/ 1351530 h 2763207" name="connsiteY888"/>
              <a:gd fmla="*/ 412751 w 2693988" name="connsiteX889"/>
              <a:gd fmla="*/ 1367745 h 2763207" name="connsiteY889"/>
              <a:gd fmla="*/ 333829 w 2693988" name="connsiteX890"/>
              <a:gd fmla="*/ 1387702 h 2763207" name="connsiteY890"/>
              <a:gd fmla="*/ 383155 w 2693988" name="connsiteX891"/>
              <a:gd fmla="*/ 1397681 h 2763207" name="connsiteY891"/>
              <a:gd fmla="*/ 412751 w 2693988" name="connsiteX892"/>
              <a:gd fmla="*/ 1387702 h 2763207" name="connsiteY892"/>
              <a:gd fmla="*/ 294368 w 2693988" name="connsiteX893"/>
              <a:gd fmla="*/ 1407659 h 2763207" name="connsiteY893"/>
              <a:gd fmla="*/ 274638 w 2693988" name="connsiteX894"/>
              <a:gd fmla="*/ 1387702 h 2763207" name="connsiteY894"/>
              <a:gd fmla="*/ 294368 w 2693988" name="connsiteX895"/>
              <a:gd fmla="*/ 1357766 h 2763207" name="connsiteY895"/>
              <a:gd fmla="*/ 357259 w 2693988" name="connsiteX896"/>
              <a:gd fmla="*/ 1351530 h 2763207" name="connsiteY896"/>
              <a:gd fmla="*/ 459318 w 2693988" name="connsiteX897"/>
              <a:gd fmla="*/ 1349801 h 2763207" name="connsiteY897"/>
              <a:gd fmla="*/ 529907 w 2693988" name="connsiteX898"/>
              <a:gd fmla="*/ 1358220 h 2763207" name="connsiteY898"/>
              <a:gd fmla="*/ 539750 w 2693988" name="connsiteX899"/>
              <a:gd fmla="*/ 1378177 h 2763207" name="connsiteY899"/>
              <a:gd fmla="*/ 451167 w 2693988" name="connsiteX900"/>
              <a:gd fmla="*/ 1388156 h 2763207" name="connsiteY900"/>
              <a:gd fmla="*/ 441325 w 2693988" name="connsiteX901"/>
              <a:gd fmla="*/ 1358220 h 2763207" name="connsiteY901"/>
              <a:gd fmla="*/ 459318 w 2693988" name="connsiteX902"/>
              <a:gd fmla="*/ 1349801 h 2763207" name="connsiteY902"/>
              <a:gd fmla="*/ 2241890 w 2693988" name="connsiteX903"/>
              <a:gd fmla="*/ 1338263 h 2763207" name="connsiteY903"/>
              <a:gd fmla="*/ 2320812 w 2693988" name="connsiteX904"/>
              <a:gd fmla="*/ 1348105 h 2763207" name="connsiteY904"/>
              <a:gd fmla="*/ 2370138 w 2693988" name="connsiteX905"/>
              <a:gd fmla="*/ 1338263 h 2763207" name="connsiteY905"/>
              <a:gd fmla="*/ 2360273 w 2693988" name="connsiteX906"/>
              <a:gd fmla="*/ 1367791 h 2763207" name="connsiteY906"/>
              <a:gd fmla="*/ 2310947 w 2693988" name="connsiteX907"/>
              <a:gd fmla="*/ 1377633 h 2763207" name="connsiteY907"/>
              <a:gd fmla="*/ 2232025 w 2693988" name="connsiteX908"/>
              <a:gd fmla="*/ 1348105 h 2763207" name="connsiteY908"/>
              <a:gd fmla="*/ 2241890 w 2693988" name="connsiteX909"/>
              <a:gd fmla="*/ 1338263 h 2763207" name="connsiteY909"/>
              <a:gd fmla="*/ 243781 w 2693988" name="connsiteX910"/>
              <a:gd fmla="*/ 1336156 h 2763207" name="connsiteY910"/>
              <a:gd fmla="*/ 284163 w 2693988" name="connsiteX911"/>
              <a:gd fmla="*/ 1348521 h 2763207" name="connsiteY911"/>
              <a:gd fmla="*/ 264584 w 2693988" name="connsiteX912"/>
              <a:gd fmla="*/ 1397978 h 2763207" name="connsiteY912"/>
              <a:gd fmla="*/ 274373 w 2693988" name="connsiteX913"/>
              <a:gd fmla="*/ 1417760 h 2763207" name="connsiteY913"/>
              <a:gd fmla="*/ 196057 w 2693988" name="connsiteX914"/>
              <a:gd fmla="*/ 1437543 h 2763207" name="connsiteY914"/>
              <a:gd fmla="*/ 166688 w 2693988" name="connsiteX915"/>
              <a:gd fmla="*/ 1388086 h 2763207" name="connsiteY915"/>
              <a:gd fmla="*/ 196057 w 2693988" name="connsiteX916"/>
              <a:gd fmla="*/ 1338629 h 2763207" name="connsiteY916"/>
              <a:gd fmla="*/ 243781 w 2693988" name="connsiteX917"/>
              <a:gd fmla="*/ 1336156 h 2763207" name="connsiteY917"/>
              <a:gd fmla="*/ 2143125 w 2693988" name="connsiteX918"/>
              <a:gd fmla="*/ 1328738 h 2763207" name="connsiteY918"/>
              <a:gd fmla="*/ 2231231 w 2693988" name="connsiteX919"/>
              <a:gd fmla="*/ 1367745 h 2763207" name="connsiteY919"/>
              <a:gd fmla="*/ 2260600 w 2693988" name="connsiteX920"/>
              <a:gd fmla="*/ 1377497 h 2763207" name="connsiteY920"/>
              <a:gd fmla="*/ 2182284 w 2693988" name="connsiteX921"/>
              <a:gd fmla="*/ 1367745 h 2763207" name="connsiteY921"/>
              <a:gd fmla="*/ 2143125 w 2693988" name="connsiteX922"/>
              <a:gd fmla="*/ 1338490 h 2763207" name="connsiteY922"/>
              <a:gd fmla="*/ 2143125 w 2693988" name="connsiteX923"/>
              <a:gd fmla="*/ 1328738 h 2763207" name="connsiteY923"/>
              <a:gd fmla="*/ 393065 w 2693988" name="connsiteX924"/>
              <a:gd fmla="*/ 1298575 h 2763207" name="connsiteY924"/>
              <a:gd fmla="*/ 452120 w 2693988" name="connsiteX925"/>
              <a:gd fmla="*/ 1328103 h 2763207" name="connsiteY925"/>
              <a:gd fmla="*/ 452120 w 2693988" name="connsiteX926"/>
              <a:gd fmla="*/ 1337945 h 2763207" name="connsiteY926"/>
              <a:gd fmla="*/ 393065 w 2693988" name="connsiteX927"/>
              <a:gd fmla="*/ 1328103 h 2763207" name="connsiteY927"/>
              <a:gd fmla="*/ 373380 w 2693988" name="connsiteX928"/>
              <a:gd fmla="*/ 1328103 h 2763207" name="connsiteY928"/>
              <a:gd fmla="*/ 324167 w 2693988" name="connsiteX929"/>
              <a:gd fmla="*/ 1337945 h 2763207" name="connsiteY929"/>
              <a:gd fmla="*/ 324167 w 2693988" name="connsiteX930"/>
              <a:gd fmla="*/ 1318260 h 2763207" name="connsiteY930"/>
              <a:gd fmla="*/ 393065 w 2693988" name="connsiteX931"/>
              <a:gd fmla="*/ 1298575 h 2763207" name="connsiteY931"/>
              <a:gd fmla="*/ 2202007 w 2693988" name="connsiteX932"/>
              <a:gd fmla="*/ 1289050 h 2763207" name="connsiteY932"/>
              <a:gd fmla="*/ 2251075 w 2693988" name="connsiteX933"/>
              <a:gd fmla="*/ 1308735 h 2763207" name="connsiteY933"/>
              <a:gd fmla="*/ 2231448 w 2693988" name="connsiteX934"/>
              <a:gd fmla="*/ 1328420 h 2763207" name="connsiteY934"/>
              <a:gd fmla="*/ 2143125 w 2693988" name="connsiteX935"/>
              <a:gd fmla="*/ 1318578 h 2763207" name="connsiteY935"/>
              <a:gd fmla="*/ 2143125 w 2693988" name="connsiteX936"/>
              <a:gd fmla="*/ 1308735 h 2763207" name="connsiteY936"/>
              <a:gd fmla="*/ 2202007 w 2693988" name="connsiteX937"/>
              <a:gd fmla="*/ 1289050 h 2763207" name="connsiteY937"/>
              <a:gd fmla="*/ 441613 w 2693988" name="connsiteX938"/>
              <a:gd fmla="*/ 1289050 h 2763207" name="connsiteY938"/>
              <a:gd fmla="*/ 539750 w 2693988" name="connsiteX939"/>
              <a:gd fmla="*/ 1337998 h 2763207" name="connsiteY939"/>
              <a:gd fmla="*/ 539750 w 2693988" name="connsiteX940"/>
              <a:gd fmla="*/ 1347788 h 2763207" name="connsiteY940"/>
              <a:gd fmla="*/ 480868 w 2693988" name="connsiteX941"/>
              <a:gd fmla="*/ 1318419 h 2763207" name="connsiteY941"/>
              <a:gd fmla="*/ 451427 w 2693988" name="connsiteX942"/>
              <a:gd fmla="*/ 1318419 h 2763207" name="connsiteY942"/>
              <a:gd fmla="*/ 431800 w 2693988" name="connsiteX943"/>
              <a:gd fmla="*/ 1298840 h 2763207" name="connsiteY943"/>
              <a:gd fmla="*/ 441613 w 2693988" name="connsiteX944"/>
              <a:gd fmla="*/ 1289050 h 2763207" name="connsiteY944"/>
              <a:gd fmla="*/ 2340098 w 2693988" name="connsiteX945"/>
              <a:gd fmla="*/ 1270000 h 2763207" name="connsiteY945"/>
              <a:gd fmla="*/ 2398713 w 2693988" name="connsiteX946"/>
              <a:gd fmla="*/ 1289504 h 2763207" name="connsiteY946"/>
              <a:gd fmla="*/ 2388944 w 2693988" name="connsiteX947"/>
              <a:gd fmla="*/ 1318759 h 2763207" name="connsiteY947"/>
              <a:gd fmla="*/ 2291252 w 2693988" name="connsiteX948"/>
              <a:gd fmla="*/ 1328511 h 2763207" name="connsiteY948"/>
              <a:gd fmla="*/ 2271713 w 2693988" name="connsiteX949"/>
              <a:gd fmla="*/ 1318759 h 2763207" name="connsiteY949"/>
              <a:gd fmla="*/ 2349867 w 2693988" name="connsiteX950"/>
              <a:gd fmla="*/ 1318759 h 2763207" name="connsiteY950"/>
              <a:gd fmla="*/ 2359636 w 2693988" name="connsiteX951"/>
              <a:gd fmla="*/ 1309007 h 2763207" name="connsiteY951"/>
              <a:gd fmla="*/ 2349867 w 2693988" name="connsiteX952"/>
              <a:gd fmla="*/ 1289504 h 2763207" name="connsiteY952"/>
              <a:gd fmla="*/ 2291252 w 2693988" name="connsiteX953"/>
              <a:gd fmla="*/ 1289504 h 2763207" name="connsiteY953"/>
              <a:gd fmla="*/ 2340098 w 2693988" name="connsiteX954"/>
              <a:gd fmla="*/ 1270000 h 2763207" name="connsiteY954"/>
              <a:gd fmla="*/ 278179 w 2693988" name="connsiteX955"/>
              <a:gd fmla="*/ 1256771 h 2763207" name="connsiteY955"/>
              <a:gd fmla="*/ 303823 w 2693988" name="connsiteX956"/>
              <a:gd fmla="*/ 1269118 h 2763207" name="connsiteY956"/>
              <a:gd fmla="*/ 342900 w 2693988" name="connsiteX957"/>
              <a:gd fmla="*/ 1288874 h 2763207" name="connsiteY957"/>
              <a:gd fmla="*/ 313592 w 2693988" name="connsiteX958"/>
              <a:gd fmla="*/ 1308630 h 2763207" name="connsiteY958"/>
              <a:gd fmla="*/ 303823 w 2693988" name="connsiteX959"/>
              <a:gd fmla="*/ 1338263 h 2763207" name="connsiteY959"/>
              <a:gd fmla="*/ 254977 w 2693988" name="connsiteX960"/>
              <a:gd fmla="*/ 1318507 h 2763207" name="connsiteY960"/>
              <a:gd fmla="*/ 215900 w 2693988" name="connsiteX961"/>
              <a:gd fmla="*/ 1318507 h 2763207" name="connsiteY961"/>
              <a:gd fmla="*/ 245207 w 2693988" name="connsiteX962"/>
              <a:gd fmla="*/ 1259241 h 2763207" name="connsiteY962"/>
              <a:gd fmla="*/ 278179 w 2693988" name="connsiteX963"/>
              <a:gd fmla="*/ 1256771 h 2763207" name="connsiteY963"/>
              <a:gd fmla="*/ 2480775 w 2693988" name="connsiteX964"/>
              <a:gd fmla="*/ 1247279 h 2763207" name="connsiteY964"/>
              <a:gd fmla="*/ 2496650 w 2693988" name="connsiteX965"/>
              <a:gd fmla="*/ 1259682 h 2763207" name="connsiteY965"/>
              <a:gd fmla="*/ 2516188 w 2693988" name="connsiteX966"/>
              <a:gd fmla="*/ 1309291 h 2763207" name="connsiteY966"/>
              <a:gd fmla="*/ 2486881 w 2693988" name="connsiteX967"/>
              <a:gd fmla="*/ 1358901 h 2763207" name="connsiteY967"/>
              <a:gd fmla="*/ 2389188 w 2693988" name="connsiteX968"/>
              <a:gd fmla="*/ 1339057 h 2763207" name="connsiteY968"/>
              <a:gd fmla="*/ 2408727 w 2693988" name="connsiteX969"/>
              <a:gd fmla="*/ 1299369 h 2763207" name="connsiteY969"/>
              <a:gd fmla="*/ 2398957 w 2693988" name="connsiteX970"/>
              <a:gd fmla="*/ 1269604 h 2763207" name="connsiteY970"/>
              <a:gd fmla="*/ 2457573 w 2693988" name="connsiteX971"/>
              <a:gd fmla="*/ 1249760 h 2763207" name="connsiteY971"/>
              <a:gd fmla="*/ 2480775 w 2693988" name="connsiteX972"/>
              <a:gd fmla="*/ 1247279 h 2763207" name="connsiteY972"/>
              <a:gd fmla="*/ 490537 w 2693988" name="connsiteX973"/>
              <a:gd fmla="*/ 1239838 h 2763207" name="connsiteY973"/>
              <a:gd fmla="*/ 519906 w 2693988" name="connsiteX974"/>
              <a:gd fmla="*/ 1269603 h 2763207" name="connsiteY974"/>
              <a:gd fmla="*/ 539485 w 2693988" name="connsiteX975"/>
              <a:gd fmla="*/ 1319213 h 2763207" name="connsiteY975"/>
              <a:gd fmla="*/ 451379 w 2693988" name="connsiteX976"/>
              <a:gd fmla="*/ 1269603 h 2763207" name="connsiteY976"/>
              <a:gd fmla="*/ 441589 w 2693988" name="connsiteX977"/>
              <a:gd fmla="*/ 1249760 h 2763207" name="connsiteY977"/>
              <a:gd fmla="*/ 490537 w 2693988" name="connsiteX978"/>
              <a:gd fmla="*/ 1239838 h 2763207" name="connsiteY978"/>
              <a:gd fmla="*/ 2323386 w 2693988" name="connsiteX979"/>
              <a:gd fmla="*/ 1230540 h 2763207" name="connsiteY979"/>
              <a:gd fmla="*/ 2360296 w 2693988" name="connsiteX980"/>
              <a:gd fmla="*/ 1250043 h 2763207" name="connsiteY980"/>
              <a:gd fmla="*/ 2350453 w 2693988" name="connsiteX981"/>
              <a:gd fmla="*/ 1259795 h 2763207" name="connsiteY981"/>
              <a:gd fmla="*/ 2320926 w 2693988" name="connsiteX982"/>
              <a:gd fmla="*/ 1259795 h 2763207" name="connsiteY982"/>
              <a:gd fmla="*/ 2281555 w 2693988" name="connsiteX983"/>
              <a:gd fmla="*/ 1250043 h 2763207" name="connsiteY983"/>
              <a:gd fmla="*/ 2222500 w 2693988" name="connsiteX984"/>
              <a:gd fmla="*/ 1279299 h 2763207" name="connsiteY984"/>
              <a:gd fmla="*/ 2271713 w 2693988" name="connsiteX985"/>
              <a:gd fmla="*/ 1240292 h 2763207" name="connsiteY985"/>
              <a:gd fmla="*/ 2323386 w 2693988" name="connsiteX986"/>
              <a:gd fmla="*/ 1230540 h 2763207" name="connsiteY986"/>
              <a:gd fmla="*/ 353219 w 2693988" name="connsiteX987"/>
              <a:gd fmla="*/ 1230313 h 2763207" name="connsiteY987"/>
              <a:gd fmla="*/ 441325 w 2693988" name="connsiteX988"/>
              <a:gd fmla="*/ 1279261 h 2763207" name="connsiteY988"/>
              <a:gd fmla="*/ 411956 w 2693988" name="connsiteX989"/>
              <a:gd fmla="*/ 1289051 h 2763207" name="connsiteY989"/>
              <a:gd fmla="*/ 363008 w 2693988" name="connsiteX990"/>
              <a:gd fmla="*/ 1289051 h 2763207" name="connsiteY990"/>
              <a:gd fmla="*/ 323850 w 2693988" name="connsiteX991"/>
              <a:gd fmla="*/ 1249892 h 2763207" name="connsiteY991"/>
              <a:gd fmla="*/ 353219 w 2693988" name="connsiteX992"/>
              <a:gd fmla="*/ 1230313 h 2763207" name="connsiteY992"/>
              <a:gd fmla="*/ 2216268 w 2693988" name="connsiteX993"/>
              <a:gd fmla="*/ 1230083 h 2763207" name="connsiteY993"/>
              <a:gd fmla="*/ 2251075 w 2693988" name="connsiteX994"/>
              <a:gd fmla="*/ 1230540 h 2763207" name="connsiteY994"/>
              <a:gd fmla="*/ 2251075 w 2693988" name="connsiteX995"/>
              <a:gd fmla="*/ 1240292 h 2763207" name="connsiteY995"/>
              <a:gd fmla="*/ 2221634 w 2693988" name="connsiteX996"/>
              <a:gd fmla="*/ 1250043 h 2763207" name="connsiteY996"/>
              <a:gd fmla="*/ 2152939 w 2693988" name="connsiteX997"/>
              <a:gd fmla="*/ 1289051 h 2763207" name="connsiteY997"/>
              <a:gd fmla="*/ 2143125 w 2693988" name="connsiteX998"/>
              <a:gd fmla="*/ 1289051 h 2763207" name="connsiteY998"/>
              <a:gd fmla="*/ 2216268 w 2693988" name="connsiteX999"/>
              <a:gd fmla="*/ 1230083 h 2763207" name="connsiteY999"/>
              <a:gd fmla="*/ 2388961 w 2693988" name="connsiteX1000"/>
              <a:gd fmla="*/ 1181735 h 2763207" name="connsiteY1000"/>
              <a:gd fmla="*/ 2447472 w 2693988" name="connsiteX1001"/>
              <a:gd fmla="*/ 1201420 h 2763207" name="connsiteY1001"/>
              <a:gd fmla="*/ 2466975 w 2693988" name="connsiteX1002"/>
              <a:gd fmla="*/ 1230947 h 2763207" name="connsiteY1002"/>
              <a:gd fmla="*/ 2408465 w 2693988" name="connsiteX1003"/>
              <a:gd fmla="*/ 1240790 h 2763207" name="connsiteY1003"/>
              <a:gd fmla="*/ 2379209 w 2693988" name="connsiteX1004"/>
              <a:gd fmla="*/ 1260475 h 2763207" name="connsiteY1004"/>
              <a:gd fmla="*/ 2330450 w 2693988" name="connsiteX1005"/>
              <a:gd fmla="*/ 1221105 h 2763207" name="connsiteY1005"/>
              <a:gd fmla="*/ 2388961 w 2693988" name="connsiteX1006"/>
              <a:gd fmla="*/ 1181735 h 2763207" name="connsiteY1006"/>
              <a:gd fmla="*/ 2217262 w 2693988" name="connsiteX1007"/>
              <a:gd fmla="*/ 1177727 h 2763207" name="connsiteY1007"/>
              <a:gd fmla="*/ 2232025 w 2693988" name="connsiteX1008"/>
              <a:gd fmla="*/ 1181417 h 2763207" name="connsiteY1008"/>
              <a:gd fmla="*/ 2222183 w 2693988" name="connsiteX1009"/>
              <a:gd fmla="*/ 1220787 h 2763207" name="connsiteY1009"/>
              <a:gd fmla="*/ 2143443 w 2693988" name="connsiteX1010"/>
              <a:gd fmla="*/ 1270000 h 2763207" name="connsiteY1010"/>
              <a:gd fmla="*/ 2133600 w 2693988" name="connsiteX1011"/>
              <a:gd fmla="*/ 1260157 h 2763207" name="connsiteY1011"/>
              <a:gd fmla="*/ 2202498 w 2693988" name="connsiteX1012"/>
              <a:gd fmla="*/ 1181417 h 2763207" name="connsiteY1012"/>
              <a:gd fmla="*/ 2217262 w 2693988" name="connsiteX1013"/>
              <a:gd fmla="*/ 1177727 h 2763207" name="connsiteY1013"/>
              <a:gd fmla="*/ 2290618 w 2693988" name="connsiteX1014"/>
              <a:gd fmla="*/ 1160860 h 2763207" name="connsiteY1014"/>
              <a:gd fmla="*/ 2349500 w 2693988" name="connsiteX1015"/>
              <a:gd fmla="*/ 1180703 h 2763207" name="connsiteY1015"/>
              <a:gd fmla="*/ 2320059 w 2693988" name="connsiteX1016"/>
              <a:gd fmla="*/ 1210469 h 2763207" name="connsiteY1016"/>
              <a:gd fmla="*/ 2270991 w 2693988" name="connsiteX1017"/>
              <a:gd fmla="*/ 1230313 h 2763207" name="connsiteY1017"/>
              <a:gd fmla="*/ 2241550 w 2693988" name="connsiteX1018"/>
              <a:gd fmla="*/ 1210469 h 2763207" name="connsiteY1018"/>
              <a:gd fmla="*/ 2290618 w 2693988" name="connsiteX1019"/>
              <a:gd fmla="*/ 1160860 h 2763207" name="connsiteY1019"/>
              <a:gd fmla="*/ 272895 w 2693988" name="connsiteX1020"/>
              <a:gd fmla="*/ 1137273 h 2763207" name="connsiteY1020"/>
              <a:gd fmla="*/ 402590 w 2693988" name="connsiteX1021"/>
              <a:gd fmla="*/ 1161733 h 2763207" name="connsiteY1021"/>
              <a:gd fmla="*/ 451803 w 2693988" name="connsiteX1022"/>
              <a:gd fmla="*/ 1171575 h 2763207" name="connsiteY1022"/>
              <a:gd fmla="*/ 550228 w 2693988" name="connsiteX1023"/>
              <a:gd fmla="*/ 1191260 h 2763207" name="connsiteY1023"/>
              <a:gd fmla="*/ 540385 w 2693988" name="connsiteX1024"/>
              <a:gd fmla="*/ 1220788 h 2763207" name="connsiteY1024"/>
              <a:gd fmla="*/ 412433 w 2693988" name="connsiteX1025"/>
              <a:gd fmla="*/ 1201103 h 2763207" name="connsiteY1025"/>
              <a:gd fmla="*/ 274637 w 2693988" name="connsiteX1026"/>
              <a:gd fmla="*/ 1201103 h 2763207" name="connsiteY1026"/>
              <a:gd fmla="*/ 117157 w 2693988" name="connsiteX1027"/>
              <a:gd fmla="*/ 1368425 h 2763207" name="connsiteY1027"/>
              <a:gd fmla="*/ 107315 w 2693988" name="connsiteX1028"/>
              <a:gd fmla="*/ 1388110 h 2763207" name="connsiteY1028"/>
              <a:gd fmla="*/ 176212 w 2693988" name="connsiteX1029"/>
              <a:gd fmla="*/ 1476693 h 2763207" name="connsiteY1029"/>
              <a:gd fmla="*/ 215582 w 2693988" name="connsiteX1030"/>
              <a:gd fmla="*/ 1525905 h 2763207" name="connsiteY1030"/>
              <a:gd fmla="*/ 382905 w 2693988" name="connsiteX1031"/>
              <a:gd fmla="*/ 1565275 h 2763207" name="connsiteY1031"/>
              <a:gd fmla="*/ 550228 w 2693988" name="connsiteX1032"/>
              <a:gd fmla="*/ 1516063 h 2763207" name="connsiteY1032"/>
              <a:gd fmla="*/ 567452 w 2693988" name="connsiteX1033"/>
              <a:gd fmla="*/ 1532057 h 2763207" name="connsiteY1033"/>
              <a:gd fmla="*/ 568877 w 2693988" name="connsiteX1034"/>
              <a:gd fmla="*/ 1545590 h 2763207" name="connsiteY1034"/>
              <a:gd fmla="*/ 560070 w 2693988" name="connsiteX1035"/>
              <a:gd fmla="*/ 1545590 h 2763207" name="connsiteY1035"/>
              <a:gd fmla="*/ 550228 w 2693988" name="connsiteX1036"/>
              <a:gd fmla="*/ 1545590 h 2763207" name="connsiteY1036"/>
              <a:gd fmla="*/ 294323 w 2693988" name="connsiteX1037"/>
              <a:gd fmla="*/ 1614488 h 2763207" name="connsiteY1037"/>
              <a:gd fmla="*/ 146685 w 2693988" name="connsiteX1038"/>
              <a:gd fmla="*/ 1584960 h 2763207" name="connsiteY1038"/>
              <a:gd fmla="*/ 58102 w 2693988" name="connsiteX1039"/>
              <a:gd fmla="*/ 1437323 h 2763207" name="connsiteY1039"/>
              <a:gd fmla="*/ 38417 w 2693988" name="connsiteX1040"/>
              <a:gd fmla="*/ 1397953 h 2763207" name="connsiteY1040"/>
              <a:gd fmla="*/ 48260 w 2693988" name="connsiteX1041"/>
              <a:gd fmla="*/ 1368425 h 2763207" name="connsiteY1041"/>
              <a:gd fmla="*/ 97472 w 2693988" name="connsiteX1042"/>
              <a:gd fmla="*/ 1240473 h 2763207" name="connsiteY1042"/>
              <a:gd fmla="*/ 166370 w 2693988" name="connsiteX1043"/>
              <a:gd fmla="*/ 1151890 h 2763207" name="connsiteY1043"/>
              <a:gd fmla="*/ 226809 w 2693988" name="connsiteX1044"/>
              <a:gd fmla="*/ 1138203 h 2763207" name="connsiteY1044"/>
              <a:gd fmla="*/ 272895 w 2693988" name="connsiteX1045"/>
              <a:gd fmla="*/ 1137273 h 2763207" name="connsiteY1045"/>
              <a:gd fmla="*/ 245212 w 2693988" name="connsiteX1046"/>
              <a:gd fmla="*/ 1101725 h 2763207" name="connsiteY1046"/>
              <a:gd fmla="*/ 490424 w 2693988" name="connsiteX1047"/>
              <a:gd fmla="*/ 1151051 h 2763207" name="connsiteY1047"/>
              <a:gd fmla="*/ 549275 w 2693988" name="connsiteX1048"/>
              <a:gd fmla="*/ 1170781 h 2763207" name="connsiteY1048"/>
              <a:gd fmla="*/ 549275 w 2693988" name="connsiteX1049"/>
              <a:gd fmla="*/ 1180646 h 2763207" name="connsiteY1049"/>
              <a:gd fmla="*/ 205978 w 2693988" name="connsiteX1050"/>
              <a:gd fmla="*/ 1121455 h 2763207" name="connsiteY1050"/>
              <a:gd fmla="*/ 166744 w 2693988" name="connsiteX1051"/>
              <a:gd fmla="*/ 1131320 h 2763207" name="connsiteY1051"/>
              <a:gd fmla="*/ 68659 w 2693988" name="connsiteX1052"/>
              <a:gd fmla="*/ 1279298 h 2763207" name="connsiteY1052"/>
              <a:gd fmla="*/ 19617 w 2693988" name="connsiteX1053"/>
              <a:gd fmla="*/ 1387815 h 2763207" name="connsiteY1053"/>
              <a:gd fmla="*/ 58851 w 2693988" name="connsiteX1054"/>
              <a:gd fmla="*/ 1476602 h 2763207" name="connsiteY1054"/>
              <a:gd fmla="*/ 147127 w 2693988" name="connsiteX1055"/>
              <a:gd fmla="*/ 1594984 h 2763207" name="connsiteY1055"/>
              <a:gd fmla="*/ 323680 w 2693988" name="connsiteX1056"/>
              <a:gd fmla="*/ 1624579 h 2763207" name="connsiteY1056"/>
              <a:gd fmla="*/ 460998 w 2693988" name="connsiteX1057"/>
              <a:gd fmla="*/ 1585119 h 2763207" name="connsiteY1057"/>
              <a:gd fmla="*/ 510041 w 2693988" name="connsiteX1058"/>
              <a:gd fmla="*/ 1565388 h 2763207" name="connsiteY1058"/>
              <a:gd fmla="*/ 539466 w 2693988" name="connsiteX1059"/>
              <a:gd fmla="*/ 1565388 h 2763207" name="connsiteY1059"/>
              <a:gd fmla="*/ 480615 w 2693988" name="connsiteX1060"/>
              <a:gd fmla="*/ 1585119 h 2763207" name="connsiteY1060"/>
              <a:gd fmla="*/ 333488 w 2693988" name="connsiteX1061"/>
              <a:gd fmla="*/ 1624579 h 2763207" name="connsiteY1061"/>
              <a:gd fmla="*/ 205978 w 2693988" name="connsiteX1062"/>
              <a:gd fmla="*/ 1644310 h 2763207" name="connsiteY1062"/>
              <a:gd fmla="*/ 58851 w 2693988" name="connsiteX1063"/>
              <a:gd fmla="*/ 1516062 h 2763207" name="connsiteY1063"/>
              <a:gd fmla="*/ 19617 w 2693988" name="connsiteX1064"/>
              <a:gd fmla="*/ 1417411 h 2763207" name="connsiteY1064"/>
              <a:gd fmla="*/ 0 w 2693988" name="connsiteX1065"/>
              <a:gd fmla="*/ 1387815 h 2763207" name="connsiteY1065"/>
              <a:gd fmla="*/ 68659 w 2693988" name="connsiteX1066"/>
              <a:gd fmla="*/ 1239837 h 2763207" name="connsiteY1066"/>
              <a:gd fmla="*/ 98085 w 2693988" name="connsiteX1067"/>
              <a:gd fmla="*/ 1180646 h 2763207" name="connsiteY1067"/>
              <a:gd fmla="*/ 245212 w 2693988" name="connsiteX1068"/>
              <a:gd fmla="*/ 1101725 h 2763207" name="connsiteY1068"/>
              <a:gd fmla="*/ 2418081 w 2693988" name="connsiteX1069"/>
              <a:gd fmla="*/ 1052513 h 2763207" name="connsiteY1069"/>
              <a:gd fmla="*/ 2575561 w 2693988" name="connsiteX1070"/>
              <a:gd fmla="*/ 1151187 h 2763207" name="connsiteY1070"/>
              <a:gd fmla="*/ 2654301 w 2693988" name="connsiteX1071"/>
              <a:gd fmla="*/ 1289331 h 2763207" name="connsiteY1071"/>
              <a:gd fmla="*/ 2624774 w 2693988" name="connsiteX1072"/>
              <a:gd fmla="*/ 1328800 h 2763207" name="connsiteY1072"/>
              <a:gd fmla="*/ 2595246 w 2693988" name="connsiteX1073"/>
              <a:gd fmla="*/ 1437342 h 2763207" name="connsiteY1073"/>
              <a:gd fmla="*/ 2467294 w 2693988" name="connsiteX1074"/>
              <a:gd fmla="*/ 1545883 h 2763207" name="connsiteY1074"/>
              <a:gd fmla="*/ 2201546 w 2693988" name="connsiteX1075"/>
              <a:gd fmla="*/ 1506414 h 2763207" name="connsiteY1075"/>
              <a:gd fmla="*/ 2132648 w 2693988" name="connsiteX1076"/>
              <a:gd fmla="*/ 1486679 h 2763207" name="connsiteY1076"/>
              <a:gd fmla="*/ 2132648 w 2693988" name="connsiteX1077"/>
              <a:gd fmla="*/ 1457077 h 2763207" name="connsiteY1077"/>
              <a:gd fmla="*/ 2181861 w 2693988" name="connsiteX1078"/>
              <a:gd fmla="*/ 1457077 h 2763207" name="connsiteY1078"/>
              <a:gd fmla="*/ 2339341 w 2693988" name="connsiteX1079"/>
              <a:gd fmla="*/ 1496546 h 2763207" name="connsiteY1079"/>
              <a:gd fmla="*/ 2378711 w 2693988" name="connsiteX1080"/>
              <a:gd fmla="*/ 1496546 h 2763207" name="connsiteY1080"/>
              <a:gd fmla="*/ 2467294 w 2693988" name="connsiteX1081"/>
              <a:gd fmla="*/ 1466944 h 2763207" name="connsiteY1081"/>
              <a:gd fmla="*/ 2575561 w 2693988" name="connsiteX1082"/>
              <a:gd fmla="*/ 1309066 h 2763207" name="connsiteY1082"/>
              <a:gd fmla="*/ 2565719 w 2693988" name="connsiteX1083"/>
              <a:gd fmla="*/ 1299198 h 2763207" name="connsiteY1083"/>
              <a:gd fmla="*/ 2467294 w 2693988" name="connsiteX1084"/>
              <a:gd fmla="*/ 1161054 h 2763207" name="connsiteY1084"/>
              <a:gd fmla="*/ 2329498 w 2693988" name="connsiteX1085"/>
              <a:gd fmla="*/ 1101850 h 2763207" name="connsiteY1085"/>
              <a:gd fmla="*/ 2122806 w 2693988" name="connsiteX1086"/>
              <a:gd fmla="*/ 1161054 h 2763207" name="connsiteY1086"/>
              <a:gd fmla="*/ 2112963 w 2693988" name="connsiteX1087"/>
              <a:gd fmla="*/ 1131452 h 2763207" name="connsiteY1087"/>
              <a:gd fmla="*/ 2112963 w 2693988" name="connsiteX1088"/>
              <a:gd fmla="*/ 1121585 h 2763207" name="connsiteY1088"/>
              <a:gd fmla="*/ 2418081 w 2693988" name="connsiteX1089"/>
              <a:gd fmla="*/ 1052513 h 2763207" name="connsiteY1089"/>
              <a:gd fmla="*/ 2396714 w 2693988" name="connsiteX1090"/>
              <a:gd fmla="*/ 1024853 h 2763207" name="connsiteY1090"/>
              <a:gd fmla="*/ 2536508 w 2693988" name="connsiteX1091"/>
              <a:gd fmla="*/ 1063543 h 2763207" name="connsiteY1091"/>
              <a:gd fmla="*/ 2556193 w 2693988" name="connsiteX1092"/>
              <a:gd fmla="*/ 1073369 h 2763207" name="connsiteY1092"/>
              <a:gd fmla="*/ 2664461 w 2693988" name="connsiteX1093"/>
              <a:gd fmla="*/ 1250239 h 2763207" name="connsiteY1093"/>
              <a:gd fmla="*/ 2693988 w 2693988" name="connsiteX1094"/>
              <a:gd fmla="*/ 1299369 h 2763207" name="connsiteY1094"/>
              <a:gd fmla="*/ 2625091 w 2693988" name="connsiteX1095"/>
              <a:gd fmla="*/ 1427108 h 2763207" name="connsiteY1095"/>
              <a:gd fmla="*/ 2575878 w 2693988" name="connsiteX1096"/>
              <a:gd fmla="*/ 1525369 h 2763207" name="connsiteY1096"/>
              <a:gd fmla="*/ 2526666 w 2693988" name="connsiteX1097"/>
              <a:gd fmla="*/ 1564674 h 2763207" name="connsiteY1097"/>
              <a:gd fmla="*/ 2467611 w 2693988" name="connsiteX1098"/>
              <a:gd fmla="*/ 1574500 h 2763207" name="connsiteY1098"/>
              <a:gd fmla="*/ 2418398 w 2693988" name="connsiteX1099"/>
              <a:gd fmla="*/ 1574500 h 2763207" name="connsiteY1099"/>
              <a:gd fmla="*/ 2329816 w 2693988" name="connsiteX1100"/>
              <a:gd fmla="*/ 1554848 h 2763207" name="connsiteY1100"/>
              <a:gd fmla="*/ 2123123 w 2693988" name="connsiteX1101"/>
              <a:gd fmla="*/ 1505717 h 2763207" name="connsiteY1101"/>
              <a:gd fmla="*/ 2142808 w 2693988" name="connsiteX1102"/>
              <a:gd fmla="*/ 1505717 h 2763207" name="connsiteY1102"/>
              <a:gd fmla="*/ 2408556 w 2693988" name="connsiteX1103"/>
              <a:gd fmla="*/ 1564674 h 2763207" name="connsiteY1103"/>
              <a:gd fmla="*/ 2556193 w 2693988" name="connsiteX1104"/>
              <a:gd fmla="*/ 1515543 h 2763207" name="connsiteY1104"/>
              <a:gd fmla="*/ 2615248 w 2693988" name="connsiteX1105"/>
              <a:gd fmla="*/ 1397630 h 2763207" name="connsiteY1105"/>
              <a:gd fmla="*/ 2664461 w 2693988" name="connsiteX1106"/>
              <a:gd fmla="*/ 1299369 h 2763207" name="connsiteY1106"/>
              <a:gd fmla="*/ 2664461 w 2693988" name="connsiteX1107"/>
              <a:gd fmla="*/ 1289543 h 2763207" name="connsiteY1107"/>
              <a:gd fmla="*/ 2575878 w 2693988" name="connsiteX1108"/>
              <a:gd fmla="*/ 1122500 h 2763207" name="connsiteY1108"/>
              <a:gd fmla="*/ 2388871 w 2693988" name="connsiteX1109"/>
              <a:gd fmla="*/ 1043891 h 2763207" name="connsiteY1109"/>
              <a:gd fmla="*/ 2339658 w 2693988" name="connsiteX1110"/>
              <a:gd fmla="*/ 1053717 h 2763207" name="connsiteY1110"/>
              <a:gd fmla="*/ 2113281 w 2693988" name="connsiteX1111"/>
              <a:gd fmla="*/ 1112674 h 2763207" name="connsiteY1111"/>
              <a:gd fmla="*/ 2113281 w 2693988" name="connsiteX1112"/>
              <a:gd fmla="*/ 1102848 h 2763207" name="connsiteY1112"/>
              <a:gd fmla="*/ 2270761 w 2693988" name="connsiteX1113"/>
              <a:gd fmla="*/ 1063543 h 2763207" name="connsiteY1113"/>
              <a:gd fmla="*/ 2349501 w 2693988" name="connsiteX1114"/>
              <a:gd fmla="*/ 1034065 h 2763207" name="connsiteY1114"/>
              <a:gd fmla="*/ 2396714 w 2693988" name="connsiteX1115"/>
              <a:gd fmla="*/ 1024853 h 2763207" name="connsiteY1115"/>
              <a:gd fmla="*/ 510949 w 2693988" name="connsiteX1116"/>
              <a:gd fmla="*/ 1003300 h 2763207" name="connsiteY1116"/>
              <a:gd fmla="*/ 580005 w 2693988" name="connsiteX1117"/>
              <a:gd fmla="*/ 1013354 h 2763207" name="connsiteY1117"/>
              <a:gd fmla="*/ 609601 w 2693988" name="connsiteX1118"/>
              <a:gd fmla="*/ 1003300 h 2763207" name="connsiteY1118"/>
              <a:gd fmla="*/ 570140 w 2693988" name="connsiteX1119"/>
              <a:gd fmla="*/ 1043517 h 2763207" name="connsiteY1119"/>
              <a:gd fmla="*/ 481353 w 2693988" name="connsiteX1120"/>
              <a:gd fmla="*/ 1043517 h 2763207" name="connsiteY1120"/>
              <a:gd fmla="*/ 471488 w 2693988" name="connsiteX1121"/>
              <a:gd fmla="*/ 1023408 h 2763207" name="connsiteY1121"/>
              <a:gd fmla="*/ 510949 w 2693988" name="connsiteX1122"/>
              <a:gd fmla="*/ 1003300 h 2763207" name="connsiteY1122"/>
              <a:gd fmla="*/ 146772 w 2693988" name="connsiteX1123"/>
              <a:gd fmla="*/ 984250 h 2763207" name="connsiteY1123"/>
              <a:gd fmla="*/ 176213 w 2693988" name="connsiteX1124"/>
              <a:gd fmla="*/ 1023471 h 2763207" name="connsiteY1124"/>
              <a:gd fmla="*/ 136958 w 2693988" name="connsiteX1125"/>
              <a:gd fmla="*/ 1101912 h 2763207" name="connsiteY1125"/>
              <a:gd fmla="*/ 146772 w 2693988" name="connsiteX1126"/>
              <a:gd fmla="*/ 1121522 h 2763207" name="connsiteY1126"/>
              <a:gd fmla="*/ 107517 w 2693988" name="connsiteX1127"/>
              <a:gd fmla="*/ 1150938 h 2763207" name="connsiteY1127"/>
              <a:gd fmla="*/ 97704 w 2693988" name="connsiteX1128"/>
              <a:gd fmla="*/ 1141133 h 2763207" name="connsiteY1128"/>
              <a:gd fmla="*/ 68263 w 2693988" name="connsiteX1129"/>
              <a:gd fmla="*/ 1052886 h 2763207" name="connsiteY1129"/>
              <a:gd fmla="*/ 97704 w 2693988" name="connsiteX1130"/>
              <a:gd fmla="*/ 1013665 h 2763207" name="connsiteY1130"/>
              <a:gd fmla="*/ 146772 w 2693988" name="connsiteX1131"/>
              <a:gd fmla="*/ 984250 h 2763207" name="connsiteY1131"/>
              <a:gd fmla="*/ 530802 w 2693988" name="connsiteX1132"/>
              <a:gd fmla="*/ 972344 h 2763207" name="connsiteY1132"/>
              <a:gd fmla="*/ 550429 w 2693988" name="connsiteX1133"/>
              <a:gd fmla="*/ 984250 h 2763207" name="connsiteY1133"/>
              <a:gd fmla="*/ 609311 w 2693988" name="connsiteX1134"/>
              <a:gd fmla="*/ 974725 h 2763207" name="connsiteY1134"/>
              <a:gd fmla="*/ 619125 w 2693988" name="connsiteX1135"/>
              <a:gd fmla="*/ 984250 h 2763207" name="connsiteY1135"/>
              <a:gd fmla="*/ 530802 w 2693988" name="connsiteX1136"/>
              <a:gd fmla="*/ 993775 h 2763207" name="connsiteY1136"/>
              <a:gd fmla="*/ 511175 w 2693988" name="connsiteX1137"/>
              <a:gd fmla="*/ 974725 h 2763207" name="connsiteY1137"/>
              <a:gd fmla="*/ 530802 w 2693988" name="connsiteX1138"/>
              <a:gd fmla="*/ 972344 h 2763207" name="connsiteY1138"/>
              <a:gd fmla="*/ 441447 w 2693988" name="connsiteX1139"/>
              <a:gd fmla="*/ 965200 h 2763207" name="connsiteY1139"/>
              <a:gd fmla="*/ 490294 w 2693988" name="connsiteX1140"/>
              <a:gd fmla="*/ 974990 h 2763207" name="connsiteY1140"/>
              <a:gd fmla="*/ 500063 w 2693988" name="connsiteX1141"/>
              <a:gd fmla="*/ 994569 h 2763207" name="connsiteY1141"/>
              <a:gd fmla="*/ 421909 w 2693988" name="connsiteX1142"/>
              <a:gd fmla="*/ 1014148 h 2763207" name="connsiteY1142"/>
              <a:gd fmla="*/ 373063 w 2693988" name="connsiteX1143"/>
              <a:gd fmla="*/ 974990 h 2763207" name="connsiteY1143"/>
              <a:gd fmla="*/ 441447 w 2693988" name="connsiteX1144"/>
              <a:gd fmla="*/ 965200 h 2763207" name="connsiteY1144"/>
              <a:gd fmla="*/ 2035175 w 2693988" name="connsiteX1145"/>
              <a:gd fmla="*/ 954088 h 2763207" name="connsiteY1145"/>
              <a:gd fmla="*/ 2133601 w 2693988" name="connsiteX1146"/>
              <a:gd fmla="*/ 954088 h 2763207" name="connsiteY1146"/>
              <a:gd fmla="*/ 2182813 w 2693988" name="connsiteX1147"/>
              <a:gd fmla="*/ 973932 h 2763207" name="connsiteY1147"/>
              <a:gd fmla="*/ 2153286 w 2693988" name="connsiteX1148"/>
              <a:gd fmla="*/ 993776 h 2763207" name="connsiteY1148"/>
              <a:gd fmla="*/ 2054860 w 2693988" name="connsiteX1149"/>
              <a:gd fmla="*/ 964010 h 2763207" name="connsiteY1149"/>
              <a:gd fmla="*/ 2035175 w 2693988" name="connsiteX1150"/>
              <a:gd fmla="*/ 954088 h 2763207" name="connsiteY1150"/>
              <a:gd fmla="*/ 138690 w 2693988" name="connsiteX1151"/>
              <a:gd fmla="*/ 947974 h 2763207" name="connsiteY1151"/>
              <a:gd fmla="*/ 146050 w 2693988" name="connsiteX1152"/>
              <a:gd fmla="*/ 954749 h 2763207" name="connsiteY1152"/>
              <a:gd fmla="*/ 116609 w 2693988" name="connsiteX1153"/>
              <a:gd fmla="*/ 984317 h 2763207" name="connsiteY1153"/>
              <a:gd fmla="*/ 47913 w 2693988" name="connsiteX1154"/>
              <a:gd fmla="*/ 1053307 h 2763207" name="connsiteY1154"/>
              <a:gd fmla="*/ 57727 w 2693988" name="connsiteX1155"/>
              <a:gd fmla="*/ 1073018 h 2763207" name="connsiteY1155"/>
              <a:gd fmla="*/ 96982 w 2693988" name="connsiteX1156"/>
              <a:gd fmla="*/ 1161720 h 2763207" name="connsiteY1156"/>
              <a:gd fmla="*/ 87168 w 2693988" name="connsiteX1157"/>
              <a:gd fmla="*/ 1171576 h 2763207" name="connsiteY1157"/>
              <a:gd fmla="*/ 47913 w 2693988" name="connsiteX1158"/>
              <a:gd fmla="*/ 1102586 h 2763207" name="connsiteY1158"/>
              <a:gd fmla="*/ 38100 w 2693988" name="connsiteX1159"/>
              <a:gd fmla="*/ 1053307 h 2763207" name="connsiteY1159"/>
              <a:gd fmla="*/ 116609 w 2693988" name="connsiteX1160"/>
              <a:gd fmla="*/ 964605 h 2763207" name="connsiteY1160"/>
              <a:gd fmla="*/ 138690 w 2693988" name="connsiteX1161"/>
              <a:gd fmla="*/ 947974 h 2763207" name="connsiteY1161"/>
              <a:gd fmla="*/ 432044 w 2693988" name="connsiteX1162"/>
              <a:gd fmla="*/ 915988 h 2763207" name="connsiteY1162"/>
              <a:gd fmla="*/ 461352 w 2693988" name="connsiteX1163"/>
              <a:gd fmla="*/ 935673 h 2763207" name="connsiteY1163"/>
              <a:gd fmla="*/ 539506 w 2693988" name="connsiteX1164"/>
              <a:gd fmla="*/ 935673 h 2763207" name="connsiteY1164"/>
              <a:gd fmla="*/ 549275 w 2693988" name="connsiteX1165"/>
              <a:gd fmla="*/ 955358 h 2763207" name="connsiteY1165"/>
              <a:gd fmla="*/ 480890 w 2693988" name="connsiteX1166"/>
              <a:gd fmla="*/ 965201 h 2763207" name="connsiteY1166"/>
              <a:gd fmla="*/ 422275 w 2693988" name="connsiteX1167"/>
              <a:gd fmla="*/ 925830 h 2763207" name="connsiteY1167"/>
              <a:gd fmla="*/ 432044 w 2693988" name="connsiteX1168"/>
              <a:gd fmla="*/ 915988 h 2763207" name="connsiteY1168"/>
              <a:gd fmla="*/ 2133836 w 2693988" name="connsiteX1169"/>
              <a:gd fmla="*/ 913712 h 2763207" name="connsiteY1169"/>
              <a:gd fmla="*/ 2152650 w 2693988" name="connsiteX1170"/>
              <a:gd fmla="*/ 914797 h 2763207" name="connsiteY1170"/>
              <a:gd fmla="*/ 2123281 w 2693988" name="connsiteX1171"/>
              <a:gd fmla="*/ 944563 h 2763207" name="connsiteY1171"/>
              <a:gd fmla="*/ 2054754 w 2693988" name="connsiteX1172"/>
              <a:gd fmla="*/ 944563 h 2763207" name="connsiteY1172"/>
              <a:gd fmla="*/ 2035175 w 2693988" name="connsiteX1173"/>
              <a:gd fmla="*/ 934641 h 2763207" name="connsiteY1173"/>
              <a:gd fmla="*/ 2093913 w 2693988" name="connsiteX1174"/>
              <a:gd fmla="*/ 934641 h 2763207" name="connsiteY1174"/>
              <a:gd fmla="*/ 2133836 w 2693988" name="connsiteX1175"/>
              <a:gd fmla="*/ 913712 h 2763207" name="connsiteY1175"/>
              <a:gd fmla="*/ 539750 w 2693988" name="connsiteX1176"/>
              <a:gd fmla="*/ 905272 h 2763207" name="connsiteY1176"/>
              <a:gd fmla="*/ 638175 w 2693988" name="connsiteX1177"/>
              <a:gd fmla="*/ 954881 h 2763207" name="connsiteY1177"/>
              <a:gd fmla="*/ 628332 w 2693988" name="connsiteX1178"/>
              <a:gd fmla="*/ 964803 h 2763207" name="connsiteY1178"/>
              <a:gd fmla="*/ 598805 w 2693988" name="connsiteX1179"/>
              <a:gd fmla="*/ 964803 h 2763207" name="connsiteY1179"/>
              <a:gd fmla="*/ 539750 w 2693988" name="connsiteX1180"/>
              <a:gd fmla="*/ 925115 h 2763207" name="connsiteY1180"/>
              <a:gd fmla="*/ 539750 w 2693988" name="connsiteX1181"/>
              <a:gd fmla="*/ 905272 h 2763207" name="connsiteY1181"/>
              <a:gd fmla="*/ 2211999 w 2693988" name="connsiteX1182"/>
              <a:gd fmla="*/ 895350 h 2763207" name="connsiteY1182"/>
              <a:gd fmla="*/ 2271347 w 2693988" name="connsiteX1183"/>
              <a:gd fmla="*/ 905328 h 2763207" name="connsiteY1183"/>
              <a:gd fmla="*/ 2251564 w 2693988" name="connsiteX1184"/>
              <a:gd fmla="*/ 955221 h 2763207" name="connsiteY1184"/>
              <a:gd fmla="*/ 2202107 w 2693988" name="connsiteX1185"/>
              <a:gd fmla="*/ 965200 h 2763207" name="connsiteY1185"/>
              <a:gd fmla="*/ 2152650 w 2693988" name="connsiteX1186"/>
              <a:gd fmla="*/ 945243 h 2763207" name="connsiteY1186"/>
              <a:gd fmla="*/ 2172433 w 2693988" name="connsiteX1187"/>
              <a:gd fmla="*/ 915307 h 2763207" name="connsiteY1187"/>
              <a:gd fmla="*/ 2211999 w 2693988" name="connsiteX1188"/>
              <a:gd fmla="*/ 895350 h 2763207" name="connsiteY1188"/>
              <a:gd fmla="*/ 2507396 w 2693988" name="connsiteX1189"/>
              <a:gd fmla="*/ 885825 h 2763207" name="connsiteY1189"/>
              <a:gd fmla="*/ 2575781 w 2693988" name="connsiteX1190"/>
              <a:gd fmla="*/ 935214 h 2763207" name="connsiteY1190"/>
              <a:gd fmla="*/ 2585550 w 2693988" name="connsiteX1191"/>
              <a:gd fmla="*/ 984603 h 2763207" name="connsiteY1191"/>
              <a:gd fmla="*/ 2575781 w 2693988" name="connsiteX1192"/>
              <a:gd fmla="*/ 1063625 h 2763207" name="connsiteY1192"/>
              <a:gd fmla="*/ 2517165 w 2693988" name="connsiteX1193"/>
              <a:gd fmla="*/ 1033992 h 2763207" name="connsiteY1193"/>
              <a:gd fmla="*/ 2517165 w 2693988" name="connsiteX1194"/>
              <a:gd fmla="*/ 945092 h 2763207" name="connsiteY1194"/>
              <a:gd fmla="*/ 2487857 w 2693988" name="connsiteX1195"/>
              <a:gd fmla="*/ 915458 h 2763207" name="connsiteY1195"/>
              <a:gd fmla="*/ 2507396 w 2693988" name="connsiteX1196"/>
              <a:gd fmla="*/ 885825 h 2763207" name="connsiteY1196"/>
              <a:gd fmla="*/ 327960 w 2693988" name="connsiteX1197"/>
              <a:gd fmla="*/ 883708 h 2763207" name="connsiteY1197"/>
              <a:gd fmla="*/ 334055 w 2693988" name="connsiteX1198"/>
              <a:gd fmla="*/ 896055 h 2763207" name="connsiteY1198"/>
              <a:gd fmla="*/ 402318 w 2693988" name="connsiteX1199"/>
              <a:gd fmla="*/ 896055 h 2763207" name="connsiteY1199"/>
              <a:gd fmla="*/ 412069 w 2693988" name="connsiteX1200"/>
              <a:gd fmla="*/ 915811 h 2763207" name="connsiteY1200"/>
              <a:gd fmla="*/ 421821 w 2693988" name="connsiteX1201"/>
              <a:gd fmla="*/ 955322 h 2763207" name="connsiteY1201"/>
              <a:gd fmla="*/ 334055 w 2693988" name="connsiteX1202"/>
              <a:gd fmla="*/ 935567 h 2763207" name="connsiteY1202"/>
              <a:gd fmla="*/ 314552 w 2693988" name="connsiteX1203"/>
              <a:gd fmla="*/ 886178 h 2763207" name="connsiteY1203"/>
              <a:gd fmla="*/ 327960 w 2693988" name="connsiteX1204"/>
              <a:gd fmla="*/ 883708 h 2763207" name="connsiteY1204"/>
              <a:gd fmla="*/ 2507030 w 2693988" name="connsiteX1205"/>
              <a:gd fmla="*/ 855663 h 2763207" name="connsiteY1205"/>
              <a:gd fmla="*/ 2625726 w 2693988" name="connsiteX1206"/>
              <a:gd fmla="*/ 934624 h 2763207" name="connsiteY1206"/>
              <a:gd fmla="*/ 2615835 w 2693988" name="connsiteX1207"/>
              <a:gd fmla="*/ 974104 h 2763207" name="connsiteY1207"/>
              <a:gd fmla="*/ 2596052 w 2693988" name="connsiteX1208"/>
              <a:gd fmla="*/ 1082676 h 2763207" name="connsiteY1208"/>
              <a:gd fmla="*/ 2576269 w 2693988" name="connsiteX1209"/>
              <a:gd fmla="*/ 1072806 h 2763207" name="connsiteY1209"/>
              <a:gd fmla="*/ 2596052 w 2693988" name="connsiteX1210"/>
              <a:gd fmla="*/ 983975 h 2763207" name="connsiteY1210"/>
              <a:gd fmla="*/ 2605943 w 2693988" name="connsiteX1211"/>
              <a:gd fmla="*/ 944494 h 2763207" name="connsiteY1211"/>
              <a:gd fmla="*/ 2596052 w 2693988" name="connsiteX1212"/>
              <a:gd fmla="*/ 934624 h 2763207" name="connsiteY1212"/>
              <a:gd fmla="*/ 2536704 w 2693988" name="connsiteX1213"/>
              <a:gd fmla="*/ 885273 h 2763207" name="connsiteY1213"/>
              <a:gd fmla="*/ 2507030 w 2693988" name="connsiteX1214"/>
              <a:gd fmla="*/ 875403 h 2763207" name="connsiteY1214"/>
              <a:gd fmla="*/ 2507030 w 2693988" name="connsiteX1215"/>
              <a:gd fmla="*/ 855663 h 2763207" name="connsiteY1215"/>
              <a:gd fmla="*/ 569913 w 2693988" name="connsiteX1216"/>
              <a:gd fmla="*/ 855663 h 2763207" name="connsiteY1216"/>
              <a:gd fmla="*/ 579665 w 2693988" name="connsiteX1217"/>
              <a:gd fmla="*/ 855663 h 2763207" name="connsiteY1217"/>
              <a:gd fmla="*/ 618672 w 2693988" name="connsiteX1218"/>
              <a:gd fmla="*/ 895350 h 2763207" name="connsiteY1218"/>
              <a:gd fmla="*/ 638176 w 2693988" name="connsiteX1219"/>
              <a:gd fmla="*/ 935038 h 2763207" name="connsiteY1219"/>
              <a:gd fmla="*/ 628424 w 2693988" name="connsiteX1220"/>
              <a:gd fmla="*/ 935038 h 2763207" name="connsiteY1220"/>
              <a:gd fmla="*/ 599168 w 2693988" name="connsiteX1221"/>
              <a:gd fmla="*/ 885428 h 2763207" name="connsiteY1221"/>
              <a:gd fmla="*/ 569913 w 2693988" name="connsiteX1222"/>
              <a:gd fmla="*/ 855663 h 2763207" name="connsiteY1222"/>
              <a:gd fmla="*/ 2082205 w 2693988" name="connsiteX1223"/>
              <a:gd fmla="*/ 853622 h 2763207" name="connsiteY1223"/>
              <a:gd fmla="*/ 2103121 w 2693988" name="connsiteX1224"/>
              <a:gd fmla="*/ 866095 h 2763207" name="connsiteY1224"/>
              <a:gd fmla="*/ 2083436 w 2693988" name="connsiteX1225"/>
              <a:gd fmla="*/ 896031 h 2763207" name="connsiteY1225"/>
              <a:gd fmla="*/ 2024381 w 2693988" name="connsiteX1226"/>
              <a:gd fmla="*/ 915988 h 2763207" name="connsiteY1226"/>
              <a:gd fmla="*/ 2014538 w 2693988" name="connsiteX1227"/>
              <a:gd fmla="*/ 906009 h 2763207" name="connsiteY1227"/>
              <a:gd fmla="*/ 2053908 w 2693988" name="connsiteX1228"/>
              <a:gd fmla="*/ 856116 h 2763207" name="connsiteY1228"/>
              <a:gd fmla="*/ 2082205 w 2693988" name="connsiteX1229"/>
              <a:gd fmla="*/ 853622 h 2763207" name="connsiteY1229"/>
              <a:gd fmla="*/ 2222501 w 2693988" name="connsiteX1230"/>
              <a:gd fmla="*/ 846138 h 2763207" name="connsiteY1230"/>
              <a:gd fmla="*/ 2222501 w 2693988" name="connsiteX1231"/>
              <a:gd fmla="*/ 865717 h 2763207" name="connsiteY1231"/>
              <a:gd fmla="*/ 2133204 w 2693988" name="connsiteX1232"/>
              <a:gd fmla="*/ 904876 h 2763207" name="connsiteY1232"/>
              <a:gd fmla="*/ 2103438 w 2693988" name="connsiteX1233"/>
              <a:gd fmla="*/ 895086 h 2763207" name="connsiteY1233"/>
              <a:gd fmla="*/ 2113360 w 2693988" name="connsiteX1234"/>
              <a:gd fmla="*/ 885297 h 2763207" name="connsiteY1234"/>
              <a:gd fmla="*/ 2182814 w 2693988" name="connsiteX1235"/>
              <a:gd fmla="*/ 875507 h 2763207" name="connsiteY1235"/>
              <a:gd fmla="*/ 2222501 w 2693988" name="connsiteX1236"/>
              <a:gd fmla="*/ 846138 h 2763207" name="connsiteY1236"/>
              <a:gd fmla="*/ 432532 w 2693988" name="connsiteX1237"/>
              <a:gd fmla="*/ 836613 h 2763207" name="connsiteY1237"/>
              <a:gd fmla="*/ 510686 w 2693988" name="connsiteX1238"/>
              <a:gd fmla="*/ 876124 h 2763207" name="connsiteY1238"/>
              <a:gd fmla="*/ 530225 w 2693988" name="connsiteX1239"/>
              <a:gd fmla="*/ 895880 h 2763207" name="connsiteY1239"/>
              <a:gd fmla="*/ 471609 w 2693988" name="connsiteX1240"/>
              <a:gd fmla="*/ 866246 h 2763207" name="connsiteY1240"/>
              <a:gd fmla="*/ 452071 w 2693988" name="connsiteX1241"/>
              <a:gd fmla="*/ 876124 h 2763207" name="connsiteY1241"/>
              <a:gd fmla="*/ 500917 w 2693988" name="connsiteX1242"/>
              <a:gd fmla="*/ 905757 h 2763207" name="connsiteY1242"/>
              <a:gd fmla="*/ 510686 w 2693988" name="connsiteX1243"/>
              <a:gd fmla="*/ 915635 h 2763207" name="connsiteY1243"/>
              <a:gd fmla="*/ 422763 w 2693988" name="connsiteX1244"/>
              <a:gd fmla="*/ 895880 h 2763207" name="connsiteY1244"/>
              <a:gd fmla="*/ 403225 w 2693988" name="connsiteX1245"/>
              <a:gd fmla="*/ 856368 h 2763207" name="connsiteY1245"/>
              <a:gd fmla="*/ 432532 w 2693988" name="connsiteX1246"/>
              <a:gd fmla="*/ 836613 h 2763207" name="connsiteY1246"/>
              <a:gd fmla="*/ 2053999 w 2693988" name="connsiteX1247"/>
              <a:gd fmla="*/ 806450 h 2763207" name="connsiteY1247"/>
              <a:gd fmla="*/ 2024744 w 2693988" name="connsiteX1248"/>
              <a:gd fmla="*/ 846137 h 2763207" name="connsiteY1248"/>
              <a:gd fmla="*/ 2005240 w 2693988" name="connsiteX1249"/>
              <a:gd fmla="*/ 885825 h 2763207" name="connsiteY1249"/>
              <a:gd fmla="*/ 2024744 w 2693988" name="connsiteX1250"/>
              <a:gd fmla="*/ 826294 h 2763207" name="connsiteY1250"/>
              <a:gd fmla="*/ 2053999 w 2693988" name="connsiteX1251"/>
              <a:gd fmla="*/ 806450 h 2763207" name="connsiteY1251"/>
              <a:gd fmla="*/ 501386 w 2693988" name="connsiteX1252"/>
              <a:gd fmla="*/ 806450 h 2763207" name="connsiteY1252"/>
              <a:gd fmla="*/ 569913 w 2693988" name="connsiteX1253"/>
              <a:gd fmla="*/ 885472 h 2763207" name="connsiteY1253"/>
              <a:gd fmla="*/ 540544 w 2693988" name="connsiteX1254"/>
              <a:gd fmla="*/ 875594 h 2763207" name="connsiteY1254"/>
              <a:gd fmla="*/ 511175 w 2693988" name="connsiteX1255"/>
              <a:gd fmla="*/ 845961 h 2763207" name="connsiteY1255"/>
              <a:gd fmla="*/ 472017 w 2693988" name="connsiteX1256"/>
              <a:gd fmla="*/ 836083 h 2763207" name="connsiteY1256"/>
              <a:gd fmla="*/ 462227 w 2693988" name="connsiteX1257"/>
              <a:gd fmla="*/ 816328 h 2763207" name="connsiteY1257"/>
              <a:gd fmla="*/ 501386 w 2693988" name="connsiteX1258"/>
              <a:gd fmla="*/ 806450 h 2763207" name="connsiteY1258"/>
              <a:gd fmla="*/ 603846 w 2693988" name="connsiteX1259"/>
              <a:gd fmla="*/ 804343 h 2763207" name="connsiteY1259"/>
              <a:gd fmla="*/ 648494 w 2693988" name="connsiteX1260"/>
              <a:gd fmla="*/ 826599 h 2763207" name="connsiteY1260"/>
              <a:gd fmla="*/ 658416 w 2693988" name="connsiteX1261"/>
              <a:gd fmla="*/ 915621 h 2763207" name="connsiteY1261"/>
              <a:gd fmla="*/ 648494 w 2693988" name="connsiteX1262"/>
              <a:gd fmla="*/ 925513 h 2763207" name="connsiteY1262"/>
              <a:gd fmla="*/ 598885 w 2693988" name="connsiteX1263"/>
              <a:gd fmla="*/ 856273 h 2763207" name="connsiteY1263"/>
              <a:gd fmla="*/ 588963 w 2693988" name="connsiteX1264"/>
              <a:gd fmla="*/ 806816 h 2763207" name="connsiteY1264"/>
              <a:gd fmla="*/ 603846 w 2693988" name="connsiteX1265"/>
              <a:gd fmla="*/ 804343 h 2763207" name="connsiteY1265"/>
              <a:gd fmla="*/ 2330186 w 2693988" name="connsiteX1266"/>
              <a:gd fmla="*/ 796925 h 2763207" name="connsiteY1266"/>
              <a:gd fmla="*/ 2339975 w 2693988" name="connsiteX1267"/>
              <a:gd fmla="*/ 826452 h 2763207" name="connsiteY1267"/>
              <a:gd fmla="*/ 2300817 w 2693988" name="connsiteX1268"/>
              <a:gd fmla="*/ 885507 h 2763207" name="connsiteY1268"/>
              <a:gd fmla="*/ 2222500 w 2693988" name="connsiteX1269"/>
              <a:gd fmla="*/ 885507 h 2763207" name="connsiteY1269"/>
              <a:gd fmla="*/ 2232290 w 2693988" name="connsiteX1270"/>
              <a:gd fmla="*/ 865822 h 2763207" name="connsiteY1270"/>
              <a:gd fmla="*/ 2242079 w 2693988" name="connsiteX1271"/>
              <a:gd fmla="*/ 826452 h 2763207" name="connsiteY1271"/>
              <a:gd fmla="*/ 2330186 w 2693988" name="connsiteX1272"/>
              <a:gd fmla="*/ 796925 h 2763207" name="connsiteY1272"/>
              <a:gd fmla="*/ 2202090 w 2693988" name="connsiteX1273"/>
              <a:gd fmla="*/ 768350 h 2763207" name="connsiteY1273"/>
              <a:gd fmla="*/ 2231686 w 2693988" name="connsiteX1274"/>
              <a:gd fmla="*/ 788035 h 2763207" name="connsiteY1274"/>
              <a:gd fmla="*/ 2192225 w 2693988" name="connsiteX1275"/>
              <a:gd fmla="*/ 847090 h 2763207" name="connsiteY1275"/>
              <a:gd fmla="*/ 2152764 w 2693988" name="connsiteX1276"/>
              <a:gd fmla="*/ 856932 h 2763207" name="connsiteY1276"/>
              <a:gd fmla="*/ 2123169 w 2693988" name="connsiteX1277"/>
              <a:gd fmla="*/ 866775 h 2763207" name="connsiteY1277"/>
              <a:gd fmla="*/ 2123169 w 2693988" name="connsiteX1278"/>
              <a:gd fmla="*/ 856932 h 2763207" name="connsiteY1278"/>
              <a:gd fmla="*/ 2192225 w 2693988" name="connsiteX1279"/>
              <a:gd fmla="*/ 817562 h 2763207" name="connsiteY1279"/>
              <a:gd fmla="*/ 2182360 w 2693988" name="connsiteX1280"/>
              <a:gd fmla="*/ 797877 h 2763207" name="connsiteY1280"/>
              <a:gd fmla="*/ 2113303 w 2693988" name="connsiteX1281"/>
              <a:gd fmla="*/ 847090 h 2763207" name="connsiteY1281"/>
              <a:gd fmla="*/ 2103438 w 2693988" name="connsiteX1282"/>
              <a:gd fmla="*/ 837247 h 2763207" name="connsiteY1282"/>
              <a:gd fmla="*/ 2202090 w 2693988" name="connsiteX1283"/>
              <a:gd fmla="*/ 768350 h 2763207" name="connsiteY1283"/>
              <a:gd fmla="*/ 347362 w 2693988" name="connsiteX1284"/>
              <a:gd fmla="*/ 762631 h 2763207" name="connsiteY1284"/>
              <a:gd fmla="*/ 422276 w 2693988" name="connsiteX1285"/>
              <a:gd fmla="*/ 816611 h 2763207" name="connsiteY1285"/>
              <a:gd fmla="*/ 402545 w 2693988" name="connsiteX1286"/>
              <a:gd fmla="*/ 836296 h 2763207" name="connsiteY1286"/>
              <a:gd fmla="*/ 392680 w 2693988" name="connsiteX1287"/>
              <a:gd fmla="*/ 865823 h 2763207" name="connsiteY1287"/>
              <a:gd fmla="*/ 392680 w 2693988" name="connsiteX1288"/>
              <a:gd fmla="*/ 885508 h 2763207" name="connsiteY1288"/>
              <a:gd fmla="*/ 303893 w 2693988" name="connsiteX1289"/>
              <a:gd fmla="*/ 865823 h 2763207" name="connsiteY1289"/>
              <a:gd fmla="*/ 294028 w 2693988" name="connsiteX1290"/>
              <a:gd fmla="*/ 816611 h 2763207" name="connsiteY1290"/>
              <a:gd fmla="*/ 313758 w 2693988" name="connsiteX1291"/>
              <a:gd fmla="*/ 767398 h 2763207" name="connsiteY1291"/>
              <a:gd fmla="*/ 347362 w 2693988" name="connsiteX1292"/>
              <a:gd fmla="*/ 762631 h 2763207" name="connsiteY1292"/>
              <a:gd fmla="*/ 2025198 w 2693988" name="connsiteX1293"/>
              <a:gd fmla="*/ 757238 h 2763207" name="connsiteY1293"/>
              <a:gd fmla="*/ 2034949 w 2693988" name="connsiteX1294"/>
              <a:gd fmla="*/ 767160 h 2763207" name="connsiteY1294"/>
              <a:gd fmla="*/ 2005694 w 2693988" name="connsiteX1295"/>
              <a:gd fmla="*/ 826691 h 2763207" name="connsiteY1295"/>
              <a:gd fmla="*/ 1995942 w 2693988" name="connsiteX1296"/>
              <a:gd fmla="*/ 876301 h 2763207" name="connsiteY1296"/>
              <a:gd fmla="*/ 1986190 w 2693988" name="connsiteX1297"/>
              <a:gd fmla="*/ 826691 h 2763207" name="connsiteY1297"/>
              <a:gd fmla="*/ 2025198 w 2693988" name="connsiteX1298"/>
              <a:gd fmla="*/ 757238 h 2763207" name="connsiteY1298"/>
              <a:gd fmla="*/ 2143126 w 2693988" name="connsiteX1299"/>
              <a:gd fmla="*/ 747713 h 2763207" name="connsiteY1299"/>
              <a:gd fmla="*/ 2182813 w 2693988" name="connsiteX1300"/>
              <a:gd fmla="*/ 757555 h 2763207" name="connsiteY1300"/>
              <a:gd fmla="*/ 2153047 w 2693988" name="connsiteX1301"/>
              <a:gd fmla="*/ 777240 h 2763207" name="connsiteY1301"/>
              <a:gd fmla="*/ 2093516 w 2693988" name="connsiteX1302"/>
              <a:gd fmla="*/ 816610 h 2763207" name="connsiteY1302"/>
              <a:gd fmla="*/ 2083594 w 2693988" name="connsiteX1303"/>
              <a:gd fmla="*/ 836295 h 2763207" name="connsiteY1303"/>
              <a:gd fmla="*/ 2063750 w 2693988" name="connsiteX1304"/>
              <a:gd fmla="*/ 846138 h 2763207" name="connsiteY1304"/>
              <a:gd fmla="*/ 2063750 w 2693988" name="connsiteX1305"/>
              <a:gd fmla="*/ 816610 h 2763207" name="connsiteY1305"/>
              <a:gd fmla="*/ 2143126 w 2693988" name="connsiteX1306"/>
              <a:gd fmla="*/ 747713 h 2763207" name="connsiteY1306"/>
              <a:gd fmla="*/ 510540 w 2693988" name="connsiteX1307"/>
              <a:gd fmla="*/ 738188 h 2763207" name="connsiteY1307"/>
              <a:gd fmla="*/ 559753 w 2693988" name="connsiteX1308"/>
              <a:gd fmla="*/ 767629 h 2763207" name="connsiteY1308"/>
              <a:gd fmla="*/ 579438 w 2693988" name="connsiteX1309"/>
              <a:gd fmla="*/ 836324 h 2763207" name="connsiteY1309"/>
              <a:gd fmla="*/ 540068 w 2693988" name="connsiteX1310"/>
              <a:gd fmla="*/ 826511 h 2763207" name="connsiteY1310"/>
              <a:gd fmla="*/ 510540 w 2693988" name="connsiteX1311"/>
              <a:gd fmla="*/ 797070 h 2763207" name="connsiteY1311"/>
              <a:gd fmla="*/ 481013 w 2693988" name="connsiteX1312"/>
              <a:gd fmla="*/ 757815 h 2763207" name="connsiteY1312"/>
              <a:gd fmla="*/ 510540 w 2693988" name="connsiteX1313"/>
              <a:gd fmla="*/ 738188 h 2763207" name="connsiteY1313"/>
              <a:gd fmla="*/ 408721 w 2693988" name="connsiteX1314"/>
              <a:gd fmla="*/ 731441 h 2763207" name="connsiteY1314"/>
              <a:gd fmla="*/ 461230 w 2693988" name="connsiteX1315"/>
              <a:gd fmla="*/ 748665 h 2763207" name="connsiteY1315"/>
              <a:gd fmla="*/ 490538 w 2693988" name="connsiteX1316"/>
              <a:gd fmla="*/ 788035 h 2763207" name="connsiteY1316"/>
              <a:gd fmla="*/ 461230 w 2693988" name="connsiteX1317"/>
              <a:gd fmla="*/ 807720 h 2763207" name="connsiteY1317"/>
              <a:gd fmla="*/ 441692 w 2693988" name="connsiteX1318"/>
              <a:gd fmla="*/ 817563 h 2763207" name="connsiteY1318"/>
              <a:gd fmla="*/ 373307 w 2693988" name="connsiteX1319"/>
              <a:gd fmla="*/ 758508 h 2763207" name="connsiteY1319"/>
              <a:gd fmla="*/ 363538 w 2693988" name="connsiteX1320"/>
              <a:gd fmla="*/ 758508 h 2763207" name="connsiteY1320"/>
              <a:gd fmla="*/ 408721 w 2693988" name="connsiteX1321"/>
              <a:gd fmla="*/ 731441 h 2763207" name="connsiteY1321"/>
              <a:gd fmla="*/ 2290310 w 2693988" name="connsiteX1322"/>
              <a:gd fmla="*/ 698500 h 2763207" name="connsiteY1322"/>
              <a:gd fmla="*/ 2339636 w 2693988" name="connsiteX1323"/>
              <a:gd fmla="*/ 737754 h 2763207" name="connsiteY1323"/>
              <a:gd fmla="*/ 2310040 w 2693988" name="connsiteX1324"/>
              <a:gd fmla="*/ 796636 h 2763207" name="connsiteY1324"/>
              <a:gd fmla="*/ 2250849 w 2693988" name="connsiteX1325"/>
              <a:gd fmla="*/ 806450 h 2763207" name="connsiteY1325"/>
              <a:gd fmla="*/ 2240984 w 2693988" name="connsiteX1326"/>
              <a:gd fmla="*/ 777009 h 2763207" name="connsiteY1326"/>
              <a:gd fmla="*/ 2221253 w 2693988" name="connsiteX1327"/>
              <a:gd fmla="*/ 757382 h 2763207" name="connsiteY1327"/>
              <a:gd fmla="*/ 2211388 w 2693988" name="connsiteX1328"/>
              <a:gd fmla="*/ 747568 h 2763207" name="connsiteY1328"/>
              <a:gd fmla="*/ 2290310 w 2693988" name="connsiteX1329"/>
              <a:gd fmla="*/ 698500 h 2763207" name="connsiteY1329"/>
              <a:gd fmla="*/ 2143125 w 2693988" name="connsiteX1330"/>
              <a:gd fmla="*/ 679450 h 2763207" name="connsiteY1330"/>
              <a:gd fmla="*/ 2143125 w 2693988" name="connsiteX1331"/>
              <a:gd fmla="*/ 689264 h 2763207" name="connsiteY1331"/>
              <a:gd fmla="*/ 2113598 w 2693988" name="connsiteX1332"/>
              <a:gd fmla="*/ 748145 h 2763207" name="connsiteY1332"/>
              <a:gd fmla="*/ 2054543 w 2693988" name="connsiteX1333"/>
              <a:gd fmla="*/ 787400 h 2763207" name="connsiteY1333"/>
              <a:gd fmla="*/ 2054543 w 2693988" name="connsiteX1334"/>
              <a:gd fmla="*/ 748145 h 2763207" name="connsiteY1334"/>
              <a:gd fmla="*/ 2084070 w 2693988" name="connsiteX1335"/>
              <a:gd fmla="*/ 699077 h 2763207" name="connsiteY1335"/>
              <a:gd fmla="*/ 2143125 w 2693988" name="connsiteX1336"/>
              <a:gd fmla="*/ 679450 h 2763207" name="connsiteY1336"/>
              <a:gd fmla="*/ 2183668 w 2693988" name="connsiteX1337"/>
              <a:gd fmla="*/ 667456 h 2763207" name="connsiteY1337"/>
              <a:gd fmla="*/ 2221523 w 2693988" name="connsiteX1338"/>
              <a:gd fmla="*/ 668691 h 2763207" name="connsiteY1338"/>
              <a:gd fmla="*/ 2260600 w 2693988" name="connsiteX1339"/>
              <a:gd fmla="*/ 688446 h 2763207" name="connsiteY1339"/>
              <a:gd fmla="*/ 2201985 w 2693988" name="connsiteX1340"/>
              <a:gd fmla="*/ 747713 h 2763207" name="connsiteY1340"/>
              <a:gd fmla="*/ 2133600 w 2693988" name="connsiteX1341"/>
              <a:gd fmla="*/ 737835 h 2763207" name="connsiteY1341"/>
              <a:gd fmla="*/ 2153139 w 2693988" name="connsiteX1342"/>
              <a:gd fmla="*/ 688446 h 2763207" name="connsiteY1342"/>
              <a:gd fmla="*/ 2183668 w 2693988" name="connsiteX1343"/>
              <a:gd fmla="*/ 667456 h 2763207" name="connsiteY1343"/>
              <a:gd fmla="*/ 755990 w 2693988" name="connsiteX1344"/>
              <a:gd fmla="*/ 649288 h 2763207" name="connsiteY1344"/>
              <a:gd fmla="*/ 795451 w 2693988" name="connsiteX1345"/>
              <a:gd fmla="*/ 649288 h 2763207" name="connsiteY1345"/>
              <a:gd fmla="*/ 884238 w 2693988" name="connsiteX1346"/>
              <a:gd fmla="*/ 678657 h 2763207" name="connsiteY1346"/>
              <a:gd fmla="*/ 825046 w 2693988" name="connsiteX1347"/>
              <a:gd fmla="*/ 698236 h 2763207" name="connsiteY1347"/>
              <a:gd fmla="*/ 765855 w 2693988" name="connsiteX1348"/>
              <a:gd fmla="*/ 668867 h 2763207" name="connsiteY1348"/>
              <a:gd fmla="*/ 755990 w 2693988" name="connsiteX1349"/>
              <a:gd fmla="*/ 649288 h 2763207" name="connsiteY1349"/>
              <a:gd fmla="*/ 795626 w 2693988" name="connsiteX1350"/>
              <a:gd fmla="*/ 606312 h 2763207" name="connsiteY1350"/>
              <a:gd fmla="*/ 805440 w 2693988" name="connsiteX1351"/>
              <a:gd fmla="*/ 610053 h 2763207" name="connsiteY1351"/>
              <a:gd fmla="*/ 844695 w 2693988" name="connsiteX1352"/>
              <a:gd fmla="*/ 639989 h 2763207" name="connsiteY1352"/>
              <a:gd fmla="*/ 893763 w 2693988" name="connsiteX1353"/>
              <a:gd fmla="*/ 669925 h 2763207" name="connsiteY1353"/>
              <a:gd fmla="*/ 815254 w 2693988" name="connsiteX1354"/>
              <a:gd fmla="*/ 649968 h 2763207" name="connsiteY1354"/>
              <a:gd fmla="*/ 785813 w 2693988" name="connsiteX1355"/>
              <a:gd fmla="*/ 610053 h 2763207" name="connsiteY1355"/>
              <a:gd fmla="*/ 795626 w 2693988" name="connsiteX1356"/>
              <a:gd fmla="*/ 606312 h 2763207" name="connsiteY1356"/>
              <a:gd fmla="*/ 392623 w 2693988" name="connsiteX1357"/>
              <a:gd fmla="*/ 600075 h 2763207" name="connsiteY1357"/>
              <a:gd fmla="*/ 550013 w 2693988" name="connsiteX1358"/>
              <a:gd fmla="*/ 659130 h 2763207" name="connsiteY1358"/>
              <a:gd fmla="*/ 579523 w 2693988" name="connsiteX1359"/>
              <a:gd fmla="*/ 678815 h 2763207" name="connsiteY1359"/>
              <a:gd fmla="*/ 727076 w 2693988" name="connsiteX1360"/>
              <a:gd fmla="*/ 816610 h 2763207" name="connsiteY1360"/>
              <a:gd fmla="*/ 717239 w 2693988" name="connsiteX1361"/>
              <a:gd fmla="*/ 836295 h 2763207" name="connsiteY1361"/>
              <a:gd fmla="*/ 628707 w 2693988" name="connsiteX1362"/>
              <a:gd fmla="*/ 767398 h 2763207" name="connsiteY1362"/>
              <a:gd fmla="*/ 490992 w 2693988" name="connsiteX1363"/>
              <a:gd fmla="*/ 688657 h 2763207" name="connsiteY1363"/>
              <a:gd fmla="*/ 490992 w 2693988" name="connsiteX1364"/>
              <a:gd fmla="*/ 678815 h 2763207" name="connsiteY1364"/>
              <a:gd fmla="*/ 304092 w 2693988" name="connsiteX1365"/>
              <a:gd fmla="*/ 737870 h 2763207" name="connsiteY1365"/>
              <a:gd fmla="*/ 274581 w 2693988" name="connsiteX1366"/>
              <a:gd fmla="*/ 757555 h 2763207" name="connsiteY1366"/>
              <a:gd fmla="*/ 245071 w 2693988" name="connsiteX1367"/>
              <a:gd fmla="*/ 767398 h 2763207" name="connsiteY1367"/>
              <a:gd fmla="*/ 304092 w 2693988" name="connsiteX1368"/>
              <a:gd fmla="*/ 1003618 h 2763207" name="connsiteY1368"/>
              <a:gd fmla="*/ 343439 w 2693988" name="connsiteX1369"/>
              <a:gd fmla="*/ 1033145 h 2763207" name="connsiteY1369"/>
              <a:gd fmla="*/ 422134 w 2693988" name="connsiteX1370"/>
              <a:gd fmla="*/ 1062673 h 2763207" name="connsiteY1370"/>
              <a:gd fmla="*/ 569686 w 2693988" name="connsiteX1371"/>
              <a:gd fmla="*/ 1102043 h 2763207" name="connsiteY1371"/>
              <a:gd fmla="*/ 569686 w 2693988" name="connsiteX1372"/>
              <a:gd fmla="*/ 1141413 h 2763207" name="connsiteY1372"/>
              <a:gd fmla="*/ 264744 w 2693988" name="connsiteX1373"/>
              <a:gd fmla="*/ 1052830 h 2763207" name="connsiteY1373"/>
              <a:gd fmla="*/ 176213 w 2693988" name="connsiteX1374"/>
              <a:gd fmla="*/ 865823 h 2763207" name="connsiteY1374"/>
              <a:gd fmla="*/ 176213 w 2693988" name="connsiteX1375"/>
              <a:gd fmla="*/ 846138 h 2763207" name="connsiteY1375"/>
              <a:gd fmla="*/ 176213 w 2693988" name="connsiteX1376"/>
              <a:gd fmla="*/ 737870 h 2763207" name="connsiteY1376"/>
              <a:gd fmla="*/ 195886 w 2693988" name="connsiteX1377"/>
              <a:gd fmla="*/ 718185 h 2763207" name="connsiteY1377"/>
              <a:gd fmla="*/ 284418 w 2693988" name="connsiteX1378"/>
              <a:gd fmla="*/ 649287 h 2763207" name="connsiteY1378"/>
              <a:gd fmla="*/ 343439 w 2693988" name="connsiteX1379"/>
              <a:gd fmla="*/ 619760 h 2763207" name="connsiteY1379"/>
              <a:gd fmla="*/ 392623 w 2693988" name="connsiteX1380"/>
              <a:gd fmla="*/ 600075 h 2763207" name="connsiteY1380"/>
              <a:gd fmla="*/ 1859496 w 2693988" name="connsiteX1381"/>
              <a:gd fmla="*/ 592405 h 2763207" name="connsiteY1381"/>
              <a:gd fmla="*/ 1868488 w 2693988" name="connsiteX1382"/>
              <a:gd fmla="*/ 600710 h 2763207" name="connsiteY1382"/>
              <a:gd fmla="*/ 1838722 w 2693988" name="connsiteX1383"/>
              <a:gd fmla="*/ 649922 h 2763207" name="connsiteY1383"/>
              <a:gd fmla="*/ 1759347 w 2693988" name="connsiteX1384"/>
              <a:gd fmla="*/ 669607 h 2763207" name="connsiteY1384"/>
              <a:gd fmla="*/ 1749425 w 2693988" name="connsiteX1385"/>
              <a:gd fmla="*/ 659765 h 2763207" name="connsiteY1385"/>
              <a:gd fmla="*/ 1789113 w 2693988" name="connsiteX1386"/>
              <a:gd fmla="*/ 630237 h 2763207" name="connsiteY1386"/>
              <a:gd fmla="*/ 1828801 w 2693988" name="connsiteX1387"/>
              <a:gd fmla="*/ 600710 h 2763207" name="connsiteY1387"/>
              <a:gd fmla="*/ 1859496 w 2693988" name="connsiteX1388"/>
              <a:gd fmla="*/ 592405 h 2763207" name="connsiteY1388"/>
              <a:gd fmla="*/ 864053 w 2693988" name="connsiteX1389"/>
              <a:gd fmla="*/ 581025 h 2763207" name="connsiteY1389"/>
              <a:gd fmla="*/ 884010 w 2693988" name="connsiteX1390"/>
              <a:gd fmla="*/ 581025 h 2763207" name="connsiteY1390"/>
              <a:gd fmla="*/ 913946 w 2693988" name="connsiteX1391"/>
              <a:gd fmla="*/ 649089 h 2763207" name="connsiteY1391"/>
              <a:gd fmla="*/ 913946 w 2693988" name="connsiteX1392"/>
              <a:gd fmla="*/ 658813 h 2763207" name="connsiteY1392"/>
              <a:gd fmla="*/ 864053 w 2693988" name="connsiteX1393"/>
              <a:gd fmla="*/ 581025 h 2763207" name="connsiteY1393"/>
              <a:gd fmla="*/ 1819275 w 2693988" name="connsiteX1394"/>
              <a:gd fmla="*/ 571500 h 2763207" name="connsiteY1394"/>
              <a:gd fmla="*/ 1819275 w 2693988" name="connsiteX1395"/>
              <a:gd fmla="*/ 581252 h 2763207" name="connsiteY1395"/>
              <a:gd fmla="*/ 1739900 w 2693988" name="connsiteX1396"/>
              <a:gd fmla="*/ 639763 h 2763207" name="connsiteY1396"/>
              <a:gd fmla="*/ 1799431 w 2693988" name="connsiteX1397"/>
              <a:gd fmla="*/ 591004 h 2763207" name="connsiteY1397"/>
              <a:gd fmla="*/ 1819275 w 2693988" name="connsiteX1398"/>
              <a:gd fmla="*/ 571500 h 2763207" name="connsiteY1398"/>
              <a:gd fmla="*/ 1759744 w 2693988" name="connsiteX1399"/>
              <a:gd fmla="*/ 541337 h 2763207" name="connsiteY1399"/>
              <a:gd fmla="*/ 1769666 w 2693988" name="connsiteX1400"/>
              <a:gd fmla="*/ 551179 h 2763207" name="connsiteY1400"/>
              <a:gd fmla="*/ 1720057 w 2693988" name="connsiteX1401"/>
              <a:gd fmla="*/ 639762 h 2763207" name="connsiteY1401"/>
              <a:gd fmla="*/ 1700213 w 2693988" name="connsiteX1402"/>
              <a:gd fmla="*/ 629919 h 2763207" name="connsiteY1402"/>
              <a:gd fmla="*/ 1759744 w 2693988" name="connsiteX1403"/>
              <a:gd fmla="*/ 541337 h 2763207" name="connsiteY1403"/>
              <a:gd fmla="*/ 683940 w 2693988" name="connsiteX1404"/>
              <a:gd fmla="*/ 538866 h 2763207" name="connsiteY1404"/>
              <a:gd fmla="*/ 697707 w 2693988" name="connsiteX1405"/>
              <a:gd fmla="*/ 541626 h 2763207" name="connsiteY1405"/>
              <a:gd fmla="*/ 746654 w 2693988" name="connsiteX1406"/>
              <a:gd fmla="*/ 551439 h 2763207" name="connsiteY1406"/>
              <a:gd fmla="*/ 776023 w 2693988" name="connsiteX1407"/>
              <a:gd fmla="*/ 590694 h 2763207" name="connsiteY1407"/>
              <a:gd fmla="*/ 785813 w 2693988" name="connsiteX1408"/>
              <a:gd fmla="*/ 629948 h 2763207" name="connsiteY1408"/>
              <a:gd fmla="*/ 707496 w 2693988" name="connsiteX1409"/>
              <a:gd fmla="*/ 610321 h 2763207" name="connsiteY1409"/>
              <a:gd fmla="*/ 678127 w 2693988" name="connsiteX1410"/>
              <a:gd fmla="*/ 541626 h 2763207" name="connsiteY1410"/>
              <a:gd fmla="*/ 683940 w 2693988" name="connsiteX1411"/>
              <a:gd fmla="*/ 538866 h 2763207" name="connsiteY1411"/>
              <a:gd fmla="*/ 924242 w 2693988" name="connsiteX1412"/>
              <a:gd fmla="*/ 531812 h 2763207" name="connsiteY1412"/>
              <a:gd fmla="*/ 953770 w 2693988" name="connsiteX1413"/>
              <a:gd fmla="*/ 561120 h 2763207" name="connsiteY1413"/>
              <a:gd fmla="*/ 934085 w 2693988" name="connsiteX1414"/>
              <a:gd fmla="*/ 658812 h 2763207" name="connsiteY1414"/>
              <a:gd fmla="*/ 934085 w 2693988" name="connsiteX1415"/>
              <a:gd fmla="*/ 590427 h 2763207" name="connsiteY1415"/>
              <a:gd fmla="*/ 924242 w 2693988" name="connsiteX1416"/>
              <a:gd fmla="*/ 551350 h 2763207" name="connsiteY1416"/>
              <a:gd fmla="*/ 924242 w 2693988" name="connsiteX1417"/>
              <a:gd fmla="*/ 531812 h 2763207" name="connsiteY1417"/>
              <a:gd fmla="*/ 2208964 w 2693988" name="connsiteX1418"/>
              <a:gd fmla="*/ 526126 h 2763207" name="connsiteY1418"/>
              <a:gd fmla="*/ 2251587 w 2693988" name="connsiteX1419"/>
              <a:gd fmla="*/ 532425 h 2763207" name="connsiteY1419"/>
              <a:gd fmla="*/ 2281131 w 2693988" name="connsiteX1420"/>
              <a:gd fmla="*/ 542256 h 2763207" name="connsiteY1420"/>
              <a:gd fmla="*/ 2409153 w 2693988" name="connsiteX1421"/>
              <a:gd fmla="*/ 611076 h 2763207" name="connsiteY1421"/>
              <a:gd fmla="*/ 2448545 w 2693988" name="connsiteX1422"/>
              <a:gd fmla="*/ 630738 h 2763207" name="connsiteY1422"/>
              <a:gd fmla="*/ 2448545 w 2693988" name="connsiteX1423"/>
              <a:gd fmla="*/ 729052 h 2763207" name="connsiteY1423"/>
              <a:gd fmla="*/ 2428849 w 2693988" name="connsiteX1424"/>
              <a:gd fmla="*/ 945342 h 2763207" name="connsiteY1424"/>
              <a:gd fmla="*/ 2359914 w 2693988" name="connsiteX1425"/>
              <a:gd fmla="*/ 994499 h 2763207" name="connsiteY1425"/>
              <a:gd fmla="*/ 2222043 w 2693988" name="connsiteX1426"/>
              <a:gd fmla="*/ 1033824 h 2763207" name="connsiteY1426"/>
              <a:gd fmla="*/ 2094021 w 2693988" name="connsiteX1427"/>
              <a:gd fmla="*/ 1073150 h 2763207" name="connsiteY1427"/>
              <a:gd fmla="*/ 2084173 w 2693988" name="connsiteX1428"/>
              <a:gd fmla="*/ 1063318 h 2763207" name="connsiteY1428"/>
              <a:gd fmla="*/ 2094021 w 2693988" name="connsiteX1429"/>
              <a:gd fmla="*/ 1053487 h 2763207" name="connsiteY1429"/>
              <a:gd fmla="*/ 2231891 w 2693988" name="connsiteX1430"/>
              <a:gd fmla="*/ 1004330 h 2763207" name="connsiteY1430"/>
              <a:gd fmla="*/ 2290978 w 2693988" name="connsiteX1431"/>
              <a:gd fmla="*/ 984668 h 2763207" name="connsiteY1431"/>
              <a:gd fmla="*/ 2330370 w 2693988" name="connsiteX1432"/>
              <a:gd fmla="*/ 945342 h 2763207" name="connsiteY1432"/>
              <a:gd fmla="*/ 2379609 w 2693988" name="connsiteX1433"/>
              <a:gd fmla="*/ 817534 h 2763207" name="connsiteY1433"/>
              <a:gd fmla="*/ 2379609 w 2693988" name="connsiteX1434"/>
              <a:gd fmla="*/ 689726 h 2763207" name="connsiteY1434"/>
              <a:gd fmla="*/ 2350066 w 2693988" name="connsiteX1435"/>
              <a:gd fmla="*/ 679895 h 2763207" name="connsiteY1435"/>
              <a:gd fmla="*/ 2330370 w 2693988" name="connsiteX1436"/>
              <a:gd fmla="*/ 679895 h 2763207" name="connsiteY1436"/>
              <a:gd fmla="*/ 2162956 w 2693988" name="connsiteX1437"/>
              <a:gd fmla="*/ 620907 h 2763207" name="connsiteY1437"/>
              <a:gd fmla="*/ 2113717 w 2693988" name="connsiteX1438"/>
              <a:gd fmla="*/ 620907 h 2763207" name="connsiteY1438"/>
              <a:gd fmla="*/ 1975846 w 2693988" name="connsiteX1439"/>
              <a:gd fmla="*/ 729052 h 2763207" name="connsiteY1439"/>
              <a:gd fmla="*/ 1926607 w 2693988" name="connsiteX1440"/>
              <a:gd fmla="*/ 788040 h 2763207" name="connsiteY1440"/>
              <a:gd fmla="*/ 1916759 w 2693988" name="connsiteX1441"/>
              <a:gd fmla="*/ 788040 h 2763207" name="connsiteY1441"/>
              <a:gd fmla="*/ 1906911 w 2693988" name="connsiteX1442"/>
              <a:gd fmla="*/ 768377 h 2763207" name="connsiteY1442"/>
              <a:gd fmla="*/ 2094021 w 2693988" name="connsiteX1443"/>
              <a:gd fmla="*/ 571750 h 2763207" name="connsiteY1443"/>
              <a:gd fmla="*/ 2208964 w 2693988" name="connsiteX1444"/>
              <a:gd fmla="*/ 526126 h 2763207" name="connsiteY1444"/>
              <a:gd fmla="*/ 1680210 w 2693988" name="connsiteX1445"/>
              <a:gd fmla="*/ 501650 h 2763207" name="connsiteY1445"/>
              <a:gd fmla="*/ 1690053 w 2693988" name="connsiteX1446"/>
              <a:gd fmla="*/ 511572 h 2763207" name="connsiteY1446"/>
              <a:gd fmla="*/ 1680210 w 2693988" name="connsiteX1447"/>
              <a:gd fmla="*/ 551259 h 2763207" name="connsiteY1447"/>
              <a:gd fmla="*/ 1690053 w 2693988" name="connsiteX1448"/>
              <a:gd fmla="*/ 620713 h 2763207" name="connsiteY1448"/>
              <a:gd fmla="*/ 1660525 w 2693988" name="connsiteX1449"/>
              <a:gd fmla="*/ 561181 h 2763207" name="connsiteY1449"/>
              <a:gd fmla="*/ 1680210 w 2693988" name="connsiteX1450"/>
              <a:gd fmla="*/ 501650 h 2763207" name="connsiteY1450"/>
              <a:gd fmla="*/ 973455 w 2693988" name="connsiteX1451"/>
              <a:gd fmla="*/ 501650 h 2763207" name="connsiteY1451"/>
              <a:gd fmla="*/ 1002983 w 2693988" name="connsiteX1452"/>
              <a:gd fmla="*/ 521433 h 2763207" name="connsiteY1452"/>
              <a:gd fmla="*/ 993141 w 2693988" name="connsiteX1453"/>
              <a:gd fmla="*/ 620346 h 2763207" name="connsiteY1453"/>
              <a:gd fmla="*/ 963613 w 2693988" name="connsiteX1454"/>
              <a:gd fmla="*/ 630238 h 2763207" name="connsiteY1454"/>
              <a:gd fmla="*/ 973455 w 2693988" name="connsiteX1455"/>
              <a:gd fmla="*/ 610455 h 2763207" name="connsiteY1455"/>
              <a:gd fmla="*/ 963613 w 2693988" name="connsiteX1456"/>
              <a:gd fmla="*/ 541215 h 2763207" name="connsiteY1456"/>
              <a:gd fmla="*/ 973455 w 2693988" name="connsiteX1457"/>
              <a:gd fmla="*/ 501650 h 2763207" name="connsiteY1457"/>
              <a:gd fmla="*/ 2198945 w 2693988" name="connsiteX1458"/>
              <a:gd fmla="*/ 499810 h 2763207" name="connsiteY1458"/>
              <a:gd fmla="*/ 2241500 w 2693988" name="connsiteX1459"/>
              <a:gd fmla="*/ 501962 h 2763207" name="connsiteY1459"/>
              <a:gd fmla="*/ 2349654 w 2693988" name="connsiteX1460"/>
              <a:gd fmla="*/ 551149 h 2763207" name="connsiteY1460"/>
              <a:gd fmla="*/ 2398816 w 2693988" name="connsiteX1461"/>
              <a:gd fmla="*/ 580661 h 2763207" name="connsiteY1461"/>
              <a:gd fmla="*/ 2457809 w 2693988" name="connsiteX1462"/>
              <a:gd fmla="*/ 610172 h 2763207" name="connsiteY1462"/>
              <a:gd fmla="*/ 2477474 w 2693988" name="connsiteX1463"/>
              <a:gd fmla="*/ 620010 h 2763207" name="connsiteY1463"/>
              <a:gd fmla="*/ 2467641 w 2693988" name="connsiteX1464"/>
              <a:gd fmla="*/ 698708 h 2763207" name="connsiteY1464"/>
              <a:gd fmla="*/ 2497138 w 2693988" name="connsiteX1465"/>
              <a:gd fmla="*/ 826593 h 2763207" name="connsiteY1465"/>
              <a:gd fmla="*/ 2467641 w 2693988" name="connsiteX1466"/>
              <a:gd fmla="*/ 924966 h 2763207" name="connsiteY1466"/>
              <a:gd fmla="*/ 2398816 w 2693988" name="connsiteX1467"/>
              <a:gd fmla="*/ 1003664 h 2763207" name="connsiteY1467"/>
              <a:gd fmla="*/ 2212003 w 2693988" name="connsiteX1468"/>
              <a:gd fmla="*/ 1062688 h 2763207" name="connsiteY1468"/>
              <a:gd fmla="*/ 2103848 w 2693988" name="connsiteX1469"/>
              <a:gd fmla="*/ 1092200 h 2763207" name="connsiteY1469"/>
              <a:gd fmla="*/ 2172674 w 2693988" name="connsiteX1470"/>
              <a:gd fmla="*/ 1062688 h 2763207" name="connsiteY1470"/>
              <a:gd fmla="*/ 2369319 w 2693988" name="connsiteX1471"/>
              <a:gd fmla="*/ 1003664 h 2763207" name="connsiteY1471"/>
              <a:gd fmla="*/ 2467641 w 2693988" name="connsiteX1472"/>
              <a:gd fmla="*/ 905291 h 2763207" name="connsiteY1472"/>
              <a:gd fmla="*/ 2467641 w 2693988" name="connsiteX1473"/>
              <a:gd fmla="*/ 757732 h 2763207" name="connsiteY1473"/>
              <a:gd fmla="*/ 2457809 w 2693988" name="connsiteX1474"/>
              <a:gd fmla="*/ 629847 h 2763207" name="connsiteY1474"/>
              <a:gd fmla="*/ 2438145 w 2693988" name="connsiteX1475"/>
              <a:gd fmla="*/ 610172 h 2763207" name="connsiteY1475"/>
              <a:gd fmla="*/ 2359487 w 2693988" name="connsiteX1476"/>
              <a:gd fmla="*/ 570823 h 2763207" name="connsiteY1476"/>
              <a:gd fmla="*/ 2320158 w 2693988" name="connsiteX1477"/>
              <a:gd fmla="*/ 551149 h 2763207" name="connsiteY1477"/>
              <a:gd fmla="*/ 2221835 w 2693988" name="connsiteX1478"/>
              <a:gd fmla="*/ 511799 h 2763207" name="connsiteY1478"/>
              <a:gd fmla="*/ 2133345 w 2693988" name="connsiteX1479"/>
              <a:gd fmla="*/ 541311 h 2763207" name="connsiteY1479"/>
              <a:gd fmla="*/ 2025190 w 2693988" name="connsiteX1480"/>
              <a:gd fmla="*/ 620010 h 2763207" name="connsiteY1480"/>
              <a:gd fmla="*/ 1887538 w 2693988" name="connsiteX1481"/>
              <a:gd fmla="*/ 767569 h 2763207" name="connsiteY1481"/>
              <a:gd fmla="*/ 1887538 w 2693988" name="connsiteX1482"/>
              <a:gd fmla="*/ 757732 h 2763207" name="connsiteY1482"/>
              <a:gd fmla="*/ 1897371 w 2693988" name="connsiteX1483"/>
              <a:gd fmla="*/ 747895 h 2763207" name="connsiteY1483"/>
              <a:gd fmla="*/ 2044854 w 2693988" name="connsiteX1484"/>
              <a:gd fmla="*/ 580661 h 2763207" name="connsiteY1484"/>
              <a:gd fmla="*/ 2084183 w 2693988" name="connsiteX1485"/>
              <a:gd fmla="*/ 541311 h 2763207" name="connsiteY1485"/>
              <a:gd fmla="*/ 2198945 w 2693988" name="connsiteX1486"/>
              <a:gd fmla="*/ 499810 h 2763207" name="connsiteY1486"/>
              <a:gd fmla="*/ 772671 w 2693988" name="connsiteX1487"/>
              <a:gd fmla="*/ 499566 h 2763207" name="connsiteY1487"/>
              <a:gd fmla="*/ 786289 w 2693988" name="connsiteX1488"/>
              <a:gd fmla="*/ 521891 h 2763207" name="connsiteY1488"/>
              <a:gd fmla="*/ 795973 w 2693988" name="connsiteX1489"/>
              <a:gd fmla="*/ 551656 h 2763207" name="connsiteY1489"/>
              <a:gd fmla="*/ 834708 w 2693988" name="connsiteX1490"/>
              <a:gd fmla="*/ 591344 h 2763207" name="connsiteY1490"/>
              <a:gd fmla="*/ 854076 w 2693988" name="connsiteX1491"/>
              <a:gd fmla="*/ 611188 h 2763207" name="connsiteY1491"/>
              <a:gd fmla="*/ 815341 w 2693988" name="connsiteX1492"/>
              <a:gd fmla="*/ 601266 h 2763207" name="connsiteY1492"/>
              <a:gd fmla="*/ 766922 w 2693988" name="connsiteX1493"/>
              <a:gd fmla="*/ 561578 h 2763207" name="connsiteY1493"/>
              <a:gd fmla="*/ 766922 w 2693988" name="connsiteX1494"/>
              <a:gd fmla="*/ 502047 h 2763207" name="connsiteY1494"/>
              <a:gd fmla="*/ 772671 w 2693988" name="connsiteX1495"/>
              <a:gd fmla="*/ 499566 h 2763207" name="connsiteY1495"/>
              <a:gd fmla="*/ 1926908 w 2693988" name="connsiteX1496"/>
              <a:gd fmla="*/ 492125 h 2763207" name="connsiteY1496"/>
              <a:gd fmla="*/ 1936750 w 2693988" name="connsiteX1497"/>
              <a:gd fmla="*/ 492125 h 2763207" name="connsiteY1497"/>
              <a:gd fmla="*/ 1877695 w 2693988" name="connsiteX1498"/>
              <a:gd fmla="*/ 571147 h 2763207" name="connsiteY1498"/>
              <a:gd fmla="*/ 1838325 w 2693988" name="connsiteX1499"/>
              <a:gd fmla="*/ 581025 h 2763207" name="connsiteY1499"/>
              <a:gd fmla="*/ 1838325 w 2693988" name="connsiteX1500"/>
              <a:gd fmla="*/ 561269 h 2763207" name="connsiteY1500"/>
              <a:gd fmla="*/ 1877695 w 2693988" name="connsiteX1501"/>
              <a:gd fmla="*/ 511880 h 2763207" name="connsiteY1501"/>
              <a:gd fmla="*/ 1926908 w 2693988" name="connsiteX1502"/>
              <a:gd fmla="*/ 492125 h 2763207" name="connsiteY1502"/>
              <a:gd fmla="*/ 1642269 w 2693988" name="connsiteX1503"/>
              <a:gd fmla="*/ 482600 h 2763207" name="connsiteY1503"/>
              <a:gd fmla="*/ 1652059 w 2693988" name="connsiteX1504"/>
              <a:gd fmla="*/ 492491 h 2763207" name="connsiteY1504"/>
              <a:gd fmla="*/ 1652059 w 2693988" name="connsiteX1505"/>
              <a:gd fmla="*/ 541948 h 2763207" name="connsiteY1505"/>
              <a:gd fmla="*/ 1661849 w 2693988" name="connsiteX1506"/>
              <a:gd fmla="*/ 611188 h 2763207" name="connsiteY1506"/>
              <a:gd fmla="*/ 1632480 w 2693988" name="connsiteX1507"/>
              <a:gd fmla="*/ 571622 h 2763207" name="connsiteY1507"/>
              <a:gd fmla="*/ 1642269 w 2693988" name="connsiteX1508"/>
              <a:gd fmla="*/ 482600 h 2763207" name="connsiteY1508"/>
              <a:gd fmla="*/ 1847624 w 2693988" name="connsiteX1509"/>
              <a:gd fmla="*/ 463550 h 2763207" name="connsiteY1509"/>
              <a:gd fmla="*/ 1857376 w 2693988" name="connsiteX1510"/>
              <a:gd fmla="*/ 512618 h 2763207" name="connsiteY1510"/>
              <a:gd fmla="*/ 1789113 w 2693988" name="connsiteX1511"/>
              <a:gd fmla="*/ 571500 h 2763207" name="connsiteY1511"/>
              <a:gd fmla="*/ 1789113 w 2693988" name="connsiteX1512"/>
              <a:gd fmla="*/ 561686 h 2763207" name="connsiteY1512"/>
              <a:gd fmla="*/ 1828121 w 2693988" name="connsiteX1513"/>
              <a:gd fmla="*/ 532245 h 2763207" name="connsiteY1513"/>
              <a:gd fmla="*/ 1847624 w 2693988" name="connsiteX1514"/>
              <a:gd fmla="*/ 463550 h 2763207" name="connsiteY1514"/>
              <a:gd fmla="*/ 859518 w 2693988" name="connsiteX1515"/>
              <a:gd fmla="*/ 459856 h 2763207" name="connsiteY1515"/>
              <a:gd fmla="*/ 874485 w 2693988" name="connsiteX1516"/>
              <a:gd fmla="*/ 472220 h 2763207" name="connsiteY1516"/>
              <a:gd fmla="*/ 894443 w 2693988" name="connsiteX1517"/>
              <a:gd fmla="*/ 492002 h 2763207" name="connsiteY1517"/>
              <a:gd fmla="*/ 904421 w 2693988" name="connsiteX1518"/>
              <a:gd fmla="*/ 521677 h 2763207" name="connsiteY1518"/>
              <a:gd fmla="*/ 904421 w 2693988" name="connsiteX1519"/>
              <a:gd fmla="*/ 581025 h 2763207" name="connsiteY1519"/>
              <a:gd fmla="*/ 884464 w 2693988" name="connsiteX1520"/>
              <a:gd fmla="*/ 511785 h 2763207" name="connsiteY1520"/>
              <a:gd fmla="*/ 864507 w 2693988" name="connsiteX1521"/>
              <a:gd fmla="*/ 492002 h 2763207" name="connsiteY1521"/>
              <a:gd fmla="*/ 844550 w 2693988" name="connsiteX1522"/>
              <a:gd fmla="*/ 462328 h 2763207" name="connsiteY1522"/>
              <a:gd fmla="*/ 859518 w 2693988" name="connsiteX1523"/>
              <a:gd fmla="*/ 459856 h 2763207" name="connsiteY1523"/>
              <a:gd fmla="*/ 1376363 w 2693988" name="connsiteX1524"/>
              <a:gd fmla="*/ 442912 h 2763207" name="connsiteY1524"/>
              <a:gd fmla="*/ 1376363 w 2693988" name="connsiteX1525"/>
              <a:gd fmla="*/ 462597 h 2763207" name="connsiteY1525"/>
              <a:gd fmla="*/ 1346994 w 2693988" name="connsiteX1526"/>
              <a:gd fmla="*/ 531494 h 2763207" name="connsiteY1526"/>
              <a:gd fmla="*/ 1327414 w 2693988" name="connsiteX1527"/>
              <a:gd fmla="*/ 541337 h 2763207" name="connsiteY1527"/>
              <a:gd fmla="*/ 1366573 w 2693988" name="connsiteX1528"/>
              <a:gd fmla="*/ 472439 h 2763207" name="connsiteY1528"/>
              <a:gd fmla="*/ 1376363 w 2693988" name="connsiteX1529"/>
              <a:gd fmla="*/ 442912 h 2763207" name="connsiteY1529"/>
              <a:gd fmla="*/ 1218407 w 2693988" name="connsiteX1530"/>
              <a:gd fmla="*/ 442912 h 2763207" name="connsiteY1530"/>
              <a:gd fmla="*/ 1228328 w 2693988" name="connsiteX1531"/>
              <a:gd fmla="*/ 452754 h 2763207" name="connsiteY1531"/>
              <a:gd fmla="*/ 1268016 w 2693988" name="connsiteX1532"/>
              <a:gd fmla="*/ 541337 h 2763207" name="connsiteY1532"/>
              <a:gd fmla="*/ 1258094 w 2693988" name="connsiteX1533"/>
              <a:gd fmla="*/ 541337 h 2763207" name="connsiteY1533"/>
              <a:gd fmla="*/ 1218407 w 2693988" name="connsiteX1534"/>
              <a:gd fmla="*/ 442912 h 2763207" name="connsiteY1534"/>
              <a:gd fmla="*/ 1159192 w 2693988" name="connsiteX1535"/>
              <a:gd fmla="*/ 442912 h 2763207" name="connsiteY1535"/>
              <a:gd fmla="*/ 1188720 w 2693988" name="connsiteX1536"/>
              <a:gd fmla="*/ 462539 h 2763207" name="connsiteY1536"/>
              <a:gd fmla="*/ 1208405 w 2693988" name="connsiteX1537"/>
              <a:gd fmla="*/ 491980 h 2763207" name="connsiteY1537"/>
              <a:gd fmla="*/ 1247775 w 2693988" name="connsiteX1538"/>
              <a:gd fmla="*/ 541048 h 2763207" name="connsiteY1538"/>
              <a:gd fmla="*/ 1228090 w 2693988" name="connsiteX1539"/>
              <a:gd fmla="*/ 550862 h 2763207" name="connsiteY1539"/>
              <a:gd fmla="*/ 1159192 w 2693988" name="connsiteX1540"/>
              <a:gd fmla="*/ 501794 h 2763207" name="connsiteY1540"/>
              <a:gd fmla="*/ 1159192 w 2693988" name="connsiteX1541"/>
              <a:gd fmla="*/ 442912 h 2763207" name="connsiteY1541"/>
              <a:gd fmla="*/ 1425178 w 2693988" name="connsiteX1542"/>
              <a:gd fmla="*/ 433387 h 2763207" name="connsiteY1542"/>
              <a:gd fmla="*/ 1435100 w 2693988" name="connsiteX1543"/>
              <a:gd fmla="*/ 452966 h 2763207" name="connsiteY1543"/>
              <a:gd fmla="*/ 1405335 w 2693988" name="connsiteX1544"/>
              <a:gd fmla="*/ 511704 h 2763207" name="connsiteY1544"/>
              <a:gd fmla="*/ 1385491 w 2693988" name="connsiteX1545"/>
              <a:gd fmla="*/ 531283 h 2763207" name="connsiteY1545"/>
              <a:gd fmla="*/ 1355725 w 2693988" name="connsiteX1546"/>
              <a:gd fmla="*/ 541072 h 2763207" name="connsiteY1546"/>
              <a:gd fmla="*/ 1395413 w 2693988" name="connsiteX1547"/>
              <a:gd fmla="*/ 462756 h 2763207" name="connsiteY1547"/>
              <a:gd fmla="*/ 1425178 w 2693988" name="connsiteX1548"/>
              <a:gd fmla="*/ 433387 h 2763207" name="connsiteY1548"/>
              <a:gd fmla="*/ 786448 w 2693988" name="connsiteX1549"/>
              <a:gd fmla="*/ 433387 h 2763207" name="connsiteY1549"/>
              <a:gd fmla="*/ 835660 w 2693988" name="connsiteX1550"/>
              <a:gd fmla="*/ 472848 h 2763207" name="connsiteY1550"/>
              <a:gd fmla="*/ 865188 w 2693988" name="connsiteX1551"/>
              <a:gd fmla="*/ 561635 h 2763207" name="connsiteY1551"/>
              <a:gd fmla="*/ 825818 w 2693988" name="connsiteX1552"/>
              <a:gd fmla="*/ 482713 h 2763207" name="connsiteY1552"/>
              <a:gd fmla="*/ 806133 w 2693988" name="connsiteX1553"/>
              <a:gd fmla="*/ 492578 h 2763207" name="connsiteY1553"/>
              <a:gd fmla="*/ 815975 w 2693988" name="connsiteX1554"/>
              <a:gd fmla="*/ 522174 h 2763207" name="connsiteY1554"/>
              <a:gd fmla="*/ 855345 w 2693988" name="connsiteX1555"/>
              <a:gd fmla="*/ 571500 h 2763207" name="connsiteY1555"/>
              <a:gd fmla="*/ 806133 w 2693988" name="connsiteX1556"/>
              <a:gd fmla="*/ 532039 h 2763207" name="connsiteY1556"/>
              <a:gd fmla="*/ 766763 w 2693988" name="connsiteX1557"/>
              <a:gd fmla="*/ 453117 h 2763207" name="connsiteY1557"/>
              <a:gd fmla="*/ 786448 w 2693988" name="connsiteX1558"/>
              <a:gd fmla="*/ 433387 h 2763207" name="connsiteY1558"/>
              <a:gd fmla="*/ 678440 w 2693988" name="connsiteX1559"/>
              <a:gd fmla="*/ 433387 h 2763207" name="connsiteY1559"/>
              <a:gd fmla="*/ 707881 w 2693988" name="connsiteX1560"/>
              <a:gd fmla="*/ 453014 h 2763207" name="connsiteY1560"/>
              <a:gd fmla="*/ 756949 w 2693988" name="connsiteX1561"/>
              <a:gd fmla="*/ 482455 h 2763207" name="connsiteY1561"/>
              <a:gd fmla="*/ 766763 w 2693988" name="connsiteX1562"/>
              <a:gd fmla="*/ 482455 h 2763207" name="connsiteY1562"/>
              <a:gd fmla="*/ 747135 w 2693988" name="connsiteX1563"/>
              <a:gd fmla="*/ 541337 h 2763207" name="connsiteY1563"/>
              <a:gd fmla="*/ 658813 w 2693988" name="connsiteX1564"/>
              <a:gd fmla="*/ 502082 h 2763207" name="connsiteY1564"/>
              <a:gd fmla="*/ 658813 w 2693988" name="connsiteX1565"/>
              <a:gd fmla="*/ 462828 h 2763207" name="connsiteY1565"/>
              <a:gd fmla="*/ 678440 w 2693988" name="connsiteX1566"/>
              <a:gd fmla="*/ 433387 h 2763207" name="connsiteY1566"/>
              <a:gd fmla="*/ 1292887 w 2693988" name="connsiteX1567"/>
              <a:gd fmla="*/ 429980 h 2763207" name="connsiteY1567"/>
              <a:gd fmla="*/ 1307571 w 2693988" name="connsiteX1568"/>
              <a:gd fmla="*/ 433651 h 2763207" name="connsiteY1568"/>
              <a:gd fmla="*/ 1317361 w 2693988" name="connsiteX1569"/>
              <a:gd fmla="*/ 453231 h 2763207" name="connsiteY1569"/>
              <a:gd fmla="*/ 1307571 w 2693988" name="connsiteX1570"/>
              <a:gd fmla="*/ 541337 h 2763207" name="connsiteY1570"/>
              <a:gd fmla="*/ 1287992 w 2693988" name="connsiteX1571"/>
              <a:gd fmla="*/ 541337 h 2763207" name="connsiteY1571"/>
              <a:gd fmla="*/ 1278202 w 2693988" name="connsiteX1572"/>
              <a:gd fmla="*/ 521758 h 2763207" name="connsiteY1572"/>
              <a:gd fmla="*/ 1278202 w 2693988" name="connsiteX1573"/>
              <a:gd fmla="*/ 433651 h 2763207" name="connsiteY1573"/>
              <a:gd fmla="*/ 1292887 w 2693988" name="connsiteX1574"/>
              <a:gd fmla="*/ 429980 h 2763207" name="connsiteY1574"/>
              <a:gd fmla="*/ 1741375 w 2693988" name="connsiteX1575"/>
              <a:gd fmla="*/ 422870 h 2763207" name="connsiteY1575"/>
              <a:gd fmla="*/ 1770063 w 2693988" name="connsiteX1576"/>
              <a:gd fmla="*/ 424089 h 2763207" name="connsiteY1576"/>
              <a:gd fmla="*/ 1760085 w 2693988" name="connsiteX1577"/>
              <a:gd fmla="*/ 453344 h 2763207" name="connsiteY1577"/>
              <a:gd fmla="*/ 1730149 w 2693988" name="connsiteX1578"/>
              <a:gd fmla="*/ 482599 h 2763207" name="connsiteY1578"/>
              <a:gd fmla="*/ 1730149 w 2693988" name="connsiteX1579"/>
              <a:gd fmla="*/ 531358 h 2763207" name="connsiteY1579"/>
              <a:gd fmla="*/ 1710192 w 2693988" name="connsiteX1580"/>
              <a:gd fmla="*/ 550862 h 2763207" name="connsiteY1580"/>
              <a:gd fmla="*/ 1720170 w 2693988" name="connsiteX1581"/>
              <a:gd fmla="*/ 443592 h 2763207" name="connsiteY1581"/>
              <a:gd fmla="*/ 1741375 w 2693988" name="connsiteX1582"/>
              <a:gd fmla="*/ 422870 h 2763207" name="connsiteY1582"/>
              <a:gd fmla="*/ 1808339 w 2693988" name="connsiteX1583"/>
              <a:gd fmla="*/ 403225 h 2763207" name="connsiteY1583"/>
              <a:gd fmla="*/ 1837972 w 2693988" name="connsiteX1584"/>
              <a:gd fmla="*/ 423008 h 2763207" name="connsiteY1584"/>
              <a:gd fmla="*/ 1788584 w 2693988" name="connsiteX1585"/>
              <a:gd fmla="*/ 521921 h 2763207" name="connsiteY1585"/>
              <a:gd fmla="*/ 1778706 w 2693988" name="connsiteX1586"/>
              <a:gd fmla="*/ 531813 h 2763207" name="connsiteY1586"/>
              <a:gd fmla="*/ 1808339 w 2693988" name="connsiteX1587"/>
              <a:gd fmla="*/ 462573 h 2763207" name="connsiteY1587"/>
              <a:gd fmla="*/ 1798461 w 2693988" name="connsiteX1588"/>
              <a:gd fmla="*/ 452682 h 2763207" name="connsiteY1588"/>
              <a:gd fmla="*/ 1758950 w 2693988" name="connsiteX1589"/>
              <a:gd fmla="*/ 521921 h 2763207" name="connsiteY1589"/>
              <a:gd fmla="*/ 1808339 w 2693988" name="connsiteX1590"/>
              <a:gd fmla="*/ 403225 h 2763207" name="connsiteY1590"/>
              <a:gd fmla="*/ 913607 w 2693988" name="connsiteX1591"/>
              <a:gd fmla="*/ 403225 h 2763207" name="connsiteY1591"/>
              <a:gd fmla="*/ 963216 w 2693988" name="connsiteX1592"/>
              <a:gd fmla="*/ 442790 h 2763207" name="connsiteY1592"/>
              <a:gd fmla="*/ 953294 w 2693988" name="connsiteX1593"/>
              <a:gd fmla="*/ 531813 h 2763207" name="connsiteY1593"/>
              <a:gd fmla="*/ 913607 w 2693988" name="connsiteX1594"/>
              <a:gd fmla="*/ 512030 h 2763207" name="connsiteY1594"/>
              <a:gd fmla="*/ 893763 w 2693988" name="connsiteX1595"/>
              <a:gd fmla="*/ 462573 h 2763207" name="connsiteY1595"/>
              <a:gd fmla="*/ 913607 w 2693988" name="connsiteX1596"/>
              <a:gd fmla="*/ 403225 h 2763207" name="connsiteY1596"/>
              <a:gd fmla="*/ 1690235 w 2693988" name="connsiteX1597"/>
              <a:gd fmla="*/ 384175 h 2763207" name="connsiteY1597"/>
              <a:gd fmla="*/ 1709738 w 2693988" name="connsiteX1598"/>
              <a:gd fmla="*/ 442912 h 2763207" name="connsiteY1598"/>
              <a:gd fmla="*/ 1690235 w 2693988" name="connsiteX1599"/>
              <a:gd fmla="*/ 482071 h 2763207" name="connsiteY1599"/>
              <a:gd fmla="*/ 1660979 w 2693988" name="connsiteX1600"/>
              <a:gd fmla="*/ 491860 h 2763207" name="connsiteY1600"/>
              <a:gd fmla="*/ 1651227 w 2693988" name="connsiteX1601"/>
              <a:gd fmla="*/ 423333 h 2763207" name="connsiteY1601"/>
              <a:gd fmla="*/ 1690235 w 2693988" name="connsiteX1602"/>
              <a:gd fmla="*/ 384175 h 2763207" name="connsiteY1602"/>
              <a:gd fmla="*/ 1916748 w 2693988" name="connsiteX1603"/>
              <a:gd fmla="*/ 365125 h 2763207" name="connsiteY1603"/>
              <a:gd fmla="*/ 1946275 w 2693988" name="connsiteX1604"/>
              <a:gd fmla="*/ 433509 h 2763207" name="connsiteY1604"/>
              <a:gd fmla="*/ 1916748 w 2693988" name="connsiteX1605"/>
              <a:gd fmla="*/ 482356 h 2763207" name="connsiteY1605"/>
              <a:gd fmla="*/ 1877378 w 2693988" name="connsiteX1606"/>
              <a:gd fmla="*/ 492125 h 2763207" name="connsiteY1606"/>
              <a:gd fmla="*/ 1867535 w 2693988" name="connsiteX1607"/>
              <a:gd fmla="*/ 482356 h 2763207" name="connsiteY1607"/>
              <a:gd fmla="*/ 1857693 w 2693988" name="connsiteX1608"/>
              <a:gd fmla="*/ 453048 h 2763207" name="connsiteY1608"/>
              <a:gd fmla="*/ 1887220 w 2693988" name="connsiteX1609"/>
              <a:gd fmla="*/ 404202 h 2763207" name="connsiteY1609"/>
              <a:gd fmla="*/ 1916748 w 2693988" name="connsiteX1610"/>
              <a:gd fmla="*/ 365125 h 2763207" name="connsiteY1610"/>
              <a:gd fmla="*/ 845790 w 2693988" name="connsiteX1611"/>
              <a:gd fmla="*/ 352083 h 2763207" name="connsiteY1611"/>
              <a:gd fmla="*/ 883920 w 2693988" name="connsiteX1612"/>
              <a:gd fmla="*/ 384175 h 2763207" name="connsiteY1612"/>
              <a:gd fmla="*/ 883920 w 2693988" name="connsiteX1613"/>
              <a:gd fmla="*/ 453628 h 2763207" name="connsiteY1613"/>
              <a:gd fmla="*/ 845185 w 2693988" name="connsiteX1614"/>
              <a:gd fmla="*/ 443706 h 2763207" name="connsiteY1614"/>
              <a:gd fmla="*/ 816134 w 2693988" name="connsiteX1615"/>
              <a:gd fmla="*/ 433784 h 2763207" name="connsiteY1615"/>
              <a:gd fmla="*/ 806450 w 2693988" name="connsiteX1616"/>
              <a:gd fmla="*/ 364331 h 2763207" name="connsiteY1616"/>
              <a:gd fmla="*/ 825817 w 2693988" name="connsiteX1617"/>
              <a:gd fmla="*/ 354409 h 2763207" name="connsiteY1617"/>
              <a:gd fmla="*/ 845790 w 2693988" name="connsiteX1618"/>
              <a:gd fmla="*/ 352083 h 2763207" name="connsiteY1618"/>
              <a:gd fmla="*/ 2124473 w 2693988" name="connsiteX1619"/>
              <a:gd fmla="*/ 350639 h 2763207" name="connsiteY1619"/>
              <a:gd fmla="*/ 2152931 w 2693988" name="connsiteX1620"/>
              <a:gd fmla="*/ 354329 h 2763207" name="connsiteY1620"/>
              <a:gd fmla="*/ 2222221 w 2693988" name="connsiteX1621"/>
              <a:gd fmla="*/ 374014 h 2763207" name="connsiteY1621"/>
              <a:gd fmla="*/ 2232119 w 2693988" name="connsiteX1622"/>
              <a:gd fmla="*/ 403542 h 2763207" name="connsiteY1622"/>
              <a:gd fmla="*/ 2261815 w 2693988" name="connsiteX1623"/>
              <a:gd fmla="*/ 492125 h 2763207" name="connsiteY1623"/>
              <a:gd fmla="*/ 2192525 w 2693988" name="connsiteX1624"/>
              <a:gd fmla="*/ 482282 h 2763207" name="connsiteY1624"/>
              <a:gd fmla="*/ 2162829 w 2693988" name="connsiteX1625"/>
              <a:gd fmla="*/ 433070 h 2763207" name="connsiteY1625"/>
              <a:gd fmla="*/ 2113337 w 2693988" name="connsiteX1626"/>
              <a:gd fmla="*/ 413385 h 2763207" name="connsiteY1626"/>
              <a:gd fmla="*/ 2103438 w 2693988" name="connsiteX1627"/>
              <a:gd fmla="*/ 354329 h 2763207" name="connsiteY1627"/>
              <a:gd fmla="*/ 2124473 w 2693988" name="connsiteX1628"/>
              <a:gd fmla="*/ 350639 h 2763207" name="connsiteY1628"/>
              <a:gd fmla="*/ 727075 w 2693988" name="connsiteX1629"/>
              <a:gd fmla="*/ 344487 h 2763207" name="connsiteY1629"/>
              <a:gd fmla="*/ 796529 w 2693988" name="connsiteX1630"/>
              <a:gd fmla="*/ 374253 h 2763207" name="connsiteY1630"/>
              <a:gd fmla="*/ 806451 w 2693988" name="connsiteX1631"/>
              <a:gd fmla="*/ 423862 h 2763207" name="connsiteY1631"/>
              <a:gd fmla="*/ 786607 w 2693988" name="connsiteX1632"/>
              <a:gd fmla="*/ 423862 h 2763207" name="connsiteY1632"/>
              <a:gd fmla="*/ 756841 w 2693988" name="connsiteX1633"/>
              <a:gd fmla="*/ 453628 h 2763207" name="connsiteY1633"/>
              <a:gd fmla="*/ 756841 w 2693988" name="connsiteX1634"/>
              <a:gd fmla="*/ 463550 h 2763207" name="connsiteY1634"/>
              <a:gd fmla="*/ 687388 w 2693988" name="connsiteX1635"/>
              <a:gd fmla="*/ 413940 h 2763207" name="connsiteY1635"/>
              <a:gd fmla="*/ 697310 w 2693988" name="connsiteX1636"/>
              <a:gd fmla="*/ 364331 h 2763207" name="connsiteY1636"/>
              <a:gd fmla="*/ 727075 w 2693988" name="connsiteX1637"/>
              <a:gd fmla="*/ 344487 h 2763207" name="connsiteY1637"/>
              <a:gd fmla="*/ 1337204 w 2693988" name="connsiteX1638"/>
              <a:gd fmla="*/ 334962 h 2763207" name="connsiteY1638"/>
              <a:gd fmla="*/ 1366573 w 2693988" name="connsiteX1639"/>
              <a:gd fmla="*/ 374527 h 2763207" name="connsiteY1639"/>
              <a:gd fmla="*/ 1337204 w 2693988" name="connsiteX1640"/>
              <a:gd fmla="*/ 463550 h 2763207" name="connsiteY1640"/>
              <a:gd fmla="*/ 1337204 w 2693988" name="connsiteX1641"/>
              <a:gd fmla="*/ 414093 h 2763207" name="connsiteY1641"/>
              <a:gd fmla="*/ 1337204 w 2693988" name="connsiteX1642"/>
              <a:gd fmla="*/ 374527 h 2763207" name="connsiteY1642"/>
              <a:gd fmla="*/ 1337204 w 2693988" name="connsiteX1643"/>
              <a:gd fmla="*/ 334962 h 2763207" name="connsiteY1643"/>
              <a:gd fmla="*/ 2103756 w 2693988" name="connsiteX1644"/>
              <a:gd fmla="*/ 325437 h 2763207" name="connsiteY1644"/>
              <a:gd fmla="*/ 2231708 w 2693988" name="connsiteX1645"/>
              <a:gd fmla="*/ 354806 h 2763207" name="connsiteY1645"/>
              <a:gd fmla="*/ 2261236 w 2693988" name="connsiteX1646"/>
              <a:gd fmla="*/ 403754 h 2763207" name="connsiteY1646"/>
              <a:gd fmla="*/ 2290763 w 2693988" name="connsiteX1647"/>
              <a:gd fmla="*/ 462491 h 2763207" name="connsiteY1647"/>
              <a:gd fmla="*/ 2280921 w 2693988" name="connsiteX1648"/>
              <a:gd fmla="*/ 491860 h 2763207" name="connsiteY1648"/>
              <a:gd fmla="*/ 2271078 w 2693988" name="connsiteX1649"/>
              <a:gd fmla="*/ 491860 h 2763207" name="connsiteY1649"/>
              <a:gd fmla="*/ 2271078 w 2693988" name="connsiteX1650"/>
              <a:gd fmla="*/ 462491 h 2763207" name="connsiteY1650"/>
              <a:gd fmla="*/ 2241551 w 2693988" name="connsiteX1651"/>
              <a:gd fmla="*/ 364595 h 2763207" name="connsiteY1651"/>
              <a:gd fmla="*/ 2212023 w 2693988" name="connsiteX1652"/>
              <a:gd fmla="*/ 364595 h 2763207" name="connsiteY1652"/>
              <a:gd fmla="*/ 2103756 w 2693988" name="connsiteX1653"/>
              <a:gd fmla="*/ 345016 h 2763207" name="connsiteY1653"/>
              <a:gd fmla="*/ 2093913 w 2693988" name="connsiteX1654"/>
              <a:gd fmla="*/ 335226 h 2763207" name="connsiteY1654"/>
              <a:gd fmla="*/ 2103756 w 2693988" name="connsiteX1655"/>
              <a:gd fmla="*/ 325437 h 2763207" name="connsiteY1655"/>
              <a:gd fmla="*/ 1248456 w 2693988" name="connsiteX1656"/>
              <a:gd fmla="*/ 325437 h 2763207" name="connsiteY1656"/>
              <a:gd fmla="*/ 1248456 w 2693988" name="connsiteX1657"/>
              <a:gd fmla="*/ 335302 h 2763207" name="connsiteY1657"/>
              <a:gd fmla="*/ 1238477 w 2693988" name="connsiteX1658"/>
              <a:gd fmla="*/ 384628 h 2763207" name="connsiteY1658"/>
              <a:gd fmla="*/ 1258434 w 2693988" name="connsiteX1659"/>
              <a:gd fmla="*/ 443819 h 2763207" name="connsiteY1659"/>
              <a:gd fmla="*/ 1258434 w 2693988" name="connsiteX1660"/>
              <a:gd fmla="*/ 463550 h 2763207" name="connsiteY1660"/>
              <a:gd fmla="*/ 1208541 w 2693988" name="connsiteX1661"/>
              <a:gd fmla="*/ 364898 h 2763207" name="connsiteY1661"/>
              <a:gd fmla="*/ 1248456 w 2693988" name="connsiteX1662"/>
              <a:gd fmla="*/ 325437 h 2763207" name="connsiteY1662"/>
              <a:gd fmla="*/ 1159669 w 2693988" name="connsiteX1663"/>
              <a:gd fmla="*/ 325437 h 2763207" name="connsiteY1663"/>
              <a:gd fmla="*/ 1199356 w 2693988" name="connsiteX1664"/>
              <a:gd fmla="*/ 364595 h 2763207" name="connsiteY1664"/>
              <a:gd fmla="*/ 1199356 w 2693988" name="connsiteX1665"/>
              <a:gd fmla="*/ 442912 h 2763207" name="connsiteY1665"/>
              <a:gd fmla="*/ 1139825 w 2693988" name="connsiteX1666"/>
              <a:gd fmla="*/ 393964 h 2763207" name="connsiteY1666"/>
              <a:gd fmla="*/ 1159669 w 2693988" name="connsiteX1667"/>
              <a:gd fmla="*/ 325437 h 2763207" name="connsiteY1667"/>
              <a:gd fmla="*/ 1769358 w 2693988" name="connsiteX1668"/>
              <a:gd fmla="*/ 315912 h 2763207" name="connsiteY1668"/>
              <a:gd fmla="*/ 1789113 w 2693988" name="connsiteX1669"/>
              <a:gd fmla="*/ 325726 h 2763207" name="connsiteY1669"/>
              <a:gd fmla="*/ 1769358 w 2693988" name="connsiteX1670"/>
              <a:gd fmla="*/ 404235 h 2763207" name="connsiteY1670"/>
              <a:gd fmla="*/ 1719969 w 2693988" name="connsiteX1671"/>
              <a:gd fmla="*/ 423862 h 2763207" name="connsiteY1671"/>
              <a:gd fmla="*/ 1710091 w 2693988" name="connsiteX1672"/>
              <a:gd fmla="*/ 423862 h 2763207" name="connsiteY1672"/>
              <a:gd fmla="*/ 1719969 w 2693988" name="connsiteX1673"/>
              <a:gd fmla="*/ 345353 h 2763207" name="connsiteY1673"/>
              <a:gd fmla="*/ 1769358 w 2693988" name="connsiteX1674"/>
              <a:gd fmla="*/ 315912 h 2763207" name="connsiteY1674"/>
              <a:gd fmla="*/ 1415371 w 2693988" name="connsiteX1675"/>
              <a:gd fmla="*/ 315912 h 2763207" name="connsiteY1675"/>
              <a:gd fmla="*/ 1425123 w 2693988" name="connsiteX1676"/>
              <a:gd fmla="*/ 315912 h 2763207" name="connsiteY1676"/>
              <a:gd fmla="*/ 1444626 w 2693988" name="connsiteX1677"/>
              <a:gd fmla="*/ 364758 h 2763207" name="connsiteY1677"/>
              <a:gd fmla="*/ 1395867 w 2693988" name="connsiteX1678"/>
              <a:gd fmla="*/ 442912 h 2763207" name="connsiteY1678"/>
              <a:gd fmla="*/ 1376363 w 2693988" name="connsiteX1679"/>
              <a:gd fmla="*/ 423373 h 2763207" name="connsiteY1679"/>
              <a:gd fmla="*/ 1386115 w 2693988" name="connsiteX1680"/>
              <a:gd fmla="*/ 364758 h 2763207" name="connsiteY1680"/>
              <a:gd fmla="*/ 1415371 w 2693988" name="connsiteX1681"/>
              <a:gd fmla="*/ 315912 h 2763207" name="connsiteY1681"/>
              <a:gd fmla="*/ 1852746 w 2693988" name="connsiteX1682"/>
              <a:gd fmla="*/ 300236 h 2763207" name="connsiteY1682"/>
              <a:gd fmla="*/ 1887009 w 2693988" name="connsiteX1683"/>
              <a:gd fmla="*/ 315119 h 2763207" name="connsiteY1683"/>
              <a:gd fmla="*/ 1896799 w 2693988" name="connsiteX1684"/>
              <a:gd fmla="*/ 374650 h 2763207" name="connsiteY1684"/>
              <a:gd fmla="*/ 1847851 w 2693988" name="connsiteX1685"/>
              <a:gd fmla="*/ 414338 h 2763207" name="connsiteY1685"/>
              <a:gd fmla="*/ 1818482 w 2693988" name="connsiteX1686"/>
              <a:gd fmla="*/ 394494 h 2763207" name="connsiteY1686"/>
              <a:gd fmla="*/ 1789113 w 2693988" name="connsiteX1687"/>
              <a:gd fmla="*/ 404416 h 2763207" name="connsiteY1687"/>
              <a:gd fmla="*/ 1818482 w 2693988" name="connsiteX1688"/>
              <a:gd fmla="*/ 315119 h 2763207" name="connsiteY1688"/>
              <a:gd fmla="*/ 1852746 w 2693988" name="connsiteX1689"/>
              <a:gd fmla="*/ 300236 h 2763207" name="connsiteY1689"/>
              <a:gd fmla="*/ 1287462 w 2693988" name="connsiteX1690"/>
              <a:gd fmla="*/ 295275 h 2763207" name="connsiteY1690"/>
              <a:gd fmla="*/ 1307306 w 2693988" name="connsiteX1691"/>
              <a:gd fmla="*/ 305166 h 2763207" name="connsiteY1691"/>
              <a:gd fmla="*/ 1307306 w 2693988" name="connsiteX1692"/>
              <a:gd fmla="*/ 413971 h 2763207" name="connsiteY1692"/>
              <a:gd fmla="*/ 1297384 w 2693988" name="connsiteX1693"/>
              <a:gd fmla="*/ 344732 h 2763207" name="connsiteY1693"/>
              <a:gd fmla="*/ 1277540 w 2693988" name="connsiteX1694"/>
              <a:gd fmla="*/ 354623 h 2763207" name="connsiteY1694"/>
              <a:gd fmla="*/ 1287462 w 2693988" name="connsiteX1695"/>
              <a:gd fmla="*/ 423863 h 2763207" name="connsiteY1695"/>
              <a:gd fmla="*/ 1267619 w 2693988" name="connsiteX1696"/>
              <a:gd fmla="*/ 394189 h 2763207" name="connsiteY1696"/>
              <a:gd fmla="*/ 1287462 w 2693988" name="connsiteX1697"/>
              <a:gd fmla="*/ 295275 h 2763207" name="connsiteY1697"/>
              <a:gd fmla="*/ 1199357 w 2693988" name="connsiteX1698"/>
              <a:gd fmla="*/ 227012 h 2763207" name="connsiteY1698"/>
              <a:gd fmla="*/ 1218804 w 2693988" name="connsiteX1699"/>
              <a:gd fmla="*/ 227012 h 2763207" name="connsiteY1699"/>
              <a:gd fmla="*/ 1238251 w 2693988" name="connsiteX1700"/>
              <a:gd fmla="*/ 314935 h 2763207" name="connsiteY1700"/>
              <a:gd fmla="*/ 1218804 w 2693988" name="connsiteX1701"/>
              <a:gd fmla="*/ 324704 h 2763207" name="connsiteY1701"/>
              <a:gd fmla="*/ 1189633 w 2693988" name="connsiteX1702"/>
              <a:gd fmla="*/ 344243 h 2763207" name="connsiteY1702"/>
              <a:gd fmla="*/ 1160463 w 2693988" name="connsiteX1703"/>
              <a:gd fmla="*/ 275858 h 2763207" name="connsiteY1703"/>
              <a:gd fmla="*/ 1199357 w 2693988" name="connsiteX1704"/>
              <a:gd fmla="*/ 227012 h 2763207" name="connsiteY1704"/>
              <a:gd fmla="*/ 1371600 w 2693988" name="connsiteX1705"/>
              <a:gd fmla="*/ 224801 h 2763207" name="connsiteY1705"/>
              <a:gd fmla="*/ 1396295 w 2693988" name="connsiteX1706"/>
              <a:gd fmla="*/ 236990 h 2763207" name="connsiteY1706"/>
              <a:gd fmla="*/ 1386417 w 2693988" name="connsiteX1707"/>
              <a:gd fmla="*/ 344260 h 2763207" name="connsiteY1707"/>
              <a:gd fmla="*/ 1376539 w 2693988" name="connsiteX1708"/>
              <a:gd fmla="*/ 354012 h 2763207" name="connsiteY1708"/>
              <a:gd fmla="*/ 1356783 w 2693988" name="connsiteX1709"/>
              <a:gd fmla="*/ 334508 h 2763207" name="connsiteY1709"/>
              <a:gd fmla="*/ 1327150 w 2693988" name="connsiteX1710"/>
              <a:gd fmla="*/ 315005 h 2763207" name="connsiteY1710"/>
              <a:gd fmla="*/ 1346905 w 2693988" name="connsiteX1711"/>
              <a:gd fmla="*/ 227239 h 2763207" name="connsiteY1711"/>
              <a:gd fmla="*/ 1371600 w 2693988" name="connsiteX1712"/>
              <a:gd fmla="*/ 224801 h 2763207" name="connsiteY1712"/>
              <a:gd fmla="*/ 815373 w 2693988" name="connsiteX1713"/>
              <a:gd fmla="*/ 217487 h 2763207" name="connsiteY1713"/>
              <a:gd fmla="*/ 904054 w 2693988" name="connsiteX1714"/>
              <a:gd fmla="*/ 227324 h 2763207" name="connsiteY1714"/>
              <a:gd fmla="*/ 982882 w 2693988" name="connsiteX1715"/>
              <a:gd fmla="*/ 315855 h 2763207" name="connsiteY1715"/>
              <a:gd fmla="*/ 1071563 w 2693988" name="connsiteX1716"/>
              <a:gd fmla="*/ 581450 h 2763207" name="connsiteY1716"/>
              <a:gd fmla="*/ 1061709 w 2693988" name="connsiteX1717"/>
              <a:gd fmla="*/ 591287 h 2763207" name="connsiteY1717"/>
              <a:gd fmla="*/ 1051856 w 2693988" name="connsiteX1718"/>
              <a:gd fmla="*/ 581450 h 2763207" name="connsiteY1718"/>
              <a:gd fmla="*/ 982882 w 2693988" name="connsiteX1719"/>
              <a:gd fmla="*/ 394550 h 2763207" name="connsiteY1719"/>
              <a:gd fmla="*/ 913908 w 2693988" name="connsiteX1720"/>
              <a:gd fmla="*/ 325692 h 2763207" name="connsiteY1720"/>
              <a:gd fmla="*/ 697132 w 2693988" name="connsiteX1721"/>
              <a:gd fmla="*/ 306018 h 2763207" name="connsiteY1721"/>
              <a:gd fmla="*/ 677425 w 2693988" name="connsiteX1722"/>
              <a:gd fmla="*/ 306018 h 2763207" name="connsiteY1722"/>
              <a:gd fmla="*/ 628158 w 2693988" name="connsiteX1723"/>
              <a:gd fmla="*/ 463408 h 2763207" name="connsiteY1723"/>
              <a:gd fmla="*/ 628158 w 2693988" name="connsiteX1724"/>
              <a:gd fmla="*/ 561776 h 2763207" name="connsiteY1724"/>
              <a:gd fmla="*/ 706985 w 2693988" name="connsiteX1725"/>
              <a:gd fmla="*/ 660145 h 2763207" name="connsiteY1725"/>
              <a:gd fmla="*/ 795666 w 2693988" name="connsiteX1726"/>
              <a:gd fmla="*/ 748676 h 2763207" name="connsiteY1726"/>
              <a:gd fmla="*/ 775959 w 2693988" name="connsiteX1727"/>
              <a:gd fmla="*/ 768350 h 2763207" name="connsiteY1727"/>
              <a:gd fmla="*/ 736546 w 2693988" name="connsiteX1728"/>
              <a:gd fmla="*/ 738839 h 2763207" name="connsiteY1728"/>
              <a:gd fmla="*/ 608451 w 2693988" name="connsiteX1729"/>
              <a:gd fmla="*/ 620797 h 2763207" name="connsiteY1729"/>
              <a:gd fmla="*/ 539477 w 2693988" name="connsiteX1730"/>
              <a:gd fmla="*/ 512592 h 2763207" name="connsiteY1730"/>
              <a:gd fmla="*/ 578890 w 2693988" name="connsiteX1731"/>
              <a:gd fmla="*/ 335529 h 2763207" name="connsiteY1731"/>
              <a:gd fmla="*/ 638011 w 2693988" name="connsiteX1732"/>
              <a:gd fmla="*/ 237161 h 2763207" name="connsiteY1732"/>
              <a:gd fmla="*/ 815373 w 2693988" name="connsiteX1733"/>
              <a:gd fmla="*/ 217487 h 2763207" name="connsiteY1733"/>
              <a:gd fmla="*/ 834794 w 2693988" name="connsiteX1734"/>
              <a:gd fmla="*/ 187325 h 2763207" name="connsiteY1734"/>
              <a:gd fmla="*/ 992221 w 2693988" name="connsiteX1735"/>
              <a:gd fmla="*/ 275936 h 2763207" name="connsiteY1735"/>
              <a:gd fmla="*/ 1002060 w 2693988" name="connsiteX1736"/>
              <a:gd fmla="*/ 295628 h 2763207" name="connsiteY1736"/>
              <a:gd fmla="*/ 1070934 w 2693988" name="connsiteX1737"/>
              <a:gd fmla="*/ 492542 h 2763207" name="connsiteY1737"/>
              <a:gd fmla="*/ 1090613 w 2693988" name="connsiteX1738"/>
              <a:gd fmla="*/ 581153 h 2763207" name="connsiteY1738"/>
              <a:gd fmla="*/ 1080774 w 2693988" name="connsiteX1739"/>
              <a:gd fmla="*/ 581153 h 2763207" name="connsiteY1739"/>
              <a:gd fmla="*/ 1041417 w 2693988" name="connsiteX1740"/>
              <a:gd fmla="*/ 463005 h 2763207" name="connsiteY1740"/>
              <a:gd fmla="*/ 1002060 w 2693988" name="connsiteX1741"/>
              <a:gd fmla="*/ 315319 h 2763207" name="connsiteY1741"/>
              <a:gd fmla="*/ 933186 w 2693988" name="connsiteX1742"/>
              <a:gd fmla="*/ 236553 h 2763207" name="connsiteY1742"/>
              <a:gd fmla="*/ 864311 w 2693988" name="connsiteX1743"/>
              <a:gd fmla="*/ 207016 h 2763207" name="connsiteY1743"/>
              <a:gd fmla="*/ 667527 w 2693988" name="connsiteX1744"/>
              <a:gd fmla="*/ 226708 h 2763207" name="connsiteY1744"/>
              <a:gd fmla="*/ 638010 w 2693988" name="connsiteX1745"/>
              <a:gd fmla="*/ 216862 h 2763207" name="connsiteY1745"/>
              <a:gd fmla="*/ 598653 w 2693988" name="connsiteX1746"/>
              <a:gd fmla="*/ 285782 h 2763207" name="connsiteY1746"/>
              <a:gd fmla="*/ 510100 w 2693988" name="connsiteX1747"/>
              <a:gd fmla="*/ 443313 h 2763207" name="connsiteY1747"/>
              <a:gd fmla="*/ 549457 w 2693988" name="connsiteX1748"/>
              <a:gd fmla="*/ 571307 h 2763207" name="connsiteY1748"/>
              <a:gd fmla="*/ 647849 w 2693988" name="connsiteX1749"/>
              <a:gd fmla="*/ 669765 h 2763207" name="connsiteY1749"/>
              <a:gd fmla="*/ 765919 w 2693988" name="connsiteX1750"/>
              <a:gd fmla="*/ 787913 h 2763207" name="connsiteY1750"/>
              <a:gd fmla="*/ 726562 w 2693988" name="connsiteX1751"/>
              <a:gd fmla="*/ 768222 h 2763207" name="connsiteY1751"/>
              <a:gd fmla="*/ 578974 w 2693988" name="connsiteX1752"/>
              <a:gd fmla="*/ 640227 h 2763207" name="connsiteY1752"/>
              <a:gd fmla="*/ 510100 w 2693988" name="connsiteX1753"/>
              <a:gd fmla="*/ 522079 h 2763207" name="connsiteY1753"/>
              <a:gd fmla="*/ 510100 w 2693988" name="connsiteX1754"/>
              <a:gd fmla="*/ 512233 h 2763207" name="connsiteY1754"/>
              <a:gd fmla="*/ 500261 w 2693988" name="connsiteX1755"/>
              <a:gd fmla="*/ 463005 h 2763207" name="connsiteY1755"/>
              <a:gd fmla="*/ 490422 w 2693988" name="connsiteX1756"/>
              <a:gd fmla="*/ 472850 h 2763207" name="connsiteY1756"/>
              <a:gd fmla="*/ 500261 w 2693988" name="connsiteX1757"/>
              <a:gd fmla="*/ 512233 h 2763207" name="connsiteY1757"/>
              <a:gd fmla="*/ 480582 w 2693988" name="connsiteX1758"/>
              <a:gd fmla="*/ 531925 h 2763207" name="connsiteY1758"/>
              <a:gd fmla="*/ 460904 w 2693988" name="connsiteX1759"/>
              <a:gd fmla="*/ 561462 h 2763207" name="connsiteY1759"/>
              <a:gd fmla="*/ 460904 w 2693988" name="connsiteX1760"/>
              <a:gd fmla="*/ 581153 h 2763207" name="connsiteY1760"/>
              <a:gd fmla="*/ 519939 w 2693988" name="connsiteX1761"/>
              <a:gd fmla="*/ 600845 h 2763207" name="connsiteY1761"/>
              <a:gd fmla="*/ 539618 w 2693988" name="connsiteX1762"/>
              <a:gd fmla="*/ 610690 h 2763207" name="connsiteY1762"/>
              <a:gd fmla="*/ 746241 w 2693988" name="connsiteX1763"/>
              <a:gd fmla="*/ 797759 h 2763207" name="connsiteY1763"/>
              <a:gd fmla="*/ 746241 w 2693988" name="connsiteX1764"/>
              <a:gd fmla="*/ 807604 h 2763207" name="connsiteY1764"/>
              <a:gd fmla="*/ 726562 w 2693988" name="connsiteX1765"/>
              <a:gd fmla="*/ 797759 h 2763207" name="connsiteY1765"/>
              <a:gd fmla="*/ 559296 w 2693988" name="connsiteX1766"/>
              <a:gd fmla="*/ 650073 h 2763207" name="connsiteY1766"/>
              <a:gd fmla="*/ 460904 w 2693988" name="connsiteX1767"/>
              <a:gd fmla="*/ 590999 h 2763207" name="connsiteY1767"/>
              <a:gd fmla="*/ 372351 w 2693988" name="connsiteX1768"/>
              <a:gd fmla="*/ 590999 h 2763207" name="connsiteY1768"/>
              <a:gd fmla="*/ 254281 w 2693988" name="connsiteX1769"/>
              <a:gd fmla="*/ 659919 h 2763207" name="connsiteY1769"/>
              <a:gd fmla="*/ 165728 w 2693988" name="connsiteX1770"/>
              <a:gd fmla="*/ 728839 h 2763207" name="connsiteY1770"/>
              <a:gd fmla="*/ 165728 w 2693988" name="connsiteX1771"/>
              <a:gd fmla="*/ 748530 h 2763207" name="connsiteY1771"/>
              <a:gd fmla="*/ 165728 w 2693988" name="connsiteX1772"/>
              <a:gd fmla="*/ 915907 h 2763207" name="connsiteY1772"/>
              <a:gd fmla="*/ 264120 w 2693988" name="connsiteX1773"/>
              <a:gd fmla="*/ 1063593 h 2763207" name="connsiteY1773"/>
              <a:gd fmla="*/ 559296 w 2693988" name="connsiteX1774"/>
              <a:gd fmla="*/ 1152204 h 2763207" name="connsiteY1774"/>
              <a:gd fmla="*/ 549457 w 2693988" name="connsiteX1775"/>
              <a:gd fmla="*/ 1162050 h 2763207" name="connsiteY1775"/>
              <a:gd fmla="*/ 254281 w 2693988" name="connsiteX1776"/>
              <a:gd fmla="*/ 1073438 h 2763207" name="connsiteY1776"/>
              <a:gd fmla="*/ 165728 w 2693988" name="connsiteX1777"/>
              <a:gd fmla="*/ 974981 h 2763207" name="connsiteY1777"/>
              <a:gd fmla="*/ 146050 w 2693988" name="connsiteX1778"/>
              <a:gd fmla="*/ 896216 h 2763207" name="connsiteY1778"/>
              <a:gd fmla="*/ 146050 w 2693988" name="connsiteX1779"/>
              <a:gd fmla="*/ 827296 h 2763207" name="connsiteY1779"/>
              <a:gd fmla="*/ 146050 w 2693988" name="connsiteX1780"/>
              <a:gd fmla="*/ 758376 h 2763207" name="connsiteY1780"/>
              <a:gd fmla="*/ 146050 w 2693988" name="connsiteX1781"/>
              <a:gd fmla="*/ 718993 h 2763207" name="connsiteY1781"/>
              <a:gd fmla="*/ 214924 w 2693988" name="connsiteX1782"/>
              <a:gd fmla="*/ 679610 h 2763207" name="connsiteY1782"/>
              <a:gd fmla="*/ 342834 w 2693988" name="connsiteX1783"/>
              <a:gd fmla="*/ 581153 h 2763207" name="connsiteY1783"/>
              <a:gd fmla="*/ 352673 w 2693988" name="connsiteX1784"/>
              <a:gd fmla="*/ 561462 h 2763207" name="connsiteY1784"/>
              <a:gd fmla="*/ 372351 w 2693988" name="connsiteX1785"/>
              <a:gd fmla="*/ 453159 h 2763207" name="connsiteY1785"/>
              <a:gd fmla="*/ 421547 w 2693988" name="connsiteX1786"/>
              <a:gd fmla="*/ 443313 h 2763207" name="connsiteY1786"/>
              <a:gd fmla="*/ 500261 w 2693988" name="connsiteX1787"/>
              <a:gd fmla="*/ 423622 h 2763207" name="connsiteY1787"/>
              <a:gd fmla="*/ 510100 w 2693988" name="connsiteX1788"/>
              <a:gd fmla="*/ 403930 h 2763207" name="connsiteY1788"/>
              <a:gd fmla="*/ 578974 w 2693988" name="connsiteX1789"/>
              <a:gd fmla="*/ 295628 h 2763207" name="connsiteY1789"/>
              <a:gd fmla="*/ 618331 w 2693988" name="connsiteX1790"/>
              <a:gd fmla="*/ 207016 h 2763207" name="connsiteY1790"/>
              <a:gd fmla="*/ 667527 w 2693988" name="connsiteX1791"/>
              <a:gd fmla="*/ 207016 h 2763207" name="connsiteY1791"/>
              <a:gd fmla="*/ 834794 w 2693988" name="connsiteX1792"/>
              <a:gd fmla="*/ 187325 h 2763207" name="connsiteY1792"/>
              <a:gd fmla="*/ 1749743 w 2693988" name="connsiteX1793"/>
              <a:gd fmla="*/ 177800 h 2763207" name="connsiteY1793"/>
              <a:gd fmla="*/ 1936751 w 2693988" name="connsiteX1794"/>
              <a:gd fmla="*/ 177800 h 2763207" name="connsiteY1794"/>
              <a:gd fmla="*/ 1956436 w 2693988" name="connsiteX1795"/>
              <a:gd fmla="*/ 207310 h 2763207" name="connsiteY1795"/>
              <a:gd fmla="*/ 2064703 w 2693988" name="connsiteX1796"/>
              <a:gd fmla="*/ 354863 h 2763207" name="connsiteY1796"/>
              <a:gd fmla="*/ 2035176 w 2693988" name="connsiteX1797"/>
              <a:gd fmla="*/ 531926 h 2763207" name="connsiteY1797"/>
              <a:gd fmla="*/ 1907223 w 2693988" name="connsiteX1798"/>
              <a:gd fmla="*/ 679479 h 2763207" name="connsiteY1798"/>
              <a:gd fmla="*/ 1858011 w 2693988" name="connsiteX1799"/>
              <a:gd fmla="*/ 728663 h 2763207" name="connsiteY1799"/>
              <a:gd fmla="*/ 1838326 w 2693988" name="connsiteX1800"/>
              <a:gd fmla="*/ 718826 h 2763207" name="connsiteY1800"/>
              <a:gd fmla="*/ 1838326 w 2693988" name="connsiteX1801"/>
              <a:gd fmla="*/ 708989 h 2763207" name="connsiteY1801"/>
              <a:gd fmla="*/ 1966278 w 2693988" name="connsiteX1802"/>
              <a:gd fmla="*/ 561437 h 2763207" name="connsiteY1802"/>
              <a:gd fmla="*/ 1985963 w 2693988" name="connsiteX1803"/>
              <a:gd fmla="*/ 472905 h 2763207" name="connsiteY1803"/>
              <a:gd fmla="*/ 1926908 w 2693988" name="connsiteX1804"/>
              <a:gd fmla="*/ 295842 h 2763207" name="connsiteY1804"/>
              <a:gd fmla="*/ 1907223 w 2693988" name="connsiteX1805"/>
              <a:gd fmla="*/ 256495 h 2763207" name="connsiteY1805"/>
              <a:gd fmla="*/ 1867853 w 2693988" name="connsiteX1806"/>
              <a:gd fmla="*/ 266331 h 2763207" name="connsiteY1806"/>
              <a:gd fmla="*/ 1710373 w 2693988" name="connsiteX1807"/>
              <a:gd fmla="*/ 286005 h 2763207" name="connsiteY1807"/>
              <a:gd fmla="*/ 1641475 w 2693988" name="connsiteX1808"/>
              <a:gd fmla="*/ 335189 h 2763207" name="connsiteY1808"/>
              <a:gd fmla="*/ 1602105 w 2693988" name="connsiteX1809"/>
              <a:gd fmla="*/ 433558 h 2763207" name="connsiteY1809"/>
              <a:gd fmla="*/ 1572578 w 2693988" name="connsiteX1810"/>
              <a:gd fmla="*/ 571273 h 2763207" name="connsiteY1810"/>
              <a:gd fmla="*/ 1543050 w 2693988" name="connsiteX1811"/>
              <a:gd fmla="*/ 571273 h 2763207" name="connsiteY1811"/>
              <a:gd fmla="*/ 1543050 w 2693988" name="connsiteX1812"/>
              <a:gd fmla="*/ 561437 h 2763207" name="connsiteY1812"/>
              <a:gd fmla="*/ 1562735 w 2693988" name="connsiteX1813"/>
              <a:gd fmla="*/ 472905 h 2763207" name="connsiteY1813"/>
              <a:gd fmla="*/ 1592263 w 2693988" name="connsiteX1814"/>
              <a:gd fmla="*/ 315516 h 2763207" name="connsiteY1814"/>
              <a:gd fmla="*/ 1749743 w 2693988" name="connsiteX1815"/>
              <a:gd fmla="*/ 177800 h 2763207" name="connsiteY1815"/>
              <a:gd fmla="*/ 1277937 w 2693988" name="connsiteX1816"/>
              <a:gd fmla="*/ 177800 h 2763207" name="connsiteY1816"/>
              <a:gd fmla="*/ 1326885 w 2693988" name="connsiteX1817"/>
              <a:gd fmla="*/ 207108 h 2763207" name="connsiteY1817"/>
              <a:gd fmla="*/ 1326885 w 2693988" name="connsiteX1818"/>
              <a:gd fmla="*/ 295031 h 2763207" name="connsiteY1818"/>
              <a:gd fmla="*/ 1297516 w 2693988" name="connsiteX1819"/>
              <a:gd fmla="*/ 285261 h 2763207" name="connsiteY1819"/>
              <a:gd fmla="*/ 1258358 w 2693988" name="connsiteX1820"/>
              <a:gd fmla="*/ 304800 h 2763207" name="connsiteY1820"/>
              <a:gd fmla="*/ 1228989 w 2693988" name="connsiteX1821"/>
              <a:gd fmla="*/ 207108 h 2763207" name="connsiteY1821"/>
              <a:gd fmla="*/ 1277937 w 2693988" name="connsiteX1822"/>
              <a:gd fmla="*/ 177800 h 2763207" name="connsiteY1822"/>
              <a:gd fmla="*/ 1956123 w 2693988" name="connsiteX1823"/>
              <a:gd fmla="*/ 147637 h 2763207" name="connsiteY1823"/>
              <a:gd fmla="*/ 2015049 w 2693988" name="connsiteX1824"/>
              <a:gd fmla="*/ 246010 h 2763207" name="connsiteY1824"/>
              <a:gd fmla="*/ 2093617 w 2693988" name="connsiteX1825"/>
              <a:gd fmla="*/ 354220 h 2763207" name="connsiteY1825"/>
              <a:gd fmla="*/ 2093617 w 2693988" name="connsiteX1826"/>
              <a:gd fmla="*/ 442756 h 2763207" name="connsiteY1826"/>
              <a:gd fmla="*/ 2064154 w 2693988" name="connsiteX1827"/>
              <a:gd fmla="*/ 531291 h 2763207" name="connsiteY1827"/>
              <a:gd fmla="*/ 2054333 w 2693988" name="connsiteX1828"/>
              <a:gd fmla="*/ 541129 h 2763207" name="connsiteY1828"/>
              <a:gd fmla="*/ 2024870 w 2693988" name="connsiteX1829"/>
              <a:gd fmla="*/ 580478 h 2763207" name="connsiteY1829"/>
              <a:gd fmla="*/ 1877556 w 2693988" name="connsiteX1830"/>
              <a:gd fmla="*/ 747712 h 2763207" name="connsiteY1830"/>
              <a:gd fmla="*/ 1867735 w 2693988" name="connsiteX1831"/>
              <a:gd fmla="*/ 737875 h 2763207" name="connsiteY1831"/>
              <a:gd fmla="*/ 1907019 w 2693988" name="connsiteX1832"/>
              <a:gd fmla="*/ 698525 h 2763207" name="connsiteY1832"/>
              <a:gd fmla="*/ 2054333 w 2693988" name="connsiteX1833"/>
              <a:gd fmla="*/ 531291 h 2763207" name="connsiteY1833"/>
              <a:gd fmla="*/ 2083796 w 2693988" name="connsiteX1834"/>
              <a:gd fmla="*/ 403407 h 2763207" name="connsiteY1834"/>
              <a:gd fmla="*/ 2005228 w 2693988" name="connsiteX1835"/>
              <a:gd fmla="*/ 246010 h 2763207" name="connsiteY1835"/>
              <a:gd fmla="*/ 1956123 w 2693988" name="connsiteX1836"/>
              <a:gd fmla="*/ 167311 h 2763207" name="connsiteY1836"/>
              <a:gd fmla="*/ 1936482 w 2693988" name="connsiteX1837"/>
              <a:gd fmla="*/ 167311 h 2763207" name="connsiteY1837"/>
              <a:gd fmla="*/ 1769525 w 2693988" name="connsiteX1838"/>
              <a:gd fmla="*/ 167311 h 2763207" name="connsiteY1838"/>
              <a:gd fmla="*/ 1651673 w 2693988" name="connsiteX1839"/>
              <a:gd fmla="*/ 206661 h 2763207" name="connsiteY1839"/>
              <a:gd fmla="*/ 1582926 w 2693988" name="connsiteX1840"/>
              <a:gd fmla="*/ 344383 h 2763207" name="connsiteY1840"/>
              <a:gd fmla="*/ 1524000 w 2693988" name="connsiteX1841"/>
              <a:gd fmla="*/ 560803 h 2763207" name="connsiteY1841"/>
              <a:gd fmla="*/ 1543642 w 2693988" name="connsiteX1842"/>
              <a:gd fmla="*/ 432918 h 2763207" name="connsiteY1842"/>
              <a:gd fmla="*/ 1573105 w 2693988" name="connsiteX1843"/>
              <a:gd fmla="*/ 314871 h 2763207" name="connsiteY1843"/>
              <a:gd fmla="*/ 1622210 w 2693988" name="connsiteX1844"/>
              <a:gd fmla="*/ 216498 h 2763207" name="connsiteY1844"/>
              <a:gd fmla="*/ 1749883 w 2693988" name="connsiteX1845"/>
              <a:gd fmla="*/ 157474 h 2763207" name="connsiteY1845"/>
              <a:gd fmla="*/ 1956123 w 2693988" name="connsiteX1846"/>
              <a:gd fmla="*/ 147637 h 2763207" name="connsiteY1846"/>
              <a:gd fmla="*/ 952874 w 2693988" name="connsiteX1847"/>
              <a:gd fmla="*/ 98425 h 2763207" name="connsiteY1847"/>
              <a:gd fmla="*/ 1050926 w 2693988" name="connsiteX1848"/>
              <a:gd fmla="*/ 118110 h 2763207" name="connsiteY1848"/>
              <a:gd fmla="*/ 1021510 w 2693988" name="connsiteX1849"/>
              <a:gd fmla="*/ 167322 h 2763207" name="connsiteY1849"/>
              <a:gd fmla="*/ 992095 w 2693988" name="connsiteX1850"/>
              <a:gd fmla="*/ 167322 h 2763207" name="connsiteY1850"/>
              <a:gd fmla="*/ 933264 w 2693988" name="connsiteX1851"/>
              <a:gd fmla="*/ 196850 h 2763207" name="connsiteY1851"/>
              <a:gd fmla="*/ 884238 w 2693988" name="connsiteX1852"/>
              <a:gd fmla="*/ 177165 h 2763207" name="connsiteY1852"/>
              <a:gd fmla="*/ 903848 w 2693988" name="connsiteX1853"/>
              <a:gd fmla="*/ 157480 h 2763207" name="connsiteY1853"/>
              <a:gd fmla="*/ 952874 w 2693988" name="connsiteX1854"/>
              <a:gd fmla="*/ 98425 h 2763207" name="connsiteY1854"/>
              <a:gd fmla="*/ 1611631 w 2693988" name="connsiteX1855"/>
              <a:gd fmla="*/ 79375 h 2763207" name="connsiteY1855"/>
              <a:gd fmla="*/ 1670686 w 2693988" name="connsiteX1856"/>
              <a:gd fmla="*/ 109008 h 2763207" name="connsiteY1856"/>
              <a:gd fmla="*/ 1700213 w 2693988" name="connsiteX1857"/>
              <a:gd fmla="*/ 148519 h 2763207" name="connsiteY1857"/>
              <a:gd fmla="*/ 1660843 w 2693988" name="connsiteX1858"/>
              <a:gd fmla="*/ 168275 h 2763207" name="connsiteY1858"/>
              <a:gd fmla="*/ 1631316 w 2693988" name="connsiteX1859"/>
              <a:gd fmla="*/ 158397 h 2763207" name="connsiteY1859"/>
              <a:gd fmla="*/ 1552576 w 2693988" name="connsiteX1860"/>
              <a:gd fmla="*/ 148519 h 2763207" name="connsiteY1860"/>
              <a:gd fmla="*/ 1523048 w 2693988" name="connsiteX1861"/>
              <a:gd fmla="*/ 128764 h 2763207" name="connsiteY1861"/>
              <a:gd fmla="*/ 1503363 w 2693988" name="connsiteX1862"/>
              <a:gd fmla="*/ 109008 h 2763207" name="connsiteY1862"/>
              <a:gd fmla="*/ 1611631 w 2693988" name="connsiteX1863"/>
              <a:gd fmla="*/ 79375 h 2763207" name="connsiteY1863"/>
              <a:gd fmla="*/ 943251 w 2693988" name="connsiteX1864"/>
              <a:gd fmla="*/ 69850 h 2763207" name="connsiteY1864"/>
              <a:gd fmla="*/ 1051822 w 2693988" name="connsiteX1865"/>
              <a:gd fmla="*/ 89477 h 2763207" name="connsiteY1865"/>
              <a:gd fmla="*/ 1071563 w 2693988" name="connsiteX1866"/>
              <a:gd fmla="*/ 99291 h 2763207" name="connsiteY1866"/>
              <a:gd fmla="*/ 1032082 w 2693988" name="connsiteX1867"/>
              <a:gd fmla="*/ 99291 h 2763207" name="connsiteY1867"/>
              <a:gd fmla="*/ 953121 w 2693988" name="connsiteX1868"/>
              <a:gd fmla="*/ 79664 h 2763207" name="connsiteY1868"/>
              <a:gd fmla="*/ 923511 w 2693988" name="connsiteX1869"/>
              <a:gd fmla="*/ 109104 h 2763207" name="connsiteY1869"/>
              <a:gd fmla="*/ 864290 w 2693988" name="connsiteX1870"/>
              <a:gd fmla="*/ 177800 h 2763207" name="connsiteY1870"/>
              <a:gd fmla="*/ 854420 w 2693988" name="connsiteX1871"/>
              <a:gd fmla="*/ 177800 h 2763207" name="connsiteY1871"/>
              <a:gd fmla="*/ 854420 w 2693988" name="connsiteX1872"/>
              <a:gd fmla="*/ 158173 h 2763207" name="connsiteY1872"/>
              <a:gd fmla="*/ 923511 w 2693988" name="connsiteX1873"/>
              <a:gd fmla="*/ 89477 h 2763207" name="connsiteY1873"/>
              <a:gd fmla="*/ 933381 w 2693988" name="connsiteX1874"/>
              <a:gd fmla="*/ 79664 h 2763207" name="connsiteY1874"/>
              <a:gd fmla="*/ 943251 w 2693988" name="connsiteX1875"/>
              <a:gd fmla="*/ 69850 h 2763207" name="connsiteY1875"/>
              <a:gd fmla="*/ 1277620 w 2693988" name="connsiteX1876"/>
              <a:gd fmla="*/ 49212 h 2763207" name="connsiteY1876"/>
              <a:gd fmla="*/ 1316990 w 2693988" name="connsiteX1877"/>
              <a:gd fmla="*/ 68921 h 2763207" name="connsiteY1877"/>
              <a:gd fmla="*/ 1435100 w 2693988" name="connsiteX1878"/>
              <a:gd fmla="*/ 118193 h 2763207" name="connsiteY1878"/>
              <a:gd fmla="*/ 1523683 w 2693988" name="connsiteX1879"/>
              <a:gd fmla="*/ 197029 h 2763207" name="connsiteY1879"/>
              <a:gd fmla="*/ 1533525 w 2693988" name="connsiteX1880"/>
              <a:gd fmla="*/ 275865 h 2763207" name="connsiteY1880"/>
              <a:gd fmla="*/ 1533525 w 2693988" name="connsiteX1881"/>
              <a:gd fmla="*/ 305429 h 2763207" name="connsiteY1881"/>
              <a:gd fmla="*/ 1484313 w 2693988" name="connsiteX1882"/>
              <a:gd fmla="*/ 551791 h 2763207" name="connsiteY1882"/>
              <a:gd fmla="*/ 1454785 w 2693988" name="connsiteX1883"/>
              <a:gd fmla="*/ 551791 h 2763207" name="connsiteY1883"/>
              <a:gd fmla="*/ 1464628 w 2693988" name="connsiteX1884"/>
              <a:gd fmla="*/ 512373 h 2763207" name="connsiteY1884"/>
              <a:gd fmla="*/ 1474470 w 2693988" name="connsiteX1885"/>
              <a:gd fmla="*/ 443391 h 2763207" name="connsiteY1885"/>
              <a:gd fmla="*/ 1484313 w 2693988" name="connsiteX1886"/>
              <a:gd fmla="*/ 305429 h 2763207" name="connsiteY1886"/>
              <a:gd fmla="*/ 1454785 w 2693988" name="connsiteX1887"/>
              <a:gd fmla="*/ 236447 h 2763207" name="connsiteY1887"/>
              <a:gd fmla="*/ 1385888 w 2693988" name="connsiteX1888"/>
              <a:gd fmla="*/ 187175 h 2763207" name="connsiteY1888"/>
              <a:gd fmla="*/ 1307147 w 2693988" name="connsiteX1889"/>
              <a:gd fmla="*/ 137902 h 2763207" name="connsiteY1889"/>
              <a:gd fmla="*/ 1287462 w 2693988" name="connsiteX1890"/>
              <a:gd fmla="*/ 118193 h 2763207" name="connsiteY1890"/>
              <a:gd fmla="*/ 1267777 w 2693988" name="connsiteX1891"/>
              <a:gd fmla="*/ 137902 h 2763207" name="connsiteY1891"/>
              <a:gd fmla="*/ 1120140 w 2693988" name="connsiteX1892"/>
              <a:gd fmla="*/ 275865 h 2763207" name="connsiteY1892"/>
              <a:gd fmla="*/ 1120140 w 2693988" name="connsiteX1893"/>
              <a:gd fmla="*/ 482809 h 2763207" name="connsiteY1893"/>
              <a:gd fmla="*/ 1139825 w 2693988" name="connsiteX1894"/>
              <a:gd fmla="*/ 551791 h 2763207" name="connsiteY1894"/>
              <a:gd fmla="*/ 1139825 w 2693988" name="connsiteX1895"/>
              <a:gd fmla="*/ 561645 h 2763207" name="connsiteY1895"/>
              <a:gd fmla="*/ 1120140 w 2693988" name="connsiteX1896"/>
              <a:gd fmla="*/ 571500 h 2763207" name="connsiteY1896"/>
              <a:gd fmla="*/ 1041400 w 2693988" name="connsiteX1897"/>
              <a:gd fmla="*/ 285720 h 2763207" name="connsiteY1897"/>
              <a:gd fmla="*/ 1129982 w 2693988" name="connsiteX1898"/>
              <a:gd fmla="*/ 108339 h 2763207" name="connsiteY1898"/>
              <a:gd fmla="*/ 1277620 w 2693988" name="connsiteX1899"/>
              <a:gd fmla="*/ 49212 h 2763207" name="connsiteY1899"/>
              <a:gd fmla="*/ 1622109 w 2693988" name="connsiteX1900"/>
              <a:gd fmla="*/ 39687 h 2763207" name="connsiteY1900"/>
              <a:gd fmla="*/ 1641794 w 2693988" name="connsiteX1901"/>
              <a:gd fmla="*/ 59314 h 2763207" name="connsiteY1901"/>
              <a:gd fmla="*/ 1730376 w 2693988" name="connsiteX1902"/>
              <a:gd fmla="*/ 137823 h 2763207" name="connsiteY1902"/>
              <a:gd fmla="*/ 1710691 w 2693988" name="connsiteX1903"/>
              <a:gd fmla="*/ 118196 h 2763207" name="connsiteY1903"/>
              <a:gd fmla="*/ 1622109 w 2693988" name="connsiteX1904"/>
              <a:gd fmla="*/ 59314 h 2763207" name="connsiteY1904"/>
              <a:gd fmla="*/ 1592581 w 2693988" name="connsiteX1905"/>
              <a:gd fmla="*/ 69128 h 2763207" name="connsiteY1905"/>
              <a:gd fmla="*/ 1494156 w 2693988" name="connsiteX1906"/>
              <a:gd fmla="*/ 88755 h 2763207" name="connsiteY1906"/>
              <a:gd fmla="*/ 1484313 w 2693988" name="connsiteX1907"/>
              <a:gd fmla="*/ 88755 h 2763207" name="connsiteY1907"/>
              <a:gd fmla="*/ 1553211 w 2693988" name="connsiteX1908"/>
              <a:gd fmla="*/ 59314 h 2763207" name="connsiteY1908"/>
              <a:gd fmla="*/ 1582738 w 2693988" name="connsiteX1909"/>
              <a:gd fmla="*/ 59314 h 2763207" name="connsiteY1909"/>
              <a:gd fmla="*/ 1622109 w 2693988" name="connsiteX1910"/>
              <a:gd fmla="*/ 39687 h 2763207" name="connsiteY1910"/>
              <a:gd fmla="*/ 1278272 w 2693988" name="connsiteX1911"/>
              <a:gd fmla="*/ 0 h 2763207" name="connsiteY1911"/>
              <a:gd fmla="*/ 1337260 w 2693988" name="connsiteX1912"/>
              <a:gd fmla="*/ 49239 h 2763207" name="connsiteY1912"/>
              <a:gd fmla="*/ 1494562 w 2693988" name="connsiteX1913"/>
              <a:gd fmla="*/ 108327 h 2763207" name="connsiteY1913"/>
              <a:gd fmla="*/ 1563382 w 2693988" name="connsiteX1914"/>
              <a:gd fmla="*/ 305284 h 2763207" name="connsiteY1914"/>
              <a:gd fmla="*/ 1504394 w 2693988" name="connsiteX1915"/>
              <a:gd fmla="*/ 551481 h 2763207" name="connsiteY1915"/>
              <a:gd fmla="*/ 1504394 w 2693988" name="connsiteX1916"/>
              <a:gd fmla="*/ 561329 h 2763207" name="connsiteY1916"/>
              <a:gd fmla="*/ 1494562 w 2693988" name="connsiteX1917"/>
              <a:gd fmla="*/ 551481 h 2763207" name="connsiteY1917"/>
              <a:gd fmla="*/ 1543719 w 2693988" name="connsiteX1918"/>
              <a:gd fmla="*/ 315132 h 2763207" name="connsiteY1918"/>
              <a:gd fmla="*/ 1524056 w 2693988" name="connsiteX1919"/>
              <a:gd fmla="*/ 157566 h 2763207" name="connsiteY1919"/>
              <a:gd fmla="*/ 1386417 w 2693988" name="connsiteX1920"/>
              <a:gd fmla="*/ 78783 h 2763207" name="connsiteY1920"/>
              <a:gd fmla="*/ 1278272 w 2693988" name="connsiteX1921"/>
              <a:gd fmla="*/ 29544 h 2763207" name="connsiteY1921"/>
              <a:gd fmla="*/ 1248778 w 2693988" name="connsiteX1922"/>
              <a:gd fmla="*/ 49239 h 2763207" name="connsiteY1922"/>
              <a:gd fmla="*/ 1111138 w 2693988" name="connsiteX1923"/>
              <a:gd fmla="*/ 108327 h 2763207" name="connsiteY1923"/>
              <a:gd fmla="*/ 1081644 w 2693988" name="connsiteX1924"/>
              <a:gd fmla="*/ 128022 h 2763207" name="connsiteY1924"/>
              <a:gd fmla="*/ 1052150 w 2693988" name="connsiteX1925"/>
              <a:gd fmla="*/ 364371 h 2763207" name="connsiteY1925"/>
              <a:gd fmla="*/ 1091476 w 2693988" name="connsiteX1926"/>
              <a:gd fmla="*/ 492394 h 2763207" name="connsiteY1926"/>
              <a:gd fmla="*/ 1111138 w 2693988" name="connsiteX1927"/>
              <a:gd fmla="*/ 571177 h 2763207" name="connsiteY1927"/>
              <a:gd fmla="*/ 1081644 w 2693988" name="connsiteX1928"/>
              <a:gd fmla="*/ 482546 h 2763207" name="connsiteY1928"/>
              <a:gd fmla="*/ 1032487 w 2693988" name="connsiteX1929"/>
              <a:gd fmla="*/ 354524 h 2763207" name="connsiteY1929"/>
              <a:gd fmla="*/ 1022656 w 2693988" name="connsiteX1930"/>
              <a:gd fmla="*/ 226501 h 2763207" name="connsiteY1930"/>
              <a:gd fmla="*/ 1130801 w 2693988" name="connsiteX1931"/>
              <a:gd fmla="*/ 78783 h 2763207" name="connsiteY1931"/>
              <a:gd fmla="*/ 1278272 w 2693988" name="connsiteX1932"/>
              <a:gd fmla="*/ 0 h 2763207" name="connsiteY19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b="b" l="l" r="r" t="t"/>
            <a:pathLst>
              <a:path h="2763207" w="2693988">
                <a:moveTo>
                  <a:pt x="1355725" y="2755900"/>
                </a:moveTo>
                <a:cubicBezTo>
                  <a:pt x="1355725" y="2755900"/>
                  <a:pt x="1355725" y="2755900"/>
                  <a:pt x="1366838" y="2755900"/>
                </a:cubicBezTo>
                <a:lnTo>
                  <a:pt x="1362185" y="2762880"/>
                </a:lnTo>
                <a:lnTo>
                  <a:pt x="1355725" y="2763207"/>
                </a:lnTo>
                <a:close/>
                <a:moveTo>
                  <a:pt x="948827" y="2513134"/>
                </a:moveTo>
                <a:cubicBezTo>
                  <a:pt x="953447" y="2513134"/>
                  <a:pt x="955295" y="2529619"/>
                  <a:pt x="962686" y="2529619"/>
                </a:cubicBezTo>
                <a:cubicBezTo>
                  <a:pt x="982398" y="2568696"/>
                  <a:pt x="1031677" y="2568696"/>
                  <a:pt x="1041532" y="2607773"/>
                </a:cubicBezTo>
                <a:cubicBezTo>
                  <a:pt x="1051388" y="2617543"/>
                  <a:pt x="1051388" y="2598004"/>
                  <a:pt x="1061244" y="2598004"/>
                </a:cubicBezTo>
                <a:cubicBezTo>
                  <a:pt x="1100667" y="2588235"/>
                  <a:pt x="1140090" y="2598004"/>
                  <a:pt x="1169657" y="2568696"/>
                </a:cubicBezTo>
                <a:cubicBezTo>
                  <a:pt x="1179513" y="2568696"/>
                  <a:pt x="1179513" y="2568696"/>
                  <a:pt x="1179513" y="2568696"/>
                </a:cubicBezTo>
                <a:cubicBezTo>
                  <a:pt x="1169657" y="2588235"/>
                  <a:pt x="1149946" y="2598004"/>
                  <a:pt x="1130234" y="2598004"/>
                </a:cubicBezTo>
                <a:cubicBezTo>
                  <a:pt x="1100667" y="2607773"/>
                  <a:pt x="1071100" y="2607773"/>
                  <a:pt x="1041532" y="2627312"/>
                </a:cubicBezTo>
                <a:cubicBezTo>
                  <a:pt x="1031677" y="2617543"/>
                  <a:pt x="1021821" y="2598004"/>
                  <a:pt x="1011965" y="2588235"/>
                </a:cubicBezTo>
                <a:cubicBezTo>
                  <a:pt x="1002109" y="2578466"/>
                  <a:pt x="982398" y="2568696"/>
                  <a:pt x="972542" y="2558927"/>
                </a:cubicBezTo>
                <a:cubicBezTo>
                  <a:pt x="962686" y="2539389"/>
                  <a:pt x="942975" y="2529619"/>
                  <a:pt x="942975" y="2519850"/>
                </a:cubicBezTo>
                <a:cubicBezTo>
                  <a:pt x="945439" y="2514966"/>
                  <a:pt x="947287" y="2513134"/>
                  <a:pt x="948827" y="2513134"/>
                </a:cubicBezTo>
                <a:close/>
                <a:moveTo>
                  <a:pt x="1809406" y="2500312"/>
                </a:moveTo>
                <a:cubicBezTo>
                  <a:pt x="1819276" y="2500312"/>
                  <a:pt x="1819276" y="2500312"/>
                  <a:pt x="1819276" y="2500312"/>
                </a:cubicBezTo>
                <a:cubicBezTo>
                  <a:pt x="1809406" y="2549158"/>
                  <a:pt x="1760055" y="2558927"/>
                  <a:pt x="1750185" y="2607773"/>
                </a:cubicBezTo>
                <a:cubicBezTo>
                  <a:pt x="1730445" y="2627312"/>
                  <a:pt x="1720575" y="2598004"/>
                  <a:pt x="1700835" y="2598004"/>
                </a:cubicBezTo>
                <a:cubicBezTo>
                  <a:pt x="1671224" y="2598004"/>
                  <a:pt x="1641614" y="2588235"/>
                  <a:pt x="1602133" y="2578466"/>
                </a:cubicBezTo>
                <a:cubicBezTo>
                  <a:pt x="1602133" y="2578466"/>
                  <a:pt x="1592263" y="2568696"/>
                  <a:pt x="1602133" y="2558927"/>
                </a:cubicBezTo>
                <a:cubicBezTo>
                  <a:pt x="1621874" y="2558927"/>
                  <a:pt x="1621874" y="2578466"/>
                  <a:pt x="1641614" y="2578466"/>
                </a:cubicBezTo>
                <a:cubicBezTo>
                  <a:pt x="1661354" y="2588235"/>
                  <a:pt x="1690965" y="2578466"/>
                  <a:pt x="1720575" y="2588235"/>
                </a:cubicBezTo>
                <a:cubicBezTo>
                  <a:pt x="1720575" y="2598004"/>
                  <a:pt x="1730445" y="2588235"/>
                  <a:pt x="1730445" y="2588235"/>
                </a:cubicBezTo>
                <a:cubicBezTo>
                  <a:pt x="1750185" y="2549158"/>
                  <a:pt x="1799536" y="2539389"/>
                  <a:pt x="1809406" y="2500312"/>
                </a:cubicBezTo>
                <a:close/>
                <a:moveTo>
                  <a:pt x="1022434" y="2489200"/>
                </a:moveTo>
                <a:cubicBezTo>
                  <a:pt x="1032293" y="2499158"/>
                  <a:pt x="1042152" y="2509116"/>
                  <a:pt x="1052011" y="2519074"/>
                </a:cubicBezTo>
                <a:cubicBezTo>
                  <a:pt x="1071730" y="2529032"/>
                  <a:pt x="1101307" y="2529032"/>
                  <a:pt x="1121026" y="2519074"/>
                </a:cubicBezTo>
                <a:cubicBezTo>
                  <a:pt x="1130885" y="2519074"/>
                  <a:pt x="1140744" y="2538990"/>
                  <a:pt x="1150604" y="2548948"/>
                </a:cubicBezTo>
                <a:cubicBezTo>
                  <a:pt x="1160463" y="2548948"/>
                  <a:pt x="1160463" y="2558906"/>
                  <a:pt x="1160463" y="2558906"/>
                </a:cubicBezTo>
                <a:cubicBezTo>
                  <a:pt x="1130885" y="2588780"/>
                  <a:pt x="1091448" y="2578822"/>
                  <a:pt x="1061871" y="2588780"/>
                </a:cubicBezTo>
                <a:cubicBezTo>
                  <a:pt x="1042152" y="2598738"/>
                  <a:pt x="1032293" y="2568864"/>
                  <a:pt x="1022434" y="2558906"/>
                </a:cubicBezTo>
                <a:cubicBezTo>
                  <a:pt x="1002715" y="2548948"/>
                  <a:pt x="973138" y="2538990"/>
                  <a:pt x="973138" y="2519074"/>
                </a:cubicBezTo>
                <a:cubicBezTo>
                  <a:pt x="973138" y="2509116"/>
                  <a:pt x="973138" y="2509116"/>
                  <a:pt x="973138" y="2509116"/>
                </a:cubicBezTo>
                <a:cubicBezTo>
                  <a:pt x="982997" y="2499158"/>
                  <a:pt x="1002715" y="2499158"/>
                  <a:pt x="1022434" y="2489200"/>
                </a:cubicBezTo>
                <a:close/>
                <a:moveTo>
                  <a:pt x="1746552" y="2473627"/>
                </a:moveTo>
                <a:cubicBezTo>
                  <a:pt x="1750371" y="2473473"/>
                  <a:pt x="1754648" y="2475309"/>
                  <a:pt x="1759536" y="2480204"/>
                </a:cubicBezTo>
                <a:cubicBezTo>
                  <a:pt x="1769311" y="2489994"/>
                  <a:pt x="1779087" y="2489994"/>
                  <a:pt x="1788863" y="2499783"/>
                </a:cubicBezTo>
                <a:cubicBezTo>
                  <a:pt x="1798638" y="2509573"/>
                  <a:pt x="1788863" y="2509573"/>
                  <a:pt x="1779087" y="2519362"/>
                </a:cubicBezTo>
                <a:cubicBezTo>
                  <a:pt x="1759536" y="2538941"/>
                  <a:pt x="1739984" y="2548731"/>
                  <a:pt x="1730208" y="2578100"/>
                </a:cubicBezTo>
                <a:cubicBezTo>
                  <a:pt x="1720433" y="2578100"/>
                  <a:pt x="1710657" y="2568310"/>
                  <a:pt x="1700881" y="2568310"/>
                </a:cubicBezTo>
                <a:cubicBezTo>
                  <a:pt x="1671554" y="2578100"/>
                  <a:pt x="1642227" y="2568310"/>
                  <a:pt x="1622676" y="2548731"/>
                </a:cubicBezTo>
                <a:cubicBezTo>
                  <a:pt x="1612900" y="2538941"/>
                  <a:pt x="1632452" y="2529152"/>
                  <a:pt x="1632452" y="2519362"/>
                </a:cubicBezTo>
                <a:cubicBezTo>
                  <a:pt x="1642227" y="2519362"/>
                  <a:pt x="1642227" y="2489994"/>
                  <a:pt x="1661779" y="2499783"/>
                </a:cubicBezTo>
                <a:cubicBezTo>
                  <a:pt x="1681330" y="2509573"/>
                  <a:pt x="1700881" y="2519362"/>
                  <a:pt x="1720433" y="2499783"/>
                </a:cubicBezTo>
                <a:cubicBezTo>
                  <a:pt x="1727764" y="2492441"/>
                  <a:pt x="1735096" y="2474086"/>
                  <a:pt x="1746552" y="2473627"/>
                </a:cubicBezTo>
                <a:close/>
                <a:moveTo>
                  <a:pt x="1346729" y="2362200"/>
                </a:moveTo>
                <a:cubicBezTo>
                  <a:pt x="1356519" y="2371969"/>
                  <a:pt x="1366308" y="2381738"/>
                  <a:pt x="1366308" y="2381738"/>
                </a:cubicBezTo>
                <a:cubicBezTo>
                  <a:pt x="1385888" y="2381738"/>
                  <a:pt x="1405467" y="2381738"/>
                  <a:pt x="1415256" y="2381738"/>
                </a:cubicBezTo>
                <a:cubicBezTo>
                  <a:pt x="1425046" y="2391507"/>
                  <a:pt x="1434836" y="2420815"/>
                  <a:pt x="1444625" y="2440354"/>
                </a:cubicBezTo>
                <a:cubicBezTo>
                  <a:pt x="1434836" y="2469661"/>
                  <a:pt x="1434836" y="2469661"/>
                  <a:pt x="1434836" y="2469661"/>
                </a:cubicBezTo>
                <a:cubicBezTo>
                  <a:pt x="1415256" y="2479431"/>
                  <a:pt x="1405467" y="2489200"/>
                  <a:pt x="1376098" y="2489200"/>
                </a:cubicBezTo>
                <a:cubicBezTo>
                  <a:pt x="1356519" y="2479431"/>
                  <a:pt x="1336939" y="2479431"/>
                  <a:pt x="1327150" y="2459892"/>
                </a:cubicBezTo>
                <a:cubicBezTo>
                  <a:pt x="1327150" y="2430584"/>
                  <a:pt x="1327150" y="2391507"/>
                  <a:pt x="1346729" y="2362200"/>
                </a:cubicBezTo>
                <a:close/>
                <a:moveTo>
                  <a:pt x="1464469" y="2312987"/>
                </a:moveTo>
                <a:cubicBezTo>
                  <a:pt x="1493640" y="2322756"/>
                  <a:pt x="1503363" y="2352064"/>
                  <a:pt x="1503363" y="2371602"/>
                </a:cubicBezTo>
                <a:cubicBezTo>
                  <a:pt x="1503363" y="2391141"/>
                  <a:pt x="1503363" y="2410679"/>
                  <a:pt x="1483916" y="2430218"/>
                </a:cubicBezTo>
                <a:cubicBezTo>
                  <a:pt x="1474193" y="2430218"/>
                  <a:pt x="1464469" y="2439987"/>
                  <a:pt x="1454746" y="2430218"/>
                </a:cubicBezTo>
                <a:cubicBezTo>
                  <a:pt x="1454746" y="2410679"/>
                  <a:pt x="1425575" y="2381371"/>
                  <a:pt x="1425575" y="2361833"/>
                </a:cubicBezTo>
                <a:cubicBezTo>
                  <a:pt x="1425575" y="2352064"/>
                  <a:pt x="1435299" y="2352064"/>
                  <a:pt x="1445022" y="2342294"/>
                </a:cubicBezTo>
                <a:cubicBezTo>
                  <a:pt x="1454746" y="2332525"/>
                  <a:pt x="1454746" y="2322756"/>
                  <a:pt x="1464469" y="2312987"/>
                </a:cubicBezTo>
                <a:close/>
                <a:moveTo>
                  <a:pt x="1287065" y="2312987"/>
                </a:moveTo>
                <a:cubicBezTo>
                  <a:pt x="1296987" y="2312987"/>
                  <a:pt x="1287065" y="2322756"/>
                  <a:pt x="1296987" y="2332525"/>
                </a:cubicBezTo>
                <a:cubicBezTo>
                  <a:pt x="1306909" y="2342294"/>
                  <a:pt x="1316831" y="2352064"/>
                  <a:pt x="1336675" y="2361833"/>
                </a:cubicBezTo>
                <a:cubicBezTo>
                  <a:pt x="1326753" y="2381371"/>
                  <a:pt x="1316831" y="2410679"/>
                  <a:pt x="1316831" y="2430218"/>
                </a:cubicBezTo>
                <a:cubicBezTo>
                  <a:pt x="1306909" y="2439987"/>
                  <a:pt x="1306909" y="2439987"/>
                  <a:pt x="1296987" y="2439987"/>
                </a:cubicBezTo>
                <a:cubicBezTo>
                  <a:pt x="1267222" y="2430218"/>
                  <a:pt x="1267222" y="2400910"/>
                  <a:pt x="1257300" y="2381371"/>
                </a:cubicBezTo>
                <a:cubicBezTo>
                  <a:pt x="1257300" y="2352064"/>
                  <a:pt x="1267222" y="2332525"/>
                  <a:pt x="1287065" y="2312987"/>
                </a:cubicBezTo>
                <a:close/>
                <a:moveTo>
                  <a:pt x="953735" y="2233612"/>
                </a:moveTo>
                <a:cubicBezTo>
                  <a:pt x="963613" y="2233612"/>
                  <a:pt x="953735" y="2253456"/>
                  <a:pt x="963613" y="2263378"/>
                </a:cubicBezTo>
                <a:cubicBezTo>
                  <a:pt x="963613" y="2293143"/>
                  <a:pt x="953735" y="2312987"/>
                  <a:pt x="933979" y="2332831"/>
                </a:cubicBezTo>
                <a:cubicBezTo>
                  <a:pt x="914224" y="2342753"/>
                  <a:pt x="894468" y="2352675"/>
                  <a:pt x="874713" y="2342753"/>
                </a:cubicBezTo>
                <a:cubicBezTo>
                  <a:pt x="874713" y="2322909"/>
                  <a:pt x="884591" y="2312987"/>
                  <a:pt x="884591" y="2293143"/>
                </a:cubicBezTo>
                <a:cubicBezTo>
                  <a:pt x="894468" y="2263378"/>
                  <a:pt x="894468" y="2263378"/>
                  <a:pt x="894468" y="2263378"/>
                </a:cubicBezTo>
                <a:cubicBezTo>
                  <a:pt x="914224" y="2263378"/>
                  <a:pt x="933979" y="2253456"/>
                  <a:pt x="953735" y="2233612"/>
                </a:cubicBezTo>
                <a:close/>
                <a:moveTo>
                  <a:pt x="815711" y="2233612"/>
                </a:moveTo>
                <a:cubicBezTo>
                  <a:pt x="825500" y="2253395"/>
                  <a:pt x="825500" y="2253395"/>
                  <a:pt x="825500" y="2253395"/>
                </a:cubicBezTo>
                <a:cubicBezTo>
                  <a:pt x="835290" y="2263286"/>
                  <a:pt x="845079" y="2273177"/>
                  <a:pt x="864659" y="2263286"/>
                </a:cubicBezTo>
                <a:cubicBezTo>
                  <a:pt x="864659" y="2263286"/>
                  <a:pt x="874448" y="2263286"/>
                  <a:pt x="874448" y="2263286"/>
                </a:cubicBezTo>
                <a:cubicBezTo>
                  <a:pt x="884238" y="2292960"/>
                  <a:pt x="874448" y="2322634"/>
                  <a:pt x="854869" y="2342417"/>
                </a:cubicBezTo>
                <a:cubicBezTo>
                  <a:pt x="835290" y="2362200"/>
                  <a:pt x="805921" y="2352308"/>
                  <a:pt x="786342" y="2342417"/>
                </a:cubicBezTo>
                <a:cubicBezTo>
                  <a:pt x="776552" y="2332526"/>
                  <a:pt x="766763" y="2322634"/>
                  <a:pt x="766763" y="2302851"/>
                </a:cubicBezTo>
                <a:cubicBezTo>
                  <a:pt x="766763" y="2273177"/>
                  <a:pt x="786342" y="2243503"/>
                  <a:pt x="815711" y="2233612"/>
                </a:cubicBezTo>
                <a:close/>
                <a:moveTo>
                  <a:pt x="1926961" y="2224087"/>
                </a:moveTo>
                <a:cubicBezTo>
                  <a:pt x="1946540" y="2224087"/>
                  <a:pt x="1975909" y="2243666"/>
                  <a:pt x="1985699" y="2273035"/>
                </a:cubicBezTo>
                <a:cubicBezTo>
                  <a:pt x="1995488" y="2292614"/>
                  <a:pt x="1985699" y="2312193"/>
                  <a:pt x="1975909" y="2321983"/>
                </a:cubicBezTo>
                <a:cubicBezTo>
                  <a:pt x="1966119" y="2341562"/>
                  <a:pt x="1936751" y="2341562"/>
                  <a:pt x="1917172" y="2341562"/>
                </a:cubicBezTo>
                <a:cubicBezTo>
                  <a:pt x="1878013" y="2331772"/>
                  <a:pt x="1878013" y="2292614"/>
                  <a:pt x="1878013" y="2263245"/>
                </a:cubicBezTo>
                <a:cubicBezTo>
                  <a:pt x="1878013" y="2253456"/>
                  <a:pt x="1897592" y="2253456"/>
                  <a:pt x="1907382" y="2253456"/>
                </a:cubicBezTo>
                <a:cubicBezTo>
                  <a:pt x="1917172" y="2243666"/>
                  <a:pt x="1926961" y="2233876"/>
                  <a:pt x="1926961" y="2224087"/>
                </a:cubicBezTo>
                <a:close/>
                <a:moveTo>
                  <a:pt x="1366044" y="2224087"/>
                </a:moveTo>
                <a:cubicBezTo>
                  <a:pt x="1375965" y="2233929"/>
                  <a:pt x="1366044" y="2243772"/>
                  <a:pt x="1366044" y="2253614"/>
                </a:cubicBezTo>
                <a:cubicBezTo>
                  <a:pt x="1366044" y="2283142"/>
                  <a:pt x="1356122" y="2312670"/>
                  <a:pt x="1385888" y="2332355"/>
                </a:cubicBezTo>
                <a:cubicBezTo>
                  <a:pt x="1385888" y="2342197"/>
                  <a:pt x="1395810" y="2332355"/>
                  <a:pt x="1395810" y="2332355"/>
                </a:cubicBezTo>
                <a:cubicBezTo>
                  <a:pt x="1405731" y="2302827"/>
                  <a:pt x="1385888" y="2283142"/>
                  <a:pt x="1395810" y="2253614"/>
                </a:cubicBezTo>
                <a:cubicBezTo>
                  <a:pt x="1385888" y="2233929"/>
                  <a:pt x="1385888" y="2233929"/>
                  <a:pt x="1385888" y="2233929"/>
                </a:cubicBezTo>
                <a:cubicBezTo>
                  <a:pt x="1405731" y="2253614"/>
                  <a:pt x="1405731" y="2283142"/>
                  <a:pt x="1415653" y="2302827"/>
                </a:cubicBezTo>
                <a:cubicBezTo>
                  <a:pt x="1415653" y="2322512"/>
                  <a:pt x="1425575" y="2352040"/>
                  <a:pt x="1405731" y="2361882"/>
                </a:cubicBezTo>
                <a:cubicBezTo>
                  <a:pt x="1395810" y="2371725"/>
                  <a:pt x="1385888" y="2371725"/>
                  <a:pt x="1375965" y="2371725"/>
                </a:cubicBezTo>
                <a:cubicBezTo>
                  <a:pt x="1366044" y="2371725"/>
                  <a:pt x="1356122" y="2361882"/>
                  <a:pt x="1356122" y="2342197"/>
                </a:cubicBezTo>
                <a:cubicBezTo>
                  <a:pt x="1346200" y="2312670"/>
                  <a:pt x="1356122" y="2263457"/>
                  <a:pt x="1366044" y="2224087"/>
                </a:cubicBezTo>
                <a:close/>
                <a:moveTo>
                  <a:pt x="1277484" y="2224087"/>
                </a:moveTo>
                <a:cubicBezTo>
                  <a:pt x="1287236" y="2224087"/>
                  <a:pt x="1287236" y="2243666"/>
                  <a:pt x="1296988" y="2253456"/>
                </a:cubicBezTo>
                <a:cubicBezTo>
                  <a:pt x="1287236" y="2273035"/>
                  <a:pt x="1287236" y="2292614"/>
                  <a:pt x="1267732" y="2312193"/>
                </a:cubicBezTo>
                <a:cubicBezTo>
                  <a:pt x="1267732" y="2321983"/>
                  <a:pt x="1257980" y="2341562"/>
                  <a:pt x="1248228" y="2331772"/>
                </a:cubicBezTo>
                <a:cubicBezTo>
                  <a:pt x="1228725" y="2312193"/>
                  <a:pt x="1228725" y="2292614"/>
                  <a:pt x="1238477" y="2263245"/>
                </a:cubicBezTo>
                <a:cubicBezTo>
                  <a:pt x="1248228" y="2243666"/>
                  <a:pt x="1257980" y="2233876"/>
                  <a:pt x="1277484" y="2224087"/>
                </a:cubicBezTo>
                <a:close/>
                <a:moveTo>
                  <a:pt x="1798991" y="2214562"/>
                </a:moveTo>
                <a:cubicBezTo>
                  <a:pt x="1808869" y="2224351"/>
                  <a:pt x="1828624" y="2234141"/>
                  <a:pt x="1848380" y="2234141"/>
                </a:cubicBezTo>
                <a:cubicBezTo>
                  <a:pt x="1878013" y="2253720"/>
                  <a:pt x="1858258" y="2292878"/>
                  <a:pt x="1878013" y="2312458"/>
                </a:cubicBezTo>
                <a:cubicBezTo>
                  <a:pt x="1878013" y="2322247"/>
                  <a:pt x="1868135" y="2332037"/>
                  <a:pt x="1858258" y="2332037"/>
                </a:cubicBezTo>
                <a:cubicBezTo>
                  <a:pt x="1848380" y="2332037"/>
                  <a:pt x="1838502" y="2332037"/>
                  <a:pt x="1828624" y="2322247"/>
                </a:cubicBezTo>
                <a:cubicBezTo>
                  <a:pt x="1798991" y="2312458"/>
                  <a:pt x="1789113" y="2283089"/>
                  <a:pt x="1789113" y="2253720"/>
                </a:cubicBezTo>
                <a:cubicBezTo>
                  <a:pt x="1789113" y="2243931"/>
                  <a:pt x="1789113" y="2224351"/>
                  <a:pt x="1798991" y="2214562"/>
                </a:cubicBezTo>
                <a:close/>
                <a:moveTo>
                  <a:pt x="1473994" y="2214562"/>
                </a:moveTo>
                <a:cubicBezTo>
                  <a:pt x="1503760" y="2224351"/>
                  <a:pt x="1523603" y="2253720"/>
                  <a:pt x="1533525" y="2283089"/>
                </a:cubicBezTo>
                <a:cubicBezTo>
                  <a:pt x="1533525" y="2302668"/>
                  <a:pt x="1523603" y="2322247"/>
                  <a:pt x="1513681" y="2332037"/>
                </a:cubicBezTo>
                <a:cubicBezTo>
                  <a:pt x="1503760" y="2332037"/>
                  <a:pt x="1493838" y="2312458"/>
                  <a:pt x="1483916" y="2312458"/>
                </a:cubicBezTo>
                <a:cubicBezTo>
                  <a:pt x="1464072" y="2302668"/>
                  <a:pt x="1473994" y="2283089"/>
                  <a:pt x="1464072" y="2263510"/>
                </a:cubicBezTo>
                <a:cubicBezTo>
                  <a:pt x="1454150" y="2243931"/>
                  <a:pt x="1454150" y="2243931"/>
                  <a:pt x="1454150" y="2243931"/>
                </a:cubicBezTo>
                <a:cubicBezTo>
                  <a:pt x="1464072" y="2234141"/>
                  <a:pt x="1464072" y="2224351"/>
                  <a:pt x="1473994" y="2214562"/>
                </a:cubicBezTo>
                <a:close/>
                <a:moveTo>
                  <a:pt x="1405392" y="2205037"/>
                </a:moveTo>
                <a:cubicBezTo>
                  <a:pt x="1425349" y="2214806"/>
                  <a:pt x="1435328" y="2234344"/>
                  <a:pt x="1445306" y="2244114"/>
                </a:cubicBezTo>
                <a:cubicBezTo>
                  <a:pt x="1455285" y="2273421"/>
                  <a:pt x="1465263" y="2302729"/>
                  <a:pt x="1445306" y="2332037"/>
                </a:cubicBezTo>
                <a:cubicBezTo>
                  <a:pt x="1435328" y="2332037"/>
                  <a:pt x="1435328" y="2332037"/>
                  <a:pt x="1425349" y="2332037"/>
                </a:cubicBezTo>
                <a:cubicBezTo>
                  <a:pt x="1425349" y="2322268"/>
                  <a:pt x="1425349" y="2302729"/>
                  <a:pt x="1425349" y="2292960"/>
                </a:cubicBezTo>
                <a:cubicBezTo>
                  <a:pt x="1435328" y="2273421"/>
                  <a:pt x="1435328" y="2253883"/>
                  <a:pt x="1425349" y="2244114"/>
                </a:cubicBezTo>
                <a:cubicBezTo>
                  <a:pt x="1425349" y="2224575"/>
                  <a:pt x="1395413" y="2214806"/>
                  <a:pt x="1405392" y="2205037"/>
                </a:cubicBezTo>
                <a:close/>
                <a:moveTo>
                  <a:pt x="1345974" y="2205037"/>
                </a:moveTo>
                <a:cubicBezTo>
                  <a:pt x="1355726" y="2205037"/>
                  <a:pt x="1355726" y="2205037"/>
                  <a:pt x="1355726" y="2205037"/>
                </a:cubicBezTo>
                <a:cubicBezTo>
                  <a:pt x="1345974" y="2234292"/>
                  <a:pt x="1306966" y="2263547"/>
                  <a:pt x="1336222" y="2292803"/>
                </a:cubicBezTo>
                <a:cubicBezTo>
                  <a:pt x="1336222" y="2312306"/>
                  <a:pt x="1336222" y="2322058"/>
                  <a:pt x="1336222" y="2341562"/>
                </a:cubicBezTo>
                <a:cubicBezTo>
                  <a:pt x="1336222" y="2341562"/>
                  <a:pt x="1326470" y="2341562"/>
                  <a:pt x="1326470" y="2341562"/>
                </a:cubicBezTo>
                <a:cubicBezTo>
                  <a:pt x="1316718" y="2331810"/>
                  <a:pt x="1306966" y="2322058"/>
                  <a:pt x="1306966" y="2322058"/>
                </a:cubicBezTo>
                <a:cubicBezTo>
                  <a:pt x="1287463" y="2273299"/>
                  <a:pt x="1316718" y="2234292"/>
                  <a:pt x="1345974" y="2205037"/>
                </a:cubicBezTo>
                <a:close/>
                <a:moveTo>
                  <a:pt x="786447" y="2165350"/>
                </a:moveTo>
                <a:cubicBezTo>
                  <a:pt x="796290" y="2165350"/>
                  <a:pt x="786447" y="2184929"/>
                  <a:pt x="796290" y="2194719"/>
                </a:cubicBezTo>
                <a:cubicBezTo>
                  <a:pt x="796290" y="2204508"/>
                  <a:pt x="815975" y="2214298"/>
                  <a:pt x="815975" y="2224087"/>
                </a:cubicBezTo>
                <a:cubicBezTo>
                  <a:pt x="786447" y="2233877"/>
                  <a:pt x="766762" y="2263246"/>
                  <a:pt x="756920" y="2282825"/>
                </a:cubicBezTo>
                <a:cubicBezTo>
                  <a:pt x="747077" y="2282825"/>
                  <a:pt x="737235" y="2273035"/>
                  <a:pt x="727392" y="2273035"/>
                </a:cubicBezTo>
                <a:cubicBezTo>
                  <a:pt x="717550" y="2243666"/>
                  <a:pt x="717550" y="2224087"/>
                  <a:pt x="727392" y="2194719"/>
                </a:cubicBezTo>
                <a:cubicBezTo>
                  <a:pt x="737235" y="2175139"/>
                  <a:pt x="766762" y="2175139"/>
                  <a:pt x="786447" y="2165350"/>
                </a:cubicBezTo>
                <a:close/>
                <a:moveTo>
                  <a:pt x="403225" y="2165350"/>
                </a:moveTo>
                <a:cubicBezTo>
                  <a:pt x="422870" y="2165350"/>
                  <a:pt x="442516" y="2165350"/>
                  <a:pt x="471984" y="2165350"/>
                </a:cubicBezTo>
                <a:cubicBezTo>
                  <a:pt x="471984" y="2175215"/>
                  <a:pt x="471984" y="2185080"/>
                  <a:pt x="481806" y="2194945"/>
                </a:cubicBezTo>
                <a:cubicBezTo>
                  <a:pt x="501452" y="2204811"/>
                  <a:pt x="511274" y="2234406"/>
                  <a:pt x="540742" y="2234406"/>
                </a:cubicBezTo>
                <a:cubicBezTo>
                  <a:pt x="560388" y="2234406"/>
                  <a:pt x="540742" y="2264002"/>
                  <a:pt x="550565" y="2283732"/>
                </a:cubicBezTo>
                <a:cubicBezTo>
                  <a:pt x="550565" y="2283732"/>
                  <a:pt x="560388" y="2293598"/>
                  <a:pt x="550565" y="2293598"/>
                </a:cubicBezTo>
                <a:cubicBezTo>
                  <a:pt x="511274" y="2303463"/>
                  <a:pt x="491629" y="2264002"/>
                  <a:pt x="452338" y="2273867"/>
                </a:cubicBezTo>
                <a:cubicBezTo>
                  <a:pt x="442516" y="2273867"/>
                  <a:pt x="442516" y="2273867"/>
                  <a:pt x="442516" y="2273867"/>
                </a:cubicBezTo>
                <a:cubicBezTo>
                  <a:pt x="442516" y="2244271"/>
                  <a:pt x="413047" y="2214676"/>
                  <a:pt x="403225" y="2185080"/>
                </a:cubicBezTo>
                <a:cubicBezTo>
                  <a:pt x="403225" y="2175215"/>
                  <a:pt x="403225" y="2165350"/>
                  <a:pt x="403225" y="2165350"/>
                </a:cubicBezTo>
                <a:close/>
                <a:moveTo>
                  <a:pt x="386914" y="2152120"/>
                </a:moveTo>
                <a:cubicBezTo>
                  <a:pt x="390605" y="2154590"/>
                  <a:pt x="393065" y="2159528"/>
                  <a:pt x="393065" y="2164467"/>
                </a:cubicBezTo>
                <a:cubicBezTo>
                  <a:pt x="383223" y="2203978"/>
                  <a:pt x="442278" y="2243490"/>
                  <a:pt x="422593" y="2292878"/>
                </a:cubicBezTo>
                <a:cubicBezTo>
                  <a:pt x="432435" y="2292878"/>
                  <a:pt x="452120" y="2283001"/>
                  <a:pt x="461963" y="2283001"/>
                </a:cubicBezTo>
                <a:cubicBezTo>
                  <a:pt x="491490" y="2292878"/>
                  <a:pt x="521018" y="2312634"/>
                  <a:pt x="560388" y="2312634"/>
                </a:cubicBezTo>
                <a:cubicBezTo>
                  <a:pt x="550545" y="2322512"/>
                  <a:pt x="540703" y="2322512"/>
                  <a:pt x="530860" y="2322512"/>
                </a:cubicBezTo>
                <a:cubicBezTo>
                  <a:pt x="511175" y="2312634"/>
                  <a:pt x="491490" y="2312634"/>
                  <a:pt x="471805" y="2302756"/>
                </a:cubicBezTo>
                <a:cubicBezTo>
                  <a:pt x="452120" y="2292878"/>
                  <a:pt x="432435" y="2292878"/>
                  <a:pt x="412750" y="2292878"/>
                </a:cubicBezTo>
                <a:cubicBezTo>
                  <a:pt x="412750" y="2273123"/>
                  <a:pt x="412750" y="2253367"/>
                  <a:pt x="402908" y="2223734"/>
                </a:cubicBezTo>
                <a:cubicBezTo>
                  <a:pt x="393065" y="2203978"/>
                  <a:pt x="363538" y="2184223"/>
                  <a:pt x="373380" y="2154590"/>
                </a:cubicBezTo>
                <a:cubicBezTo>
                  <a:pt x="378302" y="2149651"/>
                  <a:pt x="383223" y="2149651"/>
                  <a:pt x="386914" y="2152120"/>
                </a:cubicBezTo>
                <a:close/>
                <a:moveTo>
                  <a:pt x="1740354" y="2144712"/>
                </a:moveTo>
                <a:cubicBezTo>
                  <a:pt x="1750106" y="2144712"/>
                  <a:pt x="1759858" y="2164495"/>
                  <a:pt x="1769610" y="2164495"/>
                </a:cubicBezTo>
                <a:cubicBezTo>
                  <a:pt x="1789113" y="2204060"/>
                  <a:pt x="1789113" y="2204060"/>
                  <a:pt x="1789113" y="2204060"/>
                </a:cubicBezTo>
                <a:cubicBezTo>
                  <a:pt x="1779361" y="2223843"/>
                  <a:pt x="1779361" y="2243626"/>
                  <a:pt x="1769610" y="2263408"/>
                </a:cubicBezTo>
                <a:cubicBezTo>
                  <a:pt x="1769610" y="2273300"/>
                  <a:pt x="1759858" y="2273300"/>
                  <a:pt x="1759858" y="2263408"/>
                </a:cubicBezTo>
                <a:cubicBezTo>
                  <a:pt x="1730602" y="2253517"/>
                  <a:pt x="1720850" y="2213951"/>
                  <a:pt x="1720850" y="2184277"/>
                </a:cubicBezTo>
                <a:cubicBezTo>
                  <a:pt x="1730602" y="2164495"/>
                  <a:pt x="1730602" y="2154603"/>
                  <a:pt x="1740354" y="2144712"/>
                </a:cubicBezTo>
                <a:close/>
                <a:moveTo>
                  <a:pt x="1002109" y="2144712"/>
                </a:moveTo>
                <a:cubicBezTo>
                  <a:pt x="1021953" y="2184173"/>
                  <a:pt x="1031875" y="2233499"/>
                  <a:pt x="1002109" y="2263094"/>
                </a:cubicBezTo>
                <a:cubicBezTo>
                  <a:pt x="992187" y="2272960"/>
                  <a:pt x="982265" y="2282825"/>
                  <a:pt x="972344" y="2272960"/>
                </a:cubicBezTo>
                <a:cubicBezTo>
                  <a:pt x="972344" y="2253229"/>
                  <a:pt x="972344" y="2243364"/>
                  <a:pt x="962422" y="2213768"/>
                </a:cubicBezTo>
                <a:cubicBezTo>
                  <a:pt x="952500" y="2203903"/>
                  <a:pt x="972344" y="2184173"/>
                  <a:pt x="972344" y="2164442"/>
                </a:cubicBezTo>
                <a:cubicBezTo>
                  <a:pt x="972344" y="2164442"/>
                  <a:pt x="982265" y="2164442"/>
                  <a:pt x="992187" y="2164442"/>
                </a:cubicBezTo>
                <a:cubicBezTo>
                  <a:pt x="992187" y="2154577"/>
                  <a:pt x="1002109" y="2144712"/>
                  <a:pt x="1002109" y="2144712"/>
                </a:cubicBezTo>
                <a:close/>
                <a:moveTo>
                  <a:pt x="1789378" y="2126239"/>
                </a:moveTo>
                <a:lnTo>
                  <a:pt x="1789378" y="2132373"/>
                </a:lnTo>
                <a:cubicBezTo>
                  <a:pt x="1789378" y="2138506"/>
                  <a:pt x="1789378" y="2145866"/>
                  <a:pt x="1789378" y="2155680"/>
                </a:cubicBezTo>
                <a:cubicBezTo>
                  <a:pt x="1799168" y="2165494"/>
                  <a:pt x="1808957" y="2175307"/>
                  <a:pt x="1818747" y="2185121"/>
                </a:cubicBezTo>
                <a:cubicBezTo>
                  <a:pt x="1838326" y="2214562"/>
                  <a:pt x="1838326" y="2214562"/>
                  <a:pt x="1838326" y="2214562"/>
                </a:cubicBezTo>
                <a:cubicBezTo>
                  <a:pt x="1828537" y="2214562"/>
                  <a:pt x="1818747" y="2214562"/>
                  <a:pt x="1808957" y="2214562"/>
                </a:cubicBezTo>
                <a:cubicBezTo>
                  <a:pt x="1789378" y="2194934"/>
                  <a:pt x="1779588" y="2155680"/>
                  <a:pt x="1789378" y="2126239"/>
                </a:cubicBezTo>
                <a:close/>
                <a:moveTo>
                  <a:pt x="2251730" y="2125662"/>
                </a:moveTo>
                <a:cubicBezTo>
                  <a:pt x="2281145" y="2125662"/>
                  <a:pt x="2290950" y="2125662"/>
                  <a:pt x="2320366" y="2125662"/>
                </a:cubicBezTo>
                <a:cubicBezTo>
                  <a:pt x="2339976" y="2135527"/>
                  <a:pt x="2320366" y="2165123"/>
                  <a:pt x="2310561" y="2174988"/>
                </a:cubicBezTo>
                <a:cubicBezTo>
                  <a:pt x="2300756" y="2194718"/>
                  <a:pt x="2300756" y="2214449"/>
                  <a:pt x="2300756" y="2234179"/>
                </a:cubicBezTo>
                <a:cubicBezTo>
                  <a:pt x="2281145" y="2234179"/>
                  <a:pt x="2251730" y="2234179"/>
                  <a:pt x="2241924" y="2244044"/>
                </a:cubicBezTo>
                <a:cubicBezTo>
                  <a:pt x="2222314" y="2263775"/>
                  <a:pt x="2202704" y="2253910"/>
                  <a:pt x="2183093" y="2263775"/>
                </a:cubicBezTo>
                <a:cubicBezTo>
                  <a:pt x="2173288" y="2244044"/>
                  <a:pt x="2192899" y="2234179"/>
                  <a:pt x="2192899" y="2214449"/>
                </a:cubicBezTo>
                <a:cubicBezTo>
                  <a:pt x="2192899" y="2204583"/>
                  <a:pt x="2183093" y="2204583"/>
                  <a:pt x="2192899" y="2194718"/>
                </a:cubicBezTo>
                <a:cubicBezTo>
                  <a:pt x="2212509" y="2194718"/>
                  <a:pt x="2241924" y="2174988"/>
                  <a:pt x="2251730" y="2155257"/>
                </a:cubicBezTo>
                <a:cubicBezTo>
                  <a:pt x="2251730" y="2145392"/>
                  <a:pt x="2251730" y="2135527"/>
                  <a:pt x="2251730" y="2125662"/>
                </a:cubicBezTo>
                <a:close/>
                <a:moveTo>
                  <a:pt x="1937328" y="2125662"/>
                </a:moveTo>
                <a:cubicBezTo>
                  <a:pt x="1947141" y="2125662"/>
                  <a:pt x="1956955" y="2125662"/>
                  <a:pt x="1956955" y="2135553"/>
                </a:cubicBezTo>
                <a:cubicBezTo>
                  <a:pt x="1976582" y="2135553"/>
                  <a:pt x="1996209" y="2155336"/>
                  <a:pt x="2006023" y="2165227"/>
                </a:cubicBezTo>
                <a:cubicBezTo>
                  <a:pt x="2025650" y="2194901"/>
                  <a:pt x="2015837" y="2234467"/>
                  <a:pt x="1996209" y="2254250"/>
                </a:cubicBezTo>
                <a:cubicBezTo>
                  <a:pt x="1976582" y="2254250"/>
                  <a:pt x="1976582" y="2234467"/>
                  <a:pt x="1966768" y="2224576"/>
                </a:cubicBezTo>
                <a:cubicBezTo>
                  <a:pt x="1947141" y="2214684"/>
                  <a:pt x="1927514" y="2204793"/>
                  <a:pt x="1917700" y="2185010"/>
                </a:cubicBezTo>
                <a:cubicBezTo>
                  <a:pt x="1927514" y="2165227"/>
                  <a:pt x="1937328" y="2145445"/>
                  <a:pt x="1937328" y="2125662"/>
                </a:cubicBezTo>
                <a:close/>
                <a:moveTo>
                  <a:pt x="1395413" y="2125662"/>
                </a:moveTo>
                <a:cubicBezTo>
                  <a:pt x="1425349" y="2135475"/>
                  <a:pt x="1435328" y="2155103"/>
                  <a:pt x="1445306" y="2164916"/>
                </a:cubicBezTo>
                <a:cubicBezTo>
                  <a:pt x="1455285" y="2184544"/>
                  <a:pt x="1465263" y="2213984"/>
                  <a:pt x="1455285" y="2223798"/>
                </a:cubicBezTo>
                <a:cubicBezTo>
                  <a:pt x="1455285" y="2233612"/>
                  <a:pt x="1445306" y="2223798"/>
                  <a:pt x="1445306" y="2223798"/>
                </a:cubicBezTo>
                <a:cubicBezTo>
                  <a:pt x="1425349" y="2204171"/>
                  <a:pt x="1425349" y="2204171"/>
                  <a:pt x="1425349" y="2204171"/>
                </a:cubicBezTo>
                <a:cubicBezTo>
                  <a:pt x="1435328" y="2174730"/>
                  <a:pt x="1425349" y="2164916"/>
                  <a:pt x="1405392" y="2145289"/>
                </a:cubicBezTo>
                <a:cubicBezTo>
                  <a:pt x="1405392" y="2135475"/>
                  <a:pt x="1395413" y="2135475"/>
                  <a:pt x="1395413" y="2125662"/>
                </a:cubicBezTo>
                <a:close/>
                <a:moveTo>
                  <a:pt x="1345974" y="2125662"/>
                </a:moveTo>
                <a:cubicBezTo>
                  <a:pt x="1355726" y="2125662"/>
                  <a:pt x="1355726" y="2125662"/>
                  <a:pt x="1355726" y="2135475"/>
                </a:cubicBezTo>
                <a:cubicBezTo>
                  <a:pt x="1345974" y="2155103"/>
                  <a:pt x="1316718" y="2174730"/>
                  <a:pt x="1326470" y="2204171"/>
                </a:cubicBezTo>
                <a:cubicBezTo>
                  <a:pt x="1326470" y="2213984"/>
                  <a:pt x="1316718" y="2223798"/>
                  <a:pt x="1306966" y="2233612"/>
                </a:cubicBezTo>
                <a:cubicBezTo>
                  <a:pt x="1306966" y="2233612"/>
                  <a:pt x="1297215" y="2233612"/>
                  <a:pt x="1297215" y="2223798"/>
                </a:cubicBezTo>
                <a:cubicBezTo>
                  <a:pt x="1287463" y="2204171"/>
                  <a:pt x="1297215" y="2194357"/>
                  <a:pt x="1306966" y="2174730"/>
                </a:cubicBezTo>
                <a:cubicBezTo>
                  <a:pt x="1316718" y="2155103"/>
                  <a:pt x="1326470" y="2135475"/>
                  <a:pt x="1345974" y="2125662"/>
                </a:cubicBezTo>
                <a:close/>
                <a:moveTo>
                  <a:pt x="894644" y="2125662"/>
                </a:moveTo>
                <a:cubicBezTo>
                  <a:pt x="894644" y="2125662"/>
                  <a:pt x="894644" y="2125662"/>
                  <a:pt x="904522" y="2125662"/>
                </a:cubicBezTo>
                <a:cubicBezTo>
                  <a:pt x="894644" y="2145392"/>
                  <a:pt x="884766" y="2145392"/>
                  <a:pt x="874889" y="2165123"/>
                </a:cubicBezTo>
                <a:cubicBezTo>
                  <a:pt x="865011" y="2174988"/>
                  <a:pt x="865011" y="2184853"/>
                  <a:pt x="865011" y="2194718"/>
                </a:cubicBezTo>
                <a:cubicBezTo>
                  <a:pt x="865011" y="2204583"/>
                  <a:pt x="874889" y="2204583"/>
                  <a:pt x="884766" y="2204583"/>
                </a:cubicBezTo>
                <a:cubicBezTo>
                  <a:pt x="894644" y="2194718"/>
                  <a:pt x="894644" y="2184853"/>
                  <a:pt x="894644" y="2174988"/>
                </a:cubicBezTo>
                <a:cubicBezTo>
                  <a:pt x="914400" y="2135527"/>
                  <a:pt x="914400" y="2135527"/>
                  <a:pt x="914400" y="2135527"/>
                </a:cubicBezTo>
                <a:cubicBezTo>
                  <a:pt x="914400" y="2135527"/>
                  <a:pt x="914400" y="2145392"/>
                  <a:pt x="914400" y="2145392"/>
                </a:cubicBezTo>
                <a:cubicBezTo>
                  <a:pt x="914400" y="2174988"/>
                  <a:pt x="904522" y="2204583"/>
                  <a:pt x="884766" y="2234179"/>
                </a:cubicBezTo>
                <a:cubicBezTo>
                  <a:pt x="874889" y="2244044"/>
                  <a:pt x="865011" y="2263775"/>
                  <a:pt x="845255" y="2253910"/>
                </a:cubicBezTo>
                <a:cubicBezTo>
                  <a:pt x="845255" y="2253910"/>
                  <a:pt x="835378" y="2244044"/>
                  <a:pt x="835378" y="2234179"/>
                </a:cubicBezTo>
                <a:cubicBezTo>
                  <a:pt x="825500" y="2194718"/>
                  <a:pt x="865011" y="2155257"/>
                  <a:pt x="894644" y="2125662"/>
                </a:cubicBezTo>
                <a:close/>
                <a:moveTo>
                  <a:pt x="1440392" y="2123519"/>
                </a:moveTo>
                <a:cubicBezTo>
                  <a:pt x="1455209" y="2125364"/>
                  <a:pt x="1470025" y="2138282"/>
                  <a:pt x="1484842" y="2145664"/>
                </a:cubicBezTo>
                <a:cubicBezTo>
                  <a:pt x="1504597" y="2185034"/>
                  <a:pt x="1504597" y="2185034"/>
                  <a:pt x="1504597" y="2185034"/>
                </a:cubicBezTo>
                <a:cubicBezTo>
                  <a:pt x="1504597" y="2194877"/>
                  <a:pt x="1514475" y="2204719"/>
                  <a:pt x="1504597" y="2214562"/>
                </a:cubicBezTo>
                <a:cubicBezTo>
                  <a:pt x="1474964" y="2204719"/>
                  <a:pt x="1474964" y="2204719"/>
                  <a:pt x="1474964" y="2204719"/>
                </a:cubicBezTo>
                <a:cubicBezTo>
                  <a:pt x="1474964" y="2165349"/>
                  <a:pt x="1445331" y="2145664"/>
                  <a:pt x="1425575" y="2125979"/>
                </a:cubicBezTo>
                <a:cubicBezTo>
                  <a:pt x="1430514" y="2123519"/>
                  <a:pt x="1435453" y="2122903"/>
                  <a:pt x="1440392" y="2123519"/>
                </a:cubicBezTo>
                <a:close/>
                <a:moveTo>
                  <a:pt x="1379101" y="2123519"/>
                </a:moveTo>
                <a:cubicBezTo>
                  <a:pt x="1382792" y="2125979"/>
                  <a:pt x="1385253" y="2130900"/>
                  <a:pt x="1385253" y="2135822"/>
                </a:cubicBezTo>
                <a:cubicBezTo>
                  <a:pt x="1395096" y="2165349"/>
                  <a:pt x="1404938" y="2194877"/>
                  <a:pt x="1385253" y="2214562"/>
                </a:cubicBezTo>
                <a:cubicBezTo>
                  <a:pt x="1375410" y="2214562"/>
                  <a:pt x="1365567" y="2204719"/>
                  <a:pt x="1365567" y="2194877"/>
                </a:cubicBezTo>
                <a:cubicBezTo>
                  <a:pt x="1355725" y="2175192"/>
                  <a:pt x="1355725" y="2155507"/>
                  <a:pt x="1365567" y="2125979"/>
                </a:cubicBezTo>
                <a:cubicBezTo>
                  <a:pt x="1370488" y="2121058"/>
                  <a:pt x="1375410" y="2121058"/>
                  <a:pt x="1379101" y="2123519"/>
                </a:cubicBezTo>
                <a:close/>
                <a:moveTo>
                  <a:pt x="1312540" y="2123497"/>
                </a:moveTo>
                <a:cubicBezTo>
                  <a:pt x="1317307" y="2122884"/>
                  <a:pt x="1322229" y="2123497"/>
                  <a:pt x="1327150" y="2125950"/>
                </a:cubicBezTo>
                <a:cubicBezTo>
                  <a:pt x="1307465" y="2145578"/>
                  <a:pt x="1287780" y="2175019"/>
                  <a:pt x="1277937" y="2204459"/>
                </a:cubicBezTo>
                <a:cubicBezTo>
                  <a:pt x="1268095" y="2214273"/>
                  <a:pt x="1258252" y="2224087"/>
                  <a:pt x="1248410" y="2224087"/>
                </a:cubicBezTo>
                <a:cubicBezTo>
                  <a:pt x="1228725" y="2194646"/>
                  <a:pt x="1258252" y="2165205"/>
                  <a:pt x="1277937" y="2145578"/>
                </a:cubicBezTo>
                <a:cubicBezTo>
                  <a:pt x="1285319" y="2138218"/>
                  <a:pt x="1298237" y="2125337"/>
                  <a:pt x="1312540" y="2123497"/>
                </a:cubicBezTo>
                <a:close/>
                <a:moveTo>
                  <a:pt x="2344606" y="2118588"/>
                </a:moveTo>
                <a:cubicBezTo>
                  <a:pt x="2347054" y="2118588"/>
                  <a:pt x="2349501" y="2121039"/>
                  <a:pt x="2349501" y="2125942"/>
                </a:cubicBezTo>
                <a:cubicBezTo>
                  <a:pt x="2349501" y="2165163"/>
                  <a:pt x="2349501" y="2165163"/>
                  <a:pt x="2349501" y="2165163"/>
                </a:cubicBezTo>
                <a:cubicBezTo>
                  <a:pt x="2339712" y="2194578"/>
                  <a:pt x="2320132" y="2223994"/>
                  <a:pt x="2320132" y="2263214"/>
                </a:cubicBezTo>
                <a:cubicBezTo>
                  <a:pt x="2300553" y="2253409"/>
                  <a:pt x="2280974" y="2263214"/>
                  <a:pt x="2251605" y="2273020"/>
                </a:cubicBezTo>
                <a:cubicBezTo>
                  <a:pt x="2232026" y="2282825"/>
                  <a:pt x="2202657" y="2282825"/>
                  <a:pt x="2173288" y="2282825"/>
                </a:cubicBezTo>
                <a:cubicBezTo>
                  <a:pt x="2173288" y="2282825"/>
                  <a:pt x="2173288" y="2282825"/>
                  <a:pt x="2173288" y="2273020"/>
                </a:cubicBezTo>
                <a:cubicBezTo>
                  <a:pt x="2183078" y="2263214"/>
                  <a:pt x="2202657" y="2273020"/>
                  <a:pt x="2212447" y="2273020"/>
                </a:cubicBezTo>
                <a:cubicBezTo>
                  <a:pt x="2241816" y="2263214"/>
                  <a:pt x="2271184" y="2243604"/>
                  <a:pt x="2310343" y="2253409"/>
                </a:cubicBezTo>
                <a:cubicBezTo>
                  <a:pt x="2320132" y="2243604"/>
                  <a:pt x="2310343" y="2233799"/>
                  <a:pt x="2310343" y="2223994"/>
                </a:cubicBezTo>
                <a:cubicBezTo>
                  <a:pt x="2320132" y="2184773"/>
                  <a:pt x="2339712" y="2155357"/>
                  <a:pt x="2339712" y="2125942"/>
                </a:cubicBezTo>
                <a:cubicBezTo>
                  <a:pt x="2339712" y="2121039"/>
                  <a:pt x="2342159" y="2118588"/>
                  <a:pt x="2344606" y="2118588"/>
                </a:cubicBezTo>
                <a:close/>
                <a:moveTo>
                  <a:pt x="953634" y="2116137"/>
                </a:moveTo>
                <a:cubicBezTo>
                  <a:pt x="963613" y="2155214"/>
                  <a:pt x="963613" y="2213829"/>
                  <a:pt x="923698" y="2243137"/>
                </a:cubicBezTo>
                <a:cubicBezTo>
                  <a:pt x="913720" y="2243137"/>
                  <a:pt x="903741" y="2243137"/>
                  <a:pt x="893763" y="2243137"/>
                </a:cubicBezTo>
                <a:cubicBezTo>
                  <a:pt x="893763" y="2233368"/>
                  <a:pt x="903741" y="2223598"/>
                  <a:pt x="913720" y="2213829"/>
                </a:cubicBezTo>
                <a:cubicBezTo>
                  <a:pt x="913720" y="2204060"/>
                  <a:pt x="913720" y="2194291"/>
                  <a:pt x="933677" y="2184521"/>
                </a:cubicBezTo>
                <a:cubicBezTo>
                  <a:pt x="943656" y="2174752"/>
                  <a:pt x="943656" y="2155214"/>
                  <a:pt x="943656" y="2125906"/>
                </a:cubicBezTo>
                <a:cubicBezTo>
                  <a:pt x="943656" y="2125906"/>
                  <a:pt x="943656" y="2116137"/>
                  <a:pt x="953634" y="2116137"/>
                </a:cubicBezTo>
                <a:close/>
                <a:moveTo>
                  <a:pt x="1838037" y="2106612"/>
                </a:moveTo>
                <a:cubicBezTo>
                  <a:pt x="1857953" y="2126115"/>
                  <a:pt x="1877869" y="2145619"/>
                  <a:pt x="1887827" y="2165122"/>
                </a:cubicBezTo>
                <a:cubicBezTo>
                  <a:pt x="1897785" y="2174874"/>
                  <a:pt x="1897785" y="2174874"/>
                  <a:pt x="1907743" y="2184626"/>
                </a:cubicBezTo>
                <a:cubicBezTo>
                  <a:pt x="1897785" y="2194378"/>
                  <a:pt x="1897785" y="2204130"/>
                  <a:pt x="1907743" y="2204130"/>
                </a:cubicBezTo>
                <a:cubicBezTo>
                  <a:pt x="1907743" y="2204130"/>
                  <a:pt x="1907743" y="2204130"/>
                  <a:pt x="1907743" y="2194378"/>
                </a:cubicBezTo>
                <a:cubicBezTo>
                  <a:pt x="1907743" y="2204130"/>
                  <a:pt x="1917701" y="2213881"/>
                  <a:pt x="1917701" y="2223633"/>
                </a:cubicBezTo>
                <a:cubicBezTo>
                  <a:pt x="1907743" y="2223633"/>
                  <a:pt x="1907743" y="2233385"/>
                  <a:pt x="1897785" y="2243137"/>
                </a:cubicBezTo>
                <a:cubicBezTo>
                  <a:pt x="1877869" y="2243137"/>
                  <a:pt x="1857953" y="2233385"/>
                  <a:pt x="1847995" y="2213881"/>
                </a:cubicBezTo>
                <a:cubicBezTo>
                  <a:pt x="1838037" y="2184626"/>
                  <a:pt x="1828079" y="2155371"/>
                  <a:pt x="1808163" y="2126115"/>
                </a:cubicBezTo>
                <a:cubicBezTo>
                  <a:pt x="1818121" y="2116364"/>
                  <a:pt x="1818121" y="2116364"/>
                  <a:pt x="1818121" y="2116364"/>
                </a:cubicBezTo>
                <a:cubicBezTo>
                  <a:pt x="1828079" y="2116364"/>
                  <a:pt x="1818121" y="2135867"/>
                  <a:pt x="1828079" y="2135867"/>
                </a:cubicBezTo>
                <a:cubicBezTo>
                  <a:pt x="1838037" y="2145619"/>
                  <a:pt x="1828079" y="2165122"/>
                  <a:pt x="1838037" y="2165122"/>
                </a:cubicBezTo>
                <a:cubicBezTo>
                  <a:pt x="1838037" y="2174874"/>
                  <a:pt x="1847995" y="2184626"/>
                  <a:pt x="1857953" y="2194378"/>
                </a:cubicBezTo>
                <a:cubicBezTo>
                  <a:pt x="1867911" y="2194378"/>
                  <a:pt x="1877869" y="2184626"/>
                  <a:pt x="1877869" y="2174874"/>
                </a:cubicBezTo>
                <a:cubicBezTo>
                  <a:pt x="1877869" y="2155371"/>
                  <a:pt x="1847995" y="2135867"/>
                  <a:pt x="1838037" y="2106612"/>
                </a:cubicBezTo>
                <a:close/>
                <a:moveTo>
                  <a:pt x="1789378" y="2106612"/>
                </a:moveTo>
                <a:cubicBezTo>
                  <a:pt x="1789378" y="2106612"/>
                  <a:pt x="1789378" y="2106612"/>
                  <a:pt x="1789378" y="2116425"/>
                </a:cubicBezTo>
                <a:lnTo>
                  <a:pt x="1789378" y="2126239"/>
                </a:lnTo>
                <a:cubicBezTo>
                  <a:pt x="1779588" y="2116425"/>
                  <a:pt x="1779588" y="2116425"/>
                  <a:pt x="1789378" y="2106612"/>
                </a:cubicBezTo>
                <a:close/>
                <a:moveTo>
                  <a:pt x="1533405" y="2095500"/>
                </a:moveTo>
                <a:cubicBezTo>
                  <a:pt x="1543230" y="2095500"/>
                  <a:pt x="1553054" y="2105348"/>
                  <a:pt x="1553054" y="2115197"/>
                </a:cubicBezTo>
                <a:cubicBezTo>
                  <a:pt x="1582528" y="2203832"/>
                  <a:pt x="1612002" y="2282619"/>
                  <a:pt x="1631651" y="2371255"/>
                </a:cubicBezTo>
                <a:cubicBezTo>
                  <a:pt x="1641475" y="2430345"/>
                  <a:pt x="1621826" y="2499284"/>
                  <a:pt x="1572704" y="2538677"/>
                </a:cubicBezTo>
                <a:cubicBezTo>
                  <a:pt x="1533405" y="2568222"/>
                  <a:pt x="1494107" y="2578071"/>
                  <a:pt x="1454809" y="2597768"/>
                </a:cubicBezTo>
                <a:cubicBezTo>
                  <a:pt x="1435160" y="2607616"/>
                  <a:pt x="1425336" y="2617464"/>
                  <a:pt x="1405687" y="2627313"/>
                </a:cubicBezTo>
                <a:cubicBezTo>
                  <a:pt x="1386037" y="2617464"/>
                  <a:pt x="1366388" y="2607616"/>
                  <a:pt x="1346739" y="2607616"/>
                </a:cubicBezTo>
                <a:cubicBezTo>
                  <a:pt x="1268143" y="2578071"/>
                  <a:pt x="1169897" y="2548526"/>
                  <a:pt x="1140424" y="2459890"/>
                </a:cubicBezTo>
                <a:cubicBezTo>
                  <a:pt x="1120775" y="2371255"/>
                  <a:pt x="1160073" y="2302316"/>
                  <a:pt x="1169897" y="2213680"/>
                </a:cubicBezTo>
                <a:cubicBezTo>
                  <a:pt x="1189546" y="2115197"/>
                  <a:pt x="1189546" y="2115197"/>
                  <a:pt x="1189546" y="2115197"/>
                </a:cubicBezTo>
                <a:cubicBezTo>
                  <a:pt x="1199371" y="2105348"/>
                  <a:pt x="1209196" y="2115197"/>
                  <a:pt x="1219020" y="2115197"/>
                </a:cubicBezTo>
                <a:cubicBezTo>
                  <a:pt x="1219020" y="2125045"/>
                  <a:pt x="1219020" y="2125045"/>
                  <a:pt x="1219020" y="2125045"/>
                </a:cubicBezTo>
                <a:cubicBezTo>
                  <a:pt x="1209196" y="2193984"/>
                  <a:pt x="1189546" y="2272771"/>
                  <a:pt x="1189546" y="2341709"/>
                </a:cubicBezTo>
                <a:cubicBezTo>
                  <a:pt x="1189546" y="2371255"/>
                  <a:pt x="1199371" y="2400800"/>
                  <a:pt x="1219020" y="2420497"/>
                </a:cubicBezTo>
                <a:cubicBezTo>
                  <a:pt x="1258318" y="2479587"/>
                  <a:pt x="1327090" y="2499284"/>
                  <a:pt x="1376212" y="2538677"/>
                </a:cubicBezTo>
                <a:cubicBezTo>
                  <a:pt x="1376212" y="2548526"/>
                  <a:pt x="1386037" y="2548526"/>
                  <a:pt x="1395862" y="2548526"/>
                </a:cubicBezTo>
                <a:cubicBezTo>
                  <a:pt x="1405687" y="2528829"/>
                  <a:pt x="1425336" y="2518980"/>
                  <a:pt x="1444985" y="2509132"/>
                </a:cubicBezTo>
                <a:cubicBezTo>
                  <a:pt x="1494107" y="2479587"/>
                  <a:pt x="1572704" y="2430345"/>
                  <a:pt x="1582528" y="2361406"/>
                </a:cubicBezTo>
                <a:cubicBezTo>
                  <a:pt x="1582528" y="2331861"/>
                  <a:pt x="1582528" y="2302316"/>
                  <a:pt x="1562879" y="2272771"/>
                </a:cubicBezTo>
                <a:cubicBezTo>
                  <a:pt x="1562879" y="2243226"/>
                  <a:pt x="1543230" y="2213680"/>
                  <a:pt x="1543230" y="2174287"/>
                </a:cubicBezTo>
                <a:cubicBezTo>
                  <a:pt x="1533405" y="2154590"/>
                  <a:pt x="1533405" y="2134893"/>
                  <a:pt x="1523581" y="2105348"/>
                </a:cubicBezTo>
                <a:cubicBezTo>
                  <a:pt x="1523581" y="2105348"/>
                  <a:pt x="1533405" y="2105348"/>
                  <a:pt x="1533405" y="2095500"/>
                </a:cubicBezTo>
                <a:close/>
                <a:moveTo>
                  <a:pt x="893763" y="2095500"/>
                </a:moveTo>
                <a:cubicBezTo>
                  <a:pt x="883920" y="2115416"/>
                  <a:pt x="874078" y="2115416"/>
                  <a:pt x="864235" y="2115416"/>
                </a:cubicBezTo>
                <a:cubicBezTo>
                  <a:pt x="844550" y="2145290"/>
                  <a:pt x="844550" y="2145290"/>
                  <a:pt x="844550" y="2145290"/>
                </a:cubicBezTo>
                <a:cubicBezTo>
                  <a:pt x="844550" y="2165206"/>
                  <a:pt x="834708" y="2185122"/>
                  <a:pt x="824865" y="2205038"/>
                </a:cubicBezTo>
                <a:cubicBezTo>
                  <a:pt x="815023" y="2205038"/>
                  <a:pt x="815023" y="2205038"/>
                  <a:pt x="815023" y="2195080"/>
                </a:cubicBezTo>
                <a:cubicBezTo>
                  <a:pt x="805180" y="2185122"/>
                  <a:pt x="795338" y="2165206"/>
                  <a:pt x="805180" y="2155248"/>
                </a:cubicBezTo>
                <a:cubicBezTo>
                  <a:pt x="824865" y="2125374"/>
                  <a:pt x="854393" y="2095500"/>
                  <a:pt x="893763" y="2095500"/>
                </a:cubicBezTo>
                <a:close/>
                <a:moveTo>
                  <a:pt x="1570228" y="2093665"/>
                </a:moveTo>
                <a:cubicBezTo>
                  <a:pt x="1577133" y="2089976"/>
                  <a:pt x="1582657" y="2108421"/>
                  <a:pt x="1582657" y="2115799"/>
                </a:cubicBezTo>
                <a:cubicBezTo>
                  <a:pt x="1602299" y="2184660"/>
                  <a:pt x="1631762" y="2253521"/>
                  <a:pt x="1651404" y="2332219"/>
                </a:cubicBezTo>
                <a:cubicBezTo>
                  <a:pt x="1651404" y="2332219"/>
                  <a:pt x="1651404" y="2332219"/>
                  <a:pt x="1651404" y="2342057"/>
                </a:cubicBezTo>
                <a:cubicBezTo>
                  <a:pt x="1661225" y="2381406"/>
                  <a:pt x="1661225" y="2381406"/>
                  <a:pt x="1661225" y="2381406"/>
                </a:cubicBezTo>
                <a:cubicBezTo>
                  <a:pt x="1661225" y="2410918"/>
                  <a:pt x="1661225" y="2450267"/>
                  <a:pt x="1651404" y="2469942"/>
                </a:cubicBezTo>
                <a:cubicBezTo>
                  <a:pt x="1631762" y="2509291"/>
                  <a:pt x="1602299" y="2558477"/>
                  <a:pt x="1553194" y="2578152"/>
                </a:cubicBezTo>
                <a:cubicBezTo>
                  <a:pt x="1504090" y="2607664"/>
                  <a:pt x="1454985" y="2627338"/>
                  <a:pt x="1405880" y="2656850"/>
                </a:cubicBezTo>
                <a:cubicBezTo>
                  <a:pt x="1386238" y="2676525"/>
                  <a:pt x="1376417" y="2637176"/>
                  <a:pt x="1366595" y="2637176"/>
                </a:cubicBezTo>
                <a:cubicBezTo>
                  <a:pt x="1307669" y="2607664"/>
                  <a:pt x="1248744" y="2597826"/>
                  <a:pt x="1199639" y="2568315"/>
                </a:cubicBezTo>
                <a:cubicBezTo>
                  <a:pt x="1189818" y="2548640"/>
                  <a:pt x="1170176" y="2548640"/>
                  <a:pt x="1160355" y="2538803"/>
                </a:cubicBezTo>
                <a:cubicBezTo>
                  <a:pt x="1150534" y="2519128"/>
                  <a:pt x="1130892" y="2509291"/>
                  <a:pt x="1130892" y="2489616"/>
                </a:cubicBezTo>
                <a:cubicBezTo>
                  <a:pt x="1111250" y="2460104"/>
                  <a:pt x="1111250" y="2420755"/>
                  <a:pt x="1111250" y="2381406"/>
                </a:cubicBezTo>
                <a:cubicBezTo>
                  <a:pt x="1130892" y="2292870"/>
                  <a:pt x="1140713" y="2204335"/>
                  <a:pt x="1160355" y="2105962"/>
                </a:cubicBezTo>
                <a:cubicBezTo>
                  <a:pt x="1170176" y="2105962"/>
                  <a:pt x="1170176" y="2105962"/>
                  <a:pt x="1170176" y="2105962"/>
                </a:cubicBezTo>
                <a:cubicBezTo>
                  <a:pt x="1160355" y="2204335"/>
                  <a:pt x="1140713" y="2292870"/>
                  <a:pt x="1130892" y="2381406"/>
                </a:cubicBezTo>
                <a:cubicBezTo>
                  <a:pt x="1130892" y="2430592"/>
                  <a:pt x="1121071" y="2489616"/>
                  <a:pt x="1160355" y="2528965"/>
                </a:cubicBezTo>
                <a:cubicBezTo>
                  <a:pt x="1209460" y="2568315"/>
                  <a:pt x="1258565" y="2587989"/>
                  <a:pt x="1317490" y="2607664"/>
                </a:cubicBezTo>
                <a:cubicBezTo>
                  <a:pt x="1346953" y="2617501"/>
                  <a:pt x="1376417" y="2617501"/>
                  <a:pt x="1396059" y="2647013"/>
                </a:cubicBezTo>
                <a:cubicBezTo>
                  <a:pt x="1454985" y="2597826"/>
                  <a:pt x="1543373" y="2587989"/>
                  <a:pt x="1602299" y="2519128"/>
                </a:cubicBezTo>
                <a:cubicBezTo>
                  <a:pt x="1690688" y="2420755"/>
                  <a:pt x="1612120" y="2283033"/>
                  <a:pt x="1582657" y="2174823"/>
                </a:cubicBezTo>
                <a:cubicBezTo>
                  <a:pt x="1582657" y="2145311"/>
                  <a:pt x="1572836" y="2125636"/>
                  <a:pt x="1563015" y="2105962"/>
                </a:cubicBezTo>
                <a:cubicBezTo>
                  <a:pt x="1565471" y="2098584"/>
                  <a:pt x="1567926" y="2094895"/>
                  <a:pt x="1570228" y="2093665"/>
                </a:cubicBezTo>
                <a:close/>
                <a:moveTo>
                  <a:pt x="805497" y="2074307"/>
                </a:moveTo>
                <a:cubicBezTo>
                  <a:pt x="815340" y="2071846"/>
                  <a:pt x="825182" y="2071846"/>
                  <a:pt x="835025" y="2076767"/>
                </a:cubicBezTo>
                <a:cubicBezTo>
                  <a:pt x="835025" y="2096452"/>
                  <a:pt x="835025" y="2096452"/>
                  <a:pt x="835025" y="2096452"/>
                </a:cubicBezTo>
                <a:cubicBezTo>
                  <a:pt x="815340" y="2116137"/>
                  <a:pt x="805497" y="2125980"/>
                  <a:pt x="795655" y="2145665"/>
                </a:cubicBezTo>
                <a:cubicBezTo>
                  <a:pt x="775970" y="2145665"/>
                  <a:pt x="766127" y="2165350"/>
                  <a:pt x="746442" y="2165350"/>
                </a:cubicBezTo>
                <a:cubicBezTo>
                  <a:pt x="736600" y="2165350"/>
                  <a:pt x="736600" y="2155507"/>
                  <a:pt x="736600" y="2155507"/>
                </a:cubicBezTo>
                <a:cubicBezTo>
                  <a:pt x="736600" y="2125980"/>
                  <a:pt x="756285" y="2096452"/>
                  <a:pt x="775970" y="2086610"/>
                </a:cubicBezTo>
                <a:cubicBezTo>
                  <a:pt x="785812" y="2081689"/>
                  <a:pt x="795655" y="2076767"/>
                  <a:pt x="805497" y="2074307"/>
                </a:cubicBezTo>
                <a:close/>
                <a:moveTo>
                  <a:pt x="1828800" y="2066925"/>
                </a:moveTo>
                <a:cubicBezTo>
                  <a:pt x="1838643" y="2066925"/>
                  <a:pt x="1838643" y="2066925"/>
                  <a:pt x="1838643" y="2066925"/>
                </a:cubicBezTo>
                <a:cubicBezTo>
                  <a:pt x="1868170" y="2086610"/>
                  <a:pt x="1917383" y="2096452"/>
                  <a:pt x="1927225" y="2145665"/>
                </a:cubicBezTo>
                <a:cubicBezTo>
                  <a:pt x="1917383" y="2155507"/>
                  <a:pt x="1927225" y="2165350"/>
                  <a:pt x="1907540" y="2165350"/>
                </a:cubicBezTo>
                <a:cubicBezTo>
                  <a:pt x="1887855" y="2165350"/>
                  <a:pt x="1887855" y="2135822"/>
                  <a:pt x="1887855" y="2116137"/>
                </a:cubicBezTo>
                <a:cubicBezTo>
                  <a:pt x="1878013" y="2096452"/>
                  <a:pt x="1848485" y="2076767"/>
                  <a:pt x="1828800" y="2066925"/>
                </a:cubicBezTo>
                <a:close/>
                <a:moveTo>
                  <a:pt x="1001713" y="2046287"/>
                </a:moveTo>
                <a:cubicBezTo>
                  <a:pt x="1031875" y="2056178"/>
                  <a:pt x="1031875" y="2056178"/>
                  <a:pt x="1031875" y="2056178"/>
                </a:cubicBezTo>
                <a:cubicBezTo>
                  <a:pt x="1041929" y="2085852"/>
                  <a:pt x="1062038" y="2115526"/>
                  <a:pt x="1051984" y="2145201"/>
                </a:cubicBezTo>
                <a:cubicBezTo>
                  <a:pt x="1051984" y="2155092"/>
                  <a:pt x="1051984" y="2174875"/>
                  <a:pt x="1031875" y="2174875"/>
                </a:cubicBezTo>
                <a:cubicBezTo>
                  <a:pt x="1021821" y="2155092"/>
                  <a:pt x="1021821" y="2145201"/>
                  <a:pt x="1011767" y="2135309"/>
                </a:cubicBezTo>
                <a:cubicBezTo>
                  <a:pt x="1021821" y="2115526"/>
                  <a:pt x="1011767" y="2095744"/>
                  <a:pt x="1011767" y="2075961"/>
                </a:cubicBezTo>
                <a:cubicBezTo>
                  <a:pt x="1001713" y="2066070"/>
                  <a:pt x="1001713" y="2056178"/>
                  <a:pt x="1001713" y="2046287"/>
                </a:cubicBezTo>
                <a:close/>
                <a:moveTo>
                  <a:pt x="1906877" y="2036762"/>
                </a:moveTo>
                <a:cubicBezTo>
                  <a:pt x="1926504" y="2046604"/>
                  <a:pt x="1965759" y="2056447"/>
                  <a:pt x="1975572" y="2085974"/>
                </a:cubicBezTo>
                <a:cubicBezTo>
                  <a:pt x="1985386" y="2105659"/>
                  <a:pt x="2005013" y="2115502"/>
                  <a:pt x="1995200" y="2135187"/>
                </a:cubicBezTo>
                <a:cubicBezTo>
                  <a:pt x="1975572" y="2125344"/>
                  <a:pt x="1946131" y="2115502"/>
                  <a:pt x="1926504" y="2105659"/>
                </a:cubicBezTo>
                <a:cubicBezTo>
                  <a:pt x="1897063" y="2085974"/>
                  <a:pt x="1897063" y="2085974"/>
                  <a:pt x="1897063" y="2085974"/>
                </a:cubicBezTo>
                <a:cubicBezTo>
                  <a:pt x="1906877" y="2066289"/>
                  <a:pt x="1897063" y="2056447"/>
                  <a:pt x="1897063" y="2046604"/>
                </a:cubicBezTo>
                <a:cubicBezTo>
                  <a:pt x="1906877" y="2036762"/>
                  <a:pt x="1906877" y="2036762"/>
                  <a:pt x="1906877" y="2036762"/>
                </a:cubicBezTo>
                <a:close/>
                <a:moveTo>
                  <a:pt x="1720322" y="2036762"/>
                </a:moveTo>
                <a:cubicBezTo>
                  <a:pt x="1730112" y="2046627"/>
                  <a:pt x="1720322" y="2056492"/>
                  <a:pt x="1720322" y="2056492"/>
                </a:cubicBezTo>
                <a:cubicBezTo>
                  <a:pt x="1710532" y="2095953"/>
                  <a:pt x="1739901" y="2115683"/>
                  <a:pt x="1720322" y="2145279"/>
                </a:cubicBezTo>
                <a:cubicBezTo>
                  <a:pt x="1720322" y="2155144"/>
                  <a:pt x="1720322" y="2165010"/>
                  <a:pt x="1710532" y="2174875"/>
                </a:cubicBezTo>
                <a:cubicBezTo>
                  <a:pt x="1700743" y="2165010"/>
                  <a:pt x="1690953" y="2155144"/>
                  <a:pt x="1681163" y="2145279"/>
                </a:cubicBezTo>
                <a:cubicBezTo>
                  <a:pt x="1681163" y="2125549"/>
                  <a:pt x="1681163" y="2095953"/>
                  <a:pt x="1690953" y="2076223"/>
                </a:cubicBezTo>
                <a:cubicBezTo>
                  <a:pt x="1700743" y="2056492"/>
                  <a:pt x="1710532" y="2046627"/>
                  <a:pt x="1720322" y="2036762"/>
                </a:cubicBezTo>
                <a:close/>
                <a:moveTo>
                  <a:pt x="983298" y="2036762"/>
                </a:moveTo>
                <a:cubicBezTo>
                  <a:pt x="993141" y="2036762"/>
                  <a:pt x="993141" y="2056606"/>
                  <a:pt x="993141" y="2056606"/>
                </a:cubicBezTo>
                <a:cubicBezTo>
                  <a:pt x="1002983" y="2086371"/>
                  <a:pt x="1012826" y="2116137"/>
                  <a:pt x="993141" y="2135981"/>
                </a:cubicBezTo>
                <a:cubicBezTo>
                  <a:pt x="993141" y="2145903"/>
                  <a:pt x="983298" y="2155825"/>
                  <a:pt x="973455" y="2145903"/>
                </a:cubicBezTo>
                <a:cubicBezTo>
                  <a:pt x="963613" y="2126059"/>
                  <a:pt x="973455" y="2116137"/>
                  <a:pt x="983298" y="2096293"/>
                </a:cubicBezTo>
                <a:cubicBezTo>
                  <a:pt x="983298" y="2076450"/>
                  <a:pt x="963613" y="2056606"/>
                  <a:pt x="983298" y="2036762"/>
                </a:cubicBezTo>
                <a:close/>
                <a:moveTo>
                  <a:pt x="963613" y="2027237"/>
                </a:moveTo>
                <a:cubicBezTo>
                  <a:pt x="953634" y="2066607"/>
                  <a:pt x="953634" y="2105977"/>
                  <a:pt x="913720" y="2125662"/>
                </a:cubicBezTo>
                <a:cubicBezTo>
                  <a:pt x="913720" y="2125662"/>
                  <a:pt x="903741" y="2115819"/>
                  <a:pt x="903741" y="2115819"/>
                </a:cubicBezTo>
                <a:cubicBezTo>
                  <a:pt x="893763" y="2076449"/>
                  <a:pt x="933677" y="2046922"/>
                  <a:pt x="963613" y="2027237"/>
                </a:cubicBezTo>
                <a:close/>
                <a:moveTo>
                  <a:pt x="1740297" y="2017712"/>
                </a:moveTo>
                <a:cubicBezTo>
                  <a:pt x="1760141" y="2027481"/>
                  <a:pt x="1750219" y="2047020"/>
                  <a:pt x="1750219" y="2056789"/>
                </a:cubicBezTo>
                <a:cubicBezTo>
                  <a:pt x="1750219" y="2076327"/>
                  <a:pt x="1740297" y="2105635"/>
                  <a:pt x="1770063" y="2125173"/>
                </a:cubicBezTo>
                <a:cubicBezTo>
                  <a:pt x="1770063" y="2125173"/>
                  <a:pt x="1770063" y="2144712"/>
                  <a:pt x="1770063" y="2144712"/>
                </a:cubicBezTo>
                <a:cubicBezTo>
                  <a:pt x="1730375" y="2134943"/>
                  <a:pt x="1730375" y="2095866"/>
                  <a:pt x="1730375" y="2066558"/>
                </a:cubicBezTo>
                <a:cubicBezTo>
                  <a:pt x="1730375" y="2056789"/>
                  <a:pt x="1730375" y="2037250"/>
                  <a:pt x="1740297" y="2017712"/>
                </a:cubicBezTo>
                <a:close/>
                <a:moveTo>
                  <a:pt x="933132" y="2017712"/>
                </a:moveTo>
                <a:cubicBezTo>
                  <a:pt x="933132" y="2017712"/>
                  <a:pt x="942975" y="2017712"/>
                  <a:pt x="942975" y="2017712"/>
                </a:cubicBezTo>
                <a:cubicBezTo>
                  <a:pt x="942975" y="2027464"/>
                  <a:pt x="933132" y="2037216"/>
                  <a:pt x="923290" y="2046967"/>
                </a:cubicBezTo>
                <a:cubicBezTo>
                  <a:pt x="903605" y="2046967"/>
                  <a:pt x="883920" y="2056719"/>
                  <a:pt x="874077" y="2076223"/>
                </a:cubicBezTo>
                <a:cubicBezTo>
                  <a:pt x="874077" y="2085975"/>
                  <a:pt x="864235" y="2085975"/>
                  <a:pt x="854392" y="2085975"/>
                </a:cubicBezTo>
                <a:cubicBezTo>
                  <a:pt x="844550" y="2085975"/>
                  <a:pt x="844550" y="2076223"/>
                  <a:pt x="854392" y="2066471"/>
                </a:cubicBezTo>
                <a:cubicBezTo>
                  <a:pt x="864235" y="2037216"/>
                  <a:pt x="903605" y="2027464"/>
                  <a:pt x="933132" y="2017712"/>
                </a:cubicBezTo>
                <a:close/>
                <a:moveTo>
                  <a:pt x="1768929" y="2008187"/>
                </a:moveTo>
                <a:cubicBezTo>
                  <a:pt x="1788886" y="2008187"/>
                  <a:pt x="1788886" y="2027872"/>
                  <a:pt x="1808843" y="2037714"/>
                </a:cubicBezTo>
                <a:cubicBezTo>
                  <a:pt x="1818822" y="2057399"/>
                  <a:pt x="1828800" y="2077084"/>
                  <a:pt x="1828800" y="2096769"/>
                </a:cubicBezTo>
                <a:cubicBezTo>
                  <a:pt x="1818822" y="2106612"/>
                  <a:pt x="1808843" y="2106612"/>
                  <a:pt x="1798865" y="2096769"/>
                </a:cubicBezTo>
                <a:cubicBezTo>
                  <a:pt x="1758950" y="2086927"/>
                  <a:pt x="1768929" y="2047557"/>
                  <a:pt x="1758950" y="2018029"/>
                </a:cubicBezTo>
                <a:cubicBezTo>
                  <a:pt x="1758950" y="2008187"/>
                  <a:pt x="1768929" y="2008187"/>
                  <a:pt x="1768929" y="2008187"/>
                </a:cubicBezTo>
                <a:close/>
                <a:moveTo>
                  <a:pt x="1789113" y="1997428"/>
                </a:moveTo>
                <a:cubicBezTo>
                  <a:pt x="1828483" y="1997428"/>
                  <a:pt x="1867853" y="2017183"/>
                  <a:pt x="1887538" y="2046817"/>
                </a:cubicBezTo>
                <a:cubicBezTo>
                  <a:pt x="1887538" y="2056694"/>
                  <a:pt x="1887538" y="2066572"/>
                  <a:pt x="1887538" y="2076450"/>
                </a:cubicBezTo>
                <a:cubicBezTo>
                  <a:pt x="1877696" y="2076450"/>
                  <a:pt x="1867853" y="2066572"/>
                  <a:pt x="1858011" y="2066572"/>
                </a:cubicBezTo>
                <a:cubicBezTo>
                  <a:pt x="1858011" y="2017183"/>
                  <a:pt x="1808798" y="2027061"/>
                  <a:pt x="1789113" y="1997428"/>
                </a:cubicBezTo>
                <a:close/>
                <a:moveTo>
                  <a:pt x="894252" y="1987550"/>
                </a:moveTo>
                <a:cubicBezTo>
                  <a:pt x="904143" y="1987550"/>
                  <a:pt x="914034" y="1997472"/>
                  <a:pt x="923926" y="2007394"/>
                </a:cubicBezTo>
                <a:cubicBezTo>
                  <a:pt x="894252" y="2017315"/>
                  <a:pt x="864577" y="2027237"/>
                  <a:pt x="844795" y="2057003"/>
                </a:cubicBezTo>
                <a:cubicBezTo>
                  <a:pt x="825012" y="2057003"/>
                  <a:pt x="815121" y="2066925"/>
                  <a:pt x="805229" y="2057003"/>
                </a:cubicBezTo>
                <a:cubicBezTo>
                  <a:pt x="795338" y="2037159"/>
                  <a:pt x="815121" y="2017315"/>
                  <a:pt x="834903" y="2007394"/>
                </a:cubicBezTo>
                <a:cubicBezTo>
                  <a:pt x="854686" y="1997472"/>
                  <a:pt x="874469" y="1987550"/>
                  <a:pt x="894252" y="1987550"/>
                </a:cubicBezTo>
                <a:close/>
                <a:moveTo>
                  <a:pt x="1834208" y="1966267"/>
                </a:moveTo>
                <a:cubicBezTo>
                  <a:pt x="1845370" y="1966267"/>
                  <a:pt x="1857773" y="1968698"/>
                  <a:pt x="1867695" y="1968698"/>
                </a:cubicBezTo>
                <a:cubicBezTo>
                  <a:pt x="1887539" y="1978422"/>
                  <a:pt x="1907382" y="1988145"/>
                  <a:pt x="1917304" y="2007592"/>
                </a:cubicBezTo>
                <a:cubicBezTo>
                  <a:pt x="1917304" y="2017316"/>
                  <a:pt x="1927226" y="2027039"/>
                  <a:pt x="1917304" y="2027039"/>
                </a:cubicBezTo>
                <a:cubicBezTo>
                  <a:pt x="1887539" y="2036763"/>
                  <a:pt x="1867695" y="2007592"/>
                  <a:pt x="1847851" y="1997869"/>
                </a:cubicBezTo>
                <a:cubicBezTo>
                  <a:pt x="1828007" y="1997869"/>
                  <a:pt x="1818085" y="1988145"/>
                  <a:pt x="1808163" y="1978422"/>
                </a:cubicBezTo>
                <a:cubicBezTo>
                  <a:pt x="1813124" y="1968698"/>
                  <a:pt x="1823046" y="1966267"/>
                  <a:pt x="1834208" y="1966267"/>
                </a:cubicBezTo>
                <a:close/>
                <a:moveTo>
                  <a:pt x="815522" y="1928812"/>
                </a:moveTo>
                <a:cubicBezTo>
                  <a:pt x="825359" y="1928812"/>
                  <a:pt x="835196" y="1938649"/>
                  <a:pt x="835196" y="1938649"/>
                </a:cubicBezTo>
                <a:cubicBezTo>
                  <a:pt x="825359" y="1977996"/>
                  <a:pt x="786011" y="1987833"/>
                  <a:pt x="766338" y="2027180"/>
                </a:cubicBezTo>
                <a:cubicBezTo>
                  <a:pt x="726990" y="2076364"/>
                  <a:pt x="667969" y="2125549"/>
                  <a:pt x="667969" y="2204243"/>
                </a:cubicBezTo>
                <a:cubicBezTo>
                  <a:pt x="677806" y="2253427"/>
                  <a:pt x="697480" y="2302612"/>
                  <a:pt x="736827" y="2341959"/>
                </a:cubicBezTo>
                <a:cubicBezTo>
                  <a:pt x="746664" y="2361633"/>
                  <a:pt x="756501" y="2381306"/>
                  <a:pt x="766338" y="2400980"/>
                </a:cubicBezTo>
                <a:cubicBezTo>
                  <a:pt x="766338" y="2410817"/>
                  <a:pt x="776175" y="2400980"/>
                  <a:pt x="786011" y="2400980"/>
                </a:cubicBezTo>
                <a:cubicBezTo>
                  <a:pt x="864706" y="2381306"/>
                  <a:pt x="943401" y="2400980"/>
                  <a:pt x="1002422" y="2341959"/>
                </a:cubicBezTo>
                <a:cubicBezTo>
                  <a:pt x="1022096" y="2332122"/>
                  <a:pt x="1041769" y="2302612"/>
                  <a:pt x="1051606" y="2282938"/>
                </a:cubicBezTo>
                <a:cubicBezTo>
                  <a:pt x="1071280" y="2223917"/>
                  <a:pt x="1090953" y="2155059"/>
                  <a:pt x="1110627" y="2086201"/>
                </a:cubicBezTo>
                <a:cubicBezTo>
                  <a:pt x="1120464" y="2086201"/>
                  <a:pt x="1120464" y="2096038"/>
                  <a:pt x="1130301" y="2096038"/>
                </a:cubicBezTo>
                <a:cubicBezTo>
                  <a:pt x="1120464" y="2125549"/>
                  <a:pt x="1120464" y="2164896"/>
                  <a:pt x="1110627" y="2204243"/>
                </a:cubicBezTo>
                <a:cubicBezTo>
                  <a:pt x="1090953" y="2273101"/>
                  <a:pt x="1090953" y="2351796"/>
                  <a:pt x="1041769" y="2410817"/>
                </a:cubicBezTo>
                <a:cubicBezTo>
                  <a:pt x="1012259" y="2450164"/>
                  <a:pt x="972911" y="2479675"/>
                  <a:pt x="923727" y="2469838"/>
                </a:cubicBezTo>
                <a:cubicBezTo>
                  <a:pt x="864706" y="2479675"/>
                  <a:pt x="786011" y="2460001"/>
                  <a:pt x="726990" y="2469838"/>
                </a:cubicBezTo>
                <a:cubicBezTo>
                  <a:pt x="717154" y="2460001"/>
                  <a:pt x="707317" y="2450164"/>
                  <a:pt x="697480" y="2430491"/>
                </a:cubicBezTo>
                <a:cubicBezTo>
                  <a:pt x="667969" y="2381306"/>
                  <a:pt x="599111" y="2341959"/>
                  <a:pt x="599111" y="2273101"/>
                </a:cubicBezTo>
                <a:cubicBezTo>
                  <a:pt x="579438" y="2214080"/>
                  <a:pt x="608948" y="2155059"/>
                  <a:pt x="648296" y="2105875"/>
                </a:cubicBezTo>
                <a:cubicBezTo>
                  <a:pt x="707317" y="2046854"/>
                  <a:pt x="756501" y="1987833"/>
                  <a:pt x="815522" y="1928812"/>
                </a:cubicBezTo>
                <a:close/>
                <a:moveTo>
                  <a:pt x="795207" y="1909763"/>
                </a:moveTo>
                <a:cubicBezTo>
                  <a:pt x="805044" y="1909763"/>
                  <a:pt x="805044" y="1919600"/>
                  <a:pt x="805044" y="1919600"/>
                </a:cubicBezTo>
                <a:cubicBezTo>
                  <a:pt x="805044" y="1929437"/>
                  <a:pt x="805044" y="1929437"/>
                  <a:pt x="805044" y="1929437"/>
                </a:cubicBezTo>
                <a:cubicBezTo>
                  <a:pt x="746021" y="1988461"/>
                  <a:pt x="686997" y="2057322"/>
                  <a:pt x="627973" y="2116346"/>
                </a:cubicBezTo>
                <a:cubicBezTo>
                  <a:pt x="598461" y="2155695"/>
                  <a:pt x="578787" y="2204882"/>
                  <a:pt x="578787" y="2263905"/>
                </a:cubicBezTo>
                <a:cubicBezTo>
                  <a:pt x="588624" y="2303255"/>
                  <a:pt x="598461" y="2342604"/>
                  <a:pt x="627973" y="2372116"/>
                </a:cubicBezTo>
                <a:cubicBezTo>
                  <a:pt x="657485" y="2411465"/>
                  <a:pt x="696834" y="2440977"/>
                  <a:pt x="706671" y="2490163"/>
                </a:cubicBezTo>
                <a:cubicBezTo>
                  <a:pt x="726346" y="2490163"/>
                  <a:pt x="736183" y="2480326"/>
                  <a:pt x="746021" y="2480326"/>
                </a:cubicBezTo>
                <a:cubicBezTo>
                  <a:pt x="805044" y="2480326"/>
                  <a:pt x="864068" y="2480326"/>
                  <a:pt x="913255" y="2490163"/>
                </a:cubicBezTo>
                <a:cubicBezTo>
                  <a:pt x="932929" y="2480326"/>
                  <a:pt x="952604" y="2490163"/>
                  <a:pt x="962441" y="2480326"/>
                </a:cubicBezTo>
                <a:cubicBezTo>
                  <a:pt x="991953" y="2480326"/>
                  <a:pt x="1011628" y="2460651"/>
                  <a:pt x="1031302" y="2440977"/>
                </a:cubicBezTo>
                <a:cubicBezTo>
                  <a:pt x="1060814" y="2401628"/>
                  <a:pt x="1090326" y="2362278"/>
                  <a:pt x="1100163" y="2313092"/>
                </a:cubicBezTo>
                <a:cubicBezTo>
                  <a:pt x="1110001" y="2254068"/>
                  <a:pt x="1129675" y="2175370"/>
                  <a:pt x="1139512" y="2106509"/>
                </a:cubicBezTo>
                <a:cubicBezTo>
                  <a:pt x="1149350" y="2096671"/>
                  <a:pt x="1149350" y="2106509"/>
                  <a:pt x="1149350" y="2106509"/>
                </a:cubicBezTo>
                <a:cubicBezTo>
                  <a:pt x="1139512" y="2165532"/>
                  <a:pt x="1119838" y="2224556"/>
                  <a:pt x="1119838" y="2283580"/>
                </a:cubicBezTo>
                <a:cubicBezTo>
                  <a:pt x="1110001" y="2322929"/>
                  <a:pt x="1100163" y="2362278"/>
                  <a:pt x="1080489" y="2401628"/>
                </a:cubicBezTo>
                <a:cubicBezTo>
                  <a:pt x="1070651" y="2431139"/>
                  <a:pt x="1050977" y="2450814"/>
                  <a:pt x="1031302" y="2470489"/>
                </a:cubicBezTo>
                <a:cubicBezTo>
                  <a:pt x="962441" y="2509838"/>
                  <a:pt x="883743" y="2500000"/>
                  <a:pt x="814882" y="2500000"/>
                </a:cubicBezTo>
                <a:cubicBezTo>
                  <a:pt x="775533" y="2500000"/>
                  <a:pt x="736183" y="2490163"/>
                  <a:pt x="706671" y="2509838"/>
                </a:cubicBezTo>
                <a:cubicBezTo>
                  <a:pt x="696834" y="2509838"/>
                  <a:pt x="706671" y="2500000"/>
                  <a:pt x="696834" y="2490163"/>
                </a:cubicBezTo>
                <a:cubicBezTo>
                  <a:pt x="657485" y="2411465"/>
                  <a:pt x="578787" y="2362278"/>
                  <a:pt x="568949" y="2283580"/>
                </a:cubicBezTo>
                <a:cubicBezTo>
                  <a:pt x="568949" y="2263905"/>
                  <a:pt x="549275" y="2234394"/>
                  <a:pt x="559112" y="2214719"/>
                </a:cubicBezTo>
                <a:cubicBezTo>
                  <a:pt x="568949" y="2165532"/>
                  <a:pt x="598461" y="2116346"/>
                  <a:pt x="627973" y="2076997"/>
                </a:cubicBezTo>
                <a:cubicBezTo>
                  <a:pt x="795207" y="1909763"/>
                  <a:pt x="795207" y="1909763"/>
                  <a:pt x="795207" y="1909763"/>
                </a:cubicBezTo>
                <a:close/>
                <a:moveTo>
                  <a:pt x="481134" y="1909763"/>
                </a:moveTo>
                <a:cubicBezTo>
                  <a:pt x="500673" y="1909763"/>
                  <a:pt x="520211" y="1919486"/>
                  <a:pt x="539750" y="1909763"/>
                </a:cubicBezTo>
                <a:cubicBezTo>
                  <a:pt x="539750" y="1909763"/>
                  <a:pt x="539750" y="1919486"/>
                  <a:pt x="539750" y="1919486"/>
                </a:cubicBezTo>
                <a:cubicBezTo>
                  <a:pt x="529981" y="1948657"/>
                  <a:pt x="510442" y="1977827"/>
                  <a:pt x="481134" y="1987551"/>
                </a:cubicBezTo>
                <a:cubicBezTo>
                  <a:pt x="461596" y="1987551"/>
                  <a:pt x="432288" y="1987551"/>
                  <a:pt x="412750" y="1977827"/>
                </a:cubicBezTo>
                <a:cubicBezTo>
                  <a:pt x="412750" y="1977827"/>
                  <a:pt x="412750" y="1968104"/>
                  <a:pt x="412750" y="1968104"/>
                </a:cubicBezTo>
                <a:cubicBezTo>
                  <a:pt x="442057" y="1948657"/>
                  <a:pt x="461596" y="1929210"/>
                  <a:pt x="481134" y="1909763"/>
                </a:cubicBezTo>
                <a:close/>
                <a:moveTo>
                  <a:pt x="1907309" y="1898650"/>
                </a:moveTo>
                <a:cubicBezTo>
                  <a:pt x="1966191" y="1957771"/>
                  <a:pt x="2025073" y="2016891"/>
                  <a:pt x="2083955" y="2076012"/>
                </a:cubicBezTo>
                <a:cubicBezTo>
                  <a:pt x="2093768" y="2085865"/>
                  <a:pt x="2103582" y="2095719"/>
                  <a:pt x="2113396" y="2105572"/>
                </a:cubicBezTo>
                <a:cubicBezTo>
                  <a:pt x="2142837" y="2154839"/>
                  <a:pt x="2152650" y="2223814"/>
                  <a:pt x="2123209" y="2282934"/>
                </a:cubicBezTo>
                <a:cubicBezTo>
                  <a:pt x="2113396" y="2302641"/>
                  <a:pt x="2113396" y="2322348"/>
                  <a:pt x="2093768" y="2332201"/>
                </a:cubicBezTo>
                <a:cubicBezTo>
                  <a:pt x="2083955" y="2361762"/>
                  <a:pt x="2064328" y="2381469"/>
                  <a:pt x="2054514" y="2411029"/>
                </a:cubicBezTo>
                <a:cubicBezTo>
                  <a:pt x="2044700" y="2420883"/>
                  <a:pt x="2044700" y="2430736"/>
                  <a:pt x="2034887" y="2440589"/>
                </a:cubicBezTo>
                <a:cubicBezTo>
                  <a:pt x="2005446" y="2440589"/>
                  <a:pt x="1976005" y="2430736"/>
                  <a:pt x="1956378" y="2440589"/>
                </a:cubicBezTo>
                <a:cubicBezTo>
                  <a:pt x="1926937" y="2450443"/>
                  <a:pt x="1897496" y="2460296"/>
                  <a:pt x="1868055" y="2460296"/>
                </a:cubicBezTo>
                <a:cubicBezTo>
                  <a:pt x="1828800" y="2470150"/>
                  <a:pt x="1789546" y="2450443"/>
                  <a:pt x="1760105" y="2430736"/>
                </a:cubicBezTo>
                <a:cubicBezTo>
                  <a:pt x="1661968" y="2351908"/>
                  <a:pt x="1661968" y="2223814"/>
                  <a:pt x="1622714" y="2125279"/>
                </a:cubicBezTo>
                <a:cubicBezTo>
                  <a:pt x="1622714" y="2105572"/>
                  <a:pt x="1612900" y="2095719"/>
                  <a:pt x="1612900" y="2085865"/>
                </a:cubicBezTo>
                <a:cubicBezTo>
                  <a:pt x="1612900" y="2076012"/>
                  <a:pt x="1622714" y="2076012"/>
                  <a:pt x="1622714" y="2076012"/>
                </a:cubicBezTo>
                <a:cubicBezTo>
                  <a:pt x="1642341" y="2115426"/>
                  <a:pt x="1652155" y="2154839"/>
                  <a:pt x="1671782" y="2184400"/>
                </a:cubicBezTo>
                <a:cubicBezTo>
                  <a:pt x="1681596" y="2213960"/>
                  <a:pt x="1681596" y="2243520"/>
                  <a:pt x="1701223" y="2273081"/>
                </a:cubicBezTo>
                <a:cubicBezTo>
                  <a:pt x="1701223" y="2282934"/>
                  <a:pt x="1711037" y="2292788"/>
                  <a:pt x="1720850" y="2302641"/>
                </a:cubicBezTo>
                <a:cubicBezTo>
                  <a:pt x="1740478" y="2332201"/>
                  <a:pt x="1769918" y="2342055"/>
                  <a:pt x="1809173" y="2361762"/>
                </a:cubicBezTo>
                <a:cubicBezTo>
                  <a:pt x="1868055" y="2381469"/>
                  <a:pt x="1936750" y="2361762"/>
                  <a:pt x="1995632" y="2381469"/>
                </a:cubicBezTo>
                <a:cubicBezTo>
                  <a:pt x="2005446" y="2381469"/>
                  <a:pt x="1995632" y="2371615"/>
                  <a:pt x="2005446" y="2361762"/>
                </a:cubicBezTo>
                <a:cubicBezTo>
                  <a:pt x="2015259" y="2312495"/>
                  <a:pt x="2054514" y="2282934"/>
                  <a:pt x="2054514" y="2233667"/>
                </a:cubicBezTo>
                <a:cubicBezTo>
                  <a:pt x="2074141" y="2184400"/>
                  <a:pt x="2074141" y="2115426"/>
                  <a:pt x="2044700" y="2066158"/>
                </a:cubicBezTo>
                <a:cubicBezTo>
                  <a:pt x="1985818" y="2026745"/>
                  <a:pt x="1936750" y="1967624"/>
                  <a:pt x="1887682" y="1918357"/>
                </a:cubicBezTo>
                <a:cubicBezTo>
                  <a:pt x="1887682" y="1918357"/>
                  <a:pt x="1887682" y="1908503"/>
                  <a:pt x="1897496" y="1908503"/>
                </a:cubicBezTo>
                <a:cubicBezTo>
                  <a:pt x="1897496" y="1908503"/>
                  <a:pt x="1907309" y="1898650"/>
                  <a:pt x="1907309" y="1898650"/>
                </a:cubicBezTo>
                <a:close/>
                <a:moveTo>
                  <a:pt x="1917035" y="1889125"/>
                </a:moveTo>
                <a:cubicBezTo>
                  <a:pt x="1926867" y="1889125"/>
                  <a:pt x="1936700" y="1898983"/>
                  <a:pt x="1946532" y="1908841"/>
                </a:cubicBezTo>
                <a:cubicBezTo>
                  <a:pt x="2005525" y="1958130"/>
                  <a:pt x="2064519" y="2017277"/>
                  <a:pt x="2123512" y="2066567"/>
                </a:cubicBezTo>
                <a:cubicBezTo>
                  <a:pt x="2162841" y="2115856"/>
                  <a:pt x="2192338" y="2184861"/>
                  <a:pt x="2172674" y="2244008"/>
                </a:cubicBezTo>
                <a:cubicBezTo>
                  <a:pt x="2162841" y="2273582"/>
                  <a:pt x="2153009" y="2293297"/>
                  <a:pt x="2143177" y="2322871"/>
                </a:cubicBezTo>
                <a:cubicBezTo>
                  <a:pt x="2113680" y="2362303"/>
                  <a:pt x="2094016" y="2401734"/>
                  <a:pt x="2064519" y="2441166"/>
                </a:cubicBezTo>
                <a:cubicBezTo>
                  <a:pt x="2064519" y="2451023"/>
                  <a:pt x="2064519" y="2470739"/>
                  <a:pt x="2054687" y="2480597"/>
                </a:cubicBezTo>
                <a:cubicBezTo>
                  <a:pt x="2005525" y="2460881"/>
                  <a:pt x="1946532" y="2460881"/>
                  <a:pt x="1897370" y="2480597"/>
                </a:cubicBezTo>
                <a:cubicBezTo>
                  <a:pt x="1848209" y="2500313"/>
                  <a:pt x="1789216" y="2490455"/>
                  <a:pt x="1740054" y="2460881"/>
                </a:cubicBezTo>
                <a:cubicBezTo>
                  <a:pt x="1681061" y="2411592"/>
                  <a:pt x="1661396" y="2342587"/>
                  <a:pt x="1641732" y="2273582"/>
                </a:cubicBezTo>
                <a:cubicBezTo>
                  <a:pt x="1622067" y="2224292"/>
                  <a:pt x="1612235" y="2165145"/>
                  <a:pt x="1592571" y="2115856"/>
                </a:cubicBezTo>
                <a:cubicBezTo>
                  <a:pt x="1592571" y="2105998"/>
                  <a:pt x="1582738" y="2096140"/>
                  <a:pt x="1592571" y="2086282"/>
                </a:cubicBezTo>
                <a:cubicBezTo>
                  <a:pt x="1602403" y="2096140"/>
                  <a:pt x="1602403" y="2105998"/>
                  <a:pt x="1612235" y="2125714"/>
                </a:cubicBezTo>
                <a:cubicBezTo>
                  <a:pt x="1631900" y="2194719"/>
                  <a:pt x="1651564" y="2263724"/>
                  <a:pt x="1671229" y="2332729"/>
                </a:cubicBezTo>
                <a:cubicBezTo>
                  <a:pt x="1690893" y="2382018"/>
                  <a:pt x="1730222" y="2441166"/>
                  <a:pt x="1789216" y="2460881"/>
                </a:cubicBezTo>
                <a:cubicBezTo>
                  <a:pt x="1867874" y="2500313"/>
                  <a:pt x="1956364" y="2431308"/>
                  <a:pt x="2044854" y="2460881"/>
                </a:cubicBezTo>
                <a:cubicBezTo>
                  <a:pt x="2054687" y="2451023"/>
                  <a:pt x="2054687" y="2431308"/>
                  <a:pt x="2064519" y="2421450"/>
                </a:cubicBezTo>
                <a:cubicBezTo>
                  <a:pt x="2064519" y="2411592"/>
                  <a:pt x="2064519" y="2401734"/>
                  <a:pt x="2074351" y="2401734"/>
                </a:cubicBezTo>
                <a:cubicBezTo>
                  <a:pt x="2113680" y="2342587"/>
                  <a:pt x="2162841" y="2273582"/>
                  <a:pt x="2153009" y="2194719"/>
                </a:cubicBezTo>
                <a:cubicBezTo>
                  <a:pt x="2153009" y="2165145"/>
                  <a:pt x="2143177" y="2145429"/>
                  <a:pt x="2133345" y="2125714"/>
                </a:cubicBezTo>
                <a:cubicBezTo>
                  <a:pt x="2113680" y="2096140"/>
                  <a:pt x="2094016" y="2046851"/>
                  <a:pt x="2064519" y="2036993"/>
                </a:cubicBezTo>
                <a:cubicBezTo>
                  <a:pt x="2015358" y="1987704"/>
                  <a:pt x="1976029" y="1948272"/>
                  <a:pt x="1926867" y="1908841"/>
                </a:cubicBezTo>
                <a:cubicBezTo>
                  <a:pt x="1926867" y="1898983"/>
                  <a:pt x="1917035" y="1889125"/>
                  <a:pt x="1917035" y="1889125"/>
                </a:cubicBezTo>
                <a:close/>
                <a:moveTo>
                  <a:pt x="628650" y="1870075"/>
                </a:moveTo>
                <a:cubicBezTo>
                  <a:pt x="628650" y="1899516"/>
                  <a:pt x="618807" y="1928957"/>
                  <a:pt x="599122" y="1948584"/>
                </a:cubicBezTo>
                <a:cubicBezTo>
                  <a:pt x="579437" y="1968211"/>
                  <a:pt x="549910" y="1978025"/>
                  <a:pt x="530225" y="1978025"/>
                </a:cubicBezTo>
                <a:cubicBezTo>
                  <a:pt x="540067" y="1958398"/>
                  <a:pt x="549910" y="1928957"/>
                  <a:pt x="559752" y="1909329"/>
                </a:cubicBezTo>
                <a:cubicBezTo>
                  <a:pt x="589280" y="1879889"/>
                  <a:pt x="589280" y="1879889"/>
                  <a:pt x="589280" y="1879889"/>
                </a:cubicBezTo>
                <a:cubicBezTo>
                  <a:pt x="599122" y="1870075"/>
                  <a:pt x="608965" y="1870075"/>
                  <a:pt x="628650" y="1870075"/>
                </a:cubicBezTo>
                <a:close/>
                <a:moveTo>
                  <a:pt x="2231344" y="1856820"/>
                </a:moveTo>
                <a:cubicBezTo>
                  <a:pt x="2233332" y="1856205"/>
                  <a:pt x="2236392" y="1856820"/>
                  <a:pt x="2241286" y="1859280"/>
                </a:cubicBezTo>
                <a:cubicBezTo>
                  <a:pt x="2251076" y="1888808"/>
                  <a:pt x="2280444" y="1908493"/>
                  <a:pt x="2309813" y="1928178"/>
                </a:cubicBezTo>
                <a:cubicBezTo>
                  <a:pt x="2300024" y="1938020"/>
                  <a:pt x="2280444" y="1947863"/>
                  <a:pt x="2270655" y="1947863"/>
                </a:cubicBezTo>
                <a:cubicBezTo>
                  <a:pt x="2241286" y="1947863"/>
                  <a:pt x="2241286" y="1947863"/>
                  <a:pt x="2241286" y="1947863"/>
                </a:cubicBezTo>
                <a:cubicBezTo>
                  <a:pt x="2211917" y="1938020"/>
                  <a:pt x="2202128" y="1918335"/>
                  <a:pt x="2192338" y="1898650"/>
                </a:cubicBezTo>
                <a:cubicBezTo>
                  <a:pt x="2192338" y="1878965"/>
                  <a:pt x="2211917" y="1888808"/>
                  <a:pt x="2221707" y="1878965"/>
                </a:cubicBezTo>
                <a:cubicBezTo>
                  <a:pt x="2229049" y="1871583"/>
                  <a:pt x="2225378" y="1858665"/>
                  <a:pt x="2231344" y="1856820"/>
                </a:cubicBezTo>
                <a:close/>
                <a:moveTo>
                  <a:pt x="2093913" y="1849438"/>
                </a:moveTo>
                <a:cubicBezTo>
                  <a:pt x="2133168" y="1849438"/>
                  <a:pt x="2133168" y="1849438"/>
                  <a:pt x="2133168" y="1849438"/>
                </a:cubicBezTo>
                <a:cubicBezTo>
                  <a:pt x="2142981" y="1859280"/>
                  <a:pt x="2162609" y="1878965"/>
                  <a:pt x="2172422" y="1878965"/>
                </a:cubicBezTo>
                <a:cubicBezTo>
                  <a:pt x="2172422" y="1898650"/>
                  <a:pt x="2192050" y="1918335"/>
                  <a:pt x="2201863" y="1938020"/>
                </a:cubicBezTo>
                <a:cubicBezTo>
                  <a:pt x="2201863" y="1947863"/>
                  <a:pt x="2182236" y="1938020"/>
                  <a:pt x="2172422" y="1947863"/>
                </a:cubicBezTo>
                <a:cubicBezTo>
                  <a:pt x="2133168" y="1938020"/>
                  <a:pt x="2113541" y="1898650"/>
                  <a:pt x="2093913" y="1859280"/>
                </a:cubicBezTo>
                <a:cubicBezTo>
                  <a:pt x="2093913" y="1849438"/>
                  <a:pt x="2093913" y="1849438"/>
                  <a:pt x="2093913" y="1849438"/>
                </a:cubicBezTo>
                <a:close/>
                <a:moveTo>
                  <a:pt x="412637" y="1849438"/>
                </a:moveTo>
                <a:cubicBezTo>
                  <a:pt x="432367" y="1849438"/>
                  <a:pt x="412637" y="1869282"/>
                  <a:pt x="422502" y="1879204"/>
                </a:cubicBezTo>
                <a:cubicBezTo>
                  <a:pt x="432367" y="1899047"/>
                  <a:pt x="452098" y="1899047"/>
                  <a:pt x="461963" y="1899047"/>
                </a:cubicBezTo>
                <a:cubicBezTo>
                  <a:pt x="452098" y="1928813"/>
                  <a:pt x="412637" y="1958579"/>
                  <a:pt x="383041" y="1968501"/>
                </a:cubicBezTo>
                <a:cubicBezTo>
                  <a:pt x="363311" y="1968501"/>
                  <a:pt x="333715" y="1958579"/>
                  <a:pt x="323850" y="1938735"/>
                </a:cubicBezTo>
                <a:cubicBezTo>
                  <a:pt x="323850" y="1928813"/>
                  <a:pt x="323850" y="1918891"/>
                  <a:pt x="323850" y="1899047"/>
                </a:cubicBezTo>
                <a:cubicBezTo>
                  <a:pt x="333715" y="1869282"/>
                  <a:pt x="373176" y="1859360"/>
                  <a:pt x="412637" y="1849438"/>
                </a:cubicBezTo>
                <a:close/>
                <a:moveTo>
                  <a:pt x="609601" y="1811338"/>
                </a:moveTo>
                <a:cubicBezTo>
                  <a:pt x="599709" y="1840442"/>
                  <a:pt x="589818" y="1869547"/>
                  <a:pt x="560144" y="1888949"/>
                </a:cubicBezTo>
                <a:cubicBezTo>
                  <a:pt x="550252" y="1888949"/>
                  <a:pt x="550252" y="1898651"/>
                  <a:pt x="540361" y="1898651"/>
                </a:cubicBezTo>
                <a:cubicBezTo>
                  <a:pt x="520578" y="1898651"/>
                  <a:pt x="500796" y="1898651"/>
                  <a:pt x="481013" y="1888949"/>
                </a:cubicBezTo>
                <a:cubicBezTo>
                  <a:pt x="500796" y="1869547"/>
                  <a:pt x="540361" y="1879248"/>
                  <a:pt x="560144" y="1850144"/>
                </a:cubicBezTo>
                <a:cubicBezTo>
                  <a:pt x="579927" y="1821039"/>
                  <a:pt x="579927" y="1821039"/>
                  <a:pt x="579927" y="1821039"/>
                </a:cubicBezTo>
                <a:cubicBezTo>
                  <a:pt x="589818" y="1821039"/>
                  <a:pt x="599709" y="1811338"/>
                  <a:pt x="609601" y="1811338"/>
                </a:cubicBezTo>
                <a:close/>
                <a:moveTo>
                  <a:pt x="2280383" y="1800225"/>
                </a:moveTo>
                <a:cubicBezTo>
                  <a:pt x="2319949" y="1800225"/>
                  <a:pt x="2369405" y="1810147"/>
                  <a:pt x="2379297" y="1849834"/>
                </a:cubicBezTo>
                <a:cubicBezTo>
                  <a:pt x="2389188" y="1859756"/>
                  <a:pt x="2379297" y="1879600"/>
                  <a:pt x="2379297" y="1889522"/>
                </a:cubicBezTo>
                <a:cubicBezTo>
                  <a:pt x="2359514" y="1909366"/>
                  <a:pt x="2349623" y="1919288"/>
                  <a:pt x="2329840" y="1919288"/>
                </a:cubicBezTo>
                <a:cubicBezTo>
                  <a:pt x="2300166" y="1909366"/>
                  <a:pt x="2280383" y="1889522"/>
                  <a:pt x="2260600" y="1859756"/>
                </a:cubicBezTo>
                <a:cubicBezTo>
                  <a:pt x="2260600" y="1859756"/>
                  <a:pt x="2270492" y="1859756"/>
                  <a:pt x="2280383" y="1849834"/>
                </a:cubicBezTo>
                <a:cubicBezTo>
                  <a:pt x="2290274" y="1839913"/>
                  <a:pt x="2290274" y="1820069"/>
                  <a:pt x="2280383" y="1810147"/>
                </a:cubicBezTo>
                <a:cubicBezTo>
                  <a:pt x="2280383" y="1810147"/>
                  <a:pt x="2280383" y="1800225"/>
                  <a:pt x="2280383" y="1800225"/>
                </a:cubicBezTo>
                <a:close/>
                <a:moveTo>
                  <a:pt x="530714" y="1796851"/>
                </a:moveTo>
                <a:cubicBezTo>
                  <a:pt x="538132" y="1795621"/>
                  <a:pt x="545551" y="1795621"/>
                  <a:pt x="550496" y="1800542"/>
                </a:cubicBezTo>
                <a:cubicBezTo>
                  <a:pt x="540605" y="1810385"/>
                  <a:pt x="530714" y="1810385"/>
                  <a:pt x="520822" y="1810385"/>
                </a:cubicBezTo>
                <a:cubicBezTo>
                  <a:pt x="501039" y="1820227"/>
                  <a:pt x="471365" y="1820227"/>
                  <a:pt x="461474" y="1839912"/>
                </a:cubicBezTo>
                <a:cubicBezTo>
                  <a:pt x="461474" y="1849755"/>
                  <a:pt x="471365" y="1849755"/>
                  <a:pt x="481257" y="1849755"/>
                </a:cubicBezTo>
                <a:cubicBezTo>
                  <a:pt x="510931" y="1849755"/>
                  <a:pt x="530714" y="1820227"/>
                  <a:pt x="550496" y="1810385"/>
                </a:cubicBezTo>
                <a:cubicBezTo>
                  <a:pt x="560388" y="1820227"/>
                  <a:pt x="560388" y="1820227"/>
                  <a:pt x="560388" y="1820227"/>
                </a:cubicBezTo>
                <a:cubicBezTo>
                  <a:pt x="520822" y="1849755"/>
                  <a:pt x="491148" y="1889125"/>
                  <a:pt x="441691" y="1879282"/>
                </a:cubicBezTo>
                <a:cubicBezTo>
                  <a:pt x="431800" y="1879282"/>
                  <a:pt x="431800" y="1869440"/>
                  <a:pt x="431800" y="1869440"/>
                </a:cubicBezTo>
                <a:cubicBezTo>
                  <a:pt x="431800" y="1820227"/>
                  <a:pt x="481257" y="1810385"/>
                  <a:pt x="510931" y="1800542"/>
                </a:cubicBezTo>
                <a:cubicBezTo>
                  <a:pt x="515877" y="1800542"/>
                  <a:pt x="523295" y="1798082"/>
                  <a:pt x="530714" y="1796851"/>
                </a:cubicBezTo>
                <a:close/>
                <a:moveTo>
                  <a:pt x="688068" y="1790700"/>
                </a:moveTo>
                <a:cubicBezTo>
                  <a:pt x="698046" y="1790700"/>
                  <a:pt x="698046" y="1800622"/>
                  <a:pt x="708025" y="1810544"/>
                </a:cubicBezTo>
                <a:cubicBezTo>
                  <a:pt x="708025" y="1840309"/>
                  <a:pt x="688068" y="1860153"/>
                  <a:pt x="678089" y="1879997"/>
                </a:cubicBezTo>
                <a:cubicBezTo>
                  <a:pt x="668110" y="1899841"/>
                  <a:pt x="658132" y="1909763"/>
                  <a:pt x="638175" y="1909763"/>
                </a:cubicBezTo>
                <a:cubicBezTo>
                  <a:pt x="638175" y="1899841"/>
                  <a:pt x="638175" y="1899841"/>
                  <a:pt x="638175" y="1899841"/>
                </a:cubicBezTo>
                <a:cubicBezTo>
                  <a:pt x="638175" y="1860153"/>
                  <a:pt x="638175" y="1860153"/>
                  <a:pt x="638175" y="1860153"/>
                </a:cubicBezTo>
                <a:cubicBezTo>
                  <a:pt x="658132" y="1840309"/>
                  <a:pt x="678089" y="1820466"/>
                  <a:pt x="688068" y="1790700"/>
                </a:cubicBezTo>
                <a:close/>
                <a:moveTo>
                  <a:pt x="2119187" y="1783636"/>
                </a:moveTo>
                <a:cubicBezTo>
                  <a:pt x="2122921" y="1783636"/>
                  <a:pt x="2127900" y="1786096"/>
                  <a:pt x="2132879" y="1791017"/>
                </a:cubicBezTo>
                <a:cubicBezTo>
                  <a:pt x="2142837" y="1820545"/>
                  <a:pt x="2142837" y="1820545"/>
                  <a:pt x="2142837" y="1820545"/>
                </a:cubicBezTo>
                <a:cubicBezTo>
                  <a:pt x="2142837" y="1830387"/>
                  <a:pt x="2152795" y="1840230"/>
                  <a:pt x="2172711" y="1840230"/>
                </a:cubicBezTo>
                <a:cubicBezTo>
                  <a:pt x="2182669" y="1850072"/>
                  <a:pt x="2182669" y="1830387"/>
                  <a:pt x="2192627" y="1840230"/>
                </a:cubicBezTo>
                <a:cubicBezTo>
                  <a:pt x="2202585" y="1840230"/>
                  <a:pt x="2212543" y="1850072"/>
                  <a:pt x="2222501" y="1859915"/>
                </a:cubicBezTo>
                <a:cubicBezTo>
                  <a:pt x="2212543" y="1859915"/>
                  <a:pt x="2212543" y="1869757"/>
                  <a:pt x="2202585" y="1869757"/>
                </a:cubicBezTo>
                <a:cubicBezTo>
                  <a:pt x="2182669" y="1879600"/>
                  <a:pt x="2162753" y="1859915"/>
                  <a:pt x="2152795" y="1850072"/>
                </a:cubicBezTo>
                <a:cubicBezTo>
                  <a:pt x="2132879" y="1840230"/>
                  <a:pt x="2122921" y="1810702"/>
                  <a:pt x="2112963" y="1791017"/>
                </a:cubicBezTo>
                <a:cubicBezTo>
                  <a:pt x="2112963" y="1786096"/>
                  <a:pt x="2115453" y="1783636"/>
                  <a:pt x="2119187" y="1783636"/>
                </a:cubicBezTo>
                <a:close/>
                <a:moveTo>
                  <a:pt x="425417" y="1768276"/>
                </a:moveTo>
                <a:cubicBezTo>
                  <a:pt x="431535" y="1767046"/>
                  <a:pt x="436430" y="1767046"/>
                  <a:pt x="441325" y="1771967"/>
                </a:cubicBezTo>
                <a:cubicBezTo>
                  <a:pt x="431535" y="1791652"/>
                  <a:pt x="441325" y="1821180"/>
                  <a:pt x="421746" y="1840865"/>
                </a:cubicBezTo>
                <a:cubicBezTo>
                  <a:pt x="411956" y="1840865"/>
                  <a:pt x="402166" y="1840865"/>
                  <a:pt x="392377" y="1840865"/>
                </a:cubicBezTo>
                <a:cubicBezTo>
                  <a:pt x="372798" y="1850707"/>
                  <a:pt x="353219" y="1850707"/>
                  <a:pt x="333639" y="1860550"/>
                </a:cubicBezTo>
                <a:cubicBezTo>
                  <a:pt x="323850" y="1850707"/>
                  <a:pt x="323850" y="1831022"/>
                  <a:pt x="333639" y="1821180"/>
                </a:cubicBezTo>
                <a:cubicBezTo>
                  <a:pt x="343429" y="1791652"/>
                  <a:pt x="372798" y="1762125"/>
                  <a:pt x="402166" y="1771967"/>
                </a:cubicBezTo>
                <a:cubicBezTo>
                  <a:pt x="411956" y="1771967"/>
                  <a:pt x="419298" y="1769507"/>
                  <a:pt x="425417" y="1768276"/>
                </a:cubicBezTo>
                <a:close/>
                <a:moveTo>
                  <a:pt x="667941" y="1764585"/>
                </a:moveTo>
                <a:cubicBezTo>
                  <a:pt x="672902" y="1764585"/>
                  <a:pt x="677863" y="1767046"/>
                  <a:pt x="677863" y="1771967"/>
                </a:cubicBezTo>
                <a:cubicBezTo>
                  <a:pt x="667941" y="1811337"/>
                  <a:pt x="648097" y="1840865"/>
                  <a:pt x="618332" y="1860550"/>
                </a:cubicBezTo>
                <a:cubicBezTo>
                  <a:pt x="608410" y="1860550"/>
                  <a:pt x="608410" y="1860550"/>
                  <a:pt x="598488" y="1860550"/>
                </a:cubicBezTo>
                <a:cubicBezTo>
                  <a:pt x="598488" y="1850707"/>
                  <a:pt x="608410" y="1840865"/>
                  <a:pt x="608410" y="1840865"/>
                </a:cubicBezTo>
                <a:cubicBezTo>
                  <a:pt x="648097" y="1831022"/>
                  <a:pt x="648097" y="1791652"/>
                  <a:pt x="658019" y="1771967"/>
                </a:cubicBezTo>
                <a:cubicBezTo>
                  <a:pt x="658019" y="1767046"/>
                  <a:pt x="662980" y="1764585"/>
                  <a:pt x="667941" y="1764585"/>
                </a:cubicBezTo>
                <a:close/>
                <a:moveTo>
                  <a:pt x="2162542" y="1762125"/>
                </a:moveTo>
                <a:cubicBezTo>
                  <a:pt x="2192216" y="1762125"/>
                  <a:pt x="2211999" y="1771826"/>
                  <a:pt x="2241673" y="1781528"/>
                </a:cubicBezTo>
                <a:cubicBezTo>
                  <a:pt x="2251564" y="1791229"/>
                  <a:pt x="2261455" y="1800931"/>
                  <a:pt x="2271347" y="1810632"/>
                </a:cubicBezTo>
                <a:cubicBezTo>
                  <a:pt x="2271347" y="1820334"/>
                  <a:pt x="2281238" y="1820334"/>
                  <a:pt x="2271347" y="1830035"/>
                </a:cubicBezTo>
                <a:cubicBezTo>
                  <a:pt x="2271347" y="1839736"/>
                  <a:pt x="2261455" y="1849438"/>
                  <a:pt x="2251564" y="1849438"/>
                </a:cubicBezTo>
                <a:cubicBezTo>
                  <a:pt x="2211999" y="1839736"/>
                  <a:pt x="2172433" y="1810632"/>
                  <a:pt x="2152650" y="1781528"/>
                </a:cubicBezTo>
                <a:cubicBezTo>
                  <a:pt x="2172433" y="1791229"/>
                  <a:pt x="2192216" y="1810632"/>
                  <a:pt x="2211999" y="1820334"/>
                </a:cubicBezTo>
                <a:cubicBezTo>
                  <a:pt x="2221890" y="1820334"/>
                  <a:pt x="2231781" y="1820334"/>
                  <a:pt x="2231781" y="1810632"/>
                </a:cubicBezTo>
                <a:cubicBezTo>
                  <a:pt x="2221890" y="1781528"/>
                  <a:pt x="2192216" y="1781528"/>
                  <a:pt x="2172433" y="1771826"/>
                </a:cubicBezTo>
                <a:cubicBezTo>
                  <a:pt x="2162542" y="1771826"/>
                  <a:pt x="2162542" y="1771826"/>
                  <a:pt x="2162542" y="1762125"/>
                </a:cubicBezTo>
                <a:close/>
                <a:moveTo>
                  <a:pt x="524636" y="1753526"/>
                </a:moveTo>
                <a:cubicBezTo>
                  <a:pt x="538097" y="1753526"/>
                  <a:pt x="550334" y="1756040"/>
                  <a:pt x="560123" y="1761067"/>
                </a:cubicBezTo>
                <a:cubicBezTo>
                  <a:pt x="569913" y="1761067"/>
                  <a:pt x="569913" y="1761067"/>
                  <a:pt x="569913" y="1761067"/>
                </a:cubicBezTo>
                <a:cubicBezTo>
                  <a:pt x="560123" y="1781175"/>
                  <a:pt x="540544" y="1761067"/>
                  <a:pt x="520965" y="1771121"/>
                </a:cubicBezTo>
                <a:cubicBezTo>
                  <a:pt x="491596" y="1771121"/>
                  <a:pt x="481807" y="1811338"/>
                  <a:pt x="452438" y="1811338"/>
                </a:cubicBezTo>
                <a:cubicBezTo>
                  <a:pt x="452438" y="1791230"/>
                  <a:pt x="462227" y="1771121"/>
                  <a:pt x="481807" y="1761067"/>
                </a:cubicBezTo>
                <a:cubicBezTo>
                  <a:pt x="496491" y="1756040"/>
                  <a:pt x="511175" y="1753526"/>
                  <a:pt x="524636" y="1753526"/>
                </a:cubicBezTo>
                <a:close/>
                <a:moveTo>
                  <a:pt x="2034382" y="1741488"/>
                </a:moveTo>
                <a:cubicBezTo>
                  <a:pt x="2044304" y="1781053"/>
                  <a:pt x="2044304" y="1820619"/>
                  <a:pt x="2083991" y="1840402"/>
                </a:cubicBezTo>
                <a:cubicBezTo>
                  <a:pt x="2083991" y="1850293"/>
                  <a:pt x="2093913" y="1860184"/>
                  <a:pt x="2083991" y="1870076"/>
                </a:cubicBezTo>
                <a:cubicBezTo>
                  <a:pt x="2064148" y="1870076"/>
                  <a:pt x="2044304" y="1860184"/>
                  <a:pt x="2034382" y="1850293"/>
                </a:cubicBezTo>
                <a:cubicBezTo>
                  <a:pt x="2014538" y="1820619"/>
                  <a:pt x="2024460" y="1790945"/>
                  <a:pt x="2024460" y="1761271"/>
                </a:cubicBezTo>
                <a:cubicBezTo>
                  <a:pt x="2024460" y="1751379"/>
                  <a:pt x="2024460" y="1741488"/>
                  <a:pt x="2034382" y="1741488"/>
                </a:cubicBezTo>
                <a:close/>
                <a:moveTo>
                  <a:pt x="648935" y="1741488"/>
                </a:moveTo>
                <a:cubicBezTo>
                  <a:pt x="648935" y="1741488"/>
                  <a:pt x="658813" y="1741488"/>
                  <a:pt x="658813" y="1751466"/>
                </a:cubicBezTo>
                <a:cubicBezTo>
                  <a:pt x="639057" y="1771424"/>
                  <a:pt x="619302" y="1791381"/>
                  <a:pt x="599546" y="1801359"/>
                </a:cubicBezTo>
                <a:cubicBezTo>
                  <a:pt x="589668" y="1801359"/>
                  <a:pt x="569913" y="1811338"/>
                  <a:pt x="569913" y="1791381"/>
                </a:cubicBezTo>
                <a:cubicBezTo>
                  <a:pt x="569913" y="1771424"/>
                  <a:pt x="589668" y="1771424"/>
                  <a:pt x="609424" y="1761445"/>
                </a:cubicBezTo>
                <a:cubicBezTo>
                  <a:pt x="619302" y="1751466"/>
                  <a:pt x="639057" y="1751466"/>
                  <a:pt x="648935" y="1741488"/>
                </a:cubicBezTo>
                <a:close/>
                <a:moveTo>
                  <a:pt x="2044700" y="1731963"/>
                </a:moveTo>
                <a:cubicBezTo>
                  <a:pt x="2064204" y="1741777"/>
                  <a:pt x="2064204" y="1771217"/>
                  <a:pt x="2073956" y="1790845"/>
                </a:cubicBezTo>
                <a:cubicBezTo>
                  <a:pt x="2083708" y="1800658"/>
                  <a:pt x="2093460" y="1810472"/>
                  <a:pt x="2112963" y="1810472"/>
                </a:cubicBezTo>
                <a:cubicBezTo>
                  <a:pt x="2112963" y="1820286"/>
                  <a:pt x="2112963" y="1820286"/>
                  <a:pt x="2112963" y="1830099"/>
                </a:cubicBezTo>
                <a:cubicBezTo>
                  <a:pt x="2112963" y="1839913"/>
                  <a:pt x="2103211" y="1830099"/>
                  <a:pt x="2093460" y="1830099"/>
                </a:cubicBezTo>
                <a:cubicBezTo>
                  <a:pt x="2054452" y="1810472"/>
                  <a:pt x="2044700" y="1771217"/>
                  <a:pt x="2044700" y="1731963"/>
                </a:cubicBezTo>
                <a:close/>
                <a:moveTo>
                  <a:pt x="2182284" y="1722438"/>
                </a:moveTo>
                <a:cubicBezTo>
                  <a:pt x="2211652" y="1722438"/>
                  <a:pt x="2250811" y="1732228"/>
                  <a:pt x="2260600" y="1761597"/>
                </a:cubicBezTo>
                <a:cubicBezTo>
                  <a:pt x="2260600" y="1771386"/>
                  <a:pt x="2260600" y="1771386"/>
                  <a:pt x="2260600" y="1781176"/>
                </a:cubicBezTo>
                <a:cubicBezTo>
                  <a:pt x="2221442" y="1761597"/>
                  <a:pt x="2221442" y="1761597"/>
                  <a:pt x="2221442" y="1761597"/>
                </a:cubicBezTo>
                <a:cubicBezTo>
                  <a:pt x="2221442" y="1751807"/>
                  <a:pt x="2211652" y="1742017"/>
                  <a:pt x="2211652" y="1742017"/>
                </a:cubicBezTo>
                <a:cubicBezTo>
                  <a:pt x="2192073" y="1732228"/>
                  <a:pt x="2172494" y="1732228"/>
                  <a:pt x="2152915" y="1732228"/>
                </a:cubicBezTo>
                <a:cubicBezTo>
                  <a:pt x="2143125" y="1732228"/>
                  <a:pt x="2143125" y="1732228"/>
                  <a:pt x="2143125" y="1732228"/>
                </a:cubicBezTo>
                <a:cubicBezTo>
                  <a:pt x="2152915" y="1722438"/>
                  <a:pt x="2172494" y="1722438"/>
                  <a:pt x="2182284" y="1722438"/>
                </a:cubicBezTo>
                <a:close/>
                <a:moveTo>
                  <a:pt x="2308569" y="1720602"/>
                </a:moveTo>
                <a:cubicBezTo>
                  <a:pt x="2334534" y="1723371"/>
                  <a:pt x="2354935" y="1739980"/>
                  <a:pt x="2369772" y="1762125"/>
                </a:cubicBezTo>
                <a:cubicBezTo>
                  <a:pt x="2369772" y="1771968"/>
                  <a:pt x="2379663" y="1791653"/>
                  <a:pt x="2369772" y="1801495"/>
                </a:cubicBezTo>
                <a:cubicBezTo>
                  <a:pt x="2359880" y="1811338"/>
                  <a:pt x="2349989" y="1791653"/>
                  <a:pt x="2330206" y="1791653"/>
                </a:cubicBezTo>
                <a:cubicBezTo>
                  <a:pt x="2320315" y="1791653"/>
                  <a:pt x="2290641" y="1791653"/>
                  <a:pt x="2270858" y="1781810"/>
                </a:cubicBezTo>
                <a:cubicBezTo>
                  <a:pt x="2280749" y="1762125"/>
                  <a:pt x="2280749" y="1762125"/>
                  <a:pt x="2280749" y="1762125"/>
                </a:cubicBezTo>
                <a:cubicBezTo>
                  <a:pt x="2270858" y="1742440"/>
                  <a:pt x="2260967" y="1742440"/>
                  <a:pt x="2251075" y="1722755"/>
                </a:cubicBezTo>
                <a:cubicBezTo>
                  <a:pt x="2260967" y="1722755"/>
                  <a:pt x="2270858" y="1722755"/>
                  <a:pt x="2280749" y="1722755"/>
                </a:cubicBezTo>
                <a:cubicBezTo>
                  <a:pt x="2290641" y="1720295"/>
                  <a:pt x="2299914" y="1719680"/>
                  <a:pt x="2308569" y="1720602"/>
                </a:cubicBezTo>
                <a:close/>
                <a:moveTo>
                  <a:pt x="2054225" y="1712913"/>
                </a:moveTo>
                <a:cubicBezTo>
                  <a:pt x="2083859" y="1722703"/>
                  <a:pt x="2123370" y="1722703"/>
                  <a:pt x="2143125" y="1761861"/>
                </a:cubicBezTo>
                <a:cubicBezTo>
                  <a:pt x="2143125" y="1761861"/>
                  <a:pt x="2143125" y="1771651"/>
                  <a:pt x="2133247" y="1771651"/>
                </a:cubicBezTo>
                <a:cubicBezTo>
                  <a:pt x="2093736" y="1771651"/>
                  <a:pt x="2073981" y="1742282"/>
                  <a:pt x="2054225" y="1722703"/>
                </a:cubicBezTo>
                <a:cubicBezTo>
                  <a:pt x="2054225" y="1712913"/>
                  <a:pt x="2054225" y="1712913"/>
                  <a:pt x="2054225" y="1712913"/>
                </a:cubicBezTo>
                <a:close/>
                <a:moveTo>
                  <a:pt x="569546" y="1712913"/>
                </a:moveTo>
                <a:cubicBezTo>
                  <a:pt x="598854" y="1712913"/>
                  <a:pt x="628161" y="1712913"/>
                  <a:pt x="647700" y="1731963"/>
                </a:cubicBezTo>
                <a:cubicBezTo>
                  <a:pt x="647700" y="1731963"/>
                  <a:pt x="637931" y="1731963"/>
                  <a:pt x="628161" y="1741488"/>
                </a:cubicBezTo>
                <a:cubicBezTo>
                  <a:pt x="608623" y="1741488"/>
                  <a:pt x="569546" y="1712913"/>
                  <a:pt x="550007" y="1741488"/>
                </a:cubicBezTo>
                <a:cubicBezTo>
                  <a:pt x="540238" y="1741488"/>
                  <a:pt x="530469" y="1741488"/>
                  <a:pt x="520700" y="1731963"/>
                </a:cubicBezTo>
                <a:cubicBezTo>
                  <a:pt x="530469" y="1712913"/>
                  <a:pt x="550007" y="1712913"/>
                  <a:pt x="569546" y="1712913"/>
                </a:cubicBezTo>
                <a:close/>
                <a:moveTo>
                  <a:pt x="457810" y="1702253"/>
                </a:moveTo>
                <a:cubicBezTo>
                  <a:pt x="478774" y="1702253"/>
                  <a:pt x="500970" y="1707243"/>
                  <a:pt x="520701" y="1712232"/>
                </a:cubicBezTo>
                <a:cubicBezTo>
                  <a:pt x="510836" y="1722211"/>
                  <a:pt x="510836" y="1732189"/>
                  <a:pt x="500970" y="1742168"/>
                </a:cubicBezTo>
                <a:cubicBezTo>
                  <a:pt x="481240" y="1742168"/>
                  <a:pt x="461509" y="1762125"/>
                  <a:pt x="441779" y="1762125"/>
                </a:cubicBezTo>
                <a:cubicBezTo>
                  <a:pt x="431914" y="1752146"/>
                  <a:pt x="412183" y="1762125"/>
                  <a:pt x="392453" y="1752146"/>
                </a:cubicBezTo>
                <a:cubicBezTo>
                  <a:pt x="382588" y="1742168"/>
                  <a:pt x="392453" y="1732189"/>
                  <a:pt x="402318" y="1722211"/>
                </a:cubicBezTo>
                <a:cubicBezTo>
                  <a:pt x="417116" y="1707243"/>
                  <a:pt x="436846" y="1702253"/>
                  <a:pt x="457810" y="1702253"/>
                </a:cubicBezTo>
                <a:close/>
                <a:moveTo>
                  <a:pt x="2137066" y="1678186"/>
                </a:moveTo>
                <a:cubicBezTo>
                  <a:pt x="2155612" y="1680666"/>
                  <a:pt x="2172922" y="1688108"/>
                  <a:pt x="2182813" y="1702991"/>
                </a:cubicBezTo>
                <a:cubicBezTo>
                  <a:pt x="2163030" y="1702991"/>
                  <a:pt x="2153139" y="1712913"/>
                  <a:pt x="2143248" y="1702991"/>
                </a:cubicBezTo>
                <a:cubicBezTo>
                  <a:pt x="2123465" y="1693069"/>
                  <a:pt x="2103682" y="1702991"/>
                  <a:pt x="2083899" y="1702991"/>
                </a:cubicBezTo>
                <a:cubicBezTo>
                  <a:pt x="2074008" y="1702991"/>
                  <a:pt x="2064117" y="1702991"/>
                  <a:pt x="2054225" y="1702991"/>
                </a:cubicBezTo>
                <a:cubicBezTo>
                  <a:pt x="2054225" y="1683147"/>
                  <a:pt x="2074008" y="1693069"/>
                  <a:pt x="2083899" y="1683147"/>
                </a:cubicBezTo>
                <a:cubicBezTo>
                  <a:pt x="2098736" y="1678186"/>
                  <a:pt x="2118519" y="1675705"/>
                  <a:pt x="2137066" y="1678186"/>
                </a:cubicBezTo>
                <a:close/>
                <a:moveTo>
                  <a:pt x="2231904" y="1654175"/>
                </a:moveTo>
                <a:cubicBezTo>
                  <a:pt x="2261211" y="1663965"/>
                  <a:pt x="2261211" y="1663965"/>
                  <a:pt x="2261211" y="1663965"/>
                </a:cubicBezTo>
                <a:cubicBezTo>
                  <a:pt x="2280750" y="1673754"/>
                  <a:pt x="2300288" y="1683544"/>
                  <a:pt x="2300288" y="1703123"/>
                </a:cubicBezTo>
                <a:cubicBezTo>
                  <a:pt x="2280750" y="1712913"/>
                  <a:pt x="2251442" y="1703123"/>
                  <a:pt x="2231904" y="1712913"/>
                </a:cubicBezTo>
                <a:cubicBezTo>
                  <a:pt x="2222134" y="1712913"/>
                  <a:pt x="2212365" y="1712913"/>
                  <a:pt x="2202596" y="1703123"/>
                </a:cubicBezTo>
                <a:cubicBezTo>
                  <a:pt x="2192827" y="1693334"/>
                  <a:pt x="2183057" y="1683544"/>
                  <a:pt x="2173288" y="1673754"/>
                </a:cubicBezTo>
                <a:cubicBezTo>
                  <a:pt x="2173288" y="1663965"/>
                  <a:pt x="2183057" y="1663965"/>
                  <a:pt x="2192827" y="1663965"/>
                </a:cubicBezTo>
                <a:cubicBezTo>
                  <a:pt x="2231904" y="1654175"/>
                  <a:pt x="2231904" y="1654175"/>
                  <a:pt x="2231904" y="1654175"/>
                </a:cubicBezTo>
                <a:close/>
                <a:moveTo>
                  <a:pt x="539299" y="1650604"/>
                </a:moveTo>
                <a:cubicBezTo>
                  <a:pt x="545605" y="1649975"/>
                  <a:pt x="552371" y="1650604"/>
                  <a:pt x="559753" y="1653117"/>
                </a:cubicBezTo>
                <a:cubicBezTo>
                  <a:pt x="579438" y="1663171"/>
                  <a:pt x="608966" y="1673225"/>
                  <a:pt x="628651" y="1683280"/>
                </a:cubicBezTo>
                <a:cubicBezTo>
                  <a:pt x="628651" y="1693334"/>
                  <a:pt x="628651" y="1703388"/>
                  <a:pt x="628651" y="1703388"/>
                </a:cubicBezTo>
                <a:cubicBezTo>
                  <a:pt x="599123" y="1703388"/>
                  <a:pt x="569596" y="1693334"/>
                  <a:pt x="540068" y="1703388"/>
                </a:cubicBezTo>
                <a:cubicBezTo>
                  <a:pt x="520383" y="1703388"/>
                  <a:pt x="510540" y="1693334"/>
                  <a:pt x="490855" y="1693334"/>
                </a:cubicBezTo>
                <a:cubicBezTo>
                  <a:pt x="481013" y="1683280"/>
                  <a:pt x="490855" y="1683280"/>
                  <a:pt x="490855" y="1673225"/>
                </a:cubicBezTo>
                <a:cubicBezTo>
                  <a:pt x="505619" y="1665685"/>
                  <a:pt x="520383" y="1652489"/>
                  <a:pt x="539299" y="1650604"/>
                </a:cubicBezTo>
                <a:close/>
                <a:moveTo>
                  <a:pt x="2142672" y="1624013"/>
                </a:moveTo>
                <a:cubicBezTo>
                  <a:pt x="2162402" y="1624013"/>
                  <a:pt x="2191998" y="1624013"/>
                  <a:pt x="2201863" y="1643698"/>
                </a:cubicBezTo>
                <a:cubicBezTo>
                  <a:pt x="2162402" y="1673226"/>
                  <a:pt x="2162402" y="1673226"/>
                  <a:pt x="2162402" y="1673226"/>
                </a:cubicBezTo>
                <a:cubicBezTo>
                  <a:pt x="2132807" y="1663383"/>
                  <a:pt x="2093346" y="1663383"/>
                  <a:pt x="2063750" y="1673226"/>
                </a:cubicBezTo>
                <a:cubicBezTo>
                  <a:pt x="2073615" y="1643698"/>
                  <a:pt x="2113076" y="1633855"/>
                  <a:pt x="2142672" y="1624013"/>
                </a:cubicBezTo>
                <a:close/>
                <a:moveTo>
                  <a:pt x="106998" y="1604963"/>
                </a:moveTo>
                <a:cubicBezTo>
                  <a:pt x="126683" y="1614768"/>
                  <a:pt x="146368" y="1624573"/>
                  <a:pt x="156210" y="1634378"/>
                </a:cubicBezTo>
                <a:cubicBezTo>
                  <a:pt x="146368" y="1663794"/>
                  <a:pt x="146368" y="1693209"/>
                  <a:pt x="166053" y="1703015"/>
                </a:cubicBezTo>
                <a:cubicBezTo>
                  <a:pt x="185738" y="1722625"/>
                  <a:pt x="185738" y="1722625"/>
                  <a:pt x="185738" y="1722625"/>
                </a:cubicBezTo>
                <a:cubicBezTo>
                  <a:pt x="175895" y="1742235"/>
                  <a:pt x="175895" y="1771651"/>
                  <a:pt x="156210" y="1761846"/>
                </a:cubicBezTo>
                <a:cubicBezTo>
                  <a:pt x="126683" y="1742235"/>
                  <a:pt x="116840" y="1722625"/>
                  <a:pt x="87313" y="1703015"/>
                </a:cubicBezTo>
                <a:cubicBezTo>
                  <a:pt x="87313" y="1693209"/>
                  <a:pt x="97155" y="1683404"/>
                  <a:pt x="97155" y="1673599"/>
                </a:cubicBezTo>
                <a:cubicBezTo>
                  <a:pt x="97155" y="1644184"/>
                  <a:pt x="106998" y="1624573"/>
                  <a:pt x="106998" y="1604963"/>
                </a:cubicBezTo>
                <a:close/>
                <a:moveTo>
                  <a:pt x="579330" y="1593850"/>
                </a:moveTo>
                <a:cubicBezTo>
                  <a:pt x="589178" y="1593850"/>
                  <a:pt x="589178" y="1603687"/>
                  <a:pt x="589178" y="1603687"/>
                </a:cubicBezTo>
                <a:cubicBezTo>
                  <a:pt x="589178" y="1613524"/>
                  <a:pt x="569482" y="1613524"/>
                  <a:pt x="559634" y="1623360"/>
                </a:cubicBezTo>
                <a:cubicBezTo>
                  <a:pt x="500547" y="1643034"/>
                  <a:pt x="441460" y="1652871"/>
                  <a:pt x="382373" y="1672545"/>
                </a:cubicBezTo>
                <a:cubicBezTo>
                  <a:pt x="313437" y="1721729"/>
                  <a:pt x="283894" y="1800423"/>
                  <a:pt x="293742" y="1879118"/>
                </a:cubicBezTo>
                <a:cubicBezTo>
                  <a:pt x="293742" y="1908629"/>
                  <a:pt x="293742" y="1947976"/>
                  <a:pt x="283894" y="1967650"/>
                </a:cubicBezTo>
                <a:cubicBezTo>
                  <a:pt x="283894" y="1967650"/>
                  <a:pt x="283894" y="1977487"/>
                  <a:pt x="293742" y="1977487"/>
                </a:cubicBezTo>
                <a:cubicBezTo>
                  <a:pt x="333133" y="1977487"/>
                  <a:pt x="372525" y="2006997"/>
                  <a:pt x="411916" y="2016834"/>
                </a:cubicBezTo>
                <a:cubicBezTo>
                  <a:pt x="461156" y="2046344"/>
                  <a:pt x="539939" y="2056181"/>
                  <a:pt x="589178" y="2006997"/>
                </a:cubicBezTo>
                <a:cubicBezTo>
                  <a:pt x="638417" y="1967650"/>
                  <a:pt x="697505" y="1918466"/>
                  <a:pt x="746744" y="1869281"/>
                </a:cubicBezTo>
                <a:cubicBezTo>
                  <a:pt x="746744" y="1869281"/>
                  <a:pt x="756592" y="1869281"/>
                  <a:pt x="756592" y="1869281"/>
                </a:cubicBezTo>
                <a:cubicBezTo>
                  <a:pt x="766440" y="1879118"/>
                  <a:pt x="776288" y="1879118"/>
                  <a:pt x="766440" y="1888955"/>
                </a:cubicBezTo>
                <a:cubicBezTo>
                  <a:pt x="707353" y="1947976"/>
                  <a:pt x="648265" y="2006997"/>
                  <a:pt x="589178" y="2066018"/>
                </a:cubicBezTo>
                <a:cubicBezTo>
                  <a:pt x="539939" y="2095529"/>
                  <a:pt x="539939" y="2095529"/>
                  <a:pt x="539939" y="2095529"/>
                </a:cubicBezTo>
                <a:cubicBezTo>
                  <a:pt x="500547" y="2125039"/>
                  <a:pt x="441460" y="2144713"/>
                  <a:pt x="392220" y="2115202"/>
                </a:cubicBezTo>
                <a:cubicBezTo>
                  <a:pt x="382373" y="2115202"/>
                  <a:pt x="382373" y="2115202"/>
                  <a:pt x="382373" y="2115202"/>
                </a:cubicBezTo>
                <a:cubicBezTo>
                  <a:pt x="333133" y="2075855"/>
                  <a:pt x="283894" y="2036508"/>
                  <a:pt x="224806" y="2006997"/>
                </a:cubicBezTo>
                <a:cubicBezTo>
                  <a:pt x="234654" y="1947976"/>
                  <a:pt x="195263" y="1888955"/>
                  <a:pt x="195263" y="1829934"/>
                </a:cubicBezTo>
                <a:cubicBezTo>
                  <a:pt x="205111" y="1770913"/>
                  <a:pt x="224806" y="1721729"/>
                  <a:pt x="274046" y="1692218"/>
                </a:cubicBezTo>
                <a:cubicBezTo>
                  <a:pt x="283894" y="1682381"/>
                  <a:pt x="303589" y="1672545"/>
                  <a:pt x="313437" y="1662708"/>
                </a:cubicBezTo>
                <a:cubicBezTo>
                  <a:pt x="402068" y="1633197"/>
                  <a:pt x="490699" y="1613524"/>
                  <a:pt x="579330" y="1593850"/>
                </a:cubicBezTo>
                <a:close/>
                <a:moveTo>
                  <a:pt x="88265" y="1593850"/>
                </a:moveTo>
                <a:cubicBezTo>
                  <a:pt x="98108" y="1593850"/>
                  <a:pt x="98108" y="1593850"/>
                  <a:pt x="98108" y="1593850"/>
                </a:cubicBezTo>
                <a:cubicBezTo>
                  <a:pt x="107950" y="1603692"/>
                  <a:pt x="88265" y="1613535"/>
                  <a:pt x="98108" y="1623377"/>
                </a:cubicBezTo>
                <a:cubicBezTo>
                  <a:pt x="78423" y="1652905"/>
                  <a:pt x="88265" y="1682432"/>
                  <a:pt x="68580" y="1702117"/>
                </a:cubicBezTo>
                <a:cubicBezTo>
                  <a:pt x="68580" y="1711960"/>
                  <a:pt x="68580" y="1711960"/>
                  <a:pt x="68580" y="1711960"/>
                </a:cubicBezTo>
                <a:cubicBezTo>
                  <a:pt x="107950" y="1721802"/>
                  <a:pt x="127635" y="1771015"/>
                  <a:pt x="157163" y="1780857"/>
                </a:cubicBezTo>
                <a:cubicBezTo>
                  <a:pt x="157163" y="1790700"/>
                  <a:pt x="157163" y="1790700"/>
                  <a:pt x="157163" y="1790700"/>
                </a:cubicBezTo>
                <a:cubicBezTo>
                  <a:pt x="117793" y="1780857"/>
                  <a:pt x="107950" y="1731645"/>
                  <a:pt x="68580" y="1721802"/>
                </a:cubicBezTo>
                <a:cubicBezTo>
                  <a:pt x="58738" y="1721802"/>
                  <a:pt x="58738" y="1721802"/>
                  <a:pt x="58738" y="1711960"/>
                </a:cubicBezTo>
                <a:cubicBezTo>
                  <a:pt x="68580" y="1702117"/>
                  <a:pt x="68580" y="1672590"/>
                  <a:pt x="78423" y="1652905"/>
                </a:cubicBezTo>
                <a:cubicBezTo>
                  <a:pt x="68580" y="1633220"/>
                  <a:pt x="88265" y="1613535"/>
                  <a:pt x="88265" y="1593850"/>
                </a:cubicBezTo>
                <a:close/>
                <a:moveTo>
                  <a:pt x="579438" y="1574800"/>
                </a:moveTo>
                <a:cubicBezTo>
                  <a:pt x="579438" y="1584642"/>
                  <a:pt x="569610" y="1584642"/>
                  <a:pt x="569610" y="1584642"/>
                </a:cubicBezTo>
                <a:cubicBezTo>
                  <a:pt x="490991" y="1604327"/>
                  <a:pt x="412372" y="1624012"/>
                  <a:pt x="343581" y="1643697"/>
                </a:cubicBezTo>
                <a:cubicBezTo>
                  <a:pt x="274789" y="1663382"/>
                  <a:pt x="215825" y="1712595"/>
                  <a:pt x="196170" y="1771650"/>
                </a:cubicBezTo>
                <a:cubicBezTo>
                  <a:pt x="176515" y="1840547"/>
                  <a:pt x="196170" y="1899602"/>
                  <a:pt x="215825" y="1958657"/>
                </a:cubicBezTo>
                <a:cubicBezTo>
                  <a:pt x="205997" y="1978342"/>
                  <a:pt x="215825" y="1998027"/>
                  <a:pt x="205997" y="2017712"/>
                </a:cubicBezTo>
                <a:cubicBezTo>
                  <a:pt x="215825" y="2027555"/>
                  <a:pt x="235479" y="2027555"/>
                  <a:pt x="245307" y="2037397"/>
                </a:cubicBezTo>
                <a:cubicBezTo>
                  <a:pt x="304271" y="2066925"/>
                  <a:pt x="343581" y="2116137"/>
                  <a:pt x="402545" y="2135822"/>
                </a:cubicBezTo>
                <a:cubicBezTo>
                  <a:pt x="481164" y="2165350"/>
                  <a:pt x="549956" y="2116137"/>
                  <a:pt x="608920" y="2066925"/>
                </a:cubicBezTo>
                <a:cubicBezTo>
                  <a:pt x="667884" y="2007870"/>
                  <a:pt x="717021" y="1958657"/>
                  <a:pt x="775985" y="1899602"/>
                </a:cubicBezTo>
                <a:cubicBezTo>
                  <a:pt x="785813" y="1899602"/>
                  <a:pt x="785813" y="1899602"/>
                  <a:pt x="785813" y="1899602"/>
                </a:cubicBezTo>
                <a:cubicBezTo>
                  <a:pt x="785813" y="1909445"/>
                  <a:pt x="785813" y="1909445"/>
                  <a:pt x="785813" y="1909445"/>
                </a:cubicBezTo>
                <a:cubicBezTo>
                  <a:pt x="726848" y="1968500"/>
                  <a:pt x="677712" y="2017712"/>
                  <a:pt x="618747" y="2076767"/>
                </a:cubicBezTo>
                <a:cubicBezTo>
                  <a:pt x="589265" y="2106295"/>
                  <a:pt x="559783" y="2135822"/>
                  <a:pt x="520473" y="2145665"/>
                </a:cubicBezTo>
                <a:cubicBezTo>
                  <a:pt x="490991" y="2155507"/>
                  <a:pt x="451682" y="2155507"/>
                  <a:pt x="422200" y="2155507"/>
                </a:cubicBezTo>
                <a:cubicBezTo>
                  <a:pt x="392718" y="2145665"/>
                  <a:pt x="373063" y="2145665"/>
                  <a:pt x="353408" y="2125980"/>
                </a:cubicBezTo>
                <a:cubicBezTo>
                  <a:pt x="314098" y="2086610"/>
                  <a:pt x="264962" y="2066925"/>
                  <a:pt x="215825" y="2037397"/>
                </a:cubicBezTo>
                <a:cubicBezTo>
                  <a:pt x="186343" y="2027555"/>
                  <a:pt x="186343" y="2027555"/>
                  <a:pt x="186343" y="2027555"/>
                </a:cubicBezTo>
                <a:cubicBezTo>
                  <a:pt x="196170" y="1988185"/>
                  <a:pt x="196170" y="1938972"/>
                  <a:pt x="186343" y="1899602"/>
                </a:cubicBezTo>
                <a:cubicBezTo>
                  <a:pt x="176515" y="1879917"/>
                  <a:pt x="176515" y="1860232"/>
                  <a:pt x="166688" y="1850390"/>
                </a:cubicBezTo>
                <a:cubicBezTo>
                  <a:pt x="166688" y="1781492"/>
                  <a:pt x="196170" y="1712595"/>
                  <a:pt x="255134" y="1673225"/>
                </a:cubicBezTo>
                <a:cubicBezTo>
                  <a:pt x="314098" y="1633855"/>
                  <a:pt x="382890" y="1624012"/>
                  <a:pt x="451682" y="1604327"/>
                </a:cubicBezTo>
                <a:cubicBezTo>
                  <a:pt x="500819" y="1594485"/>
                  <a:pt x="530301" y="1574800"/>
                  <a:pt x="579438" y="1574800"/>
                </a:cubicBezTo>
                <a:close/>
                <a:moveTo>
                  <a:pt x="568964" y="1546420"/>
                </a:moveTo>
                <a:lnTo>
                  <a:pt x="569913" y="1555433"/>
                </a:lnTo>
                <a:cubicBezTo>
                  <a:pt x="569913" y="1555433"/>
                  <a:pt x="560070" y="1555433"/>
                  <a:pt x="550228" y="1555433"/>
                </a:cubicBezTo>
                <a:cubicBezTo>
                  <a:pt x="555149" y="1555433"/>
                  <a:pt x="557610" y="1555433"/>
                  <a:pt x="560070" y="1554203"/>
                </a:cubicBezTo>
                <a:close/>
                <a:moveTo>
                  <a:pt x="568877" y="1545590"/>
                </a:moveTo>
                <a:lnTo>
                  <a:pt x="569913" y="1545590"/>
                </a:lnTo>
                <a:lnTo>
                  <a:pt x="568964" y="1546420"/>
                </a:lnTo>
                <a:close/>
                <a:moveTo>
                  <a:pt x="2123347" y="1544638"/>
                </a:moveTo>
                <a:cubicBezTo>
                  <a:pt x="2192208" y="1564312"/>
                  <a:pt x="2270906" y="1583985"/>
                  <a:pt x="2339767" y="1603659"/>
                </a:cubicBezTo>
                <a:cubicBezTo>
                  <a:pt x="2388954" y="1623333"/>
                  <a:pt x="2438140" y="1643006"/>
                  <a:pt x="2477489" y="1672517"/>
                </a:cubicBezTo>
                <a:cubicBezTo>
                  <a:pt x="2546350" y="1751211"/>
                  <a:pt x="2477489" y="1859417"/>
                  <a:pt x="2507001" y="1957785"/>
                </a:cubicBezTo>
                <a:cubicBezTo>
                  <a:pt x="2467652" y="1977459"/>
                  <a:pt x="2438140" y="2016806"/>
                  <a:pt x="2398791" y="2046317"/>
                </a:cubicBezTo>
                <a:cubicBezTo>
                  <a:pt x="2359442" y="2075827"/>
                  <a:pt x="2320092" y="2095501"/>
                  <a:pt x="2270906" y="2085664"/>
                </a:cubicBezTo>
                <a:cubicBezTo>
                  <a:pt x="2211882" y="2075827"/>
                  <a:pt x="2152858" y="2056154"/>
                  <a:pt x="2113509" y="2006969"/>
                </a:cubicBezTo>
                <a:cubicBezTo>
                  <a:pt x="2054485" y="1957785"/>
                  <a:pt x="2005299" y="1908601"/>
                  <a:pt x="1946275" y="1859417"/>
                </a:cubicBezTo>
                <a:cubicBezTo>
                  <a:pt x="1946275" y="1859417"/>
                  <a:pt x="1946275" y="1849580"/>
                  <a:pt x="1946275" y="1849580"/>
                </a:cubicBezTo>
                <a:cubicBezTo>
                  <a:pt x="1956113" y="1839743"/>
                  <a:pt x="1965950" y="1859417"/>
                  <a:pt x="1975787" y="1859417"/>
                </a:cubicBezTo>
                <a:cubicBezTo>
                  <a:pt x="2024974" y="1898764"/>
                  <a:pt x="2074160" y="1938111"/>
                  <a:pt x="2123347" y="1977459"/>
                </a:cubicBezTo>
                <a:cubicBezTo>
                  <a:pt x="2172533" y="1997132"/>
                  <a:pt x="2221719" y="2006969"/>
                  <a:pt x="2270906" y="1997132"/>
                </a:cubicBezTo>
                <a:cubicBezTo>
                  <a:pt x="2329930" y="1977459"/>
                  <a:pt x="2369279" y="1938111"/>
                  <a:pt x="2418465" y="1918438"/>
                </a:cubicBezTo>
                <a:cubicBezTo>
                  <a:pt x="2428303" y="1928275"/>
                  <a:pt x="2438140" y="1928275"/>
                  <a:pt x="2438140" y="1918438"/>
                </a:cubicBezTo>
                <a:cubicBezTo>
                  <a:pt x="2428303" y="1898764"/>
                  <a:pt x="2428303" y="1869254"/>
                  <a:pt x="2428303" y="1849580"/>
                </a:cubicBezTo>
                <a:cubicBezTo>
                  <a:pt x="2408628" y="1741375"/>
                  <a:pt x="2408628" y="1741375"/>
                  <a:pt x="2408628" y="1741375"/>
                </a:cubicBezTo>
                <a:cubicBezTo>
                  <a:pt x="2398791" y="1702027"/>
                  <a:pt x="2369279" y="1662680"/>
                  <a:pt x="2329930" y="1643006"/>
                </a:cubicBezTo>
                <a:cubicBezTo>
                  <a:pt x="2310255" y="1633169"/>
                  <a:pt x="2300418" y="1633169"/>
                  <a:pt x="2280743" y="1623333"/>
                </a:cubicBezTo>
                <a:cubicBezTo>
                  <a:pt x="2261069" y="1623333"/>
                  <a:pt x="2241394" y="1613496"/>
                  <a:pt x="2211882" y="1603659"/>
                </a:cubicBezTo>
                <a:cubicBezTo>
                  <a:pt x="2211882" y="1603659"/>
                  <a:pt x="2202045" y="1603659"/>
                  <a:pt x="2192208" y="1603659"/>
                </a:cubicBezTo>
                <a:cubicBezTo>
                  <a:pt x="2172533" y="1593822"/>
                  <a:pt x="2152858" y="1593822"/>
                  <a:pt x="2143021" y="1583985"/>
                </a:cubicBezTo>
                <a:cubicBezTo>
                  <a:pt x="2133184" y="1574148"/>
                  <a:pt x="2113509" y="1583985"/>
                  <a:pt x="2103672" y="1574148"/>
                </a:cubicBezTo>
                <a:cubicBezTo>
                  <a:pt x="2113509" y="1564312"/>
                  <a:pt x="2103672" y="1544638"/>
                  <a:pt x="2123347" y="1544638"/>
                </a:cubicBezTo>
                <a:close/>
                <a:moveTo>
                  <a:pt x="2585086" y="1535113"/>
                </a:moveTo>
                <a:cubicBezTo>
                  <a:pt x="2604771" y="1544991"/>
                  <a:pt x="2604771" y="1574624"/>
                  <a:pt x="2604771" y="1584502"/>
                </a:cubicBezTo>
                <a:cubicBezTo>
                  <a:pt x="2604771" y="1604257"/>
                  <a:pt x="2604771" y="1624013"/>
                  <a:pt x="2614613" y="1633891"/>
                </a:cubicBezTo>
                <a:cubicBezTo>
                  <a:pt x="2594928" y="1643768"/>
                  <a:pt x="2575243" y="1673402"/>
                  <a:pt x="2565401" y="1693157"/>
                </a:cubicBezTo>
                <a:cubicBezTo>
                  <a:pt x="2555558" y="1703035"/>
                  <a:pt x="2545716" y="1712913"/>
                  <a:pt x="2535873" y="1712913"/>
                </a:cubicBezTo>
                <a:cubicBezTo>
                  <a:pt x="2535873" y="1693157"/>
                  <a:pt x="2526031" y="1683280"/>
                  <a:pt x="2516188" y="1673402"/>
                </a:cubicBezTo>
                <a:cubicBezTo>
                  <a:pt x="2526031" y="1653646"/>
                  <a:pt x="2535873" y="1643768"/>
                  <a:pt x="2545716" y="1624013"/>
                </a:cubicBezTo>
                <a:cubicBezTo>
                  <a:pt x="2545716" y="1564746"/>
                  <a:pt x="2545716" y="1564746"/>
                  <a:pt x="2545716" y="1564746"/>
                </a:cubicBezTo>
                <a:cubicBezTo>
                  <a:pt x="2555558" y="1554868"/>
                  <a:pt x="2575243" y="1544991"/>
                  <a:pt x="2585086" y="1535113"/>
                </a:cubicBezTo>
                <a:close/>
                <a:moveTo>
                  <a:pt x="2123870" y="1525588"/>
                </a:moveTo>
                <a:cubicBezTo>
                  <a:pt x="2212361" y="1545262"/>
                  <a:pt x="2310683" y="1555100"/>
                  <a:pt x="2389341" y="1594449"/>
                </a:cubicBezTo>
                <a:cubicBezTo>
                  <a:pt x="2428670" y="1604286"/>
                  <a:pt x="2467999" y="1633798"/>
                  <a:pt x="2497496" y="1663310"/>
                </a:cubicBezTo>
                <a:cubicBezTo>
                  <a:pt x="2517161" y="1692822"/>
                  <a:pt x="2536825" y="1722334"/>
                  <a:pt x="2536825" y="1751846"/>
                </a:cubicBezTo>
                <a:cubicBezTo>
                  <a:pt x="2536825" y="1820707"/>
                  <a:pt x="2517161" y="1899405"/>
                  <a:pt x="2536825" y="1968266"/>
                </a:cubicBezTo>
                <a:cubicBezTo>
                  <a:pt x="2536825" y="1978103"/>
                  <a:pt x="2526993" y="1978103"/>
                  <a:pt x="2526993" y="1978103"/>
                </a:cubicBezTo>
                <a:cubicBezTo>
                  <a:pt x="2477832" y="1997778"/>
                  <a:pt x="2448335" y="2037127"/>
                  <a:pt x="2409006" y="2066639"/>
                </a:cubicBezTo>
                <a:cubicBezTo>
                  <a:pt x="2389341" y="2086314"/>
                  <a:pt x="2359845" y="2105988"/>
                  <a:pt x="2320516" y="2115825"/>
                </a:cubicBezTo>
                <a:cubicBezTo>
                  <a:pt x="2261522" y="2125663"/>
                  <a:pt x="2202528" y="2105988"/>
                  <a:pt x="2143535" y="2076476"/>
                </a:cubicBezTo>
                <a:cubicBezTo>
                  <a:pt x="2074709" y="2007615"/>
                  <a:pt x="2005883" y="1948592"/>
                  <a:pt x="1937058" y="1879730"/>
                </a:cubicBezTo>
                <a:cubicBezTo>
                  <a:pt x="1927225" y="1879730"/>
                  <a:pt x="1927225" y="1869893"/>
                  <a:pt x="1937058" y="1869893"/>
                </a:cubicBezTo>
                <a:cubicBezTo>
                  <a:pt x="2005883" y="1928917"/>
                  <a:pt x="2064877" y="1987941"/>
                  <a:pt x="2133703" y="2046964"/>
                </a:cubicBezTo>
                <a:cubicBezTo>
                  <a:pt x="2202528" y="2086314"/>
                  <a:pt x="2281187" y="2125663"/>
                  <a:pt x="2359845" y="2086314"/>
                </a:cubicBezTo>
                <a:cubicBezTo>
                  <a:pt x="2379509" y="2066639"/>
                  <a:pt x="2399174" y="2056802"/>
                  <a:pt x="2418838" y="2037127"/>
                </a:cubicBezTo>
                <a:cubicBezTo>
                  <a:pt x="2448335" y="2017453"/>
                  <a:pt x="2477832" y="1978103"/>
                  <a:pt x="2517161" y="1968266"/>
                </a:cubicBezTo>
                <a:cubicBezTo>
                  <a:pt x="2526993" y="1958429"/>
                  <a:pt x="2526993" y="1958429"/>
                  <a:pt x="2526993" y="1958429"/>
                </a:cubicBezTo>
                <a:cubicBezTo>
                  <a:pt x="2497496" y="1879730"/>
                  <a:pt x="2536825" y="1801032"/>
                  <a:pt x="2517161" y="1712496"/>
                </a:cubicBezTo>
                <a:cubicBezTo>
                  <a:pt x="2517161" y="1692822"/>
                  <a:pt x="2497496" y="1682985"/>
                  <a:pt x="2477832" y="1663310"/>
                </a:cubicBezTo>
                <a:cubicBezTo>
                  <a:pt x="2448335" y="1623961"/>
                  <a:pt x="2399174" y="1614124"/>
                  <a:pt x="2359845" y="1594449"/>
                </a:cubicBezTo>
                <a:cubicBezTo>
                  <a:pt x="2281187" y="1574774"/>
                  <a:pt x="2202528" y="1555100"/>
                  <a:pt x="2123870" y="1535425"/>
                </a:cubicBezTo>
                <a:cubicBezTo>
                  <a:pt x="2114038" y="1535425"/>
                  <a:pt x="2114038" y="1525588"/>
                  <a:pt x="2123870" y="1525588"/>
                </a:cubicBezTo>
                <a:close/>
                <a:moveTo>
                  <a:pt x="2605405" y="1506538"/>
                </a:moveTo>
                <a:cubicBezTo>
                  <a:pt x="2625090" y="1506538"/>
                  <a:pt x="2625090" y="1535907"/>
                  <a:pt x="2625090" y="1545696"/>
                </a:cubicBezTo>
                <a:cubicBezTo>
                  <a:pt x="2634933" y="1575065"/>
                  <a:pt x="2625090" y="1614223"/>
                  <a:pt x="2644775" y="1643592"/>
                </a:cubicBezTo>
                <a:cubicBezTo>
                  <a:pt x="2605405" y="1653382"/>
                  <a:pt x="2595563" y="1692540"/>
                  <a:pt x="2566035" y="1731698"/>
                </a:cubicBezTo>
                <a:cubicBezTo>
                  <a:pt x="2556193" y="1731698"/>
                  <a:pt x="2556193" y="1741488"/>
                  <a:pt x="2546350" y="1741488"/>
                </a:cubicBezTo>
                <a:cubicBezTo>
                  <a:pt x="2546350" y="1731698"/>
                  <a:pt x="2546350" y="1721909"/>
                  <a:pt x="2546350" y="1721909"/>
                </a:cubicBezTo>
                <a:cubicBezTo>
                  <a:pt x="2585720" y="1712119"/>
                  <a:pt x="2575878" y="1663171"/>
                  <a:pt x="2615248" y="1653382"/>
                </a:cubicBezTo>
                <a:cubicBezTo>
                  <a:pt x="2615248" y="1643592"/>
                  <a:pt x="2625090" y="1643592"/>
                  <a:pt x="2634933" y="1643592"/>
                </a:cubicBezTo>
                <a:cubicBezTo>
                  <a:pt x="2625090" y="1624013"/>
                  <a:pt x="2625090" y="1614223"/>
                  <a:pt x="2615248" y="1604434"/>
                </a:cubicBezTo>
                <a:cubicBezTo>
                  <a:pt x="2615248" y="1575065"/>
                  <a:pt x="2615248" y="1545696"/>
                  <a:pt x="2595563" y="1516327"/>
                </a:cubicBezTo>
                <a:cubicBezTo>
                  <a:pt x="2595563" y="1516327"/>
                  <a:pt x="2595563" y="1506538"/>
                  <a:pt x="2605405" y="1506538"/>
                </a:cubicBezTo>
                <a:close/>
                <a:moveTo>
                  <a:pt x="421746" y="1457325"/>
                </a:moveTo>
                <a:cubicBezTo>
                  <a:pt x="431535" y="1457325"/>
                  <a:pt x="431535" y="1467048"/>
                  <a:pt x="441325" y="1467048"/>
                </a:cubicBezTo>
                <a:cubicBezTo>
                  <a:pt x="441325" y="1496219"/>
                  <a:pt x="411956" y="1515666"/>
                  <a:pt x="392377" y="1525389"/>
                </a:cubicBezTo>
                <a:cubicBezTo>
                  <a:pt x="363008" y="1535113"/>
                  <a:pt x="343429" y="1525389"/>
                  <a:pt x="323850" y="1505942"/>
                </a:cubicBezTo>
                <a:cubicBezTo>
                  <a:pt x="333639" y="1496219"/>
                  <a:pt x="353219" y="1486495"/>
                  <a:pt x="363008" y="1467048"/>
                </a:cubicBezTo>
                <a:cubicBezTo>
                  <a:pt x="382587" y="1467048"/>
                  <a:pt x="402166" y="1467048"/>
                  <a:pt x="421746" y="1457325"/>
                </a:cubicBezTo>
                <a:close/>
                <a:moveTo>
                  <a:pt x="539750" y="1427163"/>
                </a:moveTo>
                <a:cubicBezTo>
                  <a:pt x="539750" y="1437085"/>
                  <a:pt x="539750" y="1437085"/>
                  <a:pt x="539750" y="1437085"/>
                </a:cubicBezTo>
                <a:cubicBezTo>
                  <a:pt x="529907" y="1466850"/>
                  <a:pt x="510222" y="1486694"/>
                  <a:pt x="480695" y="1506538"/>
                </a:cubicBezTo>
                <a:cubicBezTo>
                  <a:pt x="441325" y="1496616"/>
                  <a:pt x="441325" y="1496616"/>
                  <a:pt x="441325" y="1496616"/>
                </a:cubicBezTo>
                <a:cubicBezTo>
                  <a:pt x="441325" y="1486694"/>
                  <a:pt x="451167" y="1476772"/>
                  <a:pt x="451167" y="1476772"/>
                </a:cubicBezTo>
                <a:cubicBezTo>
                  <a:pt x="490537" y="1476772"/>
                  <a:pt x="520065" y="1456928"/>
                  <a:pt x="539750" y="1427163"/>
                </a:cubicBezTo>
                <a:close/>
                <a:moveTo>
                  <a:pt x="295746" y="1425046"/>
                </a:moveTo>
                <a:cubicBezTo>
                  <a:pt x="299138" y="1424429"/>
                  <a:pt x="302220" y="1425046"/>
                  <a:pt x="304687" y="1427516"/>
                </a:cubicBezTo>
                <a:cubicBezTo>
                  <a:pt x="324417" y="1437393"/>
                  <a:pt x="334282" y="1457149"/>
                  <a:pt x="354013" y="1457149"/>
                </a:cubicBezTo>
                <a:cubicBezTo>
                  <a:pt x="354013" y="1476905"/>
                  <a:pt x="324417" y="1486782"/>
                  <a:pt x="314552" y="1496660"/>
                </a:cubicBezTo>
                <a:cubicBezTo>
                  <a:pt x="294821" y="1506538"/>
                  <a:pt x="265226" y="1506538"/>
                  <a:pt x="245495" y="1486782"/>
                </a:cubicBezTo>
                <a:cubicBezTo>
                  <a:pt x="225765" y="1486782"/>
                  <a:pt x="215900" y="1476905"/>
                  <a:pt x="225765" y="1457149"/>
                </a:cubicBezTo>
                <a:cubicBezTo>
                  <a:pt x="265226" y="1447271"/>
                  <a:pt x="265226" y="1447271"/>
                  <a:pt x="265226" y="1447271"/>
                </a:cubicBezTo>
                <a:cubicBezTo>
                  <a:pt x="272625" y="1439863"/>
                  <a:pt x="285573" y="1426898"/>
                  <a:pt x="295746" y="1425046"/>
                </a:cubicBezTo>
                <a:close/>
                <a:moveTo>
                  <a:pt x="454544" y="1402970"/>
                </a:moveTo>
                <a:cubicBezTo>
                  <a:pt x="457017" y="1403284"/>
                  <a:pt x="459490" y="1404541"/>
                  <a:pt x="461963" y="1407054"/>
                </a:cubicBezTo>
                <a:cubicBezTo>
                  <a:pt x="432289" y="1437217"/>
                  <a:pt x="402614" y="1457325"/>
                  <a:pt x="363049" y="1457325"/>
                </a:cubicBezTo>
                <a:cubicBezTo>
                  <a:pt x="353158" y="1457325"/>
                  <a:pt x="343266" y="1437217"/>
                  <a:pt x="333375" y="1427162"/>
                </a:cubicBezTo>
                <a:cubicBezTo>
                  <a:pt x="343266" y="1427162"/>
                  <a:pt x="353158" y="1427162"/>
                  <a:pt x="372940" y="1427162"/>
                </a:cubicBezTo>
                <a:cubicBezTo>
                  <a:pt x="392723" y="1437217"/>
                  <a:pt x="412506" y="1417108"/>
                  <a:pt x="432289" y="1417108"/>
                </a:cubicBezTo>
                <a:cubicBezTo>
                  <a:pt x="439707" y="1409568"/>
                  <a:pt x="447126" y="1402027"/>
                  <a:pt x="454544" y="1402970"/>
                </a:cubicBezTo>
                <a:close/>
                <a:moveTo>
                  <a:pt x="2270858" y="1387475"/>
                </a:moveTo>
                <a:cubicBezTo>
                  <a:pt x="2290641" y="1397265"/>
                  <a:pt x="2320315" y="1387475"/>
                  <a:pt x="2340098" y="1407054"/>
                </a:cubicBezTo>
                <a:cubicBezTo>
                  <a:pt x="2349989" y="1416844"/>
                  <a:pt x="2379663" y="1416844"/>
                  <a:pt x="2359880" y="1436423"/>
                </a:cubicBezTo>
                <a:cubicBezTo>
                  <a:pt x="2349989" y="1446213"/>
                  <a:pt x="2330206" y="1446213"/>
                  <a:pt x="2310424" y="1446213"/>
                </a:cubicBezTo>
                <a:cubicBezTo>
                  <a:pt x="2310424" y="1446213"/>
                  <a:pt x="2300532" y="1446213"/>
                  <a:pt x="2300532" y="1446213"/>
                </a:cubicBezTo>
                <a:cubicBezTo>
                  <a:pt x="2280749" y="1436423"/>
                  <a:pt x="2260967" y="1416844"/>
                  <a:pt x="2251075" y="1397265"/>
                </a:cubicBezTo>
                <a:cubicBezTo>
                  <a:pt x="2270858" y="1387475"/>
                  <a:pt x="2270858" y="1387475"/>
                  <a:pt x="2270858" y="1387475"/>
                </a:cubicBezTo>
                <a:close/>
                <a:moveTo>
                  <a:pt x="539750" y="1387475"/>
                </a:moveTo>
                <a:cubicBezTo>
                  <a:pt x="539750" y="1397397"/>
                  <a:pt x="539750" y="1397397"/>
                  <a:pt x="539750" y="1397397"/>
                </a:cubicBezTo>
                <a:cubicBezTo>
                  <a:pt x="539750" y="1427162"/>
                  <a:pt x="510222" y="1447006"/>
                  <a:pt x="480695" y="1456928"/>
                </a:cubicBezTo>
                <a:cubicBezTo>
                  <a:pt x="470852" y="1456928"/>
                  <a:pt x="451167" y="1466850"/>
                  <a:pt x="441325" y="1447006"/>
                </a:cubicBezTo>
                <a:cubicBezTo>
                  <a:pt x="441325" y="1437084"/>
                  <a:pt x="451167" y="1437084"/>
                  <a:pt x="461010" y="1427162"/>
                </a:cubicBezTo>
                <a:cubicBezTo>
                  <a:pt x="470852" y="1427162"/>
                  <a:pt x="490537" y="1427162"/>
                  <a:pt x="500380" y="1417240"/>
                </a:cubicBezTo>
                <a:cubicBezTo>
                  <a:pt x="510222" y="1407319"/>
                  <a:pt x="520065" y="1387475"/>
                  <a:pt x="539750" y="1387475"/>
                </a:cubicBezTo>
                <a:close/>
                <a:moveTo>
                  <a:pt x="2379174" y="1358900"/>
                </a:moveTo>
                <a:cubicBezTo>
                  <a:pt x="2408849" y="1368652"/>
                  <a:pt x="2438523" y="1368652"/>
                  <a:pt x="2468197" y="1368652"/>
                </a:cubicBezTo>
                <a:cubicBezTo>
                  <a:pt x="2468197" y="1378404"/>
                  <a:pt x="2478088" y="1388155"/>
                  <a:pt x="2468197" y="1388155"/>
                </a:cubicBezTo>
                <a:cubicBezTo>
                  <a:pt x="2468197" y="1407659"/>
                  <a:pt x="2448414" y="1417411"/>
                  <a:pt x="2428631" y="1427163"/>
                </a:cubicBezTo>
                <a:cubicBezTo>
                  <a:pt x="2398957" y="1427163"/>
                  <a:pt x="2369283" y="1417411"/>
                  <a:pt x="2349500" y="1397907"/>
                </a:cubicBezTo>
                <a:cubicBezTo>
                  <a:pt x="2359392" y="1388155"/>
                  <a:pt x="2379174" y="1368652"/>
                  <a:pt x="2379174" y="1358900"/>
                </a:cubicBezTo>
                <a:close/>
                <a:moveTo>
                  <a:pt x="2143125" y="1358900"/>
                </a:moveTo>
                <a:cubicBezTo>
                  <a:pt x="2152939" y="1368601"/>
                  <a:pt x="2162753" y="1378303"/>
                  <a:pt x="2182380" y="1388004"/>
                </a:cubicBezTo>
                <a:cubicBezTo>
                  <a:pt x="2192193" y="1407407"/>
                  <a:pt x="2231448" y="1388004"/>
                  <a:pt x="2241262" y="1417109"/>
                </a:cubicBezTo>
                <a:cubicBezTo>
                  <a:pt x="2251075" y="1417109"/>
                  <a:pt x="2251075" y="1426810"/>
                  <a:pt x="2251075" y="1436511"/>
                </a:cubicBezTo>
                <a:cubicBezTo>
                  <a:pt x="2241262" y="1446213"/>
                  <a:pt x="2221634" y="1436511"/>
                  <a:pt x="2211821" y="1436511"/>
                </a:cubicBezTo>
                <a:cubicBezTo>
                  <a:pt x="2182380" y="1426810"/>
                  <a:pt x="2152939" y="1397706"/>
                  <a:pt x="2143125" y="1368601"/>
                </a:cubicBezTo>
                <a:cubicBezTo>
                  <a:pt x="2143125" y="1358900"/>
                  <a:pt x="2143125" y="1358900"/>
                  <a:pt x="2143125" y="1358900"/>
                </a:cubicBezTo>
                <a:close/>
                <a:moveTo>
                  <a:pt x="357259" y="1351530"/>
                </a:moveTo>
                <a:cubicBezTo>
                  <a:pt x="378223" y="1352777"/>
                  <a:pt x="397953" y="1357766"/>
                  <a:pt x="412751" y="1367745"/>
                </a:cubicBezTo>
                <a:cubicBezTo>
                  <a:pt x="383155" y="1377724"/>
                  <a:pt x="343694" y="1347788"/>
                  <a:pt x="333829" y="1387702"/>
                </a:cubicBezTo>
                <a:cubicBezTo>
                  <a:pt x="343694" y="1397681"/>
                  <a:pt x="363425" y="1397681"/>
                  <a:pt x="383155" y="1397681"/>
                </a:cubicBezTo>
                <a:cubicBezTo>
                  <a:pt x="383155" y="1387702"/>
                  <a:pt x="402886" y="1387702"/>
                  <a:pt x="412751" y="1387702"/>
                </a:cubicBezTo>
                <a:cubicBezTo>
                  <a:pt x="383155" y="1417638"/>
                  <a:pt x="333829" y="1417638"/>
                  <a:pt x="294368" y="1407659"/>
                </a:cubicBezTo>
                <a:cubicBezTo>
                  <a:pt x="284503" y="1397681"/>
                  <a:pt x="274638" y="1397681"/>
                  <a:pt x="274638" y="1387702"/>
                </a:cubicBezTo>
                <a:cubicBezTo>
                  <a:pt x="274638" y="1377724"/>
                  <a:pt x="284503" y="1367745"/>
                  <a:pt x="294368" y="1357766"/>
                </a:cubicBezTo>
                <a:cubicBezTo>
                  <a:pt x="314099" y="1352777"/>
                  <a:pt x="336296" y="1350282"/>
                  <a:pt x="357259" y="1351530"/>
                </a:cubicBezTo>
                <a:close/>
                <a:moveTo>
                  <a:pt x="459318" y="1349801"/>
                </a:moveTo>
                <a:cubicBezTo>
                  <a:pt x="480080" y="1346994"/>
                  <a:pt x="507762" y="1358220"/>
                  <a:pt x="529907" y="1358220"/>
                </a:cubicBezTo>
                <a:cubicBezTo>
                  <a:pt x="539750" y="1358220"/>
                  <a:pt x="539750" y="1368199"/>
                  <a:pt x="539750" y="1378177"/>
                </a:cubicBezTo>
                <a:cubicBezTo>
                  <a:pt x="510222" y="1388156"/>
                  <a:pt x="480695" y="1408113"/>
                  <a:pt x="451167" y="1388156"/>
                </a:cubicBezTo>
                <a:cubicBezTo>
                  <a:pt x="441325" y="1378177"/>
                  <a:pt x="441325" y="1368199"/>
                  <a:pt x="441325" y="1358220"/>
                </a:cubicBezTo>
                <a:cubicBezTo>
                  <a:pt x="446246" y="1353231"/>
                  <a:pt x="452398" y="1350736"/>
                  <a:pt x="459318" y="1349801"/>
                </a:cubicBezTo>
                <a:close/>
                <a:moveTo>
                  <a:pt x="2241890" y="1338263"/>
                </a:moveTo>
                <a:cubicBezTo>
                  <a:pt x="2271486" y="1348105"/>
                  <a:pt x="2291217" y="1367791"/>
                  <a:pt x="2320812" y="1348105"/>
                </a:cubicBezTo>
                <a:cubicBezTo>
                  <a:pt x="2330677" y="1338263"/>
                  <a:pt x="2350408" y="1348105"/>
                  <a:pt x="2370138" y="1338263"/>
                </a:cubicBezTo>
                <a:cubicBezTo>
                  <a:pt x="2370138" y="1348105"/>
                  <a:pt x="2370138" y="1357948"/>
                  <a:pt x="2360273" y="1367791"/>
                </a:cubicBezTo>
                <a:cubicBezTo>
                  <a:pt x="2350408" y="1377633"/>
                  <a:pt x="2330677" y="1387476"/>
                  <a:pt x="2310947" y="1377633"/>
                </a:cubicBezTo>
                <a:cubicBezTo>
                  <a:pt x="2281351" y="1377633"/>
                  <a:pt x="2251756" y="1367791"/>
                  <a:pt x="2232025" y="1348105"/>
                </a:cubicBezTo>
                <a:cubicBezTo>
                  <a:pt x="2232025" y="1338263"/>
                  <a:pt x="2241890" y="1338263"/>
                  <a:pt x="2241890" y="1338263"/>
                </a:cubicBezTo>
                <a:close/>
                <a:moveTo>
                  <a:pt x="243781" y="1336156"/>
                </a:moveTo>
                <a:cubicBezTo>
                  <a:pt x="259689" y="1336156"/>
                  <a:pt x="274373" y="1338629"/>
                  <a:pt x="284163" y="1348521"/>
                </a:cubicBezTo>
                <a:cubicBezTo>
                  <a:pt x="264584" y="1358412"/>
                  <a:pt x="264584" y="1378195"/>
                  <a:pt x="264584" y="1397978"/>
                </a:cubicBezTo>
                <a:cubicBezTo>
                  <a:pt x="264584" y="1407869"/>
                  <a:pt x="284163" y="1407869"/>
                  <a:pt x="274373" y="1417760"/>
                </a:cubicBezTo>
                <a:cubicBezTo>
                  <a:pt x="254794" y="1437543"/>
                  <a:pt x="225425" y="1457326"/>
                  <a:pt x="196057" y="1437543"/>
                </a:cubicBezTo>
                <a:cubicBezTo>
                  <a:pt x="176477" y="1427652"/>
                  <a:pt x="166688" y="1407869"/>
                  <a:pt x="166688" y="1388086"/>
                </a:cubicBezTo>
                <a:cubicBezTo>
                  <a:pt x="166688" y="1368303"/>
                  <a:pt x="176477" y="1358412"/>
                  <a:pt x="196057" y="1338629"/>
                </a:cubicBezTo>
                <a:cubicBezTo>
                  <a:pt x="210741" y="1338629"/>
                  <a:pt x="227873" y="1336156"/>
                  <a:pt x="243781" y="1336156"/>
                </a:cubicBezTo>
                <a:close/>
                <a:moveTo>
                  <a:pt x="2143125" y="1328738"/>
                </a:moveTo>
                <a:cubicBezTo>
                  <a:pt x="2172494" y="1338490"/>
                  <a:pt x="2192073" y="1387249"/>
                  <a:pt x="2231231" y="1367745"/>
                </a:cubicBezTo>
                <a:cubicBezTo>
                  <a:pt x="2241021" y="1367745"/>
                  <a:pt x="2250811" y="1367745"/>
                  <a:pt x="2260600" y="1377497"/>
                </a:cubicBezTo>
                <a:cubicBezTo>
                  <a:pt x="2231231" y="1397001"/>
                  <a:pt x="2201863" y="1377497"/>
                  <a:pt x="2182284" y="1367745"/>
                </a:cubicBezTo>
                <a:cubicBezTo>
                  <a:pt x="2162704" y="1357993"/>
                  <a:pt x="2152915" y="1348242"/>
                  <a:pt x="2143125" y="1338490"/>
                </a:cubicBezTo>
                <a:cubicBezTo>
                  <a:pt x="2143125" y="1328738"/>
                  <a:pt x="2143125" y="1328738"/>
                  <a:pt x="2143125" y="1328738"/>
                </a:cubicBezTo>
                <a:close/>
                <a:moveTo>
                  <a:pt x="393065" y="1298575"/>
                </a:moveTo>
                <a:cubicBezTo>
                  <a:pt x="412750" y="1308417"/>
                  <a:pt x="432435" y="1318260"/>
                  <a:pt x="452120" y="1328103"/>
                </a:cubicBezTo>
                <a:cubicBezTo>
                  <a:pt x="461963" y="1337945"/>
                  <a:pt x="452120" y="1337945"/>
                  <a:pt x="452120" y="1337945"/>
                </a:cubicBezTo>
                <a:cubicBezTo>
                  <a:pt x="432435" y="1347788"/>
                  <a:pt x="412750" y="1328103"/>
                  <a:pt x="393065" y="1328103"/>
                </a:cubicBezTo>
                <a:cubicBezTo>
                  <a:pt x="393065" y="1328103"/>
                  <a:pt x="383222" y="1318260"/>
                  <a:pt x="373380" y="1328103"/>
                </a:cubicBezTo>
                <a:cubicBezTo>
                  <a:pt x="363537" y="1347788"/>
                  <a:pt x="334010" y="1337945"/>
                  <a:pt x="324167" y="1337945"/>
                </a:cubicBezTo>
                <a:cubicBezTo>
                  <a:pt x="314325" y="1328103"/>
                  <a:pt x="324167" y="1318260"/>
                  <a:pt x="324167" y="1318260"/>
                </a:cubicBezTo>
                <a:cubicBezTo>
                  <a:pt x="343852" y="1298575"/>
                  <a:pt x="373380" y="1298575"/>
                  <a:pt x="393065" y="1298575"/>
                </a:cubicBezTo>
                <a:close/>
                <a:moveTo>
                  <a:pt x="2202007" y="1289050"/>
                </a:moveTo>
                <a:cubicBezTo>
                  <a:pt x="2221634" y="1298892"/>
                  <a:pt x="2241262" y="1289050"/>
                  <a:pt x="2251075" y="1308735"/>
                </a:cubicBezTo>
                <a:cubicBezTo>
                  <a:pt x="2241262" y="1318578"/>
                  <a:pt x="2241262" y="1328420"/>
                  <a:pt x="2231448" y="1328420"/>
                </a:cubicBezTo>
                <a:cubicBezTo>
                  <a:pt x="2202007" y="1338263"/>
                  <a:pt x="2172566" y="1328420"/>
                  <a:pt x="2143125" y="1318578"/>
                </a:cubicBezTo>
                <a:cubicBezTo>
                  <a:pt x="2143125" y="1308735"/>
                  <a:pt x="2143125" y="1308735"/>
                  <a:pt x="2143125" y="1308735"/>
                </a:cubicBezTo>
                <a:cubicBezTo>
                  <a:pt x="2152939" y="1298892"/>
                  <a:pt x="2182380" y="1298892"/>
                  <a:pt x="2202007" y="1289050"/>
                </a:cubicBezTo>
                <a:close/>
                <a:moveTo>
                  <a:pt x="441613" y="1289050"/>
                </a:moveTo>
                <a:cubicBezTo>
                  <a:pt x="480868" y="1289050"/>
                  <a:pt x="510309" y="1308629"/>
                  <a:pt x="539750" y="1337998"/>
                </a:cubicBezTo>
                <a:cubicBezTo>
                  <a:pt x="539750" y="1347788"/>
                  <a:pt x="539750" y="1347788"/>
                  <a:pt x="539750" y="1347788"/>
                </a:cubicBezTo>
                <a:cubicBezTo>
                  <a:pt x="510309" y="1347788"/>
                  <a:pt x="500495" y="1328209"/>
                  <a:pt x="480868" y="1318419"/>
                </a:cubicBezTo>
                <a:cubicBezTo>
                  <a:pt x="451427" y="1318419"/>
                  <a:pt x="451427" y="1318419"/>
                  <a:pt x="451427" y="1318419"/>
                </a:cubicBezTo>
                <a:cubicBezTo>
                  <a:pt x="431800" y="1298840"/>
                  <a:pt x="431800" y="1298840"/>
                  <a:pt x="431800" y="1298840"/>
                </a:cubicBezTo>
                <a:cubicBezTo>
                  <a:pt x="431800" y="1289050"/>
                  <a:pt x="441613" y="1298840"/>
                  <a:pt x="441613" y="1289050"/>
                </a:cubicBezTo>
                <a:close/>
                <a:moveTo>
                  <a:pt x="2340098" y="1270000"/>
                </a:moveTo>
                <a:cubicBezTo>
                  <a:pt x="2359636" y="1270000"/>
                  <a:pt x="2388944" y="1270000"/>
                  <a:pt x="2398713" y="1289504"/>
                </a:cubicBezTo>
                <a:cubicBezTo>
                  <a:pt x="2398713" y="1299255"/>
                  <a:pt x="2398713" y="1309007"/>
                  <a:pt x="2388944" y="1318759"/>
                </a:cubicBezTo>
                <a:cubicBezTo>
                  <a:pt x="2359636" y="1338263"/>
                  <a:pt x="2320559" y="1328511"/>
                  <a:pt x="2291252" y="1328511"/>
                </a:cubicBezTo>
                <a:cubicBezTo>
                  <a:pt x="2281482" y="1328511"/>
                  <a:pt x="2271713" y="1318759"/>
                  <a:pt x="2271713" y="1318759"/>
                </a:cubicBezTo>
                <a:cubicBezTo>
                  <a:pt x="2291252" y="1318759"/>
                  <a:pt x="2320559" y="1318759"/>
                  <a:pt x="2349867" y="1318759"/>
                </a:cubicBezTo>
                <a:cubicBezTo>
                  <a:pt x="2349867" y="1318759"/>
                  <a:pt x="2359636" y="1318759"/>
                  <a:pt x="2359636" y="1309007"/>
                </a:cubicBezTo>
                <a:cubicBezTo>
                  <a:pt x="2359636" y="1299255"/>
                  <a:pt x="2359636" y="1289504"/>
                  <a:pt x="2349867" y="1289504"/>
                </a:cubicBezTo>
                <a:cubicBezTo>
                  <a:pt x="2330329" y="1289504"/>
                  <a:pt x="2310790" y="1299255"/>
                  <a:pt x="2291252" y="1289504"/>
                </a:cubicBezTo>
                <a:cubicBezTo>
                  <a:pt x="2291252" y="1279752"/>
                  <a:pt x="2320559" y="1279752"/>
                  <a:pt x="2340098" y="1270000"/>
                </a:cubicBezTo>
                <a:close/>
                <a:moveTo>
                  <a:pt x="278179" y="1256771"/>
                </a:moveTo>
                <a:cubicBezTo>
                  <a:pt x="289169" y="1256771"/>
                  <a:pt x="298938" y="1259241"/>
                  <a:pt x="303823" y="1269118"/>
                </a:cubicBezTo>
                <a:cubicBezTo>
                  <a:pt x="313592" y="1269118"/>
                  <a:pt x="333131" y="1278996"/>
                  <a:pt x="342900" y="1288874"/>
                </a:cubicBezTo>
                <a:cubicBezTo>
                  <a:pt x="333131" y="1298752"/>
                  <a:pt x="323361" y="1298752"/>
                  <a:pt x="313592" y="1308630"/>
                </a:cubicBezTo>
                <a:cubicBezTo>
                  <a:pt x="313592" y="1318507"/>
                  <a:pt x="303823" y="1328385"/>
                  <a:pt x="303823" y="1338263"/>
                </a:cubicBezTo>
                <a:cubicBezTo>
                  <a:pt x="284284" y="1338263"/>
                  <a:pt x="274515" y="1328385"/>
                  <a:pt x="254977" y="1318507"/>
                </a:cubicBezTo>
                <a:cubicBezTo>
                  <a:pt x="235438" y="1318507"/>
                  <a:pt x="215900" y="1328385"/>
                  <a:pt x="215900" y="1318507"/>
                </a:cubicBezTo>
                <a:cubicBezTo>
                  <a:pt x="215900" y="1288874"/>
                  <a:pt x="225669" y="1269118"/>
                  <a:pt x="245207" y="1259241"/>
                </a:cubicBezTo>
                <a:cubicBezTo>
                  <a:pt x="254977" y="1259241"/>
                  <a:pt x="267188" y="1256771"/>
                  <a:pt x="278179" y="1256771"/>
                </a:cubicBezTo>
                <a:close/>
                <a:moveTo>
                  <a:pt x="2480775" y="1247279"/>
                </a:moveTo>
                <a:cubicBezTo>
                  <a:pt x="2486881" y="1249760"/>
                  <a:pt x="2491765" y="1254721"/>
                  <a:pt x="2496650" y="1259682"/>
                </a:cubicBezTo>
                <a:cubicBezTo>
                  <a:pt x="2516188" y="1269604"/>
                  <a:pt x="2516188" y="1289447"/>
                  <a:pt x="2516188" y="1309291"/>
                </a:cubicBezTo>
                <a:cubicBezTo>
                  <a:pt x="2516188" y="1329135"/>
                  <a:pt x="2506419" y="1348979"/>
                  <a:pt x="2486881" y="1358901"/>
                </a:cubicBezTo>
                <a:cubicBezTo>
                  <a:pt x="2457573" y="1358901"/>
                  <a:pt x="2408727" y="1358901"/>
                  <a:pt x="2389188" y="1339057"/>
                </a:cubicBezTo>
                <a:cubicBezTo>
                  <a:pt x="2398957" y="1329135"/>
                  <a:pt x="2418496" y="1319213"/>
                  <a:pt x="2408727" y="1299369"/>
                </a:cubicBezTo>
                <a:cubicBezTo>
                  <a:pt x="2408727" y="1289447"/>
                  <a:pt x="2398957" y="1279526"/>
                  <a:pt x="2398957" y="1269604"/>
                </a:cubicBezTo>
                <a:cubicBezTo>
                  <a:pt x="2408727" y="1249760"/>
                  <a:pt x="2438034" y="1249760"/>
                  <a:pt x="2457573" y="1249760"/>
                </a:cubicBezTo>
                <a:cubicBezTo>
                  <a:pt x="2467342" y="1244799"/>
                  <a:pt x="2474669" y="1244799"/>
                  <a:pt x="2480775" y="1247279"/>
                </a:cubicBezTo>
                <a:close/>
                <a:moveTo>
                  <a:pt x="490537" y="1239838"/>
                </a:moveTo>
                <a:cubicBezTo>
                  <a:pt x="519906" y="1269603"/>
                  <a:pt x="519906" y="1269603"/>
                  <a:pt x="519906" y="1269603"/>
                </a:cubicBezTo>
                <a:cubicBezTo>
                  <a:pt x="529696" y="1289447"/>
                  <a:pt x="549275" y="1299369"/>
                  <a:pt x="539485" y="1319213"/>
                </a:cubicBezTo>
                <a:cubicBezTo>
                  <a:pt x="510116" y="1289447"/>
                  <a:pt x="480748" y="1289447"/>
                  <a:pt x="451379" y="1269603"/>
                </a:cubicBezTo>
                <a:cubicBezTo>
                  <a:pt x="451379" y="1269603"/>
                  <a:pt x="431800" y="1259682"/>
                  <a:pt x="441589" y="1249760"/>
                </a:cubicBezTo>
                <a:cubicBezTo>
                  <a:pt x="451379" y="1239838"/>
                  <a:pt x="470958" y="1239838"/>
                  <a:pt x="490537" y="1239838"/>
                </a:cubicBezTo>
                <a:close/>
                <a:moveTo>
                  <a:pt x="2323386" y="1230540"/>
                </a:moveTo>
                <a:cubicBezTo>
                  <a:pt x="2340611" y="1230540"/>
                  <a:pt x="2355375" y="1235416"/>
                  <a:pt x="2360296" y="1250043"/>
                </a:cubicBezTo>
                <a:cubicBezTo>
                  <a:pt x="2370138" y="1259795"/>
                  <a:pt x="2360296" y="1259795"/>
                  <a:pt x="2350453" y="1259795"/>
                </a:cubicBezTo>
                <a:cubicBezTo>
                  <a:pt x="2340611" y="1259795"/>
                  <a:pt x="2330768" y="1269547"/>
                  <a:pt x="2320926" y="1259795"/>
                </a:cubicBezTo>
                <a:cubicBezTo>
                  <a:pt x="2311083" y="1250043"/>
                  <a:pt x="2301241" y="1250043"/>
                  <a:pt x="2281555" y="1250043"/>
                </a:cubicBezTo>
                <a:cubicBezTo>
                  <a:pt x="2261870" y="1259795"/>
                  <a:pt x="2252028" y="1289051"/>
                  <a:pt x="2222500" y="1279299"/>
                </a:cubicBezTo>
                <a:cubicBezTo>
                  <a:pt x="2232343" y="1259795"/>
                  <a:pt x="2261870" y="1250043"/>
                  <a:pt x="2271713" y="1240292"/>
                </a:cubicBezTo>
                <a:cubicBezTo>
                  <a:pt x="2286477" y="1235416"/>
                  <a:pt x="2306162" y="1230540"/>
                  <a:pt x="2323386" y="1230540"/>
                </a:cubicBezTo>
                <a:close/>
                <a:moveTo>
                  <a:pt x="353219" y="1230313"/>
                </a:moveTo>
                <a:cubicBezTo>
                  <a:pt x="392377" y="1230313"/>
                  <a:pt x="421746" y="1249892"/>
                  <a:pt x="441325" y="1279261"/>
                </a:cubicBezTo>
                <a:cubicBezTo>
                  <a:pt x="431535" y="1279261"/>
                  <a:pt x="421746" y="1289051"/>
                  <a:pt x="411956" y="1289051"/>
                </a:cubicBezTo>
                <a:cubicBezTo>
                  <a:pt x="392377" y="1289051"/>
                  <a:pt x="372798" y="1289051"/>
                  <a:pt x="363008" y="1289051"/>
                </a:cubicBezTo>
                <a:cubicBezTo>
                  <a:pt x="343429" y="1269472"/>
                  <a:pt x="323850" y="1269472"/>
                  <a:pt x="323850" y="1249892"/>
                </a:cubicBezTo>
                <a:cubicBezTo>
                  <a:pt x="323850" y="1240103"/>
                  <a:pt x="333639" y="1230313"/>
                  <a:pt x="353219" y="1230313"/>
                </a:cubicBezTo>
                <a:close/>
                <a:moveTo>
                  <a:pt x="2216268" y="1230083"/>
                </a:moveTo>
                <a:cubicBezTo>
                  <a:pt x="2227155" y="1228102"/>
                  <a:pt x="2238808" y="1228102"/>
                  <a:pt x="2251075" y="1230540"/>
                </a:cubicBezTo>
                <a:cubicBezTo>
                  <a:pt x="2251075" y="1240292"/>
                  <a:pt x="2251075" y="1240292"/>
                  <a:pt x="2251075" y="1240292"/>
                </a:cubicBezTo>
                <a:cubicBezTo>
                  <a:pt x="2241262" y="1240292"/>
                  <a:pt x="2231448" y="1250043"/>
                  <a:pt x="2221634" y="1250043"/>
                </a:cubicBezTo>
                <a:cubicBezTo>
                  <a:pt x="2192193" y="1240292"/>
                  <a:pt x="2172566" y="1269547"/>
                  <a:pt x="2152939" y="1289051"/>
                </a:cubicBezTo>
                <a:cubicBezTo>
                  <a:pt x="2143125" y="1289051"/>
                  <a:pt x="2143125" y="1289051"/>
                  <a:pt x="2143125" y="1289051"/>
                </a:cubicBezTo>
                <a:cubicBezTo>
                  <a:pt x="2157846" y="1259795"/>
                  <a:pt x="2183607" y="1236025"/>
                  <a:pt x="2216268" y="1230083"/>
                </a:cubicBezTo>
                <a:close/>
                <a:moveTo>
                  <a:pt x="2388961" y="1181735"/>
                </a:moveTo>
                <a:cubicBezTo>
                  <a:pt x="2410902" y="1176814"/>
                  <a:pt x="2432844" y="1181735"/>
                  <a:pt x="2447472" y="1201420"/>
                </a:cubicBezTo>
                <a:cubicBezTo>
                  <a:pt x="2457223" y="1211262"/>
                  <a:pt x="2466975" y="1221105"/>
                  <a:pt x="2466975" y="1230947"/>
                </a:cubicBezTo>
                <a:cubicBezTo>
                  <a:pt x="2447472" y="1240790"/>
                  <a:pt x="2427968" y="1240790"/>
                  <a:pt x="2408465" y="1240790"/>
                </a:cubicBezTo>
                <a:cubicBezTo>
                  <a:pt x="2398713" y="1250632"/>
                  <a:pt x="2388961" y="1260475"/>
                  <a:pt x="2379209" y="1260475"/>
                </a:cubicBezTo>
                <a:cubicBezTo>
                  <a:pt x="2369457" y="1240790"/>
                  <a:pt x="2349954" y="1221105"/>
                  <a:pt x="2330450" y="1221105"/>
                </a:cubicBezTo>
                <a:cubicBezTo>
                  <a:pt x="2345078" y="1201420"/>
                  <a:pt x="2367019" y="1186656"/>
                  <a:pt x="2388961" y="1181735"/>
                </a:cubicBezTo>
                <a:close/>
                <a:moveTo>
                  <a:pt x="2217262" y="1177727"/>
                </a:moveTo>
                <a:cubicBezTo>
                  <a:pt x="2222183" y="1178957"/>
                  <a:pt x="2227104" y="1181417"/>
                  <a:pt x="2232025" y="1181417"/>
                </a:cubicBezTo>
                <a:cubicBezTo>
                  <a:pt x="2232025" y="1191260"/>
                  <a:pt x="2222183" y="1201102"/>
                  <a:pt x="2222183" y="1220787"/>
                </a:cubicBezTo>
                <a:cubicBezTo>
                  <a:pt x="2192655" y="1220787"/>
                  <a:pt x="2163128" y="1240472"/>
                  <a:pt x="2143443" y="1270000"/>
                </a:cubicBezTo>
                <a:cubicBezTo>
                  <a:pt x="2133600" y="1270000"/>
                  <a:pt x="2133600" y="1260157"/>
                  <a:pt x="2133600" y="1260157"/>
                </a:cubicBezTo>
                <a:cubicBezTo>
                  <a:pt x="2143443" y="1230630"/>
                  <a:pt x="2153285" y="1181417"/>
                  <a:pt x="2202498" y="1181417"/>
                </a:cubicBezTo>
                <a:cubicBezTo>
                  <a:pt x="2207419" y="1176496"/>
                  <a:pt x="2212340" y="1176496"/>
                  <a:pt x="2217262" y="1177727"/>
                </a:cubicBezTo>
                <a:close/>
                <a:moveTo>
                  <a:pt x="2290618" y="1160860"/>
                </a:moveTo>
                <a:cubicBezTo>
                  <a:pt x="2320059" y="1170782"/>
                  <a:pt x="2339687" y="1150938"/>
                  <a:pt x="2349500" y="1180703"/>
                </a:cubicBezTo>
                <a:cubicBezTo>
                  <a:pt x="2320059" y="1210469"/>
                  <a:pt x="2320059" y="1210469"/>
                  <a:pt x="2320059" y="1210469"/>
                </a:cubicBezTo>
                <a:cubicBezTo>
                  <a:pt x="2300432" y="1210469"/>
                  <a:pt x="2280805" y="1220391"/>
                  <a:pt x="2270991" y="1230313"/>
                </a:cubicBezTo>
                <a:cubicBezTo>
                  <a:pt x="2261178" y="1220391"/>
                  <a:pt x="2241550" y="1220391"/>
                  <a:pt x="2241550" y="1210469"/>
                </a:cubicBezTo>
                <a:cubicBezTo>
                  <a:pt x="2241550" y="1190625"/>
                  <a:pt x="2270991" y="1160860"/>
                  <a:pt x="2290618" y="1160860"/>
                </a:cubicBezTo>
                <a:close/>
                <a:moveTo>
                  <a:pt x="272895" y="1137273"/>
                </a:moveTo>
                <a:cubicBezTo>
                  <a:pt x="318852" y="1139587"/>
                  <a:pt x="363836" y="1150660"/>
                  <a:pt x="402590" y="1161733"/>
                </a:cubicBezTo>
                <a:cubicBezTo>
                  <a:pt x="451803" y="1171575"/>
                  <a:pt x="451803" y="1171575"/>
                  <a:pt x="451803" y="1171575"/>
                </a:cubicBezTo>
                <a:cubicBezTo>
                  <a:pt x="491173" y="1171575"/>
                  <a:pt x="520700" y="1181418"/>
                  <a:pt x="550228" y="1191260"/>
                </a:cubicBezTo>
                <a:cubicBezTo>
                  <a:pt x="550228" y="1201103"/>
                  <a:pt x="550228" y="1220788"/>
                  <a:pt x="540385" y="1220788"/>
                </a:cubicBezTo>
                <a:cubicBezTo>
                  <a:pt x="501015" y="1210945"/>
                  <a:pt x="451803" y="1201103"/>
                  <a:pt x="412433" y="1201103"/>
                </a:cubicBezTo>
                <a:cubicBezTo>
                  <a:pt x="363220" y="1181418"/>
                  <a:pt x="314008" y="1181418"/>
                  <a:pt x="274637" y="1201103"/>
                </a:cubicBezTo>
                <a:cubicBezTo>
                  <a:pt x="195897" y="1220788"/>
                  <a:pt x="166370" y="1309370"/>
                  <a:pt x="117157" y="1368425"/>
                </a:cubicBezTo>
                <a:cubicBezTo>
                  <a:pt x="107315" y="1378268"/>
                  <a:pt x="107315" y="1378268"/>
                  <a:pt x="107315" y="1388110"/>
                </a:cubicBezTo>
                <a:cubicBezTo>
                  <a:pt x="146685" y="1407795"/>
                  <a:pt x="146685" y="1447165"/>
                  <a:pt x="176212" y="1476693"/>
                </a:cubicBezTo>
                <a:cubicBezTo>
                  <a:pt x="215582" y="1525905"/>
                  <a:pt x="215582" y="1525905"/>
                  <a:pt x="215582" y="1525905"/>
                </a:cubicBezTo>
                <a:cubicBezTo>
                  <a:pt x="264795" y="1555433"/>
                  <a:pt x="323850" y="1584960"/>
                  <a:pt x="382905" y="1565275"/>
                </a:cubicBezTo>
                <a:cubicBezTo>
                  <a:pt x="441960" y="1545590"/>
                  <a:pt x="501015" y="1535748"/>
                  <a:pt x="550228" y="1516063"/>
                </a:cubicBezTo>
                <a:cubicBezTo>
                  <a:pt x="560070" y="1520984"/>
                  <a:pt x="564992" y="1525905"/>
                  <a:pt x="567452" y="1532057"/>
                </a:cubicBezTo>
                <a:lnTo>
                  <a:pt x="568877" y="1545590"/>
                </a:lnTo>
                <a:lnTo>
                  <a:pt x="560070" y="1545590"/>
                </a:lnTo>
                <a:cubicBezTo>
                  <a:pt x="557610" y="1545590"/>
                  <a:pt x="555149" y="1545590"/>
                  <a:pt x="550228" y="1545590"/>
                </a:cubicBezTo>
                <a:cubicBezTo>
                  <a:pt x="461645" y="1575118"/>
                  <a:pt x="373063" y="1594803"/>
                  <a:pt x="294323" y="1614488"/>
                </a:cubicBezTo>
                <a:cubicBezTo>
                  <a:pt x="245110" y="1614488"/>
                  <a:pt x="186055" y="1614488"/>
                  <a:pt x="146685" y="1584960"/>
                </a:cubicBezTo>
                <a:cubicBezTo>
                  <a:pt x="97472" y="1545590"/>
                  <a:pt x="67945" y="1486535"/>
                  <a:pt x="58102" y="1437323"/>
                </a:cubicBezTo>
                <a:cubicBezTo>
                  <a:pt x="48260" y="1417638"/>
                  <a:pt x="38417" y="1407795"/>
                  <a:pt x="38417" y="1397953"/>
                </a:cubicBezTo>
                <a:cubicBezTo>
                  <a:pt x="28575" y="1388110"/>
                  <a:pt x="48260" y="1378268"/>
                  <a:pt x="48260" y="1368425"/>
                </a:cubicBezTo>
                <a:cubicBezTo>
                  <a:pt x="67945" y="1329055"/>
                  <a:pt x="77787" y="1279843"/>
                  <a:pt x="97472" y="1240473"/>
                </a:cubicBezTo>
                <a:cubicBezTo>
                  <a:pt x="117157" y="1201103"/>
                  <a:pt x="127000" y="1161733"/>
                  <a:pt x="166370" y="1151890"/>
                </a:cubicBezTo>
                <a:cubicBezTo>
                  <a:pt x="186055" y="1144509"/>
                  <a:pt x="206355" y="1140202"/>
                  <a:pt x="226809" y="1138203"/>
                </a:cubicBezTo>
                <a:cubicBezTo>
                  <a:pt x="242149" y="1136704"/>
                  <a:pt x="257576" y="1136502"/>
                  <a:pt x="272895" y="1137273"/>
                </a:cubicBezTo>
                <a:close/>
                <a:moveTo>
                  <a:pt x="245212" y="1101725"/>
                </a:moveTo>
                <a:cubicBezTo>
                  <a:pt x="333488" y="1111590"/>
                  <a:pt x="411956" y="1131320"/>
                  <a:pt x="490424" y="1151051"/>
                </a:cubicBezTo>
                <a:cubicBezTo>
                  <a:pt x="510041" y="1160916"/>
                  <a:pt x="529658" y="1160916"/>
                  <a:pt x="549275" y="1170781"/>
                </a:cubicBezTo>
                <a:cubicBezTo>
                  <a:pt x="549275" y="1180646"/>
                  <a:pt x="549275" y="1180646"/>
                  <a:pt x="549275" y="1180646"/>
                </a:cubicBezTo>
                <a:cubicBezTo>
                  <a:pt x="441381" y="1160916"/>
                  <a:pt x="323680" y="1111590"/>
                  <a:pt x="205978" y="1121455"/>
                </a:cubicBezTo>
                <a:cubicBezTo>
                  <a:pt x="196169" y="1121455"/>
                  <a:pt x="176552" y="1131320"/>
                  <a:pt x="166744" y="1131320"/>
                </a:cubicBezTo>
                <a:cubicBezTo>
                  <a:pt x="107893" y="1160916"/>
                  <a:pt x="88276" y="1220107"/>
                  <a:pt x="68659" y="1279298"/>
                </a:cubicBezTo>
                <a:cubicBezTo>
                  <a:pt x="49042" y="1308894"/>
                  <a:pt x="49042" y="1358220"/>
                  <a:pt x="19617" y="1387815"/>
                </a:cubicBezTo>
                <a:cubicBezTo>
                  <a:pt x="29425" y="1417411"/>
                  <a:pt x="49042" y="1447006"/>
                  <a:pt x="58851" y="1476602"/>
                </a:cubicBezTo>
                <a:cubicBezTo>
                  <a:pt x="78468" y="1525928"/>
                  <a:pt x="98085" y="1575253"/>
                  <a:pt x="147127" y="1594984"/>
                </a:cubicBezTo>
                <a:cubicBezTo>
                  <a:pt x="196169" y="1634444"/>
                  <a:pt x="264829" y="1634444"/>
                  <a:pt x="323680" y="1624579"/>
                </a:cubicBezTo>
                <a:cubicBezTo>
                  <a:pt x="372722" y="1614714"/>
                  <a:pt x="411956" y="1594984"/>
                  <a:pt x="460998" y="1585119"/>
                </a:cubicBezTo>
                <a:cubicBezTo>
                  <a:pt x="480615" y="1575253"/>
                  <a:pt x="500232" y="1575253"/>
                  <a:pt x="510041" y="1565388"/>
                </a:cubicBezTo>
                <a:cubicBezTo>
                  <a:pt x="539466" y="1565388"/>
                  <a:pt x="539466" y="1565388"/>
                  <a:pt x="539466" y="1565388"/>
                </a:cubicBezTo>
                <a:cubicBezTo>
                  <a:pt x="519849" y="1575253"/>
                  <a:pt x="500232" y="1575253"/>
                  <a:pt x="480615" y="1585119"/>
                </a:cubicBezTo>
                <a:cubicBezTo>
                  <a:pt x="431573" y="1594984"/>
                  <a:pt x="382531" y="1614714"/>
                  <a:pt x="333488" y="1624579"/>
                </a:cubicBezTo>
                <a:cubicBezTo>
                  <a:pt x="294254" y="1634444"/>
                  <a:pt x="255020" y="1654175"/>
                  <a:pt x="205978" y="1644310"/>
                </a:cubicBezTo>
                <a:cubicBezTo>
                  <a:pt x="147127" y="1624579"/>
                  <a:pt x="78468" y="1575253"/>
                  <a:pt x="58851" y="1516062"/>
                </a:cubicBezTo>
                <a:cubicBezTo>
                  <a:pt x="39234" y="1486467"/>
                  <a:pt x="39234" y="1447006"/>
                  <a:pt x="19617" y="1417411"/>
                </a:cubicBezTo>
                <a:cubicBezTo>
                  <a:pt x="0" y="1387815"/>
                  <a:pt x="0" y="1387815"/>
                  <a:pt x="0" y="1387815"/>
                </a:cubicBezTo>
                <a:cubicBezTo>
                  <a:pt x="49042" y="1348354"/>
                  <a:pt x="49042" y="1289163"/>
                  <a:pt x="68659" y="1239837"/>
                </a:cubicBezTo>
                <a:cubicBezTo>
                  <a:pt x="78468" y="1220107"/>
                  <a:pt x="88276" y="1200377"/>
                  <a:pt x="98085" y="1180646"/>
                </a:cubicBezTo>
                <a:cubicBezTo>
                  <a:pt x="127510" y="1131320"/>
                  <a:pt x="186361" y="1101725"/>
                  <a:pt x="245212" y="1101725"/>
                </a:cubicBezTo>
                <a:close/>
                <a:moveTo>
                  <a:pt x="2418081" y="1052513"/>
                </a:moveTo>
                <a:cubicBezTo>
                  <a:pt x="2477136" y="1052513"/>
                  <a:pt x="2546034" y="1082115"/>
                  <a:pt x="2575561" y="1151187"/>
                </a:cubicBezTo>
                <a:cubicBezTo>
                  <a:pt x="2605089" y="1190657"/>
                  <a:pt x="2614931" y="1249861"/>
                  <a:pt x="2654301" y="1289331"/>
                </a:cubicBezTo>
                <a:cubicBezTo>
                  <a:pt x="2644459" y="1309066"/>
                  <a:pt x="2634616" y="1318933"/>
                  <a:pt x="2624774" y="1328800"/>
                </a:cubicBezTo>
                <a:cubicBezTo>
                  <a:pt x="2614931" y="1358403"/>
                  <a:pt x="2605089" y="1397872"/>
                  <a:pt x="2595246" y="1437342"/>
                </a:cubicBezTo>
                <a:cubicBezTo>
                  <a:pt x="2565719" y="1486679"/>
                  <a:pt x="2526349" y="1545883"/>
                  <a:pt x="2467294" y="1545883"/>
                </a:cubicBezTo>
                <a:cubicBezTo>
                  <a:pt x="2378711" y="1555751"/>
                  <a:pt x="2290128" y="1526149"/>
                  <a:pt x="2201546" y="1506414"/>
                </a:cubicBezTo>
                <a:cubicBezTo>
                  <a:pt x="2181861" y="1496546"/>
                  <a:pt x="2152333" y="1496546"/>
                  <a:pt x="2132648" y="1486679"/>
                </a:cubicBezTo>
                <a:cubicBezTo>
                  <a:pt x="2122806" y="1476812"/>
                  <a:pt x="2132648" y="1466944"/>
                  <a:pt x="2132648" y="1457077"/>
                </a:cubicBezTo>
                <a:cubicBezTo>
                  <a:pt x="2142491" y="1447209"/>
                  <a:pt x="2162176" y="1457077"/>
                  <a:pt x="2181861" y="1457077"/>
                </a:cubicBezTo>
                <a:cubicBezTo>
                  <a:pt x="2231073" y="1476812"/>
                  <a:pt x="2280286" y="1486679"/>
                  <a:pt x="2339341" y="1496546"/>
                </a:cubicBezTo>
                <a:cubicBezTo>
                  <a:pt x="2378711" y="1496546"/>
                  <a:pt x="2378711" y="1496546"/>
                  <a:pt x="2378711" y="1496546"/>
                </a:cubicBezTo>
                <a:cubicBezTo>
                  <a:pt x="2418081" y="1496546"/>
                  <a:pt x="2437766" y="1486679"/>
                  <a:pt x="2467294" y="1466944"/>
                </a:cubicBezTo>
                <a:cubicBezTo>
                  <a:pt x="2516506" y="1417607"/>
                  <a:pt x="2526349" y="1358403"/>
                  <a:pt x="2575561" y="1309066"/>
                </a:cubicBezTo>
                <a:cubicBezTo>
                  <a:pt x="2565719" y="1299198"/>
                  <a:pt x="2565719" y="1299198"/>
                  <a:pt x="2565719" y="1299198"/>
                </a:cubicBezTo>
                <a:cubicBezTo>
                  <a:pt x="2526349" y="1259729"/>
                  <a:pt x="2526349" y="1200524"/>
                  <a:pt x="2467294" y="1161054"/>
                </a:cubicBezTo>
                <a:cubicBezTo>
                  <a:pt x="2427924" y="1121585"/>
                  <a:pt x="2388553" y="1111717"/>
                  <a:pt x="2329498" y="1101850"/>
                </a:cubicBezTo>
                <a:cubicBezTo>
                  <a:pt x="2260601" y="1121585"/>
                  <a:pt x="2191703" y="1141320"/>
                  <a:pt x="2122806" y="1161054"/>
                </a:cubicBezTo>
                <a:cubicBezTo>
                  <a:pt x="2112963" y="1151187"/>
                  <a:pt x="2112963" y="1141320"/>
                  <a:pt x="2112963" y="1131452"/>
                </a:cubicBezTo>
                <a:cubicBezTo>
                  <a:pt x="2112963" y="1131452"/>
                  <a:pt x="2112963" y="1121585"/>
                  <a:pt x="2112963" y="1121585"/>
                </a:cubicBezTo>
                <a:cubicBezTo>
                  <a:pt x="2211388" y="1101850"/>
                  <a:pt x="2309813" y="1062380"/>
                  <a:pt x="2418081" y="1052513"/>
                </a:cubicBezTo>
                <a:close/>
                <a:moveTo>
                  <a:pt x="2396714" y="1024853"/>
                </a:moveTo>
                <a:cubicBezTo>
                  <a:pt x="2446080" y="1021168"/>
                  <a:pt x="2499599" y="1034065"/>
                  <a:pt x="2536508" y="1063543"/>
                </a:cubicBezTo>
                <a:cubicBezTo>
                  <a:pt x="2556193" y="1073369"/>
                  <a:pt x="2556193" y="1073369"/>
                  <a:pt x="2556193" y="1073369"/>
                </a:cubicBezTo>
                <a:cubicBezTo>
                  <a:pt x="2615248" y="1112674"/>
                  <a:pt x="2625091" y="1191282"/>
                  <a:pt x="2664461" y="1250239"/>
                </a:cubicBezTo>
                <a:cubicBezTo>
                  <a:pt x="2674303" y="1260065"/>
                  <a:pt x="2684146" y="1279717"/>
                  <a:pt x="2693988" y="1299369"/>
                </a:cubicBezTo>
                <a:cubicBezTo>
                  <a:pt x="2654618" y="1328848"/>
                  <a:pt x="2644776" y="1377978"/>
                  <a:pt x="2625091" y="1427108"/>
                </a:cubicBezTo>
                <a:cubicBezTo>
                  <a:pt x="2615248" y="1466413"/>
                  <a:pt x="2595563" y="1495891"/>
                  <a:pt x="2575878" y="1525369"/>
                </a:cubicBezTo>
                <a:cubicBezTo>
                  <a:pt x="2556193" y="1535195"/>
                  <a:pt x="2546351" y="1554848"/>
                  <a:pt x="2526666" y="1564674"/>
                </a:cubicBezTo>
                <a:cubicBezTo>
                  <a:pt x="2506981" y="1584326"/>
                  <a:pt x="2487296" y="1564674"/>
                  <a:pt x="2467611" y="1574500"/>
                </a:cubicBezTo>
                <a:cubicBezTo>
                  <a:pt x="2418398" y="1574500"/>
                  <a:pt x="2418398" y="1574500"/>
                  <a:pt x="2418398" y="1574500"/>
                </a:cubicBezTo>
                <a:cubicBezTo>
                  <a:pt x="2388871" y="1564674"/>
                  <a:pt x="2359343" y="1564674"/>
                  <a:pt x="2329816" y="1554848"/>
                </a:cubicBezTo>
                <a:cubicBezTo>
                  <a:pt x="2260918" y="1535195"/>
                  <a:pt x="2192021" y="1525369"/>
                  <a:pt x="2123123" y="1505717"/>
                </a:cubicBezTo>
                <a:cubicBezTo>
                  <a:pt x="2132966" y="1495891"/>
                  <a:pt x="2142808" y="1505717"/>
                  <a:pt x="2142808" y="1505717"/>
                </a:cubicBezTo>
                <a:cubicBezTo>
                  <a:pt x="2231391" y="1525369"/>
                  <a:pt x="2319973" y="1545021"/>
                  <a:pt x="2408556" y="1564674"/>
                </a:cubicBezTo>
                <a:cubicBezTo>
                  <a:pt x="2457768" y="1564674"/>
                  <a:pt x="2516823" y="1554848"/>
                  <a:pt x="2556193" y="1515543"/>
                </a:cubicBezTo>
                <a:cubicBezTo>
                  <a:pt x="2585721" y="1486065"/>
                  <a:pt x="2615248" y="1446761"/>
                  <a:pt x="2615248" y="1397630"/>
                </a:cubicBezTo>
                <a:cubicBezTo>
                  <a:pt x="2625091" y="1358326"/>
                  <a:pt x="2634933" y="1319022"/>
                  <a:pt x="2664461" y="1299369"/>
                </a:cubicBezTo>
                <a:cubicBezTo>
                  <a:pt x="2664461" y="1289543"/>
                  <a:pt x="2664461" y="1289543"/>
                  <a:pt x="2664461" y="1289543"/>
                </a:cubicBezTo>
                <a:cubicBezTo>
                  <a:pt x="2615248" y="1250239"/>
                  <a:pt x="2615248" y="1181456"/>
                  <a:pt x="2575878" y="1122500"/>
                </a:cubicBezTo>
                <a:cubicBezTo>
                  <a:pt x="2536508" y="1063543"/>
                  <a:pt x="2457768" y="1034065"/>
                  <a:pt x="2388871" y="1043891"/>
                </a:cubicBezTo>
                <a:cubicBezTo>
                  <a:pt x="2369186" y="1043891"/>
                  <a:pt x="2349501" y="1043891"/>
                  <a:pt x="2339658" y="1053717"/>
                </a:cubicBezTo>
                <a:cubicBezTo>
                  <a:pt x="2260918" y="1073369"/>
                  <a:pt x="2182178" y="1093022"/>
                  <a:pt x="2113281" y="1112674"/>
                </a:cubicBezTo>
                <a:cubicBezTo>
                  <a:pt x="2103438" y="1112674"/>
                  <a:pt x="2103438" y="1112674"/>
                  <a:pt x="2113281" y="1102848"/>
                </a:cubicBezTo>
                <a:cubicBezTo>
                  <a:pt x="2162493" y="1093022"/>
                  <a:pt x="2211706" y="1073369"/>
                  <a:pt x="2270761" y="1063543"/>
                </a:cubicBezTo>
                <a:cubicBezTo>
                  <a:pt x="2300288" y="1053717"/>
                  <a:pt x="2319973" y="1043891"/>
                  <a:pt x="2349501" y="1034065"/>
                </a:cubicBezTo>
                <a:cubicBezTo>
                  <a:pt x="2364265" y="1029152"/>
                  <a:pt x="2380259" y="1026081"/>
                  <a:pt x="2396714" y="1024853"/>
                </a:cubicBezTo>
                <a:close/>
                <a:moveTo>
                  <a:pt x="510949" y="1003300"/>
                </a:moveTo>
                <a:cubicBezTo>
                  <a:pt x="540544" y="1013354"/>
                  <a:pt x="560275" y="1023408"/>
                  <a:pt x="580005" y="1013354"/>
                </a:cubicBezTo>
                <a:cubicBezTo>
                  <a:pt x="609601" y="1003300"/>
                  <a:pt x="609601" y="1003300"/>
                  <a:pt x="609601" y="1003300"/>
                </a:cubicBezTo>
                <a:cubicBezTo>
                  <a:pt x="609601" y="1023408"/>
                  <a:pt x="580005" y="1033462"/>
                  <a:pt x="570140" y="1043517"/>
                </a:cubicBezTo>
                <a:cubicBezTo>
                  <a:pt x="540544" y="1053571"/>
                  <a:pt x="501083" y="1063625"/>
                  <a:pt x="481353" y="1043517"/>
                </a:cubicBezTo>
                <a:cubicBezTo>
                  <a:pt x="471488" y="1033462"/>
                  <a:pt x="471488" y="1033462"/>
                  <a:pt x="471488" y="1023408"/>
                </a:cubicBezTo>
                <a:cubicBezTo>
                  <a:pt x="491218" y="1023408"/>
                  <a:pt x="501083" y="1013354"/>
                  <a:pt x="510949" y="1003300"/>
                </a:cubicBezTo>
                <a:close/>
                <a:moveTo>
                  <a:pt x="146772" y="984250"/>
                </a:moveTo>
                <a:cubicBezTo>
                  <a:pt x="176213" y="1023471"/>
                  <a:pt x="176213" y="1023471"/>
                  <a:pt x="176213" y="1023471"/>
                </a:cubicBezTo>
                <a:cubicBezTo>
                  <a:pt x="146772" y="1043081"/>
                  <a:pt x="127145" y="1072496"/>
                  <a:pt x="136958" y="1101912"/>
                </a:cubicBezTo>
                <a:cubicBezTo>
                  <a:pt x="136958" y="1111717"/>
                  <a:pt x="146772" y="1111717"/>
                  <a:pt x="146772" y="1121522"/>
                </a:cubicBezTo>
                <a:cubicBezTo>
                  <a:pt x="136958" y="1121522"/>
                  <a:pt x="117331" y="1131328"/>
                  <a:pt x="107517" y="1150938"/>
                </a:cubicBezTo>
                <a:cubicBezTo>
                  <a:pt x="107517" y="1150938"/>
                  <a:pt x="97704" y="1150938"/>
                  <a:pt x="97704" y="1141133"/>
                </a:cubicBezTo>
                <a:cubicBezTo>
                  <a:pt x="68263" y="1121522"/>
                  <a:pt x="78076" y="1082302"/>
                  <a:pt x="68263" y="1052886"/>
                </a:cubicBezTo>
                <a:cubicBezTo>
                  <a:pt x="78076" y="1043081"/>
                  <a:pt x="97704" y="1033276"/>
                  <a:pt x="97704" y="1013665"/>
                </a:cubicBezTo>
                <a:cubicBezTo>
                  <a:pt x="117331" y="1003860"/>
                  <a:pt x="127145" y="984250"/>
                  <a:pt x="146772" y="984250"/>
                </a:cubicBezTo>
                <a:close/>
                <a:moveTo>
                  <a:pt x="530802" y="972344"/>
                </a:moveTo>
                <a:cubicBezTo>
                  <a:pt x="538162" y="972344"/>
                  <a:pt x="545523" y="974725"/>
                  <a:pt x="550429" y="984250"/>
                </a:cubicBezTo>
                <a:cubicBezTo>
                  <a:pt x="570057" y="984250"/>
                  <a:pt x="589684" y="984250"/>
                  <a:pt x="609311" y="974725"/>
                </a:cubicBezTo>
                <a:cubicBezTo>
                  <a:pt x="619125" y="984250"/>
                  <a:pt x="619125" y="974725"/>
                  <a:pt x="619125" y="984250"/>
                </a:cubicBezTo>
                <a:cubicBezTo>
                  <a:pt x="599497" y="1003300"/>
                  <a:pt x="560243" y="1003300"/>
                  <a:pt x="530802" y="993775"/>
                </a:cubicBezTo>
                <a:cubicBezTo>
                  <a:pt x="520988" y="993775"/>
                  <a:pt x="511175" y="984250"/>
                  <a:pt x="511175" y="974725"/>
                </a:cubicBezTo>
                <a:cubicBezTo>
                  <a:pt x="516082" y="974725"/>
                  <a:pt x="523442" y="972344"/>
                  <a:pt x="530802" y="972344"/>
                </a:cubicBezTo>
                <a:close/>
                <a:moveTo>
                  <a:pt x="441447" y="965200"/>
                </a:moveTo>
                <a:cubicBezTo>
                  <a:pt x="451217" y="965200"/>
                  <a:pt x="470755" y="974990"/>
                  <a:pt x="490294" y="974990"/>
                </a:cubicBezTo>
                <a:cubicBezTo>
                  <a:pt x="500063" y="994569"/>
                  <a:pt x="500063" y="994569"/>
                  <a:pt x="500063" y="994569"/>
                </a:cubicBezTo>
                <a:cubicBezTo>
                  <a:pt x="480524" y="1014148"/>
                  <a:pt x="451217" y="1023938"/>
                  <a:pt x="421909" y="1014148"/>
                </a:cubicBezTo>
                <a:cubicBezTo>
                  <a:pt x="392601" y="1014148"/>
                  <a:pt x="373063" y="994569"/>
                  <a:pt x="373063" y="974990"/>
                </a:cubicBezTo>
                <a:cubicBezTo>
                  <a:pt x="392601" y="974990"/>
                  <a:pt x="421909" y="974990"/>
                  <a:pt x="441447" y="965200"/>
                </a:cubicBezTo>
                <a:close/>
                <a:moveTo>
                  <a:pt x="2035175" y="954088"/>
                </a:moveTo>
                <a:cubicBezTo>
                  <a:pt x="2074545" y="964010"/>
                  <a:pt x="2104073" y="973932"/>
                  <a:pt x="2133601" y="954088"/>
                </a:cubicBezTo>
                <a:cubicBezTo>
                  <a:pt x="2153286" y="964010"/>
                  <a:pt x="2172971" y="964010"/>
                  <a:pt x="2182813" y="973932"/>
                </a:cubicBezTo>
                <a:cubicBezTo>
                  <a:pt x="2182813" y="983854"/>
                  <a:pt x="2163128" y="983854"/>
                  <a:pt x="2153286" y="993776"/>
                </a:cubicBezTo>
                <a:cubicBezTo>
                  <a:pt x="2123758" y="993776"/>
                  <a:pt x="2084388" y="983854"/>
                  <a:pt x="2054860" y="964010"/>
                </a:cubicBezTo>
                <a:cubicBezTo>
                  <a:pt x="2045018" y="964010"/>
                  <a:pt x="2035175" y="964010"/>
                  <a:pt x="2035175" y="954088"/>
                </a:cubicBezTo>
                <a:close/>
                <a:moveTo>
                  <a:pt x="138690" y="947974"/>
                </a:moveTo>
                <a:cubicBezTo>
                  <a:pt x="141143" y="947974"/>
                  <a:pt x="143596" y="949822"/>
                  <a:pt x="146050" y="954749"/>
                </a:cubicBezTo>
                <a:cubicBezTo>
                  <a:pt x="146050" y="974461"/>
                  <a:pt x="126422" y="964605"/>
                  <a:pt x="116609" y="984317"/>
                </a:cubicBezTo>
                <a:cubicBezTo>
                  <a:pt x="87168" y="1004028"/>
                  <a:pt x="77354" y="1033595"/>
                  <a:pt x="47913" y="1053307"/>
                </a:cubicBezTo>
                <a:cubicBezTo>
                  <a:pt x="47913" y="1063163"/>
                  <a:pt x="57727" y="1063163"/>
                  <a:pt x="57727" y="1073018"/>
                </a:cubicBezTo>
                <a:cubicBezTo>
                  <a:pt x="57727" y="1102586"/>
                  <a:pt x="67541" y="1142009"/>
                  <a:pt x="96982" y="1161720"/>
                </a:cubicBezTo>
                <a:cubicBezTo>
                  <a:pt x="96982" y="1171576"/>
                  <a:pt x="87168" y="1171576"/>
                  <a:pt x="87168" y="1171576"/>
                </a:cubicBezTo>
                <a:cubicBezTo>
                  <a:pt x="47913" y="1161720"/>
                  <a:pt x="57727" y="1122297"/>
                  <a:pt x="47913" y="1102586"/>
                </a:cubicBezTo>
                <a:cubicBezTo>
                  <a:pt x="47913" y="1082874"/>
                  <a:pt x="38100" y="1063163"/>
                  <a:pt x="38100" y="1053307"/>
                </a:cubicBezTo>
                <a:cubicBezTo>
                  <a:pt x="67541" y="1023740"/>
                  <a:pt x="87168" y="994172"/>
                  <a:pt x="116609" y="964605"/>
                </a:cubicBezTo>
                <a:cubicBezTo>
                  <a:pt x="123969" y="964605"/>
                  <a:pt x="131329" y="947974"/>
                  <a:pt x="138690" y="947974"/>
                </a:cubicBezTo>
                <a:close/>
                <a:moveTo>
                  <a:pt x="432044" y="915988"/>
                </a:moveTo>
                <a:cubicBezTo>
                  <a:pt x="441813" y="915988"/>
                  <a:pt x="451582" y="915988"/>
                  <a:pt x="461352" y="935673"/>
                </a:cubicBezTo>
                <a:cubicBezTo>
                  <a:pt x="480890" y="955358"/>
                  <a:pt x="510198" y="945516"/>
                  <a:pt x="539506" y="935673"/>
                </a:cubicBezTo>
                <a:cubicBezTo>
                  <a:pt x="539506" y="945516"/>
                  <a:pt x="549275" y="945516"/>
                  <a:pt x="549275" y="955358"/>
                </a:cubicBezTo>
                <a:cubicBezTo>
                  <a:pt x="529736" y="965201"/>
                  <a:pt x="510198" y="965201"/>
                  <a:pt x="480890" y="965201"/>
                </a:cubicBezTo>
                <a:cubicBezTo>
                  <a:pt x="461352" y="955358"/>
                  <a:pt x="432044" y="945516"/>
                  <a:pt x="422275" y="925830"/>
                </a:cubicBezTo>
                <a:cubicBezTo>
                  <a:pt x="422275" y="915988"/>
                  <a:pt x="422275" y="915988"/>
                  <a:pt x="432044" y="915988"/>
                </a:cubicBezTo>
                <a:close/>
                <a:moveTo>
                  <a:pt x="2133836" y="913712"/>
                </a:moveTo>
                <a:cubicBezTo>
                  <a:pt x="2139189" y="912316"/>
                  <a:pt x="2145308" y="912316"/>
                  <a:pt x="2152650" y="914797"/>
                </a:cubicBezTo>
                <a:cubicBezTo>
                  <a:pt x="2152650" y="934641"/>
                  <a:pt x="2133071" y="944563"/>
                  <a:pt x="2123281" y="944563"/>
                </a:cubicBezTo>
                <a:cubicBezTo>
                  <a:pt x="2103702" y="944563"/>
                  <a:pt x="2074334" y="944563"/>
                  <a:pt x="2054754" y="944563"/>
                </a:cubicBezTo>
                <a:cubicBezTo>
                  <a:pt x="2054754" y="944563"/>
                  <a:pt x="2044965" y="934641"/>
                  <a:pt x="2035175" y="934641"/>
                </a:cubicBezTo>
                <a:cubicBezTo>
                  <a:pt x="2054754" y="914797"/>
                  <a:pt x="2074334" y="934641"/>
                  <a:pt x="2093913" y="934641"/>
                </a:cubicBezTo>
                <a:cubicBezTo>
                  <a:pt x="2108597" y="934641"/>
                  <a:pt x="2117775" y="917898"/>
                  <a:pt x="2133836" y="913712"/>
                </a:cubicBezTo>
                <a:close/>
                <a:moveTo>
                  <a:pt x="539750" y="905272"/>
                </a:moveTo>
                <a:cubicBezTo>
                  <a:pt x="579120" y="895350"/>
                  <a:pt x="608647" y="935037"/>
                  <a:pt x="638175" y="954881"/>
                </a:cubicBezTo>
                <a:cubicBezTo>
                  <a:pt x="638175" y="954881"/>
                  <a:pt x="628332" y="964803"/>
                  <a:pt x="628332" y="964803"/>
                </a:cubicBezTo>
                <a:cubicBezTo>
                  <a:pt x="618490" y="974725"/>
                  <a:pt x="608647" y="964803"/>
                  <a:pt x="598805" y="964803"/>
                </a:cubicBezTo>
                <a:cubicBezTo>
                  <a:pt x="569277" y="954881"/>
                  <a:pt x="559435" y="944959"/>
                  <a:pt x="539750" y="925115"/>
                </a:cubicBezTo>
                <a:cubicBezTo>
                  <a:pt x="539750" y="915194"/>
                  <a:pt x="539750" y="915194"/>
                  <a:pt x="539750" y="905272"/>
                </a:cubicBezTo>
                <a:close/>
                <a:moveTo>
                  <a:pt x="2211999" y="895350"/>
                </a:moveTo>
                <a:cubicBezTo>
                  <a:pt x="2231781" y="905328"/>
                  <a:pt x="2251564" y="905328"/>
                  <a:pt x="2271347" y="905328"/>
                </a:cubicBezTo>
                <a:cubicBezTo>
                  <a:pt x="2281238" y="925286"/>
                  <a:pt x="2261455" y="935264"/>
                  <a:pt x="2251564" y="955221"/>
                </a:cubicBezTo>
                <a:cubicBezTo>
                  <a:pt x="2231781" y="965200"/>
                  <a:pt x="2221890" y="965200"/>
                  <a:pt x="2202107" y="965200"/>
                </a:cubicBezTo>
                <a:cubicBezTo>
                  <a:pt x="2152650" y="945243"/>
                  <a:pt x="2152650" y="945243"/>
                  <a:pt x="2152650" y="945243"/>
                </a:cubicBezTo>
                <a:cubicBezTo>
                  <a:pt x="2172433" y="915307"/>
                  <a:pt x="2172433" y="915307"/>
                  <a:pt x="2172433" y="915307"/>
                </a:cubicBezTo>
                <a:cubicBezTo>
                  <a:pt x="2211999" y="895350"/>
                  <a:pt x="2211999" y="895350"/>
                  <a:pt x="2211999" y="895350"/>
                </a:cubicBezTo>
                <a:close/>
                <a:moveTo>
                  <a:pt x="2507396" y="885825"/>
                </a:moveTo>
                <a:cubicBezTo>
                  <a:pt x="2536704" y="885825"/>
                  <a:pt x="2556242" y="915458"/>
                  <a:pt x="2575781" y="935214"/>
                </a:cubicBezTo>
                <a:cubicBezTo>
                  <a:pt x="2605088" y="945092"/>
                  <a:pt x="2575781" y="964847"/>
                  <a:pt x="2585550" y="984603"/>
                </a:cubicBezTo>
                <a:cubicBezTo>
                  <a:pt x="2595319" y="1014236"/>
                  <a:pt x="2585550" y="1043869"/>
                  <a:pt x="2575781" y="1063625"/>
                </a:cubicBezTo>
                <a:cubicBezTo>
                  <a:pt x="2556242" y="1063625"/>
                  <a:pt x="2536704" y="1043869"/>
                  <a:pt x="2517165" y="1033992"/>
                </a:cubicBezTo>
                <a:cubicBezTo>
                  <a:pt x="2526934" y="1004358"/>
                  <a:pt x="2536704" y="964847"/>
                  <a:pt x="2517165" y="945092"/>
                </a:cubicBezTo>
                <a:cubicBezTo>
                  <a:pt x="2507396" y="935214"/>
                  <a:pt x="2478088" y="935214"/>
                  <a:pt x="2487857" y="915458"/>
                </a:cubicBezTo>
                <a:cubicBezTo>
                  <a:pt x="2497627" y="905580"/>
                  <a:pt x="2497627" y="895703"/>
                  <a:pt x="2507396" y="885825"/>
                </a:cubicBezTo>
                <a:close/>
                <a:moveTo>
                  <a:pt x="327960" y="883708"/>
                </a:moveTo>
                <a:cubicBezTo>
                  <a:pt x="331617" y="886178"/>
                  <a:pt x="334055" y="891117"/>
                  <a:pt x="334055" y="896055"/>
                </a:cubicBezTo>
                <a:cubicBezTo>
                  <a:pt x="363310" y="896055"/>
                  <a:pt x="382814" y="896055"/>
                  <a:pt x="402318" y="896055"/>
                </a:cubicBezTo>
                <a:cubicBezTo>
                  <a:pt x="421821" y="896055"/>
                  <a:pt x="402318" y="915811"/>
                  <a:pt x="412069" y="915811"/>
                </a:cubicBezTo>
                <a:cubicBezTo>
                  <a:pt x="402318" y="935567"/>
                  <a:pt x="441325" y="945444"/>
                  <a:pt x="421821" y="955322"/>
                </a:cubicBezTo>
                <a:cubicBezTo>
                  <a:pt x="392566" y="965200"/>
                  <a:pt x="353559" y="965200"/>
                  <a:pt x="334055" y="935567"/>
                </a:cubicBezTo>
                <a:cubicBezTo>
                  <a:pt x="324303" y="925689"/>
                  <a:pt x="304800" y="905933"/>
                  <a:pt x="314552" y="886178"/>
                </a:cubicBezTo>
                <a:cubicBezTo>
                  <a:pt x="319428" y="881239"/>
                  <a:pt x="324303" y="881239"/>
                  <a:pt x="327960" y="883708"/>
                </a:cubicBezTo>
                <a:close/>
                <a:moveTo>
                  <a:pt x="2507030" y="855663"/>
                </a:moveTo>
                <a:cubicBezTo>
                  <a:pt x="2556487" y="855663"/>
                  <a:pt x="2576269" y="914884"/>
                  <a:pt x="2625726" y="934624"/>
                </a:cubicBezTo>
                <a:cubicBezTo>
                  <a:pt x="2625726" y="944494"/>
                  <a:pt x="2615835" y="964234"/>
                  <a:pt x="2615835" y="974104"/>
                </a:cubicBezTo>
                <a:cubicBezTo>
                  <a:pt x="2615835" y="1013585"/>
                  <a:pt x="2615835" y="1053065"/>
                  <a:pt x="2596052" y="1082676"/>
                </a:cubicBezTo>
                <a:cubicBezTo>
                  <a:pt x="2586161" y="1082676"/>
                  <a:pt x="2586161" y="1082676"/>
                  <a:pt x="2576269" y="1072806"/>
                </a:cubicBezTo>
                <a:cubicBezTo>
                  <a:pt x="2596052" y="1043195"/>
                  <a:pt x="2605943" y="1013585"/>
                  <a:pt x="2596052" y="983975"/>
                </a:cubicBezTo>
                <a:cubicBezTo>
                  <a:pt x="2596052" y="964234"/>
                  <a:pt x="2596052" y="954364"/>
                  <a:pt x="2605943" y="944494"/>
                </a:cubicBezTo>
                <a:cubicBezTo>
                  <a:pt x="2615835" y="934624"/>
                  <a:pt x="2596052" y="934624"/>
                  <a:pt x="2596052" y="934624"/>
                </a:cubicBezTo>
                <a:cubicBezTo>
                  <a:pt x="2566378" y="924754"/>
                  <a:pt x="2566378" y="885273"/>
                  <a:pt x="2536704" y="885273"/>
                </a:cubicBezTo>
                <a:cubicBezTo>
                  <a:pt x="2526812" y="875403"/>
                  <a:pt x="2516921" y="875403"/>
                  <a:pt x="2507030" y="875403"/>
                </a:cubicBezTo>
                <a:cubicBezTo>
                  <a:pt x="2497138" y="865533"/>
                  <a:pt x="2507030" y="865533"/>
                  <a:pt x="2507030" y="855663"/>
                </a:cubicBezTo>
                <a:close/>
                <a:moveTo>
                  <a:pt x="569913" y="855663"/>
                </a:moveTo>
                <a:cubicBezTo>
                  <a:pt x="569913" y="855663"/>
                  <a:pt x="579665" y="855663"/>
                  <a:pt x="579665" y="855663"/>
                </a:cubicBezTo>
                <a:cubicBezTo>
                  <a:pt x="599168" y="865585"/>
                  <a:pt x="608920" y="875507"/>
                  <a:pt x="618672" y="895350"/>
                </a:cubicBezTo>
                <a:cubicBezTo>
                  <a:pt x="628424" y="905272"/>
                  <a:pt x="628424" y="915194"/>
                  <a:pt x="638176" y="935038"/>
                </a:cubicBezTo>
                <a:cubicBezTo>
                  <a:pt x="628424" y="935038"/>
                  <a:pt x="628424" y="935038"/>
                  <a:pt x="628424" y="935038"/>
                </a:cubicBezTo>
                <a:cubicBezTo>
                  <a:pt x="618672" y="915194"/>
                  <a:pt x="618672" y="885428"/>
                  <a:pt x="599168" y="885428"/>
                </a:cubicBezTo>
                <a:cubicBezTo>
                  <a:pt x="579665" y="875507"/>
                  <a:pt x="569913" y="875507"/>
                  <a:pt x="569913" y="855663"/>
                </a:cubicBezTo>
                <a:close/>
                <a:moveTo>
                  <a:pt x="2082205" y="853622"/>
                </a:moveTo>
                <a:cubicBezTo>
                  <a:pt x="2090818" y="853622"/>
                  <a:pt x="2098199" y="856117"/>
                  <a:pt x="2103121" y="866095"/>
                </a:cubicBezTo>
                <a:cubicBezTo>
                  <a:pt x="2112963" y="886052"/>
                  <a:pt x="2093278" y="896031"/>
                  <a:pt x="2083436" y="896031"/>
                </a:cubicBezTo>
                <a:cubicBezTo>
                  <a:pt x="2063751" y="915988"/>
                  <a:pt x="2044066" y="915988"/>
                  <a:pt x="2024381" y="915988"/>
                </a:cubicBezTo>
                <a:cubicBezTo>
                  <a:pt x="2014538" y="915988"/>
                  <a:pt x="2014538" y="915988"/>
                  <a:pt x="2014538" y="906009"/>
                </a:cubicBezTo>
                <a:cubicBezTo>
                  <a:pt x="2024381" y="896031"/>
                  <a:pt x="2044066" y="876074"/>
                  <a:pt x="2053908" y="856116"/>
                </a:cubicBezTo>
                <a:cubicBezTo>
                  <a:pt x="2063751" y="856116"/>
                  <a:pt x="2073593" y="853622"/>
                  <a:pt x="2082205" y="853622"/>
                </a:cubicBezTo>
                <a:close/>
                <a:moveTo>
                  <a:pt x="2222501" y="846138"/>
                </a:moveTo>
                <a:cubicBezTo>
                  <a:pt x="2222501" y="846138"/>
                  <a:pt x="2222501" y="865717"/>
                  <a:pt x="2222501" y="865717"/>
                </a:cubicBezTo>
                <a:cubicBezTo>
                  <a:pt x="2202657" y="895086"/>
                  <a:pt x="2162970" y="904876"/>
                  <a:pt x="2133204" y="904876"/>
                </a:cubicBezTo>
                <a:cubicBezTo>
                  <a:pt x="2123282" y="904876"/>
                  <a:pt x="2113360" y="904876"/>
                  <a:pt x="2103438" y="895086"/>
                </a:cubicBezTo>
                <a:cubicBezTo>
                  <a:pt x="2103438" y="895086"/>
                  <a:pt x="2113360" y="885297"/>
                  <a:pt x="2113360" y="885297"/>
                </a:cubicBezTo>
                <a:cubicBezTo>
                  <a:pt x="2133204" y="885297"/>
                  <a:pt x="2162970" y="895086"/>
                  <a:pt x="2182814" y="875507"/>
                </a:cubicBezTo>
                <a:cubicBezTo>
                  <a:pt x="2182814" y="865717"/>
                  <a:pt x="2202657" y="855928"/>
                  <a:pt x="2222501" y="846138"/>
                </a:cubicBezTo>
                <a:close/>
                <a:moveTo>
                  <a:pt x="432532" y="836613"/>
                </a:moveTo>
                <a:cubicBezTo>
                  <a:pt x="461840" y="836613"/>
                  <a:pt x="481379" y="856368"/>
                  <a:pt x="510686" y="876124"/>
                </a:cubicBezTo>
                <a:cubicBezTo>
                  <a:pt x="530225" y="895880"/>
                  <a:pt x="530225" y="895880"/>
                  <a:pt x="530225" y="895880"/>
                </a:cubicBezTo>
                <a:cubicBezTo>
                  <a:pt x="510686" y="886002"/>
                  <a:pt x="491148" y="866246"/>
                  <a:pt x="471609" y="866246"/>
                </a:cubicBezTo>
                <a:cubicBezTo>
                  <a:pt x="461840" y="866246"/>
                  <a:pt x="452071" y="866246"/>
                  <a:pt x="452071" y="876124"/>
                </a:cubicBezTo>
                <a:cubicBezTo>
                  <a:pt x="452071" y="895880"/>
                  <a:pt x="481379" y="895880"/>
                  <a:pt x="500917" y="905757"/>
                </a:cubicBezTo>
                <a:cubicBezTo>
                  <a:pt x="500917" y="905757"/>
                  <a:pt x="510686" y="905757"/>
                  <a:pt x="510686" y="915635"/>
                </a:cubicBezTo>
                <a:cubicBezTo>
                  <a:pt x="481379" y="925513"/>
                  <a:pt x="442302" y="905757"/>
                  <a:pt x="422763" y="895880"/>
                </a:cubicBezTo>
                <a:cubicBezTo>
                  <a:pt x="412994" y="886002"/>
                  <a:pt x="403225" y="876124"/>
                  <a:pt x="403225" y="856368"/>
                </a:cubicBezTo>
                <a:cubicBezTo>
                  <a:pt x="412994" y="846491"/>
                  <a:pt x="422763" y="836613"/>
                  <a:pt x="432532" y="836613"/>
                </a:cubicBezTo>
                <a:close/>
                <a:moveTo>
                  <a:pt x="2053999" y="806450"/>
                </a:moveTo>
                <a:cubicBezTo>
                  <a:pt x="2063751" y="826294"/>
                  <a:pt x="2024744" y="826294"/>
                  <a:pt x="2024744" y="846137"/>
                </a:cubicBezTo>
                <a:cubicBezTo>
                  <a:pt x="2014992" y="856059"/>
                  <a:pt x="2024744" y="885825"/>
                  <a:pt x="2005240" y="885825"/>
                </a:cubicBezTo>
                <a:cubicBezTo>
                  <a:pt x="1995488" y="865981"/>
                  <a:pt x="2024744" y="846137"/>
                  <a:pt x="2024744" y="826294"/>
                </a:cubicBezTo>
                <a:cubicBezTo>
                  <a:pt x="2034496" y="816372"/>
                  <a:pt x="2044248" y="806450"/>
                  <a:pt x="2053999" y="806450"/>
                </a:cubicBezTo>
                <a:close/>
                <a:moveTo>
                  <a:pt x="501386" y="806450"/>
                </a:moveTo>
                <a:cubicBezTo>
                  <a:pt x="530754" y="826205"/>
                  <a:pt x="560123" y="855839"/>
                  <a:pt x="569913" y="885472"/>
                </a:cubicBezTo>
                <a:cubicBezTo>
                  <a:pt x="560123" y="885472"/>
                  <a:pt x="540544" y="895350"/>
                  <a:pt x="540544" y="875594"/>
                </a:cubicBezTo>
                <a:cubicBezTo>
                  <a:pt x="540544" y="865717"/>
                  <a:pt x="530754" y="845961"/>
                  <a:pt x="511175" y="845961"/>
                </a:cubicBezTo>
                <a:cubicBezTo>
                  <a:pt x="491596" y="855839"/>
                  <a:pt x="481807" y="836083"/>
                  <a:pt x="472017" y="836083"/>
                </a:cubicBezTo>
                <a:cubicBezTo>
                  <a:pt x="462227" y="836083"/>
                  <a:pt x="452438" y="826205"/>
                  <a:pt x="462227" y="816328"/>
                </a:cubicBezTo>
                <a:cubicBezTo>
                  <a:pt x="472017" y="806450"/>
                  <a:pt x="491596" y="806450"/>
                  <a:pt x="501386" y="806450"/>
                </a:cubicBezTo>
                <a:close/>
                <a:moveTo>
                  <a:pt x="603846" y="804343"/>
                </a:moveTo>
                <a:cubicBezTo>
                  <a:pt x="618729" y="806198"/>
                  <a:pt x="633611" y="819181"/>
                  <a:pt x="648494" y="826599"/>
                </a:cubicBezTo>
                <a:cubicBezTo>
                  <a:pt x="658416" y="856273"/>
                  <a:pt x="668338" y="895839"/>
                  <a:pt x="658416" y="915621"/>
                </a:cubicBezTo>
                <a:cubicBezTo>
                  <a:pt x="648494" y="925513"/>
                  <a:pt x="648494" y="925513"/>
                  <a:pt x="648494" y="925513"/>
                </a:cubicBezTo>
                <a:cubicBezTo>
                  <a:pt x="638572" y="895839"/>
                  <a:pt x="628650" y="866165"/>
                  <a:pt x="598885" y="856273"/>
                </a:cubicBezTo>
                <a:cubicBezTo>
                  <a:pt x="598885" y="836490"/>
                  <a:pt x="588963" y="816708"/>
                  <a:pt x="588963" y="806816"/>
                </a:cubicBezTo>
                <a:cubicBezTo>
                  <a:pt x="593924" y="804344"/>
                  <a:pt x="598885" y="803725"/>
                  <a:pt x="603846" y="804343"/>
                </a:cubicBezTo>
                <a:close/>
                <a:moveTo>
                  <a:pt x="2330186" y="796925"/>
                </a:moveTo>
                <a:cubicBezTo>
                  <a:pt x="2339975" y="796925"/>
                  <a:pt x="2339975" y="816610"/>
                  <a:pt x="2339975" y="826452"/>
                </a:cubicBezTo>
                <a:cubicBezTo>
                  <a:pt x="2339975" y="846137"/>
                  <a:pt x="2320396" y="875665"/>
                  <a:pt x="2300817" y="885507"/>
                </a:cubicBezTo>
                <a:cubicBezTo>
                  <a:pt x="2281238" y="895350"/>
                  <a:pt x="2251869" y="895350"/>
                  <a:pt x="2222500" y="885507"/>
                </a:cubicBezTo>
                <a:cubicBezTo>
                  <a:pt x="2222500" y="875665"/>
                  <a:pt x="2232290" y="875665"/>
                  <a:pt x="2232290" y="865822"/>
                </a:cubicBezTo>
                <a:cubicBezTo>
                  <a:pt x="2242079" y="846137"/>
                  <a:pt x="2222500" y="836295"/>
                  <a:pt x="2242079" y="826452"/>
                </a:cubicBezTo>
                <a:cubicBezTo>
                  <a:pt x="2271448" y="816610"/>
                  <a:pt x="2300817" y="816610"/>
                  <a:pt x="2330186" y="796925"/>
                </a:cubicBezTo>
                <a:close/>
                <a:moveTo>
                  <a:pt x="2202090" y="768350"/>
                </a:moveTo>
                <a:cubicBezTo>
                  <a:pt x="2221821" y="768350"/>
                  <a:pt x="2231686" y="778192"/>
                  <a:pt x="2231686" y="788035"/>
                </a:cubicBezTo>
                <a:cubicBezTo>
                  <a:pt x="2241551" y="817562"/>
                  <a:pt x="2211956" y="827405"/>
                  <a:pt x="2192225" y="847090"/>
                </a:cubicBezTo>
                <a:cubicBezTo>
                  <a:pt x="2182360" y="847090"/>
                  <a:pt x="2172495" y="856932"/>
                  <a:pt x="2152764" y="856932"/>
                </a:cubicBezTo>
                <a:cubicBezTo>
                  <a:pt x="2142899" y="866775"/>
                  <a:pt x="2133034" y="866775"/>
                  <a:pt x="2123169" y="866775"/>
                </a:cubicBezTo>
                <a:cubicBezTo>
                  <a:pt x="2123169" y="856932"/>
                  <a:pt x="2123169" y="856932"/>
                  <a:pt x="2123169" y="856932"/>
                </a:cubicBezTo>
                <a:cubicBezTo>
                  <a:pt x="2142899" y="847090"/>
                  <a:pt x="2172495" y="847090"/>
                  <a:pt x="2192225" y="817562"/>
                </a:cubicBezTo>
                <a:cubicBezTo>
                  <a:pt x="2192225" y="807720"/>
                  <a:pt x="2192225" y="797877"/>
                  <a:pt x="2182360" y="797877"/>
                </a:cubicBezTo>
                <a:cubicBezTo>
                  <a:pt x="2152764" y="807720"/>
                  <a:pt x="2133034" y="827405"/>
                  <a:pt x="2113303" y="847090"/>
                </a:cubicBezTo>
                <a:cubicBezTo>
                  <a:pt x="2113303" y="847090"/>
                  <a:pt x="2103438" y="847090"/>
                  <a:pt x="2103438" y="837247"/>
                </a:cubicBezTo>
                <a:cubicBezTo>
                  <a:pt x="2133034" y="807720"/>
                  <a:pt x="2162630" y="778192"/>
                  <a:pt x="2202090" y="768350"/>
                </a:cubicBezTo>
                <a:close/>
                <a:moveTo>
                  <a:pt x="347362" y="762631"/>
                </a:moveTo>
                <a:cubicBezTo>
                  <a:pt x="377882" y="766783"/>
                  <a:pt x="400079" y="794465"/>
                  <a:pt x="422276" y="816611"/>
                </a:cubicBezTo>
                <a:cubicBezTo>
                  <a:pt x="422276" y="826453"/>
                  <a:pt x="412411" y="826453"/>
                  <a:pt x="402545" y="836296"/>
                </a:cubicBezTo>
                <a:cubicBezTo>
                  <a:pt x="392680" y="846138"/>
                  <a:pt x="392680" y="855981"/>
                  <a:pt x="392680" y="865823"/>
                </a:cubicBezTo>
                <a:cubicBezTo>
                  <a:pt x="392680" y="875666"/>
                  <a:pt x="392680" y="875666"/>
                  <a:pt x="392680" y="885508"/>
                </a:cubicBezTo>
                <a:cubicBezTo>
                  <a:pt x="363084" y="895351"/>
                  <a:pt x="333489" y="875666"/>
                  <a:pt x="303893" y="865823"/>
                </a:cubicBezTo>
                <a:cubicBezTo>
                  <a:pt x="294028" y="846138"/>
                  <a:pt x="284163" y="836296"/>
                  <a:pt x="294028" y="816611"/>
                </a:cubicBezTo>
                <a:cubicBezTo>
                  <a:pt x="294028" y="796926"/>
                  <a:pt x="303893" y="787083"/>
                  <a:pt x="313758" y="767398"/>
                </a:cubicBezTo>
                <a:cubicBezTo>
                  <a:pt x="326090" y="762477"/>
                  <a:pt x="337188" y="761246"/>
                  <a:pt x="347362" y="762631"/>
                </a:cubicBezTo>
                <a:close/>
                <a:moveTo>
                  <a:pt x="2025198" y="757238"/>
                </a:moveTo>
                <a:cubicBezTo>
                  <a:pt x="2034949" y="757238"/>
                  <a:pt x="2034949" y="757238"/>
                  <a:pt x="2034949" y="767160"/>
                </a:cubicBezTo>
                <a:cubicBezTo>
                  <a:pt x="2044701" y="787004"/>
                  <a:pt x="2025198" y="806847"/>
                  <a:pt x="2005694" y="826691"/>
                </a:cubicBezTo>
                <a:cubicBezTo>
                  <a:pt x="1995942" y="846535"/>
                  <a:pt x="1995942" y="866379"/>
                  <a:pt x="1995942" y="876301"/>
                </a:cubicBezTo>
                <a:cubicBezTo>
                  <a:pt x="1976438" y="866379"/>
                  <a:pt x="1986190" y="836613"/>
                  <a:pt x="1986190" y="826691"/>
                </a:cubicBezTo>
                <a:cubicBezTo>
                  <a:pt x="1986190" y="796926"/>
                  <a:pt x="2005694" y="767160"/>
                  <a:pt x="2025198" y="757238"/>
                </a:cubicBezTo>
                <a:close/>
                <a:moveTo>
                  <a:pt x="2143126" y="747713"/>
                </a:moveTo>
                <a:cubicBezTo>
                  <a:pt x="2153047" y="747713"/>
                  <a:pt x="2172891" y="747713"/>
                  <a:pt x="2182813" y="757555"/>
                </a:cubicBezTo>
                <a:cubicBezTo>
                  <a:pt x="2172891" y="767398"/>
                  <a:pt x="2162969" y="777240"/>
                  <a:pt x="2153047" y="777240"/>
                </a:cubicBezTo>
                <a:cubicBezTo>
                  <a:pt x="2123282" y="777240"/>
                  <a:pt x="2103438" y="796925"/>
                  <a:pt x="2093516" y="816610"/>
                </a:cubicBezTo>
                <a:cubicBezTo>
                  <a:pt x="2093516" y="826453"/>
                  <a:pt x="2083594" y="826453"/>
                  <a:pt x="2083594" y="836295"/>
                </a:cubicBezTo>
                <a:cubicBezTo>
                  <a:pt x="2073672" y="846138"/>
                  <a:pt x="2073672" y="836295"/>
                  <a:pt x="2063750" y="846138"/>
                </a:cubicBezTo>
                <a:cubicBezTo>
                  <a:pt x="2063750" y="836295"/>
                  <a:pt x="2063750" y="826453"/>
                  <a:pt x="2063750" y="816610"/>
                </a:cubicBezTo>
                <a:cubicBezTo>
                  <a:pt x="2083594" y="787083"/>
                  <a:pt x="2103438" y="747713"/>
                  <a:pt x="2143126" y="747713"/>
                </a:cubicBezTo>
                <a:close/>
                <a:moveTo>
                  <a:pt x="510540" y="738188"/>
                </a:moveTo>
                <a:cubicBezTo>
                  <a:pt x="530225" y="748002"/>
                  <a:pt x="540068" y="757815"/>
                  <a:pt x="559753" y="767629"/>
                </a:cubicBezTo>
                <a:cubicBezTo>
                  <a:pt x="569595" y="787256"/>
                  <a:pt x="579438" y="816697"/>
                  <a:pt x="579438" y="836324"/>
                </a:cubicBezTo>
                <a:cubicBezTo>
                  <a:pt x="569595" y="846138"/>
                  <a:pt x="549910" y="836324"/>
                  <a:pt x="540068" y="826511"/>
                </a:cubicBezTo>
                <a:cubicBezTo>
                  <a:pt x="530225" y="816697"/>
                  <a:pt x="520383" y="806883"/>
                  <a:pt x="510540" y="797070"/>
                </a:cubicBezTo>
                <a:cubicBezTo>
                  <a:pt x="500698" y="787256"/>
                  <a:pt x="500698" y="767629"/>
                  <a:pt x="481013" y="757815"/>
                </a:cubicBezTo>
                <a:cubicBezTo>
                  <a:pt x="490855" y="748002"/>
                  <a:pt x="500698" y="738188"/>
                  <a:pt x="510540" y="738188"/>
                </a:cubicBezTo>
                <a:close/>
                <a:moveTo>
                  <a:pt x="408721" y="731441"/>
                </a:moveTo>
                <a:cubicBezTo>
                  <a:pt x="427038" y="731441"/>
                  <a:pt x="446576" y="738823"/>
                  <a:pt x="461230" y="748665"/>
                </a:cubicBezTo>
                <a:cubicBezTo>
                  <a:pt x="480769" y="758508"/>
                  <a:pt x="490538" y="778193"/>
                  <a:pt x="490538" y="788035"/>
                </a:cubicBezTo>
                <a:cubicBezTo>
                  <a:pt x="480769" y="797878"/>
                  <a:pt x="470999" y="797878"/>
                  <a:pt x="461230" y="807720"/>
                </a:cubicBezTo>
                <a:cubicBezTo>
                  <a:pt x="441692" y="817563"/>
                  <a:pt x="441692" y="817563"/>
                  <a:pt x="441692" y="817563"/>
                </a:cubicBezTo>
                <a:cubicBezTo>
                  <a:pt x="422153" y="797878"/>
                  <a:pt x="402615" y="768350"/>
                  <a:pt x="373307" y="758508"/>
                </a:cubicBezTo>
                <a:cubicBezTo>
                  <a:pt x="363538" y="758508"/>
                  <a:pt x="363538" y="758508"/>
                  <a:pt x="363538" y="758508"/>
                </a:cubicBezTo>
                <a:cubicBezTo>
                  <a:pt x="373307" y="738823"/>
                  <a:pt x="390403" y="731441"/>
                  <a:pt x="408721" y="731441"/>
                </a:cubicBezTo>
                <a:close/>
                <a:moveTo>
                  <a:pt x="2290310" y="698500"/>
                </a:moveTo>
                <a:cubicBezTo>
                  <a:pt x="2319906" y="698500"/>
                  <a:pt x="2339636" y="718127"/>
                  <a:pt x="2339636" y="737754"/>
                </a:cubicBezTo>
                <a:cubicBezTo>
                  <a:pt x="2349501" y="757382"/>
                  <a:pt x="2329771" y="786823"/>
                  <a:pt x="2310040" y="796636"/>
                </a:cubicBezTo>
                <a:cubicBezTo>
                  <a:pt x="2290310" y="796636"/>
                  <a:pt x="2270580" y="806450"/>
                  <a:pt x="2250849" y="806450"/>
                </a:cubicBezTo>
                <a:cubicBezTo>
                  <a:pt x="2250849" y="796636"/>
                  <a:pt x="2250849" y="786823"/>
                  <a:pt x="2240984" y="777009"/>
                </a:cubicBezTo>
                <a:cubicBezTo>
                  <a:pt x="2240984" y="767195"/>
                  <a:pt x="2231119" y="757382"/>
                  <a:pt x="2221253" y="757382"/>
                </a:cubicBezTo>
                <a:cubicBezTo>
                  <a:pt x="2211388" y="747568"/>
                  <a:pt x="2211388" y="747568"/>
                  <a:pt x="2211388" y="747568"/>
                </a:cubicBezTo>
                <a:cubicBezTo>
                  <a:pt x="2231119" y="718127"/>
                  <a:pt x="2260714" y="698500"/>
                  <a:pt x="2290310" y="698500"/>
                </a:cubicBezTo>
                <a:close/>
                <a:moveTo>
                  <a:pt x="2143125" y="679450"/>
                </a:moveTo>
                <a:cubicBezTo>
                  <a:pt x="2143125" y="689264"/>
                  <a:pt x="2143125" y="689264"/>
                  <a:pt x="2143125" y="689264"/>
                </a:cubicBezTo>
                <a:cubicBezTo>
                  <a:pt x="2133283" y="699077"/>
                  <a:pt x="2123440" y="718704"/>
                  <a:pt x="2113598" y="748145"/>
                </a:cubicBezTo>
                <a:cubicBezTo>
                  <a:pt x="2084070" y="757959"/>
                  <a:pt x="2084070" y="787400"/>
                  <a:pt x="2054543" y="787400"/>
                </a:cubicBezTo>
                <a:cubicBezTo>
                  <a:pt x="2044700" y="777586"/>
                  <a:pt x="2054543" y="767773"/>
                  <a:pt x="2054543" y="748145"/>
                </a:cubicBezTo>
                <a:cubicBezTo>
                  <a:pt x="2054543" y="728518"/>
                  <a:pt x="2064385" y="708891"/>
                  <a:pt x="2084070" y="699077"/>
                </a:cubicBezTo>
                <a:cubicBezTo>
                  <a:pt x="2093913" y="679450"/>
                  <a:pt x="2113598" y="679450"/>
                  <a:pt x="2143125" y="679450"/>
                </a:cubicBezTo>
                <a:close/>
                <a:moveTo>
                  <a:pt x="2183668" y="667456"/>
                </a:moveTo>
                <a:cubicBezTo>
                  <a:pt x="2194658" y="663752"/>
                  <a:pt x="2206869" y="663752"/>
                  <a:pt x="2221523" y="668691"/>
                </a:cubicBezTo>
                <a:cubicBezTo>
                  <a:pt x="2231293" y="668691"/>
                  <a:pt x="2241062" y="678568"/>
                  <a:pt x="2260600" y="688446"/>
                </a:cubicBezTo>
                <a:cubicBezTo>
                  <a:pt x="2231293" y="708202"/>
                  <a:pt x="2211754" y="727957"/>
                  <a:pt x="2201985" y="747713"/>
                </a:cubicBezTo>
                <a:cubicBezTo>
                  <a:pt x="2182446" y="747713"/>
                  <a:pt x="2162908" y="727957"/>
                  <a:pt x="2133600" y="737835"/>
                </a:cubicBezTo>
                <a:cubicBezTo>
                  <a:pt x="2133600" y="718080"/>
                  <a:pt x="2153139" y="698324"/>
                  <a:pt x="2153139" y="688446"/>
                </a:cubicBezTo>
                <a:cubicBezTo>
                  <a:pt x="2162908" y="678568"/>
                  <a:pt x="2172677" y="671160"/>
                  <a:pt x="2183668" y="667456"/>
                </a:cubicBezTo>
                <a:close/>
                <a:moveTo>
                  <a:pt x="755990" y="649288"/>
                </a:moveTo>
                <a:cubicBezTo>
                  <a:pt x="795451" y="649288"/>
                  <a:pt x="795451" y="649288"/>
                  <a:pt x="795451" y="649288"/>
                </a:cubicBezTo>
                <a:cubicBezTo>
                  <a:pt x="815181" y="668867"/>
                  <a:pt x="854642" y="668867"/>
                  <a:pt x="884238" y="678657"/>
                </a:cubicBezTo>
                <a:cubicBezTo>
                  <a:pt x="864507" y="698236"/>
                  <a:pt x="844777" y="708026"/>
                  <a:pt x="825046" y="698236"/>
                </a:cubicBezTo>
                <a:cubicBezTo>
                  <a:pt x="805316" y="698236"/>
                  <a:pt x="785586" y="688447"/>
                  <a:pt x="765855" y="668867"/>
                </a:cubicBezTo>
                <a:cubicBezTo>
                  <a:pt x="765855" y="659078"/>
                  <a:pt x="746125" y="659078"/>
                  <a:pt x="755990" y="649288"/>
                </a:cubicBezTo>
                <a:close/>
                <a:moveTo>
                  <a:pt x="795626" y="606312"/>
                </a:moveTo>
                <a:cubicBezTo>
                  <a:pt x="798080" y="607559"/>
                  <a:pt x="800533" y="610053"/>
                  <a:pt x="805440" y="610053"/>
                </a:cubicBezTo>
                <a:cubicBezTo>
                  <a:pt x="815254" y="620032"/>
                  <a:pt x="825067" y="630011"/>
                  <a:pt x="844695" y="639989"/>
                </a:cubicBezTo>
                <a:cubicBezTo>
                  <a:pt x="864322" y="649968"/>
                  <a:pt x="883949" y="649968"/>
                  <a:pt x="893763" y="669925"/>
                </a:cubicBezTo>
                <a:cubicBezTo>
                  <a:pt x="864322" y="669925"/>
                  <a:pt x="834881" y="659946"/>
                  <a:pt x="815254" y="649968"/>
                </a:cubicBezTo>
                <a:cubicBezTo>
                  <a:pt x="805440" y="639989"/>
                  <a:pt x="785813" y="630011"/>
                  <a:pt x="785813" y="610053"/>
                </a:cubicBezTo>
                <a:cubicBezTo>
                  <a:pt x="790720" y="605064"/>
                  <a:pt x="793173" y="605064"/>
                  <a:pt x="795626" y="606312"/>
                </a:cubicBezTo>
                <a:close/>
                <a:moveTo>
                  <a:pt x="392623" y="600075"/>
                </a:moveTo>
                <a:cubicBezTo>
                  <a:pt x="451644" y="600075"/>
                  <a:pt x="510665" y="619760"/>
                  <a:pt x="550013" y="659130"/>
                </a:cubicBezTo>
                <a:cubicBezTo>
                  <a:pt x="559849" y="668972"/>
                  <a:pt x="559849" y="678815"/>
                  <a:pt x="579523" y="678815"/>
                </a:cubicBezTo>
                <a:cubicBezTo>
                  <a:pt x="628707" y="728027"/>
                  <a:pt x="677892" y="767398"/>
                  <a:pt x="727076" y="816610"/>
                </a:cubicBezTo>
                <a:cubicBezTo>
                  <a:pt x="727076" y="826453"/>
                  <a:pt x="727076" y="826453"/>
                  <a:pt x="717239" y="836295"/>
                </a:cubicBezTo>
                <a:cubicBezTo>
                  <a:pt x="687728" y="816610"/>
                  <a:pt x="658218" y="787083"/>
                  <a:pt x="628707" y="767398"/>
                </a:cubicBezTo>
                <a:cubicBezTo>
                  <a:pt x="589360" y="737870"/>
                  <a:pt x="550013" y="698500"/>
                  <a:pt x="490992" y="688657"/>
                </a:cubicBezTo>
                <a:cubicBezTo>
                  <a:pt x="490992" y="678815"/>
                  <a:pt x="490992" y="678815"/>
                  <a:pt x="490992" y="678815"/>
                </a:cubicBezTo>
                <a:cubicBezTo>
                  <a:pt x="412297" y="668972"/>
                  <a:pt x="363113" y="708342"/>
                  <a:pt x="304092" y="737870"/>
                </a:cubicBezTo>
                <a:cubicBezTo>
                  <a:pt x="294255" y="747713"/>
                  <a:pt x="274581" y="747713"/>
                  <a:pt x="274581" y="757555"/>
                </a:cubicBezTo>
                <a:cubicBezTo>
                  <a:pt x="264744" y="757555"/>
                  <a:pt x="254907" y="757555"/>
                  <a:pt x="245071" y="767398"/>
                </a:cubicBezTo>
                <a:cubicBezTo>
                  <a:pt x="264744" y="846138"/>
                  <a:pt x="245071" y="934720"/>
                  <a:pt x="304092" y="1003618"/>
                </a:cubicBezTo>
                <a:cubicBezTo>
                  <a:pt x="313929" y="1013460"/>
                  <a:pt x="323765" y="1033145"/>
                  <a:pt x="343439" y="1033145"/>
                </a:cubicBezTo>
                <a:cubicBezTo>
                  <a:pt x="363113" y="1052830"/>
                  <a:pt x="392623" y="1052830"/>
                  <a:pt x="422134" y="1062673"/>
                </a:cubicBezTo>
                <a:cubicBezTo>
                  <a:pt x="471318" y="1082358"/>
                  <a:pt x="520502" y="1092200"/>
                  <a:pt x="569686" y="1102043"/>
                </a:cubicBezTo>
                <a:cubicBezTo>
                  <a:pt x="579523" y="1111885"/>
                  <a:pt x="569686" y="1131570"/>
                  <a:pt x="569686" y="1141413"/>
                </a:cubicBezTo>
                <a:cubicBezTo>
                  <a:pt x="461481" y="1111885"/>
                  <a:pt x="353276" y="1102043"/>
                  <a:pt x="264744" y="1052830"/>
                </a:cubicBezTo>
                <a:cubicBezTo>
                  <a:pt x="195886" y="1023303"/>
                  <a:pt x="176213" y="944563"/>
                  <a:pt x="176213" y="865823"/>
                </a:cubicBezTo>
                <a:cubicBezTo>
                  <a:pt x="176213" y="855980"/>
                  <a:pt x="176213" y="846138"/>
                  <a:pt x="176213" y="846138"/>
                </a:cubicBezTo>
                <a:cubicBezTo>
                  <a:pt x="176213" y="806768"/>
                  <a:pt x="176213" y="767398"/>
                  <a:pt x="176213" y="737870"/>
                </a:cubicBezTo>
                <a:cubicBezTo>
                  <a:pt x="186050" y="728027"/>
                  <a:pt x="195886" y="728027"/>
                  <a:pt x="195886" y="718185"/>
                </a:cubicBezTo>
                <a:cubicBezTo>
                  <a:pt x="225397" y="688657"/>
                  <a:pt x="254907" y="668972"/>
                  <a:pt x="284418" y="649287"/>
                </a:cubicBezTo>
                <a:cubicBezTo>
                  <a:pt x="304092" y="639445"/>
                  <a:pt x="323765" y="619760"/>
                  <a:pt x="343439" y="619760"/>
                </a:cubicBezTo>
                <a:cubicBezTo>
                  <a:pt x="353276" y="600075"/>
                  <a:pt x="372950" y="600075"/>
                  <a:pt x="392623" y="600075"/>
                </a:cubicBezTo>
                <a:close/>
                <a:moveTo>
                  <a:pt x="1859496" y="592405"/>
                </a:moveTo>
                <a:cubicBezTo>
                  <a:pt x="1862907" y="593328"/>
                  <a:pt x="1866008" y="595789"/>
                  <a:pt x="1868488" y="600710"/>
                </a:cubicBezTo>
                <a:cubicBezTo>
                  <a:pt x="1858566" y="620395"/>
                  <a:pt x="1858566" y="640080"/>
                  <a:pt x="1838722" y="649922"/>
                </a:cubicBezTo>
                <a:cubicBezTo>
                  <a:pt x="1818879" y="669607"/>
                  <a:pt x="1789113" y="679450"/>
                  <a:pt x="1759347" y="669607"/>
                </a:cubicBezTo>
                <a:cubicBezTo>
                  <a:pt x="1749425" y="659765"/>
                  <a:pt x="1749425" y="659765"/>
                  <a:pt x="1749425" y="659765"/>
                </a:cubicBezTo>
                <a:cubicBezTo>
                  <a:pt x="1759347" y="640080"/>
                  <a:pt x="1779191" y="649922"/>
                  <a:pt x="1789113" y="630237"/>
                </a:cubicBezTo>
                <a:cubicBezTo>
                  <a:pt x="1808957" y="620395"/>
                  <a:pt x="1818879" y="610552"/>
                  <a:pt x="1828801" y="600710"/>
                </a:cubicBezTo>
                <a:cubicBezTo>
                  <a:pt x="1836242" y="600710"/>
                  <a:pt x="1849264" y="589637"/>
                  <a:pt x="1859496" y="592405"/>
                </a:cubicBezTo>
                <a:close/>
                <a:moveTo>
                  <a:pt x="864053" y="581025"/>
                </a:moveTo>
                <a:cubicBezTo>
                  <a:pt x="874032" y="581025"/>
                  <a:pt x="884010" y="581025"/>
                  <a:pt x="884010" y="581025"/>
                </a:cubicBezTo>
                <a:cubicBezTo>
                  <a:pt x="913946" y="600472"/>
                  <a:pt x="913946" y="629642"/>
                  <a:pt x="913946" y="649089"/>
                </a:cubicBezTo>
                <a:cubicBezTo>
                  <a:pt x="913946" y="649089"/>
                  <a:pt x="923925" y="658813"/>
                  <a:pt x="913946" y="658813"/>
                </a:cubicBezTo>
                <a:cubicBezTo>
                  <a:pt x="893989" y="639366"/>
                  <a:pt x="854075" y="619919"/>
                  <a:pt x="864053" y="581025"/>
                </a:cubicBezTo>
                <a:close/>
                <a:moveTo>
                  <a:pt x="1819275" y="571500"/>
                </a:moveTo>
                <a:cubicBezTo>
                  <a:pt x="1819275" y="571500"/>
                  <a:pt x="1819275" y="581252"/>
                  <a:pt x="1819275" y="581252"/>
                </a:cubicBezTo>
                <a:cubicBezTo>
                  <a:pt x="1809353" y="610507"/>
                  <a:pt x="1769666" y="630011"/>
                  <a:pt x="1739900" y="639763"/>
                </a:cubicBezTo>
                <a:cubicBezTo>
                  <a:pt x="1749822" y="610507"/>
                  <a:pt x="1779588" y="620259"/>
                  <a:pt x="1799431" y="591004"/>
                </a:cubicBezTo>
                <a:cubicBezTo>
                  <a:pt x="1799431" y="581252"/>
                  <a:pt x="1799431" y="571500"/>
                  <a:pt x="1819275" y="571500"/>
                </a:cubicBezTo>
                <a:close/>
                <a:moveTo>
                  <a:pt x="1759744" y="541337"/>
                </a:moveTo>
                <a:cubicBezTo>
                  <a:pt x="1759744" y="541337"/>
                  <a:pt x="1769666" y="541337"/>
                  <a:pt x="1769666" y="551179"/>
                </a:cubicBezTo>
                <a:cubicBezTo>
                  <a:pt x="1779588" y="590549"/>
                  <a:pt x="1739901" y="610234"/>
                  <a:pt x="1720057" y="639762"/>
                </a:cubicBezTo>
                <a:cubicBezTo>
                  <a:pt x="1710135" y="639762"/>
                  <a:pt x="1710135" y="629919"/>
                  <a:pt x="1700213" y="629919"/>
                </a:cubicBezTo>
                <a:cubicBezTo>
                  <a:pt x="1710135" y="590549"/>
                  <a:pt x="1710135" y="551179"/>
                  <a:pt x="1759744" y="541337"/>
                </a:cubicBezTo>
                <a:close/>
                <a:moveTo>
                  <a:pt x="683940" y="538866"/>
                </a:moveTo>
                <a:cubicBezTo>
                  <a:pt x="688529" y="539786"/>
                  <a:pt x="690364" y="548986"/>
                  <a:pt x="697707" y="541626"/>
                </a:cubicBezTo>
                <a:cubicBezTo>
                  <a:pt x="717286" y="551439"/>
                  <a:pt x="727075" y="551439"/>
                  <a:pt x="746654" y="551439"/>
                </a:cubicBezTo>
                <a:cubicBezTo>
                  <a:pt x="756444" y="561253"/>
                  <a:pt x="766234" y="580880"/>
                  <a:pt x="776023" y="590694"/>
                </a:cubicBezTo>
                <a:cubicBezTo>
                  <a:pt x="776023" y="610321"/>
                  <a:pt x="785813" y="620135"/>
                  <a:pt x="785813" y="629948"/>
                </a:cubicBezTo>
                <a:cubicBezTo>
                  <a:pt x="756444" y="639762"/>
                  <a:pt x="727075" y="629948"/>
                  <a:pt x="707496" y="610321"/>
                </a:cubicBezTo>
                <a:cubicBezTo>
                  <a:pt x="687917" y="590694"/>
                  <a:pt x="668338" y="561253"/>
                  <a:pt x="678127" y="541626"/>
                </a:cubicBezTo>
                <a:cubicBezTo>
                  <a:pt x="680575" y="539172"/>
                  <a:pt x="682410" y="538559"/>
                  <a:pt x="683940" y="538866"/>
                </a:cubicBezTo>
                <a:close/>
                <a:moveTo>
                  <a:pt x="924242" y="531812"/>
                </a:moveTo>
                <a:cubicBezTo>
                  <a:pt x="934085" y="531812"/>
                  <a:pt x="953770" y="551350"/>
                  <a:pt x="953770" y="561120"/>
                </a:cubicBezTo>
                <a:cubicBezTo>
                  <a:pt x="953770" y="590427"/>
                  <a:pt x="963613" y="639273"/>
                  <a:pt x="934085" y="658812"/>
                </a:cubicBezTo>
                <a:cubicBezTo>
                  <a:pt x="914400" y="629504"/>
                  <a:pt x="943928" y="609966"/>
                  <a:pt x="934085" y="590427"/>
                </a:cubicBezTo>
                <a:cubicBezTo>
                  <a:pt x="934085" y="570889"/>
                  <a:pt x="934085" y="561120"/>
                  <a:pt x="924242" y="551350"/>
                </a:cubicBezTo>
                <a:cubicBezTo>
                  <a:pt x="914400" y="541581"/>
                  <a:pt x="914400" y="531812"/>
                  <a:pt x="924242" y="531812"/>
                </a:cubicBezTo>
                <a:close/>
                <a:moveTo>
                  <a:pt x="2208964" y="526126"/>
                </a:moveTo>
                <a:cubicBezTo>
                  <a:pt x="2222659" y="525666"/>
                  <a:pt x="2236815" y="527509"/>
                  <a:pt x="2251587" y="532425"/>
                </a:cubicBezTo>
                <a:cubicBezTo>
                  <a:pt x="2281131" y="542256"/>
                  <a:pt x="2281131" y="542256"/>
                  <a:pt x="2281131" y="542256"/>
                </a:cubicBezTo>
                <a:cubicBezTo>
                  <a:pt x="2320522" y="571750"/>
                  <a:pt x="2359914" y="591413"/>
                  <a:pt x="2409153" y="611076"/>
                </a:cubicBezTo>
                <a:cubicBezTo>
                  <a:pt x="2419001" y="620907"/>
                  <a:pt x="2438697" y="620907"/>
                  <a:pt x="2448545" y="630738"/>
                </a:cubicBezTo>
                <a:cubicBezTo>
                  <a:pt x="2438697" y="660232"/>
                  <a:pt x="2438697" y="699558"/>
                  <a:pt x="2448545" y="729052"/>
                </a:cubicBezTo>
                <a:cubicBezTo>
                  <a:pt x="2468240" y="797872"/>
                  <a:pt x="2478088" y="886354"/>
                  <a:pt x="2428849" y="945342"/>
                </a:cubicBezTo>
                <a:cubicBezTo>
                  <a:pt x="2409153" y="974836"/>
                  <a:pt x="2379609" y="984668"/>
                  <a:pt x="2359914" y="994499"/>
                </a:cubicBezTo>
                <a:cubicBezTo>
                  <a:pt x="2310674" y="1014162"/>
                  <a:pt x="2271283" y="1023993"/>
                  <a:pt x="2222043" y="1033824"/>
                </a:cubicBezTo>
                <a:cubicBezTo>
                  <a:pt x="2182652" y="1053487"/>
                  <a:pt x="2143260" y="1063318"/>
                  <a:pt x="2094021" y="1073150"/>
                </a:cubicBezTo>
                <a:cubicBezTo>
                  <a:pt x="2094021" y="1073150"/>
                  <a:pt x="2094021" y="1063318"/>
                  <a:pt x="2084173" y="1063318"/>
                </a:cubicBezTo>
                <a:cubicBezTo>
                  <a:pt x="2094021" y="1053487"/>
                  <a:pt x="2094021" y="1053487"/>
                  <a:pt x="2094021" y="1053487"/>
                </a:cubicBezTo>
                <a:cubicBezTo>
                  <a:pt x="2133412" y="1033824"/>
                  <a:pt x="2182652" y="1014162"/>
                  <a:pt x="2231891" y="1004330"/>
                </a:cubicBezTo>
                <a:cubicBezTo>
                  <a:pt x="2251587" y="994499"/>
                  <a:pt x="2271283" y="994499"/>
                  <a:pt x="2290978" y="984668"/>
                </a:cubicBezTo>
                <a:cubicBezTo>
                  <a:pt x="2330370" y="945342"/>
                  <a:pt x="2330370" y="945342"/>
                  <a:pt x="2330370" y="945342"/>
                </a:cubicBezTo>
                <a:cubicBezTo>
                  <a:pt x="2359914" y="906017"/>
                  <a:pt x="2369762" y="866691"/>
                  <a:pt x="2379609" y="817534"/>
                </a:cubicBezTo>
                <a:cubicBezTo>
                  <a:pt x="2369762" y="778209"/>
                  <a:pt x="2369762" y="729052"/>
                  <a:pt x="2379609" y="689726"/>
                </a:cubicBezTo>
                <a:cubicBezTo>
                  <a:pt x="2379609" y="679895"/>
                  <a:pt x="2359914" y="689726"/>
                  <a:pt x="2350066" y="679895"/>
                </a:cubicBezTo>
                <a:cubicBezTo>
                  <a:pt x="2330370" y="679895"/>
                  <a:pt x="2330370" y="679895"/>
                  <a:pt x="2330370" y="679895"/>
                </a:cubicBezTo>
                <a:cubicBezTo>
                  <a:pt x="2271283" y="650401"/>
                  <a:pt x="2222043" y="611076"/>
                  <a:pt x="2162956" y="620907"/>
                </a:cubicBezTo>
                <a:cubicBezTo>
                  <a:pt x="2143260" y="611076"/>
                  <a:pt x="2123565" y="620907"/>
                  <a:pt x="2113717" y="620907"/>
                </a:cubicBezTo>
                <a:cubicBezTo>
                  <a:pt x="2054629" y="640570"/>
                  <a:pt x="2025086" y="699558"/>
                  <a:pt x="1975846" y="729052"/>
                </a:cubicBezTo>
                <a:cubicBezTo>
                  <a:pt x="1926607" y="788040"/>
                  <a:pt x="1926607" y="788040"/>
                  <a:pt x="1926607" y="788040"/>
                </a:cubicBezTo>
                <a:cubicBezTo>
                  <a:pt x="1926607" y="788040"/>
                  <a:pt x="1916759" y="788040"/>
                  <a:pt x="1916759" y="788040"/>
                </a:cubicBezTo>
                <a:cubicBezTo>
                  <a:pt x="1906911" y="788040"/>
                  <a:pt x="1897063" y="778209"/>
                  <a:pt x="1906911" y="768377"/>
                </a:cubicBezTo>
                <a:cubicBezTo>
                  <a:pt x="1965998" y="699558"/>
                  <a:pt x="2025086" y="640570"/>
                  <a:pt x="2094021" y="571750"/>
                </a:cubicBezTo>
                <a:cubicBezTo>
                  <a:pt x="2130950" y="549629"/>
                  <a:pt x="2167880" y="527509"/>
                  <a:pt x="2208964" y="526126"/>
                </a:cubicBezTo>
                <a:close/>
                <a:moveTo>
                  <a:pt x="1680210" y="501650"/>
                </a:moveTo>
                <a:cubicBezTo>
                  <a:pt x="1690053" y="501650"/>
                  <a:pt x="1690053" y="511572"/>
                  <a:pt x="1690053" y="511572"/>
                </a:cubicBezTo>
                <a:cubicBezTo>
                  <a:pt x="1699896" y="521494"/>
                  <a:pt x="1690053" y="531416"/>
                  <a:pt x="1680210" y="551259"/>
                </a:cubicBezTo>
                <a:cubicBezTo>
                  <a:pt x="1670368" y="571103"/>
                  <a:pt x="1709738" y="590947"/>
                  <a:pt x="1690053" y="620713"/>
                </a:cubicBezTo>
                <a:cubicBezTo>
                  <a:pt x="1670368" y="610791"/>
                  <a:pt x="1670368" y="581025"/>
                  <a:pt x="1660525" y="561181"/>
                </a:cubicBezTo>
                <a:cubicBezTo>
                  <a:pt x="1660525" y="541338"/>
                  <a:pt x="1670368" y="511572"/>
                  <a:pt x="1680210" y="501650"/>
                </a:cubicBezTo>
                <a:close/>
                <a:moveTo>
                  <a:pt x="973455" y="501650"/>
                </a:moveTo>
                <a:cubicBezTo>
                  <a:pt x="993141" y="501650"/>
                  <a:pt x="1002983" y="511541"/>
                  <a:pt x="1002983" y="521433"/>
                </a:cubicBezTo>
                <a:cubicBezTo>
                  <a:pt x="1012826" y="560998"/>
                  <a:pt x="1002983" y="590672"/>
                  <a:pt x="993141" y="620346"/>
                </a:cubicBezTo>
                <a:cubicBezTo>
                  <a:pt x="983298" y="630238"/>
                  <a:pt x="973455" y="630238"/>
                  <a:pt x="963613" y="630238"/>
                </a:cubicBezTo>
                <a:cubicBezTo>
                  <a:pt x="963613" y="630238"/>
                  <a:pt x="973455" y="620346"/>
                  <a:pt x="973455" y="610455"/>
                </a:cubicBezTo>
                <a:cubicBezTo>
                  <a:pt x="973455" y="580781"/>
                  <a:pt x="973455" y="560998"/>
                  <a:pt x="963613" y="541215"/>
                </a:cubicBezTo>
                <a:cubicBezTo>
                  <a:pt x="963613" y="521433"/>
                  <a:pt x="973455" y="511541"/>
                  <a:pt x="973455" y="501650"/>
                </a:cubicBezTo>
                <a:close/>
                <a:moveTo>
                  <a:pt x="2198945" y="499810"/>
                </a:moveTo>
                <a:cubicBezTo>
                  <a:pt x="2212617" y="498888"/>
                  <a:pt x="2226751" y="499503"/>
                  <a:pt x="2241500" y="501962"/>
                </a:cubicBezTo>
                <a:cubicBezTo>
                  <a:pt x="2280829" y="511799"/>
                  <a:pt x="2320158" y="521637"/>
                  <a:pt x="2349654" y="551149"/>
                </a:cubicBezTo>
                <a:cubicBezTo>
                  <a:pt x="2369319" y="560986"/>
                  <a:pt x="2379151" y="580661"/>
                  <a:pt x="2398816" y="580661"/>
                </a:cubicBezTo>
                <a:cubicBezTo>
                  <a:pt x="2408648" y="590498"/>
                  <a:pt x="2438145" y="600335"/>
                  <a:pt x="2457809" y="610172"/>
                </a:cubicBezTo>
                <a:cubicBezTo>
                  <a:pt x="2457809" y="610172"/>
                  <a:pt x="2467641" y="620010"/>
                  <a:pt x="2477474" y="620010"/>
                </a:cubicBezTo>
                <a:cubicBezTo>
                  <a:pt x="2467641" y="649522"/>
                  <a:pt x="2477474" y="679033"/>
                  <a:pt x="2467641" y="698708"/>
                </a:cubicBezTo>
                <a:cubicBezTo>
                  <a:pt x="2477474" y="738057"/>
                  <a:pt x="2487306" y="777406"/>
                  <a:pt x="2497138" y="826593"/>
                </a:cubicBezTo>
                <a:cubicBezTo>
                  <a:pt x="2497138" y="856105"/>
                  <a:pt x="2487306" y="895454"/>
                  <a:pt x="2467641" y="924966"/>
                </a:cubicBezTo>
                <a:cubicBezTo>
                  <a:pt x="2457809" y="964315"/>
                  <a:pt x="2418480" y="983990"/>
                  <a:pt x="2398816" y="1003664"/>
                </a:cubicBezTo>
                <a:cubicBezTo>
                  <a:pt x="2339822" y="1033176"/>
                  <a:pt x="2270996" y="1043013"/>
                  <a:pt x="2212003" y="1062688"/>
                </a:cubicBezTo>
                <a:cubicBezTo>
                  <a:pt x="2172674" y="1082363"/>
                  <a:pt x="2143177" y="1082363"/>
                  <a:pt x="2103848" y="1092200"/>
                </a:cubicBezTo>
                <a:cubicBezTo>
                  <a:pt x="2123512" y="1082363"/>
                  <a:pt x="2153009" y="1072525"/>
                  <a:pt x="2172674" y="1062688"/>
                </a:cubicBezTo>
                <a:cubicBezTo>
                  <a:pt x="2241500" y="1043013"/>
                  <a:pt x="2300493" y="1023339"/>
                  <a:pt x="2369319" y="1003664"/>
                </a:cubicBezTo>
                <a:cubicBezTo>
                  <a:pt x="2418480" y="983990"/>
                  <a:pt x="2447977" y="944640"/>
                  <a:pt x="2467641" y="905291"/>
                </a:cubicBezTo>
                <a:cubicBezTo>
                  <a:pt x="2487306" y="856105"/>
                  <a:pt x="2487306" y="806918"/>
                  <a:pt x="2467641" y="757732"/>
                </a:cubicBezTo>
                <a:cubicBezTo>
                  <a:pt x="2457809" y="718383"/>
                  <a:pt x="2447977" y="669196"/>
                  <a:pt x="2457809" y="629847"/>
                </a:cubicBezTo>
                <a:cubicBezTo>
                  <a:pt x="2457809" y="620010"/>
                  <a:pt x="2447977" y="620010"/>
                  <a:pt x="2438145" y="610172"/>
                </a:cubicBezTo>
                <a:cubicBezTo>
                  <a:pt x="2408648" y="600335"/>
                  <a:pt x="2388983" y="590498"/>
                  <a:pt x="2359487" y="570823"/>
                </a:cubicBezTo>
                <a:cubicBezTo>
                  <a:pt x="2349654" y="560986"/>
                  <a:pt x="2329990" y="560986"/>
                  <a:pt x="2320158" y="551149"/>
                </a:cubicBezTo>
                <a:cubicBezTo>
                  <a:pt x="2290661" y="521637"/>
                  <a:pt x="2261164" y="521637"/>
                  <a:pt x="2221835" y="511799"/>
                </a:cubicBezTo>
                <a:cubicBezTo>
                  <a:pt x="2192338" y="511799"/>
                  <a:pt x="2153009" y="521637"/>
                  <a:pt x="2133345" y="541311"/>
                </a:cubicBezTo>
                <a:cubicBezTo>
                  <a:pt x="2094016" y="551149"/>
                  <a:pt x="2064519" y="590498"/>
                  <a:pt x="2025190" y="620010"/>
                </a:cubicBezTo>
                <a:cubicBezTo>
                  <a:pt x="1976029" y="659359"/>
                  <a:pt x="1936700" y="718383"/>
                  <a:pt x="1887538" y="767569"/>
                </a:cubicBezTo>
                <a:cubicBezTo>
                  <a:pt x="1887538" y="767569"/>
                  <a:pt x="1887538" y="757732"/>
                  <a:pt x="1887538" y="757732"/>
                </a:cubicBezTo>
                <a:cubicBezTo>
                  <a:pt x="1897371" y="747895"/>
                  <a:pt x="1897371" y="747895"/>
                  <a:pt x="1897371" y="747895"/>
                </a:cubicBezTo>
                <a:cubicBezTo>
                  <a:pt x="1936700" y="688871"/>
                  <a:pt x="1995693" y="629847"/>
                  <a:pt x="2044854" y="580661"/>
                </a:cubicBezTo>
                <a:cubicBezTo>
                  <a:pt x="2084183" y="541311"/>
                  <a:pt x="2084183" y="541311"/>
                  <a:pt x="2084183" y="541311"/>
                </a:cubicBezTo>
                <a:cubicBezTo>
                  <a:pt x="2121054" y="519177"/>
                  <a:pt x="2157925" y="502577"/>
                  <a:pt x="2198945" y="499810"/>
                </a:cubicBezTo>
                <a:close/>
                <a:moveTo>
                  <a:pt x="772671" y="499566"/>
                </a:moveTo>
                <a:cubicBezTo>
                  <a:pt x="777211" y="501427"/>
                  <a:pt x="779026" y="514449"/>
                  <a:pt x="786289" y="521891"/>
                </a:cubicBezTo>
                <a:cubicBezTo>
                  <a:pt x="795973" y="521891"/>
                  <a:pt x="805657" y="531813"/>
                  <a:pt x="795973" y="551656"/>
                </a:cubicBezTo>
                <a:cubicBezTo>
                  <a:pt x="795973" y="561578"/>
                  <a:pt x="815341" y="581422"/>
                  <a:pt x="834708" y="591344"/>
                </a:cubicBezTo>
                <a:cubicBezTo>
                  <a:pt x="834708" y="591344"/>
                  <a:pt x="854076" y="601266"/>
                  <a:pt x="854076" y="611188"/>
                </a:cubicBezTo>
                <a:cubicBezTo>
                  <a:pt x="834708" y="611188"/>
                  <a:pt x="825024" y="601266"/>
                  <a:pt x="815341" y="601266"/>
                </a:cubicBezTo>
                <a:cubicBezTo>
                  <a:pt x="795973" y="601266"/>
                  <a:pt x="786289" y="581422"/>
                  <a:pt x="766922" y="561578"/>
                </a:cubicBezTo>
                <a:cubicBezTo>
                  <a:pt x="766922" y="541734"/>
                  <a:pt x="757238" y="521891"/>
                  <a:pt x="766922" y="502047"/>
                </a:cubicBezTo>
                <a:cubicBezTo>
                  <a:pt x="769343" y="499566"/>
                  <a:pt x="771158" y="498946"/>
                  <a:pt x="772671" y="499566"/>
                </a:cubicBezTo>
                <a:close/>
                <a:moveTo>
                  <a:pt x="1926908" y="492125"/>
                </a:moveTo>
                <a:cubicBezTo>
                  <a:pt x="1926908" y="492125"/>
                  <a:pt x="1936750" y="492125"/>
                  <a:pt x="1936750" y="492125"/>
                </a:cubicBezTo>
                <a:cubicBezTo>
                  <a:pt x="1926908" y="531636"/>
                  <a:pt x="1907223" y="561269"/>
                  <a:pt x="1877695" y="571147"/>
                </a:cubicBezTo>
                <a:cubicBezTo>
                  <a:pt x="1858010" y="571147"/>
                  <a:pt x="1848168" y="581025"/>
                  <a:pt x="1838325" y="581025"/>
                </a:cubicBezTo>
                <a:cubicBezTo>
                  <a:pt x="1838325" y="581025"/>
                  <a:pt x="1838325" y="571147"/>
                  <a:pt x="1838325" y="561269"/>
                </a:cubicBezTo>
                <a:cubicBezTo>
                  <a:pt x="1858010" y="551392"/>
                  <a:pt x="1867853" y="531636"/>
                  <a:pt x="1877695" y="511880"/>
                </a:cubicBezTo>
                <a:cubicBezTo>
                  <a:pt x="1897380" y="511880"/>
                  <a:pt x="1907223" y="502003"/>
                  <a:pt x="1926908" y="492125"/>
                </a:cubicBezTo>
                <a:close/>
                <a:moveTo>
                  <a:pt x="1642269" y="482600"/>
                </a:moveTo>
                <a:cubicBezTo>
                  <a:pt x="1652059" y="482600"/>
                  <a:pt x="1642269" y="492491"/>
                  <a:pt x="1652059" y="492491"/>
                </a:cubicBezTo>
                <a:cubicBezTo>
                  <a:pt x="1671638" y="502383"/>
                  <a:pt x="1652059" y="522165"/>
                  <a:pt x="1652059" y="541948"/>
                </a:cubicBezTo>
                <a:cubicBezTo>
                  <a:pt x="1652059" y="561731"/>
                  <a:pt x="1652059" y="581514"/>
                  <a:pt x="1661849" y="611188"/>
                </a:cubicBezTo>
                <a:cubicBezTo>
                  <a:pt x="1642269" y="601296"/>
                  <a:pt x="1642269" y="581514"/>
                  <a:pt x="1632480" y="571622"/>
                </a:cubicBezTo>
                <a:cubicBezTo>
                  <a:pt x="1622690" y="541948"/>
                  <a:pt x="1612900" y="502383"/>
                  <a:pt x="1642269" y="482600"/>
                </a:cubicBezTo>
                <a:close/>
                <a:moveTo>
                  <a:pt x="1847624" y="463550"/>
                </a:moveTo>
                <a:cubicBezTo>
                  <a:pt x="1857376" y="473364"/>
                  <a:pt x="1857376" y="492991"/>
                  <a:pt x="1857376" y="512618"/>
                </a:cubicBezTo>
                <a:cubicBezTo>
                  <a:pt x="1847624" y="542059"/>
                  <a:pt x="1818369" y="561686"/>
                  <a:pt x="1789113" y="571500"/>
                </a:cubicBezTo>
                <a:cubicBezTo>
                  <a:pt x="1789113" y="571500"/>
                  <a:pt x="1789113" y="561686"/>
                  <a:pt x="1789113" y="561686"/>
                </a:cubicBezTo>
                <a:cubicBezTo>
                  <a:pt x="1789113" y="542059"/>
                  <a:pt x="1808617" y="542059"/>
                  <a:pt x="1828121" y="532245"/>
                </a:cubicBezTo>
                <a:cubicBezTo>
                  <a:pt x="1847624" y="512618"/>
                  <a:pt x="1818369" y="483177"/>
                  <a:pt x="1847624" y="463550"/>
                </a:cubicBezTo>
                <a:close/>
                <a:moveTo>
                  <a:pt x="859518" y="459856"/>
                </a:moveTo>
                <a:cubicBezTo>
                  <a:pt x="864507" y="462328"/>
                  <a:pt x="869496" y="467274"/>
                  <a:pt x="874485" y="472220"/>
                </a:cubicBezTo>
                <a:cubicBezTo>
                  <a:pt x="884464" y="472220"/>
                  <a:pt x="894443" y="482111"/>
                  <a:pt x="894443" y="492002"/>
                </a:cubicBezTo>
                <a:cubicBezTo>
                  <a:pt x="904421" y="521677"/>
                  <a:pt x="904421" y="521677"/>
                  <a:pt x="904421" y="521677"/>
                </a:cubicBezTo>
                <a:cubicBezTo>
                  <a:pt x="914400" y="541459"/>
                  <a:pt x="914400" y="561242"/>
                  <a:pt x="904421" y="581025"/>
                </a:cubicBezTo>
                <a:cubicBezTo>
                  <a:pt x="874485" y="571133"/>
                  <a:pt x="904421" y="541459"/>
                  <a:pt x="884464" y="511785"/>
                </a:cubicBezTo>
                <a:cubicBezTo>
                  <a:pt x="874485" y="511785"/>
                  <a:pt x="874485" y="501894"/>
                  <a:pt x="864507" y="492002"/>
                </a:cubicBezTo>
                <a:cubicBezTo>
                  <a:pt x="844550" y="462328"/>
                  <a:pt x="844550" y="462328"/>
                  <a:pt x="844550" y="462328"/>
                </a:cubicBezTo>
                <a:cubicBezTo>
                  <a:pt x="849539" y="457383"/>
                  <a:pt x="854528" y="457383"/>
                  <a:pt x="859518" y="459856"/>
                </a:cubicBezTo>
                <a:close/>
                <a:moveTo>
                  <a:pt x="1376363" y="442912"/>
                </a:moveTo>
                <a:cubicBezTo>
                  <a:pt x="1376363" y="452754"/>
                  <a:pt x="1376363" y="452754"/>
                  <a:pt x="1376363" y="462597"/>
                </a:cubicBezTo>
                <a:cubicBezTo>
                  <a:pt x="1376363" y="492124"/>
                  <a:pt x="1356783" y="511809"/>
                  <a:pt x="1346994" y="531494"/>
                </a:cubicBezTo>
                <a:cubicBezTo>
                  <a:pt x="1337204" y="531494"/>
                  <a:pt x="1337204" y="541337"/>
                  <a:pt x="1327414" y="541337"/>
                </a:cubicBezTo>
                <a:cubicBezTo>
                  <a:pt x="1317625" y="511809"/>
                  <a:pt x="1366573" y="501967"/>
                  <a:pt x="1366573" y="472439"/>
                </a:cubicBezTo>
                <a:cubicBezTo>
                  <a:pt x="1366573" y="462597"/>
                  <a:pt x="1356783" y="452754"/>
                  <a:pt x="1376363" y="442912"/>
                </a:cubicBezTo>
                <a:close/>
                <a:moveTo>
                  <a:pt x="1218407" y="442912"/>
                </a:moveTo>
                <a:cubicBezTo>
                  <a:pt x="1218407" y="442912"/>
                  <a:pt x="1228328" y="452754"/>
                  <a:pt x="1228328" y="452754"/>
                </a:cubicBezTo>
                <a:cubicBezTo>
                  <a:pt x="1218407" y="492124"/>
                  <a:pt x="1277938" y="501967"/>
                  <a:pt x="1268016" y="541337"/>
                </a:cubicBezTo>
                <a:cubicBezTo>
                  <a:pt x="1258094" y="541337"/>
                  <a:pt x="1258094" y="541337"/>
                  <a:pt x="1258094" y="541337"/>
                </a:cubicBezTo>
                <a:cubicBezTo>
                  <a:pt x="1238250" y="511809"/>
                  <a:pt x="1198563" y="482282"/>
                  <a:pt x="1218407" y="442912"/>
                </a:cubicBezTo>
                <a:close/>
                <a:moveTo>
                  <a:pt x="1159192" y="442912"/>
                </a:moveTo>
                <a:cubicBezTo>
                  <a:pt x="1169035" y="442912"/>
                  <a:pt x="1178877" y="452726"/>
                  <a:pt x="1188720" y="462539"/>
                </a:cubicBezTo>
                <a:cubicBezTo>
                  <a:pt x="1208405" y="462539"/>
                  <a:pt x="1198562" y="482166"/>
                  <a:pt x="1208405" y="491980"/>
                </a:cubicBezTo>
                <a:cubicBezTo>
                  <a:pt x="1218247" y="511607"/>
                  <a:pt x="1228090" y="531235"/>
                  <a:pt x="1247775" y="541048"/>
                </a:cubicBezTo>
                <a:cubicBezTo>
                  <a:pt x="1247775" y="550862"/>
                  <a:pt x="1237932" y="550862"/>
                  <a:pt x="1228090" y="550862"/>
                </a:cubicBezTo>
                <a:cubicBezTo>
                  <a:pt x="1198562" y="541048"/>
                  <a:pt x="1169035" y="531235"/>
                  <a:pt x="1159192" y="501794"/>
                </a:cubicBezTo>
                <a:cubicBezTo>
                  <a:pt x="1159192" y="482166"/>
                  <a:pt x="1149350" y="462539"/>
                  <a:pt x="1159192" y="442912"/>
                </a:cubicBezTo>
                <a:close/>
                <a:moveTo>
                  <a:pt x="1425178" y="433387"/>
                </a:moveTo>
                <a:cubicBezTo>
                  <a:pt x="1435100" y="433387"/>
                  <a:pt x="1435100" y="443176"/>
                  <a:pt x="1435100" y="452966"/>
                </a:cubicBezTo>
                <a:cubicBezTo>
                  <a:pt x="1435100" y="472545"/>
                  <a:pt x="1415256" y="492124"/>
                  <a:pt x="1405335" y="511704"/>
                </a:cubicBezTo>
                <a:cubicBezTo>
                  <a:pt x="1395413" y="511704"/>
                  <a:pt x="1385491" y="521493"/>
                  <a:pt x="1385491" y="531283"/>
                </a:cubicBezTo>
                <a:cubicBezTo>
                  <a:pt x="1375569" y="531283"/>
                  <a:pt x="1365647" y="550862"/>
                  <a:pt x="1355725" y="541072"/>
                </a:cubicBezTo>
                <a:cubicBezTo>
                  <a:pt x="1375569" y="511704"/>
                  <a:pt x="1395413" y="492124"/>
                  <a:pt x="1395413" y="462756"/>
                </a:cubicBezTo>
                <a:cubicBezTo>
                  <a:pt x="1425178" y="433387"/>
                  <a:pt x="1425178" y="433387"/>
                  <a:pt x="1425178" y="433387"/>
                </a:cubicBezTo>
                <a:close/>
                <a:moveTo>
                  <a:pt x="786448" y="433387"/>
                </a:moveTo>
                <a:cubicBezTo>
                  <a:pt x="806133" y="433387"/>
                  <a:pt x="825818" y="453117"/>
                  <a:pt x="835660" y="472848"/>
                </a:cubicBezTo>
                <a:cubicBezTo>
                  <a:pt x="855345" y="502443"/>
                  <a:pt x="865188" y="532039"/>
                  <a:pt x="865188" y="561635"/>
                </a:cubicBezTo>
                <a:cubicBezTo>
                  <a:pt x="855345" y="541904"/>
                  <a:pt x="845503" y="502443"/>
                  <a:pt x="825818" y="482713"/>
                </a:cubicBezTo>
                <a:cubicBezTo>
                  <a:pt x="815975" y="482713"/>
                  <a:pt x="806133" y="492578"/>
                  <a:pt x="806133" y="492578"/>
                </a:cubicBezTo>
                <a:cubicBezTo>
                  <a:pt x="806133" y="512309"/>
                  <a:pt x="815975" y="512309"/>
                  <a:pt x="815975" y="522174"/>
                </a:cubicBezTo>
                <a:cubicBezTo>
                  <a:pt x="825818" y="541904"/>
                  <a:pt x="845503" y="551769"/>
                  <a:pt x="855345" y="571500"/>
                </a:cubicBezTo>
                <a:cubicBezTo>
                  <a:pt x="835660" y="561635"/>
                  <a:pt x="815975" y="551769"/>
                  <a:pt x="806133" y="532039"/>
                </a:cubicBezTo>
                <a:cubicBezTo>
                  <a:pt x="796290" y="502443"/>
                  <a:pt x="766763" y="482713"/>
                  <a:pt x="766763" y="453117"/>
                </a:cubicBezTo>
                <a:cubicBezTo>
                  <a:pt x="776605" y="443252"/>
                  <a:pt x="786448" y="443252"/>
                  <a:pt x="786448" y="433387"/>
                </a:cubicBezTo>
                <a:close/>
                <a:moveTo>
                  <a:pt x="678440" y="433387"/>
                </a:moveTo>
                <a:cubicBezTo>
                  <a:pt x="698067" y="433387"/>
                  <a:pt x="698067" y="443201"/>
                  <a:pt x="707881" y="453014"/>
                </a:cubicBezTo>
                <a:cubicBezTo>
                  <a:pt x="727508" y="472641"/>
                  <a:pt x="737322" y="472641"/>
                  <a:pt x="756949" y="482455"/>
                </a:cubicBezTo>
                <a:cubicBezTo>
                  <a:pt x="766763" y="482455"/>
                  <a:pt x="766763" y="482455"/>
                  <a:pt x="766763" y="482455"/>
                </a:cubicBezTo>
                <a:cubicBezTo>
                  <a:pt x="747135" y="502082"/>
                  <a:pt x="747135" y="521710"/>
                  <a:pt x="747135" y="541337"/>
                </a:cubicBezTo>
                <a:cubicBezTo>
                  <a:pt x="707881" y="541337"/>
                  <a:pt x="678440" y="531523"/>
                  <a:pt x="658813" y="502082"/>
                </a:cubicBezTo>
                <a:cubicBezTo>
                  <a:pt x="658813" y="492269"/>
                  <a:pt x="658813" y="482455"/>
                  <a:pt x="658813" y="462828"/>
                </a:cubicBezTo>
                <a:cubicBezTo>
                  <a:pt x="668626" y="453014"/>
                  <a:pt x="668626" y="443201"/>
                  <a:pt x="678440" y="433387"/>
                </a:cubicBezTo>
                <a:close/>
                <a:moveTo>
                  <a:pt x="1292887" y="429980"/>
                </a:moveTo>
                <a:cubicBezTo>
                  <a:pt x="1297782" y="428757"/>
                  <a:pt x="1302677" y="428757"/>
                  <a:pt x="1307571" y="433651"/>
                </a:cubicBezTo>
                <a:cubicBezTo>
                  <a:pt x="1317361" y="433651"/>
                  <a:pt x="1317361" y="443441"/>
                  <a:pt x="1317361" y="453231"/>
                </a:cubicBezTo>
                <a:cubicBezTo>
                  <a:pt x="1327151" y="482599"/>
                  <a:pt x="1327151" y="511968"/>
                  <a:pt x="1307571" y="541337"/>
                </a:cubicBezTo>
                <a:cubicBezTo>
                  <a:pt x="1297782" y="541337"/>
                  <a:pt x="1297782" y="541337"/>
                  <a:pt x="1287992" y="541337"/>
                </a:cubicBezTo>
                <a:cubicBezTo>
                  <a:pt x="1278202" y="541337"/>
                  <a:pt x="1278202" y="531547"/>
                  <a:pt x="1278202" y="521758"/>
                </a:cubicBezTo>
                <a:cubicBezTo>
                  <a:pt x="1278202" y="492389"/>
                  <a:pt x="1268413" y="463020"/>
                  <a:pt x="1278202" y="433651"/>
                </a:cubicBezTo>
                <a:cubicBezTo>
                  <a:pt x="1283097" y="433651"/>
                  <a:pt x="1287992" y="431204"/>
                  <a:pt x="1292887" y="429980"/>
                </a:cubicBezTo>
                <a:close/>
                <a:moveTo>
                  <a:pt x="1741375" y="422870"/>
                </a:moveTo>
                <a:cubicBezTo>
                  <a:pt x="1750106" y="419213"/>
                  <a:pt x="1760085" y="419213"/>
                  <a:pt x="1770063" y="424089"/>
                </a:cubicBezTo>
                <a:cubicBezTo>
                  <a:pt x="1770063" y="433840"/>
                  <a:pt x="1760085" y="443592"/>
                  <a:pt x="1760085" y="453344"/>
                </a:cubicBezTo>
                <a:cubicBezTo>
                  <a:pt x="1740128" y="463096"/>
                  <a:pt x="1730149" y="463096"/>
                  <a:pt x="1730149" y="482599"/>
                </a:cubicBezTo>
                <a:cubicBezTo>
                  <a:pt x="1730149" y="492351"/>
                  <a:pt x="1730149" y="511855"/>
                  <a:pt x="1730149" y="531358"/>
                </a:cubicBezTo>
                <a:cubicBezTo>
                  <a:pt x="1730149" y="541110"/>
                  <a:pt x="1720170" y="550862"/>
                  <a:pt x="1710192" y="550862"/>
                </a:cubicBezTo>
                <a:cubicBezTo>
                  <a:pt x="1700213" y="511855"/>
                  <a:pt x="1700213" y="472848"/>
                  <a:pt x="1720170" y="443592"/>
                </a:cubicBezTo>
                <a:cubicBezTo>
                  <a:pt x="1725159" y="433840"/>
                  <a:pt x="1732643" y="426527"/>
                  <a:pt x="1741375" y="422870"/>
                </a:cubicBezTo>
                <a:close/>
                <a:moveTo>
                  <a:pt x="1808339" y="403225"/>
                </a:moveTo>
                <a:cubicBezTo>
                  <a:pt x="1828095" y="403225"/>
                  <a:pt x="1837972" y="413116"/>
                  <a:pt x="1837972" y="423008"/>
                </a:cubicBezTo>
                <a:cubicBezTo>
                  <a:pt x="1847850" y="462573"/>
                  <a:pt x="1808339" y="492247"/>
                  <a:pt x="1788584" y="521921"/>
                </a:cubicBezTo>
                <a:cubicBezTo>
                  <a:pt x="1788584" y="521921"/>
                  <a:pt x="1778706" y="531813"/>
                  <a:pt x="1778706" y="531813"/>
                </a:cubicBezTo>
                <a:cubicBezTo>
                  <a:pt x="1788584" y="512030"/>
                  <a:pt x="1808339" y="492247"/>
                  <a:pt x="1808339" y="462573"/>
                </a:cubicBezTo>
                <a:cubicBezTo>
                  <a:pt x="1808339" y="462573"/>
                  <a:pt x="1808339" y="452682"/>
                  <a:pt x="1798461" y="452682"/>
                </a:cubicBezTo>
                <a:cubicBezTo>
                  <a:pt x="1778706" y="462573"/>
                  <a:pt x="1768828" y="492247"/>
                  <a:pt x="1758950" y="521921"/>
                </a:cubicBezTo>
                <a:cubicBezTo>
                  <a:pt x="1758950" y="472465"/>
                  <a:pt x="1768828" y="423008"/>
                  <a:pt x="1808339" y="403225"/>
                </a:cubicBezTo>
                <a:close/>
                <a:moveTo>
                  <a:pt x="913607" y="403225"/>
                </a:moveTo>
                <a:cubicBezTo>
                  <a:pt x="933450" y="403225"/>
                  <a:pt x="953294" y="423008"/>
                  <a:pt x="963216" y="442790"/>
                </a:cubicBezTo>
                <a:cubicBezTo>
                  <a:pt x="973138" y="472465"/>
                  <a:pt x="963216" y="502139"/>
                  <a:pt x="953294" y="531813"/>
                </a:cubicBezTo>
                <a:cubicBezTo>
                  <a:pt x="933450" y="521921"/>
                  <a:pt x="923528" y="512030"/>
                  <a:pt x="913607" y="512030"/>
                </a:cubicBezTo>
                <a:cubicBezTo>
                  <a:pt x="913607" y="492247"/>
                  <a:pt x="903685" y="482356"/>
                  <a:pt x="893763" y="462573"/>
                </a:cubicBezTo>
                <a:cubicBezTo>
                  <a:pt x="903685" y="442790"/>
                  <a:pt x="903685" y="423008"/>
                  <a:pt x="913607" y="403225"/>
                </a:cubicBezTo>
                <a:close/>
                <a:moveTo>
                  <a:pt x="1690235" y="384175"/>
                </a:moveTo>
                <a:cubicBezTo>
                  <a:pt x="1690235" y="403754"/>
                  <a:pt x="1699986" y="423333"/>
                  <a:pt x="1709738" y="442912"/>
                </a:cubicBezTo>
                <a:cubicBezTo>
                  <a:pt x="1690235" y="482071"/>
                  <a:pt x="1690235" y="482071"/>
                  <a:pt x="1690235" y="482071"/>
                </a:cubicBezTo>
                <a:cubicBezTo>
                  <a:pt x="1680483" y="482071"/>
                  <a:pt x="1670731" y="501650"/>
                  <a:pt x="1660979" y="491860"/>
                </a:cubicBezTo>
                <a:cubicBezTo>
                  <a:pt x="1660979" y="472281"/>
                  <a:pt x="1641475" y="452702"/>
                  <a:pt x="1651227" y="423333"/>
                </a:cubicBezTo>
                <a:cubicBezTo>
                  <a:pt x="1660979" y="413544"/>
                  <a:pt x="1670731" y="384175"/>
                  <a:pt x="1690235" y="384175"/>
                </a:cubicBezTo>
                <a:close/>
                <a:moveTo>
                  <a:pt x="1916748" y="365125"/>
                </a:moveTo>
                <a:cubicBezTo>
                  <a:pt x="1936433" y="384663"/>
                  <a:pt x="1946275" y="413971"/>
                  <a:pt x="1946275" y="433509"/>
                </a:cubicBezTo>
                <a:cubicBezTo>
                  <a:pt x="1946275" y="453048"/>
                  <a:pt x="1926590" y="462817"/>
                  <a:pt x="1916748" y="482356"/>
                </a:cubicBezTo>
                <a:cubicBezTo>
                  <a:pt x="1906905" y="482356"/>
                  <a:pt x="1887220" y="492125"/>
                  <a:pt x="1877378" y="492125"/>
                </a:cubicBezTo>
                <a:cubicBezTo>
                  <a:pt x="1867535" y="492125"/>
                  <a:pt x="1877378" y="482356"/>
                  <a:pt x="1867535" y="482356"/>
                </a:cubicBezTo>
                <a:cubicBezTo>
                  <a:pt x="1867535" y="462817"/>
                  <a:pt x="1857693" y="462817"/>
                  <a:pt x="1857693" y="453048"/>
                </a:cubicBezTo>
                <a:cubicBezTo>
                  <a:pt x="1847850" y="423740"/>
                  <a:pt x="1877378" y="423740"/>
                  <a:pt x="1887220" y="404202"/>
                </a:cubicBezTo>
                <a:cubicBezTo>
                  <a:pt x="1897063" y="394433"/>
                  <a:pt x="1906905" y="374894"/>
                  <a:pt x="1916748" y="365125"/>
                </a:cubicBezTo>
                <a:close/>
                <a:moveTo>
                  <a:pt x="845790" y="352083"/>
                </a:moveTo>
                <a:cubicBezTo>
                  <a:pt x="863947" y="354409"/>
                  <a:pt x="876657" y="369292"/>
                  <a:pt x="883920" y="384175"/>
                </a:cubicBezTo>
                <a:cubicBezTo>
                  <a:pt x="903288" y="413940"/>
                  <a:pt x="893604" y="433784"/>
                  <a:pt x="883920" y="453628"/>
                </a:cubicBezTo>
                <a:cubicBezTo>
                  <a:pt x="874236" y="463550"/>
                  <a:pt x="864553" y="443706"/>
                  <a:pt x="845185" y="443706"/>
                </a:cubicBezTo>
                <a:cubicBezTo>
                  <a:pt x="835501" y="453628"/>
                  <a:pt x="825817" y="443706"/>
                  <a:pt x="816134" y="433784"/>
                </a:cubicBezTo>
                <a:cubicBezTo>
                  <a:pt x="816134" y="404018"/>
                  <a:pt x="816134" y="384175"/>
                  <a:pt x="806450" y="364331"/>
                </a:cubicBezTo>
                <a:cubicBezTo>
                  <a:pt x="806450" y="354409"/>
                  <a:pt x="816134" y="354409"/>
                  <a:pt x="825817" y="354409"/>
                </a:cubicBezTo>
                <a:cubicBezTo>
                  <a:pt x="833080" y="351928"/>
                  <a:pt x="839738" y="351308"/>
                  <a:pt x="845790" y="352083"/>
                </a:cubicBezTo>
                <a:close/>
                <a:moveTo>
                  <a:pt x="2124473" y="350639"/>
                </a:moveTo>
                <a:cubicBezTo>
                  <a:pt x="2133134" y="351869"/>
                  <a:pt x="2143032" y="354329"/>
                  <a:pt x="2152931" y="354329"/>
                </a:cubicBezTo>
                <a:cubicBezTo>
                  <a:pt x="2172728" y="364172"/>
                  <a:pt x="2202424" y="374014"/>
                  <a:pt x="2222221" y="374014"/>
                </a:cubicBezTo>
                <a:cubicBezTo>
                  <a:pt x="2232119" y="383857"/>
                  <a:pt x="2232119" y="393700"/>
                  <a:pt x="2232119" y="403542"/>
                </a:cubicBezTo>
                <a:cubicBezTo>
                  <a:pt x="2242018" y="423227"/>
                  <a:pt x="2271713" y="452755"/>
                  <a:pt x="2261815" y="492125"/>
                </a:cubicBezTo>
                <a:cubicBezTo>
                  <a:pt x="2232119" y="492125"/>
                  <a:pt x="2212322" y="482282"/>
                  <a:pt x="2192525" y="482282"/>
                </a:cubicBezTo>
                <a:cubicBezTo>
                  <a:pt x="2192525" y="462597"/>
                  <a:pt x="2182626" y="442912"/>
                  <a:pt x="2162829" y="433070"/>
                </a:cubicBezTo>
                <a:cubicBezTo>
                  <a:pt x="2152931" y="423227"/>
                  <a:pt x="2133134" y="413385"/>
                  <a:pt x="2113337" y="413385"/>
                </a:cubicBezTo>
                <a:cubicBezTo>
                  <a:pt x="2113337" y="393700"/>
                  <a:pt x="2113337" y="374014"/>
                  <a:pt x="2103438" y="354329"/>
                </a:cubicBezTo>
                <a:cubicBezTo>
                  <a:pt x="2108388" y="349408"/>
                  <a:pt x="2115811" y="349408"/>
                  <a:pt x="2124473" y="350639"/>
                </a:cubicBezTo>
                <a:close/>
                <a:moveTo>
                  <a:pt x="727075" y="344487"/>
                </a:moveTo>
                <a:cubicBezTo>
                  <a:pt x="756841" y="344487"/>
                  <a:pt x="786607" y="354409"/>
                  <a:pt x="796529" y="374253"/>
                </a:cubicBezTo>
                <a:cubicBezTo>
                  <a:pt x="796529" y="384175"/>
                  <a:pt x="806451" y="404018"/>
                  <a:pt x="806451" y="423862"/>
                </a:cubicBezTo>
                <a:cubicBezTo>
                  <a:pt x="806451" y="423862"/>
                  <a:pt x="786607" y="423862"/>
                  <a:pt x="786607" y="423862"/>
                </a:cubicBezTo>
                <a:cubicBezTo>
                  <a:pt x="766763" y="433784"/>
                  <a:pt x="756841" y="433784"/>
                  <a:pt x="756841" y="453628"/>
                </a:cubicBezTo>
                <a:cubicBezTo>
                  <a:pt x="756841" y="463550"/>
                  <a:pt x="756841" y="463550"/>
                  <a:pt x="756841" y="463550"/>
                </a:cubicBezTo>
                <a:cubicBezTo>
                  <a:pt x="727075" y="463550"/>
                  <a:pt x="697310" y="433784"/>
                  <a:pt x="687388" y="413940"/>
                </a:cubicBezTo>
                <a:cubicBezTo>
                  <a:pt x="687388" y="394096"/>
                  <a:pt x="687388" y="374253"/>
                  <a:pt x="697310" y="364331"/>
                </a:cubicBezTo>
                <a:cubicBezTo>
                  <a:pt x="707232" y="354409"/>
                  <a:pt x="717154" y="344487"/>
                  <a:pt x="727075" y="344487"/>
                </a:cubicBezTo>
                <a:close/>
                <a:moveTo>
                  <a:pt x="1337204" y="334962"/>
                </a:moveTo>
                <a:cubicBezTo>
                  <a:pt x="1356783" y="334962"/>
                  <a:pt x="1366573" y="354745"/>
                  <a:pt x="1366573" y="374527"/>
                </a:cubicBezTo>
                <a:cubicBezTo>
                  <a:pt x="1376363" y="404202"/>
                  <a:pt x="1366573" y="443767"/>
                  <a:pt x="1337204" y="463550"/>
                </a:cubicBezTo>
                <a:cubicBezTo>
                  <a:pt x="1337204" y="453658"/>
                  <a:pt x="1317625" y="433876"/>
                  <a:pt x="1337204" y="414093"/>
                </a:cubicBezTo>
                <a:cubicBezTo>
                  <a:pt x="1337204" y="404202"/>
                  <a:pt x="1346994" y="394310"/>
                  <a:pt x="1337204" y="374527"/>
                </a:cubicBezTo>
                <a:cubicBezTo>
                  <a:pt x="1317625" y="364636"/>
                  <a:pt x="1337204" y="344853"/>
                  <a:pt x="1337204" y="334962"/>
                </a:cubicBezTo>
                <a:close/>
                <a:moveTo>
                  <a:pt x="2103756" y="325437"/>
                </a:moveTo>
                <a:cubicBezTo>
                  <a:pt x="2152968" y="325437"/>
                  <a:pt x="2192338" y="354806"/>
                  <a:pt x="2231708" y="354806"/>
                </a:cubicBezTo>
                <a:cubicBezTo>
                  <a:pt x="2271078" y="345016"/>
                  <a:pt x="2251393" y="384175"/>
                  <a:pt x="2261236" y="403754"/>
                </a:cubicBezTo>
                <a:cubicBezTo>
                  <a:pt x="2280921" y="423333"/>
                  <a:pt x="2280921" y="442912"/>
                  <a:pt x="2290763" y="462491"/>
                </a:cubicBezTo>
                <a:cubicBezTo>
                  <a:pt x="2290763" y="482071"/>
                  <a:pt x="2290763" y="491860"/>
                  <a:pt x="2280921" y="491860"/>
                </a:cubicBezTo>
                <a:cubicBezTo>
                  <a:pt x="2280921" y="501650"/>
                  <a:pt x="2280921" y="501650"/>
                  <a:pt x="2271078" y="491860"/>
                </a:cubicBezTo>
                <a:cubicBezTo>
                  <a:pt x="2271078" y="482071"/>
                  <a:pt x="2271078" y="472281"/>
                  <a:pt x="2271078" y="462491"/>
                </a:cubicBezTo>
                <a:cubicBezTo>
                  <a:pt x="2271078" y="433123"/>
                  <a:pt x="2241551" y="403754"/>
                  <a:pt x="2241551" y="364595"/>
                </a:cubicBezTo>
                <a:cubicBezTo>
                  <a:pt x="2231708" y="354806"/>
                  <a:pt x="2221866" y="364595"/>
                  <a:pt x="2212023" y="364595"/>
                </a:cubicBezTo>
                <a:cubicBezTo>
                  <a:pt x="2172653" y="354806"/>
                  <a:pt x="2143126" y="325437"/>
                  <a:pt x="2103756" y="345016"/>
                </a:cubicBezTo>
                <a:cubicBezTo>
                  <a:pt x="2103756" y="345016"/>
                  <a:pt x="2093913" y="335226"/>
                  <a:pt x="2093913" y="335226"/>
                </a:cubicBezTo>
                <a:cubicBezTo>
                  <a:pt x="2093913" y="325437"/>
                  <a:pt x="2103756" y="325437"/>
                  <a:pt x="2103756" y="325437"/>
                </a:cubicBezTo>
                <a:close/>
                <a:moveTo>
                  <a:pt x="1248456" y="325437"/>
                </a:moveTo>
                <a:cubicBezTo>
                  <a:pt x="1248456" y="335302"/>
                  <a:pt x="1248456" y="335302"/>
                  <a:pt x="1248456" y="335302"/>
                </a:cubicBezTo>
                <a:cubicBezTo>
                  <a:pt x="1248456" y="355033"/>
                  <a:pt x="1248456" y="364898"/>
                  <a:pt x="1238477" y="384628"/>
                </a:cubicBezTo>
                <a:cubicBezTo>
                  <a:pt x="1238477" y="404359"/>
                  <a:pt x="1248456" y="424089"/>
                  <a:pt x="1258434" y="443819"/>
                </a:cubicBezTo>
                <a:cubicBezTo>
                  <a:pt x="1268413" y="443819"/>
                  <a:pt x="1258434" y="453685"/>
                  <a:pt x="1258434" y="463550"/>
                </a:cubicBezTo>
                <a:cubicBezTo>
                  <a:pt x="1228498" y="443819"/>
                  <a:pt x="1198563" y="404359"/>
                  <a:pt x="1208541" y="364898"/>
                </a:cubicBezTo>
                <a:cubicBezTo>
                  <a:pt x="1208541" y="345167"/>
                  <a:pt x="1228498" y="325437"/>
                  <a:pt x="1248456" y="325437"/>
                </a:cubicBezTo>
                <a:close/>
                <a:moveTo>
                  <a:pt x="1159669" y="325437"/>
                </a:moveTo>
                <a:cubicBezTo>
                  <a:pt x="1169590" y="335226"/>
                  <a:pt x="1179512" y="354806"/>
                  <a:pt x="1199356" y="364595"/>
                </a:cubicBezTo>
                <a:cubicBezTo>
                  <a:pt x="1189434" y="393964"/>
                  <a:pt x="1219200" y="423333"/>
                  <a:pt x="1199356" y="442912"/>
                </a:cubicBezTo>
                <a:cubicBezTo>
                  <a:pt x="1169590" y="442912"/>
                  <a:pt x="1149747" y="413543"/>
                  <a:pt x="1139825" y="393964"/>
                </a:cubicBezTo>
                <a:cubicBezTo>
                  <a:pt x="1139825" y="364595"/>
                  <a:pt x="1139825" y="345016"/>
                  <a:pt x="1159669" y="325437"/>
                </a:cubicBezTo>
                <a:close/>
                <a:moveTo>
                  <a:pt x="1769358" y="315912"/>
                </a:moveTo>
                <a:cubicBezTo>
                  <a:pt x="1769358" y="315912"/>
                  <a:pt x="1779235" y="315912"/>
                  <a:pt x="1789113" y="325726"/>
                </a:cubicBezTo>
                <a:cubicBezTo>
                  <a:pt x="1769358" y="345353"/>
                  <a:pt x="1779235" y="384607"/>
                  <a:pt x="1769358" y="404235"/>
                </a:cubicBezTo>
                <a:cubicBezTo>
                  <a:pt x="1749602" y="404235"/>
                  <a:pt x="1729847" y="414048"/>
                  <a:pt x="1719969" y="423862"/>
                </a:cubicBezTo>
                <a:cubicBezTo>
                  <a:pt x="1710091" y="423862"/>
                  <a:pt x="1710091" y="423862"/>
                  <a:pt x="1710091" y="423862"/>
                </a:cubicBezTo>
                <a:cubicBezTo>
                  <a:pt x="1700213" y="394421"/>
                  <a:pt x="1700213" y="364980"/>
                  <a:pt x="1719969" y="345353"/>
                </a:cubicBezTo>
                <a:cubicBezTo>
                  <a:pt x="1729847" y="325726"/>
                  <a:pt x="1749602" y="315912"/>
                  <a:pt x="1769358" y="315912"/>
                </a:cubicBezTo>
                <a:close/>
                <a:moveTo>
                  <a:pt x="1415371" y="315912"/>
                </a:moveTo>
                <a:cubicBezTo>
                  <a:pt x="1415371" y="315912"/>
                  <a:pt x="1425123" y="315912"/>
                  <a:pt x="1425123" y="315912"/>
                </a:cubicBezTo>
                <a:cubicBezTo>
                  <a:pt x="1434874" y="325681"/>
                  <a:pt x="1434874" y="345220"/>
                  <a:pt x="1444626" y="364758"/>
                </a:cubicBezTo>
                <a:cubicBezTo>
                  <a:pt x="1444626" y="394066"/>
                  <a:pt x="1425123" y="433143"/>
                  <a:pt x="1395867" y="442912"/>
                </a:cubicBezTo>
                <a:cubicBezTo>
                  <a:pt x="1376363" y="423373"/>
                  <a:pt x="1376363" y="423373"/>
                  <a:pt x="1376363" y="423373"/>
                </a:cubicBezTo>
                <a:cubicBezTo>
                  <a:pt x="1386115" y="413604"/>
                  <a:pt x="1386115" y="384296"/>
                  <a:pt x="1386115" y="364758"/>
                </a:cubicBezTo>
                <a:cubicBezTo>
                  <a:pt x="1395867" y="354989"/>
                  <a:pt x="1405619" y="335450"/>
                  <a:pt x="1415371" y="315912"/>
                </a:cubicBezTo>
                <a:close/>
                <a:moveTo>
                  <a:pt x="1852746" y="300236"/>
                </a:moveTo>
                <a:cubicBezTo>
                  <a:pt x="1864982" y="300236"/>
                  <a:pt x="1877220" y="305197"/>
                  <a:pt x="1887009" y="315119"/>
                </a:cubicBezTo>
                <a:cubicBezTo>
                  <a:pt x="1896799" y="334963"/>
                  <a:pt x="1906588" y="354806"/>
                  <a:pt x="1896799" y="374650"/>
                </a:cubicBezTo>
                <a:cubicBezTo>
                  <a:pt x="1887009" y="384572"/>
                  <a:pt x="1877219" y="414338"/>
                  <a:pt x="1847851" y="414338"/>
                </a:cubicBezTo>
                <a:cubicBezTo>
                  <a:pt x="1847851" y="404416"/>
                  <a:pt x="1828272" y="384572"/>
                  <a:pt x="1818482" y="394494"/>
                </a:cubicBezTo>
                <a:cubicBezTo>
                  <a:pt x="1808692" y="394494"/>
                  <a:pt x="1798903" y="404416"/>
                  <a:pt x="1789113" y="404416"/>
                </a:cubicBezTo>
                <a:cubicBezTo>
                  <a:pt x="1789113" y="364728"/>
                  <a:pt x="1789113" y="334963"/>
                  <a:pt x="1818482" y="315119"/>
                </a:cubicBezTo>
                <a:cubicBezTo>
                  <a:pt x="1828272" y="305197"/>
                  <a:pt x="1840509" y="300236"/>
                  <a:pt x="1852746" y="300236"/>
                </a:cubicBezTo>
                <a:close/>
                <a:moveTo>
                  <a:pt x="1287462" y="295275"/>
                </a:moveTo>
                <a:cubicBezTo>
                  <a:pt x="1297384" y="295275"/>
                  <a:pt x="1307306" y="295275"/>
                  <a:pt x="1307306" y="305166"/>
                </a:cubicBezTo>
                <a:cubicBezTo>
                  <a:pt x="1327150" y="344732"/>
                  <a:pt x="1317228" y="384297"/>
                  <a:pt x="1307306" y="413971"/>
                </a:cubicBezTo>
                <a:cubicBezTo>
                  <a:pt x="1297384" y="394189"/>
                  <a:pt x="1317228" y="354623"/>
                  <a:pt x="1297384" y="344732"/>
                </a:cubicBezTo>
                <a:cubicBezTo>
                  <a:pt x="1287462" y="334840"/>
                  <a:pt x="1277540" y="354623"/>
                  <a:pt x="1277540" y="354623"/>
                </a:cubicBezTo>
                <a:cubicBezTo>
                  <a:pt x="1267619" y="374406"/>
                  <a:pt x="1287462" y="394189"/>
                  <a:pt x="1287462" y="423863"/>
                </a:cubicBezTo>
                <a:cubicBezTo>
                  <a:pt x="1277540" y="423863"/>
                  <a:pt x="1277540" y="404080"/>
                  <a:pt x="1267619" y="394189"/>
                </a:cubicBezTo>
                <a:cubicBezTo>
                  <a:pt x="1267619" y="364515"/>
                  <a:pt x="1247775" y="315058"/>
                  <a:pt x="1287462" y="295275"/>
                </a:cubicBezTo>
                <a:close/>
                <a:moveTo>
                  <a:pt x="1199357" y="227012"/>
                </a:moveTo>
                <a:cubicBezTo>
                  <a:pt x="1209080" y="227012"/>
                  <a:pt x="1209080" y="227012"/>
                  <a:pt x="1218804" y="227012"/>
                </a:cubicBezTo>
                <a:cubicBezTo>
                  <a:pt x="1218804" y="256320"/>
                  <a:pt x="1228527" y="285627"/>
                  <a:pt x="1238251" y="314935"/>
                </a:cubicBezTo>
                <a:cubicBezTo>
                  <a:pt x="1238251" y="314935"/>
                  <a:pt x="1228527" y="314935"/>
                  <a:pt x="1218804" y="324704"/>
                </a:cubicBezTo>
                <a:cubicBezTo>
                  <a:pt x="1209080" y="324704"/>
                  <a:pt x="1209080" y="354012"/>
                  <a:pt x="1189633" y="344243"/>
                </a:cubicBezTo>
                <a:cubicBezTo>
                  <a:pt x="1170186" y="324704"/>
                  <a:pt x="1160463" y="305166"/>
                  <a:pt x="1160463" y="275858"/>
                </a:cubicBezTo>
                <a:cubicBezTo>
                  <a:pt x="1170186" y="256320"/>
                  <a:pt x="1179910" y="227012"/>
                  <a:pt x="1199357" y="227012"/>
                </a:cubicBezTo>
                <a:close/>
                <a:moveTo>
                  <a:pt x="1371600" y="224801"/>
                </a:moveTo>
                <a:cubicBezTo>
                  <a:pt x="1379009" y="227239"/>
                  <a:pt x="1386417" y="232115"/>
                  <a:pt x="1396295" y="236990"/>
                </a:cubicBezTo>
                <a:cubicBezTo>
                  <a:pt x="1416050" y="275998"/>
                  <a:pt x="1406172" y="315005"/>
                  <a:pt x="1386417" y="344260"/>
                </a:cubicBezTo>
                <a:cubicBezTo>
                  <a:pt x="1376539" y="344260"/>
                  <a:pt x="1376539" y="354012"/>
                  <a:pt x="1376539" y="354012"/>
                </a:cubicBezTo>
                <a:cubicBezTo>
                  <a:pt x="1366661" y="344260"/>
                  <a:pt x="1366661" y="334508"/>
                  <a:pt x="1356783" y="334508"/>
                </a:cubicBezTo>
                <a:cubicBezTo>
                  <a:pt x="1346905" y="324757"/>
                  <a:pt x="1337028" y="324757"/>
                  <a:pt x="1327150" y="315005"/>
                </a:cubicBezTo>
                <a:cubicBezTo>
                  <a:pt x="1346905" y="285749"/>
                  <a:pt x="1346905" y="256494"/>
                  <a:pt x="1346905" y="227239"/>
                </a:cubicBezTo>
                <a:cubicBezTo>
                  <a:pt x="1356783" y="222363"/>
                  <a:pt x="1364191" y="222363"/>
                  <a:pt x="1371600" y="224801"/>
                </a:cubicBezTo>
                <a:close/>
                <a:moveTo>
                  <a:pt x="815373" y="217487"/>
                </a:moveTo>
                <a:cubicBezTo>
                  <a:pt x="844933" y="217487"/>
                  <a:pt x="884347" y="217487"/>
                  <a:pt x="904054" y="227324"/>
                </a:cubicBezTo>
                <a:cubicBezTo>
                  <a:pt x="943468" y="246997"/>
                  <a:pt x="963175" y="276508"/>
                  <a:pt x="982882" y="315855"/>
                </a:cubicBezTo>
                <a:cubicBezTo>
                  <a:pt x="1012442" y="404387"/>
                  <a:pt x="1042002" y="492918"/>
                  <a:pt x="1071563" y="581450"/>
                </a:cubicBezTo>
                <a:cubicBezTo>
                  <a:pt x="1071563" y="581450"/>
                  <a:pt x="1071563" y="591287"/>
                  <a:pt x="1061709" y="591287"/>
                </a:cubicBezTo>
                <a:cubicBezTo>
                  <a:pt x="1061709" y="601124"/>
                  <a:pt x="1051856" y="591287"/>
                  <a:pt x="1051856" y="581450"/>
                </a:cubicBezTo>
                <a:cubicBezTo>
                  <a:pt x="1022296" y="522429"/>
                  <a:pt x="1002589" y="453571"/>
                  <a:pt x="982882" y="394550"/>
                </a:cubicBezTo>
                <a:cubicBezTo>
                  <a:pt x="963175" y="365039"/>
                  <a:pt x="943468" y="345366"/>
                  <a:pt x="913908" y="325692"/>
                </a:cubicBezTo>
                <a:cubicBezTo>
                  <a:pt x="844933" y="296182"/>
                  <a:pt x="766106" y="315855"/>
                  <a:pt x="697132" y="306018"/>
                </a:cubicBezTo>
                <a:cubicBezTo>
                  <a:pt x="697132" y="306018"/>
                  <a:pt x="687278" y="296182"/>
                  <a:pt x="677425" y="306018"/>
                </a:cubicBezTo>
                <a:cubicBezTo>
                  <a:pt x="677425" y="355203"/>
                  <a:pt x="647864" y="404387"/>
                  <a:pt x="628158" y="463408"/>
                </a:cubicBezTo>
                <a:cubicBezTo>
                  <a:pt x="618304" y="492918"/>
                  <a:pt x="608451" y="532266"/>
                  <a:pt x="628158" y="561776"/>
                </a:cubicBezTo>
                <a:cubicBezTo>
                  <a:pt x="638011" y="601124"/>
                  <a:pt x="677425" y="630634"/>
                  <a:pt x="706985" y="660145"/>
                </a:cubicBezTo>
                <a:cubicBezTo>
                  <a:pt x="726692" y="689655"/>
                  <a:pt x="756252" y="719166"/>
                  <a:pt x="795666" y="748676"/>
                </a:cubicBezTo>
                <a:cubicBezTo>
                  <a:pt x="795666" y="758513"/>
                  <a:pt x="785813" y="768350"/>
                  <a:pt x="775959" y="768350"/>
                </a:cubicBezTo>
                <a:cubicBezTo>
                  <a:pt x="756252" y="768350"/>
                  <a:pt x="756252" y="748676"/>
                  <a:pt x="736546" y="738839"/>
                </a:cubicBezTo>
                <a:cubicBezTo>
                  <a:pt x="608451" y="620797"/>
                  <a:pt x="608451" y="620797"/>
                  <a:pt x="608451" y="620797"/>
                </a:cubicBezTo>
                <a:cubicBezTo>
                  <a:pt x="578890" y="591287"/>
                  <a:pt x="549330" y="551939"/>
                  <a:pt x="539477" y="512592"/>
                </a:cubicBezTo>
                <a:cubicBezTo>
                  <a:pt x="500063" y="453571"/>
                  <a:pt x="549330" y="384713"/>
                  <a:pt x="578890" y="335529"/>
                </a:cubicBezTo>
                <a:cubicBezTo>
                  <a:pt x="598597" y="306018"/>
                  <a:pt x="618304" y="276508"/>
                  <a:pt x="638011" y="237161"/>
                </a:cubicBezTo>
                <a:cubicBezTo>
                  <a:pt x="697132" y="237161"/>
                  <a:pt x="766106" y="237161"/>
                  <a:pt x="815373" y="217487"/>
                </a:cubicBezTo>
                <a:close/>
                <a:moveTo>
                  <a:pt x="834794" y="187325"/>
                </a:moveTo>
                <a:cubicBezTo>
                  <a:pt x="893829" y="187325"/>
                  <a:pt x="952864" y="216862"/>
                  <a:pt x="992221" y="275936"/>
                </a:cubicBezTo>
                <a:cubicBezTo>
                  <a:pt x="1002060" y="295628"/>
                  <a:pt x="1002060" y="295628"/>
                  <a:pt x="1002060" y="295628"/>
                </a:cubicBezTo>
                <a:cubicBezTo>
                  <a:pt x="1031578" y="354702"/>
                  <a:pt x="1041417" y="423622"/>
                  <a:pt x="1070934" y="492542"/>
                </a:cubicBezTo>
                <a:cubicBezTo>
                  <a:pt x="1070934" y="522079"/>
                  <a:pt x="1090613" y="551616"/>
                  <a:pt x="1090613" y="581153"/>
                </a:cubicBezTo>
                <a:cubicBezTo>
                  <a:pt x="1090613" y="581153"/>
                  <a:pt x="1080774" y="581153"/>
                  <a:pt x="1080774" y="581153"/>
                </a:cubicBezTo>
                <a:cubicBezTo>
                  <a:pt x="1070934" y="541770"/>
                  <a:pt x="1061095" y="502387"/>
                  <a:pt x="1041417" y="463005"/>
                </a:cubicBezTo>
                <a:cubicBezTo>
                  <a:pt x="1031578" y="413776"/>
                  <a:pt x="1011899" y="364548"/>
                  <a:pt x="1002060" y="315319"/>
                </a:cubicBezTo>
                <a:cubicBezTo>
                  <a:pt x="982382" y="285782"/>
                  <a:pt x="962703" y="256245"/>
                  <a:pt x="933186" y="236553"/>
                </a:cubicBezTo>
                <a:cubicBezTo>
                  <a:pt x="913507" y="216862"/>
                  <a:pt x="893829" y="207016"/>
                  <a:pt x="864311" y="207016"/>
                </a:cubicBezTo>
                <a:cubicBezTo>
                  <a:pt x="795437" y="197171"/>
                  <a:pt x="736402" y="236553"/>
                  <a:pt x="667527" y="226708"/>
                </a:cubicBezTo>
                <a:cubicBezTo>
                  <a:pt x="657688" y="226708"/>
                  <a:pt x="647849" y="226708"/>
                  <a:pt x="638010" y="216862"/>
                </a:cubicBezTo>
                <a:cubicBezTo>
                  <a:pt x="618331" y="236553"/>
                  <a:pt x="608492" y="266091"/>
                  <a:pt x="598653" y="285782"/>
                </a:cubicBezTo>
                <a:cubicBezTo>
                  <a:pt x="559296" y="335010"/>
                  <a:pt x="539618" y="384239"/>
                  <a:pt x="510100" y="443313"/>
                </a:cubicBezTo>
                <a:cubicBezTo>
                  <a:pt x="510100" y="492542"/>
                  <a:pt x="529778" y="531925"/>
                  <a:pt x="549457" y="571307"/>
                </a:cubicBezTo>
                <a:cubicBezTo>
                  <a:pt x="578974" y="610690"/>
                  <a:pt x="608492" y="640227"/>
                  <a:pt x="647849" y="669765"/>
                </a:cubicBezTo>
                <a:cubicBezTo>
                  <a:pt x="687206" y="709147"/>
                  <a:pt x="726562" y="748530"/>
                  <a:pt x="765919" y="787913"/>
                </a:cubicBezTo>
                <a:cubicBezTo>
                  <a:pt x="756080" y="787913"/>
                  <a:pt x="736402" y="778067"/>
                  <a:pt x="726562" y="768222"/>
                </a:cubicBezTo>
                <a:cubicBezTo>
                  <a:pt x="687206" y="728839"/>
                  <a:pt x="628170" y="679610"/>
                  <a:pt x="578974" y="640227"/>
                </a:cubicBezTo>
                <a:cubicBezTo>
                  <a:pt x="549457" y="600845"/>
                  <a:pt x="519939" y="561462"/>
                  <a:pt x="510100" y="522079"/>
                </a:cubicBezTo>
                <a:cubicBezTo>
                  <a:pt x="500261" y="522079"/>
                  <a:pt x="510100" y="512233"/>
                  <a:pt x="510100" y="512233"/>
                </a:cubicBezTo>
                <a:cubicBezTo>
                  <a:pt x="500261" y="492542"/>
                  <a:pt x="500261" y="482696"/>
                  <a:pt x="500261" y="463005"/>
                </a:cubicBezTo>
                <a:cubicBezTo>
                  <a:pt x="490422" y="463005"/>
                  <a:pt x="490422" y="472850"/>
                  <a:pt x="490422" y="472850"/>
                </a:cubicBezTo>
                <a:cubicBezTo>
                  <a:pt x="490422" y="492542"/>
                  <a:pt x="490422" y="502387"/>
                  <a:pt x="500261" y="512233"/>
                </a:cubicBezTo>
                <a:cubicBezTo>
                  <a:pt x="500261" y="522079"/>
                  <a:pt x="480582" y="522079"/>
                  <a:pt x="480582" y="531925"/>
                </a:cubicBezTo>
                <a:cubicBezTo>
                  <a:pt x="470743" y="541770"/>
                  <a:pt x="451065" y="551616"/>
                  <a:pt x="460904" y="561462"/>
                </a:cubicBezTo>
                <a:cubicBezTo>
                  <a:pt x="460904" y="571307"/>
                  <a:pt x="460904" y="571307"/>
                  <a:pt x="460904" y="581153"/>
                </a:cubicBezTo>
                <a:cubicBezTo>
                  <a:pt x="490422" y="581153"/>
                  <a:pt x="500261" y="590999"/>
                  <a:pt x="519939" y="600845"/>
                </a:cubicBezTo>
                <a:cubicBezTo>
                  <a:pt x="539618" y="610690"/>
                  <a:pt x="539618" y="610690"/>
                  <a:pt x="539618" y="610690"/>
                </a:cubicBezTo>
                <a:cubicBezTo>
                  <a:pt x="608492" y="669765"/>
                  <a:pt x="677366" y="738684"/>
                  <a:pt x="746241" y="797759"/>
                </a:cubicBezTo>
                <a:cubicBezTo>
                  <a:pt x="746241" y="797759"/>
                  <a:pt x="746241" y="807604"/>
                  <a:pt x="746241" y="807604"/>
                </a:cubicBezTo>
                <a:cubicBezTo>
                  <a:pt x="726562" y="797759"/>
                  <a:pt x="726562" y="797759"/>
                  <a:pt x="726562" y="797759"/>
                </a:cubicBezTo>
                <a:cubicBezTo>
                  <a:pt x="677366" y="748530"/>
                  <a:pt x="608492" y="699302"/>
                  <a:pt x="559296" y="650073"/>
                </a:cubicBezTo>
                <a:cubicBezTo>
                  <a:pt x="529778" y="620536"/>
                  <a:pt x="500261" y="600845"/>
                  <a:pt x="460904" y="590999"/>
                </a:cubicBezTo>
                <a:cubicBezTo>
                  <a:pt x="431387" y="590999"/>
                  <a:pt x="401869" y="590999"/>
                  <a:pt x="372351" y="590999"/>
                </a:cubicBezTo>
                <a:cubicBezTo>
                  <a:pt x="323155" y="590999"/>
                  <a:pt x="293638" y="630382"/>
                  <a:pt x="254281" y="659919"/>
                </a:cubicBezTo>
                <a:cubicBezTo>
                  <a:pt x="224763" y="679610"/>
                  <a:pt x="195246" y="709147"/>
                  <a:pt x="165728" y="728839"/>
                </a:cubicBezTo>
                <a:cubicBezTo>
                  <a:pt x="155889" y="738684"/>
                  <a:pt x="165728" y="748530"/>
                  <a:pt x="165728" y="748530"/>
                </a:cubicBezTo>
                <a:cubicBezTo>
                  <a:pt x="165728" y="807604"/>
                  <a:pt x="155889" y="866679"/>
                  <a:pt x="165728" y="915907"/>
                </a:cubicBezTo>
                <a:cubicBezTo>
                  <a:pt x="165728" y="984827"/>
                  <a:pt x="205085" y="1034056"/>
                  <a:pt x="264120" y="1063593"/>
                </a:cubicBezTo>
                <a:cubicBezTo>
                  <a:pt x="352673" y="1112821"/>
                  <a:pt x="460904" y="1122667"/>
                  <a:pt x="559296" y="1152204"/>
                </a:cubicBezTo>
                <a:cubicBezTo>
                  <a:pt x="559296" y="1162050"/>
                  <a:pt x="549457" y="1162050"/>
                  <a:pt x="549457" y="1162050"/>
                </a:cubicBezTo>
                <a:cubicBezTo>
                  <a:pt x="451065" y="1132513"/>
                  <a:pt x="352673" y="1112821"/>
                  <a:pt x="254281" y="1073438"/>
                </a:cubicBezTo>
                <a:cubicBezTo>
                  <a:pt x="214924" y="1053747"/>
                  <a:pt x="175567" y="1024210"/>
                  <a:pt x="165728" y="974981"/>
                </a:cubicBezTo>
                <a:cubicBezTo>
                  <a:pt x="155889" y="955290"/>
                  <a:pt x="146050" y="925753"/>
                  <a:pt x="146050" y="896216"/>
                </a:cubicBezTo>
                <a:cubicBezTo>
                  <a:pt x="146050" y="876524"/>
                  <a:pt x="146050" y="846987"/>
                  <a:pt x="146050" y="827296"/>
                </a:cubicBezTo>
                <a:cubicBezTo>
                  <a:pt x="146050" y="807604"/>
                  <a:pt x="146050" y="778067"/>
                  <a:pt x="146050" y="758376"/>
                </a:cubicBezTo>
                <a:cubicBezTo>
                  <a:pt x="146050" y="748530"/>
                  <a:pt x="146050" y="728839"/>
                  <a:pt x="146050" y="718993"/>
                </a:cubicBezTo>
                <a:cubicBezTo>
                  <a:pt x="165728" y="709147"/>
                  <a:pt x="195246" y="689456"/>
                  <a:pt x="214924" y="679610"/>
                </a:cubicBezTo>
                <a:cubicBezTo>
                  <a:pt x="254281" y="640227"/>
                  <a:pt x="293638" y="600845"/>
                  <a:pt x="342834" y="581153"/>
                </a:cubicBezTo>
                <a:cubicBezTo>
                  <a:pt x="352673" y="571307"/>
                  <a:pt x="342834" y="571307"/>
                  <a:pt x="352673" y="561462"/>
                </a:cubicBezTo>
                <a:cubicBezTo>
                  <a:pt x="342834" y="522079"/>
                  <a:pt x="372351" y="492542"/>
                  <a:pt x="372351" y="453159"/>
                </a:cubicBezTo>
                <a:cubicBezTo>
                  <a:pt x="421547" y="443313"/>
                  <a:pt x="421547" y="443313"/>
                  <a:pt x="421547" y="443313"/>
                </a:cubicBezTo>
                <a:cubicBezTo>
                  <a:pt x="441226" y="433468"/>
                  <a:pt x="470743" y="423622"/>
                  <a:pt x="500261" y="423622"/>
                </a:cubicBezTo>
                <a:cubicBezTo>
                  <a:pt x="510100" y="423622"/>
                  <a:pt x="510100" y="403930"/>
                  <a:pt x="510100" y="403930"/>
                </a:cubicBezTo>
                <a:cubicBezTo>
                  <a:pt x="529778" y="364548"/>
                  <a:pt x="549457" y="325165"/>
                  <a:pt x="578974" y="295628"/>
                </a:cubicBezTo>
                <a:cubicBezTo>
                  <a:pt x="588814" y="266091"/>
                  <a:pt x="618331" y="236553"/>
                  <a:pt x="618331" y="207016"/>
                </a:cubicBezTo>
                <a:cubicBezTo>
                  <a:pt x="628170" y="197171"/>
                  <a:pt x="647849" y="207016"/>
                  <a:pt x="667527" y="207016"/>
                </a:cubicBezTo>
                <a:cubicBezTo>
                  <a:pt x="716723" y="216862"/>
                  <a:pt x="775758" y="197171"/>
                  <a:pt x="834794" y="187325"/>
                </a:cubicBezTo>
                <a:close/>
                <a:moveTo>
                  <a:pt x="1749743" y="177800"/>
                </a:moveTo>
                <a:cubicBezTo>
                  <a:pt x="1808798" y="177800"/>
                  <a:pt x="1877696" y="197474"/>
                  <a:pt x="1936751" y="177800"/>
                </a:cubicBezTo>
                <a:cubicBezTo>
                  <a:pt x="1946593" y="187637"/>
                  <a:pt x="1946593" y="197474"/>
                  <a:pt x="1956436" y="207310"/>
                </a:cubicBezTo>
                <a:cubicBezTo>
                  <a:pt x="1985963" y="256495"/>
                  <a:pt x="2035176" y="295842"/>
                  <a:pt x="2064703" y="354863"/>
                </a:cubicBezTo>
                <a:cubicBezTo>
                  <a:pt x="2084388" y="413884"/>
                  <a:pt x="2074546" y="482742"/>
                  <a:pt x="2035176" y="531926"/>
                </a:cubicBezTo>
                <a:cubicBezTo>
                  <a:pt x="1995806" y="581110"/>
                  <a:pt x="1946593" y="630294"/>
                  <a:pt x="1907223" y="679479"/>
                </a:cubicBezTo>
                <a:cubicBezTo>
                  <a:pt x="1897381" y="699152"/>
                  <a:pt x="1877696" y="718826"/>
                  <a:pt x="1858011" y="728663"/>
                </a:cubicBezTo>
                <a:cubicBezTo>
                  <a:pt x="1848168" y="728663"/>
                  <a:pt x="1848168" y="728663"/>
                  <a:pt x="1838326" y="718826"/>
                </a:cubicBezTo>
                <a:cubicBezTo>
                  <a:pt x="1838326" y="708989"/>
                  <a:pt x="1838326" y="708989"/>
                  <a:pt x="1838326" y="708989"/>
                </a:cubicBezTo>
                <a:cubicBezTo>
                  <a:pt x="1887538" y="659805"/>
                  <a:pt x="1917066" y="610621"/>
                  <a:pt x="1966278" y="561437"/>
                </a:cubicBezTo>
                <a:cubicBezTo>
                  <a:pt x="1976121" y="531926"/>
                  <a:pt x="1995806" y="502416"/>
                  <a:pt x="1985963" y="472905"/>
                </a:cubicBezTo>
                <a:cubicBezTo>
                  <a:pt x="1995806" y="404047"/>
                  <a:pt x="1956436" y="345026"/>
                  <a:pt x="1926908" y="295842"/>
                </a:cubicBezTo>
                <a:cubicBezTo>
                  <a:pt x="1917066" y="286005"/>
                  <a:pt x="1907223" y="276168"/>
                  <a:pt x="1907223" y="256495"/>
                </a:cubicBezTo>
                <a:cubicBezTo>
                  <a:pt x="1897381" y="246658"/>
                  <a:pt x="1887538" y="266331"/>
                  <a:pt x="1867853" y="266331"/>
                </a:cubicBezTo>
                <a:cubicBezTo>
                  <a:pt x="1808798" y="266331"/>
                  <a:pt x="1759585" y="266331"/>
                  <a:pt x="1710373" y="286005"/>
                </a:cubicBezTo>
                <a:cubicBezTo>
                  <a:pt x="1680845" y="295842"/>
                  <a:pt x="1661160" y="315516"/>
                  <a:pt x="1641475" y="335189"/>
                </a:cubicBezTo>
                <a:cubicBezTo>
                  <a:pt x="1621790" y="364700"/>
                  <a:pt x="1621790" y="394210"/>
                  <a:pt x="1602105" y="433558"/>
                </a:cubicBezTo>
                <a:cubicBezTo>
                  <a:pt x="1602105" y="482742"/>
                  <a:pt x="1572578" y="522089"/>
                  <a:pt x="1572578" y="571273"/>
                </a:cubicBezTo>
                <a:cubicBezTo>
                  <a:pt x="1562735" y="581110"/>
                  <a:pt x="1552893" y="571273"/>
                  <a:pt x="1543050" y="571273"/>
                </a:cubicBezTo>
                <a:cubicBezTo>
                  <a:pt x="1543050" y="561437"/>
                  <a:pt x="1543050" y="561437"/>
                  <a:pt x="1543050" y="561437"/>
                </a:cubicBezTo>
                <a:cubicBezTo>
                  <a:pt x="1562735" y="472905"/>
                  <a:pt x="1562735" y="472905"/>
                  <a:pt x="1562735" y="472905"/>
                </a:cubicBezTo>
                <a:cubicBezTo>
                  <a:pt x="1572578" y="413884"/>
                  <a:pt x="1582420" y="364700"/>
                  <a:pt x="1592263" y="315516"/>
                </a:cubicBezTo>
                <a:cubicBezTo>
                  <a:pt x="1621790" y="256495"/>
                  <a:pt x="1671003" y="187637"/>
                  <a:pt x="1749743" y="177800"/>
                </a:cubicBezTo>
                <a:close/>
                <a:moveTo>
                  <a:pt x="1277937" y="177800"/>
                </a:moveTo>
                <a:cubicBezTo>
                  <a:pt x="1297516" y="177800"/>
                  <a:pt x="1317096" y="187569"/>
                  <a:pt x="1326885" y="207108"/>
                </a:cubicBezTo>
                <a:cubicBezTo>
                  <a:pt x="1336675" y="226646"/>
                  <a:pt x="1336675" y="265723"/>
                  <a:pt x="1326885" y="295031"/>
                </a:cubicBezTo>
                <a:cubicBezTo>
                  <a:pt x="1317096" y="295031"/>
                  <a:pt x="1307306" y="285261"/>
                  <a:pt x="1297516" y="285261"/>
                </a:cubicBezTo>
                <a:cubicBezTo>
                  <a:pt x="1277937" y="275492"/>
                  <a:pt x="1268148" y="295031"/>
                  <a:pt x="1258358" y="304800"/>
                </a:cubicBezTo>
                <a:cubicBezTo>
                  <a:pt x="1238779" y="275492"/>
                  <a:pt x="1219200" y="246184"/>
                  <a:pt x="1228989" y="207108"/>
                </a:cubicBezTo>
                <a:cubicBezTo>
                  <a:pt x="1248569" y="197338"/>
                  <a:pt x="1258358" y="177800"/>
                  <a:pt x="1277937" y="177800"/>
                </a:cubicBezTo>
                <a:close/>
                <a:moveTo>
                  <a:pt x="1956123" y="147637"/>
                </a:moveTo>
                <a:cubicBezTo>
                  <a:pt x="1965944" y="177149"/>
                  <a:pt x="1995407" y="216498"/>
                  <a:pt x="2015049" y="246010"/>
                </a:cubicBezTo>
                <a:cubicBezTo>
                  <a:pt x="2044512" y="275522"/>
                  <a:pt x="2083796" y="305034"/>
                  <a:pt x="2093617" y="354220"/>
                </a:cubicBezTo>
                <a:cubicBezTo>
                  <a:pt x="2093617" y="383732"/>
                  <a:pt x="2103438" y="413244"/>
                  <a:pt x="2093617" y="442756"/>
                </a:cubicBezTo>
                <a:cubicBezTo>
                  <a:pt x="2083796" y="472268"/>
                  <a:pt x="2083796" y="501779"/>
                  <a:pt x="2064154" y="531291"/>
                </a:cubicBezTo>
                <a:cubicBezTo>
                  <a:pt x="2054333" y="531291"/>
                  <a:pt x="2054333" y="541129"/>
                  <a:pt x="2054333" y="541129"/>
                </a:cubicBezTo>
                <a:cubicBezTo>
                  <a:pt x="2054333" y="550966"/>
                  <a:pt x="2034691" y="570641"/>
                  <a:pt x="2024870" y="580478"/>
                </a:cubicBezTo>
                <a:cubicBezTo>
                  <a:pt x="1975765" y="629664"/>
                  <a:pt x="1926661" y="688688"/>
                  <a:pt x="1877556" y="747712"/>
                </a:cubicBezTo>
                <a:cubicBezTo>
                  <a:pt x="1867735" y="747712"/>
                  <a:pt x="1867735" y="747712"/>
                  <a:pt x="1867735" y="737875"/>
                </a:cubicBezTo>
                <a:cubicBezTo>
                  <a:pt x="1877556" y="728037"/>
                  <a:pt x="1887377" y="718200"/>
                  <a:pt x="1907019" y="698525"/>
                </a:cubicBezTo>
                <a:cubicBezTo>
                  <a:pt x="1946303" y="639502"/>
                  <a:pt x="2005228" y="590315"/>
                  <a:pt x="2054333" y="531291"/>
                </a:cubicBezTo>
                <a:cubicBezTo>
                  <a:pt x="2073975" y="491942"/>
                  <a:pt x="2083796" y="442756"/>
                  <a:pt x="2083796" y="403407"/>
                </a:cubicBezTo>
                <a:cubicBezTo>
                  <a:pt x="2093617" y="344383"/>
                  <a:pt x="2044512" y="295196"/>
                  <a:pt x="2005228" y="246010"/>
                </a:cubicBezTo>
                <a:cubicBezTo>
                  <a:pt x="1985586" y="226335"/>
                  <a:pt x="1956123" y="196823"/>
                  <a:pt x="1956123" y="167311"/>
                </a:cubicBezTo>
                <a:cubicBezTo>
                  <a:pt x="1946303" y="157474"/>
                  <a:pt x="1936482" y="167311"/>
                  <a:pt x="1936482" y="167311"/>
                </a:cubicBezTo>
                <a:cubicBezTo>
                  <a:pt x="1877556" y="186986"/>
                  <a:pt x="1818630" y="167311"/>
                  <a:pt x="1769525" y="167311"/>
                </a:cubicBezTo>
                <a:cubicBezTo>
                  <a:pt x="1730241" y="167311"/>
                  <a:pt x="1681136" y="177149"/>
                  <a:pt x="1651673" y="206661"/>
                </a:cubicBezTo>
                <a:cubicBezTo>
                  <a:pt x="1612389" y="246010"/>
                  <a:pt x="1592747" y="295196"/>
                  <a:pt x="1582926" y="344383"/>
                </a:cubicBezTo>
                <a:cubicBezTo>
                  <a:pt x="1563284" y="423081"/>
                  <a:pt x="1543642" y="491942"/>
                  <a:pt x="1524000" y="560803"/>
                </a:cubicBezTo>
                <a:cubicBezTo>
                  <a:pt x="1524000" y="511617"/>
                  <a:pt x="1533821" y="472268"/>
                  <a:pt x="1543642" y="432918"/>
                </a:cubicBezTo>
                <a:cubicBezTo>
                  <a:pt x="1553463" y="393569"/>
                  <a:pt x="1553463" y="354220"/>
                  <a:pt x="1573105" y="314871"/>
                </a:cubicBezTo>
                <a:cubicBezTo>
                  <a:pt x="1573105" y="275522"/>
                  <a:pt x="1602568" y="246010"/>
                  <a:pt x="1622210" y="216498"/>
                </a:cubicBezTo>
                <a:cubicBezTo>
                  <a:pt x="1651673" y="177149"/>
                  <a:pt x="1700778" y="157474"/>
                  <a:pt x="1749883" y="157474"/>
                </a:cubicBezTo>
                <a:cubicBezTo>
                  <a:pt x="1818630" y="157474"/>
                  <a:pt x="1897198" y="167311"/>
                  <a:pt x="1956123" y="147637"/>
                </a:cubicBezTo>
                <a:close/>
                <a:moveTo>
                  <a:pt x="952874" y="98425"/>
                </a:moveTo>
                <a:cubicBezTo>
                  <a:pt x="982290" y="108267"/>
                  <a:pt x="1021510" y="108267"/>
                  <a:pt x="1050926" y="118110"/>
                </a:cubicBezTo>
                <a:cubicBezTo>
                  <a:pt x="1041121" y="137795"/>
                  <a:pt x="1031315" y="157480"/>
                  <a:pt x="1021510" y="167322"/>
                </a:cubicBezTo>
                <a:cubicBezTo>
                  <a:pt x="1011705" y="177165"/>
                  <a:pt x="1001900" y="167322"/>
                  <a:pt x="992095" y="167322"/>
                </a:cubicBezTo>
                <a:cubicBezTo>
                  <a:pt x="972484" y="177165"/>
                  <a:pt x="952874" y="177165"/>
                  <a:pt x="933264" y="196850"/>
                </a:cubicBezTo>
                <a:cubicBezTo>
                  <a:pt x="913653" y="196850"/>
                  <a:pt x="903848" y="187007"/>
                  <a:pt x="884238" y="177165"/>
                </a:cubicBezTo>
                <a:cubicBezTo>
                  <a:pt x="884238" y="167322"/>
                  <a:pt x="894043" y="157480"/>
                  <a:pt x="903848" y="157480"/>
                </a:cubicBezTo>
                <a:cubicBezTo>
                  <a:pt x="923458" y="137795"/>
                  <a:pt x="943069" y="127952"/>
                  <a:pt x="952874" y="98425"/>
                </a:cubicBezTo>
                <a:close/>
                <a:moveTo>
                  <a:pt x="1611631" y="79375"/>
                </a:moveTo>
                <a:cubicBezTo>
                  <a:pt x="1631316" y="89253"/>
                  <a:pt x="1651001" y="99130"/>
                  <a:pt x="1670686" y="109008"/>
                </a:cubicBezTo>
                <a:cubicBezTo>
                  <a:pt x="1680528" y="118886"/>
                  <a:pt x="1700213" y="128764"/>
                  <a:pt x="1700213" y="148519"/>
                </a:cubicBezTo>
                <a:cubicBezTo>
                  <a:pt x="1690371" y="158397"/>
                  <a:pt x="1670686" y="158397"/>
                  <a:pt x="1660843" y="168275"/>
                </a:cubicBezTo>
                <a:cubicBezTo>
                  <a:pt x="1641158" y="168275"/>
                  <a:pt x="1641158" y="158397"/>
                  <a:pt x="1631316" y="158397"/>
                </a:cubicBezTo>
                <a:cubicBezTo>
                  <a:pt x="1611631" y="148519"/>
                  <a:pt x="1572261" y="138642"/>
                  <a:pt x="1552576" y="148519"/>
                </a:cubicBezTo>
                <a:cubicBezTo>
                  <a:pt x="1532891" y="148519"/>
                  <a:pt x="1532891" y="128764"/>
                  <a:pt x="1523048" y="128764"/>
                </a:cubicBezTo>
                <a:cubicBezTo>
                  <a:pt x="1503363" y="109008"/>
                  <a:pt x="1503363" y="109008"/>
                  <a:pt x="1503363" y="109008"/>
                </a:cubicBezTo>
                <a:cubicBezTo>
                  <a:pt x="1532891" y="79375"/>
                  <a:pt x="1582103" y="89253"/>
                  <a:pt x="1611631" y="79375"/>
                </a:cubicBezTo>
                <a:close/>
                <a:moveTo>
                  <a:pt x="943251" y="69850"/>
                </a:moveTo>
                <a:cubicBezTo>
                  <a:pt x="982732" y="79664"/>
                  <a:pt x="1022212" y="79664"/>
                  <a:pt x="1051822" y="89477"/>
                </a:cubicBezTo>
                <a:cubicBezTo>
                  <a:pt x="1061693" y="89477"/>
                  <a:pt x="1071563" y="89477"/>
                  <a:pt x="1071563" y="99291"/>
                </a:cubicBezTo>
                <a:cubicBezTo>
                  <a:pt x="1061693" y="118918"/>
                  <a:pt x="1041952" y="89477"/>
                  <a:pt x="1032082" y="99291"/>
                </a:cubicBezTo>
                <a:cubicBezTo>
                  <a:pt x="1002472" y="89477"/>
                  <a:pt x="972861" y="89477"/>
                  <a:pt x="953121" y="79664"/>
                </a:cubicBezTo>
                <a:cubicBezTo>
                  <a:pt x="943251" y="89477"/>
                  <a:pt x="933381" y="109104"/>
                  <a:pt x="923511" y="109104"/>
                </a:cubicBezTo>
                <a:cubicBezTo>
                  <a:pt x="903771" y="128732"/>
                  <a:pt x="884030" y="148359"/>
                  <a:pt x="864290" y="177800"/>
                </a:cubicBezTo>
                <a:cubicBezTo>
                  <a:pt x="864290" y="177800"/>
                  <a:pt x="854420" y="177800"/>
                  <a:pt x="854420" y="177800"/>
                </a:cubicBezTo>
                <a:cubicBezTo>
                  <a:pt x="844550" y="167986"/>
                  <a:pt x="854420" y="167986"/>
                  <a:pt x="854420" y="158173"/>
                </a:cubicBezTo>
                <a:cubicBezTo>
                  <a:pt x="884030" y="138545"/>
                  <a:pt x="903771" y="118918"/>
                  <a:pt x="923511" y="89477"/>
                </a:cubicBezTo>
                <a:cubicBezTo>
                  <a:pt x="913641" y="89477"/>
                  <a:pt x="933381" y="89477"/>
                  <a:pt x="933381" y="79664"/>
                </a:cubicBezTo>
                <a:cubicBezTo>
                  <a:pt x="943251" y="69850"/>
                  <a:pt x="943251" y="69850"/>
                  <a:pt x="943251" y="69850"/>
                </a:cubicBezTo>
                <a:close/>
                <a:moveTo>
                  <a:pt x="1277620" y="49212"/>
                </a:moveTo>
                <a:cubicBezTo>
                  <a:pt x="1287462" y="49212"/>
                  <a:pt x="1297305" y="59066"/>
                  <a:pt x="1316990" y="68921"/>
                </a:cubicBezTo>
                <a:cubicBezTo>
                  <a:pt x="1356360" y="78775"/>
                  <a:pt x="1395730" y="88630"/>
                  <a:pt x="1435100" y="118193"/>
                </a:cubicBezTo>
                <a:cubicBezTo>
                  <a:pt x="1474470" y="128048"/>
                  <a:pt x="1513840" y="157611"/>
                  <a:pt x="1523683" y="197029"/>
                </a:cubicBezTo>
                <a:cubicBezTo>
                  <a:pt x="1533525" y="226593"/>
                  <a:pt x="1533525" y="246302"/>
                  <a:pt x="1533525" y="275865"/>
                </a:cubicBezTo>
                <a:cubicBezTo>
                  <a:pt x="1533525" y="305429"/>
                  <a:pt x="1533525" y="305429"/>
                  <a:pt x="1533525" y="305429"/>
                </a:cubicBezTo>
                <a:cubicBezTo>
                  <a:pt x="1523683" y="384265"/>
                  <a:pt x="1503998" y="472955"/>
                  <a:pt x="1484313" y="551791"/>
                </a:cubicBezTo>
                <a:cubicBezTo>
                  <a:pt x="1474470" y="561645"/>
                  <a:pt x="1464628" y="551791"/>
                  <a:pt x="1454785" y="551791"/>
                </a:cubicBezTo>
                <a:cubicBezTo>
                  <a:pt x="1454785" y="532082"/>
                  <a:pt x="1454785" y="522227"/>
                  <a:pt x="1464628" y="512373"/>
                </a:cubicBezTo>
                <a:cubicBezTo>
                  <a:pt x="1454785" y="492664"/>
                  <a:pt x="1464628" y="463100"/>
                  <a:pt x="1474470" y="443391"/>
                </a:cubicBezTo>
                <a:cubicBezTo>
                  <a:pt x="1474470" y="394119"/>
                  <a:pt x="1494155" y="344847"/>
                  <a:pt x="1484313" y="305429"/>
                </a:cubicBezTo>
                <a:cubicBezTo>
                  <a:pt x="1474470" y="275865"/>
                  <a:pt x="1474470" y="256156"/>
                  <a:pt x="1454785" y="236447"/>
                </a:cubicBezTo>
                <a:cubicBezTo>
                  <a:pt x="1435100" y="216738"/>
                  <a:pt x="1415415" y="197029"/>
                  <a:pt x="1385888" y="187175"/>
                </a:cubicBezTo>
                <a:cubicBezTo>
                  <a:pt x="1366202" y="167466"/>
                  <a:pt x="1336675" y="147757"/>
                  <a:pt x="1307147" y="137902"/>
                </a:cubicBezTo>
                <a:cubicBezTo>
                  <a:pt x="1297305" y="128048"/>
                  <a:pt x="1297305" y="118193"/>
                  <a:pt x="1287462" y="118193"/>
                </a:cubicBezTo>
                <a:cubicBezTo>
                  <a:pt x="1277620" y="128048"/>
                  <a:pt x="1277620" y="128048"/>
                  <a:pt x="1267777" y="137902"/>
                </a:cubicBezTo>
                <a:cubicBezTo>
                  <a:pt x="1208722" y="167466"/>
                  <a:pt x="1139825" y="206884"/>
                  <a:pt x="1120140" y="275865"/>
                </a:cubicBezTo>
                <a:cubicBezTo>
                  <a:pt x="1090612" y="344847"/>
                  <a:pt x="1100455" y="413828"/>
                  <a:pt x="1120140" y="482809"/>
                </a:cubicBezTo>
                <a:cubicBezTo>
                  <a:pt x="1120140" y="502518"/>
                  <a:pt x="1139825" y="522227"/>
                  <a:pt x="1139825" y="551791"/>
                </a:cubicBezTo>
                <a:cubicBezTo>
                  <a:pt x="1139825" y="551791"/>
                  <a:pt x="1149667" y="561645"/>
                  <a:pt x="1139825" y="561645"/>
                </a:cubicBezTo>
                <a:cubicBezTo>
                  <a:pt x="1139825" y="571500"/>
                  <a:pt x="1129982" y="571500"/>
                  <a:pt x="1120140" y="571500"/>
                </a:cubicBezTo>
                <a:cubicBezTo>
                  <a:pt x="1100455" y="472955"/>
                  <a:pt x="1061085" y="384265"/>
                  <a:pt x="1041400" y="285720"/>
                </a:cubicBezTo>
                <a:cubicBezTo>
                  <a:pt x="1041400" y="216738"/>
                  <a:pt x="1070927" y="147757"/>
                  <a:pt x="1129982" y="108339"/>
                </a:cubicBezTo>
                <a:cubicBezTo>
                  <a:pt x="1179195" y="88630"/>
                  <a:pt x="1238250" y="78775"/>
                  <a:pt x="1277620" y="49212"/>
                </a:cubicBezTo>
                <a:close/>
                <a:moveTo>
                  <a:pt x="1622109" y="39687"/>
                </a:moveTo>
                <a:cubicBezTo>
                  <a:pt x="1641794" y="59314"/>
                  <a:pt x="1641794" y="59314"/>
                  <a:pt x="1641794" y="59314"/>
                </a:cubicBezTo>
                <a:cubicBezTo>
                  <a:pt x="1661479" y="88755"/>
                  <a:pt x="1710691" y="88755"/>
                  <a:pt x="1730376" y="137823"/>
                </a:cubicBezTo>
                <a:cubicBezTo>
                  <a:pt x="1710691" y="147637"/>
                  <a:pt x="1710691" y="128010"/>
                  <a:pt x="1710691" y="118196"/>
                </a:cubicBezTo>
                <a:cubicBezTo>
                  <a:pt x="1681164" y="88755"/>
                  <a:pt x="1651636" y="88755"/>
                  <a:pt x="1622109" y="59314"/>
                </a:cubicBezTo>
                <a:cubicBezTo>
                  <a:pt x="1612266" y="59314"/>
                  <a:pt x="1602423" y="69128"/>
                  <a:pt x="1592581" y="69128"/>
                </a:cubicBezTo>
                <a:cubicBezTo>
                  <a:pt x="1553211" y="78941"/>
                  <a:pt x="1523683" y="78941"/>
                  <a:pt x="1494156" y="88755"/>
                </a:cubicBezTo>
                <a:cubicBezTo>
                  <a:pt x="1484313" y="88755"/>
                  <a:pt x="1484313" y="88755"/>
                  <a:pt x="1484313" y="88755"/>
                </a:cubicBezTo>
                <a:cubicBezTo>
                  <a:pt x="1494156" y="69128"/>
                  <a:pt x="1533526" y="69128"/>
                  <a:pt x="1553211" y="59314"/>
                </a:cubicBezTo>
                <a:cubicBezTo>
                  <a:pt x="1563053" y="69128"/>
                  <a:pt x="1572896" y="59314"/>
                  <a:pt x="1582738" y="59314"/>
                </a:cubicBezTo>
                <a:cubicBezTo>
                  <a:pt x="1602423" y="59314"/>
                  <a:pt x="1612266" y="39687"/>
                  <a:pt x="1622109" y="39687"/>
                </a:cubicBezTo>
                <a:close/>
                <a:moveTo>
                  <a:pt x="1278272" y="0"/>
                </a:moveTo>
                <a:cubicBezTo>
                  <a:pt x="1297934" y="19696"/>
                  <a:pt x="1317597" y="39391"/>
                  <a:pt x="1337260" y="49239"/>
                </a:cubicBezTo>
                <a:cubicBezTo>
                  <a:pt x="1396249" y="59087"/>
                  <a:pt x="1445405" y="78783"/>
                  <a:pt x="1494562" y="108327"/>
                </a:cubicBezTo>
                <a:cubicBezTo>
                  <a:pt x="1553550" y="147718"/>
                  <a:pt x="1573213" y="226501"/>
                  <a:pt x="1563382" y="305284"/>
                </a:cubicBezTo>
                <a:cubicBezTo>
                  <a:pt x="1543719" y="384067"/>
                  <a:pt x="1524056" y="472698"/>
                  <a:pt x="1504394" y="551481"/>
                </a:cubicBezTo>
                <a:cubicBezTo>
                  <a:pt x="1504394" y="551481"/>
                  <a:pt x="1504394" y="561329"/>
                  <a:pt x="1504394" y="561329"/>
                </a:cubicBezTo>
                <a:cubicBezTo>
                  <a:pt x="1494562" y="561329"/>
                  <a:pt x="1494562" y="551481"/>
                  <a:pt x="1494562" y="551481"/>
                </a:cubicBezTo>
                <a:cubicBezTo>
                  <a:pt x="1514225" y="472698"/>
                  <a:pt x="1524056" y="393915"/>
                  <a:pt x="1543719" y="315132"/>
                </a:cubicBezTo>
                <a:cubicBezTo>
                  <a:pt x="1553550" y="265893"/>
                  <a:pt x="1553550" y="206805"/>
                  <a:pt x="1524056" y="157566"/>
                </a:cubicBezTo>
                <a:cubicBezTo>
                  <a:pt x="1494562" y="118174"/>
                  <a:pt x="1435574" y="98479"/>
                  <a:pt x="1386417" y="78783"/>
                </a:cubicBezTo>
                <a:cubicBezTo>
                  <a:pt x="1356923" y="68935"/>
                  <a:pt x="1307766" y="59087"/>
                  <a:pt x="1278272" y="29544"/>
                </a:cubicBezTo>
                <a:cubicBezTo>
                  <a:pt x="1268440" y="39391"/>
                  <a:pt x="1258609" y="49239"/>
                  <a:pt x="1248778" y="49239"/>
                </a:cubicBezTo>
                <a:cubicBezTo>
                  <a:pt x="1209452" y="78783"/>
                  <a:pt x="1160295" y="78783"/>
                  <a:pt x="1111138" y="108327"/>
                </a:cubicBezTo>
                <a:cubicBezTo>
                  <a:pt x="1101307" y="118174"/>
                  <a:pt x="1091476" y="118174"/>
                  <a:pt x="1081644" y="128022"/>
                </a:cubicBezTo>
                <a:cubicBezTo>
                  <a:pt x="1032487" y="196957"/>
                  <a:pt x="1012825" y="295436"/>
                  <a:pt x="1052150" y="364371"/>
                </a:cubicBezTo>
                <a:cubicBezTo>
                  <a:pt x="1071813" y="413611"/>
                  <a:pt x="1071813" y="453002"/>
                  <a:pt x="1091476" y="492394"/>
                </a:cubicBezTo>
                <a:cubicBezTo>
                  <a:pt x="1101307" y="521938"/>
                  <a:pt x="1101307" y="551481"/>
                  <a:pt x="1111138" y="571177"/>
                </a:cubicBezTo>
                <a:cubicBezTo>
                  <a:pt x="1101307" y="541633"/>
                  <a:pt x="1091476" y="521938"/>
                  <a:pt x="1081644" y="482546"/>
                </a:cubicBezTo>
                <a:cubicBezTo>
                  <a:pt x="1061982" y="443155"/>
                  <a:pt x="1052150" y="393915"/>
                  <a:pt x="1032487" y="354524"/>
                </a:cubicBezTo>
                <a:cubicBezTo>
                  <a:pt x="1022656" y="315132"/>
                  <a:pt x="1012825" y="275741"/>
                  <a:pt x="1022656" y="226501"/>
                </a:cubicBezTo>
                <a:cubicBezTo>
                  <a:pt x="1022656" y="167414"/>
                  <a:pt x="1071813" y="108327"/>
                  <a:pt x="1130801" y="78783"/>
                </a:cubicBezTo>
                <a:cubicBezTo>
                  <a:pt x="1179958" y="59087"/>
                  <a:pt x="1238946" y="49239"/>
                  <a:pt x="1278272" y="0"/>
                </a:cubicBezTo>
                <a:close/>
              </a:path>
            </a:pathLst>
          </a:custGeom>
          <a:solidFill>
            <a:schemeClr val="bg1">
              <a:lumMod val="50000"/>
            </a:schemeClr>
          </a:solidFill>
          <a:ln>
            <a:noFill/>
          </a:ln>
        </p:spPr>
        <p:txBody>
          <a:bodyPr anchor="ctr" anchorCtr="0" bIns="45720" compatLnSpc="1" lIns="91440" numCol="1" rIns="91440" tIns="0" vert="horz" wrap="square">
            <a:noAutofit/>
          </a:bodyPr>
          <a:lstStyle/>
          <a:p>
            <a:pPr algn="ctr"/>
            <a:r>
              <a:rPr altLang="en-US" lang="zh-CN" sz="2800">
                <a:solidFill>
                  <a:srgbClr val="C00000"/>
                </a:solidFill>
                <a:latin charset="-122" panose="02000603000000000000" pitchFamily="2" typeface="李旭科书法"/>
                <a:ea charset="-122" panose="02000603000000000000" pitchFamily="2" typeface="李旭科书法"/>
              </a:rPr>
              <a:t>壹</a:t>
            </a:r>
          </a:p>
        </p:txBody>
      </p:sp>
      <p:sp>
        <p:nvSpPr>
          <p:cNvPr id="17" name="任意多边形 16"/>
          <p:cNvSpPr/>
          <p:nvPr>
            <p:custDataLst>
              <p:tags r:id="rId19"/>
            </p:custDataLst>
          </p:nvPr>
        </p:nvSpPr>
        <p:spPr bwMode="auto">
          <a:xfrm>
            <a:off x="984757" y="2868466"/>
            <a:ext cx="847947" cy="869734"/>
          </a:xfrm>
          <a:custGeom>
            <a:gdLst>
              <a:gd fmla="*/ 1355725 w 2693988" name="connsiteX0"/>
              <a:gd fmla="*/ 2755900 h 2763207" name="connsiteY0"/>
              <a:gd fmla="*/ 1366838 w 2693988" name="connsiteX1"/>
              <a:gd fmla="*/ 2755900 h 2763207" name="connsiteY1"/>
              <a:gd fmla="*/ 1362185 w 2693988" name="connsiteX2"/>
              <a:gd fmla="*/ 2762880 h 2763207" name="connsiteY2"/>
              <a:gd fmla="*/ 1355725 w 2693988" name="connsiteX3"/>
              <a:gd fmla="*/ 2763207 h 2763207" name="connsiteY3"/>
              <a:gd fmla="*/ 948827 w 2693988" name="connsiteX4"/>
              <a:gd fmla="*/ 2513134 h 2763207" name="connsiteY4"/>
              <a:gd fmla="*/ 962686 w 2693988" name="connsiteX5"/>
              <a:gd fmla="*/ 2529619 h 2763207" name="connsiteY5"/>
              <a:gd fmla="*/ 1041532 w 2693988" name="connsiteX6"/>
              <a:gd fmla="*/ 2607773 h 2763207" name="connsiteY6"/>
              <a:gd fmla="*/ 1061244 w 2693988" name="connsiteX7"/>
              <a:gd fmla="*/ 2598004 h 2763207" name="connsiteY7"/>
              <a:gd fmla="*/ 1169657 w 2693988" name="connsiteX8"/>
              <a:gd fmla="*/ 2568696 h 2763207" name="connsiteY8"/>
              <a:gd fmla="*/ 1179513 w 2693988" name="connsiteX9"/>
              <a:gd fmla="*/ 2568696 h 2763207" name="connsiteY9"/>
              <a:gd fmla="*/ 1130234 w 2693988" name="connsiteX10"/>
              <a:gd fmla="*/ 2598004 h 2763207" name="connsiteY10"/>
              <a:gd fmla="*/ 1041532 w 2693988" name="connsiteX11"/>
              <a:gd fmla="*/ 2627312 h 2763207" name="connsiteY11"/>
              <a:gd fmla="*/ 1011965 w 2693988" name="connsiteX12"/>
              <a:gd fmla="*/ 2588235 h 2763207" name="connsiteY12"/>
              <a:gd fmla="*/ 972542 w 2693988" name="connsiteX13"/>
              <a:gd fmla="*/ 2558927 h 2763207" name="connsiteY13"/>
              <a:gd fmla="*/ 942975 w 2693988" name="connsiteX14"/>
              <a:gd fmla="*/ 2519850 h 2763207" name="connsiteY14"/>
              <a:gd fmla="*/ 948827 w 2693988" name="connsiteX15"/>
              <a:gd fmla="*/ 2513134 h 2763207" name="connsiteY15"/>
              <a:gd fmla="*/ 1809406 w 2693988" name="connsiteX16"/>
              <a:gd fmla="*/ 2500312 h 2763207" name="connsiteY16"/>
              <a:gd fmla="*/ 1819276 w 2693988" name="connsiteX17"/>
              <a:gd fmla="*/ 2500312 h 2763207" name="connsiteY17"/>
              <a:gd fmla="*/ 1750185 w 2693988" name="connsiteX18"/>
              <a:gd fmla="*/ 2607773 h 2763207" name="connsiteY18"/>
              <a:gd fmla="*/ 1700835 w 2693988" name="connsiteX19"/>
              <a:gd fmla="*/ 2598004 h 2763207" name="connsiteY19"/>
              <a:gd fmla="*/ 1602133 w 2693988" name="connsiteX20"/>
              <a:gd fmla="*/ 2578466 h 2763207" name="connsiteY20"/>
              <a:gd fmla="*/ 1602133 w 2693988" name="connsiteX21"/>
              <a:gd fmla="*/ 2558927 h 2763207" name="connsiteY21"/>
              <a:gd fmla="*/ 1641614 w 2693988" name="connsiteX22"/>
              <a:gd fmla="*/ 2578466 h 2763207" name="connsiteY22"/>
              <a:gd fmla="*/ 1720575 w 2693988" name="connsiteX23"/>
              <a:gd fmla="*/ 2588235 h 2763207" name="connsiteY23"/>
              <a:gd fmla="*/ 1730445 w 2693988" name="connsiteX24"/>
              <a:gd fmla="*/ 2588235 h 2763207" name="connsiteY24"/>
              <a:gd fmla="*/ 1809406 w 2693988" name="connsiteX25"/>
              <a:gd fmla="*/ 2500312 h 2763207" name="connsiteY25"/>
              <a:gd fmla="*/ 1022434 w 2693988" name="connsiteX26"/>
              <a:gd fmla="*/ 2489200 h 2763207" name="connsiteY26"/>
              <a:gd fmla="*/ 1052011 w 2693988" name="connsiteX27"/>
              <a:gd fmla="*/ 2519074 h 2763207" name="connsiteY27"/>
              <a:gd fmla="*/ 1121026 w 2693988" name="connsiteX28"/>
              <a:gd fmla="*/ 2519074 h 2763207" name="connsiteY28"/>
              <a:gd fmla="*/ 1150604 w 2693988" name="connsiteX29"/>
              <a:gd fmla="*/ 2548948 h 2763207" name="connsiteY29"/>
              <a:gd fmla="*/ 1160463 w 2693988" name="connsiteX30"/>
              <a:gd fmla="*/ 2558906 h 2763207" name="connsiteY30"/>
              <a:gd fmla="*/ 1061871 w 2693988" name="connsiteX31"/>
              <a:gd fmla="*/ 2588780 h 2763207" name="connsiteY31"/>
              <a:gd fmla="*/ 1022434 w 2693988" name="connsiteX32"/>
              <a:gd fmla="*/ 2558906 h 2763207" name="connsiteY32"/>
              <a:gd fmla="*/ 973138 w 2693988" name="connsiteX33"/>
              <a:gd fmla="*/ 2519074 h 2763207" name="connsiteY33"/>
              <a:gd fmla="*/ 973138 w 2693988" name="connsiteX34"/>
              <a:gd fmla="*/ 2509116 h 2763207" name="connsiteY34"/>
              <a:gd fmla="*/ 1022434 w 2693988" name="connsiteX35"/>
              <a:gd fmla="*/ 2489200 h 2763207" name="connsiteY35"/>
              <a:gd fmla="*/ 1746552 w 2693988" name="connsiteX36"/>
              <a:gd fmla="*/ 2473627 h 2763207" name="connsiteY36"/>
              <a:gd fmla="*/ 1759536 w 2693988" name="connsiteX37"/>
              <a:gd fmla="*/ 2480204 h 2763207" name="connsiteY37"/>
              <a:gd fmla="*/ 1788863 w 2693988" name="connsiteX38"/>
              <a:gd fmla="*/ 2499783 h 2763207" name="connsiteY38"/>
              <a:gd fmla="*/ 1779087 w 2693988" name="connsiteX39"/>
              <a:gd fmla="*/ 2519362 h 2763207" name="connsiteY39"/>
              <a:gd fmla="*/ 1730208 w 2693988" name="connsiteX40"/>
              <a:gd fmla="*/ 2578100 h 2763207" name="connsiteY40"/>
              <a:gd fmla="*/ 1700881 w 2693988" name="connsiteX41"/>
              <a:gd fmla="*/ 2568310 h 2763207" name="connsiteY41"/>
              <a:gd fmla="*/ 1622676 w 2693988" name="connsiteX42"/>
              <a:gd fmla="*/ 2548731 h 2763207" name="connsiteY42"/>
              <a:gd fmla="*/ 1632452 w 2693988" name="connsiteX43"/>
              <a:gd fmla="*/ 2519362 h 2763207" name="connsiteY43"/>
              <a:gd fmla="*/ 1661779 w 2693988" name="connsiteX44"/>
              <a:gd fmla="*/ 2499783 h 2763207" name="connsiteY44"/>
              <a:gd fmla="*/ 1720433 w 2693988" name="connsiteX45"/>
              <a:gd fmla="*/ 2499783 h 2763207" name="connsiteY45"/>
              <a:gd fmla="*/ 1746552 w 2693988" name="connsiteX46"/>
              <a:gd fmla="*/ 2473627 h 2763207" name="connsiteY46"/>
              <a:gd fmla="*/ 1346729 w 2693988" name="connsiteX47"/>
              <a:gd fmla="*/ 2362200 h 2763207" name="connsiteY47"/>
              <a:gd fmla="*/ 1366308 w 2693988" name="connsiteX48"/>
              <a:gd fmla="*/ 2381738 h 2763207" name="connsiteY48"/>
              <a:gd fmla="*/ 1415256 w 2693988" name="connsiteX49"/>
              <a:gd fmla="*/ 2381738 h 2763207" name="connsiteY49"/>
              <a:gd fmla="*/ 1444625 w 2693988" name="connsiteX50"/>
              <a:gd fmla="*/ 2440354 h 2763207" name="connsiteY50"/>
              <a:gd fmla="*/ 1434836 w 2693988" name="connsiteX51"/>
              <a:gd fmla="*/ 2469661 h 2763207" name="connsiteY51"/>
              <a:gd fmla="*/ 1376098 w 2693988" name="connsiteX52"/>
              <a:gd fmla="*/ 2489200 h 2763207" name="connsiteY52"/>
              <a:gd fmla="*/ 1327150 w 2693988" name="connsiteX53"/>
              <a:gd fmla="*/ 2459892 h 2763207" name="connsiteY53"/>
              <a:gd fmla="*/ 1346729 w 2693988" name="connsiteX54"/>
              <a:gd fmla="*/ 2362200 h 2763207" name="connsiteY54"/>
              <a:gd fmla="*/ 1464469 w 2693988" name="connsiteX55"/>
              <a:gd fmla="*/ 2312987 h 2763207" name="connsiteY55"/>
              <a:gd fmla="*/ 1503363 w 2693988" name="connsiteX56"/>
              <a:gd fmla="*/ 2371602 h 2763207" name="connsiteY56"/>
              <a:gd fmla="*/ 1483916 w 2693988" name="connsiteX57"/>
              <a:gd fmla="*/ 2430218 h 2763207" name="connsiteY57"/>
              <a:gd fmla="*/ 1454746 w 2693988" name="connsiteX58"/>
              <a:gd fmla="*/ 2430218 h 2763207" name="connsiteY58"/>
              <a:gd fmla="*/ 1425575 w 2693988" name="connsiteX59"/>
              <a:gd fmla="*/ 2361833 h 2763207" name="connsiteY59"/>
              <a:gd fmla="*/ 1445022 w 2693988" name="connsiteX60"/>
              <a:gd fmla="*/ 2342294 h 2763207" name="connsiteY60"/>
              <a:gd fmla="*/ 1464469 w 2693988" name="connsiteX61"/>
              <a:gd fmla="*/ 2312987 h 2763207" name="connsiteY61"/>
              <a:gd fmla="*/ 1287065 w 2693988" name="connsiteX62"/>
              <a:gd fmla="*/ 2312987 h 2763207" name="connsiteY62"/>
              <a:gd fmla="*/ 1296987 w 2693988" name="connsiteX63"/>
              <a:gd fmla="*/ 2332525 h 2763207" name="connsiteY63"/>
              <a:gd fmla="*/ 1336675 w 2693988" name="connsiteX64"/>
              <a:gd fmla="*/ 2361833 h 2763207" name="connsiteY64"/>
              <a:gd fmla="*/ 1316831 w 2693988" name="connsiteX65"/>
              <a:gd fmla="*/ 2430218 h 2763207" name="connsiteY65"/>
              <a:gd fmla="*/ 1296987 w 2693988" name="connsiteX66"/>
              <a:gd fmla="*/ 2439987 h 2763207" name="connsiteY66"/>
              <a:gd fmla="*/ 1257300 w 2693988" name="connsiteX67"/>
              <a:gd fmla="*/ 2381371 h 2763207" name="connsiteY67"/>
              <a:gd fmla="*/ 1287065 w 2693988" name="connsiteX68"/>
              <a:gd fmla="*/ 2312987 h 2763207" name="connsiteY68"/>
              <a:gd fmla="*/ 953735 w 2693988" name="connsiteX69"/>
              <a:gd fmla="*/ 2233612 h 2763207" name="connsiteY69"/>
              <a:gd fmla="*/ 963613 w 2693988" name="connsiteX70"/>
              <a:gd fmla="*/ 2263378 h 2763207" name="connsiteY70"/>
              <a:gd fmla="*/ 933979 w 2693988" name="connsiteX71"/>
              <a:gd fmla="*/ 2332831 h 2763207" name="connsiteY71"/>
              <a:gd fmla="*/ 874713 w 2693988" name="connsiteX72"/>
              <a:gd fmla="*/ 2342753 h 2763207" name="connsiteY72"/>
              <a:gd fmla="*/ 884591 w 2693988" name="connsiteX73"/>
              <a:gd fmla="*/ 2293143 h 2763207" name="connsiteY73"/>
              <a:gd fmla="*/ 894468 w 2693988" name="connsiteX74"/>
              <a:gd fmla="*/ 2263378 h 2763207" name="connsiteY74"/>
              <a:gd fmla="*/ 953735 w 2693988" name="connsiteX75"/>
              <a:gd fmla="*/ 2233612 h 2763207" name="connsiteY75"/>
              <a:gd fmla="*/ 815711 w 2693988" name="connsiteX76"/>
              <a:gd fmla="*/ 2233612 h 2763207" name="connsiteY76"/>
              <a:gd fmla="*/ 825500 w 2693988" name="connsiteX77"/>
              <a:gd fmla="*/ 2253395 h 2763207" name="connsiteY77"/>
              <a:gd fmla="*/ 864659 w 2693988" name="connsiteX78"/>
              <a:gd fmla="*/ 2263286 h 2763207" name="connsiteY78"/>
              <a:gd fmla="*/ 874448 w 2693988" name="connsiteX79"/>
              <a:gd fmla="*/ 2263286 h 2763207" name="connsiteY79"/>
              <a:gd fmla="*/ 854869 w 2693988" name="connsiteX80"/>
              <a:gd fmla="*/ 2342417 h 2763207" name="connsiteY80"/>
              <a:gd fmla="*/ 786342 w 2693988" name="connsiteX81"/>
              <a:gd fmla="*/ 2342417 h 2763207" name="connsiteY81"/>
              <a:gd fmla="*/ 766763 w 2693988" name="connsiteX82"/>
              <a:gd fmla="*/ 2302851 h 2763207" name="connsiteY82"/>
              <a:gd fmla="*/ 815711 w 2693988" name="connsiteX83"/>
              <a:gd fmla="*/ 2233612 h 2763207" name="connsiteY83"/>
              <a:gd fmla="*/ 1926961 w 2693988" name="connsiteX84"/>
              <a:gd fmla="*/ 2224087 h 2763207" name="connsiteY84"/>
              <a:gd fmla="*/ 1985699 w 2693988" name="connsiteX85"/>
              <a:gd fmla="*/ 2273035 h 2763207" name="connsiteY85"/>
              <a:gd fmla="*/ 1975909 w 2693988" name="connsiteX86"/>
              <a:gd fmla="*/ 2321983 h 2763207" name="connsiteY86"/>
              <a:gd fmla="*/ 1917172 w 2693988" name="connsiteX87"/>
              <a:gd fmla="*/ 2341562 h 2763207" name="connsiteY87"/>
              <a:gd fmla="*/ 1878013 w 2693988" name="connsiteX88"/>
              <a:gd fmla="*/ 2263245 h 2763207" name="connsiteY88"/>
              <a:gd fmla="*/ 1907382 w 2693988" name="connsiteX89"/>
              <a:gd fmla="*/ 2253456 h 2763207" name="connsiteY89"/>
              <a:gd fmla="*/ 1926961 w 2693988" name="connsiteX90"/>
              <a:gd fmla="*/ 2224087 h 2763207" name="connsiteY90"/>
              <a:gd fmla="*/ 1366044 w 2693988" name="connsiteX91"/>
              <a:gd fmla="*/ 2224087 h 2763207" name="connsiteY91"/>
              <a:gd fmla="*/ 1366044 w 2693988" name="connsiteX92"/>
              <a:gd fmla="*/ 2253614 h 2763207" name="connsiteY92"/>
              <a:gd fmla="*/ 1385888 w 2693988" name="connsiteX93"/>
              <a:gd fmla="*/ 2332355 h 2763207" name="connsiteY93"/>
              <a:gd fmla="*/ 1395810 w 2693988" name="connsiteX94"/>
              <a:gd fmla="*/ 2332355 h 2763207" name="connsiteY94"/>
              <a:gd fmla="*/ 1395810 w 2693988" name="connsiteX95"/>
              <a:gd fmla="*/ 2253614 h 2763207" name="connsiteY95"/>
              <a:gd fmla="*/ 1385888 w 2693988" name="connsiteX96"/>
              <a:gd fmla="*/ 2233929 h 2763207" name="connsiteY96"/>
              <a:gd fmla="*/ 1415653 w 2693988" name="connsiteX97"/>
              <a:gd fmla="*/ 2302827 h 2763207" name="connsiteY97"/>
              <a:gd fmla="*/ 1405731 w 2693988" name="connsiteX98"/>
              <a:gd fmla="*/ 2361882 h 2763207" name="connsiteY98"/>
              <a:gd fmla="*/ 1375965 w 2693988" name="connsiteX99"/>
              <a:gd fmla="*/ 2371725 h 2763207" name="connsiteY99"/>
              <a:gd fmla="*/ 1356122 w 2693988" name="connsiteX100"/>
              <a:gd fmla="*/ 2342197 h 2763207" name="connsiteY100"/>
              <a:gd fmla="*/ 1366044 w 2693988" name="connsiteX101"/>
              <a:gd fmla="*/ 2224087 h 2763207" name="connsiteY101"/>
              <a:gd fmla="*/ 1277484 w 2693988" name="connsiteX102"/>
              <a:gd fmla="*/ 2224087 h 2763207" name="connsiteY102"/>
              <a:gd fmla="*/ 1296988 w 2693988" name="connsiteX103"/>
              <a:gd fmla="*/ 2253456 h 2763207" name="connsiteY103"/>
              <a:gd fmla="*/ 1267732 w 2693988" name="connsiteX104"/>
              <a:gd fmla="*/ 2312193 h 2763207" name="connsiteY104"/>
              <a:gd fmla="*/ 1248228 w 2693988" name="connsiteX105"/>
              <a:gd fmla="*/ 2331772 h 2763207" name="connsiteY105"/>
              <a:gd fmla="*/ 1238477 w 2693988" name="connsiteX106"/>
              <a:gd fmla="*/ 2263245 h 2763207" name="connsiteY106"/>
              <a:gd fmla="*/ 1277484 w 2693988" name="connsiteX107"/>
              <a:gd fmla="*/ 2224087 h 2763207" name="connsiteY107"/>
              <a:gd fmla="*/ 1798991 w 2693988" name="connsiteX108"/>
              <a:gd fmla="*/ 2214562 h 2763207" name="connsiteY108"/>
              <a:gd fmla="*/ 1848380 w 2693988" name="connsiteX109"/>
              <a:gd fmla="*/ 2234141 h 2763207" name="connsiteY109"/>
              <a:gd fmla="*/ 1878013 w 2693988" name="connsiteX110"/>
              <a:gd fmla="*/ 2312458 h 2763207" name="connsiteY110"/>
              <a:gd fmla="*/ 1858258 w 2693988" name="connsiteX111"/>
              <a:gd fmla="*/ 2332037 h 2763207" name="connsiteY111"/>
              <a:gd fmla="*/ 1828624 w 2693988" name="connsiteX112"/>
              <a:gd fmla="*/ 2322247 h 2763207" name="connsiteY112"/>
              <a:gd fmla="*/ 1789113 w 2693988" name="connsiteX113"/>
              <a:gd fmla="*/ 2253720 h 2763207" name="connsiteY113"/>
              <a:gd fmla="*/ 1798991 w 2693988" name="connsiteX114"/>
              <a:gd fmla="*/ 2214562 h 2763207" name="connsiteY114"/>
              <a:gd fmla="*/ 1473994 w 2693988" name="connsiteX115"/>
              <a:gd fmla="*/ 2214562 h 2763207" name="connsiteY115"/>
              <a:gd fmla="*/ 1533525 w 2693988" name="connsiteX116"/>
              <a:gd fmla="*/ 2283089 h 2763207" name="connsiteY116"/>
              <a:gd fmla="*/ 1513681 w 2693988" name="connsiteX117"/>
              <a:gd fmla="*/ 2332037 h 2763207" name="connsiteY117"/>
              <a:gd fmla="*/ 1483916 w 2693988" name="connsiteX118"/>
              <a:gd fmla="*/ 2312458 h 2763207" name="connsiteY118"/>
              <a:gd fmla="*/ 1464072 w 2693988" name="connsiteX119"/>
              <a:gd fmla="*/ 2263510 h 2763207" name="connsiteY119"/>
              <a:gd fmla="*/ 1454150 w 2693988" name="connsiteX120"/>
              <a:gd fmla="*/ 2243931 h 2763207" name="connsiteY120"/>
              <a:gd fmla="*/ 1473994 w 2693988" name="connsiteX121"/>
              <a:gd fmla="*/ 2214562 h 2763207" name="connsiteY121"/>
              <a:gd fmla="*/ 1405392 w 2693988" name="connsiteX122"/>
              <a:gd fmla="*/ 2205037 h 2763207" name="connsiteY122"/>
              <a:gd fmla="*/ 1445306 w 2693988" name="connsiteX123"/>
              <a:gd fmla="*/ 2244114 h 2763207" name="connsiteY123"/>
              <a:gd fmla="*/ 1445306 w 2693988" name="connsiteX124"/>
              <a:gd fmla="*/ 2332037 h 2763207" name="connsiteY124"/>
              <a:gd fmla="*/ 1425349 w 2693988" name="connsiteX125"/>
              <a:gd fmla="*/ 2332037 h 2763207" name="connsiteY125"/>
              <a:gd fmla="*/ 1425349 w 2693988" name="connsiteX126"/>
              <a:gd fmla="*/ 2292960 h 2763207" name="connsiteY126"/>
              <a:gd fmla="*/ 1425349 w 2693988" name="connsiteX127"/>
              <a:gd fmla="*/ 2244114 h 2763207" name="connsiteY127"/>
              <a:gd fmla="*/ 1405392 w 2693988" name="connsiteX128"/>
              <a:gd fmla="*/ 2205037 h 2763207" name="connsiteY128"/>
              <a:gd fmla="*/ 1345974 w 2693988" name="connsiteX129"/>
              <a:gd fmla="*/ 2205037 h 2763207" name="connsiteY129"/>
              <a:gd fmla="*/ 1355726 w 2693988" name="connsiteX130"/>
              <a:gd fmla="*/ 2205037 h 2763207" name="connsiteY130"/>
              <a:gd fmla="*/ 1336222 w 2693988" name="connsiteX131"/>
              <a:gd fmla="*/ 2292803 h 2763207" name="connsiteY131"/>
              <a:gd fmla="*/ 1336222 w 2693988" name="connsiteX132"/>
              <a:gd fmla="*/ 2341562 h 2763207" name="connsiteY132"/>
              <a:gd fmla="*/ 1326470 w 2693988" name="connsiteX133"/>
              <a:gd fmla="*/ 2341562 h 2763207" name="connsiteY133"/>
              <a:gd fmla="*/ 1306966 w 2693988" name="connsiteX134"/>
              <a:gd fmla="*/ 2322058 h 2763207" name="connsiteY134"/>
              <a:gd fmla="*/ 1345974 w 2693988" name="connsiteX135"/>
              <a:gd fmla="*/ 2205037 h 2763207" name="connsiteY135"/>
              <a:gd fmla="*/ 786447 w 2693988" name="connsiteX136"/>
              <a:gd fmla="*/ 2165350 h 2763207" name="connsiteY136"/>
              <a:gd fmla="*/ 796290 w 2693988" name="connsiteX137"/>
              <a:gd fmla="*/ 2194719 h 2763207" name="connsiteY137"/>
              <a:gd fmla="*/ 815975 w 2693988" name="connsiteX138"/>
              <a:gd fmla="*/ 2224087 h 2763207" name="connsiteY138"/>
              <a:gd fmla="*/ 756920 w 2693988" name="connsiteX139"/>
              <a:gd fmla="*/ 2282825 h 2763207" name="connsiteY139"/>
              <a:gd fmla="*/ 727392 w 2693988" name="connsiteX140"/>
              <a:gd fmla="*/ 2273035 h 2763207" name="connsiteY140"/>
              <a:gd fmla="*/ 727392 w 2693988" name="connsiteX141"/>
              <a:gd fmla="*/ 2194719 h 2763207" name="connsiteY141"/>
              <a:gd fmla="*/ 786447 w 2693988" name="connsiteX142"/>
              <a:gd fmla="*/ 2165350 h 2763207" name="connsiteY142"/>
              <a:gd fmla="*/ 403225 w 2693988" name="connsiteX143"/>
              <a:gd fmla="*/ 2165350 h 2763207" name="connsiteY143"/>
              <a:gd fmla="*/ 471984 w 2693988" name="connsiteX144"/>
              <a:gd fmla="*/ 2165350 h 2763207" name="connsiteY144"/>
              <a:gd fmla="*/ 481806 w 2693988" name="connsiteX145"/>
              <a:gd fmla="*/ 2194945 h 2763207" name="connsiteY145"/>
              <a:gd fmla="*/ 540742 w 2693988" name="connsiteX146"/>
              <a:gd fmla="*/ 2234406 h 2763207" name="connsiteY146"/>
              <a:gd fmla="*/ 550565 w 2693988" name="connsiteX147"/>
              <a:gd fmla="*/ 2283732 h 2763207" name="connsiteY147"/>
              <a:gd fmla="*/ 550565 w 2693988" name="connsiteX148"/>
              <a:gd fmla="*/ 2293598 h 2763207" name="connsiteY148"/>
              <a:gd fmla="*/ 452338 w 2693988" name="connsiteX149"/>
              <a:gd fmla="*/ 2273867 h 2763207" name="connsiteY149"/>
              <a:gd fmla="*/ 442516 w 2693988" name="connsiteX150"/>
              <a:gd fmla="*/ 2273867 h 2763207" name="connsiteY150"/>
              <a:gd fmla="*/ 403225 w 2693988" name="connsiteX151"/>
              <a:gd fmla="*/ 2185080 h 2763207" name="connsiteY151"/>
              <a:gd fmla="*/ 403225 w 2693988" name="connsiteX152"/>
              <a:gd fmla="*/ 2165350 h 2763207" name="connsiteY152"/>
              <a:gd fmla="*/ 386914 w 2693988" name="connsiteX153"/>
              <a:gd fmla="*/ 2152120 h 2763207" name="connsiteY153"/>
              <a:gd fmla="*/ 393065 w 2693988" name="connsiteX154"/>
              <a:gd fmla="*/ 2164467 h 2763207" name="connsiteY154"/>
              <a:gd fmla="*/ 422593 w 2693988" name="connsiteX155"/>
              <a:gd fmla="*/ 2292878 h 2763207" name="connsiteY155"/>
              <a:gd fmla="*/ 461963 w 2693988" name="connsiteX156"/>
              <a:gd fmla="*/ 2283001 h 2763207" name="connsiteY156"/>
              <a:gd fmla="*/ 560388 w 2693988" name="connsiteX157"/>
              <a:gd fmla="*/ 2312634 h 2763207" name="connsiteY157"/>
              <a:gd fmla="*/ 530860 w 2693988" name="connsiteX158"/>
              <a:gd fmla="*/ 2322512 h 2763207" name="connsiteY158"/>
              <a:gd fmla="*/ 471805 w 2693988" name="connsiteX159"/>
              <a:gd fmla="*/ 2302756 h 2763207" name="connsiteY159"/>
              <a:gd fmla="*/ 412750 w 2693988" name="connsiteX160"/>
              <a:gd fmla="*/ 2292878 h 2763207" name="connsiteY160"/>
              <a:gd fmla="*/ 402908 w 2693988" name="connsiteX161"/>
              <a:gd fmla="*/ 2223734 h 2763207" name="connsiteY161"/>
              <a:gd fmla="*/ 373380 w 2693988" name="connsiteX162"/>
              <a:gd fmla="*/ 2154590 h 2763207" name="connsiteY162"/>
              <a:gd fmla="*/ 386914 w 2693988" name="connsiteX163"/>
              <a:gd fmla="*/ 2152120 h 2763207" name="connsiteY163"/>
              <a:gd fmla="*/ 1740354 w 2693988" name="connsiteX164"/>
              <a:gd fmla="*/ 2144712 h 2763207" name="connsiteY164"/>
              <a:gd fmla="*/ 1769610 w 2693988" name="connsiteX165"/>
              <a:gd fmla="*/ 2164495 h 2763207" name="connsiteY165"/>
              <a:gd fmla="*/ 1789113 w 2693988" name="connsiteX166"/>
              <a:gd fmla="*/ 2204060 h 2763207" name="connsiteY166"/>
              <a:gd fmla="*/ 1769610 w 2693988" name="connsiteX167"/>
              <a:gd fmla="*/ 2263408 h 2763207" name="connsiteY167"/>
              <a:gd fmla="*/ 1759858 w 2693988" name="connsiteX168"/>
              <a:gd fmla="*/ 2263408 h 2763207" name="connsiteY168"/>
              <a:gd fmla="*/ 1720850 w 2693988" name="connsiteX169"/>
              <a:gd fmla="*/ 2184277 h 2763207" name="connsiteY169"/>
              <a:gd fmla="*/ 1740354 w 2693988" name="connsiteX170"/>
              <a:gd fmla="*/ 2144712 h 2763207" name="connsiteY170"/>
              <a:gd fmla="*/ 1002109 w 2693988" name="connsiteX171"/>
              <a:gd fmla="*/ 2144712 h 2763207" name="connsiteY171"/>
              <a:gd fmla="*/ 1002109 w 2693988" name="connsiteX172"/>
              <a:gd fmla="*/ 2263094 h 2763207" name="connsiteY172"/>
              <a:gd fmla="*/ 972344 w 2693988" name="connsiteX173"/>
              <a:gd fmla="*/ 2272960 h 2763207" name="connsiteY173"/>
              <a:gd fmla="*/ 962422 w 2693988" name="connsiteX174"/>
              <a:gd fmla="*/ 2213768 h 2763207" name="connsiteY174"/>
              <a:gd fmla="*/ 972344 w 2693988" name="connsiteX175"/>
              <a:gd fmla="*/ 2164442 h 2763207" name="connsiteY175"/>
              <a:gd fmla="*/ 992187 w 2693988" name="connsiteX176"/>
              <a:gd fmla="*/ 2164442 h 2763207" name="connsiteY176"/>
              <a:gd fmla="*/ 1002109 w 2693988" name="connsiteX177"/>
              <a:gd fmla="*/ 2144712 h 2763207" name="connsiteY177"/>
              <a:gd fmla="*/ 1789378 w 2693988" name="connsiteX178"/>
              <a:gd fmla="*/ 2126239 h 2763207" name="connsiteY178"/>
              <a:gd fmla="*/ 1789378 w 2693988" name="connsiteX179"/>
              <a:gd fmla="*/ 2132373 h 2763207" name="connsiteY179"/>
              <a:gd fmla="*/ 1789378 w 2693988" name="connsiteX180"/>
              <a:gd fmla="*/ 2155680 h 2763207" name="connsiteY180"/>
              <a:gd fmla="*/ 1818747 w 2693988" name="connsiteX181"/>
              <a:gd fmla="*/ 2185121 h 2763207" name="connsiteY181"/>
              <a:gd fmla="*/ 1838326 w 2693988" name="connsiteX182"/>
              <a:gd fmla="*/ 2214562 h 2763207" name="connsiteY182"/>
              <a:gd fmla="*/ 1808957 w 2693988" name="connsiteX183"/>
              <a:gd fmla="*/ 2214562 h 2763207" name="connsiteY183"/>
              <a:gd fmla="*/ 1789378 w 2693988" name="connsiteX184"/>
              <a:gd fmla="*/ 2126239 h 2763207" name="connsiteY184"/>
              <a:gd fmla="*/ 2251730 w 2693988" name="connsiteX185"/>
              <a:gd fmla="*/ 2125662 h 2763207" name="connsiteY185"/>
              <a:gd fmla="*/ 2320366 w 2693988" name="connsiteX186"/>
              <a:gd fmla="*/ 2125662 h 2763207" name="connsiteY186"/>
              <a:gd fmla="*/ 2310561 w 2693988" name="connsiteX187"/>
              <a:gd fmla="*/ 2174988 h 2763207" name="connsiteY187"/>
              <a:gd fmla="*/ 2300756 w 2693988" name="connsiteX188"/>
              <a:gd fmla="*/ 2234179 h 2763207" name="connsiteY188"/>
              <a:gd fmla="*/ 2241924 w 2693988" name="connsiteX189"/>
              <a:gd fmla="*/ 2244044 h 2763207" name="connsiteY189"/>
              <a:gd fmla="*/ 2183093 w 2693988" name="connsiteX190"/>
              <a:gd fmla="*/ 2263775 h 2763207" name="connsiteY190"/>
              <a:gd fmla="*/ 2192899 w 2693988" name="connsiteX191"/>
              <a:gd fmla="*/ 2214449 h 2763207" name="connsiteY191"/>
              <a:gd fmla="*/ 2192899 w 2693988" name="connsiteX192"/>
              <a:gd fmla="*/ 2194718 h 2763207" name="connsiteY192"/>
              <a:gd fmla="*/ 2251730 w 2693988" name="connsiteX193"/>
              <a:gd fmla="*/ 2155257 h 2763207" name="connsiteY193"/>
              <a:gd fmla="*/ 2251730 w 2693988" name="connsiteX194"/>
              <a:gd fmla="*/ 2125662 h 2763207" name="connsiteY194"/>
              <a:gd fmla="*/ 1937328 w 2693988" name="connsiteX195"/>
              <a:gd fmla="*/ 2125662 h 2763207" name="connsiteY195"/>
              <a:gd fmla="*/ 1956955 w 2693988" name="connsiteX196"/>
              <a:gd fmla="*/ 2135553 h 2763207" name="connsiteY196"/>
              <a:gd fmla="*/ 2006023 w 2693988" name="connsiteX197"/>
              <a:gd fmla="*/ 2165227 h 2763207" name="connsiteY197"/>
              <a:gd fmla="*/ 1996209 w 2693988" name="connsiteX198"/>
              <a:gd fmla="*/ 2254250 h 2763207" name="connsiteY198"/>
              <a:gd fmla="*/ 1966768 w 2693988" name="connsiteX199"/>
              <a:gd fmla="*/ 2224576 h 2763207" name="connsiteY199"/>
              <a:gd fmla="*/ 1917700 w 2693988" name="connsiteX200"/>
              <a:gd fmla="*/ 2185010 h 2763207" name="connsiteY200"/>
              <a:gd fmla="*/ 1937328 w 2693988" name="connsiteX201"/>
              <a:gd fmla="*/ 2125662 h 2763207" name="connsiteY201"/>
              <a:gd fmla="*/ 1395413 w 2693988" name="connsiteX202"/>
              <a:gd fmla="*/ 2125662 h 2763207" name="connsiteY202"/>
              <a:gd fmla="*/ 1445306 w 2693988" name="connsiteX203"/>
              <a:gd fmla="*/ 2164916 h 2763207" name="connsiteY203"/>
              <a:gd fmla="*/ 1455285 w 2693988" name="connsiteX204"/>
              <a:gd fmla="*/ 2223798 h 2763207" name="connsiteY204"/>
              <a:gd fmla="*/ 1445306 w 2693988" name="connsiteX205"/>
              <a:gd fmla="*/ 2223798 h 2763207" name="connsiteY205"/>
              <a:gd fmla="*/ 1425349 w 2693988" name="connsiteX206"/>
              <a:gd fmla="*/ 2204171 h 2763207" name="connsiteY206"/>
              <a:gd fmla="*/ 1405392 w 2693988" name="connsiteX207"/>
              <a:gd fmla="*/ 2145289 h 2763207" name="connsiteY207"/>
              <a:gd fmla="*/ 1395413 w 2693988" name="connsiteX208"/>
              <a:gd fmla="*/ 2125662 h 2763207" name="connsiteY208"/>
              <a:gd fmla="*/ 1345974 w 2693988" name="connsiteX209"/>
              <a:gd fmla="*/ 2125662 h 2763207" name="connsiteY209"/>
              <a:gd fmla="*/ 1355726 w 2693988" name="connsiteX210"/>
              <a:gd fmla="*/ 2135475 h 2763207" name="connsiteY210"/>
              <a:gd fmla="*/ 1326470 w 2693988" name="connsiteX211"/>
              <a:gd fmla="*/ 2204171 h 2763207" name="connsiteY211"/>
              <a:gd fmla="*/ 1306966 w 2693988" name="connsiteX212"/>
              <a:gd fmla="*/ 2233612 h 2763207" name="connsiteY212"/>
              <a:gd fmla="*/ 1297215 w 2693988" name="connsiteX213"/>
              <a:gd fmla="*/ 2223798 h 2763207" name="connsiteY213"/>
              <a:gd fmla="*/ 1306966 w 2693988" name="connsiteX214"/>
              <a:gd fmla="*/ 2174730 h 2763207" name="connsiteY214"/>
              <a:gd fmla="*/ 1345974 w 2693988" name="connsiteX215"/>
              <a:gd fmla="*/ 2125662 h 2763207" name="connsiteY215"/>
              <a:gd fmla="*/ 894644 w 2693988" name="connsiteX216"/>
              <a:gd fmla="*/ 2125662 h 2763207" name="connsiteY216"/>
              <a:gd fmla="*/ 904522 w 2693988" name="connsiteX217"/>
              <a:gd fmla="*/ 2125662 h 2763207" name="connsiteY217"/>
              <a:gd fmla="*/ 874889 w 2693988" name="connsiteX218"/>
              <a:gd fmla="*/ 2165123 h 2763207" name="connsiteY218"/>
              <a:gd fmla="*/ 865011 w 2693988" name="connsiteX219"/>
              <a:gd fmla="*/ 2194718 h 2763207" name="connsiteY219"/>
              <a:gd fmla="*/ 884766 w 2693988" name="connsiteX220"/>
              <a:gd fmla="*/ 2204583 h 2763207" name="connsiteY220"/>
              <a:gd fmla="*/ 894644 w 2693988" name="connsiteX221"/>
              <a:gd fmla="*/ 2174988 h 2763207" name="connsiteY221"/>
              <a:gd fmla="*/ 914400 w 2693988" name="connsiteX222"/>
              <a:gd fmla="*/ 2135527 h 2763207" name="connsiteY222"/>
              <a:gd fmla="*/ 914400 w 2693988" name="connsiteX223"/>
              <a:gd fmla="*/ 2145392 h 2763207" name="connsiteY223"/>
              <a:gd fmla="*/ 884766 w 2693988" name="connsiteX224"/>
              <a:gd fmla="*/ 2234179 h 2763207" name="connsiteY224"/>
              <a:gd fmla="*/ 845255 w 2693988" name="connsiteX225"/>
              <a:gd fmla="*/ 2253910 h 2763207" name="connsiteY225"/>
              <a:gd fmla="*/ 835378 w 2693988" name="connsiteX226"/>
              <a:gd fmla="*/ 2234179 h 2763207" name="connsiteY226"/>
              <a:gd fmla="*/ 894644 w 2693988" name="connsiteX227"/>
              <a:gd fmla="*/ 2125662 h 2763207" name="connsiteY227"/>
              <a:gd fmla="*/ 1440392 w 2693988" name="connsiteX228"/>
              <a:gd fmla="*/ 2123519 h 2763207" name="connsiteY228"/>
              <a:gd fmla="*/ 1484842 w 2693988" name="connsiteX229"/>
              <a:gd fmla="*/ 2145664 h 2763207" name="connsiteY229"/>
              <a:gd fmla="*/ 1504597 w 2693988" name="connsiteX230"/>
              <a:gd fmla="*/ 2185034 h 2763207" name="connsiteY230"/>
              <a:gd fmla="*/ 1504597 w 2693988" name="connsiteX231"/>
              <a:gd fmla="*/ 2214562 h 2763207" name="connsiteY231"/>
              <a:gd fmla="*/ 1474964 w 2693988" name="connsiteX232"/>
              <a:gd fmla="*/ 2204719 h 2763207" name="connsiteY232"/>
              <a:gd fmla="*/ 1425575 w 2693988" name="connsiteX233"/>
              <a:gd fmla="*/ 2125979 h 2763207" name="connsiteY233"/>
              <a:gd fmla="*/ 1440392 w 2693988" name="connsiteX234"/>
              <a:gd fmla="*/ 2123519 h 2763207" name="connsiteY234"/>
              <a:gd fmla="*/ 1379101 w 2693988" name="connsiteX235"/>
              <a:gd fmla="*/ 2123519 h 2763207" name="connsiteY235"/>
              <a:gd fmla="*/ 1385253 w 2693988" name="connsiteX236"/>
              <a:gd fmla="*/ 2135822 h 2763207" name="connsiteY236"/>
              <a:gd fmla="*/ 1385253 w 2693988" name="connsiteX237"/>
              <a:gd fmla="*/ 2214562 h 2763207" name="connsiteY237"/>
              <a:gd fmla="*/ 1365567 w 2693988" name="connsiteX238"/>
              <a:gd fmla="*/ 2194877 h 2763207" name="connsiteY238"/>
              <a:gd fmla="*/ 1365567 w 2693988" name="connsiteX239"/>
              <a:gd fmla="*/ 2125979 h 2763207" name="connsiteY239"/>
              <a:gd fmla="*/ 1379101 w 2693988" name="connsiteX240"/>
              <a:gd fmla="*/ 2123519 h 2763207" name="connsiteY240"/>
              <a:gd fmla="*/ 1312540 w 2693988" name="connsiteX241"/>
              <a:gd fmla="*/ 2123497 h 2763207" name="connsiteY241"/>
              <a:gd fmla="*/ 1327150 w 2693988" name="connsiteX242"/>
              <a:gd fmla="*/ 2125950 h 2763207" name="connsiteY242"/>
              <a:gd fmla="*/ 1277937 w 2693988" name="connsiteX243"/>
              <a:gd fmla="*/ 2204459 h 2763207" name="connsiteY243"/>
              <a:gd fmla="*/ 1248410 w 2693988" name="connsiteX244"/>
              <a:gd fmla="*/ 2224087 h 2763207" name="connsiteY244"/>
              <a:gd fmla="*/ 1277937 w 2693988" name="connsiteX245"/>
              <a:gd fmla="*/ 2145578 h 2763207" name="connsiteY245"/>
              <a:gd fmla="*/ 1312540 w 2693988" name="connsiteX246"/>
              <a:gd fmla="*/ 2123497 h 2763207" name="connsiteY246"/>
              <a:gd fmla="*/ 2344606 w 2693988" name="connsiteX247"/>
              <a:gd fmla="*/ 2118588 h 2763207" name="connsiteY247"/>
              <a:gd fmla="*/ 2349501 w 2693988" name="connsiteX248"/>
              <a:gd fmla="*/ 2125942 h 2763207" name="connsiteY248"/>
              <a:gd fmla="*/ 2349501 w 2693988" name="connsiteX249"/>
              <a:gd fmla="*/ 2165163 h 2763207" name="connsiteY249"/>
              <a:gd fmla="*/ 2320132 w 2693988" name="connsiteX250"/>
              <a:gd fmla="*/ 2263214 h 2763207" name="connsiteY250"/>
              <a:gd fmla="*/ 2251605 w 2693988" name="connsiteX251"/>
              <a:gd fmla="*/ 2273020 h 2763207" name="connsiteY251"/>
              <a:gd fmla="*/ 2173288 w 2693988" name="connsiteX252"/>
              <a:gd fmla="*/ 2282825 h 2763207" name="connsiteY252"/>
              <a:gd fmla="*/ 2173288 w 2693988" name="connsiteX253"/>
              <a:gd fmla="*/ 2273020 h 2763207" name="connsiteY253"/>
              <a:gd fmla="*/ 2212447 w 2693988" name="connsiteX254"/>
              <a:gd fmla="*/ 2273020 h 2763207" name="connsiteY254"/>
              <a:gd fmla="*/ 2310343 w 2693988" name="connsiteX255"/>
              <a:gd fmla="*/ 2253409 h 2763207" name="connsiteY255"/>
              <a:gd fmla="*/ 2310343 w 2693988" name="connsiteX256"/>
              <a:gd fmla="*/ 2223994 h 2763207" name="connsiteY256"/>
              <a:gd fmla="*/ 2339712 w 2693988" name="connsiteX257"/>
              <a:gd fmla="*/ 2125942 h 2763207" name="connsiteY257"/>
              <a:gd fmla="*/ 2344606 w 2693988" name="connsiteX258"/>
              <a:gd fmla="*/ 2118588 h 2763207" name="connsiteY258"/>
              <a:gd fmla="*/ 953634 w 2693988" name="connsiteX259"/>
              <a:gd fmla="*/ 2116137 h 2763207" name="connsiteY259"/>
              <a:gd fmla="*/ 923698 w 2693988" name="connsiteX260"/>
              <a:gd fmla="*/ 2243137 h 2763207" name="connsiteY260"/>
              <a:gd fmla="*/ 893763 w 2693988" name="connsiteX261"/>
              <a:gd fmla="*/ 2243137 h 2763207" name="connsiteY261"/>
              <a:gd fmla="*/ 913720 w 2693988" name="connsiteX262"/>
              <a:gd fmla="*/ 2213829 h 2763207" name="connsiteY262"/>
              <a:gd fmla="*/ 933677 w 2693988" name="connsiteX263"/>
              <a:gd fmla="*/ 2184521 h 2763207" name="connsiteY263"/>
              <a:gd fmla="*/ 943656 w 2693988" name="connsiteX264"/>
              <a:gd fmla="*/ 2125906 h 2763207" name="connsiteY264"/>
              <a:gd fmla="*/ 953634 w 2693988" name="connsiteX265"/>
              <a:gd fmla="*/ 2116137 h 2763207" name="connsiteY265"/>
              <a:gd fmla="*/ 1838037 w 2693988" name="connsiteX266"/>
              <a:gd fmla="*/ 2106612 h 2763207" name="connsiteY266"/>
              <a:gd fmla="*/ 1887827 w 2693988" name="connsiteX267"/>
              <a:gd fmla="*/ 2165122 h 2763207" name="connsiteY267"/>
              <a:gd fmla="*/ 1907743 w 2693988" name="connsiteX268"/>
              <a:gd fmla="*/ 2184626 h 2763207" name="connsiteY268"/>
              <a:gd fmla="*/ 1907743 w 2693988" name="connsiteX269"/>
              <a:gd fmla="*/ 2204130 h 2763207" name="connsiteY269"/>
              <a:gd fmla="*/ 1907743 w 2693988" name="connsiteX270"/>
              <a:gd fmla="*/ 2194378 h 2763207" name="connsiteY270"/>
              <a:gd fmla="*/ 1917701 w 2693988" name="connsiteX271"/>
              <a:gd fmla="*/ 2223633 h 2763207" name="connsiteY271"/>
              <a:gd fmla="*/ 1897785 w 2693988" name="connsiteX272"/>
              <a:gd fmla="*/ 2243137 h 2763207" name="connsiteY272"/>
              <a:gd fmla="*/ 1847995 w 2693988" name="connsiteX273"/>
              <a:gd fmla="*/ 2213881 h 2763207" name="connsiteY273"/>
              <a:gd fmla="*/ 1808163 w 2693988" name="connsiteX274"/>
              <a:gd fmla="*/ 2126115 h 2763207" name="connsiteY274"/>
              <a:gd fmla="*/ 1818121 w 2693988" name="connsiteX275"/>
              <a:gd fmla="*/ 2116364 h 2763207" name="connsiteY275"/>
              <a:gd fmla="*/ 1828079 w 2693988" name="connsiteX276"/>
              <a:gd fmla="*/ 2135867 h 2763207" name="connsiteY276"/>
              <a:gd fmla="*/ 1838037 w 2693988" name="connsiteX277"/>
              <a:gd fmla="*/ 2165122 h 2763207" name="connsiteY277"/>
              <a:gd fmla="*/ 1857953 w 2693988" name="connsiteX278"/>
              <a:gd fmla="*/ 2194378 h 2763207" name="connsiteY278"/>
              <a:gd fmla="*/ 1877869 w 2693988" name="connsiteX279"/>
              <a:gd fmla="*/ 2174874 h 2763207" name="connsiteY279"/>
              <a:gd fmla="*/ 1838037 w 2693988" name="connsiteX280"/>
              <a:gd fmla="*/ 2106612 h 2763207" name="connsiteY280"/>
              <a:gd fmla="*/ 1789378 w 2693988" name="connsiteX281"/>
              <a:gd fmla="*/ 2106612 h 2763207" name="connsiteY281"/>
              <a:gd fmla="*/ 1789378 w 2693988" name="connsiteX282"/>
              <a:gd fmla="*/ 2116425 h 2763207" name="connsiteY282"/>
              <a:gd fmla="*/ 1789378 w 2693988" name="connsiteX283"/>
              <a:gd fmla="*/ 2126239 h 2763207" name="connsiteY283"/>
              <a:gd fmla="*/ 1789378 w 2693988" name="connsiteX284"/>
              <a:gd fmla="*/ 2106612 h 2763207" name="connsiteY284"/>
              <a:gd fmla="*/ 1533405 w 2693988" name="connsiteX285"/>
              <a:gd fmla="*/ 2095500 h 2763207" name="connsiteY285"/>
              <a:gd fmla="*/ 1553054 w 2693988" name="connsiteX286"/>
              <a:gd fmla="*/ 2115197 h 2763207" name="connsiteY286"/>
              <a:gd fmla="*/ 1631651 w 2693988" name="connsiteX287"/>
              <a:gd fmla="*/ 2371255 h 2763207" name="connsiteY287"/>
              <a:gd fmla="*/ 1572704 w 2693988" name="connsiteX288"/>
              <a:gd fmla="*/ 2538677 h 2763207" name="connsiteY288"/>
              <a:gd fmla="*/ 1454809 w 2693988" name="connsiteX289"/>
              <a:gd fmla="*/ 2597768 h 2763207" name="connsiteY289"/>
              <a:gd fmla="*/ 1405687 w 2693988" name="connsiteX290"/>
              <a:gd fmla="*/ 2627313 h 2763207" name="connsiteY290"/>
              <a:gd fmla="*/ 1346739 w 2693988" name="connsiteX291"/>
              <a:gd fmla="*/ 2607616 h 2763207" name="connsiteY291"/>
              <a:gd fmla="*/ 1140424 w 2693988" name="connsiteX292"/>
              <a:gd fmla="*/ 2459890 h 2763207" name="connsiteY292"/>
              <a:gd fmla="*/ 1169897 w 2693988" name="connsiteX293"/>
              <a:gd fmla="*/ 2213680 h 2763207" name="connsiteY293"/>
              <a:gd fmla="*/ 1189546 w 2693988" name="connsiteX294"/>
              <a:gd fmla="*/ 2115197 h 2763207" name="connsiteY294"/>
              <a:gd fmla="*/ 1219020 w 2693988" name="connsiteX295"/>
              <a:gd fmla="*/ 2115197 h 2763207" name="connsiteY295"/>
              <a:gd fmla="*/ 1219020 w 2693988" name="connsiteX296"/>
              <a:gd fmla="*/ 2125045 h 2763207" name="connsiteY296"/>
              <a:gd fmla="*/ 1189546 w 2693988" name="connsiteX297"/>
              <a:gd fmla="*/ 2341709 h 2763207" name="connsiteY297"/>
              <a:gd fmla="*/ 1219020 w 2693988" name="connsiteX298"/>
              <a:gd fmla="*/ 2420497 h 2763207" name="connsiteY298"/>
              <a:gd fmla="*/ 1376212 w 2693988" name="connsiteX299"/>
              <a:gd fmla="*/ 2538677 h 2763207" name="connsiteY299"/>
              <a:gd fmla="*/ 1395862 w 2693988" name="connsiteX300"/>
              <a:gd fmla="*/ 2548526 h 2763207" name="connsiteY300"/>
              <a:gd fmla="*/ 1444985 w 2693988" name="connsiteX301"/>
              <a:gd fmla="*/ 2509132 h 2763207" name="connsiteY301"/>
              <a:gd fmla="*/ 1582528 w 2693988" name="connsiteX302"/>
              <a:gd fmla="*/ 2361406 h 2763207" name="connsiteY302"/>
              <a:gd fmla="*/ 1562879 w 2693988" name="connsiteX303"/>
              <a:gd fmla="*/ 2272771 h 2763207" name="connsiteY303"/>
              <a:gd fmla="*/ 1543230 w 2693988" name="connsiteX304"/>
              <a:gd fmla="*/ 2174287 h 2763207" name="connsiteY304"/>
              <a:gd fmla="*/ 1523581 w 2693988" name="connsiteX305"/>
              <a:gd fmla="*/ 2105348 h 2763207" name="connsiteY305"/>
              <a:gd fmla="*/ 1533405 w 2693988" name="connsiteX306"/>
              <a:gd fmla="*/ 2095500 h 2763207" name="connsiteY306"/>
              <a:gd fmla="*/ 893763 w 2693988" name="connsiteX307"/>
              <a:gd fmla="*/ 2095500 h 2763207" name="connsiteY307"/>
              <a:gd fmla="*/ 864235 w 2693988" name="connsiteX308"/>
              <a:gd fmla="*/ 2115416 h 2763207" name="connsiteY308"/>
              <a:gd fmla="*/ 844550 w 2693988" name="connsiteX309"/>
              <a:gd fmla="*/ 2145290 h 2763207" name="connsiteY309"/>
              <a:gd fmla="*/ 824865 w 2693988" name="connsiteX310"/>
              <a:gd fmla="*/ 2205038 h 2763207" name="connsiteY310"/>
              <a:gd fmla="*/ 815023 w 2693988" name="connsiteX311"/>
              <a:gd fmla="*/ 2195080 h 2763207" name="connsiteY311"/>
              <a:gd fmla="*/ 805180 w 2693988" name="connsiteX312"/>
              <a:gd fmla="*/ 2155248 h 2763207" name="connsiteY312"/>
              <a:gd fmla="*/ 893763 w 2693988" name="connsiteX313"/>
              <a:gd fmla="*/ 2095500 h 2763207" name="connsiteY313"/>
              <a:gd fmla="*/ 1570228 w 2693988" name="connsiteX314"/>
              <a:gd fmla="*/ 2093665 h 2763207" name="connsiteY314"/>
              <a:gd fmla="*/ 1582657 w 2693988" name="connsiteX315"/>
              <a:gd fmla="*/ 2115799 h 2763207" name="connsiteY315"/>
              <a:gd fmla="*/ 1651404 w 2693988" name="connsiteX316"/>
              <a:gd fmla="*/ 2332219 h 2763207" name="connsiteY316"/>
              <a:gd fmla="*/ 1651404 w 2693988" name="connsiteX317"/>
              <a:gd fmla="*/ 2342057 h 2763207" name="connsiteY317"/>
              <a:gd fmla="*/ 1661225 w 2693988" name="connsiteX318"/>
              <a:gd fmla="*/ 2381406 h 2763207" name="connsiteY318"/>
              <a:gd fmla="*/ 1651404 w 2693988" name="connsiteX319"/>
              <a:gd fmla="*/ 2469942 h 2763207" name="connsiteY319"/>
              <a:gd fmla="*/ 1553194 w 2693988" name="connsiteX320"/>
              <a:gd fmla="*/ 2578152 h 2763207" name="connsiteY320"/>
              <a:gd fmla="*/ 1405880 w 2693988" name="connsiteX321"/>
              <a:gd fmla="*/ 2656850 h 2763207" name="connsiteY321"/>
              <a:gd fmla="*/ 1366595 w 2693988" name="connsiteX322"/>
              <a:gd fmla="*/ 2637176 h 2763207" name="connsiteY322"/>
              <a:gd fmla="*/ 1199639 w 2693988" name="connsiteX323"/>
              <a:gd fmla="*/ 2568315 h 2763207" name="connsiteY323"/>
              <a:gd fmla="*/ 1160355 w 2693988" name="connsiteX324"/>
              <a:gd fmla="*/ 2538803 h 2763207" name="connsiteY324"/>
              <a:gd fmla="*/ 1130892 w 2693988" name="connsiteX325"/>
              <a:gd fmla="*/ 2489616 h 2763207" name="connsiteY325"/>
              <a:gd fmla="*/ 1111250 w 2693988" name="connsiteX326"/>
              <a:gd fmla="*/ 2381406 h 2763207" name="connsiteY326"/>
              <a:gd fmla="*/ 1160355 w 2693988" name="connsiteX327"/>
              <a:gd fmla="*/ 2105962 h 2763207" name="connsiteY327"/>
              <a:gd fmla="*/ 1170176 w 2693988" name="connsiteX328"/>
              <a:gd fmla="*/ 2105962 h 2763207" name="connsiteY328"/>
              <a:gd fmla="*/ 1130892 w 2693988" name="connsiteX329"/>
              <a:gd fmla="*/ 2381406 h 2763207" name="connsiteY329"/>
              <a:gd fmla="*/ 1160355 w 2693988" name="connsiteX330"/>
              <a:gd fmla="*/ 2528965 h 2763207" name="connsiteY330"/>
              <a:gd fmla="*/ 1317490 w 2693988" name="connsiteX331"/>
              <a:gd fmla="*/ 2607664 h 2763207" name="connsiteY331"/>
              <a:gd fmla="*/ 1396059 w 2693988" name="connsiteX332"/>
              <a:gd fmla="*/ 2647013 h 2763207" name="connsiteY332"/>
              <a:gd fmla="*/ 1602299 w 2693988" name="connsiteX333"/>
              <a:gd fmla="*/ 2519128 h 2763207" name="connsiteY333"/>
              <a:gd fmla="*/ 1582657 w 2693988" name="connsiteX334"/>
              <a:gd fmla="*/ 2174823 h 2763207" name="connsiteY334"/>
              <a:gd fmla="*/ 1563015 w 2693988" name="connsiteX335"/>
              <a:gd fmla="*/ 2105962 h 2763207" name="connsiteY335"/>
              <a:gd fmla="*/ 1570228 w 2693988" name="connsiteX336"/>
              <a:gd fmla="*/ 2093665 h 2763207" name="connsiteY336"/>
              <a:gd fmla="*/ 805497 w 2693988" name="connsiteX337"/>
              <a:gd fmla="*/ 2074307 h 2763207" name="connsiteY337"/>
              <a:gd fmla="*/ 835025 w 2693988" name="connsiteX338"/>
              <a:gd fmla="*/ 2076767 h 2763207" name="connsiteY338"/>
              <a:gd fmla="*/ 835025 w 2693988" name="connsiteX339"/>
              <a:gd fmla="*/ 2096452 h 2763207" name="connsiteY339"/>
              <a:gd fmla="*/ 795655 w 2693988" name="connsiteX340"/>
              <a:gd fmla="*/ 2145665 h 2763207" name="connsiteY340"/>
              <a:gd fmla="*/ 746442 w 2693988" name="connsiteX341"/>
              <a:gd fmla="*/ 2165350 h 2763207" name="connsiteY341"/>
              <a:gd fmla="*/ 736600 w 2693988" name="connsiteX342"/>
              <a:gd fmla="*/ 2155507 h 2763207" name="connsiteY342"/>
              <a:gd fmla="*/ 775970 w 2693988" name="connsiteX343"/>
              <a:gd fmla="*/ 2086610 h 2763207" name="connsiteY343"/>
              <a:gd fmla="*/ 805497 w 2693988" name="connsiteX344"/>
              <a:gd fmla="*/ 2074307 h 2763207" name="connsiteY344"/>
              <a:gd fmla="*/ 1828800 w 2693988" name="connsiteX345"/>
              <a:gd fmla="*/ 2066925 h 2763207" name="connsiteY345"/>
              <a:gd fmla="*/ 1838643 w 2693988" name="connsiteX346"/>
              <a:gd fmla="*/ 2066925 h 2763207" name="connsiteY346"/>
              <a:gd fmla="*/ 1927225 w 2693988" name="connsiteX347"/>
              <a:gd fmla="*/ 2145665 h 2763207" name="connsiteY347"/>
              <a:gd fmla="*/ 1907540 w 2693988" name="connsiteX348"/>
              <a:gd fmla="*/ 2165350 h 2763207" name="connsiteY348"/>
              <a:gd fmla="*/ 1887855 w 2693988" name="connsiteX349"/>
              <a:gd fmla="*/ 2116137 h 2763207" name="connsiteY349"/>
              <a:gd fmla="*/ 1828800 w 2693988" name="connsiteX350"/>
              <a:gd fmla="*/ 2066925 h 2763207" name="connsiteY350"/>
              <a:gd fmla="*/ 1001713 w 2693988" name="connsiteX351"/>
              <a:gd fmla="*/ 2046287 h 2763207" name="connsiteY351"/>
              <a:gd fmla="*/ 1031875 w 2693988" name="connsiteX352"/>
              <a:gd fmla="*/ 2056178 h 2763207" name="connsiteY352"/>
              <a:gd fmla="*/ 1051984 w 2693988" name="connsiteX353"/>
              <a:gd fmla="*/ 2145201 h 2763207" name="connsiteY353"/>
              <a:gd fmla="*/ 1031875 w 2693988" name="connsiteX354"/>
              <a:gd fmla="*/ 2174875 h 2763207" name="connsiteY354"/>
              <a:gd fmla="*/ 1011767 w 2693988" name="connsiteX355"/>
              <a:gd fmla="*/ 2135309 h 2763207" name="connsiteY355"/>
              <a:gd fmla="*/ 1011767 w 2693988" name="connsiteX356"/>
              <a:gd fmla="*/ 2075961 h 2763207" name="connsiteY356"/>
              <a:gd fmla="*/ 1001713 w 2693988" name="connsiteX357"/>
              <a:gd fmla="*/ 2046287 h 2763207" name="connsiteY357"/>
              <a:gd fmla="*/ 1906877 w 2693988" name="connsiteX358"/>
              <a:gd fmla="*/ 2036762 h 2763207" name="connsiteY358"/>
              <a:gd fmla="*/ 1975572 w 2693988" name="connsiteX359"/>
              <a:gd fmla="*/ 2085974 h 2763207" name="connsiteY359"/>
              <a:gd fmla="*/ 1995200 w 2693988" name="connsiteX360"/>
              <a:gd fmla="*/ 2135187 h 2763207" name="connsiteY360"/>
              <a:gd fmla="*/ 1926504 w 2693988" name="connsiteX361"/>
              <a:gd fmla="*/ 2105659 h 2763207" name="connsiteY361"/>
              <a:gd fmla="*/ 1897063 w 2693988" name="connsiteX362"/>
              <a:gd fmla="*/ 2085974 h 2763207" name="connsiteY362"/>
              <a:gd fmla="*/ 1897063 w 2693988" name="connsiteX363"/>
              <a:gd fmla="*/ 2046604 h 2763207" name="connsiteY363"/>
              <a:gd fmla="*/ 1906877 w 2693988" name="connsiteX364"/>
              <a:gd fmla="*/ 2036762 h 2763207" name="connsiteY364"/>
              <a:gd fmla="*/ 1720322 w 2693988" name="connsiteX365"/>
              <a:gd fmla="*/ 2036762 h 2763207" name="connsiteY365"/>
              <a:gd fmla="*/ 1720322 w 2693988" name="connsiteX366"/>
              <a:gd fmla="*/ 2056492 h 2763207" name="connsiteY366"/>
              <a:gd fmla="*/ 1720322 w 2693988" name="connsiteX367"/>
              <a:gd fmla="*/ 2145279 h 2763207" name="connsiteY367"/>
              <a:gd fmla="*/ 1710532 w 2693988" name="connsiteX368"/>
              <a:gd fmla="*/ 2174875 h 2763207" name="connsiteY368"/>
              <a:gd fmla="*/ 1681163 w 2693988" name="connsiteX369"/>
              <a:gd fmla="*/ 2145279 h 2763207" name="connsiteY369"/>
              <a:gd fmla="*/ 1690953 w 2693988" name="connsiteX370"/>
              <a:gd fmla="*/ 2076223 h 2763207" name="connsiteY370"/>
              <a:gd fmla="*/ 1720322 w 2693988" name="connsiteX371"/>
              <a:gd fmla="*/ 2036762 h 2763207" name="connsiteY371"/>
              <a:gd fmla="*/ 983298 w 2693988" name="connsiteX372"/>
              <a:gd fmla="*/ 2036762 h 2763207" name="connsiteY372"/>
              <a:gd fmla="*/ 993141 w 2693988" name="connsiteX373"/>
              <a:gd fmla="*/ 2056606 h 2763207" name="connsiteY373"/>
              <a:gd fmla="*/ 993141 w 2693988" name="connsiteX374"/>
              <a:gd fmla="*/ 2135981 h 2763207" name="connsiteY374"/>
              <a:gd fmla="*/ 973455 w 2693988" name="connsiteX375"/>
              <a:gd fmla="*/ 2145903 h 2763207" name="connsiteY375"/>
              <a:gd fmla="*/ 983298 w 2693988" name="connsiteX376"/>
              <a:gd fmla="*/ 2096293 h 2763207" name="connsiteY376"/>
              <a:gd fmla="*/ 983298 w 2693988" name="connsiteX377"/>
              <a:gd fmla="*/ 2036762 h 2763207" name="connsiteY377"/>
              <a:gd fmla="*/ 963613 w 2693988" name="connsiteX378"/>
              <a:gd fmla="*/ 2027237 h 2763207" name="connsiteY378"/>
              <a:gd fmla="*/ 913720 w 2693988" name="connsiteX379"/>
              <a:gd fmla="*/ 2125662 h 2763207" name="connsiteY379"/>
              <a:gd fmla="*/ 903741 w 2693988" name="connsiteX380"/>
              <a:gd fmla="*/ 2115819 h 2763207" name="connsiteY380"/>
              <a:gd fmla="*/ 963613 w 2693988" name="connsiteX381"/>
              <a:gd fmla="*/ 2027237 h 2763207" name="connsiteY381"/>
              <a:gd fmla="*/ 1740297 w 2693988" name="connsiteX382"/>
              <a:gd fmla="*/ 2017712 h 2763207" name="connsiteY382"/>
              <a:gd fmla="*/ 1750219 w 2693988" name="connsiteX383"/>
              <a:gd fmla="*/ 2056789 h 2763207" name="connsiteY383"/>
              <a:gd fmla="*/ 1770063 w 2693988" name="connsiteX384"/>
              <a:gd fmla="*/ 2125173 h 2763207" name="connsiteY384"/>
              <a:gd fmla="*/ 1770063 w 2693988" name="connsiteX385"/>
              <a:gd fmla="*/ 2144712 h 2763207" name="connsiteY385"/>
              <a:gd fmla="*/ 1730375 w 2693988" name="connsiteX386"/>
              <a:gd fmla="*/ 2066558 h 2763207" name="connsiteY386"/>
              <a:gd fmla="*/ 1740297 w 2693988" name="connsiteX387"/>
              <a:gd fmla="*/ 2017712 h 2763207" name="connsiteY387"/>
              <a:gd fmla="*/ 933132 w 2693988" name="connsiteX388"/>
              <a:gd fmla="*/ 2017712 h 2763207" name="connsiteY388"/>
              <a:gd fmla="*/ 942975 w 2693988" name="connsiteX389"/>
              <a:gd fmla="*/ 2017712 h 2763207" name="connsiteY389"/>
              <a:gd fmla="*/ 923290 w 2693988" name="connsiteX390"/>
              <a:gd fmla="*/ 2046967 h 2763207" name="connsiteY390"/>
              <a:gd fmla="*/ 874077 w 2693988" name="connsiteX391"/>
              <a:gd fmla="*/ 2076223 h 2763207" name="connsiteY391"/>
              <a:gd fmla="*/ 854392 w 2693988" name="connsiteX392"/>
              <a:gd fmla="*/ 2085975 h 2763207" name="connsiteY392"/>
              <a:gd fmla="*/ 854392 w 2693988" name="connsiteX393"/>
              <a:gd fmla="*/ 2066471 h 2763207" name="connsiteY393"/>
              <a:gd fmla="*/ 933132 w 2693988" name="connsiteX394"/>
              <a:gd fmla="*/ 2017712 h 2763207" name="connsiteY394"/>
              <a:gd fmla="*/ 1768929 w 2693988" name="connsiteX395"/>
              <a:gd fmla="*/ 2008187 h 2763207" name="connsiteY395"/>
              <a:gd fmla="*/ 1808843 w 2693988" name="connsiteX396"/>
              <a:gd fmla="*/ 2037714 h 2763207" name="connsiteY396"/>
              <a:gd fmla="*/ 1828800 w 2693988" name="connsiteX397"/>
              <a:gd fmla="*/ 2096769 h 2763207" name="connsiteY397"/>
              <a:gd fmla="*/ 1798865 w 2693988" name="connsiteX398"/>
              <a:gd fmla="*/ 2096769 h 2763207" name="connsiteY398"/>
              <a:gd fmla="*/ 1758950 w 2693988" name="connsiteX399"/>
              <a:gd fmla="*/ 2018029 h 2763207" name="connsiteY399"/>
              <a:gd fmla="*/ 1768929 w 2693988" name="connsiteX400"/>
              <a:gd fmla="*/ 2008187 h 2763207" name="connsiteY400"/>
              <a:gd fmla="*/ 1789113 w 2693988" name="connsiteX401"/>
              <a:gd fmla="*/ 1997428 h 2763207" name="connsiteY401"/>
              <a:gd fmla="*/ 1887538 w 2693988" name="connsiteX402"/>
              <a:gd fmla="*/ 2046817 h 2763207" name="connsiteY402"/>
              <a:gd fmla="*/ 1887538 w 2693988" name="connsiteX403"/>
              <a:gd fmla="*/ 2076450 h 2763207" name="connsiteY403"/>
              <a:gd fmla="*/ 1858011 w 2693988" name="connsiteX404"/>
              <a:gd fmla="*/ 2066572 h 2763207" name="connsiteY404"/>
              <a:gd fmla="*/ 1789113 w 2693988" name="connsiteX405"/>
              <a:gd fmla="*/ 1997428 h 2763207" name="connsiteY405"/>
              <a:gd fmla="*/ 894252 w 2693988" name="connsiteX406"/>
              <a:gd fmla="*/ 1987550 h 2763207" name="connsiteY406"/>
              <a:gd fmla="*/ 923926 w 2693988" name="connsiteX407"/>
              <a:gd fmla="*/ 2007394 h 2763207" name="connsiteY407"/>
              <a:gd fmla="*/ 844795 w 2693988" name="connsiteX408"/>
              <a:gd fmla="*/ 2057003 h 2763207" name="connsiteY408"/>
              <a:gd fmla="*/ 805229 w 2693988" name="connsiteX409"/>
              <a:gd fmla="*/ 2057003 h 2763207" name="connsiteY409"/>
              <a:gd fmla="*/ 834903 w 2693988" name="connsiteX410"/>
              <a:gd fmla="*/ 2007394 h 2763207" name="connsiteY410"/>
              <a:gd fmla="*/ 894252 w 2693988" name="connsiteX411"/>
              <a:gd fmla="*/ 1987550 h 2763207" name="connsiteY411"/>
              <a:gd fmla="*/ 1834208 w 2693988" name="connsiteX412"/>
              <a:gd fmla="*/ 1966267 h 2763207" name="connsiteY412"/>
              <a:gd fmla="*/ 1867695 w 2693988" name="connsiteX413"/>
              <a:gd fmla="*/ 1968698 h 2763207" name="connsiteY413"/>
              <a:gd fmla="*/ 1917304 w 2693988" name="connsiteX414"/>
              <a:gd fmla="*/ 2007592 h 2763207" name="connsiteY414"/>
              <a:gd fmla="*/ 1917304 w 2693988" name="connsiteX415"/>
              <a:gd fmla="*/ 2027039 h 2763207" name="connsiteY415"/>
              <a:gd fmla="*/ 1847851 w 2693988" name="connsiteX416"/>
              <a:gd fmla="*/ 1997869 h 2763207" name="connsiteY416"/>
              <a:gd fmla="*/ 1808163 w 2693988" name="connsiteX417"/>
              <a:gd fmla="*/ 1978422 h 2763207" name="connsiteY417"/>
              <a:gd fmla="*/ 1834208 w 2693988" name="connsiteX418"/>
              <a:gd fmla="*/ 1966267 h 2763207" name="connsiteY418"/>
              <a:gd fmla="*/ 815522 w 2693988" name="connsiteX419"/>
              <a:gd fmla="*/ 1928812 h 2763207" name="connsiteY419"/>
              <a:gd fmla="*/ 835196 w 2693988" name="connsiteX420"/>
              <a:gd fmla="*/ 1938649 h 2763207" name="connsiteY420"/>
              <a:gd fmla="*/ 766338 w 2693988" name="connsiteX421"/>
              <a:gd fmla="*/ 2027180 h 2763207" name="connsiteY421"/>
              <a:gd fmla="*/ 667969 w 2693988" name="connsiteX422"/>
              <a:gd fmla="*/ 2204243 h 2763207" name="connsiteY422"/>
              <a:gd fmla="*/ 736827 w 2693988" name="connsiteX423"/>
              <a:gd fmla="*/ 2341959 h 2763207" name="connsiteY423"/>
              <a:gd fmla="*/ 766338 w 2693988" name="connsiteX424"/>
              <a:gd fmla="*/ 2400980 h 2763207" name="connsiteY424"/>
              <a:gd fmla="*/ 786011 w 2693988" name="connsiteX425"/>
              <a:gd fmla="*/ 2400980 h 2763207" name="connsiteY425"/>
              <a:gd fmla="*/ 1002422 w 2693988" name="connsiteX426"/>
              <a:gd fmla="*/ 2341959 h 2763207" name="connsiteY426"/>
              <a:gd fmla="*/ 1051606 w 2693988" name="connsiteX427"/>
              <a:gd fmla="*/ 2282938 h 2763207" name="connsiteY427"/>
              <a:gd fmla="*/ 1110627 w 2693988" name="connsiteX428"/>
              <a:gd fmla="*/ 2086201 h 2763207" name="connsiteY428"/>
              <a:gd fmla="*/ 1130301 w 2693988" name="connsiteX429"/>
              <a:gd fmla="*/ 2096038 h 2763207" name="connsiteY429"/>
              <a:gd fmla="*/ 1110627 w 2693988" name="connsiteX430"/>
              <a:gd fmla="*/ 2204243 h 2763207" name="connsiteY430"/>
              <a:gd fmla="*/ 1041769 w 2693988" name="connsiteX431"/>
              <a:gd fmla="*/ 2410817 h 2763207" name="connsiteY431"/>
              <a:gd fmla="*/ 923727 w 2693988" name="connsiteX432"/>
              <a:gd fmla="*/ 2469838 h 2763207" name="connsiteY432"/>
              <a:gd fmla="*/ 726990 w 2693988" name="connsiteX433"/>
              <a:gd fmla="*/ 2469838 h 2763207" name="connsiteY433"/>
              <a:gd fmla="*/ 697480 w 2693988" name="connsiteX434"/>
              <a:gd fmla="*/ 2430491 h 2763207" name="connsiteY434"/>
              <a:gd fmla="*/ 599111 w 2693988" name="connsiteX435"/>
              <a:gd fmla="*/ 2273101 h 2763207" name="connsiteY435"/>
              <a:gd fmla="*/ 648296 w 2693988" name="connsiteX436"/>
              <a:gd fmla="*/ 2105875 h 2763207" name="connsiteY436"/>
              <a:gd fmla="*/ 815522 w 2693988" name="connsiteX437"/>
              <a:gd fmla="*/ 1928812 h 2763207" name="connsiteY437"/>
              <a:gd fmla="*/ 795207 w 2693988" name="connsiteX438"/>
              <a:gd fmla="*/ 1909763 h 2763207" name="connsiteY438"/>
              <a:gd fmla="*/ 805044 w 2693988" name="connsiteX439"/>
              <a:gd fmla="*/ 1919600 h 2763207" name="connsiteY439"/>
              <a:gd fmla="*/ 805044 w 2693988" name="connsiteX440"/>
              <a:gd fmla="*/ 1929437 h 2763207" name="connsiteY440"/>
              <a:gd fmla="*/ 627973 w 2693988" name="connsiteX441"/>
              <a:gd fmla="*/ 2116346 h 2763207" name="connsiteY441"/>
              <a:gd fmla="*/ 578787 w 2693988" name="connsiteX442"/>
              <a:gd fmla="*/ 2263905 h 2763207" name="connsiteY442"/>
              <a:gd fmla="*/ 627973 w 2693988" name="connsiteX443"/>
              <a:gd fmla="*/ 2372116 h 2763207" name="connsiteY443"/>
              <a:gd fmla="*/ 706671 w 2693988" name="connsiteX444"/>
              <a:gd fmla="*/ 2490163 h 2763207" name="connsiteY444"/>
              <a:gd fmla="*/ 746021 w 2693988" name="connsiteX445"/>
              <a:gd fmla="*/ 2480326 h 2763207" name="connsiteY445"/>
              <a:gd fmla="*/ 913255 w 2693988" name="connsiteX446"/>
              <a:gd fmla="*/ 2490163 h 2763207" name="connsiteY446"/>
              <a:gd fmla="*/ 962441 w 2693988" name="connsiteX447"/>
              <a:gd fmla="*/ 2480326 h 2763207" name="connsiteY447"/>
              <a:gd fmla="*/ 1031302 w 2693988" name="connsiteX448"/>
              <a:gd fmla="*/ 2440977 h 2763207" name="connsiteY448"/>
              <a:gd fmla="*/ 1100163 w 2693988" name="connsiteX449"/>
              <a:gd fmla="*/ 2313092 h 2763207" name="connsiteY449"/>
              <a:gd fmla="*/ 1139512 w 2693988" name="connsiteX450"/>
              <a:gd fmla="*/ 2106509 h 2763207" name="connsiteY450"/>
              <a:gd fmla="*/ 1149350 w 2693988" name="connsiteX451"/>
              <a:gd fmla="*/ 2106509 h 2763207" name="connsiteY451"/>
              <a:gd fmla="*/ 1119838 w 2693988" name="connsiteX452"/>
              <a:gd fmla="*/ 2283580 h 2763207" name="connsiteY452"/>
              <a:gd fmla="*/ 1080489 w 2693988" name="connsiteX453"/>
              <a:gd fmla="*/ 2401628 h 2763207" name="connsiteY453"/>
              <a:gd fmla="*/ 1031302 w 2693988" name="connsiteX454"/>
              <a:gd fmla="*/ 2470489 h 2763207" name="connsiteY454"/>
              <a:gd fmla="*/ 814882 w 2693988" name="connsiteX455"/>
              <a:gd fmla="*/ 2500000 h 2763207" name="connsiteY455"/>
              <a:gd fmla="*/ 706671 w 2693988" name="connsiteX456"/>
              <a:gd fmla="*/ 2509838 h 2763207" name="connsiteY456"/>
              <a:gd fmla="*/ 696834 w 2693988" name="connsiteX457"/>
              <a:gd fmla="*/ 2490163 h 2763207" name="connsiteY457"/>
              <a:gd fmla="*/ 568949 w 2693988" name="connsiteX458"/>
              <a:gd fmla="*/ 2283580 h 2763207" name="connsiteY458"/>
              <a:gd fmla="*/ 559112 w 2693988" name="connsiteX459"/>
              <a:gd fmla="*/ 2214719 h 2763207" name="connsiteY459"/>
              <a:gd fmla="*/ 627973 w 2693988" name="connsiteX460"/>
              <a:gd fmla="*/ 2076997 h 2763207" name="connsiteY460"/>
              <a:gd fmla="*/ 795207 w 2693988" name="connsiteX461"/>
              <a:gd fmla="*/ 1909763 h 2763207" name="connsiteY461"/>
              <a:gd fmla="*/ 481134 w 2693988" name="connsiteX462"/>
              <a:gd fmla="*/ 1909763 h 2763207" name="connsiteY462"/>
              <a:gd fmla="*/ 539750 w 2693988" name="connsiteX463"/>
              <a:gd fmla="*/ 1909763 h 2763207" name="connsiteY463"/>
              <a:gd fmla="*/ 539750 w 2693988" name="connsiteX464"/>
              <a:gd fmla="*/ 1919486 h 2763207" name="connsiteY464"/>
              <a:gd fmla="*/ 481134 w 2693988" name="connsiteX465"/>
              <a:gd fmla="*/ 1987551 h 2763207" name="connsiteY465"/>
              <a:gd fmla="*/ 412750 w 2693988" name="connsiteX466"/>
              <a:gd fmla="*/ 1977827 h 2763207" name="connsiteY466"/>
              <a:gd fmla="*/ 412750 w 2693988" name="connsiteX467"/>
              <a:gd fmla="*/ 1968104 h 2763207" name="connsiteY467"/>
              <a:gd fmla="*/ 481134 w 2693988" name="connsiteX468"/>
              <a:gd fmla="*/ 1909763 h 2763207" name="connsiteY468"/>
              <a:gd fmla="*/ 1907309 w 2693988" name="connsiteX469"/>
              <a:gd fmla="*/ 1898650 h 2763207" name="connsiteY469"/>
              <a:gd fmla="*/ 2083955 w 2693988" name="connsiteX470"/>
              <a:gd fmla="*/ 2076012 h 2763207" name="connsiteY470"/>
              <a:gd fmla="*/ 2113396 w 2693988" name="connsiteX471"/>
              <a:gd fmla="*/ 2105572 h 2763207" name="connsiteY471"/>
              <a:gd fmla="*/ 2123209 w 2693988" name="connsiteX472"/>
              <a:gd fmla="*/ 2282934 h 2763207" name="connsiteY472"/>
              <a:gd fmla="*/ 2093768 w 2693988" name="connsiteX473"/>
              <a:gd fmla="*/ 2332201 h 2763207" name="connsiteY473"/>
              <a:gd fmla="*/ 2054514 w 2693988" name="connsiteX474"/>
              <a:gd fmla="*/ 2411029 h 2763207" name="connsiteY474"/>
              <a:gd fmla="*/ 2034887 w 2693988" name="connsiteX475"/>
              <a:gd fmla="*/ 2440589 h 2763207" name="connsiteY475"/>
              <a:gd fmla="*/ 1956378 w 2693988" name="connsiteX476"/>
              <a:gd fmla="*/ 2440589 h 2763207" name="connsiteY476"/>
              <a:gd fmla="*/ 1868055 w 2693988" name="connsiteX477"/>
              <a:gd fmla="*/ 2460296 h 2763207" name="connsiteY477"/>
              <a:gd fmla="*/ 1760105 w 2693988" name="connsiteX478"/>
              <a:gd fmla="*/ 2430736 h 2763207" name="connsiteY478"/>
              <a:gd fmla="*/ 1622714 w 2693988" name="connsiteX479"/>
              <a:gd fmla="*/ 2125279 h 2763207" name="connsiteY479"/>
              <a:gd fmla="*/ 1612900 w 2693988" name="connsiteX480"/>
              <a:gd fmla="*/ 2085865 h 2763207" name="connsiteY480"/>
              <a:gd fmla="*/ 1622714 w 2693988" name="connsiteX481"/>
              <a:gd fmla="*/ 2076012 h 2763207" name="connsiteY481"/>
              <a:gd fmla="*/ 1671782 w 2693988" name="connsiteX482"/>
              <a:gd fmla="*/ 2184400 h 2763207" name="connsiteY482"/>
              <a:gd fmla="*/ 1701223 w 2693988" name="connsiteX483"/>
              <a:gd fmla="*/ 2273081 h 2763207" name="connsiteY483"/>
              <a:gd fmla="*/ 1720850 w 2693988" name="connsiteX484"/>
              <a:gd fmla="*/ 2302641 h 2763207" name="connsiteY484"/>
              <a:gd fmla="*/ 1809173 w 2693988" name="connsiteX485"/>
              <a:gd fmla="*/ 2361762 h 2763207" name="connsiteY485"/>
              <a:gd fmla="*/ 1995632 w 2693988" name="connsiteX486"/>
              <a:gd fmla="*/ 2381469 h 2763207" name="connsiteY486"/>
              <a:gd fmla="*/ 2005446 w 2693988" name="connsiteX487"/>
              <a:gd fmla="*/ 2361762 h 2763207" name="connsiteY487"/>
              <a:gd fmla="*/ 2054514 w 2693988" name="connsiteX488"/>
              <a:gd fmla="*/ 2233667 h 2763207" name="connsiteY488"/>
              <a:gd fmla="*/ 2044700 w 2693988" name="connsiteX489"/>
              <a:gd fmla="*/ 2066158 h 2763207" name="connsiteY489"/>
              <a:gd fmla="*/ 1887682 w 2693988" name="connsiteX490"/>
              <a:gd fmla="*/ 1918357 h 2763207" name="connsiteY490"/>
              <a:gd fmla="*/ 1897496 w 2693988" name="connsiteX491"/>
              <a:gd fmla="*/ 1908503 h 2763207" name="connsiteY491"/>
              <a:gd fmla="*/ 1907309 w 2693988" name="connsiteX492"/>
              <a:gd fmla="*/ 1898650 h 2763207" name="connsiteY492"/>
              <a:gd fmla="*/ 1917035 w 2693988" name="connsiteX493"/>
              <a:gd fmla="*/ 1889125 h 2763207" name="connsiteY493"/>
              <a:gd fmla="*/ 1946532 w 2693988" name="connsiteX494"/>
              <a:gd fmla="*/ 1908841 h 2763207" name="connsiteY494"/>
              <a:gd fmla="*/ 2123512 w 2693988" name="connsiteX495"/>
              <a:gd fmla="*/ 2066567 h 2763207" name="connsiteY495"/>
              <a:gd fmla="*/ 2172674 w 2693988" name="connsiteX496"/>
              <a:gd fmla="*/ 2244008 h 2763207" name="connsiteY496"/>
              <a:gd fmla="*/ 2143177 w 2693988" name="connsiteX497"/>
              <a:gd fmla="*/ 2322871 h 2763207" name="connsiteY497"/>
              <a:gd fmla="*/ 2064519 w 2693988" name="connsiteX498"/>
              <a:gd fmla="*/ 2441166 h 2763207" name="connsiteY498"/>
              <a:gd fmla="*/ 2054687 w 2693988" name="connsiteX499"/>
              <a:gd fmla="*/ 2480597 h 2763207" name="connsiteY499"/>
              <a:gd fmla="*/ 1897370 w 2693988" name="connsiteX500"/>
              <a:gd fmla="*/ 2480597 h 2763207" name="connsiteY500"/>
              <a:gd fmla="*/ 1740054 w 2693988" name="connsiteX501"/>
              <a:gd fmla="*/ 2460881 h 2763207" name="connsiteY501"/>
              <a:gd fmla="*/ 1641732 w 2693988" name="connsiteX502"/>
              <a:gd fmla="*/ 2273582 h 2763207" name="connsiteY502"/>
              <a:gd fmla="*/ 1592571 w 2693988" name="connsiteX503"/>
              <a:gd fmla="*/ 2115856 h 2763207" name="connsiteY503"/>
              <a:gd fmla="*/ 1592571 w 2693988" name="connsiteX504"/>
              <a:gd fmla="*/ 2086282 h 2763207" name="connsiteY504"/>
              <a:gd fmla="*/ 1612235 w 2693988" name="connsiteX505"/>
              <a:gd fmla="*/ 2125714 h 2763207" name="connsiteY505"/>
              <a:gd fmla="*/ 1671229 w 2693988" name="connsiteX506"/>
              <a:gd fmla="*/ 2332729 h 2763207" name="connsiteY506"/>
              <a:gd fmla="*/ 1789216 w 2693988" name="connsiteX507"/>
              <a:gd fmla="*/ 2460881 h 2763207" name="connsiteY507"/>
              <a:gd fmla="*/ 2044854 w 2693988" name="connsiteX508"/>
              <a:gd fmla="*/ 2460881 h 2763207" name="connsiteY508"/>
              <a:gd fmla="*/ 2064519 w 2693988" name="connsiteX509"/>
              <a:gd fmla="*/ 2421450 h 2763207" name="connsiteY509"/>
              <a:gd fmla="*/ 2074351 w 2693988" name="connsiteX510"/>
              <a:gd fmla="*/ 2401734 h 2763207" name="connsiteY510"/>
              <a:gd fmla="*/ 2153009 w 2693988" name="connsiteX511"/>
              <a:gd fmla="*/ 2194719 h 2763207" name="connsiteY511"/>
              <a:gd fmla="*/ 2133345 w 2693988" name="connsiteX512"/>
              <a:gd fmla="*/ 2125714 h 2763207" name="connsiteY512"/>
              <a:gd fmla="*/ 2064519 w 2693988" name="connsiteX513"/>
              <a:gd fmla="*/ 2036993 h 2763207" name="connsiteY513"/>
              <a:gd fmla="*/ 1926867 w 2693988" name="connsiteX514"/>
              <a:gd fmla="*/ 1908841 h 2763207" name="connsiteY514"/>
              <a:gd fmla="*/ 1917035 w 2693988" name="connsiteX515"/>
              <a:gd fmla="*/ 1889125 h 2763207" name="connsiteY515"/>
              <a:gd fmla="*/ 628650 w 2693988" name="connsiteX516"/>
              <a:gd fmla="*/ 1870075 h 2763207" name="connsiteY516"/>
              <a:gd fmla="*/ 599122 w 2693988" name="connsiteX517"/>
              <a:gd fmla="*/ 1948584 h 2763207" name="connsiteY517"/>
              <a:gd fmla="*/ 530225 w 2693988" name="connsiteX518"/>
              <a:gd fmla="*/ 1978025 h 2763207" name="connsiteY518"/>
              <a:gd fmla="*/ 559752 w 2693988" name="connsiteX519"/>
              <a:gd fmla="*/ 1909329 h 2763207" name="connsiteY519"/>
              <a:gd fmla="*/ 589280 w 2693988" name="connsiteX520"/>
              <a:gd fmla="*/ 1879889 h 2763207" name="connsiteY520"/>
              <a:gd fmla="*/ 628650 w 2693988" name="connsiteX521"/>
              <a:gd fmla="*/ 1870075 h 2763207" name="connsiteY521"/>
              <a:gd fmla="*/ 2231344 w 2693988" name="connsiteX522"/>
              <a:gd fmla="*/ 1856820 h 2763207" name="connsiteY522"/>
              <a:gd fmla="*/ 2241286 w 2693988" name="connsiteX523"/>
              <a:gd fmla="*/ 1859280 h 2763207" name="connsiteY523"/>
              <a:gd fmla="*/ 2309813 w 2693988" name="connsiteX524"/>
              <a:gd fmla="*/ 1928178 h 2763207" name="connsiteY524"/>
              <a:gd fmla="*/ 2270655 w 2693988" name="connsiteX525"/>
              <a:gd fmla="*/ 1947863 h 2763207" name="connsiteY525"/>
              <a:gd fmla="*/ 2241286 w 2693988" name="connsiteX526"/>
              <a:gd fmla="*/ 1947863 h 2763207" name="connsiteY526"/>
              <a:gd fmla="*/ 2192338 w 2693988" name="connsiteX527"/>
              <a:gd fmla="*/ 1898650 h 2763207" name="connsiteY527"/>
              <a:gd fmla="*/ 2221707 w 2693988" name="connsiteX528"/>
              <a:gd fmla="*/ 1878965 h 2763207" name="connsiteY528"/>
              <a:gd fmla="*/ 2231344 w 2693988" name="connsiteX529"/>
              <a:gd fmla="*/ 1856820 h 2763207" name="connsiteY529"/>
              <a:gd fmla="*/ 2093913 w 2693988" name="connsiteX530"/>
              <a:gd fmla="*/ 1849438 h 2763207" name="connsiteY530"/>
              <a:gd fmla="*/ 2133168 w 2693988" name="connsiteX531"/>
              <a:gd fmla="*/ 1849438 h 2763207" name="connsiteY531"/>
              <a:gd fmla="*/ 2172422 w 2693988" name="connsiteX532"/>
              <a:gd fmla="*/ 1878965 h 2763207" name="connsiteY532"/>
              <a:gd fmla="*/ 2201863 w 2693988" name="connsiteX533"/>
              <a:gd fmla="*/ 1938020 h 2763207" name="connsiteY533"/>
              <a:gd fmla="*/ 2172422 w 2693988" name="connsiteX534"/>
              <a:gd fmla="*/ 1947863 h 2763207" name="connsiteY534"/>
              <a:gd fmla="*/ 2093913 w 2693988" name="connsiteX535"/>
              <a:gd fmla="*/ 1859280 h 2763207" name="connsiteY535"/>
              <a:gd fmla="*/ 2093913 w 2693988" name="connsiteX536"/>
              <a:gd fmla="*/ 1849438 h 2763207" name="connsiteY536"/>
              <a:gd fmla="*/ 412637 w 2693988" name="connsiteX537"/>
              <a:gd fmla="*/ 1849438 h 2763207" name="connsiteY537"/>
              <a:gd fmla="*/ 422502 w 2693988" name="connsiteX538"/>
              <a:gd fmla="*/ 1879204 h 2763207" name="connsiteY538"/>
              <a:gd fmla="*/ 461963 w 2693988" name="connsiteX539"/>
              <a:gd fmla="*/ 1899047 h 2763207" name="connsiteY539"/>
              <a:gd fmla="*/ 383041 w 2693988" name="connsiteX540"/>
              <a:gd fmla="*/ 1968501 h 2763207" name="connsiteY540"/>
              <a:gd fmla="*/ 323850 w 2693988" name="connsiteX541"/>
              <a:gd fmla="*/ 1938735 h 2763207" name="connsiteY541"/>
              <a:gd fmla="*/ 323850 w 2693988" name="connsiteX542"/>
              <a:gd fmla="*/ 1899047 h 2763207" name="connsiteY542"/>
              <a:gd fmla="*/ 412637 w 2693988" name="connsiteX543"/>
              <a:gd fmla="*/ 1849438 h 2763207" name="connsiteY543"/>
              <a:gd fmla="*/ 609601 w 2693988" name="connsiteX544"/>
              <a:gd fmla="*/ 1811338 h 2763207" name="connsiteY544"/>
              <a:gd fmla="*/ 560144 w 2693988" name="connsiteX545"/>
              <a:gd fmla="*/ 1888949 h 2763207" name="connsiteY545"/>
              <a:gd fmla="*/ 540361 w 2693988" name="connsiteX546"/>
              <a:gd fmla="*/ 1898651 h 2763207" name="connsiteY546"/>
              <a:gd fmla="*/ 481013 w 2693988" name="connsiteX547"/>
              <a:gd fmla="*/ 1888949 h 2763207" name="connsiteY547"/>
              <a:gd fmla="*/ 560144 w 2693988" name="connsiteX548"/>
              <a:gd fmla="*/ 1850144 h 2763207" name="connsiteY548"/>
              <a:gd fmla="*/ 579927 w 2693988" name="connsiteX549"/>
              <a:gd fmla="*/ 1821039 h 2763207" name="connsiteY549"/>
              <a:gd fmla="*/ 609601 w 2693988" name="connsiteX550"/>
              <a:gd fmla="*/ 1811338 h 2763207" name="connsiteY550"/>
              <a:gd fmla="*/ 2280383 w 2693988" name="connsiteX551"/>
              <a:gd fmla="*/ 1800225 h 2763207" name="connsiteY551"/>
              <a:gd fmla="*/ 2379297 w 2693988" name="connsiteX552"/>
              <a:gd fmla="*/ 1849834 h 2763207" name="connsiteY552"/>
              <a:gd fmla="*/ 2379297 w 2693988" name="connsiteX553"/>
              <a:gd fmla="*/ 1889522 h 2763207" name="connsiteY553"/>
              <a:gd fmla="*/ 2329840 w 2693988" name="connsiteX554"/>
              <a:gd fmla="*/ 1919288 h 2763207" name="connsiteY554"/>
              <a:gd fmla="*/ 2260600 w 2693988" name="connsiteX555"/>
              <a:gd fmla="*/ 1859756 h 2763207" name="connsiteY555"/>
              <a:gd fmla="*/ 2280383 w 2693988" name="connsiteX556"/>
              <a:gd fmla="*/ 1849834 h 2763207" name="connsiteY556"/>
              <a:gd fmla="*/ 2280383 w 2693988" name="connsiteX557"/>
              <a:gd fmla="*/ 1810147 h 2763207" name="connsiteY557"/>
              <a:gd fmla="*/ 2280383 w 2693988" name="connsiteX558"/>
              <a:gd fmla="*/ 1800225 h 2763207" name="connsiteY558"/>
              <a:gd fmla="*/ 530714 w 2693988" name="connsiteX559"/>
              <a:gd fmla="*/ 1796851 h 2763207" name="connsiteY559"/>
              <a:gd fmla="*/ 550496 w 2693988" name="connsiteX560"/>
              <a:gd fmla="*/ 1800542 h 2763207" name="connsiteY560"/>
              <a:gd fmla="*/ 520822 w 2693988" name="connsiteX561"/>
              <a:gd fmla="*/ 1810385 h 2763207" name="connsiteY561"/>
              <a:gd fmla="*/ 461474 w 2693988" name="connsiteX562"/>
              <a:gd fmla="*/ 1839912 h 2763207" name="connsiteY562"/>
              <a:gd fmla="*/ 481257 w 2693988" name="connsiteX563"/>
              <a:gd fmla="*/ 1849755 h 2763207" name="connsiteY563"/>
              <a:gd fmla="*/ 550496 w 2693988" name="connsiteX564"/>
              <a:gd fmla="*/ 1810385 h 2763207" name="connsiteY564"/>
              <a:gd fmla="*/ 560388 w 2693988" name="connsiteX565"/>
              <a:gd fmla="*/ 1820227 h 2763207" name="connsiteY565"/>
              <a:gd fmla="*/ 441691 w 2693988" name="connsiteX566"/>
              <a:gd fmla="*/ 1879282 h 2763207" name="connsiteY566"/>
              <a:gd fmla="*/ 431800 w 2693988" name="connsiteX567"/>
              <a:gd fmla="*/ 1869440 h 2763207" name="connsiteY567"/>
              <a:gd fmla="*/ 510931 w 2693988" name="connsiteX568"/>
              <a:gd fmla="*/ 1800542 h 2763207" name="connsiteY568"/>
              <a:gd fmla="*/ 530714 w 2693988" name="connsiteX569"/>
              <a:gd fmla="*/ 1796851 h 2763207" name="connsiteY569"/>
              <a:gd fmla="*/ 688068 w 2693988" name="connsiteX570"/>
              <a:gd fmla="*/ 1790700 h 2763207" name="connsiteY570"/>
              <a:gd fmla="*/ 708025 w 2693988" name="connsiteX571"/>
              <a:gd fmla="*/ 1810544 h 2763207" name="connsiteY571"/>
              <a:gd fmla="*/ 678089 w 2693988" name="connsiteX572"/>
              <a:gd fmla="*/ 1879997 h 2763207" name="connsiteY572"/>
              <a:gd fmla="*/ 638175 w 2693988" name="connsiteX573"/>
              <a:gd fmla="*/ 1909763 h 2763207" name="connsiteY573"/>
              <a:gd fmla="*/ 638175 w 2693988" name="connsiteX574"/>
              <a:gd fmla="*/ 1899841 h 2763207" name="connsiteY574"/>
              <a:gd fmla="*/ 638175 w 2693988" name="connsiteX575"/>
              <a:gd fmla="*/ 1860153 h 2763207" name="connsiteY575"/>
              <a:gd fmla="*/ 688068 w 2693988" name="connsiteX576"/>
              <a:gd fmla="*/ 1790700 h 2763207" name="connsiteY576"/>
              <a:gd fmla="*/ 2119187 w 2693988" name="connsiteX577"/>
              <a:gd fmla="*/ 1783636 h 2763207" name="connsiteY577"/>
              <a:gd fmla="*/ 2132879 w 2693988" name="connsiteX578"/>
              <a:gd fmla="*/ 1791017 h 2763207" name="connsiteY578"/>
              <a:gd fmla="*/ 2142837 w 2693988" name="connsiteX579"/>
              <a:gd fmla="*/ 1820545 h 2763207" name="connsiteY579"/>
              <a:gd fmla="*/ 2172711 w 2693988" name="connsiteX580"/>
              <a:gd fmla="*/ 1840230 h 2763207" name="connsiteY580"/>
              <a:gd fmla="*/ 2192627 w 2693988" name="connsiteX581"/>
              <a:gd fmla="*/ 1840230 h 2763207" name="connsiteY581"/>
              <a:gd fmla="*/ 2222501 w 2693988" name="connsiteX582"/>
              <a:gd fmla="*/ 1859915 h 2763207" name="connsiteY582"/>
              <a:gd fmla="*/ 2202585 w 2693988" name="connsiteX583"/>
              <a:gd fmla="*/ 1869757 h 2763207" name="connsiteY583"/>
              <a:gd fmla="*/ 2152795 w 2693988" name="connsiteX584"/>
              <a:gd fmla="*/ 1850072 h 2763207" name="connsiteY584"/>
              <a:gd fmla="*/ 2112963 w 2693988" name="connsiteX585"/>
              <a:gd fmla="*/ 1791017 h 2763207" name="connsiteY585"/>
              <a:gd fmla="*/ 2119187 w 2693988" name="connsiteX586"/>
              <a:gd fmla="*/ 1783636 h 2763207" name="connsiteY586"/>
              <a:gd fmla="*/ 425417 w 2693988" name="connsiteX587"/>
              <a:gd fmla="*/ 1768276 h 2763207" name="connsiteY587"/>
              <a:gd fmla="*/ 441325 w 2693988" name="connsiteX588"/>
              <a:gd fmla="*/ 1771967 h 2763207" name="connsiteY588"/>
              <a:gd fmla="*/ 421746 w 2693988" name="connsiteX589"/>
              <a:gd fmla="*/ 1840865 h 2763207" name="connsiteY589"/>
              <a:gd fmla="*/ 392377 w 2693988" name="connsiteX590"/>
              <a:gd fmla="*/ 1840865 h 2763207" name="connsiteY590"/>
              <a:gd fmla="*/ 333639 w 2693988" name="connsiteX591"/>
              <a:gd fmla="*/ 1860550 h 2763207" name="connsiteY591"/>
              <a:gd fmla="*/ 333639 w 2693988" name="connsiteX592"/>
              <a:gd fmla="*/ 1821180 h 2763207" name="connsiteY592"/>
              <a:gd fmla="*/ 402166 w 2693988" name="connsiteX593"/>
              <a:gd fmla="*/ 1771967 h 2763207" name="connsiteY593"/>
              <a:gd fmla="*/ 425417 w 2693988" name="connsiteX594"/>
              <a:gd fmla="*/ 1768276 h 2763207" name="connsiteY594"/>
              <a:gd fmla="*/ 667941 w 2693988" name="connsiteX595"/>
              <a:gd fmla="*/ 1764585 h 2763207" name="connsiteY595"/>
              <a:gd fmla="*/ 677863 w 2693988" name="connsiteX596"/>
              <a:gd fmla="*/ 1771967 h 2763207" name="connsiteY596"/>
              <a:gd fmla="*/ 618332 w 2693988" name="connsiteX597"/>
              <a:gd fmla="*/ 1860550 h 2763207" name="connsiteY597"/>
              <a:gd fmla="*/ 598488 w 2693988" name="connsiteX598"/>
              <a:gd fmla="*/ 1860550 h 2763207" name="connsiteY598"/>
              <a:gd fmla="*/ 608410 w 2693988" name="connsiteX599"/>
              <a:gd fmla="*/ 1840865 h 2763207" name="connsiteY599"/>
              <a:gd fmla="*/ 658019 w 2693988" name="connsiteX600"/>
              <a:gd fmla="*/ 1771967 h 2763207" name="connsiteY600"/>
              <a:gd fmla="*/ 667941 w 2693988" name="connsiteX601"/>
              <a:gd fmla="*/ 1764585 h 2763207" name="connsiteY601"/>
              <a:gd fmla="*/ 2162542 w 2693988" name="connsiteX602"/>
              <a:gd fmla="*/ 1762125 h 2763207" name="connsiteY602"/>
              <a:gd fmla="*/ 2241673 w 2693988" name="connsiteX603"/>
              <a:gd fmla="*/ 1781528 h 2763207" name="connsiteY603"/>
              <a:gd fmla="*/ 2271347 w 2693988" name="connsiteX604"/>
              <a:gd fmla="*/ 1810632 h 2763207" name="connsiteY604"/>
              <a:gd fmla="*/ 2271347 w 2693988" name="connsiteX605"/>
              <a:gd fmla="*/ 1830035 h 2763207" name="connsiteY605"/>
              <a:gd fmla="*/ 2251564 w 2693988" name="connsiteX606"/>
              <a:gd fmla="*/ 1849438 h 2763207" name="connsiteY606"/>
              <a:gd fmla="*/ 2152650 w 2693988" name="connsiteX607"/>
              <a:gd fmla="*/ 1781528 h 2763207" name="connsiteY607"/>
              <a:gd fmla="*/ 2211999 w 2693988" name="connsiteX608"/>
              <a:gd fmla="*/ 1820334 h 2763207" name="connsiteY608"/>
              <a:gd fmla="*/ 2231781 w 2693988" name="connsiteX609"/>
              <a:gd fmla="*/ 1810632 h 2763207" name="connsiteY609"/>
              <a:gd fmla="*/ 2172433 w 2693988" name="connsiteX610"/>
              <a:gd fmla="*/ 1771826 h 2763207" name="connsiteY610"/>
              <a:gd fmla="*/ 2162542 w 2693988" name="connsiteX611"/>
              <a:gd fmla="*/ 1762125 h 2763207" name="connsiteY611"/>
              <a:gd fmla="*/ 524636 w 2693988" name="connsiteX612"/>
              <a:gd fmla="*/ 1753526 h 2763207" name="connsiteY612"/>
              <a:gd fmla="*/ 560123 w 2693988" name="connsiteX613"/>
              <a:gd fmla="*/ 1761067 h 2763207" name="connsiteY613"/>
              <a:gd fmla="*/ 569913 w 2693988" name="connsiteX614"/>
              <a:gd fmla="*/ 1761067 h 2763207" name="connsiteY614"/>
              <a:gd fmla="*/ 520965 w 2693988" name="connsiteX615"/>
              <a:gd fmla="*/ 1771121 h 2763207" name="connsiteY615"/>
              <a:gd fmla="*/ 452438 w 2693988" name="connsiteX616"/>
              <a:gd fmla="*/ 1811338 h 2763207" name="connsiteY616"/>
              <a:gd fmla="*/ 481807 w 2693988" name="connsiteX617"/>
              <a:gd fmla="*/ 1761067 h 2763207" name="connsiteY617"/>
              <a:gd fmla="*/ 524636 w 2693988" name="connsiteX618"/>
              <a:gd fmla="*/ 1753526 h 2763207" name="connsiteY618"/>
              <a:gd fmla="*/ 2034382 w 2693988" name="connsiteX619"/>
              <a:gd fmla="*/ 1741488 h 2763207" name="connsiteY619"/>
              <a:gd fmla="*/ 2083991 w 2693988" name="connsiteX620"/>
              <a:gd fmla="*/ 1840402 h 2763207" name="connsiteY620"/>
              <a:gd fmla="*/ 2083991 w 2693988" name="connsiteX621"/>
              <a:gd fmla="*/ 1870076 h 2763207" name="connsiteY621"/>
              <a:gd fmla="*/ 2034382 w 2693988" name="connsiteX622"/>
              <a:gd fmla="*/ 1850293 h 2763207" name="connsiteY622"/>
              <a:gd fmla="*/ 2024460 w 2693988" name="connsiteX623"/>
              <a:gd fmla="*/ 1761271 h 2763207" name="connsiteY623"/>
              <a:gd fmla="*/ 2034382 w 2693988" name="connsiteX624"/>
              <a:gd fmla="*/ 1741488 h 2763207" name="connsiteY624"/>
              <a:gd fmla="*/ 648935 w 2693988" name="connsiteX625"/>
              <a:gd fmla="*/ 1741488 h 2763207" name="connsiteY625"/>
              <a:gd fmla="*/ 658813 w 2693988" name="connsiteX626"/>
              <a:gd fmla="*/ 1751466 h 2763207" name="connsiteY626"/>
              <a:gd fmla="*/ 599546 w 2693988" name="connsiteX627"/>
              <a:gd fmla="*/ 1801359 h 2763207" name="connsiteY627"/>
              <a:gd fmla="*/ 569913 w 2693988" name="connsiteX628"/>
              <a:gd fmla="*/ 1791381 h 2763207" name="connsiteY628"/>
              <a:gd fmla="*/ 609424 w 2693988" name="connsiteX629"/>
              <a:gd fmla="*/ 1761445 h 2763207" name="connsiteY629"/>
              <a:gd fmla="*/ 648935 w 2693988" name="connsiteX630"/>
              <a:gd fmla="*/ 1741488 h 2763207" name="connsiteY630"/>
              <a:gd fmla="*/ 2044700 w 2693988" name="connsiteX631"/>
              <a:gd fmla="*/ 1731963 h 2763207" name="connsiteY631"/>
              <a:gd fmla="*/ 2073956 w 2693988" name="connsiteX632"/>
              <a:gd fmla="*/ 1790845 h 2763207" name="connsiteY632"/>
              <a:gd fmla="*/ 2112963 w 2693988" name="connsiteX633"/>
              <a:gd fmla="*/ 1810472 h 2763207" name="connsiteY633"/>
              <a:gd fmla="*/ 2112963 w 2693988" name="connsiteX634"/>
              <a:gd fmla="*/ 1830099 h 2763207" name="connsiteY634"/>
              <a:gd fmla="*/ 2093460 w 2693988" name="connsiteX635"/>
              <a:gd fmla="*/ 1830099 h 2763207" name="connsiteY635"/>
              <a:gd fmla="*/ 2044700 w 2693988" name="connsiteX636"/>
              <a:gd fmla="*/ 1731963 h 2763207" name="connsiteY636"/>
              <a:gd fmla="*/ 2182284 w 2693988" name="connsiteX637"/>
              <a:gd fmla="*/ 1722438 h 2763207" name="connsiteY637"/>
              <a:gd fmla="*/ 2260600 w 2693988" name="connsiteX638"/>
              <a:gd fmla="*/ 1761597 h 2763207" name="connsiteY638"/>
              <a:gd fmla="*/ 2260600 w 2693988" name="connsiteX639"/>
              <a:gd fmla="*/ 1781176 h 2763207" name="connsiteY639"/>
              <a:gd fmla="*/ 2221442 w 2693988" name="connsiteX640"/>
              <a:gd fmla="*/ 1761597 h 2763207" name="connsiteY640"/>
              <a:gd fmla="*/ 2211652 w 2693988" name="connsiteX641"/>
              <a:gd fmla="*/ 1742017 h 2763207" name="connsiteY641"/>
              <a:gd fmla="*/ 2152915 w 2693988" name="connsiteX642"/>
              <a:gd fmla="*/ 1732228 h 2763207" name="connsiteY642"/>
              <a:gd fmla="*/ 2143125 w 2693988" name="connsiteX643"/>
              <a:gd fmla="*/ 1732228 h 2763207" name="connsiteY643"/>
              <a:gd fmla="*/ 2182284 w 2693988" name="connsiteX644"/>
              <a:gd fmla="*/ 1722438 h 2763207" name="connsiteY644"/>
              <a:gd fmla="*/ 2308569 w 2693988" name="connsiteX645"/>
              <a:gd fmla="*/ 1720602 h 2763207" name="connsiteY645"/>
              <a:gd fmla="*/ 2369772 w 2693988" name="connsiteX646"/>
              <a:gd fmla="*/ 1762125 h 2763207" name="connsiteY646"/>
              <a:gd fmla="*/ 2369772 w 2693988" name="connsiteX647"/>
              <a:gd fmla="*/ 1801495 h 2763207" name="connsiteY647"/>
              <a:gd fmla="*/ 2330206 w 2693988" name="connsiteX648"/>
              <a:gd fmla="*/ 1791653 h 2763207" name="connsiteY648"/>
              <a:gd fmla="*/ 2270858 w 2693988" name="connsiteX649"/>
              <a:gd fmla="*/ 1781810 h 2763207" name="connsiteY649"/>
              <a:gd fmla="*/ 2280749 w 2693988" name="connsiteX650"/>
              <a:gd fmla="*/ 1762125 h 2763207" name="connsiteY650"/>
              <a:gd fmla="*/ 2251075 w 2693988" name="connsiteX651"/>
              <a:gd fmla="*/ 1722755 h 2763207" name="connsiteY651"/>
              <a:gd fmla="*/ 2280749 w 2693988" name="connsiteX652"/>
              <a:gd fmla="*/ 1722755 h 2763207" name="connsiteY652"/>
              <a:gd fmla="*/ 2308569 w 2693988" name="connsiteX653"/>
              <a:gd fmla="*/ 1720602 h 2763207" name="connsiteY653"/>
              <a:gd fmla="*/ 2054225 w 2693988" name="connsiteX654"/>
              <a:gd fmla="*/ 1712913 h 2763207" name="connsiteY654"/>
              <a:gd fmla="*/ 2143125 w 2693988" name="connsiteX655"/>
              <a:gd fmla="*/ 1761861 h 2763207" name="connsiteY655"/>
              <a:gd fmla="*/ 2133247 w 2693988" name="connsiteX656"/>
              <a:gd fmla="*/ 1771651 h 2763207" name="connsiteY656"/>
              <a:gd fmla="*/ 2054225 w 2693988" name="connsiteX657"/>
              <a:gd fmla="*/ 1722703 h 2763207" name="connsiteY657"/>
              <a:gd fmla="*/ 2054225 w 2693988" name="connsiteX658"/>
              <a:gd fmla="*/ 1712913 h 2763207" name="connsiteY658"/>
              <a:gd fmla="*/ 569546 w 2693988" name="connsiteX659"/>
              <a:gd fmla="*/ 1712913 h 2763207" name="connsiteY659"/>
              <a:gd fmla="*/ 647700 w 2693988" name="connsiteX660"/>
              <a:gd fmla="*/ 1731963 h 2763207" name="connsiteY660"/>
              <a:gd fmla="*/ 628161 w 2693988" name="connsiteX661"/>
              <a:gd fmla="*/ 1741488 h 2763207" name="connsiteY661"/>
              <a:gd fmla="*/ 550007 w 2693988" name="connsiteX662"/>
              <a:gd fmla="*/ 1741488 h 2763207" name="connsiteY662"/>
              <a:gd fmla="*/ 520700 w 2693988" name="connsiteX663"/>
              <a:gd fmla="*/ 1731963 h 2763207" name="connsiteY663"/>
              <a:gd fmla="*/ 569546 w 2693988" name="connsiteX664"/>
              <a:gd fmla="*/ 1712913 h 2763207" name="connsiteY664"/>
              <a:gd fmla="*/ 457810 w 2693988" name="connsiteX665"/>
              <a:gd fmla="*/ 1702253 h 2763207" name="connsiteY665"/>
              <a:gd fmla="*/ 520701 w 2693988" name="connsiteX666"/>
              <a:gd fmla="*/ 1712232 h 2763207" name="connsiteY666"/>
              <a:gd fmla="*/ 500970 w 2693988" name="connsiteX667"/>
              <a:gd fmla="*/ 1742168 h 2763207" name="connsiteY667"/>
              <a:gd fmla="*/ 441779 w 2693988" name="connsiteX668"/>
              <a:gd fmla="*/ 1762125 h 2763207" name="connsiteY668"/>
              <a:gd fmla="*/ 392453 w 2693988" name="connsiteX669"/>
              <a:gd fmla="*/ 1752146 h 2763207" name="connsiteY669"/>
              <a:gd fmla="*/ 402318 w 2693988" name="connsiteX670"/>
              <a:gd fmla="*/ 1722211 h 2763207" name="connsiteY670"/>
              <a:gd fmla="*/ 457810 w 2693988" name="connsiteX671"/>
              <a:gd fmla="*/ 1702253 h 2763207" name="connsiteY671"/>
              <a:gd fmla="*/ 2137066 w 2693988" name="connsiteX672"/>
              <a:gd fmla="*/ 1678186 h 2763207" name="connsiteY672"/>
              <a:gd fmla="*/ 2182813 w 2693988" name="connsiteX673"/>
              <a:gd fmla="*/ 1702991 h 2763207" name="connsiteY673"/>
              <a:gd fmla="*/ 2143248 w 2693988" name="connsiteX674"/>
              <a:gd fmla="*/ 1702991 h 2763207" name="connsiteY674"/>
              <a:gd fmla="*/ 2083899 w 2693988" name="connsiteX675"/>
              <a:gd fmla="*/ 1702991 h 2763207" name="connsiteY675"/>
              <a:gd fmla="*/ 2054225 w 2693988" name="connsiteX676"/>
              <a:gd fmla="*/ 1702991 h 2763207" name="connsiteY676"/>
              <a:gd fmla="*/ 2083899 w 2693988" name="connsiteX677"/>
              <a:gd fmla="*/ 1683147 h 2763207" name="connsiteY677"/>
              <a:gd fmla="*/ 2137066 w 2693988" name="connsiteX678"/>
              <a:gd fmla="*/ 1678186 h 2763207" name="connsiteY678"/>
              <a:gd fmla="*/ 2231904 w 2693988" name="connsiteX679"/>
              <a:gd fmla="*/ 1654175 h 2763207" name="connsiteY679"/>
              <a:gd fmla="*/ 2261211 w 2693988" name="connsiteX680"/>
              <a:gd fmla="*/ 1663965 h 2763207" name="connsiteY680"/>
              <a:gd fmla="*/ 2300288 w 2693988" name="connsiteX681"/>
              <a:gd fmla="*/ 1703123 h 2763207" name="connsiteY681"/>
              <a:gd fmla="*/ 2231904 w 2693988" name="connsiteX682"/>
              <a:gd fmla="*/ 1712913 h 2763207" name="connsiteY682"/>
              <a:gd fmla="*/ 2202596 w 2693988" name="connsiteX683"/>
              <a:gd fmla="*/ 1703123 h 2763207" name="connsiteY683"/>
              <a:gd fmla="*/ 2173288 w 2693988" name="connsiteX684"/>
              <a:gd fmla="*/ 1673754 h 2763207" name="connsiteY684"/>
              <a:gd fmla="*/ 2192827 w 2693988" name="connsiteX685"/>
              <a:gd fmla="*/ 1663965 h 2763207" name="connsiteY685"/>
              <a:gd fmla="*/ 2231904 w 2693988" name="connsiteX686"/>
              <a:gd fmla="*/ 1654175 h 2763207" name="connsiteY686"/>
              <a:gd fmla="*/ 539299 w 2693988" name="connsiteX687"/>
              <a:gd fmla="*/ 1650604 h 2763207" name="connsiteY687"/>
              <a:gd fmla="*/ 559753 w 2693988" name="connsiteX688"/>
              <a:gd fmla="*/ 1653117 h 2763207" name="connsiteY688"/>
              <a:gd fmla="*/ 628651 w 2693988" name="connsiteX689"/>
              <a:gd fmla="*/ 1683280 h 2763207" name="connsiteY689"/>
              <a:gd fmla="*/ 628651 w 2693988" name="connsiteX690"/>
              <a:gd fmla="*/ 1703388 h 2763207" name="connsiteY690"/>
              <a:gd fmla="*/ 540068 w 2693988" name="connsiteX691"/>
              <a:gd fmla="*/ 1703388 h 2763207" name="connsiteY691"/>
              <a:gd fmla="*/ 490855 w 2693988" name="connsiteX692"/>
              <a:gd fmla="*/ 1693334 h 2763207" name="connsiteY692"/>
              <a:gd fmla="*/ 490855 w 2693988" name="connsiteX693"/>
              <a:gd fmla="*/ 1673225 h 2763207" name="connsiteY693"/>
              <a:gd fmla="*/ 539299 w 2693988" name="connsiteX694"/>
              <a:gd fmla="*/ 1650604 h 2763207" name="connsiteY694"/>
              <a:gd fmla="*/ 2142672 w 2693988" name="connsiteX695"/>
              <a:gd fmla="*/ 1624013 h 2763207" name="connsiteY695"/>
              <a:gd fmla="*/ 2201863 w 2693988" name="connsiteX696"/>
              <a:gd fmla="*/ 1643698 h 2763207" name="connsiteY696"/>
              <a:gd fmla="*/ 2162402 w 2693988" name="connsiteX697"/>
              <a:gd fmla="*/ 1673226 h 2763207" name="connsiteY697"/>
              <a:gd fmla="*/ 2063750 w 2693988" name="connsiteX698"/>
              <a:gd fmla="*/ 1673226 h 2763207" name="connsiteY698"/>
              <a:gd fmla="*/ 2142672 w 2693988" name="connsiteX699"/>
              <a:gd fmla="*/ 1624013 h 2763207" name="connsiteY699"/>
              <a:gd fmla="*/ 106998 w 2693988" name="connsiteX700"/>
              <a:gd fmla="*/ 1604963 h 2763207" name="connsiteY700"/>
              <a:gd fmla="*/ 156210 w 2693988" name="connsiteX701"/>
              <a:gd fmla="*/ 1634378 h 2763207" name="connsiteY701"/>
              <a:gd fmla="*/ 166053 w 2693988" name="connsiteX702"/>
              <a:gd fmla="*/ 1703015 h 2763207" name="connsiteY702"/>
              <a:gd fmla="*/ 185738 w 2693988" name="connsiteX703"/>
              <a:gd fmla="*/ 1722625 h 2763207" name="connsiteY703"/>
              <a:gd fmla="*/ 156210 w 2693988" name="connsiteX704"/>
              <a:gd fmla="*/ 1761846 h 2763207" name="connsiteY704"/>
              <a:gd fmla="*/ 87313 w 2693988" name="connsiteX705"/>
              <a:gd fmla="*/ 1703015 h 2763207" name="connsiteY705"/>
              <a:gd fmla="*/ 97155 w 2693988" name="connsiteX706"/>
              <a:gd fmla="*/ 1673599 h 2763207" name="connsiteY706"/>
              <a:gd fmla="*/ 106998 w 2693988" name="connsiteX707"/>
              <a:gd fmla="*/ 1604963 h 2763207" name="connsiteY707"/>
              <a:gd fmla="*/ 579330 w 2693988" name="connsiteX708"/>
              <a:gd fmla="*/ 1593850 h 2763207" name="connsiteY708"/>
              <a:gd fmla="*/ 589178 w 2693988" name="connsiteX709"/>
              <a:gd fmla="*/ 1603687 h 2763207" name="connsiteY709"/>
              <a:gd fmla="*/ 559634 w 2693988" name="connsiteX710"/>
              <a:gd fmla="*/ 1623360 h 2763207" name="connsiteY710"/>
              <a:gd fmla="*/ 382373 w 2693988" name="connsiteX711"/>
              <a:gd fmla="*/ 1672545 h 2763207" name="connsiteY711"/>
              <a:gd fmla="*/ 293742 w 2693988" name="connsiteX712"/>
              <a:gd fmla="*/ 1879118 h 2763207" name="connsiteY712"/>
              <a:gd fmla="*/ 283894 w 2693988" name="connsiteX713"/>
              <a:gd fmla="*/ 1967650 h 2763207" name="connsiteY713"/>
              <a:gd fmla="*/ 293742 w 2693988" name="connsiteX714"/>
              <a:gd fmla="*/ 1977487 h 2763207" name="connsiteY714"/>
              <a:gd fmla="*/ 411916 w 2693988" name="connsiteX715"/>
              <a:gd fmla="*/ 2016834 h 2763207" name="connsiteY715"/>
              <a:gd fmla="*/ 589178 w 2693988" name="connsiteX716"/>
              <a:gd fmla="*/ 2006997 h 2763207" name="connsiteY716"/>
              <a:gd fmla="*/ 746744 w 2693988" name="connsiteX717"/>
              <a:gd fmla="*/ 1869281 h 2763207" name="connsiteY717"/>
              <a:gd fmla="*/ 756592 w 2693988" name="connsiteX718"/>
              <a:gd fmla="*/ 1869281 h 2763207" name="connsiteY718"/>
              <a:gd fmla="*/ 766440 w 2693988" name="connsiteX719"/>
              <a:gd fmla="*/ 1888955 h 2763207" name="connsiteY719"/>
              <a:gd fmla="*/ 589178 w 2693988" name="connsiteX720"/>
              <a:gd fmla="*/ 2066018 h 2763207" name="connsiteY720"/>
              <a:gd fmla="*/ 539939 w 2693988" name="connsiteX721"/>
              <a:gd fmla="*/ 2095529 h 2763207" name="connsiteY721"/>
              <a:gd fmla="*/ 392220 w 2693988" name="connsiteX722"/>
              <a:gd fmla="*/ 2115202 h 2763207" name="connsiteY722"/>
              <a:gd fmla="*/ 382373 w 2693988" name="connsiteX723"/>
              <a:gd fmla="*/ 2115202 h 2763207" name="connsiteY723"/>
              <a:gd fmla="*/ 224806 w 2693988" name="connsiteX724"/>
              <a:gd fmla="*/ 2006997 h 2763207" name="connsiteY724"/>
              <a:gd fmla="*/ 195263 w 2693988" name="connsiteX725"/>
              <a:gd fmla="*/ 1829934 h 2763207" name="connsiteY725"/>
              <a:gd fmla="*/ 274046 w 2693988" name="connsiteX726"/>
              <a:gd fmla="*/ 1692218 h 2763207" name="connsiteY726"/>
              <a:gd fmla="*/ 313437 w 2693988" name="connsiteX727"/>
              <a:gd fmla="*/ 1662708 h 2763207" name="connsiteY727"/>
              <a:gd fmla="*/ 579330 w 2693988" name="connsiteX728"/>
              <a:gd fmla="*/ 1593850 h 2763207" name="connsiteY728"/>
              <a:gd fmla="*/ 88265 w 2693988" name="connsiteX729"/>
              <a:gd fmla="*/ 1593850 h 2763207" name="connsiteY729"/>
              <a:gd fmla="*/ 98108 w 2693988" name="connsiteX730"/>
              <a:gd fmla="*/ 1593850 h 2763207" name="connsiteY730"/>
              <a:gd fmla="*/ 98108 w 2693988" name="connsiteX731"/>
              <a:gd fmla="*/ 1623377 h 2763207" name="connsiteY731"/>
              <a:gd fmla="*/ 68580 w 2693988" name="connsiteX732"/>
              <a:gd fmla="*/ 1702117 h 2763207" name="connsiteY732"/>
              <a:gd fmla="*/ 68580 w 2693988" name="connsiteX733"/>
              <a:gd fmla="*/ 1711960 h 2763207" name="connsiteY733"/>
              <a:gd fmla="*/ 157163 w 2693988" name="connsiteX734"/>
              <a:gd fmla="*/ 1780857 h 2763207" name="connsiteY734"/>
              <a:gd fmla="*/ 157163 w 2693988" name="connsiteX735"/>
              <a:gd fmla="*/ 1790700 h 2763207" name="connsiteY735"/>
              <a:gd fmla="*/ 68580 w 2693988" name="connsiteX736"/>
              <a:gd fmla="*/ 1721802 h 2763207" name="connsiteY736"/>
              <a:gd fmla="*/ 58738 w 2693988" name="connsiteX737"/>
              <a:gd fmla="*/ 1711960 h 2763207" name="connsiteY737"/>
              <a:gd fmla="*/ 78423 w 2693988" name="connsiteX738"/>
              <a:gd fmla="*/ 1652905 h 2763207" name="connsiteY738"/>
              <a:gd fmla="*/ 88265 w 2693988" name="connsiteX739"/>
              <a:gd fmla="*/ 1593850 h 2763207" name="connsiteY739"/>
              <a:gd fmla="*/ 579438 w 2693988" name="connsiteX740"/>
              <a:gd fmla="*/ 1574800 h 2763207" name="connsiteY740"/>
              <a:gd fmla="*/ 569610 w 2693988" name="connsiteX741"/>
              <a:gd fmla="*/ 1584642 h 2763207" name="connsiteY741"/>
              <a:gd fmla="*/ 343581 w 2693988" name="connsiteX742"/>
              <a:gd fmla="*/ 1643697 h 2763207" name="connsiteY742"/>
              <a:gd fmla="*/ 196170 w 2693988" name="connsiteX743"/>
              <a:gd fmla="*/ 1771650 h 2763207" name="connsiteY743"/>
              <a:gd fmla="*/ 215825 w 2693988" name="connsiteX744"/>
              <a:gd fmla="*/ 1958657 h 2763207" name="connsiteY744"/>
              <a:gd fmla="*/ 205997 w 2693988" name="connsiteX745"/>
              <a:gd fmla="*/ 2017712 h 2763207" name="connsiteY745"/>
              <a:gd fmla="*/ 245307 w 2693988" name="connsiteX746"/>
              <a:gd fmla="*/ 2037397 h 2763207" name="connsiteY746"/>
              <a:gd fmla="*/ 402545 w 2693988" name="connsiteX747"/>
              <a:gd fmla="*/ 2135822 h 2763207" name="connsiteY747"/>
              <a:gd fmla="*/ 608920 w 2693988" name="connsiteX748"/>
              <a:gd fmla="*/ 2066925 h 2763207" name="connsiteY748"/>
              <a:gd fmla="*/ 775985 w 2693988" name="connsiteX749"/>
              <a:gd fmla="*/ 1899602 h 2763207" name="connsiteY749"/>
              <a:gd fmla="*/ 785813 w 2693988" name="connsiteX750"/>
              <a:gd fmla="*/ 1899602 h 2763207" name="connsiteY750"/>
              <a:gd fmla="*/ 785813 w 2693988" name="connsiteX751"/>
              <a:gd fmla="*/ 1909445 h 2763207" name="connsiteY751"/>
              <a:gd fmla="*/ 618747 w 2693988" name="connsiteX752"/>
              <a:gd fmla="*/ 2076767 h 2763207" name="connsiteY752"/>
              <a:gd fmla="*/ 520473 w 2693988" name="connsiteX753"/>
              <a:gd fmla="*/ 2145665 h 2763207" name="connsiteY753"/>
              <a:gd fmla="*/ 422200 w 2693988" name="connsiteX754"/>
              <a:gd fmla="*/ 2155507 h 2763207" name="connsiteY754"/>
              <a:gd fmla="*/ 353408 w 2693988" name="connsiteX755"/>
              <a:gd fmla="*/ 2125980 h 2763207" name="connsiteY755"/>
              <a:gd fmla="*/ 215825 w 2693988" name="connsiteX756"/>
              <a:gd fmla="*/ 2037397 h 2763207" name="connsiteY756"/>
              <a:gd fmla="*/ 186343 w 2693988" name="connsiteX757"/>
              <a:gd fmla="*/ 2027555 h 2763207" name="connsiteY757"/>
              <a:gd fmla="*/ 186343 w 2693988" name="connsiteX758"/>
              <a:gd fmla="*/ 1899602 h 2763207" name="connsiteY758"/>
              <a:gd fmla="*/ 166688 w 2693988" name="connsiteX759"/>
              <a:gd fmla="*/ 1850390 h 2763207" name="connsiteY759"/>
              <a:gd fmla="*/ 255134 w 2693988" name="connsiteX760"/>
              <a:gd fmla="*/ 1673225 h 2763207" name="connsiteY760"/>
              <a:gd fmla="*/ 451682 w 2693988" name="connsiteX761"/>
              <a:gd fmla="*/ 1604327 h 2763207" name="connsiteY761"/>
              <a:gd fmla="*/ 579438 w 2693988" name="connsiteX762"/>
              <a:gd fmla="*/ 1574800 h 2763207" name="connsiteY762"/>
              <a:gd fmla="*/ 568964 w 2693988" name="connsiteX763"/>
              <a:gd fmla="*/ 1546420 h 2763207" name="connsiteY763"/>
              <a:gd fmla="*/ 569913 w 2693988" name="connsiteX764"/>
              <a:gd fmla="*/ 1555433 h 2763207" name="connsiteY764"/>
              <a:gd fmla="*/ 550228 w 2693988" name="connsiteX765"/>
              <a:gd fmla="*/ 1555433 h 2763207" name="connsiteY765"/>
              <a:gd fmla="*/ 560070 w 2693988" name="connsiteX766"/>
              <a:gd fmla="*/ 1554203 h 2763207" name="connsiteY766"/>
              <a:gd fmla="*/ 568877 w 2693988" name="connsiteX767"/>
              <a:gd fmla="*/ 1545590 h 2763207" name="connsiteY767"/>
              <a:gd fmla="*/ 569913 w 2693988" name="connsiteX768"/>
              <a:gd fmla="*/ 1545590 h 2763207" name="connsiteY768"/>
              <a:gd fmla="*/ 568964 w 2693988" name="connsiteX769"/>
              <a:gd fmla="*/ 1546420 h 2763207" name="connsiteY769"/>
              <a:gd fmla="*/ 2123347 w 2693988" name="connsiteX770"/>
              <a:gd fmla="*/ 1544638 h 2763207" name="connsiteY770"/>
              <a:gd fmla="*/ 2339767 w 2693988" name="connsiteX771"/>
              <a:gd fmla="*/ 1603659 h 2763207" name="connsiteY771"/>
              <a:gd fmla="*/ 2477489 w 2693988" name="connsiteX772"/>
              <a:gd fmla="*/ 1672517 h 2763207" name="connsiteY772"/>
              <a:gd fmla="*/ 2507001 w 2693988" name="connsiteX773"/>
              <a:gd fmla="*/ 1957785 h 2763207" name="connsiteY773"/>
              <a:gd fmla="*/ 2398791 w 2693988" name="connsiteX774"/>
              <a:gd fmla="*/ 2046317 h 2763207" name="connsiteY774"/>
              <a:gd fmla="*/ 2270906 w 2693988" name="connsiteX775"/>
              <a:gd fmla="*/ 2085664 h 2763207" name="connsiteY775"/>
              <a:gd fmla="*/ 2113509 w 2693988" name="connsiteX776"/>
              <a:gd fmla="*/ 2006969 h 2763207" name="connsiteY776"/>
              <a:gd fmla="*/ 1946275 w 2693988" name="connsiteX777"/>
              <a:gd fmla="*/ 1859417 h 2763207" name="connsiteY777"/>
              <a:gd fmla="*/ 1946275 w 2693988" name="connsiteX778"/>
              <a:gd fmla="*/ 1849580 h 2763207" name="connsiteY778"/>
              <a:gd fmla="*/ 1975787 w 2693988" name="connsiteX779"/>
              <a:gd fmla="*/ 1859417 h 2763207" name="connsiteY779"/>
              <a:gd fmla="*/ 2123347 w 2693988" name="connsiteX780"/>
              <a:gd fmla="*/ 1977459 h 2763207" name="connsiteY780"/>
              <a:gd fmla="*/ 2270906 w 2693988" name="connsiteX781"/>
              <a:gd fmla="*/ 1997132 h 2763207" name="connsiteY781"/>
              <a:gd fmla="*/ 2418465 w 2693988" name="connsiteX782"/>
              <a:gd fmla="*/ 1918438 h 2763207" name="connsiteY782"/>
              <a:gd fmla="*/ 2438140 w 2693988" name="connsiteX783"/>
              <a:gd fmla="*/ 1918438 h 2763207" name="connsiteY783"/>
              <a:gd fmla="*/ 2428303 w 2693988" name="connsiteX784"/>
              <a:gd fmla="*/ 1849580 h 2763207" name="connsiteY784"/>
              <a:gd fmla="*/ 2408628 w 2693988" name="connsiteX785"/>
              <a:gd fmla="*/ 1741375 h 2763207" name="connsiteY785"/>
              <a:gd fmla="*/ 2329930 w 2693988" name="connsiteX786"/>
              <a:gd fmla="*/ 1643006 h 2763207" name="connsiteY786"/>
              <a:gd fmla="*/ 2280743 w 2693988" name="connsiteX787"/>
              <a:gd fmla="*/ 1623333 h 2763207" name="connsiteY787"/>
              <a:gd fmla="*/ 2211882 w 2693988" name="connsiteX788"/>
              <a:gd fmla="*/ 1603659 h 2763207" name="connsiteY788"/>
              <a:gd fmla="*/ 2192208 w 2693988" name="connsiteX789"/>
              <a:gd fmla="*/ 1603659 h 2763207" name="connsiteY789"/>
              <a:gd fmla="*/ 2143021 w 2693988" name="connsiteX790"/>
              <a:gd fmla="*/ 1583985 h 2763207" name="connsiteY790"/>
              <a:gd fmla="*/ 2103672 w 2693988" name="connsiteX791"/>
              <a:gd fmla="*/ 1574148 h 2763207" name="connsiteY791"/>
              <a:gd fmla="*/ 2123347 w 2693988" name="connsiteX792"/>
              <a:gd fmla="*/ 1544638 h 2763207" name="connsiteY792"/>
              <a:gd fmla="*/ 2585086 w 2693988" name="connsiteX793"/>
              <a:gd fmla="*/ 1535113 h 2763207" name="connsiteY793"/>
              <a:gd fmla="*/ 2604771 w 2693988" name="connsiteX794"/>
              <a:gd fmla="*/ 1584502 h 2763207" name="connsiteY794"/>
              <a:gd fmla="*/ 2614613 w 2693988" name="connsiteX795"/>
              <a:gd fmla="*/ 1633891 h 2763207" name="connsiteY795"/>
              <a:gd fmla="*/ 2565401 w 2693988" name="connsiteX796"/>
              <a:gd fmla="*/ 1693157 h 2763207" name="connsiteY796"/>
              <a:gd fmla="*/ 2535873 w 2693988" name="connsiteX797"/>
              <a:gd fmla="*/ 1712913 h 2763207" name="connsiteY797"/>
              <a:gd fmla="*/ 2516188 w 2693988" name="connsiteX798"/>
              <a:gd fmla="*/ 1673402 h 2763207" name="connsiteY798"/>
              <a:gd fmla="*/ 2545716 w 2693988" name="connsiteX799"/>
              <a:gd fmla="*/ 1624013 h 2763207" name="connsiteY799"/>
              <a:gd fmla="*/ 2545716 w 2693988" name="connsiteX800"/>
              <a:gd fmla="*/ 1564746 h 2763207" name="connsiteY800"/>
              <a:gd fmla="*/ 2585086 w 2693988" name="connsiteX801"/>
              <a:gd fmla="*/ 1535113 h 2763207" name="connsiteY801"/>
              <a:gd fmla="*/ 2123870 w 2693988" name="connsiteX802"/>
              <a:gd fmla="*/ 1525588 h 2763207" name="connsiteY802"/>
              <a:gd fmla="*/ 2389341 w 2693988" name="connsiteX803"/>
              <a:gd fmla="*/ 1594449 h 2763207" name="connsiteY803"/>
              <a:gd fmla="*/ 2497496 w 2693988" name="connsiteX804"/>
              <a:gd fmla="*/ 1663310 h 2763207" name="connsiteY804"/>
              <a:gd fmla="*/ 2536825 w 2693988" name="connsiteX805"/>
              <a:gd fmla="*/ 1751846 h 2763207" name="connsiteY805"/>
              <a:gd fmla="*/ 2536825 w 2693988" name="connsiteX806"/>
              <a:gd fmla="*/ 1968266 h 2763207" name="connsiteY806"/>
              <a:gd fmla="*/ 2526993 w 2693988" name="connsiteX807"/>
              <a:gd fmla="*/ 1978103 h 2763207" name="connsiteY807"/>
              <a:gd fmla="*/ 2409006 w 2693988" name="connsiteX808"/>
              <a:gd fmla="*/ 2066639 h 2763207" name="connsiteY808"/>
              <a:gd fmla="*/ 2320516 w 2693988" name="connsiteX809"/>
              <a:gd fmla="*/ 2115825 h 2763207" name="connsiteY809"/>
              <a:gd fmla="*/ 2143535 w 2693988" name="connsiteX810"/>
              <a:gd fmla="*/ 2076476 h 2763207" name="connsiteY810"/>
              <a:gd fmla="*/ 1937058 w 2693988" name="connsiteX811"/>
              <a:gd fmla="*/ 1879730 h 2763207" name="connsiteY811"/>
              <a:gd fmla="*/ 1937058 w 2693988" name="connsiteX812"/>
              <a:gd fmla="*/ 1869893 h 2763207" name="connsiteY812"/>
              <a:gd fmla="*/ 2133703 w 2693988" name="connsiteX813"/>
              <a:gd fmla="*/ 2046964 h 2763207" name="connsiteY813"/>
              <a:gd fmla="*/ 2359845 w 2693988" name="connsiteX814"/>
              <a:gd fmla="*/ 2086314 h 2763207" name="connsiteY814"/>
              <a:gd fmla="*/ 2418838 w 2693988" name="connsiteX815"/>
              <a:gd fmla="*/ 2037127 h 2763207" name="connsiteY815"/>
              <a:gd fmla="*/ 2517161 w 2693988" name="connsiteX816"/>
              <a:gd fmla="*/ 1968266 h 2763207" name="connsiteY816"/>
              <a:gd fmla="*/ 2526993 w 2693988" name="connsiteX817"/>
              <a:gd fmla="*/ 1958429 h 2763207" name="connsiteY817"/>
              <a:gd fmla="*/ 2517161 w 2693988" name="connsiteX818"/>
              <a:gd fmla="*/ 1712496 h 2763207" name="connsiteY818"/>
              <a:gd fmla="*/ 2477832 w 2693988" name="connsiteX819"/>
              <a:gd fmla="*/ 1663310 h 2763207" name="connsiteY819"/>
              <a:gd fmla="*/ 2359845 w 2693988" name="connsiteX820"/>
              <a:gd fmla="*/ 1594449 h 2763207" name="connsiteY820"/>
              <a:gd fmla="*/ 2123870 w 2693988" name="connsiteX821"/>
              <a:gd fmla="*/ 1535425 h 2763207" name="connsiteY821"/>
              <a:gd fmla="*/ 2123870 w 2693988" name="connsiteX822"/>
              <a:gd fmla="*/ 1525588 h 2763207" name="connsiteY822"/>
              <a:gd fmla="*/ 2605405 w 2693988" name="connsiteX823"/>
              <a:gd fmla="*/ 1506538 h 2763207" name="connsiteY823"/>
              <a:gd fmla="*/ 2625090 w 2693988" name="connsiteX824"/>
              <a:gd fmla="*/ 1545696 h 2763207" name="connsiteY824"/>
              <a:gd fmla="*/ 2644775 w 2693988" name="connsiteX825"/>
              <a:gd fmla="*/ 1643592 h 2763207" name="connsiteY825"/>
              <a:gd fmla="*/ 2566035 w 2693988" name="connsiteX826"/>
              <a:gd fmla="*/ 1731698 h 2763207" name="connsiteY826"/>
              <a:gd fmla="*/ 2546350 w 2693988" name="connsiteX827"/>
              <a:gd fmla="*/ 1741488 h 2763207" name="connsiteY827"/>
              <a:gd fmla="*/ 2546350 w 2693988" name="connsiteX828"/>
              <a:gd fmla="*/ 1721909 h 2763207" name="connsiteY828"/>
              <a:gd fmla="*/ 2615248 w 2693988" name="connsiteX829"/>
              <a:gd fmla="*/ 1653382 h 2763207" name="connsiteY829"/>
              <a:gd fmla="*/ 2634933 w 2693988" name="connsiteX830"/>
              <a:gd fmla="*/ 1643592 h 2763207" name="connsiteY830"/>
              <a:gd fmla="*/ 2615248 w 2693988" name="connsiteX831"/>
              <a:gd fmla="*/ 1604434 h 2763207" name="connsiteY831"/>
              <a:gd fmla="*/ 2595563 w 2693988" name="connsiteX832"/>
              <a:gd fmla="*/ 1516327 h 2763207" name="connsiteY832"/>
              <a:gd fmla="*/ 2605405 w 2693988" name="connsiteX833"/>
              <a:gd fmla="*/ 1506538 h 2763207" name="connsiteY833"/>
              <a:gd fmla="*/ 421746 w 2693988" name="connsiteX834"/>
              <a:gd fmla="*/ 1457325 h 2763207" name="connsiteY834"/>
              <a:gd fmla="*/ 441325 w 2693988" name="connsiteX835"/>
              <a:gd fmla="*/ 1467048 h 2763207" name="connsiteY835"/>
              <a:gd fmla="*/ 392377 w 2693988" name="connsiteX836"/>
              <a:gd fmla="*/ 1525389 h 2763207" name="connsiteY836"/>
              <a:gd fmla="*/ 323850 w 2693988" name="connsiteX837"/>
              <a:gd fmla="*/ 1505942 h 2763207" name="connsiteY837"/>
              <a:gd fmla="*/ 363008 w 2693988" name="connsiteX838"/>
              <a:gd fmla="*/ 1467048 h 2763207" name="connsiteY838"/>
              <a:gd fmla="*/ 421746 w 2693988" name="connsiteX839"/>
              <a:gd fmla="*/ 1457325 h 2763207" name="connsiteY839"/>
              <a:gd fmla="*/ 539750 w 2693988" name="connsiteX840"/>
              <a:gd fmla="*/ 1427163 h 2763207" name="connsiteY840"/>
              <a:gd fmla="*/ 539750 w 2693988" name="connsiteX841"/>
              <a:gd fmla="*/ 1437085 h 2763207" name="connsiteY841"/>
              <a:gd fmla="*/ 480695 w 2693988" name="connsiteX842"/>
              <a:gd fmla="*/ 1506538 h 2763207" name="connsiteY842"/>
              <a:gd fmla="*/ 441325 w 2693988" name="connsiteX843"/>
              <a:gd fmla="*/ 1496616 h 2763207" name="connsiteY843"/>
              <a:gd fmla="*/ 451167 w 2693988" name="connsiteX844"/>
              <a:gd fmla="*/ 1476772 h 2763207" name="connsiteY844"/>
              <a:gd fmla="*/ 539750 w 2693988" name="connsiteX845"/>
              <a:gd fmla="*/ 1427163 h 2763207" name="connsiteY845"/>
              <a:gd fmla="*/ 295746 w 2693988" name="connsiteX846"/>
              <a:gd fmla="*/ 1425046 h 2763207" name="connsiteY846"/>
              <a:gd fmla="*/ 304687 w 2693988" name="connsiteX847"/>
              <a:gd fmla="*/ 1427516 h 2763207" name="connsiteY847"/>
              <a:gd fmla="*/ 354013 w 2693988" name="connsiteX848"/>
              <a:gd fmla="*/ 1457149 h 2763207" name="connsiteY848"/>
              <a:gd fmla="*/ 314552 w 2693988" name="connsiteX849"/>
              <a:gd fmla="*/ 1496660 h 2763207" name="connsiteY849"/>
              <a:gd fmla="*/ 245495 w 2693988" name="connsiteX850"/>
              <a:gd fmla="*/ 1486782 h 2763207" name="connsiteY850"/>
              <a:gd fmla="*/ 225765 w 2693988" name="connsiteX851"/>
              <a:gd fmla="*/ 1457149 h 2763207" name="connsiteY851"/>
              <a:gd fmla="*/ 265226 w 2693988" name="connsiteX852"/>
              <a:gd fmla="*/ 1447271 h 2763207" name="connsiteY852"/>
              <a:gd fmla="*/ 295746 w 2693988" name="connsiteX853"/>
              <a:gd fmla="*/ 1425046 h 2763207" name="connsiteY853"/>
              <a:gd fmla="*/ 454544 w 2693988" name="connsiteX854"/>
              <a:gd fmla="*/ 1402970 h 2763207" name="connsiteY854"/>
              <a:gd fmla="*/ 461963 w 2693988" name="connsiteX855"/>
              <a:gd fmla="*/ 1407054 h 2763207" name="connsiteY855"/>
              <a:gd fmla="*/ 363049 w 2693988" name="connsiteX856"/>
              <a:gd fmla="*/ 1457325 h 2763207" name="connsiteY856"/>
              <a:gd fmla="*/ 333375 w 2693988" name="connsiteX857"/>
              <a:gd fmla="*/ 1427162 h 2763207" name="connsiteY857"/>
              <a:gd fmla="*/ 372940 w 2693988" name="connsiteX858"/>
              <a:gd fmla="*/ 1427162 h 2763207" name="connsiteY858"/>
              <a:gd fmla="*/ 432289 w 2693988" name="connsiteX859"/>
              <a:gd fmla="*/ 1417108 h 2763207" name="connsiteY859"/>
              <a:gd fmla="*/ 454544 w 2693988" name="connsiteX860"/>
              <a:gd fmla="*/ 1402970 h 2763207" name="connsiteY860"/>
              <a:gd fmla="*/ 2270858 w 2693988" name="connsiteX861"/>
              <a:gd fmla="*/ 1387475 h 2763207" name="connsiteY861"/>
              <a:gd fmla="*/ 2340098 w 2693988" name="connsiteX862"/>
              <a:gd fmla="*/ 1407054 h 2763207" name="connsiteY862"/>
              <a:gd fmla="*/ 2359880 w 2693988" name="connsiteX863"/>
              <a:gd fmla="*/ 1436423 h 2763207" name="connsiteY863"/>
              <a:gd fmla="*/ 2310424 w 2693988" name="connsiteX864"/>
              <a:gd fmla="*/ 1446213 h 2763207" name="connsiteY864"/>
              <a:gd fmla="*/ 2300532 w 2693988" name="connsiteX865"/>
              <a:gd fmla="*/ 1446213 h 2763207" name="connsiteY865"/>
              <a:gd fmla="*/ 2251075 w 2693988" name="connsiteX866"/>
              <a:gd fmla="*/ 1397265 h 2763207" name="connsiteY866"/>
              <a:gd fmla="*/ 2270858 w 2693988" name="connsiteX867"/>
              <a:gd fmla="*/ 1387475 h 2763207" name="connsiteY867"/>
              <a:gd fmla="*/ 539750 w 2693988" name="connsiteX868"/>
              <a:gd fmla="*/ 1387475 h 2763207" name="connsiteY868"/>
              <a:gd fmla="*/ 539750 w 2693988" name="connsiteX869"/>
              <a:gd fmla="*/ 1397397 h 2763207" name="connsiteY869"/>
              <a:gd fmla="*/ 480695 w 2693988" name="connsiteX870"/>
              <a:gd fmla="*/ 1456928 h 2763207" name="connsiteY870"/>
              <a:gd fmla="*/ 441325 w 2693988" name="connsiteX871"/>
              <a:gd fmla="*/ 1447006 h 2763207" name="connsiteY871"/>
              <a:gd fmla="*/ 461010 w 2693988" name="connsiteX872"/>
              <a:gd fmla="*/ 1427162 h 2763207" name="connsiteY872"/>
              <a:gd fmla="*/ 500380 w 2693988" name="connsiteX873"/>
              <a:gd fmla="*/ 1417240 h 2763207" name="connsiteY873"/>
              <a:gd fmla="*/ 539750 w 2693988" name="connsiteX874"/>
              <a:gd fmla="*/ 1387475 h 2763207" name="connsiteY874"/>
              <a:gd fmla="*/ 2379174 w 2693988" name="connsiteX875"/>
              <a:gd fmla="*/ 1358900 h 2763207" name="connsiteY875"/>
              <a:gd fmla="*/ 2468197 w 2693988" name="connsiteX876"/>
              <a:gd fmla="*/ 1368652 h 2763207" name="connsiteY876"/>
              <a:gd fmla="*/ 2468197 w 2693988" name="connsiteX877"/>
              <a:gd fmla="*/ 1388155 h 2763207" name="connsiteY877"/>
              <a:gd fmla="*/ 2428631 w 2693988" name="connsiteX878"/>
              <a:gd fmla="*/ 1427163 h 2763207" name="connsiteY878"/>
              <a:gd fmla="*/ 2349500 w 2693988" name="connsiteX879"/>
              <a:gd fmla="*/ 1397907 h 2763207" name="connsiteY879"/>
              <a:gd fmla="*/ 2379174 w 2693988" name="connsiteX880"/>
              <a:gd fmla="*/ 1358900 h 2763207" name="connsiteY880"/>
              <a:gd fmla="*/ 2143125 w 2693988" name="connsiteX881"/>
              <a:gd fmla="*/ 1358900 h 2763207" name="connsiteY881"/>
              <a:gd fmla="*/ 2182380 w 2693988" name="connsiteX882"/>
              <a:gd fmla="*/ 1388004 h 2763207" name="connsiteY882"/>
              <a:gd fmla="*/ 2241262 w 2693988" name="connsiteX883"/>
              <a:gd fmla="*/ 1417109 h 2763207" name="connsiteY883"/>
              <a:gd fmla="*/ 2251075 w 2693988" name="connsiteX884"/>
              <a:gd fmla="*/ 1436511 h 2763207" name="connsiteY884"/>
              <a:gd fmla="*/ 2211821 w 2693988" name="connsiteX885"/>
              <a:gd fmla="*/ 1436511 h 2763207" name="connsiteY885"/>
              <a:gd fmla="*/ 2143125 w 2693988" name="connsiteX886"/>
              <a:gd fmla="*/ 1368601 h 2763207" name="connsiteY886"/>
              <a:gd fmla="*/ 2143125 w 2693988" name="connsiteX887"/>
              <a:gd fmla="*/ 1358900 h 2763207" name="connsiteY887"/>
              <a:gd fmla="*/ 357259 w 2693988" name="connsiteX888"/>
              <a:gd fmla="*/ 1351530 h 2763207" name="connsiteY888"/>
              <a:gd fmla="*/ 412751 w 2693988" name="connsiteX889"/>
              <a:gd fmla="*/ 1367745 h 2763207" name="connsiteY889"/>
              <a:gd fmla="*/ 333829 w 2693988" name="connsiteX890"/>
              <a:gd fmla="*/ 1387702 h 2763207" name="connsiteY890"/>
              <a:gd fmla="*/ 383155 w 2693988" name="connsiteX891"/>
              <a:gd fmla="*/ 1397681 h 2763207" name="connsiteY891"/>
              <a:gd fmla="*/ 412751 w 2693988" name="connsiteX892"/>
              <a:gd fmla="*/ 1387702 h 2763207" name="connsiteY892"/>
              <a:gd fmla="*/ 294368 w 2693988" name="connsiteX893"/>
              <a:gd fmla="*/ 1407659 h 2763207" name="connsiteY893"/>
              <a:gd fmla="*/ 274638 w 2693988" name="connsiteX894"/>
              <a:gd fmla="*/ 1387702 h 2763207" name="connsiteY894"/>
              <a:gd fmla="*/ 294368 w 2693988" name="connsiteX895"/>
              <a:gd fmla="*/ 1357766 h 2763207" name="connsiteY895"/>
              <a:gd fmla="*/ 357259 w 2693988" name="connsiteX896"/>
              <a:gd fmla="*/ 1351530 h 2763207" name="connsiteY896"/>
              <a:gd fmla="*/ 459318 w 2693988" name="connsiteX897"/>
              <a:gd fmla="*/ 1349801 h 2763207" name="connsiteY897"/>
              <a:gd fmla="*/ 529907 w 2693988" name="connsiteX898"/>
              <a:gd fmla="*/ 1358220 h 2763207" name="connsiteY898"/>
              <a:gd fmla="*/ 539750 w 2693988" name="connsiteX899"/>
              <a:gd fmla="*/ 1378177 h 2763207" name="connsiteY899"/>
              <a:gd fmla="*/ 451167 w 2693988" name="connsiteX900"/>
              <a:gd fmla="*/ 1388156 h 2763207" name="connsiteY900"/>
              <a:gd fmla="*/ 441325 w 2693988" name="connsiteX901"/>
              <a:gd fmla="*/ 1358220 h 2763207" name="connsiteY901"/>
              <a:gd fmla="*/ 459318 w 2693988" name="connsiteX902"/>
              <a:gd fmla="*/ 1349801 h 2763207" name="connsiteY902"/>
              <a:gd fmla="*/ 2241890 w 2693988" name="connsiteX903"/>
              <a:gd fmla="*/ 1338263 h 2763207" name="connsiteY903"/>
              <a:gd fmla="*/ 2320812 w 2693988" name="connsiteX904"/>
              <a:gd fmla="*/ 1348105 h 2763207" name="connsiteY904"/>
              <a:gd fmla="*/ 2370138 w 2693988" name="connsiteX905"/>
              <a:gd fmla="*/ 1338263 h 2763207" name="connsiteY905"/>
              <a:gd fmla="*/ 2360273 w 2693988" name="connsiteX906"/>
              <a:gd fmla="*/ 1367791 h 2763207" name="connsiteY906"/>
              <a:gd fmla="*/ 2310947 w 2693988" name="connsiteX907"/>
              <a:gd fmla="*/ 1377633 h 2763207" name="connsiteY907"/>
              <a:gd fmla="*/ 2232025 w 2693988" name="connsiteX908"/>
              <a:gd fmla="*/ 1348105 h 2763207" name="connsiteY908"/>
              <a:gd fmla="*/ 2241890 w 2693988" name="connsiteX909"/>
              <a:gd fmla="*/ 1338263 h 2763207" name="connsiteY909"/>
              <a:gd fmla="*/ 243781 w 2693988" name="connsiteX910"/>
              <a:gd fmla="*/ 1336156 h 2763207" name="connsiteY910"/>
              <a:gd fmla="*/ 284163 w 2693988" name="connsiteX911"/>
              <a:gd fmla="*/ 1348521 h 2763207" name="connsiteY911"/>
              <a:gd fmla="*/ 264584 w 2693988" name="connsiteX912"/>
              <a:gd fmla="*/ 1397978 h 2763207" name="connsiteY912"/>
              <a:gd fmla="*/ 274373 w 2693988" name="connsiteX913"/>
              <a:gd fmla="*/ 1417760 h 2763207" name="connsiteY913"/>
              <a:gd fmla="*/ 196057 w 2693988" name="connsiteX914"/>
              <a:gd fmla="*/ 1437543 h 2763207" name="connsiteY914"/>
              <a:gd fmla="*/ 166688 w 2693988" name="connsiteX915"/>
              <a:gd fmla="*/ 1388086 h 2763207" name="connsiteY915"/>
              <a:gd fmla="*/ 196057 w 2693988" name="connsiteX916"/>
              <a:gd fmla="*/ 1338629 h 2763207" name="connsiteY916"/>
              <a:gd fmla="*/ 243781 w 2693988" name="connsiteX917"/>
              <a:gd fmla="*/ 1336156 h 2763207" name="connsiteY917"/>
              <a:gd fmla="*/ 2143125 w 2693988" name="connsiteX918"/>
              <a:gd fmla="*/ 1328738 h 2763207" name="connsiteY918"/>
              <a:gd fmla="*/ 2231231 w 2693988" name="connsiteX919"/>
              <a:gd fmla="*/ 1367745 h 2763207" name="connsiteY919"/>
              <a:gd fmla="*/ 2260600 w 2693988" name="connsiteX920"/>
              <a:gd fmla="*/ 1377497 h 2763207" name="connsiteY920"/>
              <a:gd fmla="*/ 2182284 w 2693988" name="connsiteX921"/>
              <a:gd fmla="*/ 1367745 h 2763207" name="connsiteY921"/>
              <a:gd fmla="*/ 2143125 w 2693988" name="connsiteX922"/>
              <a:gd fmla="*/ 1338490 h 2763207" name="connsiteY922"/>
              <a:gd fmla="*/ 2143125 w 2693988" name="connsiteX923"/>
              <a:gd fmla="*/ 1328738 h 2763207" name="connsiteY923"/>
              <a:gd fmla="*/ 393065 w 2693988" name="connsiteX924"/>
              <a:gd fmla="*/ 1298575 h 2763207" name="connsiteY924"/>
              <a:gd fmla="*/ 452120 w 2693988" name="connsiteX925"/>
              <a:gd fmla="*/ 1328103 h 2763207" name="connsiteY925"/>
              <a:gd fmla="*/ 452120 w 2693988" name="connsiteX926"/>
              <a:gd fmla="*/ 1337945 h 2763207" name="connsiteY926"/>
              <a:gd fmla="*/ 393065 w 2693988" name="connsiteX927"/>
              <a:gd fmla="*/ 1328103 h 2763207" name="connsiteY927"/>
              <a:gd fmla="*/ 373380 w 2693988" name="connsiteX928"/>
              <a:gd fmla="*/ 1328103 h 2763207" name="connsiteY928"/>
              <a:gd fmla="*/ 324167 w 2693988" name="connsiteX929"/>
              <a:gd fmla="*/ 1337945 h 2763207" name="connsiteY929"/>
              <a:gd fmla="*/ 324167 w 2693988" name="connsiteX930"/>
              <a:gd fmla="*/ 1318260 h 2763207" name="connsiteY930"/>
              <a:gd fmla="*/ 393065 w 2693988" name="connsiteX931"/>
              <a:gd fmla="*/ 1298575 h 2763207" name="connsiteY931"/>
              <a:gd fmla="*/ 2202007 w 2693988" name="connsiteX932"/>
              <a:gd fmla="*/ 1289050 h 2763207" name="connsiteY932"/>
              <a:gd fmla="*/ 2251075 w 2693988" name="connsiteX933"/>
              <a:gd fmla="*/ 1308735 h 2763207" name="connsiteY933"/>
              <a:gd fmla="*/ 2231448 w 2693988" name="connsiteX934"/>
              <a:gd fmla="*/ 1328420 h 2763207" name="connsiteY934"/>
              <a:gd fmla="*/ 2143125 w 2693988" name="connsiteX935"/>
              <a:gd fmla="*/ 1318578 h 2763207" name="connsiteY935"/>
              <a:gd fmla="*/ 2143125 w 2693988" name="connsiteX936"/>
              <a:gd fmla="*/ 1308735 h 2763207" name="connsiteY936"/>
              <a:gd fmla="*/ 2202007 w 2693988" name="connsiteX937"/>
              <a:gd fmla="*/ 1289050 h 2763207" name="connsiteY937"/>
              <a:gd fmla="*/ 441613 w 2693988" name="connsiteX938"/>
              <a:gd fmla="*/ 1289050 h 2763207" name="connsiteY938"/>
              <a:gd fmla="*/ 539750 w 2693988" name="connsiteX939"/>
              <a:gd fmla="*/ 1337998 h 2763207" name="connsiteY939"/>
              <a:gd fmla="*/ 539750 w 2693988" name="connsiteX940"/>
              <a:gd fmla="*/ 1347788 h 2763207" name="connsiteY940"/>
              <a:gd fmla="*/ 480868 w 2693988" name="connsiteX941"/>
              <a:gd fmla="*/ 1318419 h 2763207" name="connsiteY941"/>
              <a:gd fmla="*/ 451427 w 2693988" name="connsiteX942"/>
              <a:gd fmla="*/ 1318419 h 2763207" name="connsiteY942"/>
              <a:gd fmla="*/ 431800 w 2693988" name="connsiteX943"/>
              <a:gd fmla="*/ 1298840 h 2763207" name="connsiteY943"/>
              <a:gd fmla="*/ 441613 w 2693988" name="connsiteX944"/>
              <a:gd fmla="*/ 1289050 h 2763207" name="connsiteY944"/>
              <a:gd fmla="*/ 2340098 w 2693988" name="connsiteX945"/>
              <a:gd fmla="*/ 1270000 h 2763207" name="connsiteY945"/>
              <a:gd fmla="*/ 2398713 w 2693988" name="connsiteX946"/>
              <a:gd fmla="*/ 1289504 h 2763207" name="connsiteY946"/>
              <a:gd fmla="*/ 2388944 w 2693988" name="connsiteX947"/>
              <a:gd fmla="*/ 1318759 h 2763207" name="connsiteY947"/>
              <a:gd fmla="*/ 2291252 w 2693988" name="connsiteX948"/>
              <a:gd fmla="*/ 1328511 h 2763207" name="connsiteY948"/>
              <a:gd fmla="*/ 2271713 w 2693988" name="connsiteX949"/>
              <a:gd fmla="*/ 1318759 h 2763207" name="connsiteY949"/>
              <a:gd fmla="*/ 2349867 w 2693988" name="connsiteX950"/>
              <a:gd fmla="*/ 1318759 h 2763207" name="connsiteY950"/>
              <a:gd fmla="*/ 2359636 w 2693988" name="connsiteX951"/>
              <a:gd fmla="*/ 1309007 h 2763207" name="connsiteY951"/>
              <a:gd fmla="*/ 2349867 w 2693988" name="connsiteX952"/>
              <a:gd fmla="*/ 1289504 h 2763207" name="connsiteY952"/>
              <a:gd fmla="*/ 2291252 w 2693988" name="connsiteX953"/>
              <a:gd fmla="*/ 1289504 h 2763207" name="connsiteY953"/>
              <a:gd fmla="*/ 2340098 w 2693988" name="connsiteX954"/>
              <a:gd fmla="*/ 1270000 h 2763207" name="connsiteY954"/>
              <a:gd fmla="*/ 278179 w 2693988" name="connsiteX955"/>
              <a:gd fmla="*/ 1256771 h 2763207" name="connsiteY955"/>
              <a:gd fmla="*/ 303823 w 2693988" name="connsiteX956"/>
              <a:gd fmla="*/ 1269118 h 2763207" name="connsiteY956"/>
              <a:gd fmla="*/ 342900 w 2693988" name="connsiteX957"/>
              <a:gd fmla="*/ 1288874 h 2763207" name="connsiteY957"/>
              <a:gd fmla="*/ 313592 w 2693988" name="connsiteX958"/>
              <a:gd fmla="*/ 1308630 h 2763207" name="connsiteY958"/>
              <a:gd fmla="*/ 303823 w 2693988" name="connsiteX959"/>
              <a:gd fmla="*/ 1338263 h 2763207" name="connsiteY959"/>
              <a:gd fmla="*/ 254977 w 2693988" name="connsiteX960"/>
              <a:gd fmla="*/ 1318507 h 2763207" name="connsiteY960"/>
              <a:gd fmla="*/ 215900 w 2693988" name="connsiteX961"/>
              <a:gd fmla="*/ 1318507 h 2763207" name="connsiteY961"/>
              <a:gd fmla="*/ 245207 w 2693988" name="connsiteX962"/>
              <a:gd fmla="*/ 1259241 h 2763207" name="connsiteY962"/>
              <a:gd fmla="*/ 278179 w 2693988" name="connsiteX963"/>
              <a:gd fmla="*/ 1256771 h 2763207" name="connsiteY963"/>
              <a:gd fmla="*/ 2480775 w 2693988" name="connsiteX964"/>
              <a:gd fmla="*/ 1247279 h 2763207" name="connsiteY964"/>
              <a:gd fmla="*/ 2496650 w 2693988" name="connsiteX965"/>
              <a:gd fmla="*/ 1259682 h 2763207" name="connsiteY965"/>
              <a:gd fmla="*/ 2516188 w 2693988" name="connsiteX966"/>
              <a:gd fmla="*/ 1309291 h 2763207" name="connsiteY966"/>
              <a:gd fmla="*/ 2486881 w 2693988" name="connsiteX967"/>
              <a:gd fmla="*/ 1358901 h 2763207" name="connsiteY967"/>
              <a:gd fmla="*/ 2389188 w 2693988" name="connsiteX968"/>
              <a:gd fmla="*/ 1339057 h 2763207" name="connsiteY968"/>
              <a:gd fmla="*/ 2408727 w 2693988" name="connsiteX969"/>
              <a:gd fmla="*/ 1299369 h 2763207" name="connsiteY969"/>
              <a:gd fmla="*/ 2398957 w 2693988" name="connsiteX970"/>
              <a:gd fmla="*/ 1269604 h 2763207" name="connsiteY970"/>
              <a:gd fmla="*/ 2457573 w 2693988" name="connsiteX971"/>
              <a:gd fmla="*/ 1249760 h 2763207" name="connsiteY971"/>
              <a:gd fmla="*/ 2480775 w 2693988" name="connsiteX972"/>
              <a:gd fmla="*/ 1247279 h 2763207" name="connsiteY972"/>
              <a:gd fmla="*/ 490537 w 2693988" name="connsiteX973"/>
              <a:gd fmla="*/ 1239838 h 2763207" name="connsiteY973"/>
              <a:gd fmla="*/ 519906 w 2693988" name="connsiteX974"/>
              <a:gd fmla="*/ 1269603 h 2763207" name="connsiteY974"/>
              <a:gd fmla="*/ 539485 w 2693988" name="connsiteX975"/>
              <a:gd fmla="*/ 1319213 h 2763207" name="connsiteY975"/>
              <a:gd fmla="*/ 451379 w 2693988" name="connsiteX976"/>
              <a:gd fmla="*/ 1269603 h 2763207" name="connsiteY976"/>
              <a:gd fmla="*/ 441589 w 2693988" name="connsiteX977"/>
              <a:gd fmla="*/ 1249760 h 2763207" name="connsiteY977"/>
              <a:gd fmla="*/ 490537 w 2693988" name="connsiteX978"/>
              <a:gd fmla="*/ 1239838 h 2763207" name="connsiteY978"/>
              <a:gd fmla="*/ 2323386 w 2693988" name="connsiteX979"/>
              <a:gd fmla="*/ 1230540 h 2763207" name="connsiteY979"/>
              <a:gd fmla="*/ 2360296 w 2693988" name="connsiteX980"/>
              <a:gd fmla="*/ 1250043 h 2763207" name="connsiteY980"/>
              <a:gd fmla="*/ 2350453 w 2693988" name="connsiteX981"/>
              <a:gd fmla="*/ 1259795 h 2763207" name="connsiteY981"/>
              <a:gd fmla="*/ 2320926 w 2693988" name="connsiteX982"/>
              <a:gd fmla="*/ 1259795 h 2763207" name="connsiteY982"/>
              <a:gd fmla="*/ 2281555 w 2693988" name="connsiteX983"/>
              <a:gd fmla="*/ 1250043 h 2763207" name="connsiteY983"/>
              <a:gd fmla="*/ 2222500 w 2693988" name="connsiteX984"/>
              <a:gd fmla="*/ 1279299 h 2763207" name="connsiteY984"/>
              <a:gd fmla="*/ 2271713 w 2693988" name="connsiteX985"/>
              <a:gd fmla="*/ 1240292 h 2763207" name="connsiteY985"/>
              <a:gd fmla="*/ 2323386 w 2693988" name="connsiteX986"/>
              <a:gd fmla="*/ 1230540 h 2763207" name="connsiteY986"/>
              <a:gd fmla="*/ 353219 w 2693988" name="connsiteX987"/>
              <a:gd fmla="*/ 1230313 h 2763207" name="connsiteY987"/>
              <a:gd fmla="*/ 441325 w 2693988" name="connsiteX988"/>
              <a:gd fmla="*/ 1279261 h 2763207" name="connsiteY988"/>
              <a:gd fmla="*/ 411956 w 2693988" name="connsiteX989"/>
              <a:gd fmla="*/ 1289051 h 2763207" name="connsiteY989"/>
              <a:gd fmla="*/ 363008 w 2693988" name="connsiteX990"/>
              <a:gd fmla="*/ 1289051 h 2763207" name="connsiteY990"/>
              <a:gd fmla="*/ 323850 w 2693988" name="connsiteX991"/>
              <a:gd fmla="*/ 1249892 h 2763207" name="connsiteY991"/>
              <a:gd fmla="*/ 353219 w 2693988" name="connsiteX992"/>
              <a:gd fmla="*/ 1230313 h 2763207" name="connsiteY992"/>
              <a:gd fmla="*/ 2216268 w 2693988" name="connsiteX993"/>
              <a:gd fmla="*/ 1230083 h 2763207" name="connsiteY993"/>
              <a:gd fmla="*/ 2251075 w 2693988" name="connsiteX994"/>
              <a:gd fmla="*/ 1230540 h 2763207" name="connsiteY994"/>
              <a:gd fmla="*/ 2251075 w 2693988" name="connsiteX995"/>
              <a:gd fmla="*/ 1240292 h 2763207" name="connsiteY995"/>
              <a:gd fmla="*/ 2221634 w 2693988" name="connsiteX996"/>
              <a:gd fmla="*/ 1250043 h 2763207" name="connsiteY996"/>
              <a:gd fmla="*/ 2152939 w 2693988" name="connsiteX997"/>
              <a:gd fmla="*/ 1289051 h 2763207" name="connsiteY997"/>
              <a:gd fmla="*/ 2143125 w 2693988" name="connsiteX998"/>
              <a:gd fmla="*/ 1289051 h 2763207" name="connsiteY998"/>
              <a:gd fmla="*/ 2216268 w 2693988" name="connsiteX999"/>
              <a:gd fmla="*/ 1230083 h 2763207" name="connsiteY999"/>
              <a:gd fmla="*/ 2388961 w 2693988" name="connsiteX1000"/>
              <a:gd fmla="*/ 1181735 h 2763207" name="connsiteY1000"/>
              <a:gd fmla="*/ 2447472 w 2693988" name="connsiteX1001"/>
              <a:gd fmla="*/ 1201420 h 2763207" name="connsiteY1001"/>
              <a:gd fmla="*/ 2466975 w 2693988" name="connsiteX1002"/>
              <a:gd fmla="*/ 1230947 h 2763207" name="connsiteY1002"/>
              <a:gd fmla="*/ 2408465 w 2693988" name="connsiteX1003"/>
              <a:gd fmla="*/ 1240790 h 2763207" name="connsiteY1003"/>
              <a:gd fmla="*/ 2379209 w 2693988" name="connsiteX1004"/>
              <a:gd fmla="*/ 1260475 h 2763207" name="connsiteY1004"/>
              <a:gd fmla="*/ 2330450 w 2693988" name="connsiteX1005"/>
              <a:gd fmla="*/ 1221105 h 2763207" name="connsiteY1005"/>
              <a:gd fmla="*/ 2388961 w 2693988" name="connsiteX1006"/>
              <a:gd fmla="*/ 1181735 h 2763207" name="connsiteY1006"/>
              <a:gd fmla="*/ 2217262 w 2693988" name="connsiteX1007"/>
              <a:gd fmla="*/ 1177727 h 2763207" name="connsiteY1007"/>
              <a:gd fmla="*/ 2232025 w 2693988" name="connsiteX1008"/>
              <a:gd fmla="*/ 1181417 h 2763207" name="connsiteY1008"/>
              <a:gd fmla="*/ 2222183 w 2693988" name="connsiteX1009"/>
              <a:gd fmla="*/ 1220787 h 2763207" name="connsiteY1009"/>
              <a:gd fmla="*/ 2143443 w 2693988" name="connsiteX1010"/>
              <a:gd fmla="*/ 1270000 h 2763207" name="connsiteY1010"/>
              <a:gd fmla="*/ 2133600 w 2693988" name="connsiteX1011"/>
              <a:gd fmla="*/ 1260157 h 2763207" name="connsiteY1011"/>
              <a:gd fmla="*/ 2202498 w 2693988" name="connsiteX1012"/>
              <a:gd fmla="*/ 1181417 h 2763207" name="connsiteY1012"/>
              <a:gd fmla="*/ 2217262 w 2693988" name="connsiteX1013"/>
              <a:gd fmla="*/ 1177727 h 2763207" name="connsiteY1013"/>
              <a:gd fmla="*/ 2290618 w 2693988" name="connsiteX1014"/>
              <a:gd fmla="*/ 1160860 h 2763207" name="connsiteY1014"/>
              <a:gd fmla="*/ 2349500 w 2693988" name="connsiteX1015"/>
              <a:gd fmla="*/ 1180703 h 2763207" name="connsiteY1015"/>
              <a:gd fmla="*/ 2320059 w 2693988" name="connsiteX1016"/>
              <a:gd fmla="*/ 1210469 h 2763207" name="connsiteY1016"/>
              <a:gd fmla="*/ 2270991 w 2693988" name="connsiteX1017"/>
              <a:gd fmla="*/ 1230313 h 2763207" name="connsiteY1017"/>
              <a:gd fmla="*/ 2241550 w 2693988" name="connsiteX1018"/>
              <a:gd fmla="*/ 1210469 h 2763207" name="connsiteY1018"/>
              <a:gd fmla="*/ 2290618 w 2693988" name="connsiteX1019"/>
              <a:gd fmla="*/ 1160860 h 2763207" name="connsiteY1019"/>
              <a:gd fmla="*/ 272895 w 2693988" name="connsiteX1020"/>
              <a:gd fmla="*/ 1137273 h 2763207" name="connsiteY1020"/>
              <a:gd fmla="*/ 402590 w 2693988" name="connsiteX1021"/>
              <a:gd fmla="*/ 1161733 h 2763207" name="connsiteY1021"/>
              <a:gd fmla="*/ 451803 w 2693988" name="connsiteX1022"/>
              <a:gd fmla="*/ 1171575 h 2763207" name="connsiteY1022"/>
              <a:gd fmla="*/ 550228 w 2693988" name="connsiteX1023"/>
              <a:gd fmla="*/ 1191260 h 2763207" name="connsiteY1023"/>
              <a:gd fmla="*/ 540385 w 2693988" name="connsiteX1024"/>
              <a:gd fmla="*/ 1220788 h 2763207" name="connsiteY1024"/>
              <a:gd fmla="*/ 412433 w 2693988" name="connsiteX1025"/>
              <a:gd fmla="*/ 1201103 h 2763207" name="connsiteY1025"/>
              <a:gd fmla="*/ 274637 w 2693988" name="connsiteX1026"/>
              <a:gd fmla="*/ 1201103 h 2763207" name="connsiteY1026"/>
              <a:gd fmla="*/ 117157 w 2693988" name="connsiteX1027"/>
              <a:gd fmla="*/ 1368425 h 2763207" name="connsiteY1027"/>
              <a:gd fmla="*/ 107315 w 2693988" name="connsiteX1028"/>
              <a:gd fmla="*/ 1388110 h 2763207" name="connsiteY1028"/>
              <a:gd fmla="*/ 176212 w 2693988" name="connsiteX1029"/>
              <a:gd fmla="*/ 1476693 h 2763207" name="connsiteY1029"/>
              <a:gd fmla="*/ 215582 w 2693988" name="connsiteX1030"/>
              <a:gd fmla="*/ 1525905 h 2763207" name="connsiteY1030"/>
              <a:gd fmla="*/ 382905 w 2693988" name="connsiteX1031"/>
              <a:gd fmla="*/ 1565275 h 2763207" name="connsiteY1031"/>
              <a:gd fmla="*/ 550228 w 2693988" name="connsiteX1032"/>
              <a:gd fmla="*/ 1516063 h 2763207" name="connsiteY1032"/>
              <a:gd fmla="*/ 567452 w 2693988" name="connsiteX1033"/>
              <a:gd fmla="*/ 1532057 h 2763207" name="connsiteY1033"/>
              <a:gd fmla="*/ 568877 w 2693988" name="connsiteX1034"/>
              <a:gd fmla="*/ 1545590 h 2763207" name="connsiteY1034"/>
              <a:gd fmla="*/ 560070 w 2693988" name="connsiteX1035"/>
              <a:gd fmla="*/ 1545590 h 2763207" name="connsiteY1035"/>
              <a:gd fmla="*/ 550228 w 2693988" name="connsiteX1036"/>
              <a:gd fmla="*/ 1545590 h 2763207" name="connsiteY1036"/>
              <a:gd fmla="*/ 294323 w 2693988" name="connsiteX1037"/>
              <a:gd fmla="*/ 1614488 h 2763207" name="connsiteY1037"/>
              <a:gd fmla="*/ 146685 w 2693988" name="connsiteX1038"/>
              <a:gd fmla="*/ 1584960 h 2763207" name="connsiteY1038"/>
              <a:gd fmla="*/ 58102 w 2693988" name="connsiteX1039"/>
              <a:gd fmla="*/ 1437323 h 2763207" name="connsiteY1039"/>
              <a:gd fmla="*/ 38417 w 2693988" name="connsiteX1040"/>
              <a:gd fmla="*/ 1397953 h 2763207" name="connsiteY1040"/>
              <a:gd fmla="*/ 48260 w 2693988" name="connsiteX1041"/>
              <a:gd fmla="*/ 1368425 h 2763207" name="connsiteY1041"/>
              <a:gd fmla="*/ 97472 w 2693988" name="connsiteX1042"/>
              <a:gd fmla="*/ 1240473 h 2763207" name="connsiteY1042"/>
              <a:gd fmla="*/ 166370 w 2693988" name="connsiteX1043"/>
              <a:gd fmla="*/ 1151890 h 2763207" name="connsiteY1043"/>
              <a:gd fmla="*/ 226809 w 2693988" name="connsiteX1044"/>
              <a:gd fmla="*/ 1138203 h 2763207" name="connsiteY1044"/>
              <a:gd fmla="*/ 272895 w 2693988" name="connsiteX1045"/>
              <a:gd fmla="*/ 1137273 h 2763207" name="connsiteY1045"/>
              <a:gd fmla="*/ 245212 w 2693988" name="connsiteX1046"/>
              <a:gd fmla="*/ 1101725 h 2763207" name="connsiteY1046"/>
              <a:gd fmla="*/ 490424 w 2693988" name="connsiteX1047"/>
              <a:gd fmla="*/ 1151051 h 2763207" name="connsiteY1047"/>
              <a:gd fmla="*/ 549275 w 2693988" name="connsiteX1048"/>
              <a:gd fmla="*/ 1170781 h 2763207" name="connsiteY1048"/>
              <a:gd fmla="*/ 549275 w 2693988" name="connsiteX1049"/>
              <a:gd fmla="*/ 1180646 h 2763207" name="connsiteY1049"/>
              <a:gd fmla="*/ 205978 w 2693988" name="connsiteX1050"/>
              <a:gd fmla="*/ 1121455 h 2763207" name="connsiteY1050"/>
              <a:gd fmla="*/ 166744 w 2693988" name="connsiteX1051"/>
              <a:gd fmla="*/ 1131320 h 2763207" name="connsiteY1051"/>
              <a:gd fmla="*/ 68659 w 2693988" name="connsiteX1052"/>
              <a:gd fmla="*/ 1279298 h 2763207" name="connsiteY1052"/>
              <a:gd fmla="*/ 19617 w 2693988" name="connsiteX1053"/>
              <a:gd fmla="*/ 1387815 h 2763207" name="connsiteY1053"/>
              <a:gd fmla="*/ 58851 w 2693988" name="connsiteX1054"/>
              <a:gd fmla="*/ 1476602 h 2763207" name="connsiteY1054"/>
              <a:gd fmla="*/ 147127 w 2693988" name="connsiteX1055"/>
              <a:gd fmla="*/ 1594984 h 2763207" name="connsiteY1055"/>
              <a:gd fmla="*/ 323680 w 2693988" name="connsiteX1056"/>
              <a:gd fmla="*/ 1624579 h 2763207" name="connsiteY1056"/>
              <a:gd fmla="*/ 460998 w 2693988" name="connsiteX1057"/>
              <a:gd fmla="*/ 1585119 h 2763207" name="connsiteY1057"/>
              <a:gd fmla="*/ 510041 w 2693988" name="connsiteX1058"/>
              <a:gd fmla="*/ 1565388 h 2763207" name="connsiteY1058"/>
              <a:gd fmla="*/ 539466 w 2693988" name="connsiteX1059"/>
              <a:gd fmla="*/ 1565388 h 2763207" name="connsiteY1059"/>
              <a:gd fmla="*/ 480615 w 2693988" name="connsiteX1060"/>
              <a:gd fmla="*/ 1585119 h 2763207" name="connsiteY1060"/>
              <a:gd fmla="*/ 333488 w 2693988" name="connsiteX1061"/>
              <a:gd fmla="*/ 1624579 h 2763207" name="connsiteY1061"/>
              <a:gd fmla="*/ 205978 w 2693988" name="connsiteX1062"/>
              <a:gd fmla="*/ 1644310 h 2763207" name="connsiteY1062"/>
              <a:gd fmla="*/ 58851 w 2693988" name="connsiteX1063"/>
              <a:gd fmla="*/ 1516062 h 2763207" name="connsiteY1063"/>
              <a:gd fmla="*/ 19617 w 2693988" name="connsiteX1064"/>
              <a:gd fmla="*/ 1417411 h 2763207" name="connsiteY1064"/>
              <a:gd fmla="*/ 0 w 2693988" name="connsiteX1065"/>
              <a:gd fmla="*/ 1387815 h 2763207" name="connsiteY1065"/>
              <a:gd fmla="*/ 68659 w 2693988" name="connsiteX1066"/>
              <a:gd fmla="*/ 1239837 h 2763207" name="connsiteY1066"/>
              <a:gd fmla="*/ 98085 w 2693988" name="connsiteX1067"/>
              <a:gd fmla="*/ 1180646 h 2763207" name="connsiteY1067"/>
              <a:gd fmla="*/ 245212 w 2693988" name="connsiteX1068"/>
              <a:gd fmla="*/ 1101725 h 2763207" name="connsiteY1068"/>
              <a:gd fmla="*/ 2418081 w 2693988" name="connsiteX1069"/>
              <a:gd fmla="*/ 1052513 h 2763207" name="connsiteY1069"/>
              <a:gd fmla="*/ 2575561 w 2693988" name="connsiteX1070"/>
              <a:gd fmla="*/ 1151187 h 2763207" name="connsiteY1070"/>
              <a:gd fmla="*/ 2654301 w 2693988" name="connsiteX1071"/>
              <a:gd fmla="*/ 1289331 h 2763207" name="connsiteY1071"/>
              <a:gd fmla="*/ 2624774 w 2693988" name="connsiteX1072"/>
              <a:gd fmla="*/ 1328800 h 2763207" name="connsiteY1072"/>
              <a:gd fmla="*/ 2595246 w 2693988" name="connsiteX1073"/>
              <a:gd fmla="*/ 1437342 h 2763207" name="connsiteY1073"/>
              <a:gd fmla="*/ 2467294 w 2693988" name="connsiteX1074"/>
              <a:gd fmla="*/ 1545883 h 2763207" name="connsiteY1074"/>
              <a:gd fmla="*/ 2201546 w 2693988" name="connsiteX1075"/>
              <a:gd fmla="*/ 1506414 h 2763207" name="connsiteY1075"/>
              <a:gd fmla="*/ 2132648 w 2693988" name="connsiteX1076"/>
              <a:gd fmla="*/ 1486679 h 2763207" name="connsiteY1076"/>
              <a:gd fmla="*/ 2132648 w 2693988" name="connsiteX1077"/>
              <a:gd fmla="*/ 1457077 h 2763207" name="connsiteY1077"/>
              <a:gd fmla="*/ 2181861 w 2693988" name="connsiteX1078"/>
              <a:gd fmla="*/ 1457077 h 2763207" name="connsiteY1078"/>
              <a:gd fmla="*/ 2339341 w 2693988" name="connsiteX1079"/>
              <a:gd fmla="*/ 1496546 h 2763207" name="connsiteY1079"/>
              <a:gd fmla="*/ 2378711 w 2693988" name="connsiteX1080"/>
              <a:gd fmla="*/ 1496546 h 2763207" name="connsiteY1080"/>
              <a:gd fmla="*/ 2467294 w 2693988" name="connsiteX1081"/>
              <a:gd fmla="*/ 1466944 h 2763207" name="connsiteY1081"/>
              <a:gd fmla="*/ 2575561 w 2693988" name="connsiteX1082"/>
              <a:gd fmla="*/ 1309066 h 2763207" name="connsiteY1082"/>
              <a:gd fmla="*/ 2565719 w 2693988" name="connsiteX1083"/>
              <a:gd fmla="*/ 1299198 h 2763207" name="connsiteY1083"/>
              <a:gd fmla="*/ 2467294 w 2693988" name="connsiteX1084"/>
              <a:gd fmla="*/ 1161054 h 2763207" name="connsiteY1084"/>
              <a:gd fmla="*/ 2329498 w 2693988" name="connsiteX1085"/>
              <a:gd fmla="*/ 1101850 h 2763207" name="connsiteY1085"/>
              <a:gd fmla="*/ 2122806 w 2693988" name="connsiteX1086"/>
              <a:gd fmla="*/ 1161054 h 2763207" name="connsiteY1086"/>
              <a:gd fmla="*/ 2112963 w 2693988" name="connsiteX1087"/>
              <a:gd fmla="*/ 1131452 h 2763207" name="connsiteY1087"/>
              <a:gd fmla="*/ 2112963 w 2693988" name="connsiteX1088"/>
              <a:gd fmla="*/ 1121585 h 2763207" name="connsiteY1088"/>
              <a:gd fmla="*/ 2418081 w 2693988" name="connsiteX1089"/>
              <a:gd fmla="*/ 1052513 h 2763207" name="connsiteY1089"/>
              <a:gd fmla="*/ 2396714 w 2693988" name="connsiteX1090"/>
              <a:gd fmla="*/ 1024853 h 2763207" name="connsiteY1090"/>
              <a:gd fmla="*/ 2536508 w 2693988" name="connsiteX1091"/>
              <a:gd fmla="*/ 1063543 h 2763207" name="connsiteY1091"/>
              <a:gd fmla="*/ 2556193 w 2693988" name="connsiteX1092"/>
              <a:gd fmla="*/ 1073369 h 2763207" name="connsiteY1092"/>
              <a:gd fmla="*/ 2664461 w 2693988" name="connsiteX1093"/>
              <a:gd fmla="*/ 1250239 h 2763207" name="connsiteY1093"/>
              <a:gd fmla="*/ 2693988 w 2693988" name="connsiteX1094"/>
              <a:gd fmla="*/ 1299369 h 2763207" name="connsiteY1094"/>
              <a:gd fmla="*/ 2625091 w 2693988" name="connsiteX1095"/>
              <a:gd fmla="*/ 1427108 h 2763207" name="connsiteY1095"/>
              <a:gd fmla="*/ 2575878 w 2693988" name="connsiteX1096"/>
              <a:gd fmla="*/ 1525369 h 2763207" name="connsiteY1096"/>
              <a:gd fmla="*/ 2526666 w 2693988" name="connsiteX1097"/>
              <a:gd fmla="*/ 1564674 h 2763207" name="connsiteY1097"/>
              <a:gd fmla="*/ 2467611 w 2693988" name="connsiteX1098"/>
              <a:gd fmla="*/ 1574500 h 2763207" name="connsiteY1098"/>
              <a:gd fmla="*/ 2418398 w 2693988" name="connsiteX1099"/>
              <a:gd fmla="*/ 1574500 h 2763207" name="connsiteY1099"/>
              <a:gd fmla="*/ 2329816 w 2693988" name="connsiteX1100"/>
              <a:gd fmla="*/ 1554848 h 2763207" name="connsiteY1100"/>
              <a:gd fmla="*/ 2123123 w 2693988" name="connsiteX1101"/>
              <a:gd fmla="*/ 1505717 h 2763207" name="connsiteY1101"/>
              <a:gd fmla="*/ 2142808 w 2693988" name="connsiteX1102"/>
              <a:gd fmla="*/ 1505717 h 2763207" name="connsiteY1102"/>
              <a:gd fmla="*/ 2408556 w 2693988" name="connsiteX1103"/>
              <a:gd fmla="*/ 1564674 h 2763207" name="connsiteY1103"/>
              <a:gd fmla="*/ 2556193 w 2693988" name="connsiteX1104"/>
              <a:gd fmla="*/ 1515543 h 2763207" name="connsiteY1104"/>
              <a:gd fmla="*/ 2615248 w 2693988" name="connsiteX1105"/>
              <a:gd fmla="*/ 1397630 h 2763207" name="connsiteY1105"/>
              <a:gd fmla="*/ 2664461 w 2693988" name="connsiteX1106"/>
              <a:gd fmla="*/ 1299369 h 2763207" name="connsiteY1106"/>
              <a:gd fmla="*/ 2664461 w 2693988" name="connsiteX1107"/>
              <a:gd fmla="*/ 1289543 h 2763207" name="connsiteY1107"/>
              <a:gd fmla="*/ 2575878 w 2693988" name="connsiteX1108"/>
              <a:gd fmla="*/ 1122500 h 2763207" name="connsiteY1108"/>
              <a:gd fmla="*/ 2388871 w 2693988" name="connsiteX1109"/>
              <a:gd fmla="*/ 1043891 h 2763207" name="connsiteY1109"/>
              <a:gd fmla="*/ 2339658 w 2693988" name="connsiteX1110"/>
              <a:gd fmla="*/ 1053717 h 2763207" name="connsiteY1110"/>
              <a:gd fmla="*/ 2113281 w 2693988" name="connsiteX1111"/>
              <a:gd fmla="*/ 1112674 h 2763207" name="connsiteY1111"/>
              <a:gd fmla="*/ 2113281 w 2693988" name="connsiteX1112"/>
              <a:gd fmla="*/ 1102848 h 2763207" name="connsiteY1112"/>
              <a:gd fmla="*/ 2270761 w 2693988" name="connsiteX1113"/>
              <a:gd fmla="*/ 1063543 h 2763207" name="connsiteY1113"/>
              <a:gd fmla="*/ 2349501 w 2693988" name="connsiteX1114"/>
              <a:gd fmla="*/ 1034065 h 2763207" name="connsiteY1114"/>
              <a:gd fmla="*/ 2396714 w 2693988" name="connsiteX1115"/>
              <a:gd fmla="*/ 1024853 h 2763207" name="connsiteY1115"/>
              <a:gd fmla="*/ 510949 w 2693988" name="connsiteX1116"/>
              <a:gd fmla="*/ 1003300 h 2763207" name="connsiteY1116"/>
              <a:gd fmla="*/ 580005 w 2693988" name="connsiteX1117"/>
              <a:gd fmla="*/ 1013354 h 2763207" name="connsiteY1117"/>
              <a:gd fmla="*/ 609601 w 2693988" name="connsiteX1118"/>
              <a:gd fmla="*/ 1003300 h 2763207" name="connsiteY1118"/>
              <a:gd fmla="*/ 570140 w 2693988" name="connsiteX1119"/>
              <a:gd fmla="*/ 1043517 h 2763207" name="connsiteY1119"/>
              <a:gd fmla="*/ 481353 w 2693988" name="connsiteX1120"/>
              <a:gd fmla="*/ 1043517 h 2763207" name="connsiteY1120"/>
              <a:gd fmla="*/ 471488 w 2693988" name="connsiteX1121"/>
              <a:gd fmla="*/ 1023408 h 2763207" name="connsiteY1121"/>
              <a:gd fmla="*/ 510949 w 2693988" name="connsiteX1122"/>
              <a:gd fmla="*/ 1003300 h 2763207" name="connsiteY1122"/>
              <a:gd fmla="*/ 146772 w 2693988" name="connsiteX1123"/>
              <a:gd fmla="*/ 984250 h 2763207" name="connsiteY1123"/>
              <a:gd fmla="*/ 176213 w 2693988" name="connsiteX1124"/>
              <a:gd fmla="*/ 1023471 h 2763207" name="connsiteY1124"/>
              <a:gd fmla="*/ 136958 w 2693988" name="connsiteX1125"/>
              <a:gd fmla="*/ 1101912 h 2763207" name="connsiteY1125"/>
              <a:gd fmla="*/ 146772 w 2693988" name="connsiteX1126"/>
              <a:gd fmla="*/ 1121522 h 2763207" name="connsiteY1126"/>
              <a:gd fmla="*/ 107517 w 2693988" name="connsiteX1127"/>
              <a:gd fmla="*/ 1150938 h 2763207" name="connsiteY1127"/>
              <a:gd fmla="*/ 97704 w 2693988" name="connsiteX1128"/>
              <a:gd fmla="*/ 1141133 h 2763207" name="connsiteY1128"/>
              <a:gd fmla="*/ 68263 w 2693988" name="connsiteX1129"/>
              <a:gd fmla="*/ 1052886 h 2763207" name="connsiteY1129"/>
              <a:gd fmla="*/ 97704 w 2693988" name="connsiteX1130"/>
              <a:gd fmla="*/ 1013665 h 2763207" name="connsiteY1130"/>
              <a:gd fmla="*/ 146772 w 2693988" name="connsiteX1131"/>
              <a:gd fmla="*/ 984250 h 2763207" name="connsiteY1131"/>
              <a:gd fmla="*/ 530802 w 2693988" name="connsiteX1132"/>
              <a:gd fmla="*/ 972344 h 2763207" name="connsiteY1132"/>
              <a:gd fmla="*/ 550429 w 2693988" name="connsiteX1133"/>
              <a:gd fmla="*/ 984250 h 2763207" name="connsiteY1133"/>
              <a:gd fmla="*/ 609311 w 2693988" name="connsiteX1134"/>
              <a:gd fmla="*/ 974725 h 2763207" name="connsiteY1134"/>
              <a:gd fmla="*/ 619125 w 2693988" name="connsiteX1135"/>
              <a:gd fmla="*/ 984250 h 2763207" name="connsiteY1135"/>
              <a:gd fmla="*/ 530802 w 2693988" name="connsiteX1136"/>
              <a:gd fmla="*/ 993775 h 2763207" name="connsiteY1136"/>
              <a:gd fmla="*/ 511175 w 2693988" name="connsiteX1137"/>
              <a:gd fmla="*/ 974725 h 2763207" name="connsiteY1137"/>
              <a:gd fmla="*/ 530802 w 2693988" name="connsiteX1138"/>
              <a:gd fmla="*/ 972344 h 2763207" name="connsiteY1138"/>
              <a:gd fmla="*/ 441447 w 2693988" name="connsiteX1139"/>
              <a:gd fmla="*/ 965200 h 2763207" name="connsiteY1139"/>
              <a:gd fmla="*/ 490294 w 2693988" name="connsiteX1140"/>
              <a:gd fmla="*/ 974990 h 2763207" name="connsiteY1140"/>
              <a:gd fmla="*/ 500063 w 2693988" name="connsiteX1141"/>
              <a:gd fmla="*/ 994569 h 2763207" name="connsiteY1141"/>
              <a:gd fmla="*/ 421909 w 2693988" name="connsiteX1142"/>
              <a:gd fmla="*/ 1014148 h 2763207" name="connsiteY1142"/>
              <a:gd fmla="*/ 373063 w 2693988" name="connsiteX1143"/>
              <a:gd fmla="*/ 974990 h 2763207" name="connsiteY1143"/>
              <a:gd fmla="*/ 441447 w 2693988" name="connsiteX1144"/>
              <a:gd fmla="*/ 965200 h 2763207" name="connsiteY1144"/>
              <a:gd fmla="*/ 2035175 w 2693988" name="connsiteX1145"/>
              <a:gd fmla="*/ 954088 h 2763207" name="connsiteY1145"/>
              <a:gd fmla="*/ 2133601 w 2693988" name="connsiteX1146"/>
              <a:gd fmla="*/ 954088 h 2763207" name="connsiteY1146"/>
              <a:gd fmla="*/ 2182813 w 2693988" name="connsiteX1147"/>
              <a:gd fmla="*/ 973932 h 2763207" name="connsiteY1147"/>
              <a:gd fmla="*/ 2153286 w 2693988" name="connsiteX1148"/>
              <a:gd fmla="*/ 993776 h 2763207" name="connsiteY1148"/>
              <a:gd fmla="*/ 2054860 w 2693988" name="connsiteX1149"/>
              <a:gd fmla="*/ 964010 h 2763207" name="connsiteY1149"/>
              <a:gd fmla="*/ 2035175 w 2693988" name="connsiteX1150"/>
              <a:gd fmla="*/ 954088 h 2763207" name="connsiteY1150"/>
              <a:gd fmla="*/ 138690 w 2693988" name="connsiteX1151"/>
              <a:gd fmla="*/ 947974 h 2763207" name="connsiteY1151"/>
              <a:gd fmla="*/ 146050 w 2693988" name="connsiteX1152"/>
              <a:gd fmla="*/ 954749 h 2763207" name="connsiteY1152"/>
              <a:gd fmla="*/ 116609 w 2693988" name="connsiteX1153"/>
              <a:gd fmla="*/ 984317 h 2763207" name="connsiteY1153"/>
              <a:gd fmla="*/ 47913 w 2693988" name="connsiteX1154"/>
              <a:gd fmla="*/ 1053307 h 2763207" name="connsiteY1154"/>
              <a:gd fmla="*/ 57727 w 2693988" name="connsiteX1155"/>
              <a:gd fmla="*/ 1073018 h 2763207" name="connsiteY1155"/>
              <a:gd fmla="*/ 96982 w 2693988" name="connsiteX1156"/>
              <a:gd fmla="*/ 1161720 h 2763207" name="connsiteY1156"/>
              <a:gd fmla="*/ 87168 w 2693988" name="connsiteX1157"/>
              <a:gd fmla="*/ 1171576 h 2763207" name="connsiteY1157"/>
              <a:gd fmla="*/ 47913 w 2693988" name="connsiteX1158"/>
              <a:gd fmla="*/ 1102586 h 2763207" name="connsiteY1158"/>
              <a:gd fmla="*/ 38100 w 2693988" name="connsiteX1159"/>
              <a:gd fmla="*/ 1053307 h 2763207" name="connsiteY1159"/>
              <a:gd fmla="*/ 116609 w 2693988" name="connsiteX1160"/>
              <a:gd fmla="*/ 964605 h 2763207" name="connsiteY1160"/>
              <a:gd fmla="*/ 138690 w 2693988" name="connsiteX1161"/>
              <a:gd fmla="*/ 947974 h 2763207" name="connsiteY1161"/>
              <a:gd fmla="*/ 432044 w 2693988" name="connsiteX1162"/>
              <a:gd fmla="*/ 915988 h 2763207" name="connsiteY1162"/>
              <a:gd fmla="*/ 461352 w 2693988" name="connsiteX1163"/>
              <a:gd fmla="*/ 935673 h 2763207" name="connsiteY1163"/>
              <a:gd fmla="*/ 539506 w 2693988" name="connsiteX1164"/>
              <a:gd fmla="*/ 935673 h 2763207" name="connsiteY1164"/>
              <a:gd fmla="*/ 549275 w 2693988" name="connsiteX1165"/>
              <a:gd fmla="*/ 955358 h 2763207" name="connsiteY1165"/>
              <a:gd fmla="*/ 480890 w 2693988" name="connsiteX1166"/>
              <a:gd fmla="*/ 965201 h 2763207" name="connsiteY1166"/>
              <a:gd fmla="*/ 422275 w 2693988" name="connsiteX1167"/>
              <a:gd fmla="*/ 925830 h 2763207" name="connsiteY1167"/>
              <a:gd fmla="*/ 432044 w 2693988" name="connsiteX1168"/>
              <a:gd fmla="*/ 915988 h 2763207" name="connsiteY1168"/>
              <a:gd fmla="*/ 2133836 w 2693988" name="connsiteX1169"/>
              <a:gd fmla="*/ 913712 h 2763207" name="connsiteY1169"/>
              <a:gd fmla="*/ 2152650 w 2693988" name="connsiteX1170"/>
              <a:gd fmla="*/ 914797 h 2763207" name="connsiteY1170"/>
              <a:gd fmla="*/ 2123281 w 2693988" name="connsiteX1171"/>
              <a:gd fmla="*/ 944563 h 2763207" name="connsiteY1171"/>
              <a:gd fmla="*/ 2054754 w 2693988" name="connsiteX1172"/>
              <a:gd fmla="*/ 944563 h 2763207" name="connsiteY1172"/>
              <a:gd fmla="*/ 2035175 w 2693988" name="connsiteX1173"/>
              <a:gd fmla="*/ 934641 h 2763207" name="connsiteY1173"/>
              <a:gd fmla="*/ 2093913 w 2693988" name="connsiteX1174"/>
              <a:gd fmla="*/ 934641 h 2763207" name="connsiteY1174"/>
              <a:gd fmla="*/ 2133836 w 2693988" name="connsiteX1175"/>
              <a:gd fmla="*/ 913712 h 2763207" name="connsiteY1175"/>
              <a:gd fmla="*/ 539750 w 2693988" name="connsiteX1176"/>
              <a:gd fmla="*/ 905272 h 2763207" name="connsiteY1176"/>
              <a:gd fmla="*/ 638175 w 2693988" name="connsiteX1177"/>
              <a:gd fmla="*/ 954881 h 2763207" name="connsiteY1177"/>
              <a:gd fmla="*/ 628332 w 2693988" name="connsiteX1178"/>
              <a:gd fmla="*/ 964803 h 2763207" name="connsiteY1178"/>
              <a:gd fmla="*/ 598805 w 2693988" name="connsiteX1179"/>
              <a:gd fmla="*/ 964803 h 2763207" name="connsiteY1179"/>
              <a:gd fmla="*/ 539750 w 2693988" name="connsiteX1180"/>
              <a:gd fmla="*/ 925115 h 2763207" name="connsiteY1180"/>
              <a:gd fmla="*/ 539750 w 2693988" name="connsiteX1181"/>
              <a:gd fmla="*/ 905272 h 2763207" name="connsiteY1181"/>
              <a:gd fmla="*/ 2211999 w 2693988" name="connsiteX1182"/>
              <a:gd fmla="*/ 895350 h 2763207" name="connsiteY1182"/>
              <a:gd fmla="*/ 2271347 w 2693988" name="connsiteX1183"/>
              <a:gd fmla="*/ 905328 h 2763207" name="connsiteY1183"/>
              <a:gd fmla="*/ 2251564 w 2693988" name="connsiteX1184"/>
              <a:gd fmla="*/ 955221 h 2763207" name="connsiteY1184"/>
              <a:gd fmla="*/ 2202107 w 2693988" name="connsiteX1185"/>
              <a:gd fmla="*/ 965200 h 2763207" name="connsiteY1185"/>
              <a:gd fmla="*/ 2152650 w 2693988" name="connsiteX1186"/>
              <a:gd fmla="*/ 945243 h 2763207" name="connsiteY1186"/>
              <a:gd fmla="*/ 2172433 w 2693988" name="connsiteX1187"/>
              <a:gd fmla="*/ 915307 h 2763207" name="connsiteY1187"/>
              <a:gd fmla="*/ 2211999 w 2693988" name="connsiteX1188"/>
              <a:gd fmla="*/ 895350 h 2763207" name="connsiteY1188"/>
              <a:gd fmla="*/ 2507396 w 2693988" name="connsiteX1189"/>
              <a:gd fmla="*/ 885825 h 2763207" name="connsiteY1189"/>
              <a:gd fmla="*/ 2575781 w 2693988" name="connsiteX1190"/>
              <a:gd fmla="*/ 935214 h 2763207" name="connsiteY1190"/>
              <a:gd fmla="*/ 2585550 w 2693988" name="connsiteX1191"/>
              <a:gd fmla="*/ 984603 h 2763207" name="connsiteY1191"/>
              <a:gd fmla="*/ 2575781 w 2693988" name="connsiteX1192"/>
              <a:gd fmla="*/ 1063625 h 2763207" name="connsiteY1192"/>
              <a:gd fmla="*/ 2517165 w 2693988" name="connsiteX1193"/>
              <a:gd fmla="*/ 1033992 h 2763207" name="connsiteY1193"/>
              <a:gd fmla="*/ 2517165 w 2693988" name="connsiteX1194"/>
              <a:gd fmla="*/ 945092 h 2763207" name="connsiteY1194"/>
              <a:gd fmla="*/ 2487857 w 2693988" name="connsiteX1195"/>
              <a:gd fmla="*/ 915458 h 2763207" name="connsiteY1195"/>
              <a:gd fmla="*/ 2507396 w 2693988" name="connsiteX1196"/>
              <a:gd fmla="*/ 885825 h 2763207" name="connsiteY1196"/>
              <a:gd fmla="*/ 327960 w 2693988" name="connsiteX1197"/>
              <a:gd fmla="*/ 883708 h 2763207" name="connsiteY1197"/>
              <a:gd fmla="*/ 334055 w 2693988" name="connsiteX1198"/>
              <a:gd fmla="*/ 896055 h 2763207" name="connsiteY1198"/>
              <a:gd fmla="*/ 402318 w 2693988" name="connsiteX1199"/>
              <a:gd fmla="*/ 896055 h 2763207" name="connsiteY1199"/>
              <a:gd fmla="*/ 412069 w 2693988" name="connsiteX1200"/>
              <a:gd fmla="*/ 915811 h 2763207" name="connsiteY1200"/>
              <a:gd fmla="*/ 421821 w 2693988" name="connsiteX1201"/>
              <a:gd fmla="*/ 955322 h 2763207" name="connsiteY1201"/>
              <a:gd fmla="*/ 334055 w 2693988" name="connsiteX1202"/>
              <a:gd fmla="*/ 935567 h 2763207" name="connsiteY1202"/>
              <a:gd fmla="*/ 314552 w 2693988" name="connsiteX1203"/>
              <a:gd fmla="*/ 886178 h 2763207" name="connsiteY1203"/>
              <a:gd fmla="*/ 327960 w 2693988" name="connsiteX1204"/>
              <a:gd fmla="*/ 883708 h 2763207" name="connsiteY1204"/>
              <a:gd fmla="*/ 2507030 w 2693988" name="connsiteX1205"/>
              <a:gd fmla="*/ 855663 h 2763207" name="connsiteY1205"/>
              <a:gd fmla="*/ 2625726 w 2693988" name="connsiteX1206"/>
              <a:gd fmla="*/ 934624 h 2763207" name="connsiteY1206"/>
              <a:gd fmla="*/ 2615835 w 2693988" name="connsiteX1207"/>
              <a:gd fmla="*/ 974104 h 2763207" name="connsiteY1207"/>
              <a:gd fmla="*/ 2596052 w 2693988" name="connsiteX1208"/>
              <a:gd fmla="*/ 1082676 h 2763207" name="connsiteY1208"/>
              <a:gd fmla="*/ 2576269 w 2693988" name="connsiteX1209"/>
              <a:gd fmla="*/ 1072806 h 2763207" name="connsiteY1209"/>
              <a:gd fmla="*/ 2596052 w 2693988" name="connsiteX1210"/>
              <a:gd fmla="*/ 983975 h 2763207" name="connsiteY1210"/>
              <a:gd fmla="*/ 2605943 w 2693988" name="connsiteX1211"/>
              <a:gd fmla="*/ 944494 h 2763207" name="connsiteY1211"/>
              <a:gd fmla="*/ 2596052 w 2693988" name="connsiteX1212"/>
              <a:gd fmla="*/ 934624 h 2763207" name="connsiteY1212"/>
              <a:gd fmla="*/ 2536704 w 2693988" name="connsiteX1213"/>
              <a:gd fmla="*/ 885273 h 2763207" name="connsiteY1213"/>
              <a:gd fmla="*/ 2507030 w 2693988" name="connsiteX1214"/>
              <a:gd fmla="*/ 875403 h 2763207" name="connsiteY1214"/>
              <a:gd fmla="*/ 2507030 w 2693988" name="connsiteX1215"/>
              <a:gd fmla="*/ 855663 h 2763207" name="connsiteY1215"/>
              <a:gd fmla="*/ 569913 w 2693988" name="connsiteX1216"/>
              <a:gd fmla="*/ 855663 h 2763207" name="connsiteY1216"/>
              <a:gd fmla="*/ 579665 w 2693988" name="connsiteX1217"/>
              <a:gd fmla="*/ 855663 h 2763207" name="connsiteY1217"/>
              <a:gd fmla="*/ 618672 w 2693988" name="connsiteX1218"/>
              <a:gd fmla="*/ 895350 h 2763207" name="connsiteY1218"/>
              <a:gd fmla="*/ 638176 w 2693988" name="connsiteX1219"/>
              <a:gd fmla="*/ 935038 h 2763207" name="connsiteY1219"/>
              <a:gd fmla="*/ 628424 w 2693988" name="connsiteX1220"/>
              <a:gd fmla="*/ 935038 h 2763207" name="connsiteY1220"/>
              <a:gd fmla="*/ 599168 w 2693988" name="connsiteX1221"/>
              <a:gd fmla="*/ 885428 h 2763207" name="connsiteY1221"/>
              <a:gd fmla="*/ 569913 w 2693988" name="connsiteX1222"/>
              <a:gd fmla="*/ 855663 h 2763207" name="connsiteY1222"/>
              <a:gd fmla="*/ 2082205 w 2693988" name="connsiteX1223"/>
              <a:gd fmla="*/ 853622 h 2763207" name="connsiteY1223"/>
              <a:gd fmla="*/ 2103121 w 2693988" name="connsiteX1224"/>
              <a:gd fmla="*/ 866095 h 2763207" name="connsiteY1224"/>
              <a:gd fmla="*/ 2083436 w 2693988" name="connsiteX1225"/>
              <a:gd fmla="*/ 896031 h 2763207" name="connsiteY1225"/>
              <a:gd fmla="*/ 2024381 w 2693988" name="connsiteX1226"/>
              <a:gd fmla="*/ 915988 h 2763207" name="connsiteY1226"/>
              <a:gd fmla="*/ 2014538 w 2693988" name="connsiteX1227"/>
              <a:gd fmla="*/ 906009 h 2763207" name="connsiteY1227"/>
              <a:gd fmla="*/ 2053908 w 2693988" name="connsiteX1228"/>
              <a:gd fmla="*/ 856116 h 2763207" name="connsiteY1228"/>
              <a:gd fmla="*/ 2082205 w 2693988" name="connsiteX1229"/>
              <a:gd fmla="*/ 853622 h 2763207" name="connsiteY1229"/>
              <a:gd fmla="*/ 2222501 w 2693988" name="connsiteX1230"/>
              <a:gd fmla="*/ 846138 h 2763207" name="connsiteY1230"/>
              <a:gd fmla="*/ 2222501 w 2693988" name="connsiteX1231"/>
              <a:gd fmla="*/ 865717 h 2763207" name="connsiteY1231"/>
              <a:gd fmla="*/ 2133204 w 2693988" name="connsiteX1232"/>
              <a:gd fmla="*/ 904876 h 2763207" name="connsiteY1232"/>
              <a:gd fmla="*/ 2103438 w 2693988" name="connsiteX1233"/>
              <a:gd fmla="*/ 895086 h 2763207" name="connsiteY1233"/>
              <a:gd fmla="*/ 2113360 w 2693988" name="connsiteX1234"/>
              <a:gd fmla="*/ 885297 h 2763207" name="connsiteY1234"/>
              <a:gd fmla="*/ 2182814 w 2693988" name="connsiteX1235"/>
              <a:gd fmla="*/ 875507 h 2763207" name="connsiteY1235"/>
              <a:gd fmla="*/ 2222501 w 2693988" name="connsiteX1236"/>
              <a:gd fmla="*/ 846138 h 2763207" name="connsiteY1236"/>
              <a:gd fmla="*/ 432532 w 2693988" name="connsiteX1237"/>
              <a:gd fmla="*/ 836613 h 2763207" name="connsiteY1237"/>
              <a:gd fmla="*/ 510686 w 2693988" name="connsiteX1238"/>
              <a:gd fmla="*/ 876124 h 2763207" name="connsiteY1238"/>
              <a:gd fmla="*/ 530225 w 2693988" name="connsiteX1239"/>
              <a:gd fmla="*/ 895880 h 2763207" name="connsiteY1239"/>
              <a:gd fmla="*/ 471609 w 2693988" name="connsiteX1240"/>
              <a:gd fmla="*/ 866246 h 2763207" name="connsiteY1240"/>
              <a:gd fmla="*/ 452071 w 2693988" name="connsiteX1241"/>
              <a:gd fmla="*/ 876124 h 2763207" name="connsiteY1241"/>
              <a:gd fmla="*/ 500917 w 2693988" name="connsiteX1242"/>
              <a:gd fmla="*/ 905757 h 2763207" name="connsiteY1242"/>
              <a:gd fmla="*/ 510686 w 2693988" name="connsiteX1243"/>
              <a:gd fmla="*/ 915635 h 2763207" name="connsiteY1243"/>
              <a:gd fmla="*/ 422763 w 2693988" name="connsiteX1244"/>
              <a:gd fmla="*/ 895880 h 2763207" name="connsiteY1244"/>
              <a:gd fmla="*/ 403225 w 2693988" name="connsiteX1245"/>
              <a:gd fmla="*/ 856368 h 2763207" name="connsiteY1245"/>
              <a:gd fmla="*/ 432532 w 2693988" name="connsiteX1246"/>
              <a:gd fmla="*/ 836613 h 2763207" name="connsiteY1246"/>
              <a:gd fmla="*/ 2053999 w 2693988" name="connsiteX1247"/>
              <a:gd fmla="*/ 806450 h 2763207" name="connsiteY1247"/>
              <a:gd fmla="*/ 2024744 w 2693988" name="connsiteX1248"/>
              <a:gd fmla="*/ 846137 h 2763207" name="connsiteY1248"/>
              <a:gd fmla="*/ 2005240 w 2693988" name="connsiteX1249"/>
              <a:gd fmla="*/ 885825 h 2763207" name="connsiteY1249"/>
              <a:gd fmla="*/ 2024744 w 2693988" name="connsiteX1250"/>
              <a:gd fmla="*/ 826294 h 2763207" name="connsiteY1250"/>
              <a:gd fmla="*/ 2053999 w 2693988" name="connsiteX1251"/>
              <a:gd fmla="*/ 806450 h 2763207" name="connsiteY1251"/>
              <a:gd fmla="*/ 501386 w 2693988" name="connsiteX1252"/>
              <a:gd fmla="*/ 806450 h 2763207" name="connsiteY1252"/>
              <a:gd fmla="*/ 569913 w 2693988" name="connsiteX1253"/>
              <a:gd fmla="*/ 885472 h 2763207" name="connsiteY1253"/>
              <a:gd fmla="*/ 540544 w 2693988" name="connsiteX1254"/>
              <a:gd fmla="*/ 875594 h 2763207" name="connsiteY1254"/>
              <a:gd fmla="*/ 511175 w 2693988" name="connsiteX1255"/>
              <a:gd fmla="*/ 845961 h 2763207" name="connsiteY1255"/>
              <a:gd fmla="*/ 472017 w 2693988" name="connsiteX1256"/>
              <a:gd fmla="*/ 836083 h 2763207" name="connsiteY1256"/>
              <a:gd fmla="*/ 462227 w 2693988" name="connsiteX1257"/>
              <a:gd fmla="*/ 816328 h 2763207" name="connsiteY1257"/>
              <a:gd fmla="*/ 501386 w 2693988" name="connsiteX1258"/>
              <a:gd fmla="*/ 806450 h 2763207" name="connsiteY1258"/>
              <a:gd fmla="*/ 603846 w 2693988" name="connsiteX1259"/>
              <a:gd fmla="*/ 804343 h 2763207" name="connsiteY1259"/>
              <a:gd fmla="*/ 648494 w 2693988" name="connsiteX1260"/>
              <a:gd fmla="*/ 826599 h 2763207" name="connsiteY1260"/>
              <a:gd fmla="*/ 658416 w 2693988" name="connsiteX1261"/>
              <a:gd fmla="*/ 915621 h 2763207" name="connsiteY1261"/>
              <a:gd fmla="*/ 648494 w 2693988" name="connsiteX1262"/>
              <a:gd fmla="*/ 925513 h 2763207" name="connsiteY1262"/>
              <a:gd fmla="*/ 598885 w 2693988" name="connsiteX1263"/>
              <a:gd fmla="*/ 856273 h 2763207" name="connsiteY1263"/>
              <a:gd fmla="*/ 588963 w 2693988" name="connsiteX1264"/>
              <a:gd fmla="*/ 806816 h 2763207" name="connsiteY1264"/>
              <a:gd fmla="*/ 603846 w 2693988" name="connsiteX1265"/>
              <a:gd fmla="*/ 804343 h 2763207" name="connsiteY1265"/>
              <a:gd fmla="*/ 2330186 w 2693988" name="connsiteX1266"/>
              <a:gd fmla="*/ 796925 h 2763207" name="connsiteY1266"/>
              <a:gd fmla="*/ 2339975 w 2693988" name="connsiteX1267"/>
              <a:gd fmla="*/ 826452 h 2763207" name="connsiteY1267"/>
              <a:gd fmla="*/ 2300817 w 2693988" name="connsiteX1268"/>
              <a:gd fmla="*/ 885507 h 2763207" name="connsiteY1268"/>
              <a:gd fmla="*/ 2222500 w 2693988" name="connsiteX1269"/>
              <a:gd fmla="*/ 885507 h 2763207" name="connsiteY1269"/>
              <a:gd fmla="*/ 2232290 w 2693988" name="connsiteX1270"/>
              <a:gd fmla="*/ 865822 h 2763207" name="connsiteY1270"/>
              <a:gd fmla="*/ 2242079 w 2693988" name="connsiteX1271"/>
              <a:gd fmla="*/ 826452 h 2763207" name="connsiteY1271"/>
              <a:gd fmla="*/ 2330186 w 2693988" name="connsiteX1272"/>
              <a:gd fmla="*/ 796925 h 2763207" name="connsiteY1272"/>
              <a:gd fmla="*/ 2202090 w 2693988" name="connsiteX1273"/>
              <a:gd fmla="*/ 768350 h 2763207" name="connsiteY1273"/>
              <a:gd fmla="*/ 2231686 w 2693988" name="connsiteX1274"/>
              <a:gd fmla="*/ 788035 h 2763207" name="connsiteY1274"/>
              <a:gd fmla="*/ 2192225 w 2693988" name="connsiteX1275"/>
              <a:gd fmla="*/ 847090 h 2763207" name="connsiteY1275"/>
              <a:gd fmla="*/ 2152764 w 2693988" name="connsiteX1276"/>
              <a:gd fmla="*/ 856932 h 2763207" name="connsiteY1276"/>
              <a:gd fmla="*/ 2123169 w 2693988" name="connsiteX1277"/>
              <a:gd fmla="*/ 866775 h 2763207" name="connsiteY1277"/>
              <a:gd fmla="*/ 2123169 w 2693988" name="connsiteX1278"/>
              <a:gd fmla="*/ 856932 h 2763207" name="connsiteY1278"/>
              <a:gd fmla="*/ 2192225 w 2693988" name="connsiteX1279"/>
              <a:gd fmla="*/ 817562 h 2763207" name="connsiteY1279"/>
              <a:gd fmla="*/ 2182360 w 2693988" name="connsiteX1280"/>
              <a:gd fmla="*/ 797877 h 2763207" name="connsiteY1280"/>
              <a:gd fmla="*/ 2113303 w 2693988" name="connsiteX1281"/>
              <a:gd fmla="*/ 847090 h 2763207" name="connsiteY1281"/>
              <a:gd fmla="*/ 2103438 w 2693988" name="connsiteX1282"/>
              <a:gd fmla="*/ 837247 h 2763207" name="connsiteY1282"/>
              <a:gd fmla="*/ 2202090 w 2693988" name="connsiteX1283"/>
              <a:gd fmla="*/ 768350 h 2763207" name="connsiteY1283"/>
              <a:gd fmla="*/ 347362 w 2693988" name="connsiteX1284"/>
              <a:gd fmla="*/ 762631 h 2763207" name="connsiteY1284"/>
              <a:gd fmla="*/ 422276 w 2693988" name="connsiteX1285"/>
              <a:gd fmla="*/ 816611 h 2763207" name="connsiteY1285"/>
              <a:gd fmla="*/ 402545 w 2693988" name="connsiteX1286"/>
              <a:gd fmla="*/ 836296 h 2763207" name="connsiteY1286"/>
              <a:gd fmla="*/ 392680 w 2693988" name="connsiteX1287"/>
              <a:gd fmla="*/ 865823 h 2763207" name="connsiteY1287"/>
              <a:gd fmla="*/ 392680 w 2693988" name="connsiteX1288"/>
              <a:gd fmla="*/ 885508 h 2763207" name="connsiteY1288"/>
              <a:gd fmla="*/ 303893 w 2693988" name="connsiteX1289"/>
              <a:gd fmla="*/ 865823 h 2763207" name="connsiteY1289"/>
              <a:gd fmla="*/ 294028 w 2693988" name="connsiteX1290"/>
              <a:gd fmla="*/ 816611 h 2763207" name="connsiteY1290"/>
              <a:gd fmla="*/ 313758 w 2693988" name="connsiteX1291"/>
              <a:gd fmla="*/ 767398 h 2763207" name="connsiteY1291"/>
              <a:gd fmla="*/ 347362 w 2693988" name="connsiteX1292"/>
              <a:gd fmla="*/ 762631 h 2763207" name="connsiteY1292"/>
              <a:gd fmla="*/ 2025198 w 2693988" name="connsiteX1293"/>
              <a:gd fmla="*/ 757238 h 2763207" name="connsiteY1293"/>
              <a:gd fmla="*/ 2034949 w 2693988" name="connsiteX1294"/>
              <a:gd fmla="*/ 767160 h 2763207" name="connsiteY1294"/>
              <a:gd fmla="*/ 2005694 w 2693988" name="connsiteX1295"/>
              <a:gd fmla="*/ 826691 h 2763207" name="connsiteY1295"/>
              <a:gd fmla="*/ 1995942 w 2693988" name="connsiteX1296"/>
              <a:gd fmla="*/ 876301 h 2763207" name="connsiteY1296"/>
              <a:gd fmla="*/ 1986190 w 2693988" name="connsiteX1297"/>
              <a:gd fmla="*/ 826691 h 2763207" name="connsiteY1297"/>
              <a:gd fmla="*/ 2025198 w 2693988" name="connsiteX1298"/>
              <a:gd fmla="*/ 757238 h 2763207" name="connsiteY1298"/>
              <a:gd fmla="*/ 2143126 w 2693988" name="connsiteX1299"/>
              <a:gd fmla="*/ 747713 h 2763207" name="connsiteY1299"/>
              <a:gd fmla="*/ 2182813 w 2693988" name="connsiteX1300"/>
              <a:gd fmla="*/ 757555 h 2763207" name="connsiteY1300"/>
              <a:gd fmla="*/ 2153047 w 2693988" name="connsiteX1301"/>
              <a:gd fmla="*/ 777240 h 2763207" name="connsiteY1301"/>
              <a:gd fmla="*/ 2093516 w 2693988" name="connsiteX1302"/>
              <a:gd fmla="*/ 816610 h 2763207" name="connsiteY1302"/>
              <a:gd fmla="*/ 2083594 w 2693988" name="connsiteX1303"/>
              <a:gd fmla="*/ 836295 h 2763207" name="connsiteY1303"/>
              <a:gd fmla="*/ 2063750 w 2693988" name="connsiteX1304"/>
              <a:gd fmla="*/ 846138 h 2763207" name="connsiteY1304"/>
              <a:gd fmla="*/ 2063750 w 2693988" name="connsiteX1305"/>
              <a:gd fmla="*/ 816610 h 2763207" name="connsiteY1305"/>
              <a:gd fmla="*/ 2143126 w 2693988" name="connsiteX1306"/>
              <a:gd fmla="*/ 747713 h 2763207" name="connsiteY1306"/>
              <a:gd fmla="*/ 510540 w 2693988" name="connsiteX1307"/>
              <a:gd fmla="*/ 738188 h 2763207" name="connsiteY1307"/>
              <a:gd fmla="*/ 559753 w 2693988" name="connsiteX1308"/>
              <a:gd fmla="*/ 767629 h 2763207" name="connsiteY1308"/>
              <a:gd fmla="*/ 579438 w 2693988" name="connsiteX1309"/>
              <a:gd fmla="*/ 836324 h 2763207" name="connsiteY1309"/>
              <a:gd fmla="*/ 540068 w 2693988" name="connsiteX1310"/>
              <a:gd fmla="*/ 826511 h 2763207" name="connsiteY1310"/>
              <a:gd fmla="*/ 510540 w 2693988" name="connsiteX1311"/>
              <a:gd fmla="*/ 797070 h 2763207" name="connsiteY1311"/>
              <a:gd fmla="*/ 481013 w 2693988" name="connsiteX1312"/>
              <a:gd fmla="*/ 757815 h 2763207" name="connsiteY1312"/>
              <a:gd fmla="*/ 510540 w 2693988" name="connsiteX1313"/>
              <a:gd fmla="*/ 738188 h 2763207" name="connsiteY1313"/>
              <a:gd fmla="*/ 408721 w 2693988" name="connsiteX1314"/>
              <a:gd fmla="*/ 731441 h 2763207" name="connsiteY1314"/>
              <a:gd fmla="*/ 461230 w 2693988" name="connsiteX1315"/>
              <a:gd fmla="*/ 748665 h 2763207" name="connsiteY1315"/>
              <a:gd fmla="*/ 490538 w 2693988" name="connsiteX1316"/>
              <a:gd fmla="*/ 788035 h 2763207" name="connsiteY1316"/>
              <a:gd fmla="*/ 461230 w 2693988" name="connsiteX1317"/>
              <a:gd fmla="*/ 807720 h 2763207" name="connsiteY1317"/>
              <a:gd fmla="*/ 441692 w 2693988" name="connsiteX1318"/>
              <a:gd fmla="*/ 817563 h 2763207" name="connsiteY1318"/>
              <a:gd fmla="*/ 373307 w 2693988" name="connsiteX1319"/>
              <a:gd fmla="*/ 758508 h 2763207" name="connsiteY1319"/>
              <a:gd fmla="*/ 363538 w 2693988" name="connsiteX1320"/>
              <a:gd fmla="*/ 758508 h 2763207" name="connsiteY1320"/>
              <a:gd fmla="*/ 408721 w 2693988" name="connsiteX1321"/>
              <a:gd fmla="*/ 731441 h 2763207" name="connsiteY1321"/>
              <a:gd fmla="*/ 2290310 w 2693988" name="connsiteX1322"/>
              <a:gd fmla="*/ 698500 h 2763207" name="connsiteY1322"/>
              <a:gd fmla="*/ 2339636 w 2693988" name="connsiteX1323"/>
              <a:gd fmla="*/ 737754 h 2763207" name="connsiteY1323"/>
              <a:gd fmla="*/ 2310040 w 2693988" name="connsiteX1324"/>
              <a:gd fmla="*/ 796636 h 2763207" name="connsiteY1324"/>
              <a:gd fmla="*/ 2250849 w 2693988" name="connsiteX1325"/>
              <a:gd fmla="*/ 806450 h 2763207" name="connsiteY1325"/>
              <a:gd fmla="*/ 2240984 w 2693988" name="connsiteX1326"/>
              <a:gd fmla="*/ 777009 h 2763207" name="connsiteY1326"/>
              <a:gd fmla="*/ 2221253 w 2693988" name="connsiteX1327"/>
              <a:gd fmla="*/ 757382 h 2763207" name="connsiteY1327"/>
              <a:gd fmla="*/ 2211388 w 2693988" name="connsiteX1328"/>
              <a:gd fmla="*/ 747568 h 2763207" name="connsiteY1328"/>
              <a:gd fmla="*/ 2290310 w 2693988" name="connsiteX1329"/>
              <a:gd fmla="*/ 698500 h 2763207" name="connsiteY1329"/>
              <a:gd fmla="*/ 2143125 w 2693988" name="connsiteX1330"/>
              <a:gd fmla="*/ 679450 h 2763207" name="connsiteY1330"/>
              <a:gd fmla="*/ 2143125 w 2693988" name="connsiteX1331"/>
              <a:gd fmla="*/ 689264 h 2763207" name="connsiteY1331"/>
              <a:gd fmla="*/ 2113598 w 2693988" name="connsiteX1332"/>
              <a:gd fmla="*/ 748145 h 2763207" name="connsiteY1332"/>
              <a:gd fmla="*/ 2054543 w 2693988" name="connsiteX1333"/>
              <a:gd fmla="*/ 787400 h 2763207" name="connsiteY1333"/>
              <a:gd fmla="*/ 2054543 w 2693988" name="connsiteX1334"/>
              <a:gd fmla="*/ 748145 h 2763207" name="connsiteY1334"/>
              <a:gd fmla="*/ 2084070 w 2693988" name="connsiteX1335"/>
              <a:gd fmla="*/ 699077 h 2763207" name="connsiteY1335"/>
              <a:gd fmla="*/ 2143125 w 2693988" name="connsiteX1336"/>
              <a:gd fmla="*/ 679450 h 2763207" name="connsiteY1336"/>
              <a:gd fmla="*/ 2183668 w 2693988" name="connsiteX1337"/>
              <a:gd fmla="*/ 667456 h 2763207" name="connsiteY1337"/>
              <a:gd fmla="*/ 2221523 w 2693988" name="connsiteX1338"/>
              <a:gd fmla="*/ 668691 h 2763207" name="connsiteY1338"/>
              <a:gd fmla="*/ 2260600 w 2693988" name="connsiteX1339"/>
              <a:gd fmla="*/ 688446 h 2763207" name="connsiteY1339"/>
              <a:gd fmla="*/ 2201985 w 2693988" name="connsiteX1340"/>
              <a:gd fmla="*/ 747713 h 2763207" name="connsiteY1340"/>
              <a:gd fmla="*/ 2133600 w 2693988" name="connsiteX1341"/>
              <a:gd fmla="*/ 737835 h 2763207" name="connsiteY1341"/>
              <a:gd fmla="*/ 2153139 w 2693988" name="connsiteX1342"/>
              <a:gd fmla="*/ 688446 h 2763207" name="connsiteY1342"/>
              <a:gd fmla="*/ 2183668 w 2693988" name="connsiteX1343"/>
              <a:gd fmla="*/ 667456 h 2763207" name="connsiteY1343"/>
              <a:gd fmla="*/ 755990 w 2693988" name="connsiteX1344"/>
              <a:gd fmla="*/ 649288 h 2763207" name="connsiteY1344"/>
              <a:gd fmla="*/ 795451 w 2693988" name="connsiteX1345"/>
              <a:gd fmla="*/ 649288 h 2763207" name="connsiteY1345"/>
              <a:gd fmla="*/ 884238 w 2693988" name="connsiteX1346"/>
              <a:gd fmla="*/ 678657 h 2763207" name="connsiteY1346"/>
              <a:gd fmla="*/ 825046 w 2693988" name="connsiteX1347"/>
              <a:gd fmla="*/ 698236 h 2763207" name="connsiteY1347"/>
              <a:gd fmla="*/ 765855 w 2693988" name="connsiteX1348"/>
              <a:gd fmla="*/ 668867 h 2763207" name="connsiteY1348"/>
              <a:gd fmla="*/ 755990 w 2693988" name="connsiteX1349"/>
              <a:gd fmla="*/ 649288 h 2763207" name="connsiteY1349"/>
              <a:gd fmla="*/ 795626 w 2693988" name="connsiteX1350"/>
              <a:gd fmla="*/ 606312 h 2763207" name="connsiteY1350"/>
              <a:gd fmla="*/ 805440 w 2693988" name="connsiteX1351"/>
              <a:gd fmla="*/ 610053 h 2763207" name="connsiteY1351"/>
              <a:gd fmla="*/ 844695 w 2693988" name="connsiteX1352"/>
              <a:gd fmla="*/ 639989 h 2763207" name="connsiteY1352"/>
              <a:gd fmla="*/ 893763 w 2693988" name="connsiteX1353"/>
              <a:gd fmla="*/ 669925 h 2763207" name="connsiteY1353"/>
              <a:gd fmla="*/ 815254 w 2693988" name="connsiteX1354"/>
              <a:gd fmla="*/ 649968 h 2763207" name="connsiteY1354"/>
              <a:gd fmla="*/ 785813 w 2693988" name="connsiteX1355"/>
              <a:gd fmla="*/ 610053 h 2763207" name="connsiteY1355"/>
              <a:gd fmla="*/ 795626 w 2693988" name="connsiteX1356"/>
              <a:gd fmla="*/ 606312 h 2763207" name="connsiteY1356"/>
              <a:gd fmla="*/ 392623 w 2693988" name="connsiteX1357"/>
              <a:gd fmla="*/ 600075 h 2763207" name="connsiteY1357"/>
              <a:gd fmla="*/ 550013 w 2693988" name="connsiteX1358"/>
              <a:gd fmla="*/ 659130 h 2763207" name="connsiteY1358"/>
              <a:gd fmla="*/ 579523 w 2693988" name="connsiteX1359"/>
              <a:gd fmla="*/ 678815 h 2763207" name="connsiteY1359"/>
              <a:gd fmla="*/ 727076 w 2693988" name="connsiteX1360"/>
              <a:gd fmla="*/ 816610 h 2763207" name="connsiteY1360"/>
              <a:gd fmla="*/ 717239 w 2693988" name="connsiteX1361"/>
              <a:gd fmla="*/ 836295 h 2763207" name="connsiteY1361"/>
              <a:gd fmla="*/ 628707 w 2693988" name="connsiteX1362"/>
              <a:gd fmla="*/ 767398 h 2763207" name="connsiteY1362"/>
              <a:gd fmla="*/ 490992 w 2693988" name="connsiteX1363"/>
              <a:gd fmla="*/ 688657 h 2763207" name="connsiteY1363"/>
              <a:gd fmla="*/ 490992 w 2693988" name="connsiteX1364"/>
              <a:gd fmla="*/ 678815 h 2763207" name="connsiteY1364"/>
              <a:gd fmla="*/ 304092 w 2693988" name="connsiteX1365"/>
              <a:gd fmla="*/ 737870 h 2763207" name="connsiteY1365"/>
              <a:gd fmla="*/ 274581 w 2693988" name="connsiteX1366"/>
              <a:gd fmla="*/ 757555 h 2763207" name="connsiteY1366"/>
              <a:gd fmla="*/ 245071 w 2693988" name="connsiteX1367"/>
              <a:gd fmla="*/ 767398 h 2763207" name="connsiteY1367"/>
              <a:gd fmla="*/ 304092 w 2693988" name="connsiteX1368"/>
              <a:gd fmla="*/ 1003618 h 2763207" name="connsiteY1368"/>
              <a:gd fmla="*/ 343439 w 2693988" name="connsiteX1369"/>
              <a:gd fmla="*/ 1033145 h 2763207" name="connsiteY1369"/>
              <a:gd fmla="*/ 422134 w 2693988" name="connsiteX1370"/>
              <a:gd fmla="*/ 1062673 h 2763207" name="connsiteY1370"/>
              <a:gd fmla="*/ 569686 w 2693988" name="connsiteX1371"/>
              <a:gd fmla="*/ 1102043 h 2763207" name="connsiteY1371"/>
              <a:gd fmla="*/ 569686 w 2693988" name="connsiteX1372"/>
              <a:gd fmla="*/ 1141413 h 2763207" name="connsiteY1372"/>
              <a:gd fmla="*/ 264744 w 2693988" name="connsiteX1373"/>
              <a:gd fmla="*/ 1052830 h 2763207" name="connsiteY1373"/>
              <a:gd fmla="*/ 176213 w 2693988" name="connsiteX1374"/>
              <a:gd fmla="*/ 865823 h 2763207" name="connsiteY1374"/>
              <a:gd fmla="*/ 176213 w 2693988" name="connsiteX1375"/>
              <a:gd fmla="*/ 846138 h 2763207" name="connsiteY1375"/>
              <a:gd fmla="*/ 176213 w 2693988" name="connsiteX1376"/>
              <a:gd fmla="*/ 737870 h 2763207" name="connsiteY1376"/>
              <a:gd fmla="*/ 195886 w 2693988" name="connsiteX1377"/>
              <a:gd fmla="*/ 718185 h 2763207" name="connsiteY1377"/>
              <a:gd fmla="*/ 284418 w 2693988" name="connsiteX1378"/>
              <a:gd fmla="*/ 649287 h 2763207" name="connsiteY1378"/>
              <a:gd fmla="*/ 343439 w 2693988" name="connsiteX1379"/>
              <a:gd fmla="*/ 619760 h 2763207" name="connsiteY1379"/>
              <a:gd fmla="*/ 392623 w 2693988" name="connsiteX1380"/>
              <a:gd fmla="*/ 600075 h 2763207" name="connsiteY1380"/>
              <a:gd fmla="*/ 1859496 w 2693988" name="connsiteX1381"/>
              <a:gd fmla="*/ 592405 h 2763207" name="connsiteY1381"/>
              <a:gd fmla="*/ 1868488 w 2693988" name="connsiteX1382"/>
              <a:gd fmla="*/ 600710 h 2763207" name="connsiteY1382"/>
              <a:gd fmla="*/ 1838722 w 2693988" name="connsiteX1383"/>
              <a:gd fmla="*/ 649922 h 2763207" name="connsiteY1383"/>
              <a:gd fmla="*/ 1759347 w 2693988" name="connsiteX1384"/>
              <a:gd fmla="*/ 669607 h 2763207" name="connsiteY1384"/>
              <a:gd fmla="*/ 1749425 w 2693988" name="connsiteX1385"/>
              <a:gd fmla="*/ 659765 h 2763207" name="connsiteY1385"/>
              <a:gd fmla="*/ 1789113 w 2693988" name="connsiteX1386"/>
              <a:gd fmla="*/ 630237 h 2763207" name="connsiteY1386"/>
              <a:gd fmla="*/ 1828801 w 2693988" name="connsiteX1387"/>
              <a:gd fmla="*/ 600710 h 2763207" name="connsiteY1387"/>
              <a:gd fmla="*/ 1859496 w 2693988" name="connsiteX1388"/>
              <a:gd fmla="*/ 592405 h 2763207" name="connsiteY1388"/>
              <a:gd fmla="*/ 864053 w 2693988" name="connsiteX1389"/>
              <a:gd fmla="*/ 581025 h 2763207" name="connsiteY1389"/>
              <a:gd fmla="*/ 884010 w 2693988" name="connsiteX1390"/>
              <a:gd fmla="*/ 581025 h 2763207" name="connsiteY1390"/>
              <a:gd fmla="*/ 913946 w 2693988" name="connsiteX1391"/>
              <a:gd fmla="*/ 649089 h 2763207" name="connsiteY1391"/>
              <a:gd fmla="*/ 913946 w 2693988" name="connsiteX1392"/>
              <a:gd fmla="*/ 658813 h 2763207" name="connsiteY1392"/>
              <a:gd fmla="*/ 864053 w 2693988" name="connsiteX1393"/>
              <a:gd fmla="*/ 581025 h 2763207" name="connsiteY1393"/>
              <a:gd fmla="*/ 1819275 w 2693988" name="connsiteX1394"/>
              <a:gd fmla="*/ 571500 h 2763207" name="connsiteY1394"/>
              <a:gd fmla="*/ 1819275 w 2693988" name="connsiteX1395"/>
              <a:gd fmla="*/ 581252 h 2763207" name="connsiteY1395"/>
              <a:gd fmla="*/ 1739900 w 2693988" name="connsiteX1396"/>
              <a:gd fmla="*/ 639763 h 2763207" name="connsiteY1396"/>
              <a:gd fmla="*/ 1799431 w 2693988" name="connsiteX1397"/>
              <a:gd fmla="*/ 591004 h 2763207" name="connsiteY1397"/>
              <a:gd fmla="*/ 1819275 w 2693988" name="connsiteX1398"/>
              <a:gd fmla="*/ 571500 h 2763207" name="connsiteY1398"/>
              <a:gd fmla="*/ 1759744 w 2693988" name="connsiteX1399"/>
              <a:gd fmla="*/ 541337 h 2763207" name="connsiteY1399"/>
              <a:gd fmla="*/ 1769666 w 2693988" name="connsiteX1400"/>
              <a:gd fmla="*/ 551179 h 2763207" name="connsiteY1400"/>
              <a:gd fmla="*/ 1720057 w 2693988" name="connsiteX1401"/>
              <a:gd fmla="*/ 639762 h 2763207" name="connsiteY1401"/>
              <a:gd fmla="*/ 1700213 w 2693988" name="connsiteX1402"/>
              <a:gd fmla="*/ 629919 h 2763207" name="connsiteY1402"/>
              <a:gd fmla="*/ 1759744 w 2693988" name="connsiteX1403"/>
              <a:gd fmla="*/ 541337 h 2763207" name="connsiteY1403"/>
              <a:gd fmla="*/ 683940 w 2693988" name="connsiteX1404"/>
              <a:gd fmla="*/ 538866 h 2763207" name="connsiteY1404"/>
              <a:gd fmla="*/ 697707 w 2693988" name="connsiteX1405"/>
              <a:gd fmla="*/ 541626 h 2763207" name="connsiteY1405"/>
              <a:gd fmla="*/ 746654 w 2693988" name="connsiteX1406"/>
              <a:gd fmla="*/ 551439 h 2763207" name="connsiteY1406"/>
              <a:gd fmla="*/ 776023 w 2693988" name="connsiteX1407"/>
              <a:gd fmla="*/ 590694 h 2763207" name="connsiteY1407"/>
              <a:gd fmla="*/ 785813 w 2693988" name="connsiteX1408"/>
              <a:gd fmla="*/ 629948 h 2763207" name="connsiteY1408"/>
              <a:gd fmla="*/ 707496 w 2693988" name="connsiteX1409"/>
              <a:gd fmla="*/ 610321 h 2763207" name="connsiteY1409"/>
              <a:gd fmla="*/ 678127 w 2693988" name="connsiteX1410"/>
              <a:gd fmla="*/ 541626 h 2763207" name="connsiteY1410"/>
              <a:gd fmla="*/ 683940 w 2693988" name="connsiteX1411"/>
              <a:gd fmla="*/ 538866 h 2763207" name="connsiteY1411"/>
              <a:gd fmla="*/ 924242 w 2693988" name="connsiteX1412"/>
              <a:gd fmla="*/ 531812 h 2763207" name="connsiteY1412"/>
              <a:gd fmla="*/ 953770 w 2693988" name="connsiteX1413"/>
              <a:gd fmla="*/ 561120 h 2763207" name="connsiteY1413"/>
              <a:gd fmla="*/ 934085 w 2693988" name="connsiteX1414"/>
              <a:gd fmla="*/ 658812 h 2763207" name="connsiteY1414"/>
              <a:gd fmla="*/ 934085 w 2693988" name="connsiteX1415"/>
              <a:gd fmla="*/ 590427 h 2763207" name="connsiteY1415"/>
              <a:gd fmla="*/ 924242 w 2693988" name="connsiteX1416"/>
              <a:gd fmla="*/ 551350 h 2763207" name="connsiteY1416"/>
              <a:gd fmla="*/ 924242 w 2693988" name="connsiteX1417"/>
              <a:gd fmla="*/ 531812 h 2763207" name="connsiteY1417"/>
              <a:gd fmla="*/ 2208964 w 2693988" name="connsiteX1418"/>
              <a:gd fmla="*/ 526126 h 2763207" name="connsiteY1418"/>
              <a:gd fmla="*/ 2251587 w 2693988" name="connsiteX1419"/>
              <a:gd fmla="*/ 532425 h 2763207" name="connsiteY1419"/>
              <a:gd fmla="*/ 2281131 w 2693988" name="connsiteX1420"/>
              <a:gd fmla="*/ 542256 h 2763207" name="connsiteY1420"/>
              <a:gd fmla="*/ 2409153 w 2693988" name="connsiteX1421"/>
              <a:gd fmla="*/ 611076 h 2763207" name="connsiteY1421"/>
              <a:gd fmla="*/ 2448545 w 2693988" name="connsiteX1422"/>
              <a:gd fmla="*/ 630738 h 2763207" name="connsiteY1422"/>
              <a:gd fmla="*/ 2448545 w 2693988" name="connsiteX1423"/>
              <a:gd fmla="*/ 729052 h 2763207" name="connsiteY1423"/>
              <a:gd fmla="*/ 2428849 w 2693988" name="connsiteX1424"/>
              <a:gd fmla="*/ 945342 h 2763207" name="connsiteY1424"/>
              <a:gd fmla="*/ 2359914 w 2693988" name="connsiteX1425"/>
              <a:gd fmla="*/ 994499 h 2763207" name="connsiteY1425"/>
              <a:gd fmla="*/ 2222043 w 2693988" name="connsiteX1426"/>
              <a:gd fmla="*/ 1033824 h 2763207" name="connsiteY1426"/>
              <a:gd fmla="*/ 2094021 w 2693988" name="connsiteX1427"/>
              <a:gd fmla="*/ 1073150 h 2763207" name="connsiteY1427"/>
              <a:gd fmla="*/ 2084173 w 2693988" name="connsiteX1428"/>
              <a:gd fmla="*/ 1063318 h 2763207" name="connsiteY1428"/>
              <a:gd fmla="*/ 2094021 w 2693988" name="connsiteX1429"/>
              <a:gd fmla="*/ 1053487 h 2763207" name="connsiteY1429"/>
              <a:gd fmla="*/ 2231891 w 2693988" name="connsiteX1430"/>
              <a:gd fmla="*/ 1004330 h 2763207" name="connsiteY1430"/>
              <a:gd fmla="*/ 2290978 w 2693988" name="connsiteX1431"/>
              <a:gd fmla="*/ 984668 h 2763207" name="connsiteY1431"/>
              <a:gd fmla="*/ 2330370 w 2693988" name="connsiteX1432"/>
              <a:gd fmla="*/ 945342 h 2763207" name="connsiteY1432"/>
              <a:gd fmla="*/ 2379609 w 2693988" name="connsiteX1433"/>
              <a:gd fmla="*/ 817534 h 2763207" name="connsiteY1433"/>
              <a:gd fmla="*/ 2379609 w 2693988" name="connsiteX1434"/>
              <a:gd fmla="*/ 689726 h 2763207" name="connsiteY1434"/>
              <a:gd fmla="*/ 2350066 w 2693988" name="connsiteX1435"/>
              <a:gd fmla="*/ 679895 h 2763207" name="connsiteY1435"/>
              <a:gd fmla="*/ 2330370 w 2693988" name="connsiteX1436"/>
              <a:gd fmla="*/ 679895 h 2763207" name="connsiteY1436"/>
              <a:gd fmla="*/ 2162956 w 2693988" name="connsiteX1437"/>
              <a:gd fmla="*/ 620907 h 2763207" name="connsiteY1437"/>
              <a:gd fmla="*/ 2113717 w 2693988" name="connsiteX1438"/>
              <a:gd fmla="*/ 620907 h 2763207" name="connsiteY1438"/>
              <a:gd fmla="*/ 1975846 w 2693988" name="connsiteX1439"/>
              <a:gd fmla="*/ 729052 h 2763207" name="connsiteY1439"/>
              <a:gd fmla="*/ 1926607 w 2693988" name="connsiteX1440"/>
              <a:gd fmla="*/ 788040 h 2763207" name="connsiteY1440"/>
              <a:gd fmla="*/ 1916759 w 2693988" name="connsiteX1441"/>
              <a:gd fmla="*/ 788040 h 2763207" name="connsiteY1441"/>
              <a:gd fmla="*/ 1906911 w 2693988" name="connsiteX1442"/>
              <a:gd fmla="*/ 768377 h 2763207" name="connsiteY1442"/>
              <a:gd fmla="*/ 2094021 w 2693988" name="connsiteX1443"/>
              <a:gd fmla="*/ 571750 h 2763207" name="connsiteY1443"/>
              <a:gd fmla="*/ 2208964 w 2693988" name="connsiteX1444"/>
              <a:gd fmla="*/ 526126 h 2763207" name="connsiteY1444"/>
              <a:gd fmla="*/ 1680210 w 2693988" name="connsiteX1445"/>
              <a:gd fmla="*/ 501650 h 2763207" name="connsiteY1445"/>
              <a:gd fmla="*/ 1690053 w 2693988" name="connsiteX1446"/>
              <a:gd fmla="*/ 511572 h 2763207" name="connsiteY1446"/>
              <a:gd fmla="*/ 1680210 w 2693988" name="connsiteX1447"/>
              <a:gd fmla="*/ 551259 h 2763207" name="connsiteY1447"/>
              <a:gd fmla="*/ 1690053 w 2693988" name="connsiteX1448"/>
              <a:gd fmla="*/ 620713 h 2763207" name="connsiteY1448"/>
              <a:gd fmla="*/ 1660525 w 2693988" name="connsiteX1449"/>
              <a:gd fmla="*/ 561181 h 2763207" name="connsiteY1449"/>
              <a:gd fmla="*/ 1680210 w 2693988" name="connsiteX1450"/>
              <a:gd fmla="*/ 501650 h 2763207" name="connsiteY1450"/>
              <a:gd fmla="*/ 973455 w 2693988" name="connsiteX1451"/>
              <a:gd fmla="*/ 501650 h 2763207" name="connsiteY1451"/>
              <a:gd fmla="*/ 1002983 w 2693988" name="connsiteX1452"/>
              <a:gd fmla="*/ 521433 h 2763207" name="connsiteY1452"/>
              <a:gd fmla="*/ 993141 w 2693988" name="connsiteX1453"/>
              <a:gd fmla="*/ 620346 h 2763207" name="connsiteY1453"/>
              <a:gd fmla="*/ 963613 w 2693988" name="connsiteX1454"/>
              <a:gd fmla="*/ 630238 h 2763207" name="connsiteY1454"/>
              <a:gd fmla="*/ 973455 w 2693988" name="connsiteX1455"/>
              <a:gd fmla="*/ 610455 h 2763207" name="connsiteY1455"/>
              <a:gd fmla="*/ 963613 w 2693988" name="connsiteX1456"/>
              <a:gd fmla="*/ 541215 h 2763207" name="connsiteY1456"/>
              <a:gd fmla="*/ 973455 w 2693988" name="connsiteX1457"/>
              <a:gd fmla="*/ 501650 h 2763207" name="connsiteY1457"/>
              <a:gd fmla="*/ 2198945 w 2693988" name="connsiteX1458"/>
              <a:gd fmla="*/ 499810 h 2763207" name="connsiteY1458"/>
              <a:gd fmla="*/ 2241500 w 2693988" name="connsiteX1459"/>
              <a:gd fmla="*/ 501962 h 2763207" name="connsiteY1459"/>
              <a:gd fmla="*/ 2349654 w 2693988" name="connsiteX1460"/>
              <a:gd fmla="*/ 551149 h 2763207" name="connsiteY1460"/>
              <a:gd fmla="*/ 2398816 w 2693988" name="connsiteX1461"/>
              <a:gd fmla="*/ 580661 h 2763207" name="connsiteY1461"/>
              <a:gd fmla="*/ 2457809 w 2693988" name="connsiteX1462"/>
              <a:gd fmla="*/ 610172 h 2763207" name="connsiteY1462"/>
              <a:gd fmla="*/ 2477474 w 2693988" name="connsiteX1463"/>
              <a:gd fmla="*/ 620010 h 2763207" name="connsiteY1463"/>
              <a:gd fmla="*/ 2467641 w 2693988" name="connsiteX1464"/>
              <a:gd fmla="*/ 698708 h 2763207" name="connsiteY1464"/>
              <a:gd fmla="*/ 2497138 w 2693988" name="connsiteX1465"/>
              <a:gd fmla="*/ 826593 h 2763207" name="connsiteY1465"/>
              <a:gd fmla="*/ 2467641 w 2693988" name="connsiteX1466"/>
              <a:gd fmla="*/ 924966 h 2763207" name="connsiteY1466"/>
              <a:gd fmla="*/ 2398816 w 2693988" name="connsiteX1467"/>
              <a:gd fmla="*/ 1003664 h 2763207" name="connsiteY1467"/>
              <a:gd fmla="*/ 2212003 w 2693988" name="connsiteX1468"/>
              <a:gd fmla="*/ 1062688 h 2763207" name="connsiteY1468"/>
              <a:gd fmla="*/ 2103848 w 2693988" name="connsiteX1469"/>
              <a:gd fmla="*/ 1092200 h 2763207" name="connsiteY1469"/>
              <a:gd fmla="*/ 2172674 w 2693988" name="connsiteX1470"/>
              <a:gd fmla="*/ 1062688 h 2763207" name="connsiteY1470"/>
              <a:gd fmla="*/ 2369319 w 2693988" name="connsiteX1471"/>
              <a:gd fmla="*/ 1003664 h 2763207" name="connsiteY1471"/>
              <a:gd fmla="*/ 2467641 w 2693988" name="connsiteX1472"/>
              <a:gd fmla="*/ 905291 h 2763207" name="connsiteY1472"/>
              <a:gd fmla="*/ 2467641 w 2693988" name="connsiteX1473"/>
              <a:gd fmla="*/ 757732 h 2763207" name="connsiteY1473"/>
              <a:gd fmla="*/ 2457809 w 2693988" name="connsiteX1474"/>
              <a:gd fmla="*/ 629847 h 2763207" name="connsiteY1474"/>
              <a:gd fmla="*/ 2438145 w 2693988" name="connsiteX1475"/>
              <a:gd fmla="*/ 610172 h 2763207" name="connsiteY1475"/>
              <a:gd fmla="*/ 2359487 w 2693988" name="connsiteX1476"/>
              <a:gd fmla="*/ 570823 h 2763207" name="connsiteY1476"/>
              <a:gd fmla="*/ 2320158 w 2693988" name="connsiteX1477"/>
              <a:gd fmla="*/ 551149 h 2763207" name="connsiteY1477"/>
              <a:gd fmla="*/ 2221835 w 2693988" name="connsiteX1478"/>
              <a:gd fmla="*/ 511799 h 2763207" name="connsiteY1478"/>
              <a:gd fmla="*/ 2133345 w 2693988" name="connsiteX1479"/>
              <a:gd fmla="*/ 541311 h 2763207" name="connsiteY1479"/>
              <a:gd fmla="*/ 2025190 w 2693988" name="connsiteX1480"/>
              <a:gd fmla="*/ 620010 h 2763207" name="connsiteY1480"/>
              <a:gd fmla="*/ 1887538 w 2693988" name="connsiteX1481"/>
              <a:gd fmla="*/ 767569 h 2763207" name="connsiteY1481"/>
              <a:gd fmla="*/ 1887538 w 2693988" name="connsiteX1482"/>
              <a:gd fmla="*/ 757732 h 2763207" name="connsiteY1482"/>
              <a:gd fmla="*/ 1897371 w 2693988" name="connsiteX1483"/>
              <a:gd fmla="*/ 747895 h 2763207" name="connsiteY1483"/>
              <a:gd fmla="*/ 2044854 w 2693988" name="connsiteX1484"/>
              <a:gd fmla="*/ 580661 h 2763207" name="connsiteY1484"/>
              <a:gd fmla="*/ 2084183 w 2693988" name="connsiteX1485"/>
              <a:gd fmla="*/ 541311 h 2763207" name="connsiteY1485"/>
              <a:gd fmla="*/ 2198945 w 2693988" name="connsiteX1486"/>
              <a:gd fmla="*/ 499810 h 2763207" name="connsiteY1486"/>
              <a:gd fmla="*/ 772671 w 2693988" name="connsiteX1487"/>
              <a:gd fmla="*/ 499566 h 2763207" name="connsiteY1487"/>
              <a:gd fmla="*/ 786289 w 2693988" name="connsiteX1488"/>
              <a:gd fmla="*/ 521891 h 2763207" name="connsiteY1488"/>
              <a:gd fmla="*/ 795973 w 2693988" name="connsiteX1489"/>
              <a:gd fmla="*/ 551656 h 2763207" name="connsiteY1489"/>
              <a:gd fmla="*/ 834708 w 2693988" name="connsiteX1490"/>
              <a:gd fmla="*/ 591344 h 2763207" name="connsiteY1490"/>
              <a:gd fmla="*/ 854076 w 2693988" name="connsiteX1491"/>
              <a:gd fmla="*/ 611188 h 2763207" name="connsiteY1491"/>
              <a:gd fmla="*/ 815341 w 2693988" name="connsiteX1492"/>
              <a:gd fmla="*/ 601266 h 2763207" name="connsiteY1492"/>
              <a:gd fmla="*/ 766922 w 2693988" name="connsiteX1493"/>
              <a:gd fmla="*/ 561578 h 2763207" name="connsiteY1493"/>
              <a:gd fmla="*/ 766922 w 2693988" name="connsiteX1494"/>
              <a:gd fmla="*/ 502047 h 2763207" name="connsiteY1494"/>
              <a:gd fmla="*/ 772671 w 2693988" name="connsiteX1495"/>
              <a:gd fmla="*/ 499566 h 2763207" name="connsiteY1495"/>
              <a:gd fmla="*/ 1926908 w 2693988" name="connsiteX1496"/>
              <a:gd fmla="*/ 492125 h 2763207" name="connsiteY1496"/>
              <a:gd fmla="*/ 1936750 w 2693988" name="connsiteX1497"/>
              <a:gd fmla="*/ 492125 h 2763207" name="connsiteY1497"/>
              <a:gd fmla="*/ 1877695 w 2693988" name="connsiteX1498"/>
              <a:gd fmla="*/ 571147 h 2763207" name="connsiteY1498"/>
              <a:gd fmla="*/ 1838325 w 2693988" name="connsiteX1499"/>
              <a:gd fmla="*/ 581025 h 2763207" name="connsiteY1499"/>
              <a:gd fmla="*/ 1838325 w 2693988" name="connsiteX1500"/>
              <a:gd fmla="*/ 561269 h 2763207" name="connsiteY1500"/>
              <a:gd fmla="*/ 1877695 w 2693988" name="connsiteX1501"/>
              <a:gd fmla="*/ 511880 h 2763207" name="connsiteY1501"/>
              <a:gd fmla="*/ 1926908 w 2693988" name="connsiteX1502"/>
              <a:gd fmla="*/ 492125 h 2763207" name="connsiteY1502"/>
              <a:gd fmla="*/ 1642269 w 2693988" name="connsiteX1503"/>
              <a:gd fmla="*/ 482600 h 2763207" name="connsiteY1503"/>
              <a:gd fmla="*/ 1652059 w 2693988" name="connsiteX1504"/>
              <a:gd fmla="*/ 492491 h 2763207" name="connsiteY1504"/>
              <a:gd fmla="*/ 1652059 w 2693988" name="connsiteX1505"/>
              <a:gd fmla="*/ 541948 h 2763207" name="connsiteY1505"/>
              <a:gd fmla="*/ 1661849 w 2693988" name="connsiteX1506"/>
              <a:gd fmla="*/ 611188 h 2763207" name="connsiteY1506"/>
              <a:gd fmla="*/ 1632480 w 2693988" name="connsiteX1507"/>
              <a:gd fmla="*/ 571622 h 2763207" name="connsiteY1507"/>
              <a:gd fmla="*/ 1642269 w 2693988" name="connsiteX1508"/>
              <a:gd fmla="*/ 482600 h 2763207" name="connsiteY1508"/>
              <a:gd fmla="*/ 1847624 w 2693988" name="connsiteX1509"/>
              <a:gd fmla="*/ 463550 h 2763207" name="connsiteY1509"/>
              <a:gd fmla="*/ 1857376 w 2693988" name="connsiteX1510"/>
              <a:gd fmla="*/ 512618 h 2763207" name="connsiteY1510"/>
              <a:gd fmla="*/ 1789113 w 2693988" name="connsiteX1511"/>
              <a:gd fmla="*/ 571500 h 2763207" name="connsiteY1511"/>
              <a:gd fmla="*/ 1789113 w 2693988" name="connsiteX1512"/>
              <a:gd fmla="*/ 561686 h 2763207" name="connsiteY1512"/>
              <a:gd fmla="*/ 1828121 w 2693988" name="connsiteX1513"/>
              <a:gd fmla="*/ 532245 h 2763207" name="connsiteY1513"/>
              <a:gd fmla="*/ 1847624 w 2693988" name="connsiteX1514"/>
              <a:gd fmla="*/ 463550 h 2763207" name="connsiteY1514"/>
              <a:gd fmla="*/ 859518 w 2693988" name="connsiteX1515"/>
              <a:gd fmla="*/ 459856 h 2763207" name="connsiteY1515"/>
              <a:gd fmla="*/ 874485 w 2693988" name="connsiteX1516"/>
              <a:gd fmla="*/ 472220 h 2763207" name="connsiteY1516"/>
              <a:gd fmla="*/ 894443 w 2693988" name="connsiteX1517"/>
              <a:gd fmla="*/ 492002 h 2763207" name="connsiteY1517"/>
              <a:gd fmla="*/ 904421 w 2693988" name="connsiteX1518"/>
              <a:gd fmla="*/ 521677 h 2763207" name="connsiteY1518"/>
              <a:gd fmla="*/ 904421 w 2693988" name="connsiteX1519"/>
              <a:gd fmla="*/ 581025 h 2763207" name="connsiteY1519"/>
              <a:gd fmla="*/ 884464 w 2693988" name="connsiteX1520"/>
              <a:gd fmla="*/ 511785 h 2763207" name="connsiteY1520"/>
              <a:gd fmla="*/ 864507 w 2693988" name="connsiteX1521"/>
              <a:gd fmla="*/ 492002 h 2763207" name="connsiteY1521"/>
              <a:gd fmla="*/ 844550 w 2693988" name="connsiteX1522"/>
              <a:gd fmla="*/ 462328 h 2763207" name="connsiteY1522"/>
              <a:gd fmla="*/ 859518 w 2693988" name="connsiteX1523"/>
              <a:gd fmla="*/ 459856 h 2763207" name="connsiteY1523"/>
              <a:gd fmla="*/ 1376363 w 2693988" name="connsiteX1524"/>
              <a:gd fmla="*/ 442912 h 2763207" name="connsiteY1524"/>
              <a:gd fmla="*/ 1376363 w 2693988" name="connsiteX1525"/>
              <a:gd fmla="*/ 462597 h 2763207" name="connsiteY1525"/>
              <a:gd fmla="*/ 1346994 w 2693988" name="connsiteX1526"/>
              <a:gd fmla="*/ 531494 h 2763207" name="connsiteY1526"/>
              <a:gd fmla="*/ 1327414 w 2693988" name="connsiteX1527"/>
              <a:gd fmla="*/ 541337 h 2763207" name="connsiteY1527"/>
              <a:gd fmla="*/ 1366573 w 2693988" name="connsiteX1528"/>
              <a:gd fmla="*/ 472439 h 2763207" name="connsiteY1528"/>
              <a:gd fmla="*/ 1376363 w 2693988" name="connsiteX1529"/>
              <a:gd fmla="*/ 442912 h 2763207" name="connsiteY1529"/>
              <a:gd fmla="*/ 1218407 w 2693988" name="connsiteX1530"/>
              <a:gd fmla="*/ 442912 h 2763207" name="connsiteY1530"/>
              <a:gd fmla="*/ 1228328 w 2693988" name="connsiteX1531"/>
              <a:gd fmla="*/ 452754 h 2763207" name="connsiteY1531"/>
              <a:gd fmla="*/ 1268016 w 2693988" name="connsiteX1532"/>
              <a:gd fmla="*/ 541337 h 2763207" name="connsiteY1532"/>
              <a:gd fmla="*/ 1258094 w 2693988" name="connsiteX1533"/>
              <a:gd fmla="*/ 541337 h 2763207" name="connsiteY1533"/>
              <a:gd fmla="*/ 1218407 w 2693988" name="connsiteX1534"/>
              <a:gd fmla="*/ 442912 h 2763207" name="connsiteY1534"/>
              <a:gd fmla="*/ 1159192 w 2693988" name="connsiteX1535"/>
              <a:gd fmla="*/ 442912 h 2763207" name="connsiteY1535"/>
              <a:gd fmla="*/ 1188720 w 2693988" name="connsiteX1536"/>
              <a:gd fmla="*/ 462539 h 2763207" name="connsiteY1536"/>
              <a:gd fmla="*/ 1208405 w 2693988" name="connsiteX1537"/>
              <a:gd fmla="*/ 491980 h 2763207" name="connsiteY1537"/>
              <a:gd fmla="*/ 1247775 w 2693988" name="connsiteX1538"/>
              <a:gd fmla="*/ 541048 h 2763207" name="connsiteY1538"/>
              <a:gd fmla="*/ 1228090 w 2693988" name="connsiteX1539"/>
              <a:gd fmla="*/ 550862 h 2763207" name="connsiteY1539"/>
              <a:gd fmla="*/ 1159192 w 2693988" name="connsiteX1540"/>
              <a:gd fmla="*/ 501794 h 2763207" name="connsiteY1540"/>
              <a:gd fmla="*/ 1159192 w 2693988" name="connsiteX1541"/>
              <a:gd fmla="*/ 442912 h 2763207" name="connsiteY1541"/>
              <a:gd fmla="*/ 1425178 w 2693988" name="connsiteX1542"/>
              <a:gd fmla="*/ 433387 h 2763207" name="connsiteY1542"/>
              <a:gd fmla="*/ 1435100 w 2693988" name="connsiteX1543"/>
              <a:gd fmla="*/ 452966 h 2763207" name="connsiteY1543"/>
              <a:gd fmla="*/ 1405335 w 2693988" name="connsiteX1544"/>
              <a:gd fmla="*/ 511704 h 2763207" name="connsiteY1544"/>
              <a:gd fmla="*/ 1385491 w 2693988" name="connsiteX1545"/>
              <a:gd fmla="*/ 531283 h 2763207" name="connsiteY1545"/>
              <a:gd fmla="*/ 1355725 w 2693988" name="connsiteX1546"/>
              <a:gd fmla="*/ 541072 h 2763207" name="connsiteY1546"/>
              <a:gd fmla="*/ 1395413 w 2693988" name="connsiteX1547"/>
              <a:gd fmla="*/ 462756 h 2763207" name="connsiteY1547"/>
              <a:gd fmla="*/ 1425178 w 2693988" name="connsiteX1548"/>
              <a:gd fmla="*/ 433387 h 2763207" name="connsiteY1548"/>
              <a:gd fmla="*/ 786448 w 2693988" name="connsiteX1549"/>
              <a:gd fmla="*/ 433387 h 2763207" name="connsiteY1549"/>
              <a:gd fmla="*/ 835660 w 2693988" name="connsiteX1550"/>
              <a:gd fmla="*/ 472848 h 2763207" name="connsiteY1550"/>
              <a:gd fmla="*/ 865188 w 2693988" name="connsiteX1551"/>
              <a:gd fmla="*/ 561635 h 2763207" name="connsiteY1551"/>
              <a:gd fmla="*/ 825818 w 2693988" name="connsiteX1552"/>
              <a:gd fmla="*/ 482713 h 2763207" name="connsiteY1552"/>
              <a:gd fmla="*/ 806133 w 2693988" name="connsiteX1553"/>
              <a:gd fmla="*/ 492578 h 2763207" name="connsiteY1553"/>
              <a:gd fmla="*/ 815975 w 2693988" name="connsiteX1554"/>
              <a:gd fmla="*/ 522174 h 2763207" name="connsiteY1554"/>
              <a:gd fmla="*/ 855345 w 2693988" name="connsiteX1555"/>
              <a:gd fmla="*/ 571500 h 2763207" name="connsiteY1555"/>
              <a:gd fmla="*/ 806133 w 2693988" name="connsiteX1556"/>
              <a:gd fmla="*/ 532039 h 2763207" name="connsiteY1556"/>
              <a:gd fmla="*/ 766763 w 2693988" name="connsiteX1557"/>
              <a:gd fmla="*/ 453117 h 2763207" name="connsiteY1557"/>
              <a:gd fmla="*/ 786448 w 2693988" name="connsiteX1558"/>
              <a:gd fmla="*/ 433387 h 2763207" name="connsiteY1558"/>
              <a:gd fmla="*/ 678440 w 2693988" name="connsiteX1559"/>
              <a:gd fmla="*/ 433387 h 2763207" name="connsiteY1559"/>
              <a:gd fmla="*/ 707881 w 2693988" name="connsiteX1560"/>
              <a:gd fmla="*/ 453014 h 2763207" name="connsiteY1560"/>
              <a:gd fmla="*/ 756949 w 2693988" name="connsiteX1561"/>
              <a:gd fmla="*/ 482455 h 2763207" name="connsiteY1561"/>
              <a:gd fmla="*/ 766763 w 2693988" name="connsiteX1562"/>
              <a:gd fmla="*/ 482455 h 2763207" name="connsiteY1562"/>
              <a:gd fmla="*/ 747135 w 2693988" name="connsiteX1563"/>
              <a:gd fmla="*/ 541337 h 2763207" name="connsiteY1563"/>
              <a:gd fmla="*/ 658813 w 2693988" name="connsiteX1564"/>
              <a:gd fmla="*/ 502082 h 2763207" name="connsiteY1564"/>
              <a:gd fmla="*/ 658813 w 2693988" name="connsiteX1565"/>
              <a:gd fmla="*/ 462828 h 2763207" name="connsiteY1565"/>
              <a:gd fmla="*/ 678440 w 2693988" name="connsiteX1566"/>
              <a:gd fmla="*/ 433387 h 2763207" name="connsiteY1566"/>
              <a:gd fmla="*/ 1292887 w 2693988" name="connsiteX1567"/>
              <a:gd fmla="*/ 429980 h 2763207" name="connsiteY1567"/>
              <a:gd fmla="*/ 1307571 w 2693988" name="connsiteX1568"/>
              <a:gd fmla="*/ 433651 h 2763207" name="connsiteY1568"/>
              <a:gd fmla="*/ 1317361 w 2693988" name="connsiteX1569"/>
              <a:gd fmla="*/ 453231 h 2763207" name="connsiteY1569"/>
              <a:gd fmla="*/ 1307571 w 2693988" name="connsiteX1570"/>
              <a:gd fmla="*/ 541337 h 2763207" name="connsiteY1570"/>
              <a:gd fmla="*/ 1287992 w 2693988" name="connsiteX1571"/>
              <a:gd fmla="*/ 541337 h 2763207" name="connsiteY1571"/>
              <a:gd fmla="*/ 1278202 w 2693988" name="connsiteX1572"/>
              <a:gd fmla="*/ 521758 h 2763207" name="connsiteY1572"/>
              <a:gd fmla="*/ 1278202 w 2693988" name="connsiteX1573"/>
              <a:gd fmla="*/ 433651 h 2763207" name="connsiteY1573"/>
              <a:gd fmla="*/ 1292887 w 2693988" name="connsiteX1574"/>
              <a:gd fmla="*/ 429980 h 2763207" name="connsiteY1574"/>
              <a:gd fmla="*/ 1741375 w 2693988" name="connsiteX1575"/>
              <a:gd fmla="*/ 422870 h 2763207" name="connsiteY1575"/>
              <a:gd fmla="*/ 1770063 w 2693988" name="connsiteX1576"/>
              <a:gd fmla="*/ 424089 h 2763207" name="connsiteY1576"/>
              <a:gd fmla="*/ 1760085 w 2693988" name="connsiteX1577"/>
              <a:gd fmla="*/ 453344 h 2763207" name="connsiteY1577"/>
              <a:gd fmla="*/ 1730149 w 2693988" name="connsiteX1578"/>
              <a:gd fmla="*/ 482599 h 2763207" name="connsiteY1578"/>
              <a:gd fmla="*/ 1730149 w 2693988" name="connsiteX1579"/>
              <a:gd fmla="*/ 531358 h 2763207" name="connsiteY1579"/>
              <a:gd fmla="*/ 1710192 w 2693988" name="connsiteX1580"/>
              <a:gd fmla="*/ 550862 h 2763207" name="connsiteY1580"/>
              <a:gd fmla="*/ 1720170 w 2693988" name="connsiteX1581"/>
              <a:gd fmla="*/ 443592 h 2763207" name="connsiteY1581"/>
              <a:gd fmla="*/ 1741375 w 2693988" name="connsiteX1582"/>
              <a:gd fmla="*/ 422870 h 2763207" name="connsiteY1582"/>
              <a:gd fmla="*/ 1808339 w 2693988" name="connsiteX1583"/>
              <a:gd fmla="*/ 403225 h 2763207" name="connsiteY1583"/>
              <a:gd fmla="*/ 1837972 w 2693988" name="connsiteX1584"/>
              <a:gd fmla="*/ 423008 h 2763207" name="connsiteY1584"/>
              <a:gd fmla="*/ 1788584 w 2693988" name="connsiteX1585"/>
              <a:gd fmla="*/ 521921 h 2763207" name="connsiteY1585"/>
              <a:gd fmla="*/ 1778706 w 2693988" name="connsiteX1586"/>
              <a:gd fmla="*/ 531813 h 2763207" name="connsiteY1586"/>
              <a:gd fmla="*/ 1808339 w 2693988" name="connsiteX1587"/>
              <a:gd fmla="*/ 462573 h 2763207" name="connsiteY1587"/>
              <a:gd fmla="*/ 1798461 w 2693988" name="connsiteX1588"/>
              <a:gd fmla="*/ 452682 h 2763207" name="connsiteY1588"/>
              <a:gd fmla="*/ 1758950 w 2693988" name="connsiteX1589"/>
              <a:gd fmla="*/ 521921 h 2763207" name="connsiteY1589"/>
              <a:gd fmla="*/ 1808339 w 2693988" name="connsiteX1590"/>
              <a:gd fmla="*/ 403225 h 2763207" name="connsiteY1590"/>
              <a:gd fmla="*/ 913607 w 2693988" name="connsiteX1591"/>
              <a:gd fmla="*/ 403225 h 2763207" name="connsiteY1591"/>
              <a:gd fmla="*/ 963216 w 2693988" name="connsiteX1592"/>
              <a:gd fmla="*/ 442790 h 2763207" name="connsiteY1592"/>
              <a:gd fmla="*/ 953294 w 2693988" name="connsiteX1593"/>
              <a:gd fmla="*/ 531813 h 2763207" name="connsiteY1593"/>
              <a:gd fmla="*/ 913607 w 2693988" name="connsiteX1594"/>
              <a:gd fmla="*/ 512030 h 2763207" name="connsiteY1594"/>
              <a:gd fmla="*/ 893763 w 2693988" name="connsiteX1595"/>
              <a:gd fmla="*/ 462573 h 2763207" name="connsiteY1595"/>
              <a:gd fmla="*/ 913607 w 2693988" name="connsiteX1596"/>
              <a:gd fmla="*/ 403225 h 2763207" name="connsiteY1596"/>
              <a:gd fmla="*/ 1690235 w 2693988" name="connsiteX1597"/>
              <a:gd fmla="*/ 384175 h 2763207" name="connsiteY1597"/>
              <a:gd fmla="*/ 1709738 w 2693988" name="connsiteX1598"/>
              <a:gd fmla="*/ 442912 h 2763207" name="connsiteY1598"/>
              <a:gd fmla="*/ 1690235 w 2693988" name="connsiteX1599"/>
              <a:gd fmla="*/ 482071 h 2763207" name="connsiteY1599"/>
              <a:gd fmla="*/ 1660979 w 2693988" name="connsiteX1600"/>
              <a:gd fmla="*/ 491860 h 2763207" name="connsiteY1600"/>
              <a:gd fmla="*/ 1651227 w 2693988" name="connsiteX1601"/>
              <a:gd fmla="*/ 423333 h 2763207" name="connsiteY1601"/>
              <a:gd fmla="*/ 1690235 w 2693988" name="connsiteX1602"/>
              <a:gd fmla="*/ 384175 h 2763207" name="connsiteY1602"/>
              <a:gd fmla="*/ 1916748 w 2693988" name="connsiteX1603"/>
              <a:gd fmla="*/ 365125 h 2763207" name="connsiteY1603"/>
              <a:gd fmla="*/ 1946275 w 2693988" name="connsiteX1604"/>
              <a:gd fmla="*/ 433509 h 2763207" name="connsiteY1604"/>
              <a:gd fmla="*/ 1916748 w 2693988" name="connsiteX1605"/>
              <a:gd fmla="*/ 482356 h 2763207" name="connsiteY1605"/>
              <a:gd fmla="*/ 1877378 w 2693988" name="connsiteX1606"/>
              <a:gd fmla="*/ 492125 h 2763207" name="connsiteY1606"/>
              <a:gd fmla="*/ 1867535 w 2693988" name="connsiteX1607"/>
              <a:gd fmla="*/ 482356 h 2763207" name="connsiteY1607"/>
              <a:gd fmla="*/ 1857693 w 2693988" name="connsiteX1608"/>
              <a:gd fmla="*/ 453048 h 2763207" name="connsiteY1608"/>
              <a:gd fmla="*/ 1887220 w 2693988" name="connsiteX1609"/>
              <a:gd fmla="*/ 404202 h 2763207" name="connsiteY1609"/>
              <a:gd fmla="*/ 1916748 w 2693988" name="connsiteX1610"/>
              <a:gd fmla="*/ 365125 h 2763207" name="connsiteY1610"/>
              <a:gd fmla="*/ 845790 w 2693988" name="connsiteX1611"/>
              <a:gd fmla="*/ 352083 h 2763207" name="connsiteY1611"/>
              <a:gd fmla="*/ 883920 w 2693988" name="connsiteX1612"/>
              <a:gd fmla="*/ 384175 h 2763207" name="connsiteY1612"/>
              <a:gd fmla="*/ 883920 w 2693988" name="connsiteX1613"/>
              <a:gd fmla="*/ 453628 h 2763207" name="connsiteY1613"/>
              <a:gd fmla="*/ 845185 w 2693988" name="connsiteX1614"/>
              <a:gd fmla="*/ 443706 h 2763207" name="connsiteY1614"/>
              <a:gd fmla="*/ 816134 w 2693988" name="connsiteX1615"/>
              <a:gd fmla="*/ 433784 h 2763207" name="connsiteY1615"/>
              <a:gd fmla="*/ 806450 w 2693988" name="connsiteX1616"/>
              <a:gd fmla="*/ 364331 h 2763207" name="connsiteY1616"/>
              <a:gd fmla="*/ 825817 w 2693988" name="connsiteX1617"/>
              <a:gd fmla="*/ 354409 h 2763207" name="connsiteY1617"/>
              <a:gd fmla="*/ 845790 w 2693988" name="connsiteX1618"/>
              <a:gd fmla="*/ 352083 h 2763207" name="connsiteY1618"/>
              <a:gd fmla="*/ 2124473 w 2693988" name="connsiteX1619"/>
              <a:gd fmla="*/ 350639 h 2763207" name="connsiteY1619"/>
              <a:gd fmla="*/ 2152931 w 2693988" name="connsiteX1620"/>
              <a:gd fmla="*/ 354329 h 2763207" name="connsiteY1620"/>
              <a:gd fmla="*/ 2222221 w 2693988" name="connsiteX1621"/>
              <a:gd fmla="*/ 374014 h 2763207" name="connsiteY1621"/>
              <a:gd fmla="*/ 2232119 w 2693988" name="connsiteX1622"/>
              <a:gd fmla="*/ 403542 h 2763207" name="connsiteY1622"/>
              <a:gd fmla="*/ 2261815 w 2693988" name="connsiteX1623"/>
              <a:gd fmla="*/ 492125 h 2763207" name="connsiteY1623"/>
              <a:gd fmla="*/ 2192525 w 2693988" name="connsiteX1624"/>
              <a:gd fmla="*/ 482282 h 2763207" name="connsiteY1624"/>
              <a:gd fmla="*/ 2162829 w 2693988" name="connsiteX1625"/>
              <a:gd fmla="*/ 433070 h 2763207" name="connsiteY1625"/>
              <a:gd fmla="*/ 2113337 w 2693988" name="connsiteX1626"/>
              <a:gd fmla="*/ 413385 h 2763207" name="connsiteY1626"/>
              <a:gd fmla="*/ 2103438 w 2693988" name="connsiteX1627"/>
              <a:gd fmla="*/ 354329 h 2763207" name="connsiteY1627"/>
              <a:gd fmla="*/ 2124473 w 2693988" name="connsiteX1628"/>
              <a:gd fmla="*/ 350639 h 2763207" name="connsiteY1628"/>
              <a:gd fmla="*/ 727075 w 2693988" name="connsiteX1629"/>
              <a:gd fmla="*/ 344487 h 2763207" name="connsiteY1629"/>
              <a:gd fmla="*/ 796529 w 2693988" name="connsiteX1630"/>
              <a:gd fmla="*/ 374253 h 2763207" name="connsiteY1630"/>
              <a:gd fmla="*/ 806451 w 2693988" name="connsiteX1631"/>
              <a:gd fmla="*/ 423862 h 2763207" name="connsiteY1631"/>
              <a:gd fmla="*/ 786607 w 2693988" name="connsiteX1632"/>
              <a:gd fmla="*/ 423862 h 2763207" name="connsiteY1632"/>
              <a:gd fmla="*/ 756841 w 2693988" name="connsiteX1633"/>
              <a:gd fmla="*/ 453628 h 2763207" name="connsiteY1633"/>
              <a:gd fmla="*/ 756841 w 2693988" name="connsiteX1634"/>
              <a:gd fmla="*/ 463550 h 2763207" name="connsiteY1634"/>
              <a:gd fmla="*/ 687388 w 2693988" name="connsiteX1635"/>
              <a:gd fmla="*/ 413940 h 2763207" name="connsiteY1635"/>
              <a:gd fmla="*/ 697310 w 2693988" name="connsiteX1636"/>
              <a:gd fmla="*/ 364331 h 2763207" name="connsiteY1636"/>
              <a:gd fmla="*/ 727075 w 2693988" name="connsiteX1637"/>
              <a:gd fmla="*/ 344487 h 2763207" name="connsiteY1637"/>
              <a:gd fmla="*/ 1337204 w 2693988" name="connsiteX1638"/>
              <a:gd fmla="*/ 334962 h 2763207" name="connsiteY1638"/>
              <a:gd fmla="*/ 1366573 w 2693988" name="connsiteX1639"/>
              <a:gd fmla="*/ 374527 h 2763207" name="connsiteY1639"/>
              <a:gd fmla="*/ 1337204 w 2693988" name="connsiteX1640"/>
              <a:gd fmla="*/ 463550 h 2763207" name="connsiteY1640"/>
              <a:gd fmla="*/ 1337204 w 2693988" name="connsiteX1641"/>
              <a:gd fmla="*/ 414093 h 2763207" name="connsiteY1641"/>
              <a:gd fmla="*/ 1337204 w 2693988" name="connsiteX1642"/>
              <a:gd fmla="*/ 374527 h 2763207" name="connsiteY1642"/>
              <a:gd fmla="*/ 1337204 w 2693988" name="connsiteX1643"/>
              <a:gd fmla="*/ 334962 h 2763207" name="connsiteY1643"/>
              <a:gd fmla="*/ 2103756 w 2693988" name="connsiteX1644"/>
              <a:gd fmla="*/ 325437 h 2763207" name="connsiteY1644"/>
              <a:gd fmla="*/ 2231708 w 2693988" name="connsiteX1645"/>
              <a:gd fmla="*/ 354806 h 2763207" name="connsiteY1645"/>
              <a:gd fmla="*/ 2261236 w 2693988" name="connsiteX1646"/>
              <a:gd fmla="*/ 403754 h 2763207" name="connsiteY1646"/>
              <a:gd fmla="*/ 2290763 w 2693988" name="connsiteX1647"/>
              <a:gd fmla="*/ 462491 h 2763207" name="connsiteY1647"/>
              <a:gd fmla="*/ 2280921 w 2693988" name="connsiteX1648"/>
              <a:gd fmla="*/ 491860 h 2763207" name="connsiteY1648"/>
              <a:gd fmla="*/ 2271078 w 2693988" name="connsiteX1649"/>
              <a:gd fmla="*/ 491860 h 2763207" name="connsiteY1649"/>
              <a:gd fmla="*/ 2271078 w 2693988" name="connsiteX1650"/>
              <a:gd fmla="*/ 462491 h 2763207" name="connsiteY1650"/>
              <a:gd fmla="*/ 2241551 w 2693988" name="connsiteX1651"/>
              <a:gd fmla="*/ 364595 h 2763207" name="connsiteY1651"/>
              <a:gd fmla="*/ 2212023 w 2693988" name="connsiteX1652"/>
              <a:gd fmla="*/ 364595 h 2763207" name="connsiteY1652"/>
              <a:gd fmla="*/ 2103756 w 2693988" name="connsiteX1653"/>
              <a:gd fmla="*/ 345016 h 2763207" name="connsiteY1653"/>
              <a:gd fmla="*/ 2093913 w 2693988" name="connsiteX1654"/>
              <a:gd fmla="*/ 335226 h 2763207" name="connsiteY1654"/>
              <a:gd fmla="*/ 2103756 w 2693988" name="connsiteX1655"/>
              <a:gd fmla="*/ 325437 h 2763207" name="connsiteY1655"/>
              <a:gd fmla="*/ 1248456 w 2693988" name="connsiteX1656"/>
              <a:gd fmla="*/ 325437 h 2763207" name="connsiteY1656"/>
              <a:gd fmla="*/ 1248456 w 2693988" name="connsiteX1657"/>
              <a:gd fmla="*/ 335302 h 2763207" name="connsiteY1657"/>
              <a:gd fmla="*/ 1238477 w 2693988" name="connsiteX1658"/>
              <a:gd fmla="*/ 384628 h 2763207" name="connsiteY1658"/>
              <a:gd fmla="*/ 1258434 w 2693988" name="connsiteX1659"/>
              <a:gd fmla="*/ 443819 h 2763207" name="connsiteY1659"/>
              <a:gd fmla="*/ 1258434 w 2693988" name="connsiteX1660"/>
              <a:gd fmla="*/ 463550 h 2763207" name="connsiteY1660"/>
              <a:gd fmla="*/ 1208541 w 2693988" name="connsiteX1661"/>
              <a:gd fmla="*/ 364898 h 2763207" name="connsiteY1661"/>
              <a:gd fmla="*/ 1248456 w 2693988" name="connsiteX1662"/>
              <a:gd fmla="*/ 325437 h 2763207" name="connsiteY1662"/>
              <a:gd fmla="*/ 1159669 w 2693988" name="connsiteX1663"/>
              <a:gd fmla="*/ 325437 h 2763207" name="connsiteY1663"/>
              <a:gd fmla="*/ 1199356 w 2693988" name="connsiteX1664"/>
              <a:gd fmla="*/ 364595 h 2763207" name="connsiteY1664"/>
              <a:gd fmla="*/ 1199356 w 2693988" name="connsiteX1665"/>
              <a:gd fmla="*/ 442912 h 2763207" name="connsiteY1665"/>
              <a:gd fmla="*/ 1139825 w 2693988" name="connsiteX1666"/>
              <a:gd fmla="*/ 393964 h 2763207" name="connsiteY1666"/>
              <a:gd fmla="*/ 1159669 w 2693988" name="connsiteX1667"/>
              <a:gd fmla="*/ 325437 h 2763207" name="connsiteY1667"/>
              <a:gd fmla="*/ 1769358 w 2693988" name="connsiteX1668"/>
              <a:gd fmla="*/ 315912 h 2763207" name="connsiteY1668"/>
              <a:gd fmla="*/ 1789113 w 2693988" name="connsiteX1669"/>
              <a:gd fmla="*/ 325726 h 2763207" name="connsiteY1669"/>
              <a:gd fmla="*/ 1769358 w 2693988" name="connsiteX1670"/>
              <a:gd fmla="*/ 404235 h 2763207" name="connsiteY1670"/>
              <a:gd fmla="*/ 1719969 w 2693988" name="connsiteX1671"/>
              <a:gd fmla="*/ 423862 h 2763207" name="connsiteY1671"/>
              <a:gd fmla="*/ 1710091 w 2693988" name="connsiteX1672"/>
              <a:gd fmla="*/ 423862 h 2763207" name="connsiteY1672"/>
              <a:gd fmla="*/ 1719969 w 2693988" name="connsiteX1673"/>
              <a:gd fmla="*/ 345353 h 2763207" name="connsiteY1673"/>
              <a:gd fmla="*/ 1769358 w 2693988" name="connsiteX1674"/>
              <a:gd fmla="*/ 315912 h 2763207" name="connsiteY1674"/>
              <a:gd fmla="*/ 1415371 w 2693988" name="connsiteX1675"/>
              <a:gd fmla="*/ 315912 h 2763207" name="connsiteY1675"/>
              <a:gd fmla="*/ 1425123 w 2693988" name="connsiteX1676"/>
              <a:gd fmla="*/ 315912 h 2763207" name="connsiteY1676"/>
              <a:gd fmla="*/ 1444626 w 2693988" name="connsiteX1677"/>
              <a:gd fmla="*/ 364758 h 2763207" name="connsiteY1677"/>
              <a:gd fmla="*/ 1395867 w 2693988" name="connsiteX1678"/>
              <a:gd fmla="*/ 442912 h 2763207" name="connsiteY1678"/>
              <a:gd fmla="*/ 1376363 w 2693988" name="connsiteX1679"/>
              <a:gd fmla="*/ 423373 h 2763207" name="connsiteY1679"/>
              <a:gd fmla="*/ 1386115 w 2693988" name="connsiteX1680"/>
              <a:gd fmla="*/ 364758 h 2763207" name="connsiteY1680"/>
              <a:gd fmla="*/ 1415371 w 2693988" name="connsiteX1681"/>
              <a:gd fmla="*/ 315912 h 2763207" name="connsiteY1681"/>
              <a:gd fmla="*/ 1852746 w 2693988" name="connsiteX1682"/>
              <a:gd fmla="*/ 300236 h 2763207" name="connsiteY1682"/>
              <a:gd fmla="*/ 1887009 w 2693988" name="connsiteX1683"/>
              <a:gd fmla="*/ 315119 h 2763207" name="connsiteY1683"/>
              <a:gd fmla="*/ 1896799 w 2693988" name="connsiteX1684"/>
              <a:gd fmla="*/ 374650 h 2763207" name="connsiteY1684"/>
              <a:gd fmla="*/ 1847851 w 2693988" name="connsiteX1685"/>
              <a:gd fmla="*/ 414338 h 2763207" name="connsiteY1685"/>
              <a:gd fmla="*/ 1818482 w 2693988" name="connsiteX1686"/>
              <a:gd fmla="*/ 394494 h 2763207" name="connsiteY1686"/>
              <a:gd fmla="*/ 1789113 w 2693988" name="connsiteX1687"/>
              <a:gd fmla="*/ 404416 h 2763207" name="connsiteY1687"/>
              <a:gd fmla="*/ 1818482 w 2693988" name="connsiteX1688"/>
              <a:gd fmla="*/ 315119 h 2763207" name="connsiteY1688"/>
              <a:gd fmla="*/ 1852746 w 2693988" name="connsiteX1689"/>
              <a:gd fmla="*/ 300236 h 2763207" name="connsiteY1689"/>
              <a:gd fmla="*/ 1287462 w 2693988" name="connsiteX1690"/>
              <a:gd fmla="*/ 295275 h 2763207" name="connsiteY1690"/>
              <a:gd fmla="*/ 1307306 w 2693988" name="connsiteX1691"/>
              <a:gd fmla="*/ 305166 h 2763207" name="connsiteY1691"/>
              <a:gd fmla="*/ 1307306 w 2693988" name="connsiteX1692"/>
              <a:gd fmla="*/ 413971 h 2763207" name="connsiteY1692"/>
              <a:gd fmla="*/ 1297384 w 2693988" name="connsiteX1693"/>
              <a:gd fmla="*/ 344732 h 2763207" name="connsiteY1693"/>
              <a:gd fmla="*/ 1277540 w 2693988" name="connsiteX1694"/>
              <a:gd fmla="*/ 354623 h 2763207" name="connsiteY1694"/>
              <a:gd fmla="*/ 1287462 w 2693988" name="connsiteX1695"/>
              <a:gd fmla="*/ 423863 h 2763207" name="connsiteY1695"/>
              <a:gd fmla="*/ 1267619 w 2693988" name="connsiteX1696"/>
              <a:gd fmla="*/ 394189 h 2763207" name="connsiteY1696"/>
              <a:gd fmla="*/ 1287462 w 2693988" name="connsiteX1697"/>
              <a:gd fmla="*/ 295275 h 2763207" name="connsiteY1697"/>
              <a:gd fmla="*/ 1199357 w 2693988" name="connsiteX1698"/>
              <a:gd fmla="*/ 227012 h 2763207" name="connsiteY1698"/>
              <a:gd fmla="*/ 1218804 w 2693988" name="connsiteX1699"/>
              <a:gd fmla="*/ 227012 h 2763207" name="connsiteY1699"/>
              <a:gd fmla="*/ 1238251 w 2693988" name="connsiteX1700"/>
              <a:gd fmla="*/ 314935 h 2763207" name="connsiteY1700"/>
              <a:gd fmla="*/ 1218804 w 2693988" name="connsiteX1701"/>
              <a:gd fmla="*/ 324704 h 2763207" name="connsiteY1701"/>
              <a:gd fmla="*/ 1189633 w 2693988" name="connsiteX1702"/>
              <a:gd fmla="*/ 344243 h 2763207" name="connsiteY1702"/>
              <a:gd fmla="*/ 1160463 w 2693988" name="connsiteX1703"/>
              <a:gd fmla="*/ 275858 h 2763207" name="connsiteY1703"/>
              <a:gd fmla="*/ 1199357 w 2693988" name="connsiteX1704"/>
              <a:gd fmla="*/ 227012 h 2763207" name="connsiteY1704"/>
              <a:gd fmla="*/ 1371600 w 2693988" name="connsiteX1705"/>
              <a:gd fmla="*/ 224801 h 2763207" name="connsiteY1705"/>
              <a:gd fmla="*/ 1396295 w 2693988" name="connsiteX1706"/>
              <a:gd fmla="*/ 236990 h 2763207" name="connsiteY1706"/>
              <a:gd fmla="*/ 1386417 w 2693988" name="connsiteX1707"/>
              <a:gd fmla="*/ 344260 h 2763207" name="connsiteY1707"/>
              <a:gd fmla="*/ 1376539 w 2693988" name="connsiteX1708"/>
              <a:gd fmla="*/ 354012 h 2763207" name="connsiteY1708"/>
              <a:gd fmla="*/ 1356783 w 2693988" name="connsiteX1709"/>
              <a:gd fmla="*/ 334508 h 2763207" name="connsiteY1709"/>
              <a:gd fmla="*/ 1327150 w 2693988" name="connsiteX1710"/>
              <a:gd fmla="*/ 315005 h 2763207" name="connsiteY1710"/>
              <a:gd fmla="*/ 1346905 w 2693988" name="connsiteX1711"/>
              <a:gd fmla="*/ 227239 h 2763207" name="connsiteY1711"/>
              <a:gd fmla="*/ 1371600 w 2693988" name="connsiteX1712"/>
              <a:gd fmla="*/ 224801 h 2763207" name="connsiteY1712"/>
              <a:gd fmla="*/ 815373 w 2693988" name="connsiteX1713"/>
              <a:gd fmla="*/ 217487 h 2763207" name="connsiteY1713"/>
              <a:gd fmla="*/ 904054 w 2693988" name="connsiteX1714"/>
              <a:gd fmla="*/ 227324 h 2763207" name="connsiteY1714"/>
              <a:gd fmla="*/ 982882 w 2693988" name="connsiteX1715"/>
              <a:gd fmla="*/ 315855 h 2763207" name="connsiteY1715"/>
              <a:gd fmla="*/ 1071563 w 2693988" name="connsiteX1716"/>
              <a:gd fmla="*/ 581450 h 2763207" name="connsiteY1716"/>
              <a:gd fmla="*/ 1061709 w 2693988" name="connsiteX1717"/>
              <a:gd fmla="*/ 591287 h 2763207" name="connsiteY1717"/>
              <a:gd fmla="*/ 1051856 w 2693988" name="connsiteX1718"/>
              <a:gd fmla="*/ 581450 h 2763207" name="connsiteY1718"/>
              <a:gd fmla="*/ 982882 w 2693988" name="connsiteX1719"/>
              <a:gd fmla="*/ 394550 h 2763207" name="connsiteY1719"/>
              <a:gd fmla="*/ 913908 w 2693988" name="connsiteX1720"/>
              <a:gd fmla="*/ 325692 h 2763207" name="connsiteY1720"/>
              <a:gd fmla="*/ 697132 w 2693988" name="connsiteX1721"/>
              <a:gd fmla="*/ 306018 h 2763207" name="connsiteY1721"/>
              <a:gd fmla="*/ 677425 w 2693988" name="connsiteX1722"/>
              <a:gd fmla="*/ 306018 h 2763207" name="connsiteY1722"/>
              <a:gd fmla="*/ 628158 w 2693988" name="connsiteX1723"/>
              <a:gd fmla="*/ 463408 h 2763207" name="connsiteY1723"/>
              <a:gd fmla="*/ 628158 w 2693988" name="connsiteX1724"/>
              <a:gd fmla="*/ 561776 h 2763207" name="connsiteY1724"/>
              <a:gd fmla="*/ 706985 w 2693988" name="connsiteX1725"/>
              <a:gd fmla="*/ 660145 h 2763207" name="connsiteY1725"/>
              <a:gd fmla="*/ 795666 w 2693988" name="connsiteX1726"/>
              <a:gd fmla="*/ 748676 h 2763207" name="connsiteY1726"/>
              <a:gd fmla="*/ 775959 w 2693988" name="connsiteX1727"/>
              <a:gd fmla="*/ 768350 h 2763207" name="connsiteY1727"/>
              <a:gd fmla="*/ 736546 w 2693988" name="connsiteX1728"/>
              <a:gd fmla="*/ 738839 h 2763207" name="connsiteY1728"/>
              <a:gd fmla="*/ 608451 w 2693988" name="connsiteX1729"/>
              <a:gd fmla="*/ 620797 h 2763207" name="connsiteY1729"/>
              <a:gd fmla="*/ 539477 w 2693988" name="connsiteX1730"/>
              <a:gd fmla="*/ 512592 h 2763207" name="connsiteY1730"/>
              <a:gd fmla="*/ 578890 w 2693988" name="connsiteX1731"/>
              <a:gd fmla="*/ 335529 h 2763207" name="connsiteY1731"/>
              <a:gd fmla="*/ 638011 w 2693988" name="connsiteX1732"/>
              <a:gd fmla="*/ 237161 h 2763207" name="connsiteY1732"/>
              <a:gd fmla="*/ 815373 w 2693988" name="connsiteX1733"/>
              <a:gd fmla="*/ 217487 h 2763207" name="connsiteY1733"/>
              <a:gd fmla="*/ 834794 w 2693988" name="connsiteX1734"/>
              <a:gd fmla="*/ 187325 h 2763207" name="connsiteY1734"/>
              <a:gd fmla="*/ 992221 w 2693988" name="connsiteX1735"/>
              <a:gd fmla="*/ 275936 h 2763207" name="connsiteY1735"/>
              <a:gd fmla="*/ 1002060 w 2693988" name="connsiteX1736"/>
              <a:gd fmla="*/ 295628 h 2763207" name="connsiteY1736"/>
              <a:gd fmla="*/ 1070934 w 2693988" name="connsiteX1737"/>
              <a:gd fmla="*/ 492542 h 2763207" name="connsiteY1737"/>
              <a:gd fmla="*/ 1090613 w 2693988" name="connsiteX1738"/>
              <a:gd fmla="*/ 581153 h 2763207" name="connsiteY1738"/>
              <a:gd fmla="*/ 1080774 w 2693988" name="connsiteX1739"/>
              <a:gd fmla="*/ 581153 h 2763207" name="connsiteY1739"/>
              <a:gd fmla="*/ 1041417 w 2693988" name="connsiteX1740"/>
              <a:gd fmla="*/ 463005 h 2763207" name="connsiteY1740"/>
              <a:gd fmla="*/ 1002060 w 2693988" name="connsiteX1741"/>
              <a:gd fmla="*/ 315319 h 2763207" name="connsiteY1741"/>
              <a:gd fmla="*/ 933186 w 2693988" name="connsiteX1742"/>
              <a:gd fmla="*/ 236553 h 2763207" name="connsiteY1742"/>
              <a:gd fmla="*/ 864311 w 2693988" name="connsiteX1743"/>
              <a:gd fmla="*/ 207016 h 2763207" name="connsiteY1743"/>
              <a:gd fmla="*/ 667527 w 2693988" name="connsiteX1744"/>
              <a:gd fmla="*/ 226708 h 2763207" name="connsiteY1744"/>
              <a:gd fmla="*/ 638010 w 2693988" name="connsiteX1745"/>
              <a:gd fmla="*/ 216862 h 2763207" name="connsiteY1745"/>
              <a:gd fmla="*/ 598653 w 2693988" name="connsiteX1746"/>
              <a:gd fmla="*/ 285782 h 2763207" name="connsiteY1746"/>
              <a:gd fmla="*/ 510100 w 2693988" name="connsiteX1747"/>
              <a:gd fmla="*/ 443313 h 2763207" name="connsiteY1747"/>
              <a:gd fmla="*/ 549457 w 2693988" name="connsiteX1748"/>
              <a:gd fmla="*/ 571307 h 2763207" name="connsiteY1748"/>
              <a:gd fmla="*/ 647849 w 2693988" name="connsiteX1749"/>
              <a:gd fmla="*/ 669765 h 2763207" name="connsiteY1749"/>
              <a:gd fmla="*/ 765919 w 2693988" name="connsiteX1750"/>
              <a:gd fmla="*/ 787913 h 2763207" name="connsiteY1750"/>
              <a:gd fmla="*/ 726562 w 2693988" name="connsiteX1751"/>
              <a:gd fmla="*/ 768222 h 2763207" name="connsiteY1751"/>
              <a:gd fmla="*/ 578974 w 2693988" name="connsiteX1752"/>
              <a:gd fmla="*/ 640227 h 2763207" name="connsiteY1752"/>
              <a:gd fmla="*/ 510100 w 2693988" name="connsiteX1753"/>
              <a:gd fmla="*/ 522079 h 2763207" name="connsiteY1753"/>
              <a:gd fmla="*/ 510100 w 2693988" name="connsiteX1754"/>
              <a:gd fmla="*/ 512233 h 2763207" name="connsiteY1754"/>
              <a:gd fmla="*/ 500261 w 2693988" name="connsiteX1755"/>
              <a:gd fmla="*/ 463005 h 2763207" name="connsiteY1755"/>
              <a:gd fmla="*/ 490422 w 2693988" name="connsiteX1756"/>
              <a:gd fmla="*/ 472850 h 2763207" name="connsiteY1756"/>
              <a:gd fmla="*/ 500261 w 2693988" name="connsiteX1757"/>
              <a:gd fmla="*/ 512233 h 2763207" name="connsiteY1757"/>
              <a:gd fmla="*/ 480582 w 2693988" name="connsiteX1758"/>
              <a:gd fmla="*/ 531925 h 2763207" name="connsiteY1758"/>
              <a:gd fmla="*/ 460904 w 2693988" name="connsiteX1759"/>
              <a:gd fmla="*/ 561462 h 2763207" name="connsiteY1759"/>
              <a:gd fmla="*/ 460904 w 2693988" name="connsiteX1760"/>
              <a:gd fmla="*/ 581153 h 2763207" name="connsiteY1760"/>
              <a:gd fmla="*/ 519939 w 2693988" name="connsiteX1761"/>
              <a:gd fmla="*/ 600845 h 2763207" name="connsiteY1761"/>
              <a:gd fmla="*/ 539618 w 2693988" name="connsiteX1762"/>
              <a:gd fmla="*/ 610690 h 2763207" name="connsiteY1762"/>
              <a:gd fmla="*/ 746241 w 2693988" name="connsiteX1763"/>
              <a:gd fmla="*/ 797759 h 2763207" name="connsiteY1763"/>
              <a:gd fmla="*/ 746241 w 2693988" name="connsiteX1764"/>
              <a:gd fmla="*/ 807604 h 2763207" name="connsiteY1764"/>
              <a:gd fmla="*/ 726562 w 2693988" name="connsiteX1765"/>
              <a:gd fmla="*/ 797759 h 2763207" name="connsiteY1765"/>
              <a:gd fmla="*/ 559296 w 2693988" name="connsiteX1766"/>
              <a:gd fmla="*/ 650073 h 2763207" name="connsiteY1766"/>
              <a:gd fmla="*/ 460904 w 2693988" name="connsiteX1767"/>
              <a:gd fmla="*/ 590999 h 2763207" name="connsiteY1767"/>
              <a:gd fmla="*/ 372351 w 2693988" name="connsiteX1768"/>
              <a:gd fmla="*/ 590999 h 2763207" name="connsiteY1768"/>
              <a:gd fmla="*/ 254281 w 2693988" name="connsiteX1769"/>
              <a:gd fmla="*/ 659919 h 2763207" name="connsiteY1769"/>
              <a:gd fmla="*/ 165728 w 2693988" name="connsiteX1770"/>
              <a:gd fmla="*/ 728839 h 2763207" name="connsiteY1770"/>
              <a:gd fmla="*/ 165728 w 2693988" name="connsiteX1771"/>
              <a:gd fmla="*/ 748530 h 2763207" name="connsiteY1771"/>
              <a:gd fmla="*/ 165728 w 2693988" name="connsiteX1772"/>
              <a:gd fmla="*/ 915907 h 2763207" name="connsiteY1772"/>
              <a:gd fmla="*/ 264120 w 2693988" name="connsiteX1773"/>
              <a:gd fmla="*/ 1063593 h 2763207" name="connsiteY1773"/>
              <a:gd fmla="*/ 559296 w 2693988" name="connsiteX1774"/>
              <a:gd fmla="*/ 1152204 h 2763207" name="connsiteY1774"/>
              <a:gd fmla="*/ 549457 w 2693988" name="connsiteX1775"/>
              <a:gd fmla="*/ 1162050 h 2763207" name="connsiteY1775"/>
              <a:gd fmla="*/ 254281 w 2693988" name="connsiteX1776"/>
              <a:gd fmla="*/ 1073438 h 2763207" name="connsiteY1776"/>
              <a:gd fmla="*/ 165728 w 2693988" name="connsiteX1777"/>
              <a:gd fmla="*/ 974981 h 2763207" name="connsiteY1777"/>
              <a:gd fmla="*/ 146050 w 2693988" name="connsiteX1778"/>
              <a:gd fmla="*/ 896216 h 2763207" name="connsiteY1778"/>
              <a:gd fmla="*/ 146050 w 2693988" name="connsiteX1779"/>
              <a:gd fmla="*/ 827296 h 2763207" name="connsiteY1779"/>
              <a:gd fmla="*/ 146050 w 2693988" name="connsiteX1780"/>
              <a:gd fmla="*/ 758376 h 2763207" name="connsiteY1780"/>
              <a:gd fmla="*/ 146050 w 2693988" name="connsiteX1781"/>
              <a:gd fmla="*/ 718993 h 2763207" name="connsiteY1781"/>
              <a:gd fmla="*/ 214924 w 2693988" name="connsiteX1782"/>
              <a:gd fmla="*/ 679610 h 2763207" name="connsiteY1782"/>
              <a:gd fmla="*/ 342834 w 2693988" name="connsiteX1783"/>
              <a:gd fmla="*/ 581153 h 2763207" name="connsiteY1783"/>
              <a:gd fmla="*/ 352673 w 2693988" name="connsiteX1784"/>
              <a:gd fmla="*/ 561462 h 2763207" name="connsiteY1784"/>
              <a:gd fmla="*/ 372351 w 2693988" name="connsiteX1785"/>
              <a:gd fmla="*/ 453159 h 2763207" name="connsiteY1785"/>
              <a:gd fmla="*/ 421547 w 2693988" name="connsiteX1786"/>
              <a:gd fmla="*/ 443313 h 2763207" name="connsiteY1786"/>
              <a:gd fmla="*/ 500261 w 2693988" name="connsiteX1787"/>
              <a:gd fmla="*/ 423622 h 2763207" name="connsiteY1787"/>
              <a:gd fmla="*/ 510100 w 2693988" name="connsiteX1788"/>
              <a:gd fmla="*/ 403930 h 2763207" name="connsiteY1788"/>
              <a:gd fmla="*/ 578974 w 2693988" name="connsiteX1789"/>
              <a:gd fmla="*/ 295628 h 2763207" name="connsiteY1789"/>
              <a:gd fmla="*/ 618331 w 2693988" name="connsiteX1790"/>
              <a:gd fmla="*/ 207016 h 2763207" name="connsiteY1790"/>
              <a:gd fmla="*/ 667527 w 2693988" name="connsiteX1791"/>
              <a:gd fmla="*/ 207016 h 2763207" name="connsiteY1791"/>
              <a:gd fmla="*/ 834794 w 2693988" name="connsiteX1792"/>
              <a:gd fmla="*/ 187325 h 2763207" name="connsiteY1792"/>
              <a:gd fmla="*/ 1749743 w 2693988" name="connsiteX1793"/>
              <a:gd fmla="*/ 177800 h 2763207" name="connsiteY1793"/>
              <a:gd fmla="*/ 1936751 w 2693988" name="connsiteX1794"/>
              <a:gd fmla="*/ 177800 h 2763207" name="connsiteY1794"/>
              <a:gd fmla="*/ 1956436 w 2693988" name="connsiteX1795"/>
              <a:gd fmla="*/ 207310 h 2763207" name="connsiteY1795"/>
              <a:gd fmla="*/ 2064703 w 2693988" name="connsiteX1796"/>
              <a:gd fmla="*/ 354863 h 2763207" name="connsiteY1796"/>
              <a:gd fmla="*/ 2035176 w 2693988" name="connsiteX1797"/>
              <a:gd fmla="*/ 531926 h 2763207" name="connsiteY1797"/>
              <a:gd fmla="*/ 1907223 w 2693988" name="connsiteX1798"/>
              <a:gd fmla="*/ 679479 h 2763207" name="connsiteY1798"/>
              <a:gd fmla="*/ 1858011 w 2693988" name="connsiteX1799"/>
              <a:gd fmla="*/ 728663 h 2763207" name="connsiteY1799"/>
              <a:gd fmla="*/ 1838326 w 2693988" name="connsiteX1800"/>
              <a:gd fmla="*/ 718826 h 2763207" name="connsiteY1800"/>
              <a:gd fmla="*/ 1838326 w 2693988" name="connsiteX1801"/>
              <a:gd fmla="*/ 708989 h 2763207" name="connsiteY1801"/>
              <a:gd fmla="*/ 1966278 w 2693988" name="connsiteX1802"/>
              <a:gd fmla="*/ 561437 h 2763207" name="connsiteY1802"/>
              <a:gd fmla="*/ 1985963 w 2693988" name="connsiteX1803"/>
              <a:gd fmla="*/ 472905 h 2763207" name="connsiteY1803"/>
              <a:gd fmla="*/ 1926908 w 2693988" name="connsiteX1804"/>
              <a:gd fmla="*/ 295842 h 2763207" name="connsiteY1804"/>
              <a:gd fmla="*/ 1907223 w 2693988" name="connsiteX1805"/>
              <a:gd fmla="*/ 256495 h 2763207" name="connsiteY1805"/>
              <a:gd fmla="*/ 1867853 w 2693988" name="connsiteX1806"/>
              <a:gd fmla="*/ 266331 h 2763207" name="connsiteY1806"/>
              <a:gd fmla="*/ 1710373 w 2693988" name="connsiteX1807"/>
              <a:gd fmla="*/ 286005 h 2763207" name="connsiteY1807"/>
              <a:gd fmla="*/ 1641475 w 2693988" name="connsiteX1808"/>
              <a:gd fmla="*/ 335189 h 2763207" name="connsiteY1808"/>
              <a:gd fmla="*/ 1602105 w 2693988" name="connsiteX1809"/>
              <a:gd fmla="*/ 433558 h 2763207" name="connsiteY1809"/>
              <a:gd fmla="*/ 1572578 w 2693988" name="connsiteX1810"/>
              <a:gd fmla="*/ 571273 h 2763207" name="connsiteY1810"/>
              <a:gd fmla="*/ 1543050 w 2693988" name="connsiteX1811"/>
              <a:gd fmla="*/ 571273 h 2763207" name="connsiteY1811"/>
              <a:gd fmla="*/ 1543050 w 2693988" name="connsiteX1812"/>
              <a:gd fmla="*/ 561437 h 2763207" name="connsiteY1812"/>
              <a:gd fmla="*/ 1562735 w 2693988" name="connsiteX1813"/>
              <a:gd fmla="*/ 472905 h 2763207" name="connsiteY1813"/>
              <a:gd fmla="*/ 1592263 w 2693988" name="connsiteX1814"/>
              <a:gd fmla="*/ 315516 h 2763207" name="connsiteY1814"/>
              <a:gd fmla="*/ 1749743 w 2693988" name="connsiteX1815"/>
              <a:gd fmla="*/ 177800 h 2763207" name="connsiteY1815"/>
              <a:gd fmla="*/ 1277937 w 2693988" name="connsiteX1816"/>
              <a:gd fmla="*/ 177800 h 2763207" name="connsiteY1816"/>
              <a:gd fmla="*/ 1326885 w 2693988" name="connsiteX1817"/>
              <a:gd fmla="*/ 207108 h 2763207" name="connsiteY1817"/>
              <a:gd fmla="*/ 1326885 w 2693988" name="connsiteX1818"/>
              <a:gd fmla="*/ 295031 h 2763207" name="connsiteY1818"/>
              <a:gd fmla="*/ 1297516 w 2693988" name="connsiteX1819"/>
              <a:gd fmla="*/ 285261 h 2763207" name="connsiteY1819"/>
              <a:gd fmla="*/ 1258358 w 2693988" name="connsiteX1820"/>
              <a:gd fmla="*/ 304800 h 2763207" name="connsiteY1820"/>
              <a:gd fmla="*/ 1228989 w 2693988" name="connsiteX1821"/>
              <a:gd fmla="*/ 207108 h 2763207" name="connsiteY1821"/>
              <a:gd fmla="*/ 1277937 w 2693988" name="connsiteX1822"/>
              <a:gd fmla="*/ 177800 h 2763207" name="connsiteY1822"/>
              <a:gd fmla="*/ 1956123 w 2693988" name="connsiteX1823"/>
              <a:gd fmla="*/ 147637 h 2763207" name="connsiteY1823"/>
              <a:gd fmla="*/ 2015049 w 2693988" name="connsiteX1824"/>
              <a:gd fmla="*/ 246010 h 2763207" name="connsiteY1824"/>
              <a:gd fmla="*/ 2093617 w 2693988" name="connsiteX1825"/>
              <a:gd fmla="*/ 354220 h 2763207" name="connsiteY1825"/>
              <a:gd fmla="*/ 2093617 w 2693988" name="connsiteX1826"/>
              <a:gd fmla="*/ 442756 h 2763207" name="connsiteY1826"/>
              <a:gd fmla="*/ 2064154 w 2693988" name="connsiteX1827"/>
              <a:gd fmla="*/ 531291 h 2763207" name="connsiteY1827"/>
              <a:gd fmla="*/ 2054333 w 2693988" name="connsiteX1828"/>
              <a:gd fmla="*/ 541129 h 2763207" name="connsiteY1828"/>
              <a:gd fmla="*/ 2024870 w 2693988" name="connsiteX1829"/>
              <a:gd fmla="*/ 580478 h 2763207" name="connsiteY1829"/>
              <a:gd fmla="*/ 1877556 w 2693988" name="connsiteX1830"/>
              <a:gd fmla="*/ 747712 h 2763207" name="connsiteY1830"/>
              <a:gd fmla="*/ 1867735 w 2693988" name="connsiteX1831"/>
              <a:gd fmla="*/ 737875 h 2763207" name="connsiteY1831"/>
              <a:gd fmla="*/ 1907019 w 2693988" name="connsiteX1832"/>
              <a:gd fmla="*/ 698525 h 2763207" name="connsiteY1832"/>
              <a:gd fmla="*/ 2054333 w 2693988" name="connsiteX1833"/>
              <a:gd fmla="*/ 531291 h 2763207" name="connsiteY1833"/>
              <a:gd fmla="*/ 2083796 w 2693988" name="connsiteX1834"/>
              <a:gd fmla="*/ 403407 h 2763207" name="connsiteY1834"/>
              <a:gd fmla="*/ 2005228 w 2693988" name="connsiteX1835"/>
              <a:gd fmla="*/ 246010 h 2763207" name="connsiteY1835"/>
              <a:gd fmla="*/ 1956123 w 2693988" name="connsiteX1836"/>
              <a:gd fmla="*/ 167311 h 2763207" name="connsiteY1836"/>
              <a:gd fmla="*/ 1936482 w 2693988" name="connsiteX1837"/>
              <a:gd fmla="*/ 167311 h 2763207" name="connsiteY1837"/>
              <a:gd fmla="*/ 1769525 w 2693988" name="connsiteX1838"/>
              <a:gd fmla="*/ 167311 h 2763207" name="connsiteY1838"/>
              <a:gd fmla="*/ 1651673 w 2693988" name="connsiteX1839"/>
              <a:gd fmla="*/ 206661 h 2763207" name="connsiteY1839"/>
              <a:gd fmla="*/ 1582926 w 2693988" name="connsiteX1840"/>
              <a:gd fmla="*/ 344383 h 2763207" name="connsiteY1840"/>
              <a:gd fmla="*/ 1524000 w 2693988" name="connsiteX1841"/>
              <a:gd fmla="*/ 560803 h 2763207" name="connsiteY1841"/>
              <a:gd fmla="*/ 1543642 w 2693988" name="connsiteX1842"/>
              <a:gd fmla="*/ 432918 h 2763207" name="connsiteY1842"/>
              <a:gd fmla="*/ 1573105 w 2693988" name="connsiteX1843"/>
              <a:gd fmla="*/ 314871 h 2763207" name="connsiteY1843"/>
              <a:gd fmla="*/ 1622210 w 2693988" name="connsiteX1844"/>
              <a:gd fmla="*/ 216498 h 2763207" name="connsiteY1844"/>
              <a:gd fmla="*/ 1749883 w 2693988" name="connsiteX1845"/>
              <a:gd fmla="*/ 157474 h 2763207" name="connsiteY1845"/>
              <a:gd fmla="*/ 1956123 w 2693988" name="connsiteX1846"/>
              <a:gd fmla="*/ 147637 h 2763207" name="connsiteY1846"/>
              <a:gd fmla="*/ 952874 w 2693988" name="connsiteX1847"/>
              <a:gd fmla="*/ 98425 h 2763207" name="connsiteY1847"/>
              <a:gd fmla="*/ 1050926 w 2693988" name="connsiteX1848"/>
              <a:gd fmla="*/ 118110 h 2763207" name="connsiteY1848"/>
              <a:gd fmla="*/ 1021510 w 2693988" name="connsiteX1849"/>
              <a:gd fmla="*/ 167322 h 2763207" name="connsiteY1849"/>
              <a:gd fmla="*/ 992095 w 2693988" name="connsiteX1850"/>
              <a:gd fmla="*/ 167322 h 2763207" name="connsiteY1850"/>
              <a:gd fmla="*/ 933264 w 2693988" name="connsiteX1851"/>
              <a:gd fmla="*/ 196850 h 2763207" name="connsiteY1851"/>
              <a:gd fmla="*/ 884238 w 2693988" name="connsiteX1852"/>
              <a:gd fmla="*/ 177165 h 2763207" name="connsiteY1852"/>
              <a:gd fmla="*/ 903848 w 2693988" name="connsiteX1853"/>
              <a:gd fmla="*/ 157480 h 2763207" name="connsiteY1853"/>
              <a:gd fmla="*/ 952874 w 2693988" name="connsiteX1854"/>
              <a:gd fmla="*/ 98425 h 2763207" name="connsiteY1854"/>
              <a:gd fmla="*/ 1611631 w 2693988" name="connsiteX1855"/>
              <a:gd fmla="*/ 79375 h 2763207" name="connsiteY1855"/>
              <a:gd fmla="*/ 1670686 w 2693988" name="connsiteX1856"/>
              <a:gd fmla="*/ 109008 h 2763207" name="connsiteY1856"/>
              <a:gd fmla="*/ 1700213 w 2693988" name="connsiteX1857"/>
              <a:gd fmla="*/ 148519 h 2763207" name="connsiteY1857"/>
              <a:gd fmla="*/ 1660843 w 2693988" name="connsiteX1858"/>
              <a:gd fmla="*/ 168275 h 2763207" name="connsiteY1858"/>
              <a:gd fmla="*/ 1631316 w 2693988" name="connsiteX1859"/>
              <a:gd fmla="*/ 158397 h 2763207" name="connsiteY1859"/>
              <a:gd fmla="*/ 1552576 w 2693988" name="connsiteX1860"/>
              <a:gd fmla="*/ 148519 h 2763207" name="connsiteY1860"/>
              <a:gd fmla="*/ 1523048 w 2693988" name="connsiteX1861"/>
              <a:gd fmla="*/ 128764 h 2763207" name="connsiteY1861"/>
              <a:gd fmla="*/ 1503363 w 2693988" name="connsiteX1862"/>
              <a:gd fmla="*/ 109008 h 2763207" name="connsiteY1862"/>
              <a:gd fmla="*/ 1611631 w 2693988" name="connsiteX1863"/>
              <a:gd fmla="*/ 79375 h 2763207" name="connsiteY1863"/>
              <a:gd fmla="*/ 943251 w 2693988" name="connsiteX1864"/>
              <a:gd fmla="*/ 69850 h 2763207" name="connsiteY1864"/>
              <a:gd fmla="*/ 1051822 w 2693988" name="connsiteX1865"/>
              <a:gd fmla="*/ 89477 h 2763207" name="connsiteY1865"/>
              <a:gd fmla="*/ 1071563 w 2693988" name="connsiteX1866"/>
              <a:gd fmla="*/ 99291 h 2763207" name="connsiteY1866"/>
              <a:gd fmla="*/ 1032082 w 2693988" name="connsiteX1867"/>
              <a:gd fmla="*/ 99291 h 2763207" name="connsiteY1867"/>
              <a:gd fmla="*/ 953121 w 2693988" name="connsiteX1868"/>
              <a:gd fmla="*/ 79664 h 2763207" name="connsiteY1868"/>
              <a:gd fmla="*/ 923511 w 2693988" name="connsiteX1869"/>
              <a:gd fmla="*/ 109104 h 2763207" name="connsiteY1869"/>
              <a:gd fmla="*/ 864290 w 2693988" name="connsiteX1870"/>
              <a:gd fmla="*/ 177800 h 2763207" name="connsiteY1870"/>
              <a:gd fmla="*/ 854420 w 2693988" name="connsiteX1871"/>
              <a:gd fmla="*/ 177800 h 2763207" name="connsiteY1871"/>
              <a:gd fmla="*/ 854420 w 2693988" name="connsiteX1872"/>
              <a:gd fmla="*/ 158173 h 2763207" name="connsiteY1872"/>
              <a:gd fmla="*/ 923511 w 2693988" name="connsiteX1873"/>
              <a:gd fmla="*/ 89477 h 2763207" name="connsiteY1873"/>
              <a:gd fmla="*/ 933381 w 2693988" name="connsiteX1874"/>
              <a:gd fmla="*/ 79664 h 2763207" name="connsiteY1874"/>
              <a:gd fmla="*/ 943251 w 2693988" name="connsiteX1875"/>
              <a:gd fmla="*/ 69850 h 2763207" name="connsiteY1875"/>
              <a:gd fmla="*/ 1277620 w 2693988" name="connsiteX1876"/>
              <a:gd fmla="*/ 49212 h 2763207" name="connsiteY1876"/>
              <a:gd fmla="*/ 1316990 w 2693988" name="connsiteX1877"/>
              <a:gd fmla="*/ 68921 h 2763207" name="connsiteY1877"/>
              <a:gd fmla="*/ 1435100 w 2693988" name="connsiteX1878"/>
              <a:gd fmla="*/ 118193 h 2763207" name="connsiteY1878"/>
              <a:gd fmla="*/ 1523683 w 2693988" name="connsiteX1879"/>
              <a:gd fmla="*/ 197029 h 2763207" name="connsiteY1879"/>
              <a:gd fmla="*/ 1533525 w 2693988" name="connsiteX1880"/>
              <a:gd fmla="*/ 275865 h 2763207" name="connsiteY1880"/>
              <a:gd fmla="*/ 1533525 w 2693988" name="connsiteX1881"/>
              <a:gd fmla="*/ 305429 h 2763207" name="connsiteY1881"/>
              <a:gd fmla="*/ 1484313 w 2693988" name="connsiteX1882"/>
              <a:gd fmla="*/ 551791 h 2763207" name="connsiteY1882"/>
              <a:gd fmla="*/ 1454785 w 2693988" name="connsiteX1883"/>
              <a:gd fmla="*/ 551791 h 2763207" name="connsiteY1883"/>
              <a:gd fmla="*/ 1464628 w 2693988" name="connsiteX1884"/>
              <a:gd fmla="*/ 512373 h 2763207" name="connsiteY1884"/>
              <a:gd fmla="*/ 1474470 w 2693988" name="connsiteX1885"/>
              <a:gd fmla="*/ 443391 h 2763207" name="connsiteY1885"/>
              <a:gd fmla="*/ 1484313 w 2693988" name="connsiteX1886"/>
              <a:gd fmla="*/ 305429 h 2763207" name="connsiteY1886"/>
              <a:gd fmla="*/ 1454785 w 2693988" name="connsiteX1887"/>
              <a:gd fmla="*/ 236447 h 2763207" name="connsiteY1887"/>
              <a:gd fmla="*/ 1385888 w 2693988" name="connsiteX1888"/>
              <a:gd fmla="*/ 187175 h 2763207" name="connsiteY1888"/>
              <a:gd fmla="*/ 1307147 w 2693988" name="connsiteX1889"/>
              <a:gd fmla="*/ 137902 h 2763207" name="connsiteY1889"/>
              <a:gd fmla="*/ 1287462 w 2693988" name="connsiteX1890"/>
              <a:gd fmla="*/ 118193 h 2763207" name="connsiteY1890"/>
              <a:gd fmla="*/ 1267777 w 2693988" name="connsiteX1891"/>
              <a:gd fmla="*/ 137902 h 2763207" name="connsiteY1891"/>
              <a:gd fmla="*/ 1120140 w 2693988" name="connsiteX1892"/>
              <a:gd fmla="*/ 275865 h 2763207" name="connsiteY1892"/>
              <a:gd fmla="*/ 1120140 w 2693988" name="connsiteX1893"/>
              <a:gd fmla="*/ 482809 h 2763207" name="connsiteY1893"/>
              <a:gd fmla="*/ 1139825 w 2693988" name="connsiteX1894"/>
              <a:gd fmla="*/ 551791 h 2763207" name="connsiteY1894"/>
              <a:gd fmla="*/ 1139825 w 2693988" name="connsiteX1895"/>
              <a:gd fmla="*/ 561645 h 2763207" name="connsiteY1895"/>
              <a:gd fmla="*/ 1120140 w 2693988" name="connsiteX1896"/>
              <a:gd fmla="*/ 571500 h 2763207" name="connsiteY1896"/>
              <a:gd fmla="*/ 1041400 w 2693988" name="connsiteX1897"/>
              <a:gd fmla="*/ 285720 h 2763207" name="connsiteY1897"/>
              <a:gd fmla="*/ 1129982 w 2693988" name="connsiteX1898"/>
              <a:gd fmla="*/ 108339 h 2763207" name="connsiteY1898"/>
              <a:gd fmla="*/ 1277620 w 2693988" name="connsiteX1899"/>
              <a:gd fmla="*/ 49212 h 2763207" name="connsiteY1899"/>
              <a:gd fmla="*/ 1622109 w 2693988" name="connsiteX1900"/>
              <a:gd fmla="*/ 39687 h 2763207" name="connsiteY1900"/>
              <a:gd fmla="*/ 1641794 w 2693988" name="connsiteX1901"/>
              <a:gd fmla="*/ 59314 h 2763207" name="connsiteY1901"/>
              <a:gd fmla="*/ 1730376 w 2693988" name="connsiteX1902"/>
              <a:gd fmla="*/ 137823 h 2763207" name="connsiteY1902"/>
              <a:gd fmla="*/ 1710691 w 2693988" name="connsiteX1903"/>
              <a:gd fmla="*/ 118196 h 2763207" name="connsiteY1903"/>
              <a:gd fmla="*/ 1622109 w 2693988" name="connsiteX1904"/>
              <a:gd fmla="*/ 59314 h 2763207" name="connsiteY1904"/>
              <a:gd fmla="*/ 1592581 w 2693988" name="connsiteX1905"/>
              <a:gd fmla="*/ 69128 h 2763207" name="connsiteY1905"/>
              <a:gd fmla="*/ 1494156 w 2693988" name="connsiteX1906"/>
              <a:gd fmla="*/ 88755 h 2763207" name="connsiteY1906"/>
              <a:gd fmla="*/ 1484313 w 2693988" name="connsiteX1907"/>
              <a:gd fmla="*/ 88755 h 2763207" name="connsiteY1907"/>
              <a:gd fmla="*/ 1553211 w 2693988" name="connsiteX1908"/>
              <a:gd fmla="*/ 59314 h 2763207" name="connsiteY1908"/>
              <a:gd fmla="*/ 1582738 w 2693988" name="connsiteX1909"/>
              <a:gd fmla="*/ 59314 h 2763207" name="connsiteY1909"/>
              <a:gd fmla="*/ 1622109 w 2693988" name="connsiteX1910"/>
              <a:gd fmla="*/ 39687 h 2763207" name="connsiteY1910"/>
              <a:gd fmla="*/ 1278272 w 2693988" name="connsiteX1911"/>
              <a:gd fmla="*/ 0 h 2763207" name="connsiteY1911"/>
              <a:gd fmla="*/ 1337260 w 2693988" name="connsiteX1912"/>
              <a:gd fmla="*/ 49239 h 2763207" name="connsiteY1912"/>
              <a:gd fmla="*/ 1494562 w 2693988" name="connsiteX1913"/>
              <a:gd fmla="*/ 108327 h 2763207" name="connsiteY1913"/>
              <a:gd fmla="*/ 1563382 w 2693988" name="connsiteX1914"/>
              <a:gd fmla="*/ 305284 h 2763207" name="connsiteY1914"/>
              <a:gd fmla="*/ 1504394 w 2693988" name="connsiteX1915"/>
              <a:gd fmla="*/ 551481 h 2763207" name="connsiteY1915"/>
              <a:gd fmla="*/ 1504394 w 2693988" name="connsiteX1916"/>
              <a:gd fmla="*/ 561329 h 2763207" name="connsiteY1916"/>
              <a:gd fmla="*/ 1494562 w 2693988" name="connsiteX1917"/>
              <a:gd fmla="*/ 551481 h 2763207" name="connsiteY1917"/>
              <a:gd fmla="*/ 1543719 w 2693988" name="connsiteX1918"/>
              <a:gd fmla="*/ 315132 h 2763207" name="connsiteY1918"/>
              <a:gd fmla="*/ 1524056 w 2693988" name="connsiteX1919"/>
              <a:gd fmla="*/ 157566 h 2763207" name="connsiteY1919"/>
              <a:gd fmla="*/ 1386417 w 2693988" name="connsiteX1920"/>
              <a:gd fmla="*/ 78783 h 2763207" name="connsiteY1920"/>
              <a:gd fmla="*/ 1278272 w 2693988" name="connsiteX1921"/>
              <a:gd fmla="*/ 29544 h 2763207" name="connsiteY1921"/>
              <a:gd fmla="*/ 1248778 w 2693988" name="connsiteX1922"/>
              <a:gd fmla="*/ 49239 h 2763207" name="connsiteY1922"/>
              <a:gd fmla="*/ 1111138 w 2693988" name="connsiteX1923"/>
              <a:gd fmla="*/ 108327 h 2763207" name="connsiteY1923"/>
              <a:gd fmla="*/ 1081644 w 2693988" name="connsiteX1924"/>
              <a:gd fmla="*/ 128022 h 2763207" name="connsiteY1924"/>
              <a:gd fmla="*/ 1052150 w 2693988" name="connsiteX1925"/>
              <a:gd fmla="*/ 364371 h 2763207" name="connsiteY1925"/>
              <a:gd fmla="*/ 1091476 w 2693988" name="connsiteX1926"/>
              <a:gd fmla="*/ 492394 h 2763207" name="connsiteY1926"/>
              <a:gd fmla="*/ 1111138 w 2693988" name="connsiteX1927"/>
              <a:gd fmla="*/ 571177 h 2763207" name="connsiteY1927"/>
              <a:gd fmla="*/ 1081644 w 2693988" name="connsiteX1928"/>
              <a:gd fmla="*/ 482546 h 2763207" name="connsiteY1928"/>
              <a:gd fmla="*/ 1032487 w 2693988" name="connsiteX1929"/>
              <a:gd fmla="*/ 354524 h 2763207" name="connsiteY1929"/>
              <a:gd fmla="*/ 1022656 w 2693988" name="connsiteX1930"/>
              <a:gd fmla="*/ 226501 h 2763207" name="connsiteY1930"/>
              <a:gd fmla="*/ 1130801 w 2693988" name="connsiteX1931"/>
              <a:gd fmla="*/ 78783 h 2763207" name="connsiteY1931"/>
              <a:gd fmla="*/ 1278272 w 2693988" name="connsiteX1932"/>
              <a:gd fmla="*/ 0 h 2763207" name="connsiteY19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b="b" l="l" r="r" t="t"/>
            <a:pathLst>
              <a:path h="2763207" w="2693988">
                <a:moveTo>
                  <a:pt x="1355725" y="2755900"/>
                </a:moveTo>
                <a:cubicBezTo>
                  <a:pt x="1355725" y="2755900"/>
                  <a:pt x="1355725" y="2755900"/>
                  <a:pt x="1366838" y="2755900"/>
                </a:cubicBezTo>
                <a:lnTo>
                  <a:pt x="1362185" y="2762880"/>
                </a:lnTo>
                <a:lnTo>
                  <a:pt x="1355725" y="2763207"/>
                </a:lnTo>
                <a:close/>
                <a:moveTo>
                  <a:pt x="948827" y="2513134"/>
                </a:moveTo>
                <a:cubicBezTo>
                  <a:pt x="953447" y="2513134"/>
                  <a:pt x="955295" y="2529619"/>
                  <a:pt x="962686" y="2529619"/>
                </a:cubicBezTo>
                <a:cubicBezTo>
                  <a:pt x="982398" y="2568696"/>
                  <a:pt x="1031677" y="2568696"/>
                  <a:pt x="1041532" y="2607773"/>
                </a:cubicBezTo>
                <a:cubicBezTo>
                  <a:pt x="1051388" y="2617543"/>
                  <a:pt x="1051388" y="2598004"/>
                  <a:pt x="1061244" y="2598004"/>
                </a:cubicBezTo>
                <a:cubicBezTo>
                  <a:pt x="1100667" y="2588235"/>
                  <a:pt x="1140090" y="2598004"/>
                  <a:pt x="1169657" y="2568696"/>
                </a:cubicBezTo>
                <a:cubicBezTo>
                  <a:pt x="1179513" y="2568696"/>
                  <a:pt x="1179513" y="2568696"/>
                  <a:pt x="1179513" y="2568696"/>
                </a:cubicBezTo>
                <a:cubicBezTo>
                  <a:pt x="1169657" y="2588235"/>
                  <a:pt x="1149946" y="2598004"/>
                  <a:pt x="1130234" y="2598004"/>
                </a:cubicBezTo>
                <a:cubicBezTo>
                  <a:pt x="1100667" y="2607773"/>
                  <a:pt x="1071100" y="2607773"/>
                  <a:pt x="1041532" y="2627312"/>
                </a:cubicBezTo>
                <a:cubicBezTo>
                  <a:pt x="1031677" y="2617543"/>
                  <a:pt x="1021821" y="2598004"/>
                  <a:pt x="1011965" y="2588235"/>
                </a:cubicBezTo>
                <a:cubicBezTo>
                  <a:pt x="1002109" y="2578466"/>
                  <a:pt x="982398" y="2568696"/>
                  <a:pt x="972542" y="2558927"/>
                </a:cubicBezTo>
                <a:cubicBezTo>
                  <a:pt x="962686" y="2539389"/>
                  <a:pt x="942975" y="2529619"/>
                  <a:pt x="942975" y="2519850"/>
                </a:cubicBezTo>
                <a:cubicBezTo>
                  <a:pt x="945439" y="2514966"/>
                  <a:pt x="947287" y="2513134"/>
                  <a:pt x="948827" y="2513134"/>
                </a:cubicBezTo>
                <a:close/>
                <a:moveTo>
                  <a:pt x="1809406" y="2500312"/>
                </a:moveTo>
                <a:cubicBezTo>
                  <a:pt x="1819276" y="2500312"/>
                  <a:pt x="1819276" y="2500312"/>
                  <a:pt x="1819276" y="2500312"/>
                </a:cubicBezTo>
                <a:cubicBezTo>
                  <a:pt x="1809406" y="2549158"/>
                  <a:pt x="1760055" y="2558927"/>
                  <a:pt x="1750185" y="2607773"/>
                </a:cubicBezTo>
                <a:cubicBezTo>
                  <a:pt x="1730445" y="2627312"/>
                  <a:pt x="1720575" y="2598004"/>
                  <a:pt x="1700835" y="2598004"/>
                </a:cubicBezTo>
                <a:cubicBezTo>
                  <a:pt x="1671224" y="2598004"/>
                  <a:pt x="1641614" y="2588235"/>
                  <a:pt x="1602133" y="2578466"/>
                </a:cubicBezTo>
                <a:cubicBezTo>
                  <a:pt x="1602133" y="2578466"/>
                  <a:pt x="1592263" y="2568696"/>
                  <a:pt x="1602133" y="2558927"/>
                </a:cubicBezTo>
                <a:cubicBezTo>
                  <a:pt x="1621874" y="2558927"/>
                  <a:pt x="1621874" y="2578466"/>
                  <a:pt x="1641614" y="2578466"/>
                </a:cubicBezTo>
                <a:cubicBezTo>
                  <a:pt x="1661354" y="2588235"/>
                  <a:pt x="1690965" y="2578466"/>
                  <a:pt x="1720575" y="2588235"/>
                </a:cubicBezTo>
                <a:cubicBezTo>
                  <a:pt x="1720575" y="2598004"/>
                  <a:pt x="1730445" y="2588235"/>
                  <a:pt x="1730445" y="2588235"/>
                </a:cubicBezTo>
                <a:cubicBezTo>
                  <a:pt x="1750185" y="2549158"/>
                  <a:pt x="1799536" y="2539389"/>
                  <a:pt x="1809406" y="2500312"/>
                </a:cubicBezTo>
                <a:close/>
                <a:moveTo>
                  <a:pt x="1022434" y="2489200"/>
                </a:moveTo>
                <a:cubicBezTo>
                  <a:pt x="1032293" y="2499158"/>
                  <a:pt x="1042152" y="2509116"/>
                  <a:pt x="1052011" y="2519074"/>
                </a:cubicBezTo>
                <a:cubicBezTo>
                  <a:pt x="1071730" y="2529032"/>
                  <a:pt x="1101307" y="2529032"/>
                  <a:pt x="1121026" y="2519074"/>
                </a:cubicBezTo>
                <a:cubicBezTo>
                  <a:pt x="1130885" y="2519074"/>
                  <a:pt x="1140744" y="2538990"/>
                  <a:pt x="1150604" y="2548948"/>
                </a:cubicBezTo>
                <a:cubicBezTo>
                  <a:pt x="1160463" y="2548948"/>
                  <a:pt x="1160463" y="2558906"/>
                  <a:pt x="1160463" y="2558906"/>
                </a:cubicBezTo>
                <a:cubicBezTo>
                  <a:pt x="1130885" y="2588780"/>
                  <a:pt x="1091448" y="2578822"/>
                  <a:pt x="1061871" y="2588780"/>
                </a:cubicBezTo>
                <a:cubicBezTo>
                  <a:pt x="1042152" y="2598738"/>
                  <a:pt x="1032293" y="2568864"/>
                  <a:pt x="1022434" y="2558906"/>
                </a:cubicBezTo>
                <a:cubicBezTo>
                  <a:pt x="1002715" y="2548948"/>
                  <a:pt x="973138" y="2538990"/>
                  <a:pt x="973138" y="2519074"/>
                </a:cubicBezTo>
                <a:cubicBezTo>
                  <a:pt x="973138" y="2509116"/>
                  <a:pt x="973138" y="2509116"/>
                  <a:pt x="973138" y="2509116"/>
                </a:cubicBezTo>
                <a:cubicBezTo>
                  <a:pt x="982997" y="2499158"/>
                  <a:pt x="1002715" y="2499158"/>
                  <a:pt x="1022434" y="2489200"/>
                </a:cubicBezTo>
                <a:close/>
                <a:moveTo>
                  <a:pt x="1746552" y="2473627"/>
                </a:moveTo>
                <a:cubicBezTo>
                  <a:pt x="1750371" y="2473473"/>
                  <a:pt x="1754648" y="2475309"/>
                  <a:pt x="1759536" y="2480204"/>
                </a:cubicBezTo>
                <a:cubicBezTo>
                  <a:pt x="1769311" y="2489994"/>
                  <a:pt x="1779087" y="2489994"/>
                  <a:pt x="1788863" y="2499783"/>
                </a:cubicBezTo>
                <a:cubicBezTo>
                  <a:pt x="1798638" y="2509573"/>
                  <a:pt x="1788863" y="2509573"/>
                  <a:pt x="1779087" y="2519362"/>
                </a:cubicBezTo>
                <a:cubicBezTo>
                  <a:pt x="1759536" y="2538941"/>
                  <a:pt x="1739984" y="2548731"/>
                  <a:pt x="1730208" y="2578100"/>
                </a:cubicBezTo>
                <a:cubicBezTo>
                  <a:pt x="1720433" y="2578100"/>
                  <a:pt x="1710657" y="2568310"/>
                  <a:pt x="1700881" y="2568310"/>
                </a:cubicBezTo>
                <a:cubicBezTo>
                  <a:pt x="1671554" y="2578100"/>
                  <a:pt x="1642227" y="2568310"/>
                  <a:pt x="1622676" y="2548731"/>
                </a:cubicBezTo>
                <a:cubicBezTo>
                  <a:pt x="1612900" y="2538941"/>
                  <a:pt x="1632452" y="2529152"/>
                  <a:pt x="1632452" y="2519362"/>
                </a:cubicBezTo>
                <a:cubicBezTo>
                  <a:pt x="1642227" y="2519362"/>
                  <a:pt x="1642227" y="2489994"/>
                  <a:pt x="1661779" y="2499783"/>
                </a:cubicBezTo>
                <a:cubicBezTo>
                  <a:pt x="1681330" y="2509573"/>
                  <a:pt x="1700881" y="2519362"/>
                  <a:pt x="1720433" y="2499783"/>
                </a:cubicBezTo>
                <a:cubicBezTo>
                  <a:pt x="1727764" y="2492441"/>
                  <a:pt x="1735096" y="2474086"/>
                  <a:pt x="1746552" y="2473627"/>
                </a:cubicBezTo>
                <a:close/>
                <a:moveTo>
                  <a:pt x="1346729" y="2362200"/>
                </a:moveTo>
                <a:cubicBezTo>
                  <a:pt x="1356519" y="2371969"/>
                  <a:pt x="1366308" y="2381738"/>
                  <a:pt x="1366308" y="2381738"/>
                </a:cubicBezTo>
                <a:cubicBezTo>
                  <a:pt x="1385888" y="2381738"/>
                  <a:pt x="1405467" y="2381738"/>
                  <a:pt x="1415256" y="2381738"/>
                </a:cubicBezTo>
                <a:cubicBezTo>
                  <a:pt x="1425046" y="2391507"/>
                  <a:pt x="1434836" y="2420815"/>
                  <a:pt x="1444625" y="2440354"/>
                </a:cubicBezTo>
                <a:cubicBezTo>
                  <a:pt x="1434836" y="2469661"/>
                  <a:pt x="1434836" y="2469661"/>
                  <a:pt x="1434836" y="2469661"/>
                </a:cubicBezTo>
                <a:cubicBezTo>
                  <a:pt x="1415256" y="2479431"/>
                  <a:pt x="1405467" y="2489200"/>
                  <a:pt x="1376098" y="2489200"/>
                </a:cubicBezTo>
                <a:cubicBezTo>
                  <a:pt x="1356519" y="2479431"/>
                  <a:pt x="1336939" y="2479431"/>
                  <a:pt x="1327150" y="2459892"/>
                </a:cubicBezTo>
                <a:cubicBezTo>
                  <a:pt x="1327150" y="2430584"/>
                  <a:pt x="1327150" y="2391507"/>
                  <a:pt x="1346729" y="2362200"/>
                </a:cubicBezTo>
                <a:close/>
                <a:moveTo>
                  <a:pt x="1464469" y="2312987"/>
                </a:moveTo>
                <a:cubicBezTo>
                  <a:pt x="1493640" y="2322756"/>
                  <a:pt x="1503363" y="2352064"/>
                  <a:pt x="1503363" y="2371602"/>
                </a:cubicBezTo>
                <a:cubicBezTo>
                  <a:pt x="1503363" y="2391141"/>
                  <a:pt x="1503363" y="2410679"/>
                  <a:pt x="1483916" y="2430218"/>
                </a:cubicBezTo>
                <a:cubicBezTo>
                  <a:pt x="1474193" y="2430218"/>
                  <a:pt x="1464469" y="2439987"/>
                  <a:pt x="1454746" y="2430218"/>
                </a:cubicBezTo>
                <a:cubicBezTo>
                  <a:pt x="1454746" y="2410679"/>
                  <a:pt x="1425575" y="2381371"/>
                  <a:pt x="1425575" y="2361833"/>
                </a:cubicBezTo>
                <a:cubicBezTo>
                  <a:pt x="1425575" y="2352064"/>
                  <a:pt x="1435299" y="2352064"/>
                  <a:pt x="1445022" y="2342294"/>
                </a:cubicBezTo>
                <a:cubicBezTo>
                  <a:pt x="1454746" y="2332525"/>
                  <a:pt x="1454746" y="2322756"/>
                  <a:pt x="1464469" y="2312987"/>
                </a:cubicBezTo>
                <a:close/>
                <a:moveTo>
                  <a:pt x="1287065" y="2312987"/>
                </a:moveTo>
                <a:cubicBezTo>
                  <a:pt x="1296987" y="2312987"/>
                  <a:pt x="1287065" y="2322756"/>
                  <a:pt x="1296987" y="2332525"/>
                </a:cubicBezTo>
                <a:cubicBezTo>
                  <a:pt x="1306909" y="2342294"/>
                  <a:pt x="1316831" y="2352064"/>
                  <a:pt x="1336675" y="2361833"/>
                </a:cubicBezTo>
                <a:cubicBezTo>
                  <a:pt x="1326753" y="2381371"/>
                  <a:pt x="1316831" y="2410679"/>
                  <a:pt x="1316831" y="2430218"/>
                </a:cubicBezTo>
                <a:cubicBezTo>
                  <a:pt x="1306909" y="2439987"/>
                  <a:pt x="1306909" y="2439987"/>
                  <a:pt x="1296987" y="2439987"/>
                </a:cubicBezTo>
                <a:cubicBezTo>
                  <a:pt x="1267222" y="2430218"/>
                  <a:pt x="1267222" y="2400910"/>
                  <a:pt x="1257300" y="2381371"/>
                </a:cubicBezTo>
                <a:cubicBezTo>
                  <a:pt x="1257300" y="2352064"/>
                  <a:pt x="1267222" y="2332525"/>
                  <a:pt x="1287065" y="2312987"/>
                </a:cubicBezTo>
                <a:close/>
                <a:moveTo>
                  <a:pt x="953735" y="2233612"/>
                </a:moveTo>
                <a:cubicBezTo>
                  <a:pt x="963613" y="2233612"/>
                  <a:pt x="953735" y="2253456"/>
                  <a:pt x="963613" y="2263378"/>
                </a:cubicBezTo>
                <a:cubicBezTo>
                  <a:pt x="963613" y="2293143"/>
                  <a:pt x="953735" y="2312987"/>
                  <a:pt x="933979" y="2332831"/>
                </a:cubicBezTo>
                <a:cubicBezTo>
                  <a:pt x="914224" y="2342753"/>
                  <a:pt x="894468" y="2352675"/>
                  <a:pt x="874713" y="2342753"/>
                </a:cubicBezTo>
                <a:cubicBezTo>
                  <a:pt x="874713" y="2322909"/>
                  <a:pt x="884591" y="2312987"/>
                  <a:pt x="884591" y="2293143"/>
                </a:cubicBezTo>
                <a:cubicBezTo>
                  <a:pt x="894468" y="2263378"/>
                  <a:pt x="894468" y="2263378"/>
                  <a:pt x="894468" y="2263378"/>
                </a:cubicBezTo>
                <a:cubicBezTo>
                  <a:pt x="914224" y="2263378"/>
                  <a:pt x="933979" y="2253456"/>
                  <a:pt x="953735" y="2233612"/>
                </a:cubicBezTo>
                <a:close/>
                <a:moveTo>
                  <a:pt x="815711" y="2233612"/>
                </a:moveTo>
                <a:cubicBezTo>
                  <a:pt x="825500" y="2253395"/>
                  <a:pt x="825500" y="2253395"/>
                  <a:pt x="825500" y="2253395"/>
                </a:cubicBezTo>
                <a:cubicBezTo>
                  <a:pt x="835290" y="2263286"/>
                  <a:pt x="845079" y="2273177"/>
                  <a:pt x="864659" y="2263286"/>
                </a:cubicBezTo>
                <a:cubicBezTo>
                  <a:pt x="864659" y="2263286"/>
                  <a:pt x="874448" y="2263286"/>
                  <a:pt x="874448" y="2263286"/>
                </a:cubicBezTo>
                <a:cubicBezTo>
                  <a:pt x="884238" y="2292960"/>
                  <a:pt x="874448" y="2322634"/>
                  <a:pt x="854869" y="2342417"/>
                </a:cubicBezTo>
                <a:cubicBezTo>
                  <a:pt x="835290" y="2362200"/>
                  <a:pt x="805921" y="2352308"/>
                  <a:pt x="786342" y="2342417"/>
                </a:cubicBezTo>
                <a:cubicBezTo>
                  <a:pt x="776552" y="2332526"/>
                  <a:pt x="766763" y="2322634"/>
                  <a:pt x="766763" y="2302851"/>
                </a:cubicBezTo>
                <a:cubicBezTo>
                  <a:pt x="766763" y="2273177"/>
                  <a:pt x="786342" y="2243503"/>
                  <a:pt x="815711" y="2233612"/>
                </a:cubicBezTo>
                <a:close/>
                <a:moveTo>
                  <a:pt x="1926961" y="2224087"/>
                </a:moveTo>
                <a:cubicBezTo>
                  <a:pt x="1946540" y="2224087"/>
                  <a:pt x="1975909" y="2243666"/>
                  <a:pt x="1985699" y="2273035"/>
                </a:cubicBezTo>
                <a:cubicBezTo>
                  <a:pt x="1995488" y="2292614"/>
                  <a:pt x="1985699" y="2312193"/>
                  <a:pt x="1975909" y="2321983"/>
                </a:cubicBezTo>
                <a:cubicBezTo>
                  <a:pt x="1966119" y="2341562"/>
                  <a:pt x="1936751" y="2341562"/>
                  <a:pt x="1917172" y="2341562"/>
                </a:cubicBezTo>
                <a:cubicBezTo>
                  <a:pt x="1878013" y="2331772"/>
                  <a:pt x="1878013" y="2292614"/>
                  <a:pt x="1878013" y="2263245"/>
                </a:cubicBezTo>
                <a:cubicBezTo>
                  <a:pt x="1878013" y="2253456"/>
                  <a:pt x="1897592" y="2253456"/>
                  <a:pt x="1907382" y="2253456"/>
                </a:cubicBezTo>
                <a:cubicBezTo>
                  <a:pt x="1917172" y="2243666"/>
                  <a:pt x="1926961" y="2233876"/>
                  <a:pt x="1926961" y="2224087"/>
                </a:cubicBezTo>
                <a:close/>
                <a:moveTo>
                  <a:pt x="1366044" y="2224087"/>
                </a:moveTo>
                <a:cubicBezTo>
                  <a:pt x="1375965" y="2233929"/>
                  <a:pt x="1366044" y="2243772"/>
                  <a:pt x="1366044" y="2253614"/>
                </a:cubicBezTo>
                <a:cubicBezTo>
                  <a:pt x="1366044" y="2283142"/>
                  <a:pt x="1356122" y="2312670"/>
                  <a:pt x="1385888" y="2332355"/>
                </a:cubicBezTo>
                <a:cubicBezTo>
                  <a:pt x="1385888" y="2342197"/>
                  <a:pt x="1395810" y="2332355"/>
                  <a:pt x="1395810" y="2332355"/>
                </a:cubicBezTo>
                <a:cubicBezTo>
                  <a:pt x="1405731" y="2302827"/>
                  <a:pt x="1385888" y="2283142"/>
                  <a:pt x="1395810" y="2253614"/>
                </a:cubicBezTo>
                <a:cubicBezTo>
                  <a:pt x="1385888" y="2233929"/>
                  <a:pt x="1385888" y="2233929"/>
                  <a:pt x="1385888" y="2233929"/>
                </a:cubicBezTo>
                <a:cubicBezTo>
                  <a:pt x="1405731" y="2253614"/>
                  <a:pt x="1405731" y="2283142"/>
                  <a:pt x="1415653" y="2302827"/>
                </a:cubicBezTo>
                <a:cubicBezTo>
                  <a:pt x="1415653" y="2322512"/>
                  <a:pt x="1425575" y="2352040"/>
                  <a:pt x="1405731" y="2361882"/>
                </a:cubicBezTo>
                <a:cubicBezTo>
                  <a:pt x="1395810" y="2371725"/>
                  <a:pt x="1385888" y="2371725"/>
                  <a:pt x="1375965" y="2371725"/>
                </a:cubicBezTo>
                <a:cubicBezTo>
                  <a:pt x="1366044" y="2371725"/>
                  <a:pt x="1356122" y="2361882"/>
                  <a:pt x="1356122" y="2342197"/>
                </a:cubicBezTo>
                <a:cubicBezTo>
                  <a:pt x="1346200" y="2312670"/>
                  <a:pt x="1356122" y="2263457"/>
                  <a:pt x="1366044" y="2224087"/>
                </a:cubicBezTo>
                <a:close/>
                <a:moveTo>
                  <a:pt x="1277484" y="2224087"/>
                </a:moveTo>
                <a:cubicBezTo>
                  <a:pt x="1287236" y="2224087"/>
                  <a:pt x="1287236" y="2243666"/>
                  <a:pt x="1296988" y="2253456"/>
                </a:cubicBezTo>
                <a:cubicBezTo>
                  <a:pt x="1287236" y="2273035"/>
                  <a:pt x="1287236" y="2292614"/>
                  <a:pt x="1267732" y="2312193"/>
                </a:cubicBezTo>
                <a:cubicBezTo>
                  <a:pt x="1267732" y="2321983"/>
                  <a:pt x="1257980" y="2341562"/>
                  <a:pt x="1248228" y="2331772"/>
                </a:cubicBezTo>
                <a:cubicBezTo>
                  <a:pt x="1228725" y="2312193"/>
                  <a:pt x="1228725" y="2292614"/>
                  <a:pt x="1238477" y="2263245"/>
                </a:cubicBezTo>
                <a:cubicBezTo>
                  <a:pt x="1248228" y="2243666"/>
                  <a:pt x="1257980" y="2233876"/>
                  <a:pt x="1277484" y="2224087"/>
                </a:cubicBezTo>
                <a:close/>
                <a:moveTo>
                  <a:pt x="1798991" y="2214562"/>
                </a:moveTo>
                <a:cubicBezTo>
                  <a:pt x="1808869" y="2224351"/>
                  <a:pt x="1828624" y="2234141"/>
                  <a:pt x="1848380" y="2234141"/>
                </a:cubicBezTo>
                <a:cubicBezTo>
                  <a:pt x="1878013" y="2253720"/>
                  <a:pt x="1858258" y="2292878"/>
                  <a:pt x="1878013" y="2312458"/>
                </a:cubicBezTo>
                <a:cubicBezTo>
                  <a:pt x="1878013" y="2322247"/>
                  <a:pt x="1868135" y="2332037"/>
                  <a:pt x="1858258" y="2332037"/>
                </a:cubicBezTo>
                <a:cubicBezTo>
                  <a:pt x="1848380" y="2332037"/>
                  <a:pt x="1838502" y="2332037"/>
                  <a:pt x="1828624" y="2322247"/>
                </a:cubicBezTo>
                <a:cubicBezTo>
                  <a:pt x="1798991" y="2312458"/>
                  <a:pt x="1789113" y="2283089"/>
                  <a:pt x="1789113" y="2253720"/>
                </a:cubicBezTo>
                <a:cubicBezTo>
                  <a:pt x="1789113" y="2243931"/>
                  <a:pt x="1789113" y="2224351"/>
                  <a:pt x="1798991" y="2214562"/>
                </a:cubicBezTo>
                <a:close/>
                <a:moveTo>
                  <a:pt x="1473994" y="2214562"/>
                </a:moveTo>
                <a:cubicBezTo>
                  <a:pt x="1503760" y="2224351"/>
                  <a:pt x="1523603" y="2253720"/>
                  <a:pt x="1533525" y="2283089"/>
                </a:cubicBezTo>
                <a:cubicBezTo>
                  <a:pt x="1533525" y="2302668"/>
                  <a:pt x="1523603" y="2322247"/>
                  <a:pt x="1513681" y="2332037"/>
                </a:cubicBezTo>
                <a:cubicBezTo>
                  <a:pt x="1503760" y="2332037"/>
                  <a:pt x="1493838" y="2312458"/>
                  <a:pt x="1483916" y="2312458"/>
                </a:cubicBezTo>
                <a:cubicBezTo>
                  <a:pt x="1464072" y="2302668"/>
                  <a:pt x="1473994" y="2283089"/>
                  <a:pt x="1464072" y="2263510"/>
                </a:cubicBezTo>
                <a:cubicBezTo>
                  <a:pt x="1454150" y="2243931"/>
                  <a:pt x="1454150" y="2243931"/>
                  <a:pt x="1454150" y="2243931"/>
                </a:cubicBezTo>
                <a:cubicBezTo>
                  <a:pt x="1464072" y="2234141"/>
                  <a:pt x="1464072" y="2224351"/>
                  <a:pt x="1473994" y="2214562"/>
                </a:cubicBezTo>
                <a:close/>
                <a:moveTo>
                  <a:pt x="1405392" y="2205037"/>
                </a:moveTo>
                <a:cubicBezTo>
                  <a:pt x="1425349" y="2214806"/>
                  <a:pt x="1435328" y="2234344"/>
                  <a:pt x="1445306" y="2244114"/>
                </a:cubicBezTo>
                <a:cubicBezTo>
                  <a:pt x="1455285" y="2273421"/>
                  <a:pt x="1465263" y="2302729"/>
                  <a:pt x="1445306" y="2332037"/>
                </a:cubicBezTo>
                <a:cubicBezTo>
                  <a:pt x="1435328" y="2332037"/>
                  <a:pt x="1435328" y="2332037"/>
                  <a:pt x="1425349" y="2332037"/>
                </a:cubicBezTo>
                <a:cubicBezTo>
                  <a:pt x="1425349" y="2322268"/>
                  <a:pt x="1425349" y="2302729"/>
                  <a:pt x="1425349" y="2292960"/>
                </a:cubicBezTo>
                <a:cubicBezTo>
                  <a:pt x="1435328" y="2273421"/>
                  <a:pt x="1435328" y="2253883"/>
                  <a:pt x="1425349" y="2244114"/>
                </a:cubicBezTo>
                <a:cubicBezTo>
                  <a:pt x="1425349" y="2224575"/>
                  <a:pt x="1395413" y="2214806"/>
                  <a:pt x="1405392" y="2205037"/>
                </a:cubicBezTo>
                <a:close/>
                <a:moveTo>
                  <a:pt x="1345974" y="2205037"/>
                </a:moveTo>
                <a:cubicBezTo>
                  <a:pt x="1355726" y="2205037"/>
                  <a:pt x="1355726" y="2205037"/>
                  <a:pt x="1355726" y="2205037"/>
                </a:cubicBezTo>
                <a:cubicBezTo>
                  <a:pt x="1345974" y="2234292"/>
                  <a:pt x="1306966" y="2263547"/>
                  <a:pt x="1336222" y="2292803"/>
                </a:cubicBezTo>
                <a:cubicBezTo>
                  <a:pt x="1336222" y="2312306"/>
                  <a:pt x="1336222" y="2322058"/>
                  <a:pt x="1336222" y="2341562"/>
                </a:cubicBezTo>
                <a:cubicBezTo>
                  <a:pt x="1336222" y="2341562"/>
                  <a:pt x="1326470" y="2341562"/>
                  <a:pt x="1326470" y="2341562"/>
                </a:cubicBezTo>
                <a:cubicBezTo>
                  <a:pt x="1316718" y="2331810"/>
                  <a:pt x="1306966" y="2322058"/>
                  <a:pt x="1306966" y="2322058"/>
                </a:cubicBezTo>
                <a:cubicBezTo>
                  <a:pt x="1287463" y="2273299"/>
                  <a:pt x="1316718" y="2234292"/>
                  <a:pt x="1345974" y="2205037"/>
                </a:cubicBezTo>
                <a:close/>
                <a:moveTo>
                  <a:pt x="786447" y="2165350"/>
                </a:moveTo>
                <a:cubicBezTo>
                  <a:pt x="796290" y="2165350"/>
                  <a:pt x="786447" y="2184929"/>
                  <a:pt x="796290" y="2194719"/>
                </a:cubicBezTo>
                <a:cubicBezTo>
                  <a:pt x="796290" y="2204508"/>
                  <a:pt x="815975" y="2214298"/>
                  <a:pt x="815975" y="2224087"/>
                </a:cubicBezTo>
                <a:cubicBezTo>
                  <a:pt x="786447" y="2233877"/>
                  <a:pt x="766762" y="2263246"/>
                  <a:pt x="756920" y="2282825"/>
                </a:cubicBezTo>
                <a:cubicBezTo>
                  <a:pt x="747077" y="2282825"/>
                  <a:pt x="737235" y="2273035"/>
                  <a:pt x="727392" y="2273035"/>
                </a:cubicBezTo>
                <a:cubicBezTo>
                  <a:pt x="717550" y="2243666"/>
                  <a:pt x="717550" y="2224087"/>
                  <a:pt x="727392" y="2194719"/>
                </a:cubicBezTo>
                <a:cubicBezTo>
                  <a:pt x="737235" y="2175139"/>
                  <a:pt x="766762" y="2175139"/>
                  <a:pt x="786447" y="2165350"/>
                </a:cubicBezTo>
                <a:close/>
                <a:moveTo>
                  <a:pt x="403225" y="2165350"/>
                </a:moveTo>
                <a:cubicBezTo>
                  <a:pt x="422870" y="2165350"/>
                  <a:pt x="442516" y="2165350"/>
                  <a:pt x="471984" y="2165350"/>
                </a:cubicBezTo>
                <a:cubicBezTo>
                  <a:pt x="471984" y="2175215"/>
                  <a:pt x="471984" y="2185080"/>
                  <a:pt x="481806" y="2194945"/>
                </a:cubicBezTo>
                <a:cubicBezTo>
                  <a:pt x="501452" y="2204811"/>
                  <a:pt x="511274" y="2234406"/>
                  <a:pt x="540742" y="2234406"/>
                </a:cubicBezTo>
                <a:cubicBezTo>
                  <a:pt x="560388" y="2234406"/>
                  <a:pt x="540742" y="2264002"/>
                  <a:pt x="550565" y="2283732"/>
                </a:cubicBezTo>
                <a:cubicBezTo>
                  <a:pt x="550565" y="2283732"/>
                  <a:pt x="560388" y="2293598"/>
                  <a:pt x="550565" y="2293598"/>
                </a:cubicBezTo>
                <a:cubicBezTo>
                  <a:pt x="511274" y="2303463"/>
                  <a:pt x="491629" y="2264002"/>
                  <a:pt x="452338" y="2273867"/>
                </a:cubicBezTo>
                <a:cubicBezTo>
                  <a:pt x="442516" y="2273867"/>
                  <a:pt x="442516" y="2273867"/>
                  <a:pt x="442516" y="2273867"/>
                </a:cubicBezTo>
                <a:cubicBezTo>
                  <a:pt x="442516" y="2244271"/>
                  <a:pt x="413047" y="2214676"/>
                  <a:pt x="403225" y="2185080"/>
                </a:cubicBezTo>
                <a:cubicBezTo>
                  <a:pt x="403225" y="2175215"/>
                  <a:pt x="403225" y="2165350"/>
                  <a:pt x="403225" y="2165350"/>
                </a:cubicBezTo>
                <a:close/>
                <a:moveTo>
                  <a:pt x="386914" y="2152120"/>
                </a:moveTo>
                <a:cubicBezTo>
                  <a:pt x="390605" y="2154590"/>
                  <a:pt x="393065" y="2159528"/>
                  <a:pt x="393065" y="2164467"/>
                </a:cubicBezTo>
                <a:cubicBezTo>
                  <a:pt x="383223" y="2203978"/>
                  <a:pt x="442278" y="2243490"/>
                  <a:pt x="422593" y="2292878"/>
                </a:cubicBezTo>
                <a:cubicBezTo>
                  <a:pt x="432435" y="2292878"/>
                  <a:pt x="452120" y="2283001"/>
                  <a:pt x="461963" y="2283001"/>
                </a:cubicBezTo>
                <a:cubicBezTo>
                  <a:pt x="491490" y="2292878"/>
                  <a:pt x="521018" y="2312634"/>
                  <a:pt x="560388" y="2312634"/>
                </a:cubicBezTo>
                <a:cubicBezTo>
                  <a:pt x="550545" y="2322512"/>
                  <a:pt x="540703" y="2322512"/>
                  <a:pt x="530860" y="2322512"/>
                </a:cubicBezTo>
                <a:cubicBezTo>
                  <a:pt x="511175" y="2312634"/>
                  <a:pt x="491490" y="2312634"/>
                  <a:pt x="471805" y="2302756"/>
                </a:cubicBezTo>
                <a:cubicBezTo>
                  <a:pt x="452120" y="2292878"/>
                  <a:pt x="432435" y="2292878"/>
                  <a:pt x="412750" y="2292878"/>
                </a:cubicBezTo>
                <a:cubicBezTo>
                  <a:pt x="412750" y="2273123"/>
                  <a:pt x="412750" y="2253367"/>
                  <a:pt x="402908" y="2223734"/>
                </a:cubicBezTo>
                <a:cubicBezTo>
                  <a:pt x="393065" y="2203978"/>
                  <a:pt x="363538" y="2184223"/>
                  <a:pt x="373380" y="2154590"/>
                </a:cubicBezTo>
                <a:cubicBezTo>
                  <a:pt x="378302" y="2149651"/>
                  <a:pt x="383223" y="2149651"/>
                  <a:pt x="386914" y="2152120"/>
                </a:cubicBezTo>
                <a:close/>
                <a:moveTo>
                  <a:pt x="1740354" y="2144712"/>
                </a:moveTo>
                <a:cubicBezTo>
                  <a:pt x="1750106" y="2144712"/>
                  <a:pt x="1759858" y="2164495"/>
                  <a:pt x="1769610" y="2164495"/>
                </a:cubicBezTo>
                <a:cubicBezTo>
                  <a:pt x="1789113" y="2204060"/>
                  <a:pt x="1789113" y="2204060"/>
                  <a:pt x="1789113" y="2204060"/>
                </a:cubicBezTo>
                <a:cubicBezTo>
                  <a:pt x="1779361" y="2223843"/>
                  <a:pt x="1779361" y="2243626"/>
                  <a:pt x="1769610" y="2263408"/>
                </a:cubicBezTo>
                <a:cubicBezTo>
                  <a:pt x="1769610" y="2273300"/>
                  <a:pt x="1759858" y="2273300"/>
                  <a:pt x="1759858" y="2263408"/>
                </a:cubicBezTo>
                <a:cubicBezTo>
                  <a:pt x="1730602" y="2253517"/>
                  <a:pt x="1720850" y="2213951"/>
                  <a:pt x="1720850" y="2184277"/>
                </a:cubicBezTo>
                <a:cubicBezTo>
                  <a:pt x="1730602" y="2164495"/>
                  <a:pt x="1730602" y="2154603"/>
                  <a:pt x="1740354" y="2144712"/>
                </a:cubicBezTo>
                <a:close/>
                <a:moveTo>
                  <a:pt x="1002109" y="2144712"/>
                </a:moveTo>
                <a:cubicBezTo>
                  <a:pt x="1021953" y="2184173"/>
                  <a:pt x="1031875" y="2233499"/>
                  <a:pt x="1002109" y="2263094"/>
                </a:cubicBezTo>
                <a:cubicBezTo>
                  <a:pt x="992187" y="2272960"/>
                  <a:pt x="982265" y="2282825"/>
                  <a:pt x="972344" y="2272960"/>
                </a:cubicBezTo>
                <a:cubicBezTo>
                  <a:pt x="972344" y="2253229"/>
                  <a:pt x="972344" y="2243364"/>
                  <a:pt x="962422" y="2213768"/>
                </a:cubicBezTo>
                <a:cubicBezTo>
                  <a:pt x="952500" y="2203903"/>
                  <a:pt x="972344" y="2184173"/>
                  <a:pt x="972344" y="2164442"/>
                </a:cubicBezTo>
                <a:cubicBezTo>
                  <a:pt x="972344" y="2164442"/>
                  <a:pt x="982265" y="2164442"/>
                  <a:pt x="992187" y="2164442"/>
                </a:cubicBezTo>
                <a:cubicBezTo>
                  <a:pt x="992187" y="2154577"/>
                  <a:pt x="1002109" y="2144712"/>
                  <a:pt x="1002109" y="2144712"/>
                </a:cubicBezTo>
                <a:close/>
                <a:moveTo>
                  <a:pt x="1789378" y="2126239"/>
                </a:moveTo>
                <a:lnTo>
                  <a:pt x="1789378" y="2132373"/>
                </a:lnTo>
                <a:cubicBezTo>
                  <a:pt x="1789378" y="2138506"/>
                  <a:pt x="1789378" y="2145866"/>
                  <a:pt x="1789378" y="2155680"/>
                </a:cubicBezTo>
                <a:cubicBezTo>
                  <a:pt x="1799168" y="2165494"/>
                  <a:pt x="1808957" y="2175307"/>
                  <a:pt x="1818747" y="2185121"/>
                </a:cubicBezTo>
                <a:cubicBezTo>
                  <a:pt x="1838326" y="2214562"/>
                  <a:pt x="1838326" y="2214562"/>
                  <a:pt x="1838326" y="2214562"/>
                </a:cubicBezTo>
                <a:cubicBezTo>
                  <a:pt x="1828537" y="2214562"/>
                  <a:pt x="1818747" y="2214562"/>
                  <a:pt x="1808957" y="2214562"/>
                </a:cubicBezTo>
                <a:cubicBezTo>
                  <a:pt x="1789378" y="2194934"/>
                  <a:pt x="1779588" y="2155680"/>
                  <a:pt x="1789378" y="2126239"/>
                </a:cubicBezTo>
                <a:close/>
                <a:moveTo>
                  <a:pt x="2251730" y="2125662"/>
                </a:moveTo>
                <a:cubicBezTo>
                  <a:pt x="2281145" y="2125662"/>
                  <a:pt x="2290950" y="2125662"/>
                  <a:pt x="2320366" y="2125662"/>
                </a:cubicBezTo>
                <a:cubicBezTo>
                  <a:pt x="2339976" y="2135527"/>
                  <a:pt x="2320366" y="2165123"/>
                  <a:pt x="2310561" y="2174988"/>
                </a:cubicBezTo>
                <a:cubicBezTo>
                  <a:pt x="2300756" y="2194718"/>
                  <a:pt x="2300756" y="2214449"/>
                  <a:pt x="2300756" y="2234179"/>
                </a:cubicBezTo>
                <a:cubicBezTo>
                  <a:pt x="2281145" y="2234179"/>
                  <a:pt x="2251730" y="2234179"/>
                  <a:pt x="2241924" y="2244044"/>
                </a:cubicBezTo>
                <a:cubicBezTo>
                  <a:pt x="2222314" y="2263775"/>
                  <a:pt x="2202704" y="2253910"/>
                  <a:pt x="2183093" y="2263775"/>
                </a:cubicBezTo>
                <a:cubicBezTo>
                  <a:pt x="2173288" y="2244044"/>
                  <a:pt x="2192899" y="2234179"/>
                  <a:pt x="2192899" y="2214449"/>
                </a:cubicBezTo>
                <a:cubicBezTo>
                  <a:pt x="2192899" y="2204583"/>
                  <a:pt x="2183093" y="2204583"/>
                  <a:pt x="2192899" y="2194718"/>
                </a:cubicBezTo>
                <a:cubicBezTo>
                  <a:pt x="2212509" y="2194718"/>
                  <a:pt x="2241924" y="2174988"/>
                  <a:pt x="2251730" y="2155257"/>
                </a:cubicBezTo>
                <a:cubicBezTo>
                  <a:pt x="2251730" y="2145392"/>
                  <a:pt x="2251730" y="2135527"/>
                  <a:pt x="2251730" y="2125662"/>
                </a:cubicBezTo>
                <a:close/>
                <a:moveTo>
                  <a:pt x="1937328" y="2125662"/>
                </a:moveTo>
                <a:cubicBezTo>
                  <a:pt x="1947141" y="2125662"/>
                  <a:pt x="1956955" y="2125662"/>
                  <a:pt x="1956955" y="2135553"/>
                </a:cubicBezTo>
                <a:cubicBezTo>
                  <a:pt x="1976582" y="2135553"/>
                  <a:pt x="1996209" y="2155336"/>
                  <a:pt x="2006023" y="2165227"/>
                </a:cubicBezTo>
                <a:cubicBezTo>
                  <a:pt x="2025650" y="2194901"/>
                  <a:pt x="2015837" y="2234467"/>
                  <a:pt x="1996209" y="2254250"/>
                </a:cubicBezTo>
                <a:cubicBezTo>
                  <a:pt x="1976582" y="2254250"/>
                  <a:pt x="1976582" y="2234467"/>
                  <a:pt x="1966768" y="2224576"/>
                </a:cubicBezTo>
                <a:cubicBezTo>
                  <a:pt x="1947141" y="2214684"/>
                  <a:pt x="1927514" y="2204793"/>
                  <a:pt x="1917700" y="2185010"/>
                </a:cubicBezTo>
                <a:cubicBezTo>
                  <a:pt x="1927514" y="2165227"/>
                  <a:pt x="1937328" y="2145445"/>
                  <a:pt x="1937328" y="2125662"/>
                </a:cubicBezTo>
                <a:close/>
                <a:moveTo>
                  <a:pt x="1395413" y="2125662"/>
                </a:moveTo>
                <a:cubicBezTo>
                  <a:pt x="1425349" y="2135475"/>
                  <a:pt x="1435328" y="2155103"/>
                  <a:pt x="1445306" y="2164916"/>
                </a:cubicBezTo>
                <a:cubicBezTo>
                  <a:pt x="1455285" y="2184544"/>
                  <a:pt x="1465263" y="2213984"/>
                  <a:pt x="1455285" y="2223798"/>
                </a:cubicBezTo>
                <a:cubicBezTo>
                  <a:pt x="1455285" y="2233612"/>
                  <a:pt x="1445306" y="2223798"/>
                  <a:pt x="1445306" y="2223798"/>
                </a:cubicBezTo>
                <a:cubicBezTo>
                  <a:pt x="1425349" y="2204171"/>
                  <a:pt x="1425349" y="2204171"/>
                  <a:pt x="1425349" y="2204171"/>
                </a:cubicBezTo>
                <a:cubicBezTo>
                  <a:pt x="1435328" y="2174730"/>
                  <a:pt x="1425349" y="2164916"/>
                  <a:pt x="1405392" y="2145289"/>
                </a:cubicBezTo>
                <a:cubicBezTo>
                  <a:pt x="1405392" y="2135475"/>
                  <a:pt x="1395413" y="2135475"/>
                  <a:pt x="1395413" y="2125662"/>
                </a:cubicBezTo>
                <a:close/>
                <a:moveTo>
                  <a:pt x="1345974" y="2125662"/>
                </a:moveTo>
                <a:cubicBezTo>
                  <a:pt x="1355726" y="2125662"/>
                  <a:pt x="1355726" y="2125662"/>
                  <a:pt x="1355726" y="2135475"/>
                </a:cubicBezTo>
                <a:cubicBezTo>
                  <a:pt x="1345974" y="2155103"/>
                  <a:pt x="1316718" y="2174730"/>
                  <a:pt x="1326470" y="2204171"/>
                </a:cubicBezTo>
                <a:cubicBezTo>
                  <a:pt x="1326470" y="2213984"/>
                  <a:pt x="1316718" y="2223798"/>
                  <a:pt x="1306966" y="2233612"/>
                </a:cubicBezTo>
                <a:cubicBezTo>
                  <a:pt x="1306966" y="2233612"/>
                  <a:pt x="1297215" y="2233612"/>
                  <a:pt x="1297215" y="2223798"/>
                </a:cubicBezTo>
                <a:cubicBezTo>
                  <a:pt x="1287463" y="2204171"/>
                  <a:pt x="1297215" y="2194357"/>
                  <a:pt x="1306966" y="2174730"/>
                </a:cubicBezTo>
                <a:cubicBezTo>
                  <a:pt x="1316718" y="2155103"/>
                  <a:pt x="1326470" y="2135475"/>
                  <a:pt x="1345974" y="2125662"/>
                </a:cubicBezTo>
                <a:close/>
                <a:moveTo>
                  <a:pt x="894644" y="2125662"/>
                </a:moveTo>
                <a:cubicBezTo>
                  <a:pt x="894644" y="2125662"/>
                  <a:pt x="894644" y="2125662"/>
                  <a:pt x="904522" y="2125662"/>
                </a:cubicBezTo>
                <a:cubicBezTo>
                  <a:pt x="894644" y="2145392"/>
                  <a:pt x="884766" y="2145392"/>
                  <a:pt x="874889" y="2165123"/>
                </a:cubicBezTo>
                <a:cubicBezTo>
                  <a:pt x="865011" y="2174988"/>
                  <a:pt x="865011" y="2184853"/>
                  <a:pt x="865011" y="2194718"/>
                </a:cubicBezTo>
                <a:cubicBezTo>
                  <a:pt x="865011" y="2204583"/>
                  <a:pt x="874889" y="2204583"/>
                  <a:pt x="884766" y="2204583"/>
                </a:cubicBezTo>
                <a:cubicBezTo>
                  <a:pt x="894644" y="2194718"/>
                  <a:pt x="894644" y="2184853"/>
                  <a:pt x="894644" y="2174988"/>
                </a:cubicBezTo>
                <a:cubicBezTo>
                  <a:pt x="914400" y="2135527"/>
                  <a:pt x="914400" y="2135527"/>
                  <a:pt x="914400" y="2135527"/>
                </a:cubicBezTo>
                <a:cubicBezTo>
                  <a:pt x="914400" y="2135527"/>
                  <a:pt x="914400" y="2145392"/>
                  <a:pt x="914400" y="2145392"/>
                </a:cubicBezTo>
                <a:cubicBezTo>
                  <a:pt x="914400" y="2174988"/>
                  <a:pt x="904522" y="2204583"/>
                  <a:pt x="884766" y="2234179"/>
                </a:cubicBezTo>
                <a:cubicBezTo>
                  <a:pt x="874889" y="2244044"/>
                  <a:pt x="865011" y="2263775"/>
                  <a:pt x="845255" y="2253910"/>
                </a:cubicBezTo>
                <a:cubicBezTo>
                  <a:pt x="845255" y="2253910"/>
                  <a:pt x="835378" y="2244044"/>
                  <a:pt x="835378" y="2234179"/>
                </a:cubicBezTo>
                <a:cubicBezTo>
                  <a:pt x="825500" y="2194718"/>
                  <a:pt x="865011" y="2155257"/>
                  <a:pt x="894644" y="2125662"/>
                </a:cubicBezTo>
                <a:close/>
                <a:moveTo>
                  <a:pt x="1440392" y="2123519"/>
                </a:moveTo>
                <a:cubicBezTo>
                  <a:pt x="1455209" y="2125364"/>
                  <a:pt x="1470025" y="2138282"/>
                  <a:pt x="1484842" y="2145664"/>
                </a:cubicBezTo>
                <a:cubicBezTo>
                  <a:pt x="1504597" y="2185034"/>
                  <a:pt x="1504597" y="2185034"/>
                  <a:pt x="1504597" y="2185034"/>
                </a:cubicBezTo>
                <a:cubicBezTo>
                  <a:pt x="1504597" y="2194877"/>
                  <a:pt x="1514475" y="2204719"/>
                  <a:pt x="1504597" y="2214562"/>
                </a:cubicBezTo>
                <a:cubicBezTo>
                  <a:pt x="1474964" y="2204719"/>
                  <a:pt x="1474964" y="2204719"/>
                  <a:pt x="1474964" y="2204719"/>
                </a:cubicBezTo>
                <a:cubicBezTo>
                  <a:pt x="1474964" y="2165349"/>
                  <a:pt x="1445331" y="2145664"/>
                  <a:pt x="1425575" y="2125979"/>
                </a:cubicBezTo>
                <a:cubicBezTo>
                  <a:pt x="1430514" y="2123519"/>
                  <a:pt x="1435453" y="2122903"/>
                  <a:pt x="1440392" y="2123519"/>
                </a:cubicBezTo>
                <a:close/>
                <a:moveTo>
                  <a:pt x="1379101" y="2123519"/>
                </a:moveTo>
                <a:cubicBezTo>
                  <a:pt x="1382792" y="2125979"/>
                  <a:pt x="1385253" y="2130900"/>
                  <a:pt x="1385253" y="2135822"/>
                </a:cubicBezTo>
                <a:cubicBezTo>
                  <a:pt x="1395096" y="2165349"/>
                  <a:pt x="1404938" y="2194877"/>
                  <a:pt x="1385253" y="2214562"/>
                </a:cubicBezTo>
                <a:cubicBezTo>
                  <a:pt x="1375410" y="2214562"/>
                  <a:pt x="1365567" y="2204719"/>
                  <a:pt x="1365567" y="2194877"/>
                </a:cubicBezTo>
                <a:cubicBezTo>
                  <a:pt x="1355725" y="2175192"/>
                  <a:pt x="1355725" y="2155507"/>
                  <a:pt x="1365567" y="2125979"/>
                </a:cubicBezTo>
                <a:cubicBezTo>
                  <a:pt x="1370488" y="2121058"/>
                  <a:pt x="1375410" y="2121058"/>
                  <a:pt x="1379101" y="2123519"/>
                </a:cubicBezTo>
                <a:close/>
                <a:moveTo>
                  <a:pt x="1312540" y="2123497"/>
                </a:moveTo>
                <a:cubicBezTo>
                  <a:pt x="1317307" y="2122884"/>
                  <a:pt x="1322229" y="2123497"/>
                  <a:pt x="1327150" y="2125950"/>
                </a:cubicBezTo>
                <a:cubicBezTo>
                  <a:pt x="1307465" y="2145578"/>
                  <a:pt x="1287780" y="2175019"/>
                  <a:pt x="1277937" y="2204459"/>
                </a:cubicBezTo>
                <a:cubicBezTo>
                  <a:pt x="1268095" y="2214273"/>
                  <a:pt x="1258252" y="2224087"/>
                  <a:pt x="1248410" y="2224087"/>
                </a:cubicBezTo>
                <a:cubicBezTo>
                  <a:pt x="1228725" y="2194646"/>
                  <a:pt x="1258252" y="2165205"/>
                  <a:pt x="1277937" y="2145578"/>
                </a:cubicBezTo>
                <a:cubicBezTo>
                  <a:pt x="1285319" y="2138218"/>
                  <a:pt x="1298237" y="2125337"/>
                  <a:pt x="1312540" y="2123497"/>
                </a:cubicBezTo>
                <a:close/>
                <a:moveTo>
                  <a:pt x="2344606" y="2118588"/>
                </a:moveTo>
                <a:cubicBezTo>
                  <a:pt x="2347054" y="2118588"/>
                  <a:pt x="2349501" y="2121039"/>
                  <a:pt x="2349501" y="2125942"/>
                </a:cubicBezTo>
                <a:cubicBezTo>
                  <a:pt x="2349501" y="2165163"/>
                  <a:pt x="2349501" y="2165163"/>
                  <a:pt x="2349501" y="2165163"/>
                </a:cubicBezTo>
                <a:cubicBezTo>
                  <a:pt x="2339712" y="2194578"/>
                  <a:pt x="2320132" y="2223994"/>
                  <a:pt x="2320132" y="2263214"/>
                </a:cubicBezTo>
                <a:cubicBezTo>
                  <a:pt x="2300553" y="2253409"/>
                  <a:pt x="2280974" y="2263214"/>
                  <a:pt x="2251605" y="2273020"/>
                </a:cubicBezTo>
                <a:cubicBezTo>
                  <a:pt x="2232026" y="2282825"/>
                  <a:pt x="2202657" y="2282825"/>
                  <a:pt x="2173288" y="2282825"/>
                </a:cubicBezTo>
                <a:cubicBezTo>
                  <a:pt x="2173288" y="2282825"/>
                  <a:pt x="2173288" y="2282825"/>
                  <a:pt x="2173288" y="2273020"/>
                </a:cubicBezTo>
                <a:cubicBezTo>
                  <a:pt x="2183078" y="2263214"/>
                  <a:pt x="2202657" y="2273020"/>
                  <a:pt x="2212447" y="2273020"/>
                </a:cubicBezTo>
                <a:cubicBezTo>
                  <a:pt x="2241816" y="2263214"/>
                  <a:pt x="2271184" y="2243604"/>
                  <a:pt x="2310343" y="2253409"/>
                </a:cubicBezTo>
                <a:cubicBezTo>
                  <a:pt x="2320132" y="2243604"/>
                  <a:pt x="2310343" y="2233799"/>
                  <a:pt x="2310343" y="2223994"/>
                </a:cubicBezTo>
                <a:cubicBezTo>
                  <a:pt x="2320132" y="2184773"/>
                  <a:pt x="2339712" y="2155357"/>
                  <a:pt x="2339712" y="2125942"/>
                </a:cubicBezTo>
                <a:cubicBezTo>
                  <a:pt x="2339712" y="2121039"/>
                  <a:pt x="2342159" y="2118588"/>
                  <a:pt x="2344606" y="2118588"/>
                </a:cubicBezTo>
                <a:close/>
                <a:moveTo>
                  <a:pt x="953634" y="2116137"/>
                </a:moveTo>
                <a:cubicBezTo>
                  <a:pt x="963613" y="2155214"/>
                  <a:pt x="963613" y="2213829"/>
                  <a:pt x="923698" y="2243137"/>
                </a:cubicBezTo>
                <a:cubicBezTo>
                  <a:pt x="913720" y="2243137"/>
                  <a:pt x="903741" y="2243137"/>
                  <a:pt x="893763" y="2243137"/>
                </a:cubicBezTo>
                <a:cubicBezTo>
                  <a:pt x="893763" y="2233368"/>
                  <a:pt x="903741" y="2223598"/>
                  <a:pt x="913720" y="2213829"/>
                </a:cubicBezTo>
                <a:cubicBezTo>
                  <a:pt x="913720" y="2204060"/>
                  <a:pt x="913720" y="2194291"/>
                  <a:pt x="933677" y="2184521"/>
                </a:cubicBezTo>
                <a:cubicBezTo>
                  <a:pt x="943656" y="2174752"/>
                  <a:pt x="943656" y="2155214"/>
                  <a:pt x="943656" y="2125906"/>
                </a:cubicBezTo>
                <a:cubicBezTo>
                  <a:pt x="943656" y="2125906"/>
                  <a:pt x="943656" y="2116137"/>
                  <a:pt x="953634" y="2116137"/>
                </a:cubicBezTo>
                <a:close/>
                <a:moveTo>
                  <a:pt x="1838037" y="2106612"/>
                </a:moveTo>
                <a:cubicBezTo>
                  <a:pt x="1857953" y="2126115"/>
                  <a:pt x="1877869" y="2145619"/>
                  <a:pt x="1887827" y="2165122"/>
                </a:cubicBezTo>
                <a:cubicBezTo>
                  <a:pt x="1897785" y="2174874"/>
                  <a:pt x="1897785" y="2174874"/>
                  <a:pt x="1907743" y="2184626"/>
                </a:cubicBezTo>
                <a:cubicBezTo>
                  <a:pt x="1897785" y="2194378"/>
                  <a:pt x="1897785" y="2204130"/>
                  <a:pt x="1907743" y="2204130"/>
                </a:cubicBezTo>
                <a:cubicBezTo>
                  <a:pt x="1907743" y="2204130"/>
                  <a:pt x="1907743" y="2204130"/>
                  <a:pt x="1907743" y="2194378"/>
                </a:cubicBezTo>
                <a:cubicBezTo>
                  <a:pt x="1907743" y="2204130"/>
                  <a:pt x="1917701" y="2213881"/>
                  <a:pt x="1917701" y="2223633"/>
                </a:cubicBezTo>
                <a:cubicBezTo>
                  <a:pt x="1907743" y="2223633"/>
                  <a:pt x="1907743" y="2233385"/>
                  <a:pt x="1897785" y="2243137"/>
                </a:cubicBezTo>
                <a:cubicBezTo>
                  <a:pt x="1877869" y="2243137"/>
                  <a:pt x="1857953" y="2233385"/>
                  <a:pt x="1847995" y="2213881"/>
                </a:cubicBezTo>
                <a:cubicBezTo>
                  <a:pt x="1838037" y="2184626"/>
                  <a:pt x="1828079" y="2155371"/>
                  <a:pt x="1808163" y="2126115"/>
                </a:cubicBezTo>
                <a:cubicBezTo>
                  <a:pt x="1818121" y="2116364"/>
                  <a:pt x="1818121" y="2116364"/>
                  <a:pt x="1818121" y="2116364"/>
                </a:cubicBezTo>
                <a:cubicBezTo>
                  <a:pt x="1828079" y="2116364"/>
                  <a:pt x="1818121" y="2135867"/>
                  <a:pt x="1828079" y="2135867"/>
                </a:cubicBezTo>
                <a:cubicBezTo>
                  <a:pt x="1838037" y="2145619"/>
                  <a:pt x="1828079" y="2165122"/>
                  <a:pt x="1838037" y="2165122"/>
                </a:cubicBezTo>
                <a:cubicBezTo>
                  <a:pt x="1838037" y="2174874"/>
                  <a:pt x="1847995" y="2184626"/>
                  <a:pt x="1857953" y="2194378"/>
                </a:cubicBezTo>
                <a:cubicBezTo>
                  <a:pt x="1867911" y="2194378"/>
                  <a:pt x="1877869" y="2184626"/>
                  <a:pt x="1877869" y="2174874"/>
                </a:cubicBezTo>
                <a:cubicBezTo>
                  <a:pt x="1877869" y="2155371"/>
                  <a:pt x="1847995" y="2135867"/>
                  <a:pt x="1838037" y="2106612"/>
                </a:cubicBezTo>
                <a:close/>
                <a:moveTo>
                  <a:pt x="1789378" y="2106612"/>
                </a:moveTo>
                <a:cubicBezTo>
                  <a:pt x="1789378" y="2106612"/>
                  <a:pt x="1789378" y="2106612"/>
                  <a:pt x="1789378" y="2116425"/>
                </a:cubicBezTo>
                <a:lnTo>
                  <a:pt x="1789378" y="2126239"/>
                </a:lnTo>
                <a:cubicBezTo>
                  <a:pt x="1779588" y="2116425"/>
                  <a:pt x="1779588" y="2116425"/>
                  <a:pt x="1789378" y="2106612"/>
                </a:cubicBezTo>
                <a:close/>
                <a:moveTo>
                  <a:pt x="1533405" y="2095500"/>
                </a:moveTo>
                <a:cubicBezTo>
                  <a:pt x="1543230" y="2095500"/>
                  <a:pt x="1553054" y="2105348"/>
                  <a:pt x="1553054" y="2115197"/>
                </a:cubicBezTo>
                <a:cubicBezTo>
                  <a:pt x="1582528" y="2203832"/>
                  <a:pt x="1612002" y="2282619"/>
                  <a:pt x="1631651" y="2371255"/>
                </a:cubicBezTo>
                <a:cubicBezTo>
                  <a:pt x="1641475" y="2430345"/>
                  <a:pt x="1621826" y="2499284"/>
                  <a:pt x="1572704" y="2538677"/>
                </a:cubicBezTo>
                <a:cubicBezTo>
                  <a:pt x="1533405" y="2568222"/>
                  <a:pt x="1494107" y="2578071"/>
                  <a:pt x="1454809" y="2597768"/>
                </a:cubicBezTo>
                <a:cubicBezTo>
                  <a:pt x="1435160" y="2607616"/>
                  <a:pt x="1425336" y="2617464"/>
                  <a:pt x="1405687" y="2627313"/>
                </a:cubicBezTo>
                <a:cubicBezTo>
                  <a:pt x="1386037" y="2617464"/>
                  <a:pt x="1366388" y="2607616"/>
                  <a:pt x="1346739" y="2607616"/>
                </a:cubicBezTo>
                <a:cubicBezTo>
                  <a:pt x="1268143" y="2578071"/>
                  <a:pt x="1169897" y="2548526"/>
                  <a:pt x="1140424" y="2459890"/>
                </a:cubicBezTo>
                <a:cubicBezTo>
                  <a:pt x="1120775" y="2371255"/>
                  <a:pt x="1160073" y="2302316"/>
                  <a:pt x="1169897" y="2213680"/>
                </a:cubicBezTo>
                <a:cubicBezTo>
                  <a:pt x="1189546" y="2115197"/>
                  <a:pt x="1189546" y="2115197"/>
                  <a:pt x="1189546" y="2115197"/>
                </a:cubicBezTo>
                <a:cubicBezTo>
                  <a:pt x="1199371" y="2105348"/>
                  <a:pt x="1209196" y="2115197"/>
                  <a:pt x="1219020" y="2115197"/>
                </a:cubicBezTo>
                <a:cubicBezTo>
                  <a:pt x="1219020" y="2125045"/>
                  <a:pt x="1219020" y="2125045"/>
                  <a:pt x="1219020" y="2125045"/>
                </a:cubicBezTo>
                <a:cubicBezTo>
                  <a:pt x="1209196" y="2193984"/>
                  <a:pt x="1189546" y="2272771"/>
                  <a:pt x="1189546" y="2341709"/>
                </a:cubicBezTo>
                <a:cubicBezTo>
                  <a:pt x="1189546" y="2371255"/>
                  <a:pt x="1199371" y="2400800"/>
                  <a:pt x="1219020" y="2420497"/>
                </a:cubicBezTo>
                <a:cubicBezTo>
                  <a:pt x="1258318" y="2479587"/>
                  <a:pt x="1327090" y="2499284"/>
                  <a:pt x="1376212" y="2538677"/>
                </a:cubicBezTo>
                <a:cubicBezTo>
                  <a:pt x="1376212" y="2548526"/>
                  <a:pt x="1386037" y="2548526"/>
                  <a:pt x="1395862" y="2548526"/>
                </a:cubicBezTo>
                <a:cubicBezTo>
                  <a:pt x="1405687" y="2528829"/>
                  <a:pt x="1425336" y="2518980"/>
                  <a:pt x="1444985" y="2509132"/>
                </a:cubicBezTo>
                <a:cubicBezTo>
                  <a:pt x="1494107" y="2479587"/>
                  <a:pt x="1572704" y="2430345"/>
                  <a:pt x="1582528" y="2361406"/>
                </a:cubicBezTo>
                <a:cubicBezTo>
                  <a:pt x="1582528" y="2331861"/>
                  <a:pt x="1582528" y="2302316"/>
                  <a:pt x="1562879" y="2272771"/>
                </a:cubicBezTo>
                <a:cubicBezTo>
                  <a:pt x="1562879" y="2243226"/>
                  <a:pt x="1543230" y="2213680"/>
                  <a:pt x="1543230" y="2174287"/>
                </a:cubicBezTo>
                <a:cubicBezTo>
                  <a:pt x="1533405" y="2154590"/>
                  <a:pt x="1533405" y="2134893"/>
                  <a:pt x="1523581" y="2105348"/>
                </a:cubicBezTo>
                <a:cubicBezTo>
                  <a:pt x="1523581" y="2105348"/>
                  <a:pt x="1533405" y="2105348"/>
                  <a:pt x="1533405" y="2095500"/>
                </a:cubicBezTo>
                <a:close/>
                <a:moveTo>
                  <a:pt x="893763" y="2095500"/>
                </a:moveTo>
                <a:cubicBezTo>
                  <a:pt x="883920" y="2115416"/>
                  <a:pt x="874078" y="2115416"/>
                  <a:pt x="864235" y="2115416"/>
                </a:cubicBezTo>
                <a:cubicBezTo>
                  <a:pt x="844550" y="2145290"/>
                  <a:pt x="844550" y="2145290"/>
                  <a:pt x="844550" y="2145290"/>
                </a:cubicBezTo>
                <a:cubicBezTo>
                  <a:pt x="844550" y="2165206"/>
                  <a:pt x="834708" y="2185122"/>
                  <a:pt x="824865" y="2205038"/>
                </a:cubicBezTo>
                <a:cubicBezTo>
                  <a:pt x="815023" y="2205038"/>
                  <a:pt x="815023" y="2205038"/>
                  <a:pt x="815023" y="2195080"/>
                </a:cubicBezTo>
                <a:cubicBezTo>
                  <a:pt x="805180" y="2185122"/>
                  <a:pt x="795338" y="2165206"/>
                  <a:pt x="805180" y="2155248"/>
                </a:cubicBezTo>
                <a:cubicBezTo>
                  <a:pt x="824865" y="2125374"/>
                  <a:pt x="854393" y="2095500"/>
                  <a:pt x="893763" y="2095500"/>
                </a:cubicBezTo>
                <a:close/>
                <a:moveTo>
                  <a:pt x="1570228" y="2093665"/>
                </a:moveTo>
                <a:cubicBezTo>
                  <a:pt x="1577133" y="2089976"/>
                  <a:pt x="1582657" y="2108421"/>
                  <a:pt x="1582657" y="2115799"/>
                </a:cubicBezTo>
                <a:cubicBezTo>
                  <a:pt x="1602299" y="2184660"/>
                  <a:pt x="1631762" y="2253521"/>
                  <a:pt x="1651404" y="2332219"/>
                </a:cubicBezTo>
                <a:cubicBezTo>
                  <a:pt x="1651404" y="2332219"/>
                  <a:pt x="1651404" y="2332219"/>
                  <a:pt x="1651404" y="2342057"/>
                </a:cubicBezTo>
                <a:cubicBezTo>
                  <a:pt x="1661225" y="2381406"/>
                  <a:pt x="1661225" y="2381406"/>
                  <a:pt x="1661225" y="2381406"/>
                </a:cubicBezTo>
                <a:cubicBezTo>
                  <a:pt x="1661225" y="2410918"/>
                  <a:pt x="1661225" y="2450267"/>
                  <a:pt x="1651404" y="2469942"/>
                </a:cubicBezTo>
                <a:cubicBezTo>
                  <a:pt x="1631762" y="2509291"/>
                  <a:pt x="1602299" y="2558477"/>
                  <a:pt x="1553194" y="2578152"/>
                </a:cubicBezTo>
                <a:cubicBezTo>
                  <a:pt x="1504090" y="2607664"/>
                  <a:pt x="1454985" y="2627338"/>
                  <a:pt x="1405880" y="2656850"/>
                </a:cubicBezTo>
                <a:cubicBezTo>
                  <a:pt x="1386238" y="2676525"/>
                  <a:pt x="1376417" y="2637176"/>
                  <a:pt x="1366595" y="2637176"/>
                </a:cubicBezTo>
                <a:cubicBezTo>
                  <a:pt x="1307669" y="2607664"/>
                  <a:pt x="1248744" y="2597826"/>
                  <a:pt x="1199639" y="2568315"/>
                </a:cubicBezTo>
                <a:cubicBezTo>
                  <a:pt x="1189818" y="2548640"/>
                  <a:pt x="1170176" y="2548640"/>
                  <a:pt x="1160355" y="2538803"/>
                </a:cubicBezTo>
                <a:cubicBezTo>
                  <a:pt x="1150534" y="2519128"/>
                  <a:pt x="1130892" y="2509291"/>
                  <a:pt x="1130892" y="2489616"/>
                </a:cubicBezTo>
                <a:cubicBezTo>
                  <a:pt x="1111250" y="2460104"/>
                  <a:pt x="1111250" y="2420755"/>
                  <a:pt x="1111250" y="2381406"/>
                </a:cubicBezTo>
                <a:cubicBezTo>
                  <a:pt x="1130892" y="2292870"/>
                  <a:pt x="1140713" y="2204335"/>
                  <a:pt x="1160355" y="2105962"/>
                </a:cubicBezTo>
                <a:cubicBezTo>
                  <a:pt x="1170176" y="2105962"/>
                  <a:pt x="1170176" y="2105962"/>
                  <a:pt x="1170176" y="2105962"/>
                </a:cubicBezTo>
                <a:cubicBezTo>
                  <a:pt x="1160355" y="2204335"/>
                  <a:pt x="1140713" y="2292870"/>
                  <a:pt x="1130892" y="2381406"/>
                </a:cubicBezTo>
                <a:cubicBezTo>
                  <a:pt x="1130892" y="2430592"/>
                  <a:pt x="1121071" y="2489616"/>
                  <a:pt x="1160355" y="2528965"/>
                </a:cubicBezTo>
                <a:cubicBezTo>
                  <a:pt x="1209460" y="2568315"/>
                  <a:pt x="1258565" y="2587989"/>
                  <a:pt x="1317490" y="2607664"/>
                </a:cubicBezTo>
                <a:cubicBezTo>
                  <a:pt x="1346953" y="2617501"/>
                  <a:pt x="1376417" y="2617501"/>
                  <a:pt x="1396059" y="2647013"/>
                </a:cubicBezTo>
                <a:cubicBezTo>
                  <a:pt x="1454985" y="2597826"/>
                  <a:pt x="1543373" y="2587989"/>
                  <a:pt x="1602299" y="2519128"/>
                </a:cubicBezTo>
                <a:cubicBezTo>
                  <a:pt x="1690688" y="2420755"/>
                  <a:pt x="1612120" y="2283033"/>
                  <a:pt x="1582657" y="2174823"/>
                </a:cubicBezTo>
                <a:cubicBezTo>
                  <a:pt x="1582657" y="2145311"/>
                  <a:pt x="1572836" y="2125636"/>
                  <a:pt x="1563015" y="2105962"/>
                </a:cubicBezTo>
                <a:cubicBezTo>
                  <a:pt x="1565471" y="2098584"/>
                  <a:pt x="1567926" y="2094895"/>
                  <a:pt x="1570228" y="2093665"/>
                </a:cubicBezTo>
                <a:close/>
                <a:moveTo>
                  <a:pt x="805497" y="2074307"/>
                </a:moveTo>
                <a:cubicBezTo>
                  <a:pt x="815340" y="2071846"/>
                  <a:pt x="825182" y="2071846"/>
                  <a:pt x="835025" y="2076767"/>
                </a:cubicBezTo>
                <a:cubicBezTo>
                  <a:pt x="835025" y="2096452"/>
                  <a:pt x="835025" y="2096452"/>
                  <a:pt x="835025" y="2096452"/>
                </a:cubicBezTo>
                <a:cubicBezTo>
                  <a:pt x="815340" y="2116137"/>
                  <a:pt x="805497" y="2125980"/>
                  <a:pt x="795655" y="2145665"/>
                </a:cubicBezTo>
                <a:cubicBezTo>
                  <a:pt x="775970" y="2145665"/>
                  <a:pt x="766127" y="2165350"/>
                  <a:pt x="746442" y="2165350"/>
                </a:cubicBezTo>
                <a:cubicBezTo>
                  <a:pt x="736600" y="2165350"/>
                  <a:pt x="736600" y="2155507"/>
                  <a:pt x="736600" y="2155507"/>
                </a:cubicBezTo>
                <a:cubicBezTo>
                  <a:pt x="736600" y="2125980"/>
                  <a:pt x="756285" y="2096452"/>
                  <a:pt x="775970" y="2086610"/>
                </a:cubicBezTo>
                <a:cubicBezTo>
                  <a:pt x="785812" y="2081689"/>
                  <a:pt x="795655" y="2076767"/>
                  <a:pt x="805497" y="2074307"/>
                </a:cubicBezTo>
                <a:close/>
                <a:moveTo>
                  <a:pt x="1828800" y="2066925"/>
                </a:moveTo>
                <a:cubicBezTo>
                  <a:pt x="1838643" y="2066925"/>
                  <a:pt x="1838643" y="2066925"/>
                  <a:pt x="1838643" y="2066925"/>
                </a:cubicBezTo>
                <a:cubicBezTo>
                  <a:pt x="1868170" y="2086610"/>
                  <a:pt x="1917383" y="2096452"/>
                  <a:pt x="1927225" y="2145665"/>
                </a:cubicBezTo>
                <a:cubicBezTo>
                  <a:pt x="1917383" y="2155507"/>
                  <a:pt x="1927225" y="2165350"/>
                  <a:pt x="1907540" y="2165350"/>
                </a:cubicBezTo>
                <a:cubicBezTo>
                  <a:pt x="1887855" y="2165350"/>
                  <a:pt x="1887855" y="2135822"/>
                  <a:pt x="1887855" y="2116137"/>
                </a:cubicBezTo>
                <a:cubicBezTo>
                  <a:pt x="1878013" y="2096452"/>
                  <a:pt x="1848485" y="2076767"/>
                  <a:pt x="1828800" y="2066925"/>
                </a:cubicBezTo>
                <a:close/>
                <a:moveTo>
                  <a:pt x="1001713" y="2046287"/>
                </a:moveTo>
                <a:cubicBezTo>
                  <a:pt x="1031875" y="2056178"/>
                  <a:pt x="1031875" y="2056178"/>
                  <a:pt x="1031875" y="2056178"/>
                </a:cubicBezTo>
                <a:cubicBezTo>
                  <a:pt x="1041929" y="2085852"/>
                  <a:pt x="1062038" y="2115526"/>
                  <a:pt x="1051984" y="2145201"/>
                </a:cubicBezTo>
                <a:cubicBezTo>
                  <a:pt x="1051984" y="2155092"/>
                  <a:pt x="1051984" y="2174875"/>
                  <a:pt x="1031875" y="2174875"/>
                </a:cubicBezTo>
                <a:cubicBezTo>
                  <a:pt x="1021821" y="2155092"/>
                  <a:pt x="1021821" y="2145201"/>
                  <a:pt x="1011767" y="2135309"/>
                </a:cubicBezTo>
                <a:cubicBezTo>
                  <a:pt x="1021821" y="2115526"/>
                  <a:pt x="1011767" y="2095744"/>
                  <a:pt x="1011767" y="2075961"/>
                </a:cubicBezTo>
                <a:cubicBezTo>
                  <a:pt x="1001713" y="2066070"/>
                  <a:pt x="1001713" y="2056178"/>
                  <a:pt x="1001713" y="2046287"/>
                </a:cubicBezTo>
                <a:close/>
                <a:moveTo>
                  <a:pt x="1906877" y="2036762"/>
                </a:moveTo>
                <a:cubicBezTo>
                  <a:pt x="1926504" y="2046604"/>
                  <a:pt x="1965759" y="2056447"/>
                  <a:pt x="1975572" y="2085974"/>
                </a:cubicBezTo>
                <a:cubicBezTo>
                  <a:pt x="1985386" y="2105659"/>
                  <a:pt x="2005013" y="2115502"/>
                  <a:pt x="1995200" y="2135187"/>
                </a:cubicBezTo>
                <a:cubicBezTo>
                  <a:pt x="1975572" y="2125344"/>
                  <a:pt x="1946131" y="2115502"/>
                  <a:pt x="1926504" y="2105659"/>
                </a:cubicBezTo>
                <a:cubicBezTo>
                  <a:pt x="1897063" y="2085974"/>
                  <a:pt x="1897063" y="2085974"/>
                  <a:pt x="1897063" y="2085974"/>
                </a:cubicBezTo>
                <a:cubicBezTo>
                  <a:pt x="1906877" y="2066289"/>
                  <a:pt x="1897063" y="2056447"/>
                  <a:pt x="1897063" y="2046604"/>
                </a:cubicBezTo>
                <a:cubicBezTo>
                  <a:pt x="1906877" y="2036762"/>
                  <a:pt x="1906877" y="2036762"/>
                  <a:pt x="1906877" y="2036762"/>
                </a:cubicBezTo>
                <a:close/>
                <a:moveTo>
                  <a:pt x="1720322" y="2036762"/>
                </a:moveTo>
                <a:cubicBezTo>
                  <a:pt x="1730112" y="2046627"/>
                  <a:pt x="1720322" y="2056492"/>
                  <a:pt x="1720322" y="2056492"/>
                </a:cubicBezTo>
                <a:cubicBezTo>
                  <a:pt x="1710532" y="2095953"/>
                  <a:pt x="1739901" y="2115683"/>
                  <a:pt x="1720322" y="2145279"/>
                </a:cubicBezTo>
                <a:cubicBezTo>
                  <a:pt x="1720322" y="2155144"/>
                  <a:pt x="1720322" y="2165010"/>
                  <a:pt x="1710532" y="2174875"/>
                </a:cubicBezTo>
                <a:cubicBezTo>
                  <a:pt x="1700743" y="2165010"/>
                  <a:pt x="1690953" y="2155144"/>
                  <a:pt x="1681163" y="2145279"/>
                </a:cubicBezTo>
                <a:cubicBezTo>
                  <a:pt x="1681163" y="2125549"/>
                  <a:pt x="1681163" y="2095953"/>
                  <a:pt x="1690953" y="2076223"/>
                </a:cubicBezTo>
                <a:cubicBezTo>
                  <a:pt x="1700743" y="2056492"/>
                  <a:pt x="1710532" y="2046627"/>
                  <a:pt x="1720322" y="2036762"/>
                </a:cubicBezTo>
                <a:close/>
                <a:moveTo>
                  <a:pt x="983298" y="2036762"/>
                </a:moveTo>
                <a:cubicBezTo>
                  <a:pt x="993141" y="2036762"/>
                  <a:pt x="993141" y="2056606"/>
                  <a:pt x="993141" y="2056606"/>
                </a:cubicBezTo>
                <a:cubicBezTo>
                  <a:pt x="1002983" y="2086371"/>
                  <a:pt x="1012826" y="2116137"/>
                  <a:pt x="993141" y="2135981"/>
                </a:cubicBezTo>
                <a:cubicBezTo>
                  <a:pt x="993141" y="2145903"/>
                  <a:pt x="983298" y="2155825"/>
                  <a:pt x="973455" y="2145903"/>
                </a:cubicBezTo>
                <a:cubicBezTo>
                  <a:pt x="963613" y="2126059"/>
                  <a:pt x="973455" y="2116137"/>
                  <a:pt x="983298" y="2096293"/>
                </a:cubicBezTo>
                <a:cubicBezTo>
                  <a:pt x="983298" y="2076450"/>
                  <a:pt x="963613" y="2056606"/>
                  <a:pt x="983298" y="2036762"/>
                </a:cubicBezTo>
                <a:close/>
                <a:moveTo>
                  <a:pt x="963613" y="2027237"/>
                </a:moveTo>
                <a:cubicBezTo>
                  <a:pt x="953634" y="2066607"/>
                  <a:pt x="953634" y="2105977"/>
                  <a:pt x="913720" y="2125662"/>
                </a:cubicBezTo>
                <a:cubicBezTo>
                  <a:pt x="913720" y="2125662"/>
                  <a:pt x="903741" y="2115819"/>
                  <a:pt x="903741" y="2115819"/>
                </a:cubicBezTo>
                <a:cubicBezTo>
                  <a:pt x="893763" y="2076449"/>
                  <a:pt x="933677" y="2046922"/>
                  <a:pt x="963613" y="2027237"/>
                </a:cubicBezTo>
                <a:close/>
                <a:moveTo>
                  <a:pt x="1740297" y="2017712"/>
                </a:moveTo>
                <a:cubicBezTo>
                  <a:pt x="1760141" y="2027481"/>
                  <a:pt x="1750219" y="2047020"/>
                  <a:pt x="1750219" y="2056789"/>
                </a:cubicBezTo>
                <a:cubicBezTo>
                  <a:pt x="1750219" y="2076327"/>
                  <a:pt x="1740297" y="2105635"/>
                  <a:pt x="1770063" y="2125173"/>
                </a:cubicBezTo>
                <a:cubicBezTo>
                  <a:pt x="1770063" y="2125173"/>
                  <a:pt x="1770063" y="2144712"/>
                  <a:pt x="1770063" y="2144712"/>
                </a:cubicBezTo>
                <a:cubicBezTo>
                  <a:pt x="1730375" y="2134943"/>
                  <a:pt x="1730375" y="2095866"/>
                  <a:pt x="1730375" y="2066558"/>
                </a:cubicBezTo>
                <a:cubicBezTo>
                  <a:pt x="1730375" y="2056789"/>
                  <a:pt x="1730375" y="2037250"/>
                  <a:pt x="1740297" y="2017712"/>
                </a:cubicBezTo>
                <a:close/>
                <a:moveTo>
                  <a:pt x="933132" y="2017712"/>
                </a:moveTo>
                <a:cubicBezTo>
                  <a:pt x="933132" y="2017712"/>
                  <a:pt x="942975" y="2017712"/>
                  <a:pt x="942975" y="2017712"/>
                </a:cubicBezTo>
                <a:cubicBezTo>
                  <a:pt x="942975" y="2027464"/>
                  <a:pt x="933132" y="2037216"/>
                  <a:pt x="923290" y="2046967"/>
                </a:cubicBezTo>
                <a:cubicBezTo>
                  <a:pt x="903605" y="2046967"/>
                  <a:pt x="883920" y="2056719"/>
                  <a:pt x="874077" y="2076223"/>
                </a:cubicBezTo>
                <a:cubicBezTo>
                  <a:pt x="874077" y="2085975"/>
                  <a:pt x="864235" y="2085975"/>
                  <a:pt x="854392" y="2085975"/>
                </a:cubicBezTo>
                <a:cubicBezTo>
                  <a:pt x="844550" y="2085975"/>
                  <a:pt x="844550" y="2076223"/>
                  <a:pt x="854392" y="2066471"/>
                </a:cubicBezTo>
                <a:cubicBezTo>
                  <a:pt x="864235" y="2037216"/>
                  <a:pt x="903605" y="2027464"/>
                  <a:pt x="933132" y="2017712"/>
                </a:cubicBezTo>
                <a:close/>
                <a:moveTo>
                  <a:pt x="1768929" y="2008187"/>
                </a:moveTo>
                <a:cubicBezTo>
                  <a:pt x="1788886" y="2008187"/>
                  <a:pt x="1788886" y="2027872"/>
                  <a:pt x="1808843" y="2037714"/>
                </a:cubicBezTo>
                <a:cubicBezTo>
                  <a:pt x="1818822" y="2057399"/>
                  <a:pt x="1828800" y="2077084"/>
                  <a:pt x="1828800" y="2096769"/>
                </a:cubicBezTo>
                <a:cubicBezTo>
                  <a:pt x="1818822" y="2106612"/>
                  <a:pt x="1808843" y="2106612"/>
                  <a:pt x="1798865" y="2096769"/>
                </a:cubicBezTo>
                <a:cubicBezTo>
                  <a:pt x="1758950" y="2086927"/>
                  <a:pt x="1768929" y="2047557"/>
                  <a:pt x="1758950" y="2018029"/>
                </a:cubicBezTo>
                <a:cubicBezTo>
                  <a:pt x="1758950" y="2008187"/>
                  <a:pt x="1768929" y="2008187"/>
                  <a:pt x="1768929" y="2008187"/>
                </a:cubicBezTo>
                <a:close/>
                <a:moveTo>
                  <a:pt x="1789113" y="1997428"/>
                </a:moveTo>
                <a:cubicBezTo>
                  <a:pt x="1828483" y="1997428"/>
                  <a:pt x="1867853" y="2017183"/>
                  <a:pt x="1887538" y="2046817"/>
                </a:cubicBezTo>
                <a:cubicBezTo>
                  <a:pt x="1887538" y="2056694"/>
                  <a:pt x="1887538" y="2066572"/>
                  <a:pt x="1887538" y="2076450"/>
                </a:cubicBezTo>
                <a:cubicBezTo>
                  <a:pt x="1877696" y="2076450"/>
                  <a:pt x="1867853" y="2066572"/>
                  <a:pt x="1858011" y="2066572"/>
                </a:cubicBezTo>
                <a:cubicBezTo>
                  <a:pt x="1858011" y="2017183"/>
                  <a:pt x="1808798" y="2027061"/>
                  <a:pt x="1789113" y="1997428"/>
                </a:cubicBezTo>
                <a:close/>
                <a:moveTo>
                  <a:pt x="894252" y="1987550"/>
                </a:moveTo>
                <a:cubicBezTo>
                  <a:pt x="904143" y="1987550"/>
                  <a:pt x="914034" y="1997472"/>
                  <a:pt x="923926" y="2007394"/>
                </a:cubicBezTo>
                <a:cubicBezTo>
                  <a:pt x="894252" y="2017315"/>
                  <a:pt x="864577" y="2027237"/>
                  <a:pt x="844795" y="2057003"/>
                </a:cubicBezTo>
                <a:cubicBezTo>
                  <a:pt x="825012" y="2057003"/>
                  <a:pt x="815121" y="2066925"/>
                  <a:pt x="805229" y="2057003"/>
                </a:cubicBezTo>
                <a:cubicBezTo>
                  <a:pt x="795338" y="2037159"/>
                  <a:pt x="815121" y="2017315"/>
                  <a:pt x="834903" y="2007394"/>
                </a:cubicBezTo>
                <a:cubicBezTo>
                  <a:pt x="854686" y="1997472"/>
                  <a:pt x="874469" y="1987550"/>
                  <a:pt x="894252" y="1987550"/>
                </a:cubicBezTo>
                <a:close/>
                <a:moveTo>
                  <a:pt x="1834208" y="1966267"/>
                </a:moveTo>
                <a:cubicBezTo>
                  <a:pt x="1845370" y="1966267"/>
                  <a:pt x="1857773" y="1968698"/>
                  <a:pt x="1867695" y="1968698"/>
                </a:cubicBezTo>
                <a:cubicBezTo>
                  <a:pt x="1887539" y="1978422"/>
                  <a:pt x="1907382" y="1988145"/>
                  <a:pt x="1917304" y="2007592"/>
                </a:cubicBezTo>
                <a:cubicBezTo>
                  <a:pt x="1917304" y="2017316"/>
                  <a:pt x="1927226" y="2027039"/>
                  <a:pt x="1917304" y="2027039"/>
                </a:cubicBezTo>
                <a:cubicBezTo>
                  <a:pt x="1887539" y="2036763"/>
                  <a:pt x="1867695" y="2007592"/>
                  <a:pt x="1847851" y="1997869"/>
                </a:cubicBezTo>
                <a:cubicBezTo>
                  <a:pt x="1828007" y="1997869"/>
                  <a:pt x="1818085" y="1988145"/>
                  <a:pt x="1808163" y="1978422"/>
                </a:cubicBezTo>
                <a:cubicBezTo>
                  <a:pt x="1813124" y="1968698"/>
                  <a:pt x="1823046" y="1966267"/>
                  <a:pt x="1834208" y="1966267"/>
                </a:cubicBezTo>
                <a:close/>
                <a:moveTo>
                  <a:pt x="815522" y="1928812"/>
                </a:moveTo>
                <a:cubicBezTo>
                  <a:pt x="825359" y="1928812"/>
                  <a:pt x="835196" y="1938649"/>
                  <a:pt x="835196" y="1938649"/>
                </a:cubicBezTo>
                <a:cubicBezTo>
                  <a:pt x="825359" y="1977996"/>
                  <a:pt x="786011" y="1987833"/>
                  <a:pt x="766338" y="2027180"/>
                </a:cubicBezTo>
                <a:cubicBezTo>
                  <a:pt x="726990" y="2076364"/>
                  <a:pt x="667969" y="2125549"/>
                  <a:pt x="667969" y="2204243"/>
                </a:cubicBezTo>
                <a:cubicBezTo>
                  <a:pt x="677806" y="2253427"/>
                  <a:pt x="697480" y="2302612"/>
                  <a:pt x="736827" y="2341959"/>
                </a:cubicBezTo>
                <a:cubicBezTo>
                  <a:pt x="746664" y="2361633"/>
                  <a:pt x="756501" y="2381306"/>
                  <a:pt x="766338" y="2400980"/>
                </a:cubicBezTo>
                <a:cubicBezTo>
                  <a:pt x="766338" y="2410817"/>
                  <a:pt x="776175" y="2400980"/>
                  <a:pt x="786011" y="2400980"/>
                </a:cubicBezTo>
                <a:cubicBezTo>
                  <a:pt x="864706" y="2381306"/>
                  <a:pt x="943401" y="2400980"/>
                  <a:pt x="1002422" y="2341959"/>
                </a:cubicBezTo>
                <a:cubicBezTo>
                  <a:pt x="1022096" y="2332122"/>
                  <a:pt x="1041769" y="2302612"/>
                  <a:pt x="1051606" y="2282938"/>
                </a:cubicBezTo>
                <a:cubicBezTo>
                  <a:pt x="1071280" y="2223917"/>
                  <a:pt x="1090953" y="2155059"/>
                  <a:pt x="1110627" y="2086201"/>
                </a:cubicBezTo>
                <a:cubicBezTo>
                  <a:pt x="1120464" y="2086201"/>
                  <a:pt x="1120464" y="2096038"/>
                  <a:pt x="1130301" y="2096038"/>
                </a:cubicBezTo>
                <a:cubicBezTo>
                  <a:pt x="1120464" y="2125549"/>
                  <a:pt x="1120464" y="2164896"/>
                  <a:pt x="1110627" y="2204243"/>
                </a:cubicBezTo>
                <a:cubicBezTo>
                  <a:pt x="1090953" y="2273101"/>
                  <a:pt x="1090953" y="2351796"/>
                  <a:pt x="1041769" y="2410817"/>
                </a:cubicBezTo>
                <a:cubicBezTo>
                  <a:pt x="1012259" y="2450164"/>
                  <a:pt x="972911" y="2479675"/>
                  <a:pt x="923727" y="2469838"/>
                </a:cubicBezTo>
                <a:cubicBezTo>
                  <a:pt x="864706" y="2479675"/>
                  <a:pt x="786011" y="2460001"/>
                  <a:pt x="726990" y="2469838"/>
                </a:cubicBezTo>
                <a:cubicBezTo>
                  <a:pt x="717154" y="2460001"/>
                  <a:pt x="707317" y="2450164"/>
                  <a:pt x="697480" y="2430491"/>
                </a:cubicBezTo>
                <a:cubicBezTo>
                  <a:pt x="667969" y="2381306"/>
                  <a:pt x="599111" y="2341959"/>
                  <a:pt x="599111" y="2273101"/>
                </a:cubicBezTo>
                <a:cubicBezTo>
                  <a:pt x="579438" y="2214080"/>
                  <a:pt x="608948" y="2155059"/>
                  <a:pt x="648296" y="2105875"/>
                </a:cubicBezTo>
                <a:cubicBezTo>
                  <a:pt x="707317" y="2046854"/>
                  <a:pt x="756501" y="1987833"/>
                  <a:pt x="815522" y="1928812"/>
                </a:cubicBezTo>
                <a:close/>
                <a:moveTo>
                  <a:pt x="795207" y="1909763"/>
                </a:moveTo>
                <a:cubicBezTo>
                  <a:pt x="805044" y="1909763"/>
                  <a:pt x="805044" y="1919600"/>
                  <a:pt x="805044" y="1919600"/>
                </a:cubicBezTo>
                <a:cubicBezTo>
                  <a:pt x="805044" y="1929437"/>
                  <a:pt x="805044" y="1929437"/>
                  <a:pt x="805044" y="1929437"/>
                </a:cubicBezTo>
                <a:cubicBezTo>
                  <a:pt x="746021" y="1988461"/>
                  <a:pt x="686997" y="2057322"/>
                  <a:pt x="627973" y="2116346"/>
                </a:cubicBezTo>
                <a:cubicBezTo>
                  <a:pt x="598461" y="2155695"/>
                  <a:pt x="578787" y="2204882"/>
                  <a:pt x="578787" y="2263905"/>
                </a:cubicBezTo>
                <a:cubicBezTo>
                  <a:pt x="588624" y="2303255"/>
                  <a:pt x="598461" y="2342604"/>
                  <a:pt x="627973" y="2372116"/>
                </a:cubicBezTo>
                <a:cubicBezTo>
                  <a:pt x="657485" y="2411465"/>
                  <a:pt x="696834" y="2440977"/>
                  <a:pt x="706671" y="2490163"/>
                </a:cubicBezTo>
                <a:cubicBezTo>
                  <a:pt x="726346" y="2490163"/>
                  <a:pt x="736183" y="2480326"/>
                  <a:pt x="746021" y="2480326"/>
                </a:cubicBezTo>
                <a:cubicBezTo>
                  <a:pt x="805044" y="2480326"/>
                  <a:pt x="864068" y="2480326"/>
                  <a:pt x="913255" y="2490163"/>
                </a:cubicBezTo>
                <a:cubicBezTo>
                  <a:pt x="932929" y="2480326"/>
                  <a:pt x="952604" y="2490163"/>
                  <a:pt x="962441" y="2480326"/>
                </a:cubicBezTo>
                <a:cubicBezTo>
                  <a:pt x="991953" y="2480326"/>
                  <a:pt x="1011628" y="2460651"/>
                  <a:pt x="1031302" y="2440977"/>
                </a:cubicBezTo>
                <a:cubicBezTo>
                  <a:pt x="1060814" y="2401628"/>
                  <a:pt x="1090326" y="2362278"/>
                  <a:pt x="1100163" y="2313092"/>
                </a:cubicBezTo>
                <a:cubicBezTo>
                  <a:pt x="1110001" y="2254068"/>
                  <a:pt x="1129675" y="2175370"/>
                  <a:pt x="1139512" y="2106509"/>
                </a:cubicBezTo>
                <a:cubicBezTo>
                  <a:pt x="1149350" y="2096671"/>
                  <a:pt x="1149350" y="2106509"/>
                  <a:pt x="1149350" y="2106509"/>
                </a:cubicBezTo>
                <a:cubicBezTo>
                  <a:pt x="1139512" y="2165532"/>
                  <a:pt x="1119838" y="2224556"/>
                  <a:pt x="1119838" y="2283580"/>
                </a:cubicBezTo>
                <a:cubicBezTo>
                  <a:pt x="1110001" y="2322929"/>
                  <a:pt x="1100163" y="2362278"/>
                  <a:pt x="1080489" y="2401628"/>
                </a:cubicBezTo>
                <a:cubicBezTo>
                  <a:pt x="1070651" y="2431139"/>
                  <a:pt x="1050977" y="2450814"/>
                  <a:pt x="1031302" y="2470489"/>
                </a:cubicBezTo>
                <a:cubicBezTo>
                  <a:pt x="962441" y="2509838"/>
                  <a:pt x="883743" y="2500000"/>
                  <a:pt x="814882" y="2500000"/>
                </a:cubicBezTo>
                <a:cubicBezTo>
                  <a:pt x="775533" y="2500000"/>
                  <a:pt x="736183" y="2490163"/>
                  <a:pt x="706671" y="2509838"/>
                </a:cubicBezTo>
                <a:cubicBezTo>
                  <a:pt x="696834" y="2509838"/>
                  <a:pt x="706671" y="2500000"/>
                  <a:pt x="696834" y="2490163"/>
                </a:cubicBezTo>
                <a:cubicBezTo>
                  <a:pt x="657485" y="2411465"/>
                  <a:pt x="578787" y="2362278"/>
                  <a:pt x="568949" y="2283580"/>
                </a:cubicBezTo>
                <a:cubicBezTo>
                  <a:pt x="568949" y="2263905"/>
                  <a:pt x="549275" y="2234394"/>
                  <a:pt x="559112" y="2214719"/>
                </a:cubicBezTo>
                <a:cubicBezTo>
                  <a:pt x="568949" y="2165532"/>
                  <a:pt x="598461" y="2116346"/>
                  <a:pt x="627973" y="2076997"/>
                </a:cubicBezTo>
                <a:cubicBezTo>
                  <a:pt x="795207" y="1909763"/>
                  <a:pt x="795207" y="1909763"/>
                  <a:pt x="795207" y="1909763"/>
                </a:cubicBezTo>
                <a:close/>
                <a:moveTo>
                  <a:pt x="481134" y="1909763"/>
                </a:moveTo>
                <a:cubicBezTo>
                  <a:pt x="500673" y="1909763"/>
                  <a:pt x="520211" y="1919486"/>
                  <a:pt x="539750" y="1909763"/>
                </a:cubicBezTo>
                <a:cubicBezTo>
                  <a:pt x="539750" y="1909763"/>
                  <a:pt x="539750" y="1919486"/>
                  <a:pt x="539750" y="1919486"/>
                </a:cubicBezTo>
                <a:cubicBezTo>
                  <a:pt x="529981" y="1948657"/>
                  <a:pt x="510442" y="1977827"/>
                  <a:pt x="481134" y="1987551"/>
                </a:cubicBezTo>
                <a:cubicBezTo>
                  <a:pt x="461596" y="1987551"/>
                  <a:pt x="432288" y="1987551"/>
                  <a:pt x="412750" y="1977827"/>
                </a:cubicBezTo>
                <a:cubicBezTo>
                  <a:pt x="412750" y="1977827"/>
                  <a:pt x="412750" y="1968104"/>
                  <a:pt x="412750" y="1968104"/>
                </a:cubicBezTo>
                <a:cubicBezTo>
                  <a:pt x="442057" y="1948657"/>
                  <a:pt x="461596" y="1929210"/>
                  <a:pt x="481134" y="1909763"/>
                </a:cubicBezTo>
                <a:close/>
                <a:moveTo>
                  <a:pt x="1907309" y="1898650"/>
                </a:moveTo>
                <a:cubicBezTo>
                  <a:pt x="1966191" y="1957771"/>
                  <a:pt x="2025073" y="2016891"/>
                  <a:pt x="2083955" y="2076012"/>
                </a:cubicBezTo>
                <a:cubicBezTo>
                  <a:pt x="2093768" y="2085865"/>
                  <a:pt x="2103582" y="2095719"/>
                  <a:pt x="2113396" y="2105572"/>
                </a:cubicBezTo>
                <a:cubicBezTo>
                  <a:pt x="2142837" y="2154839"/>
                  <a:pt x="2152650" y="2223814"/>
                  <a:pt x="2123209" y="2282934"/>
                </a:cubicBezTo>
                <a:cubicBezTo>
                  <a:pt x="2113396" y="2302641"/>
                  <a:pt x="2113396" y="2322348"/>
                  <a:pt x="2093768" y="2332201"/>
                </a:cubicBezTo>
                <a:cubicBezTo>
                  <a:pt x="2083955" y="2361762"/>
                  <a:pt x="2064328" y="2381469"/>
                  <a:pt x="2054514" y="2411029"/>
                </a:cubicBezTo>
                <a:cubicBezTo>
                  <a:pt x="2044700" y="2420883"/>
                  <a:pt x="2044700" y="2430736"/>
                  <a:pt x="2034887" y="2440589"/>
                </a:cubicBezTo>
                <a:cubicBezTo>
                  <a:pt x="2005446" y="2440589"/>
                  <a:pt x="1976005" y="2430736"/>
                  <a:pt x="1956378" y="2440589"/>
                </a:cubicBezTo>
                <a:cubicBezTo>
                  <a:pt x="1926937" y="2450443"/>
                  <a:pt x="1897496" y="2460296"/>
                  <a:pt x="1868055" y="2460296"/>
                </a:cubicBezTo>
                <a:cubicBezTo>
                  <a:pt x="1828800" y="2470150"/>
                  <a:pt x="1789546" y="2450443"/>
                  <a:pt x="1760105" y="2430736"/>
                </a:cubicBezTo>
                <a:cubicBezTo>
                  <a:pt x="1661968" y="2351908"/>
                  <a:pt x="1661968" y="2223814"/>
                  <a:pt x="1622714" y="2125279"/>
                </a:cubicBezTo>
                <a:cubicBezTo>
                  <a:pt x="1622714" y="2105572"/>
                  <a:pt x="1612900" y="2095719"/>
                  <a:pt x="1612900" y="2085865"/>
                </a:cubicBezTo>
                <a:cubicBezTo>
                  <a:pt x="1612900" y="2076012"/>
                  <a:pt x="1622714" y="2076012"/>
                  <a:pt x="1622714" y="2076012"/>
                </a:cubicBezTo>
                <a:cubicBezTo>
                  <a:pt x="1642341" y="2115426"/>
                  <a:pt x="1652155" y="2154839"/>
                  <a:pt x="1671782" y="2184400"/>
                </a:cubicBezTo>
                <a:cubicBezTo>
                  <a:pt x="1681596" y="2213960"/>
                  <a:pt x="1681596" y="2243520"/>
                  <a:pt x="1701223" y="2273081"/>
                </a:cubicBezTo>
                <a:cubicBezTo>
                  <a:pt x="1701223" y="2282934"/>
                  <a:pt x="1711037" y="2292788"/>
                  <a:pt x="1720850" y="2302641"/>
                </a:cubicBezTo>
                <a:cubicBezTo>
                  <a:pt x="1740478" y="2332201"/>
                  <a:pt x="1769918" y="2342055"/>
                  <a:pt x="1809173" y="2361762"/>
                </a:cubicBezTo>
                <a:cubicBezTo>
                  <a:pt x="1868055" y="2381469"/>
                  <a:pt x="1936750" y="2361762"/>
                  <a:pt x="1995632" y="2381469"/>
                </a:cubicBezTo>
                <a:cubicBezTo>
                  <a:pt x="2005446" y="2381469"/>
                  <a:pt x="1995632" y="2371615"/>
                  <a:pt x="2005446" y="2361762"/>
                </a:cubicBezTo>
                <a:cubicBezTo>
                  <a:pt x="2015259" y="2312495"/>
                  <a:pt x="2054514" y="2282934"/>
                  <a:pt x="2054514" y="2233667"/>
                </a:cubicBezTo>
                <a:cubicBezTo>
                  <a:pt x="2074141" y="2184400"/>
                  <a:pt x="2074141" y="2115426"/>
                  <a:pt x="2044700" y="2066158"/>
                </a:cubicBezTo>
                <a:cubicBezTo>
                  <a:pt x="1985818" y="2026745"/>
                  <a:pt x="1936750" y="1967624"/>
                  <a:pt x="1887682" y="1918357"/>
                </a:cubicBezTo>
                <a:cubicBezTo>
                  <a:pt x="1887682" y="1918357"/>
                  <a:pt x="1887682" y="1908503"/>
                  <a:pt x="1897496" y="1908503"/>
                </a:cubicBezTo>
                <a:cubicBezTo>
                  <a:pt x="1897496" y="1908503"/>
                  <a:pt x="1907309" y="1898650"/>
                  <a:pt x="1907309" y="1898650"/>
                </a:cubicBezTo>
                <a:close/>
                <a:moveTo>
                  <a:pt x="1917035" y="1889125"/>
                </a:moveTo>
                <a:cubicBezTo>
                  <a:pt x="1926867" y="1889125"/>
                  <a:pt x="1936700" y="1898983"/>
                  <a:pt x="1946532" y="1908841"/>
                </a:cubicBezTo>
                <a:cubicBezTo>
                  <a:pt x="2005525" y="1958130"/>
                  <a:pt x="2064519" y="2017277"/>
                  <a:pt x="2123512" y="2066567"/>
                </a:cubicBezTo>
                <a:cubicBezTo>
                  <a:pt x="2162841" y="2115856"/>
                  <a:pt x="2192338" y="2184861"/>
                  <a:pt x="2172674" y="2244008"/>
                </a:cubicBezTo>
                <a:cubicBezTo>
                  <a:pt x="2162841" y="2273582"/>
                  <a:pt x="2153009" y="2293297"/>
                  <a:pt x="2143177" y="2322871"/>
                </a:cubicBezTo>
                <a:cubicBezTo>
                  <a:pt x="2113680" y="2362303"/>
                  <a:pt x="2094016" y="2401734"/>
                  <a:pt x="2064519" y="2441166"/>
                </a:cubicBezTo>
                <a:cubicBezTo>
                  <a:pt x="2064519" y="2451023"/>
                  <a:pt x="2064519" y="2470739"/>
                  <a:pt x="2054687" y="2480597"/>
                </a:cubicBezTo>
                <a:cubicBezTo>
                  <a:pt x="2005525" y="2460881"/>
                  <a:pt x="1946532" y="2460881"/>
                  <a:pt x="1897370" y="2480597"/>
                </a:cubicBezTo>
                <a:cubicBezTo>
                  <a:pt x="1848209" y="2500313"/>
                  <a:pt x="1789216" y="2490455"/>
                  <a:pt x="1740054" y="2460881"/>
                </a:cubicBezTo>
                <a:cubicBezTo>
                  <a:pt x="1681061" y="2411592"/>
                  <a:pt x="1661396" y="2342587"/>
                  <a:pt x="1641732" y="2273582"/>
                </a:cubicBezTo>
                <a:cubicBezTo>
                  <a:pt x="1622067" y="2224292"/>
                  <a:pt x="1612235" y="2165145"/>
                  <a:pt x="1592571" y="2115856"/>
                </a:cubicBezTo>
                <a:cubicBezTo>
                  <a:pt x="1592571" y="2105998"/>
                  <a:pt x="1582738" y="2096140"/>
                  <a:pt x="1592571" y="2086282"/>
                </a:cubicBezTo>
                <a:cubicBezTo>
                  <a:pt x="1602403" y="2096140"/>
                  <a:pt x="1602403" y="2105998"/>
                  <a:pt x="1612235" y="2125714"/>
                </a:cubicBezTo>
                <a:cubicBezTo>
                  <a:pt x="1631900" y="2194719"/>
                  <a:pt x="1651564" y="2263724"/>
                  <a:pt x="1671229" y="2332729"/>
                </a:cubicBezTo>
                <a:cubicBezTo>
                  <a:pt x="1690893" y="2382018"/>
                  <a:pt x="1730222" y="2441166"/>
                  <a:pt x="1789216" y="2460881"/>
                </a:cubicBezTo>
                <a:cubicBezTo>
                  <a:pt x="1867874" y="2500313"/>
                  <a:pt x="1956364" y="2431308"/>
                  <a:pt x="2044854" y="2460881"/>
                </a:cubicBezTo>
                <a:cubicBezTo>
                  <a:pt x="2054687" y="2451023"/>
                  <a:pt x="2054687" y="2431308"/>
                  <a:pt x="2064519" y="2421450"/>
                </a:cubicBezTo>
                <a:cubicBezTo>
                  <a:pt x="2064519" y="2411592"/>
                  <a:pt x="2064519" y="2401734"/>
                  <a:pt x="2074351" y="2401734"/>
                </a:cubicBezTo>
                <a:cubicBezTo>
                  <a:pt x="2113680" y="2342587"/>
                  <a:pt x="2162841" y="2273582"/>
                  <a:pt x="2153009" y="2194719"/>
                </a:cubicBezTo>
                <a:cubicBezTo>
                  <a:pt x="2153009" y="2165145"/>
                  <a:pt x="2143177" y="2145429"/>
                  <a:pt x="2133345" y="2125714"/>
                </a:cubicBezTo>
                <a:cubicBezTo>
                  <a:pt x="2113680" y="2096140"/>
                  <a:pt x="2094016" y="2046851"/>
                  <a:pt x="2064519" y="2036993"/>
                </a:cubicBezTo>
                <a:cubicBezTo>
                  <a:pt x="2015358" y="1987704"/>
                  <a:pt x="1976029" y="1948272"/>
                  <a:pt x="1926867" y="1908841"/>
                </a:cubicBezTo>
                <a:cubicBezTo>
                  <a:pt x="1926867" y="1898983"/>
                  <a:pt x="1917035" y="1889125"/>
                  <a:pt x="1917035" y="1889125"/>
                </a:cubicBezTo>
                <a:close/>
                <a:moveTo>
                  <a:pt x="628650" y="1870075"/>
                </a:moveTo>
                <a:cubicBezTo>
                  <a:pt x="628650" y="1899516"/>
                  <a:pt x="618807" y="1928957"/>
                  <a:pt x="599122" y="1948584"/>
                </a:cubicBezTo>
                <a:cubicBezTo>
                  <a:pt x="579437" y="1968211"/>
                  <a:pt x="549910" y="1978025"/>
                  <a:pt x="530225" y="1978025"/>
                </a:cubicBezTo>
                <a:cubicBezTo>
                  <a:pt x="540067" y="1958398"/>
                  <a:pt x="549910" y="1928957"/>
                  <a:pt x="559752" y="1909329"/>
                </a:cubicBezTo>
                <a:cubicBezTo>
                  <a:pt x="589280" y="1879889"/>
                  <a:pt x="589280" y="1879889"/>
                  <a:pt x="589280" y="1879889"/>
                </a:cubicBezTo>
                <a:cubicBezTo>
                  <a:pt x="599122" y="1870075"/>
                  <a:pt x="608965" y="1870075"/>
                  <a:pt x="628650" y="1870075"/>
                </a:cubicBezTo>
                <a:close/>
                <a:moveTo>
                  <a:pt x="2231344" y="1856820"/>
                </a:moveTo>
                <a:cubicBezTo>
                  <a:pt x="2233332" y="1856205"/>
                  <a:pt x="2236392" y="1856820"/>
                  <a:pt x="2241286" y="1859280"/>
                </a:cubicBezTo>
                <a:cubicBezTo>
                  <a:pt x="2251076" y="1888808"/>
                  <a:pt x="2280444" y="1908493"/>
                  <a:pt x="2309813" y="1928178"/>
                </a:cubicBezTo>
                <a:cubicBezTo>
                  <a:pt x="2300024" y="1938020"/>
                  <a:pt x="2280444" y="1947863"/>
                  <a:pt x="2270655" y="1947863"/>
                </a:cubicBezTo>
                <a:cubicBezTo>
                  <a:pt x="2241286" y="1947863"/>
                  <a:pt x="2241286" y="1947863"/>
                  <a:pt x="2241286" y="1947863"/>
                </a:cubicBezTo>
                <a:cubicBezTo>
                  <a:pt x="2211917" y="1938020"/>
                  <a:pt x="2202128" y="1918335"/>
                  <a:pt x="2192338" y="1898650"/>
                </a:cubicBezTo>
                <a:cubicBezTo>
                  <a:pt x="2192338" y="1878965"/>
                  <a:pt x="2211917" y="1888808"/>
                  <a:pt x="2221707" y="1878965"/>
                </a:cubicBezTo>
                <a:cubicBezTo>
                  <a:pt x="2229049" y="1871583"/>
                  <a:pt x="2225378" y="1858665"/>
                  <a:pt x="2231344" y="1856820"/>
                </a:cubicBezTo>
                <a:close/>
                <a:moveTo>
                  <a:pt x="2093913" y="1849438"/>
                </a:moveTo>
                <a:cubicBezTo>
                  <a:pt x="2133168" y="1849438"/>
                  <a:pt x="2133168" y="1849438"/>
                  <a:pt x="2133168" y="1849438"/>
                </a:cubicBezTo>
                <a:cubicBezTo>
                  <a:pt x="2142981" y="1859280"/>
                  <a:pt x="2162609" y="1878965"/>
                  <a:pt x="2172422" y="1878965"/>
                </a:cubicBezTo>
                <a:cubicBezTo>
                  <a:pt x="2172422" y="1898650"/>
                  <a:pt x="2192050" y="1918335"/>
                  <a:pt x="2201863" y="1938020"/>
                </a:cubicBezTo>
                <a:cubicBezTo>
                  <a:pt x="2201863" y="1947863"/>
                  <a:pt x="2182236" y="1938020"/>
                  <a:pt x="2172422" y="1947863"/>
                </a:cubicBezTo>
                <a:cubicBezTo>
                  <a:pt x="2133168" y="1938020"/>
                  <a:pt x="2113541" y="1898650"/>
                  <a:pt x="2093913" y="1859280"/>
                </a:cubicBezTo>
                <a:cubicBezTo>
                  <a:pt x="2093913" y="1849438"/>
                  <a:pt x="2093913" y="1849438"/>
                  <a:pt x="2093913" y="1849438"/>
                </a:cubicBezTo>
                <a:close/>
                <a:moveTo>
                  <a:pt x="412637" y="1849438"/>
                </a:moveTo>
                <a:cubicBezTo>
                  <a:pt x="432367" y="1849438"/>
                  <a:pt x="412637" y="1869282"/>
                  <a:pt x="422502" y="1879204"/>
                </a:cubicBezTo>
                <a:cubicBezTo>
                  <a:pt x="432367" y="1899047"/>
                  <a:pt x="452098" y="1899047"/>
                  <a:pt x="461963" y="1899047"/>
                </a:cubicBezTo>
                <a:cubicBezTo>
                  <a:pt x="452098" y="1928813"/>
                  <a:pt x="412637" y="1958579"/>
                  <a:pt x="383041" y="1968501"/>
                </a:cubicBezTo>
                <a:cubicBezTo>
                  <a:pt x="363311" y="1968501"/>
                  <a:pt x="333715" y="1958579"/>
                  <a:pt x="323850" y="1938735"/>
                </a:cubicBezTo>
                <a:cubicBezTo>
                  <a:pt x="323850" y="1928813"/>
                  <a:pt x="323850" y="1918891"/>
                  <a:pt x="323850" y="1899047"/>
                </a:cubicBezTo>
                <a:cubicBezTo>
                  <a:pt x="333715" y="1869282"/>
                  <a:pt x="373176" y="1859360"/>
                  <a:pt x="412637" y="1849438"/>
                </a:cubicBezTo>
                <a:close/>
                <a:moveTo>
                  <a:pt x="609601" y="1811338"/>
                </a:moveTo>
                <a:cubicBezTo>
                  <a:pt x="599709" y="1840442"/>
                  <a:pt x="589818" y="1869547"/>
                  <a:pt x="560144" y="1888949"/>
                </a:cubicBezTo>
                <a:cubicBezTo>
                  <a:pt x="550252" y="1888949"/>
                  <a:pt x="550252" y="1898651"/>
                  <a:pt x="540361" y="1898651"/>
                </a:cubicBezTo>
                <a:cubicBezTo>
                  <a:pt x="520578" y="1898651"/>
                  <a:pt x="500796" y="1898651"/>
                  <a:pt x="481013" y="1888949"/>
                </a:cubicBezTo>
                <a:cubicBezTo>
                  <a:pt x="500796" y="1869547"/>
                  <a:pt x="540361" y="1879248"/>
                  <a:pt x="560144" y="1850144"/>
                </a:cubicBezTo>
                <a:cubicBezTo>
                  <a:pt x="579927" y="1821039"/>
                  <a:pt x="579927" y="1821039"/>
                  <a:pt x="579927" y="1821039"/>
                </a:cubicBezTo>
                <a:cubicBezTo>
                  <a:pt x="589818" y="1821039"/>
                  <a:pt x="599709" y="1811338"/>
                  <a:pt x="609601" y="1811338"/>
                </a:cubicBezTo>
                <a:close/>
                <a:moveTo>
                  <a:pt x="2280383" y="1800225"/>
                </a:moveTo>
                <a:cubicBezTo>
                  <a:pt x="2319949" y="1800225"/>
                  <a:pt x="2369405" y="1810147"/>
                  <a:pt x="2379297" y="1849834"/>
                </a:cubicBezTo>
                <a:cubicBezTo>
                  <a:pt x="2389188" y="1859756"/>
                  <a:pt x="2379297" y="1879600"/>
                  <a:pt x="2379297" y="1889522"/>
                </a:cubicBezTo>
                <a:cubicBezTo>
                  <a:pt x="2359514" y="1909366"/>
                  <a:pt x="2349623" y="1919288"/>
                  <a:pt x="2329840" y="1919288"/>
                </a:cubicBezTo>
                <a:cubicBezTo>
                  <a:pt x="2300166" y="1909366"/>
                  <a:pt x="2280383" y="1889522"/>
                  <a:pt x="2260600" y="1859756"/>
                </a:cubicBezTo>
                <a:cubicBezTo>
                  <a:pt x="2260600" y="1859756"/>
                  <a:pt x="2270492" y="1859756"/>
                  <a:pt x="2280383" y="1849834"/>
                </a:cubicBezTo>
                <a:cubicBezTo>
                  <a:pt x="2290274" y="1839913"/>
                  <a:pt x="2290274" y="1820069"/>
                  <a:pt x="2280383" y="1810147"/>
                </a:cubicBezTo>
                <a:cubicBezTo>
                  <a:pt x="2280383" y="1810147"/>
                  <a:pt x="2280383" y="1800225"/>
                  <a:pt x="2280383" y="1800225"/>
                </a:cubicBezTo>
                <a:close/>
                <a:moveTo>
                  <a:pt x="530714" y="1796851"/>
                </a:moveTo>
                <a:cubicBezTo>
                  <a:pt x="538132" y="1795621"/>
                  <a:pt x="545551" y="1795621"/>
                  <a:pt x="550496" y="1800542"/>
                </a:cubicBezTo>
                <a:cubicBezTo>
                  <a:pt x="540605" y="1810385"/>
                  <a:pt x="530714" y="1810385"/>
                  <a:pt x="520822" y="1810385"/>
                </a:cubicBezTo>
                <a:cubicBezTo>
                  <a:pt x="501039" y="1820227"/>
                  <a:pt x="471365" y="1820227"/>
                  <a:pt x="461474" y="1839912"/>
                </a:cubicBezTo>
                <a:cubicBezTo>
                  <a:pt x="461474" y="1849755"/>
                  <a:pt x="471365" y="1849755"/>
                  <a:pt x="481257" y="1849755"/>
                </a:cubicBezTo>
                <a:cubicBezTo>
                  <a:pt x="510931" y="1849755"/>
                  <a:pt x="530714" y="1820227"/>
                  <a:pt x="550496" y="1810385"/>
                </a:cubicBezTo>
                <a:cubicBezTo>
                  <a:pt x="560388" y="1820227"/>
                  <a:pt x="560388" y="1820227"/>
                  <a:pt x="560388" y="1820227"/>
                </a:cubicBezTo>
                <a:cubicBezTo>
                  <a:pt x="520822" y="1849755"/>
                  <a:pt x="491148" y="1889125"/>
                  <a:pt x="441691" y="1879282"/>
                </a:cubicBezTo>
                <a:cubicBezTo>
                  <a:pt x="431800" y="1879282"/>
                  <a:pt x="431800" y="1869440"/>
                  <a:pt x="431800" y="1869440"/>
                </a:cubicBezTo>
                <a:cubicBezTo>
                  <a:pt x="431800" y="1820227"/>
                  <a:pt x="481257" y="1810385"/>
                  <a:pt x="510931" y="1800542"/>
                </a:cubicBezTo>
                <a:cubicBezTo>
                  <a:pt x="515877" y="1800542"/>
                  <a:pt x="523295" y="1798082"/>
                  <a:pt x="530714" y="1796851"/>
                </a:cubicBezTo>
                <a:close/>
                <a:moveTo>
                  <a:pt x="688068" y="1790700"/>
                </a:moveTo>
                <a:cubicBezTo>
                  <a:pt x="698046" y="1790700"/>
                  <a:pt x="698046" y="1800622"/>
                  <a:pt x="708025" y="1810544"/>
                </a:cubicBezTo>
                <a:cubicBezTo>
                  <a:pt x="708025" y="1840309"/>
                  <a:pt x="688068" y="1860153"/>
                  <a:pt x="678089" y="1879997"/>
                </a:cubicBezTo>
                <a:cubicBezTo>
                  <a:pt x="668110" y="1899841"/>
                  <a:pt x="658132" y="1909763"/>
                  <a:pt x="638175" y="1909763"/>
                </a:cubicBezTo>
                <a:cubicBezTo>
                  <a:pt x="638175" y="1899841"/>
                  <a:pt x="638175" y="1899841"/>
                  <a:pt x="638175" y="1899841"/>
                </a:cubicBezTo>
                <a:cubicBezTo>
                  <a:pt x="638175" y="1860153"/>
                  <a:pt x="638175" y="1860153"/>
                  <a:pt x="638175" y="1860153"/>
                </a:cubicBezTo>
                <a:cubicBezTo>
                  <a:pt x="658132" y="1840309"/>
                  <a:pt x="678089" y="1820466"/>
                  <a:pt x="688068" y="1790700"/>
                </a:cubicBezTo>
                <a:close/>
                <a:moveTo>
                  <a:pt x="2119187" y="1783636"/>
                </a:moveTo>
                <a:cubicBezTo>
                  <a:pt x="2122921" y="1783636"/>
                  <a:pt x="2127900" y="1786096"/>
                  <a:pt x="2132879" y="1791017"/>
                </a:cubicBezTo>
                <a:cubicBezTo>
                  <a:pt x="2142837" y="1820545"/>
                  <a:pt x="2142837" y="1820545"/>
                  <a:pt x="2142837" y="1820545"/>
                </a:cubicBezTo>
                <a:cubicBezTo>
                  <a:pt x="2142837" y="1830387"/>
                  <a:pt x="2152795" y="1840230"/>
                  <a:pt x="2172711" y="1840230"/>
                </a:cubicBezTo>
                <a:cubicBezTo>
                  <a:pt x="2182669" y="1850072"/>
                  <a:pt x="2182669" y="1830387"/>
                  <a:pt x="2192627" y="1840230"/>
                </a:cubicBezTo>
                <a:cubicBezTo>
                  <a:pt x="2202585" y="1840230"/>
                  <a:pt x="2212543" y="1850072"/>
                  <a:pt x="2222501" y="1859915"/>
                </a:cubicBezTo>
                <a:cubicBezTo>
                  <a:pt x="2212543" y="1859915"/>
                  <a:pt x="2212543" y="1869757"/>
                  <a:pt x="2202585" y="1869757"/>
                </a:cubicBezTo>
                <a:cubicBezTo>
                  <a:pt x="2182669" y="1879600"/>
                  <a:pt x="2162753" y="1859915"/>
                  <a:pt x="2152795" y="1850072"/>
                </a:cubicBezTo>
                <a:cubicBezTo>
                  <a:pt x="2132879" y="1840230"/>
                  <a:pt x="2122921" y="1810702"/>
                  <a:pt x="2112963" y="1791017"/>
                </a:cubicBezTo>
                <a:cubicBezTo>
                  <a:pt x="2112963" y="1786096"/>
                  <a:pt x="2115453" y="1783636"/>
                  <a:pt x="2119187" y="1783636"/>
                </a:cubicBezTo>
                <a:close/>
                <a:moveTo>
                  <a:pt x="425417" y="1768276"/>
                </a:moveTo>
                <a:cubicBezTo>
                  <a:pt x="431535" y="1767046"/>
                  <a:pt x="436430" y="1767046"/>
                  <a:pt x="441325" y="1771967"/>
                </a:cubicBezTo>
                <a:cubicBezTo>
                  <a:pt x="431535" y="1791652"/>
                  <a:pt x="441325" y="1821180"/>
                  <a:pt x="421746" y="1840865"/>
                </a:cubicBezTo>
                <a:cubicBezTo>
                  <a:pt x="411956" y="1840865"/>
                  <a:pt x="402166" y="1840865"/>
                  <a:pt x="392377" y="1840865"/>
                </a:cubicBezTo>
                <a:cubicBezTo>
                  <a:pt x="372798" y="1850707"/>
                  <a:pt x="353219" y="1850707"/>
                  <a:pt x="333639" y="1860550"/>
                </a:cubicBezTo>
                <a:cubicBezTo>
                  <a:pt x="323850" y="1850707"/>
                  <a:pt x="323850" y="1831022"/>
                  <a:pt x="333639" y="1821180"/>
                </a:cubicBezTo>
                <a:cubicBezTo>
                  <a:pt x="343429" y="1791652"/>
                  <a:pt x="372798" y="1762125"/>
                  <a:pt x="402166" y="1771967"/>
                </a:cubicBezTo>
                <a:cubicBezTo>
                  <a:pt x="411956" y="1771967"/>
                  <a:pt x="419298" y="1769507"/>
                  <a:pt x="425417" y="1768276"/>
                </a:cubicBezTo>
                <a:close/>
                <a:moveTo>
                  <a:pt x="667941" y="1764585"/>
                </a:moveTo>
                <a:cubicBezTo>
                  <a:pt x="672902" y="1764585"/>
                  <a:pt x="677863" y="1767046"/>
                  <a:pt x="677863" y="1771967"/>
                </a:cubicBezTo>
                <a:cubicBezTo>
                  <a:pt x="667941" y="1811337"/>
                  <a:pt x="648097" y="1840865"/>
                  <a:pt x="618332" y="1860550"/>
                </a:cubicBezTo>
                <a:cubicBezTo>
                  <a:pt x="608410" y="1860550"/>
                  <a:pt x="608410" y="1860550"/>
                  <a:pt x="598488" y="1860550"/>
                </a:cubicBezTo>
                <a:cubicBezTo>
                  <a:pt x="598488" y="1850707"/>
                  <a:pt x="608410" y="1840865"/>
                  <a:pt x="608410" y="1840865"/>
                </a:cubicBezTo>
                <a:cubicBezTo>
                  <a:pt x="648097" y="1831022"/>
                  <a:pt x="648097" y="1791652"/>
                  <a:pt x="658019" y="1771967"/>
                </a:cubicBezTo>
                <a:cubicBezTo>
                  <a:pt x="658019" y="1767046"/>
                  <a:pt x="662980" y="1764585"/>
                  <a:pt x="667941" y="1764585"/>
                </a:cubicBezTo>
                <a:close/>
                <a:moveTo>
                  <a:pt x="2162542" y="1762125"/>
                </a:moveTo>
                <a:cubicBezTo>
                  <a:pt x="2192216" y="1762125"/>
                  <a:pt x="2211999" y="1771826"/>
                  <a:pt x="2241673" y="1781528"/>
                </a:cubicBezTo>
                <a:cubicBezTo>
                  <a:pt x="2251564" y="1791229"/>
                  <a:pt x="2261455" y="1800931"/>
                  <a:pt x="2271347" y="1810632"/>
                </a:cubicBezTo>
                <a:cubicBezTo>
                  <a:pt x="2271347" y="1820334"/>
                  <a:pt x="2281238" y="1820334"/>
                  <a:pt x="2271347" y="1830035"/>
                </a:cubicBezTo>
                <a:cubicBezTo>
                  <a:pt x="2271347" y="1839736"/>
                  <a:pt x="2261455" y="1849438"/>
                  <a:pt x="2251564" y="1849438"/>
                </a:cubicBezTo>
                <a:cubicBezTo>
                  <a:pt x="2211999" y="1839736"/>
                  <a:pt x="2172433" y="1810632"/>
                  <a:pt x="2152650" y="1781528"/>
                </a:cubicBezTo>
                <a:cubicBezTo>
                  <a:pt x="2172433" y="1791229"/>
                  <a:pt x="2192216" y="1810632"/>
                  <a:pt x="2211999" y="1820334"/>
                </a:cubicBezTo>
                <a:cubicBezTo>
                  <a:pt x="2221890" y="1820334"/>
                  <a:pt x="2231781" y="1820334"/>
                  <a:pt x="2231781" y="1810632"/>
                </a:cubicBezTo>
                <a:cubicBezTo>
                  <a:pt x="2221890" y="1781528"/>
                  <a:pt x="2192216" y="1781528"/>
                  <a:pt x="2172433" y="1771826"/>
                </a:cubicBezTo>
                <a:cubicBezTo>
                  <a:pt x="2162542" y="1771826"/>
                  <a:pt x="2162542" y="1771826"/>
                  <a:pt x="2162542" y="1762125"/>
                </a:cubicBezTo>
                <a:close/>
                <a:moveTo>
                  <a:pt x="524636" y="1753526"/>
                </a:moveTo>
                <a:cubicBezTo>
                  <a:pt x="538097" y="1753526"/>
                  <a:pt x="550334" y="1756040"/>
                  <a:pt x="560123" y="1761067"/>
                </a:cubicBezTo>
                <a:cubicBezTo>
                  <a:pt x="569913" y="1761067"/>
                  <a:pt x="569913" y="1761067"/>
                  <a:pt x="569913" y="1761067"/>
                </a:cubicBezTo>
                <a:cubicBezTo>
                  <a:pt x="560123" y="1781175"/>
                  <a:pt x="540544" y="1761067"/>
                  <a:pt x="520965" y="1771121"/>
                </a:cubicBezTo>
                <a:cubicBezTo>
                  <a:pt x="491596" y="1771121"/>
                  <a:pt x="481807" y="1811338"/>
                  <a:pt x="452438" y="1811338"/>
                </a:cubicBezTo>
                <a:cubicBezTo>
                  <a:pt x="452438" y="1791230"/>
                  <a:pt x="462227" y="1771121"/>
                  <a:pt x="481807" y="1761067"/>
                </a:cubicBezTo>
                <a:cubicBezTo>
                  <a:pt x="496491" y="1756040"/>
                  <a:pt x="511175" y="1753526"/>
                  <a:pt x="524636" y="1753526"/>
                </a:cubicBezTo>
                <a:close/>
                <a:moveTo>
                  <a:pt x="2034382" y="1741488"/>
                </a:moveTo>
                <a:cubicBezTo>
                  <a:pt x="2044304" y="1781053"/>
                  <a:pt x="2044304" y="1820619"/>
                  <a:pt x="2083991" y="1840402"/>
                </a:cubicBezTo>
                <a:cubicBezTo>
                  <a:pt x="2083991" y="1850293"/>
                  <a:pt x="2093913" y="1860184"/>
                  <a:pt x="2083991" y="1870076"/>
                </a:cubicBezTo>
                <a:cubicBezTo>
                  <a:pt x="2064148" y="1870076"/>
                  <a:pt x="2044304" y="1860184"/>
                  <a:pt x="2034382" y="1850293"/>
                </a:cubicBezTo>
                <a:cubicBezTo>
                  <a:pt x="2014538" y="1820619"/>
                  <a:pt x="2024460" y="1790945"/>
                  <a:pt x="2024460" y="1761271"/>
                </a:cubicBezTo>
                <a:cubicBezTo>
                  <a:pt x="2024460" y="1751379"/>
                  <a:pt x="2024460" y="1741488"/>
                  <a:pt x="2034382" y="1741488"/>
                </a:cubicBezTo>
                <a:close/>
                <a:moveTo>
                  <a:pt x="648935" y="1741488"/>
                </a:moveTo>
                <a:cubicBezTo>
                  <a:pt x="648935" y="1741488"/>
                  <a:pt x="658813" y="1741488"/>
                  <a:pt x="658813" y="1751466"/>
                </a:cubicBezTo>
                <a:cubicBezTo>
                  <a:pt x="639057" y="1771424"/>
                  <a:pt x="619302" y="1791381"/>
                  <a:pt x="599546" y="1801359"/>
                </a:cubicBezTo>
                <a:cubicBezTo>
                  <a:pt x="589668" y="1801359"/>
                  <a:pt x="569913" y="1811338"/>
                  <a:pt x="569913" y="1791381"/>
                </a:cubicBezTo>
                <a:cubicBezTo>
                  <a:pt x="569913" y="1771424"/>
                  <a:pt x="589668" y="1771424"/>
                  <a:pt x="609424" y="1761445"/>
                </a:cubicBezTo>
                <a:cubicBezTo>
                  <a:pt x="619302" y="1751466"/>
                  <a:pt x="639057" y="1751466"/>
                  <a:pt x="648935" y="1741488"/>
                </a:cubicBezTo>
                <a:close/>
                <a:moveTo>
                  <a:pt x="2044700" y="1731963"/>
                </a:moveTo>
                <a:cubicBezTo>
                  <a:pt x="2064204" y="1741777"/>
                  <a:pt x="2064204" y="1771217"/>
                  <a:pt x="2073956" y="1790845"/>
                </a:cubicBezTo>
                <a:cubicBezTo>
                  <a:pt x="2083708" y="1800658"/>
                  <a:pt x="2093460" y="1810472"/>
                  <a:pt x="2112963" y="1810472"/>
                </a:cubicBezTo>
                <a:cubicBezTo>
                  <a:pt x="2112963" y="1820286"/>
                  <a:pt x="2112963" y="1820286"/>
                  <a:pt x="2112963" y="1830099"/>
                </a:cubicBezTo>
                <a:cubicBezTo>
                  <a:pt x="2112963" y="1839913"/>
                  <a:pt x="2103211" y="1830099"/>
                  <a:pt x="2093460" y="1830099"/>
                </a:cubicBezTo>
                <a:cubicBezTo>
                  <a:pt x="2054452" y="1810472"/>
                  <a:pt x="2044700" y="1771217"/>
                  <a:pt x="2044700" y="1731963"/>
                </a:cubicBezTo>
                <a:close/>
                <a:moveTo>
                  <a:pt x="2182284" y="1722438"/>
                </a:moveTo>
                <a:cubicBezTo>
                  <a:pt x="2211652" y="1722438"/>
                  <a:pt x="2250811" y="1732228"/>
                  <a:pt x="2260600" y="1761597"/>
                </a:cubicBezTo>
                <a:cubicBezTo>
                  <a:pt x="2260600" y="1771386"/>
                  <a:pt x="2260600" y="1771386"/>
                  <a:pt x="2260600" y="1781176"/>
                </a:cubicBezTo>
                <a:cubicBezTo>
                  <a:pt x="2221442" y="1761597"/>
                  <a:pt x="2221442" y="1761597"/>
                  <a:pt x="2221442" y="1761597"/>
                </a:cubicBezTo>
                <a:cubicBezTo>
                  <a:pt x="2221442" y="1751807"/>
                  <a:pt x="2211652" y="1742017"/>
                  <a:pt x="2211652" y="1742017"/>
                </a:cubicBezTo>
                <a:cubicBezTo>
                  <a:pt x="2192073" y="1732228"/>
                  <a:pt x="2172494" y="1732228"/>
                  <a:pt x="2152915" y="1732228"/>
                </a:cubicBezTo>
                <a:cubicBezTo>
                  <a:pt x="2143125" y="1732228"/>
                  <a:pt x="2143125" y="1732228"/>
                  <a:pt x="2143125" y="1732228"/>
                </a:cubicBezTo>
                <a:cubicBezTo>
                  <a:pt x="2152915" y="1722438"/>
                  <a:pt x="2172494" y="1722438"/>
                  <a:pt x="2182284" y="1722438"/>
                </a:cubicBezTo>
                <a:close/>
                <a:moveTo>
                  <a:pt x="2308569" y="1720602"/>
                </a:moveTo>
                <a:cubicBezTo>
                  <a:pt x="2334534" y="1723371"/>
                  <a:pt x="2354935" y="1739980"/>
                  <a:pt x="2369772" y="1762125"/>
                </a:cubicBezTo>
                <a:cubicBezTo>
                  <a:pt x="2369772" y="1771968"/>
                  <a:pt x="2379663" y="1791653"/>
                  <a:pt x="2369772" y="1801495"/>
                </a:cubicBezTo>
                <a:cubicBezTo>
                  <a:pt x="2359880" y="1811338"/>
                  <a:pt x="2349989" y="1791653"/>
                  <a:pt x="2330206" y="1791653"/>
                </a:cubicBezTo>
                <a:cubicBezTo>
                  <a:pt x="2320315" y="1791653"/>
                  <a:pt x="2290641" y="1791653"/>
                  <a:pt x="2270858" y="1781810"/>
                </a:cubicBezTo>
                <a:cubicBezTo>
                  <a:pt x="2280749" y="1762125"/>
                  <a:pt x="2280749" y="1762125"/>
                  <a:pt x="2280749" y="1762125"/>
                </a:cubicBezTo>
                <a:cubicBezTo>
                  <a:pt x="2270858" y="1742440"/>
                  <a:pt x="2260967" y="1742440"/>
                  <a:pt x="2251075" y="1722755"/>
                </a:cubicBezTo>
                <a:cubicBezTo>
                  <a:pt x="2260967" y="1722755"/>
                  <a:pt x="2270858" y="1722755"/>
                  <a:pt x="2280749" y="1722755"/>
                </a:cubicBezTo>
                <a:cubicBezTo>
                  <a:pt x="2290641" y="1720295"/>
                  <a:pt x="2299914" y="1719680"/>
                  <a:pt x="2308569" y="1720602"/>
                </a:cubicBezTo>
                <a:close/>
                <a:moveTo>
                  <a:pt x="2054225" y="1712913"/>
                </a:moveTo>
                <a:cubicBezTo>
                  <a:pt x="2083859" y="1722703"/>
                  <a:pt x="2123370" y="1722703"/>
                  <a:pt x="2143125" y="1761861"/>
                </a:cubicBezTo>
                <a:cubicBezTo>
                  <a:pt x="2143125" y="1761861"/>
                  <a:pt x="2143125" y="1771651"/>
                  <a:pt x="2133247" y="1771651"/>
                </a:cubicBezTo>
                <a:cubicBezTo>
                  <a:pt x="2093736" y="1771651"/>
                  <a:pt x="2073981" y="1742282"/>
                  <a:pt x="2054225" y="1722703"/>
                </a:cubicBezTo>
                <a:cubicBezTo>
                  <a:pt x="2054225" y="1712913"/>
                  <a:pt x="2054225" y="1712913"/>
                  <a:pt x="2054225" y="1712913"/>
                </a:cubicBezTo>
                <a:close/>
                <a:moveTo>
                  <a:pt x="569546" y="1712913"/>
                </a:moveTo>
                <a:cubicBezTo>
                  <a:pt x="598854" y="1712913"/>
                  <a:pt x="628161" y="1712913"/>
                  <a:pt x="647700" y="1731963"/>
                </a:cubicBezTo>
                <a:cubicBezTo>
                  <a:pt x="647700" y="1731963"/>
                  <a:pt x="637931" y="1731963"/>
                  <a:pt x="628161" y="1741488"/>
                </a:cubicBezTo>
                <a:cubicBezTo>
                  <a:pt x="608623" y="1741488"/>
                  <a:pt x="569546" y="1712913"/>
                  <a:pt x="550007" y="1741488"/>
                </a:cubicBezTo>
                <a:cubicBezTo>
                  <a:pt x="540238" y="1741488"/>
                  <a:pt x="530469" y="1741488"/>
                  <a:pt x="520700" y="1731963"/>
                </a:cubicBezTo>
                <a:cubicBezTo>
                  <a:pt x="530469" y="1712913"/>
                  <a:pt x="550007" y="1712913"/>
                  <a:pt x="569546" y="1712913"/>
                </a:cubicBezTo>
                <a:close/>
                <a:moveTo>
                  <a:pt x="457810" y="1702253"/>
                </a:moveTo>
                <a:cubicBezTo>
                  <a:pt x="478774" y="1702253"/>
                  <a:pt x="500970" y="1707243"/>
                  <a:pt x="520701" y="1712232"/>
                </a:cubicBezTo>
                <a:cubicBezTo>
                  <a:pt x="510836" y="1722211"/>
                  <a:pt x="510836" y="1732189"/>
                  <a:pt x="500970" y="1742168"/>
                </a:cubicBezTo>
                <a:cubicBezTo>
                  <a:pt x="481240" y="1742168"/>
                  <a:pt x="461509" y="1762125"/>
                  <a:pt x="441779" y="1762125"/>
                </a:cubicBezTo>
                <a:cubicBezTo>
                  <a:pt x="431914" y="1752146"/>
                  <a:pt x="412183" y="1762125"/>
                  <a:pt x="392453" y="1752146"/>
                </a:cubicBezTo>
                <a:cubicBezTo>
                  <a:pt x="382588" y="1742168"/>
                  <a:pt x="392453" y="1732189"/>
                  <a:pt x="402318" y="1722211"/>
                </a:cubicBezTo>
                <a:cubicBezTo>
                  <a:pt x="417116" y="1707243"/>
                  <a:pt x="436846" y="1702253"/>
                  <a:pt x="457810" y="1702253"/>
                </a:cubicBezTo>
                <a:close/>
                <a:moveTo>
                  <a:pt x="2137066" y="1678186"/>
                </a:moveTo>
                <a:cubicBezTo>
                  <a:pt x="2155612" y="1680666"/>
                  <a:pt x="2172922" y="1688108"/>
                  <a:pt x="2182813" y="1702991"/>
                </a:cubicBezTo>
                <a:cubicBezTo>
                  <a:pt x="2163030" y="1702991"/>
                  <a:pt x="2153139" y="1712913"/>
                  <a:pt x="2143248" y="1702991"/>
                </a:cubicBezTo>
                <a:cubicBezTo>
                  <a:pt x="2123465" y="1693069"/>
                  <a:pt x="2103682" y="1702991"/>
                  <a:pt x="2083899" y="1702991"/>
                </a:cubicBezTo>
                <a:cubicBezTo>
                  <a:pt x="2074008" y="1702991"/>
                  <a:pt x="2064117" y="1702991"/>
                  <a:pt x="2054225" y="1702991"/>
                </a:cubicBezTo>
                <a:cubicBezTo>
                  <a:pt x="2054225" y="1683147"/>
                  <a:pt x="2074008" y="1693069"/>
                  <a:pt x="2083899" y="1683147"/>
                </a:cubicBezTo>
                <a:cubicBezTo>
                  <a:pt x="2098736" y="1678186"/>
                  <a:pt x="2118519" y="1675705"/>
                  <a:pt x="2137066" y="1678186"/>
                </a:cubicBezTo>
                <a:close/>
                <a:moveTo>
                  <a:pt x="2231904" y="1654175"/>
                </a:moveTo>
                <a:cubicBezTo>
                  <a:pt x="2261211" y="1663965"/>
                  <a:pt x="2261211" y="1663965"/>
                  <a:pt x="2261211" y="1663965"/>
                </a:cubicBezTo>
                <a:cubicBezTo>
                  <a:pt x="2280750" y="1673754"/>
                  <a:pt x="2300288" y="1683544"/>
                  <a:pt x="2300288" y="1703123"/>
                </a:cubicBezTo>
                <a:cubicBezTo>
                  <a:pt x="2280750" y="1712913"/>
                  <a:pt x="2251442" y="1703123"/>
                  <a:pt x="2231904" y="1712913"/>
                </a:cubicBezTo>
                <a:cubicBezTo>
                  <a:pt x="2222134" y="1712913"/>
                  <a:pt x="2212365" y="1712913"/>
                  <a:pt x="2202596" y="1703123"/>
                </a:cubicBezTo>
                <a:cubicBezTo>
                  <a:pt x="2192827" y="1693334"/>
                  <a:pt x="2183057" y="1683544"/>
                  <a:pt x="2173288" y="1673754"/>
                </a:cubicBezTo>
                <a:cubicBezTo>
                  <a:pt x="2173288" y="1663965"/>
                  <a:pt x="2183057" y="1663965"/>
                  <a:pt x="2192827" y="1663965"/>
                </a:cubicBezTo>
                <a:cubicBezTo>
                  <a:pt x="2231904" y="1654175"/>
                  <a:pt x="2231904" y="1654175"/>
                  <a:pt x="2231904" y="1654175"/>
                </a:cubicBezTo>
                <a:close/>
                <a:moveTo>
                  <a:pt x="539299" y="1650604"/>
                </a:moveTo>
                <a:cubicBezTo>
                  <a:pt x="545605" y="1649975"/>
                  <a:pt x="552371" y="1650604"/>
                  <a:pt x="559753" y="1653117"/>
                </a:cubicBezTo>
                <a:cubicBezTo>
                  <a:pt x="579438" y="1663171"/>
                  <a:pt x="608966" y="1673225"/>
                  <a:pt x="628651" y="1683280"/>
                </a:cubicBezTo>
                <a:cubicBezTo>
                  <a:pt x="628651" y="1693334"/>
                  <a:pt x="628651" y="1703388"/>
                  <a:pt x="628651" y="1703388"/>
                </a:cubicBezTo>
                <a:cubicBezTo>
                  <a:pt x="599123" y="1703388"/>
                  <a:pt x="569596" y="1693334"/>
                  <a:pt x="540068" y="1703388"/>
                </a:cubicBezTo>
                <a:cubicBezTo>
                  <a:pt x="520383" y="1703388"/>
                  <a:pt x="510540" y="1693334"/>
                  <a:pt x="490855" y="1693334"/>
                </a:cubicBezTo>
                <a:cubicBezTo>
                  <a:pt x="481013" y="1683280"/>
                  <a:pt x="490855" y="1683280"/>
                  <a:pt x="490855" y="1673225"/>
                </a:cubicBezTo>
                <a:cubicBezTo>
                  <a:pt x="505619" y="1665685"/>
                  <a:pt x="520383" y="1652489"/>
                  <a:pt x="539299" y="1650604"/>
                </a:cubicBezTo>
                <a:close/>
                <a:moveTo>
                  <a:pt x="2142672" y="1624013"/>
                </a:moveTo>
                <a:cubicBezTo>
                  <a:pt x="2162402" y="1624013"/>
                  <a:pt x="2191998" y="1624013"/>
                  <a:pt x="2201863" y="1643698"/>
                </a:cubicBezTo>
                <a:cubicBezTo>
                  <a:pt x="2162402" y="1673226"/>
                  <a:pt x="2162402" y="1673226"/>
                  <a:pt x="2162402" y="1673226"/>
                </a:cubicBezTo>
                <a:cubicBezTo>
                  <a:pt x="2132807" y="1663383"/>
                  <a:pt x="2093346" y="1663383"/>
                  <a:pt x="2063750" y="1673226"/>
                </a:cubicBezTo>
                <a:cubicBezTo>
                  <a:pt x="2073615" y="1643698"/>
                  <a:pt x="2113076" y="1633855"/>
                  <a:pt x="2142672" y="1624013"/>
                </a:cubicBezTo>
                <a:close/>
                <a:moveTo>
                  <a:pt x="106998" y="1604963"/>
                </a:moveTo>
                <a:cubicBezTo>
                  <a:pt x="126683" y="1614768"/>
                  <a:pt x="146368" y="1624573"/>
                  <a:pt x="156210" y="1634378"/>
                </a:cubicBezTo>
                <a:cubicBezTo>
                  <a:pt x="146368" y="1663794"/>
                  <a:pt x="146368" y="1693209"/>
                  <a:pt x="166053" y="1703015"/>
                </a:cubicBezTo>
                <a:cubicBezTo>
                  <a:pt x="185738" y="1722625"/>
                  <a:pt x="185738" y="1722625"/>
                  <a:pt x="185738" y="1722625"/>
                </a:cubicBezTo>
                <a:cubicBezTo>
                  <a:pt x="175895" y="1742235"/>
                  <a:pt x="175895" y="1771651"/>
                  <a:pt x="156210" y="1761846"/>
                </a:cubicBezTo>
                <a:cubicBezTo>
                  <a:pt x="126683" y="1742235"/>
                  <a:pt x="116840" y="1722625"/>
                  <a:pt x="87313" y="1703015"/>
                </a:cubicBezTo>
                <a:cubicBezTo>
                  <a:pt x="87313" y="1693209"/>
                  <a:pt x="97155" y="1683404"/>
                  <a:pt x="97155" y="1673599"/>
                </a:cubicBezTo>
                <a:cubicBezTo>
                  <a:pt x="97155" y="1644184"/>
                  <a:pt x="106998" y="1624573"/>
                  <a:pt x="106998" y="1604963"/>
                </a:cubicBezTo>
                <a:close/>
                <a:moveTo>
                  <a:pt x="579330" y="1593850"/>
                </a:moveTo>
                <a:cubicBezTo>
                  <a:pt x="589178" y="1593850"/>
                  <a:pt x="589178" y="1603687"/>
                  <a:pt x="589178" y="1603687"/>
                </a:cubicBezTo>
                <a:cubicBezTo>
                  <a:pt x="589178" y="1613524"/>
                  <a:pt x="569482" y="1613524"/>
                  <a:pt x="559634" y="1623360"/>
                </a:cubicBezTo>
                <a:cubicBezTo>
                  <a:pt x="500547" y="1643034"/>
                  <a:pt x="441460" y="1652871"/>
                  <a:pt x="382373" y="1672545"/>
                </a:cubicBezTo>
                <a:cubicBezTo>
                  <a:pt x="313437" y="1721729"/>
                  <a:pt x="283894" y="1800423"/>
                  <a:pt x="293742" y="1879118"/>
                </a:cubicBezTo>
                <a:cubicBezTo>
                  <a:pt x="293742" y="1908629"/>
                  <a:pt x="293742" y="1947976"/>
                  <a:pt x="283894" y="1967650"/>
                </a:cubicBezTo>
                <a:cubicBezTo>
                  <a:pt x="283894" y="1967650"/>
                  <a:pt x="283894" y="1977487"/>
                  <a:pt x="293742" y="1977487"/>
                </a:cubicBezTo>
                <a:cubicBezTo>
                  <a:pt x="333133" y="1977487"/>
                  <a:pt x="372525" y="2006997"/>
                  <a:pt x="411916" y="2016834"/>
                </a:cubicBezTo>
                <a:cubicBezTo>
                  <a:pt x="461156" y="2046344"/>
                  <a:pt x="539939" y="2056181"/>
                  <a:pt x="589178" y="2006997"/>
                </a:cubicBezTo>
                <a:cubicBezTo>
                  <a:pt x="638417" y="1967650"/>
                  <a:pt x="697505" y="1918466"/>
                  <a:pt x="746744" y="1869281"/>
                </a:cubicBezTo>
                <a:cubicBezTo>
                  <a:pt x="746744" y="1869281"/>
                  <a:pt x="756592" y="1869281"/>
                  <a:pt x="756592" y="1869281"/>
                </a:cubicBezTo>
                <a:cubicBezTo>
                  <a:pt x="766440" y="1879118"/>
                  <a:pt x="776288" y="1879118"/>
                  <a:pt x="766440" y="1888955"/>
                </a:cubicBezTo>
                <a:cubicBezTo>
                  <a:pt x="707353" y="1947976"/>
                  <a:pt x="648265" y="2006997"/>
                  <a:pt x="589178" y="2066018"/>
                </a:cubicBezTo>
                <a:cubicBezTo>
                  <a:pt x="539939" y="2095529"/>
                  <a:pt x="539939" y="2095529"/>
                  <a:pt x="539939" y="2095529"/>
                </a:cubicBezTo>
                <a:cubicBezTo>
                  <a:pt x="500547" y="2125039"/>
                  <a:pt x="441460" y="2144713"/>
                  <a:pt x="392220" y="2115202"/>
                </a:cubicBezTo>
                <a:cubicBezTo>
                  <a:pt x="382373" y="2115202"/>
                  <a:pt x="382373" y="2115202"/>
                  <a:pt x="382373" y="2115202"/>
                </a:cubicBezTo>
                <a:cubicBezTo>
                  <a:pt x="333133" y="2075855"/>
                  <a:pt x="283894" y="2036508"/>
                  <a:pt x="224806" y="2006997"/>
                </a:cubicBezTo>
                <a:cubicBezTo>
                  <a:pt x="234654" y="1947976"/>
                  <a:pt x="195263" y="1888955"/>
                  <a:pt x="195263" y="1829934"/>
                </a:cubicBezTo>
                <a:cubicBezTo>
                  <a:pt x="205111" y="1770913"/>
                  <a:pt x="224806" y="1721729"/>
                  <a:pt x="274046" y="1692218"/>
                </a:cubicBezTo>
                <a:cubicBezTo>
                  <a:pt x="283894" y="1682381"/>
                  <a:pt x="303589" y="1672545"/>
                  <a:pt x="313437" y="1662708"/>
                </a:cubicBezTo>
                <a:cubicBezTo>
                  <a:pt x="402068" y="1633197"/>
                  <a:pt x="490699" y="1613524"/>
                  <a:pt x="579330" y="1593850"/>
                </a:cubicBezTo>
                <a:close/>
                <a:moveTo>
                  <a:pt x="88265" y="1593850"/>
                </a:moveTo>
                <a:cubicBezTo>
                  <a:pt x="98108" y="1593850"/>
                  <a:pt x="98108" y="1593850"/>
                  <a:pt x="98108" y="1593850"/>
                </a:cubicBezTo>
                <a:cubicBezTo>
                  <a:pt x="107950" y="1603692"/>
                  <a:pt x="88265" y="1613535"/>
                  <a:pt x="98108" y="1623377"/>
                </a:cubicBezTo>
                <a:cubicBezTo>
                  <a:pt x="78423" y="1652905"/>
                  <a:pt x="88265" y="1682432"/>
                  <a:pt x="68580" y="1702117"/>
                </a:cubicBezTo>
                <a:cubicBezTo>
                  <a:pt x="68580" y="1711960"/>
                  <a:pt x="68580" y="1711960"/>
                  <a:pt x="68580" y="1711960"/>
                </a:cubicBezTo>
                <a:cubicBezTo>
                  <a:pt x="107950" y="1721802"/>
                  <a:pt x="127635" y="1771015"/>
                  <a:pt x="157163" y="1780857"/>
                </a:cubicBezTo>
                <a:cubicBezTo>
                  <a:pt x="157163" y="1790700"/>
                  <a:pt x="157163" y="1790700"/>
                  <a:pt x="157163" y="1790700"/>
                </a:cubicBezTo>
                <a:cubicBezTo>
                  <a:pt x="117793" y="1780857"/>
                  <a:pt x="107950" y="1731645"/>
                  <a:pt x="68580" y="1721802"/>
                </a:cubicBezTo>
                <a:cubicBezTo>
                  <a:pt x="58738" y="1721802"/>
                  <a:pt x="58738" y="1721802"/>
                  <a:pt x="58738" y="1711960"/>
                </a:cubicBezTo>
                <a:cubicBezTo>
                  <a:pt x="68580" y="1702117"/>
                  <a:pt x="68580" y="1672590"/>
                  <a:pt x="78423" y="1652905"/>
                </a:cubicBezTo>
                <a:cubicBezTo>
                  <a:pt x="68580" y="1633220"/>
                  <a:pt x="88265" y="1613535"/>
                  <a:pt x="88265" y="1593850"/>
                </a:cubicBezTo>
                <a:close/>
                <a:moveTo>
                  <a:pt x="579438" y="1574800"/>
                </a:moveTo>
                <a:cubicBezTo>
                  <a:pt x="579438" y="1584642"/>
                  <a:pt x="569610" y="1584642"/>
                  <a:pt x="569610" y="1584642"/>
                </a:cubicBezTo>
                <a:cubicBezTo>
                  <a:pt x="490991" y="1604327"/>
                  <a:pt x="412372" y="1624012"/>
                  <a:pt x="343581" y="1643697"/>
                </a:cubicBezTo>
                <a:cubicBezTo>
                  <a:pt x="274789" y="1663382"/>
                  <a:pt x="215825" y="1712595"/>
                  <a:pt x="196170" y="1771650"/>
                </a:cubicBezTo>
                <a:cubicBezTo>
                  <a:pt x="176515" y="1840547"/>
                  <a:pt x="196170" y="1899602"/>
                  <a:pt x="215825" y="1958657"/>
                </a:cubicBezTo>
                <a:cubicBezTo>
                  <a:pt x="205997" y="1978342"/>
                  <a:pt x="215825" y="1998027"/>
                  <a:pt x="205997" y="2017712"/>
                </a:cubicBezTo>
                <a:cubicBezTo>
                  <a:pt x="215825" y="2027555"/>
                  <a:pt x="235479" y="2027555"/>
                  <a:pt x="245307" y="2037397"/>
                </a:cubicBezTo>
                <a:cubicBezTo>
                  <a:pt x="304271" y="2066925"/>
                  <a:pt x="343581" y="2116137"/>
                  <a:pt x="402545" y="2135822"/>
                </a:cubicBezTo>
                <a:cubicBezTo>
                  <a:pt x="481164" y="2165350"/>
                  <a:pt x="549956" y="2116137"/>
                  <a:pt x="608920" y="2066925"/>
                </a:cubicBezTo>
                <a:cubicBezTo>
                  <a:pt x="667884" y="2007870"/>
                  <a:pt x="717021" y="1958657"/>
                  <a:pt x="775985" y="1899602"/>
                </a:cubicBezTo>
                <a:cubicBezTo>
                  <a:pt x="785813" y="1899602"/>
                  <a:pt x="785813" y="1899602"/>
                  <a:pt x="785813" y="1899602"/>
                </a:cubicBezTo>
                <a:cubicBezTo>
                  <a:pt x="785813" y="1909445"/>
                  <a:pt x="785813" y="1909445"/>
                  <a:pt x="785813" y="1909445"/>
                </a:cubicBezTo>
                <a:cubicBezTo>
                  <a:pt x="726848" y="1968500"/>
                  <a:pt x="677712" y="2017712"/>
                  <a:pt x="618747" y="2076767"/>
                </a:cubicBezTo>
                <a:cubicBezTo>
                  <a:pt x="589265" y="2106295"/>
                  <a:pt x="559783" y="2135822"/>
                  <a:pt x="520473" y="2145665"/>
                </a:cubicBezTo>
                <a:cubicBezTo>
                  <a:pt x="490991" y="2155507"/>
                  <a:pt x="451682" y="2155507"/>
                  <a:pt x="422200" y="2155507"/>
                </a:cubicBezTo>
                <a:cubicBezTo>
                  <a:pt x="392718" y="2145665"/>
                  <a:pt x="373063" y="2145665"/>
                  <a:pt x="353408" y="2125980"/>
                </a:cubicBezTo>
                <a:cubicBezTo>
                  <a:pt x="314098" y="2086610"/>
                  <a:pt x="264962" y="2066925"/>
                  <a:pt x="215825" y="2037397"/>
                </a:cubicBezTo>
                <a:cubicBezTo>
                  <a:pt x="186343" y="2027555"/>
                  <a:pt x="186343" y="2027555"/>
                  <a:pt x="186343" y="2027555"/>
                </a:cubicBezTo>
                <a:cubicBezTo>
                  <a:pt x="196170" y="1988185"/>
                  <a:pt x="196170" y="1938972"/>
                  <a:pt x="186343" y="1899602"/>
                </a:cubicBezTo>
                <a:cubicBezTo>
                  <a:pt x="176515" y="1879917"/>
                  <a:pt x="176515" y="1860232"/>
                  <a:pt x="166688" y="1850390"/>
                </a:cubicBezTo>
                <a:cubicBezTo>
                  <a:pt x="166688" y="1781492"/>
                  <a:pt x="196170" y="1712595"/>
                  <a:pt x="255134" y="1673225"/>
                </a:cubicBezTo>
                <a:cubicBezTo>
                  <a:pt x="314098" y="1633855"/>
                  <a:pt x="382890" y="1624012"/>
                  <a:pt x="451682" y="1604327"/>
                </a:cubicBezTo>
                <a:cubicBezTo>
                  <a:pt x="500819" y="1594485"/>
                  <a:pt x="530301" y="1574800"/>
                  <a:pt x="579438" y="1574800"/>
                </a:cubicBezTo>
                <a:close/>
                <a:moveTo>
                  <a:pt x="568964" y="1546420"/>
                </a:moveTo>
                <a:lnTo>
                  <a:pt x="569913" y="1555433"/>
                </a:lnTo>
                <a:cubicBezTo>
                  <a:pt x="569913" y="1555433"/>
                  <a:pt x="560070" y="1555433"/>
                  <a:pt x="550228" y="1555433"/>
                </a:cubicBezTo>
                <a:cubicBezTo>
                  <a:pt x="555149" y="1555433"/>
                  <a:pt x="557610" y="1555433"/>
                  <a:pt x="560070" y="1554203"/>
                </a:cubicBezTo>
                <a:close/>
                <a:moveTo>
                  <a:pt x="568877" y="1545590"/>
                </a:moveTo>
                <a:lnTo>
                  <a:pt x="569913" y="1545590"/>
                </a:lnTo>
                <a:lnTo>
                  <a:pt x="568964" y="1546420"/>
                </a:lnTo>
                <a:close/>
                <a:moveTo>
                  <a:pt x="2123347" y="1544638"/>
                </a:moveTo>
                <a:cubicBezTo>
                  <a:pt x="2192208" y="1564312"/>
                  <a:pt x="2270906" y="1583985"/>
                  <a:pt x="2339767" y="1603659"/>
                </a:cubicBezTo>
                <a:cubicBezTo>
                  <a:pt x="2388954" y="1623333"/>
                  <a:pt x="2438140" y="1643006"/>
                  <a:pt x="2477489" y="1672517"/>
                </a:cubicBezTo>
                <a:cubicBezTo>
                  <a:pt x="2546350" y="1751211"/>
                  <a:pt x="2477489" y="1859417"/>
                  <a:pt x="2507001" y="1957785"/>
                </a:cubicBezTo>
                <a:cubicBezTo>
                  <a:pt x="2467652" y="1977459"/>
                  <a:pt x="2438140" y="2016806"/>
                  <a:pt x="2398791" y="2046317"/>
                </a:cubicBezTo>
                <a:cubicBezTo>
                  <a:pt x="2359442" y="2075827"/>
                  <a:pt x="2320092" y="2095501"/>
                  <a:pt x="2270906" y="2085664"/>
                </a:cubicBezTo>
                <a:cubicBezTo>
                  <a:pt x="2211882" y="2075827"/>
                  <a:pt x="2152858" y="2056154"/>
                  <a:pt x="2113509" y="2006969"/>
                </a:cubicBezTo>
                <a:cubicBezTo>
                  <a:pt x="2054485" y="1957785"/>
                  <a:pt x="2005299" y="1908601"/>
                  <a:pt x="1946275" y="1859417"/>
                </a:cubicBezTo>
                <a:cubicBezTo>
                  <a:pt x="1946275" y="1859417"/>
                  <a:pt x="1946275" y="1849580"/>
                  <a:pt x="1946275" y="1849580"/>
                </a:cubicBezTo>
                <a:cubicBezTo>
                  <a:pt x="1956113" y="1839743"/>
                  <a:pt x="1965950" y="1859417"/>
                  <a:pt x="1975787" y="1859417"/>
                </a:cubicBezTo>
                <a:cubicBezTo>
                  <a:pt x="2024974" y="1898764"/>
                  <a:pt x="2074160" y="1938111"/>
                  <a:pt x="2123347" y="1977459"/>
                </a:cubicBezTo>
                <a:cubicBezTo>
                  <a:pt x="2172533" y="1997132"/>
                  <a:pt x="2221719" y="2006969"/>
                  <a:pt x="2270906" y="1997132"/>
                </a:cubicBezTo>
                <a:cubicBezTo>
                  <a:pt x="2329930" y="1977459"/>
                  <a:pt x="2369279" y="1938111"/>
                  <a:pt x="2418465" y="1918438"/>
                </a:cubicBezTo>
                <a:cubicBezTo>
                  <a:pt x="2428303" y="1928275"/>
                  <a:pt x="2438140" y="1928275"/>
                  <a:pt x="2438140" y="1918438"/>
                </a:cubicBezTo>
                <a:cubicBezTo>
                  <a:pt x="2428303" y="1898764"/>
                  <a:pt x="2428303" y="1869254"/>
                  <a:pt x="2428303" y="1849580"/>
                </a:cubicBezTo>
                <a:cubicBezTo>
                  <a:pt x="2408628" y="1741375"/>
                  <a:pt x="2408628" y="1741375"/>
                  <a:pt x="2408628" y="1741375"/>
                </a:cubicBezTo>
                <a:cubicBezTo>
                  <a:pt x="2398791" y="1702027"/>
                  <a:pt x="2369279" y="1662680"/>
                  <a:pt x="2329930" y="1643006"/>
                </a:cubicBezTo>
                <a:cubicBezTo>
                  <a:pt x="2310255" y="1633169"/>
                  <a:pt x="2300418" y="1633169"/>
                  <a:pt x="2280743" y="1623333"/>
                </a:cubicBezTo>
                <a:cubicBezTo>
                  <a:pt x="2261069" y="1623333"/>
                  <a:pt x="2241394" y="1613496"/>
                  <a:pt x="2211882" y="1603659"/>
                </a:cubicBezTo>
                <a:cubicBezTo>
                  <a:pt x="2211882" y="1603659"/>
                  <a:pt x="2202045" y="1603659"/>
                  <a:pt x="2192208" y="1603659"/>
                </a:cubicBezTo>
                <a:cubicBezTo>
                  <a:pt x="2172533" y="1593822"/>
                  <a:pt x="2152858" y="1593822"/>
                  <a:pt x="2143021" y="1583985"/>
                </a:cubicBezTo>
                <a:cubicBezTo>
                  <a:pt x="2133184" y="1574148"/>
                  <a:pt x="2113509" y="1583985"/>
                  <a:pt x="2103672" y="1574148"/>
                </a:cubicBezTo>
                <a:cubicBezTo>
                  <a:pt x="2113509" y="1564312"/>
                  <a:pt x="2103672" y="1544638"/>
                  <a:pt x="2123347" y="1544638"/>
                </a:cubicBezTo>
                <a:close/>
                <a:moveTo>
                  <a:pt x="2585086" y="1535113"/>
                </a:moveTo>
                <a:cubicBezTo>
                  <a:pt x="2604771" y="1544991"/>
                  <a:pt x="2604771" y="1574624"/>
                  <a:pt x="2604771" y="1584502"/>
                </a:cubicBezTo>
                <a:cubicBezTo>
                  <a:pt x="2604771" y="1604257"/>
                  <a:pt x="2604771" y="1624013"/>
                  <a:pt x="2614613" y="1633891"/>
                </a:cubicBezTo>
                <a:cubicBezTo>
                  <a:pt x="2594928" y="1643768"/>
                  <a:pt x="2575243" y="1673402"/>
                  <a:pt x="2565401" y="1693157"/>
                </a:cubicBezTo>
                <a:cubicBezTo>
                  <a:pt x="2555558" y="1703035"/>
                  <a:pt x="2545716" y="1712913"/>
                  <a:pt x="2535873" y="1712913"/>
                </a:cubicBezTo>
                <a:cubicBezTo>
                  <a:pt x="2535873" y="1693157"/>
                  <a:pt x="2526031" y="1683280"/>
                  <a:pt x="2516188" y="1673402"/>
                </a:cubicBezTo>
                <a:cubicBezTo>
                  <a:pt x="2526031" y="1653646"/>
                  <a:pt x="2535873" y="1643768"/>
                  <a:pt x="2545716" y="1624013"/>
                </a:cubicBezTo>
                <a:cubicBezTo>
                  <a:pt x="2545716" y="1564746"/>
                  <a:pt x="2545716" y="1564746"/>
                  <a:pt x="2545716" y="1564746"/>
                </a:cubicBezTo>
                <a:cubicBezTo>
                  <a:pt x="2555558" y="1554868"/>
                  <a:pt x="2575243" y="1544991"/>
                  <a:pt x="2585086" y="1535113"/>
                </a:cubicBezTo>
                <a:close/>
                <a:moveTo>
                  <a:pt x="2123870" y="1525588"/>
                </a:moveTo>
                <a:cubicBezTo>
                  <a:pt x="2212361" y="1545262"/>
                  <a:pt x="2310683" y="1555100"/>
                  <a:pt x="2389341" y="1594449"/>
                </a:cubicBezTo>
                <a:cubicBezTo>
                  <a:pt x="2428670" y="1604286"/>
                  <a:pt x="2467999" y="1633798"/>
                  <a:pt x="2497496" y="1663310"/>
                </a:cubicBezTo>
                <a:cubicBezTo>
                  <a:pt x="2517161" y="1692822"/>
                  <a:pt x="2536825" y="1722334"/>
                  <a:pt x="2536825" y="1751846"/>
                </a:cubicBezTo>
                <a:cubicBezTo>
                  <a:pt x="2536825" y="1820707"/>
                  <a:pt x="2517161" y="1899405"/>
                  <a:pt x="2536825" y="1968266"/>
                </a:cubicBezTo>
                <a:cubicBezTo>
                  <a:pt x="2536825" y="1978103"/>
                  <a:pt x="2526993" y="1978103"/>
                  <a:pt x="2526993" y="1978103"/>
                </a:cubicBezTo>
                <a:cubicBezTo>
                  <a:pt x="2477832" y="1997778"/>
                  <a:pt x="2448335" y="2037127"/>
                  <a:pt x="2409006" y="2066639"/>
                </a:cubicBezTo>
                <a:cubicBezTo>
                  <a:pt x="2389341" y="2086314"/>
                  <a:pt x="2359845" y="2105988"/>
                  <a:pt x="2320516" y="2115825"/>
                </a:cubicBezTo>
                <a:cubicBezTo>
                  <a:pt x="2261522" y="2125663"/>
                  <a:pt x="2202528" y="2105988"/>
                  <a:pt x="2143535" y="2076476"/>
                </a:cubicBezTo>
                <a:cubicBezTo>
                  <a:pt x="2074709" y="2007615"/>
                  <a:pt x="2005883" y="1948592"/>
                  <a:pt x="1937058" y="1879730"/>
                </a:cubicBezTo>
                <a:cubicBezTo>
                  <a:pt x="1927225" y="1879730"/>
                  <a:pt x="1927225" y="1869893"/>
                  <a:pt x="1937058" y="1869893"/>
                </a:cubicBezTo>
                <a:cubicBezTo>
                  <a:pt x="2005883" y="1928917"/>
                  <a:pt x="2064877" y="1987941"/>
                  <a:pt x="2133703" y="2046964"/>
                </a:cubicBezTo>
                <a:cubicBezTo>
                  <a:pt x="2202528" y="2086314"/>
                  <a:pt x="2281187" y="2125663"/>
                  <a:pt x="2359845" y="2086314"/>
                </a:cubicBezTo>
                <a:cubicBezTo>
                  <a:pt x="2379509" y="2066639"/>
                  <a:pt x="2399174" y="2056802"/>
                  <a:pt x="2418838" y="2037127"/>
                </a:cubicBezTo>
                <a:cubicBezTo>
                  <a:pt x="2448335" y="2017453"/>
                  <a:pt x="2477832" y="1978103"/>
                  <a:pt x="2517161" y="1968266"/>
                </a:cubicBezTo>
                <a:cubicBezTo>
                  <a:pt x="2526993" y="1958429"/>
                  <a:pt x="2526993" y="1958429"/>
                  <a:pt x="2526993" y="1958429"/>
                </a:cubicBezTo>
                <a:cubicBezTo>
                  <a:pt x="2497496" y="1879730"/>
                  <a:pt x="2536825" y="1801032"/>
                  <a:pt x="2517161" y="1712496"/>
                </a:cubicBezTo>
                <a:cubicBezTo>
                  <a:pt x="2517161" y="1692822"/>
                  <a:pt x="2497496" y="1682985"/>
                  <a:pt x="2477832" y="1663310"/>
                </a:cubicBezTo>
                <a:cubicBezTo>
                  <a:pt x="2448335" y="1623961"/>
                  <a:pt x="2399174" y="1614124"/>
                  <a:pt x="2359845" y="1594449"/>
                </a:cubicBezTo>
                <a:cubicBezTo>
                  <a:pt x="2281187" y="1574774"/>
                  <a:pt x="2202528" y="1555100"/>
                  <a:pt x="2123870" y="1535425"/>
                </a:cubicBezTo>
                <a:cubicBezTo>
                  <a:pt x="2114038" y="1535425"/>
                  <a:pt x="2114038" y="1525588"/>
                  <a:pt x="2123870" y="1525588"/>
                </a:cubicBezTo>
                <a:close/>
                <a:moveTo>
                  <a:pt x="2605405" y="1506538"/>
                </a:moveTo>
                <a:cubicBezTo>
                  <a:pt x="2625090" y="1506538"/>
                  <a:pt x="2625090" y="1535907"/>
                  <a:pt x="2625090" y="1545696"/>
                </a:cubicBezTo>
                <a:cubicBezTo>
                  <a:pt x="2634933" y="1575065"/>
                  <a:pt x="2625090" y="1614223"/>
                  <a:pt x="2644775" y="1643592"/>
                </a:cubicBezTo>
                <a:cubicBezTo>
                  <a:pt x="2605405" y="1653382"/>
                  <a:pt x="2595563" y="1692540"/>
                  <a:pt x="2566035" y="1731698"/>
                </a:cubicBezTo>
                <a:cubicBezTo>
                  <a:pt x="2556193" y="1731698"/>
                  <a:pt x="2556193" y="1741488"/>
                  <a:pt x="2546350" y="1741488"/>
                </a:cubicBezTo>
                <a:cubicBezTo>
                  <a:pt x="2546350" y="1731698"/>
                  <a:pt x="2546350" y="1721909"/>
                  <a:pt x="2546350" y="1721909"/>
                </a:cubicBezTo>
                <a:cubicBezTo>
                  <a:pt x="2585720" y="1712119"/>
                  <a:pt x="2575878" y="1663171"/>
                  <a:pt x="2615248" y="1653382"/>
                </a:cubicBezTo>
                <a:cubicBezTo>
                  <a:pt x="2615248" y="1643592"/>
                  <a:pt x="2625090" y="1643592"/>
                  <a:pt x="2634933" y="1643592"/>
                </a:cubicBezTo>
                <a:cubicBezTo>
                  <a:pt x="2625090" y="1624013"/>
                  <a:pt x="2625090" y="1614223"/>
                  <a:pt x="2615248" y="1604434"/>
                </a:cubicBezTo>
                <a:cubicBezTo>
                  <a:pt x="2615248" y="1575065"/>
                  <a:pt x="2615248" y="1545696"/>
                  <a:pt x="2595563" y="1516327"/>
                </a:cubicBezTo>
                <a:cubicBezTo>
                  <a:pt x="2595563" y="1516327"/>
                  <a:pt x="2595563" y="1506538"/>
                  <a:pt x="2605405" y="1506538"/>
                </a:cubicBezTo>
                <a:close/>
                <a:moveTo>
                  <a:pt x="421746" y="1457325"/>
                </a:moveTo>
                <a:cubicBezTo>
                  <a:pt x="431535" y="1457325"/>
                  <a:pt x="431535" y="1467048"/>
                  <a:pt x="441325" y="1467048"/>
                </a:cubicBezTo>
                <a:cubicBezTo>
                  <a:pt x="441325" y="1496219"/>
                  <a:pt x="411956" y="1515666"/>
                  <a:pt x="392377" y="1525389"/>
                </a:cubicBezTo>
                <a:cubicBezTo>
                  <a:pt x="363008" y="1535113"/>
                  <a:pt x="343429" y="1525389"/>
                  <a:pt x="323850" y="1505942"/>
                </a:cubicBezTo>
                <a:cubicBezTo>
                  <a:pt x="333639" y="1496219"/>
                  <a:pt x="353219" y="1486495"/>
                  <a:pt x="363008" y="1467048"/>
                </a:cubicBezTo>
                <a:cubicBezTo>
                  <a:pt x="382587" y="1467048"/>
                  <a:pt x="402166" y="1467048"/>
                  <a:pt x="421746" y="1457325"/>
                </a:cubicBezTo>
                <a:close/>
                <a:moveTo>
                  <a:pt x="539750" y="1427163"/>
                </a:moveTo>
                <a:cubicBezTo>
                  <a:pt x="539750" y="1437085"/>
                  <a:pt x="539750" y="1437085"/>
                  <a:pt x="539750" y="1437085"/>
                </a:cubicBezTo>
                <a:cubicBezTo>
                  <a:pt x="529907" y="1466850"/>
                  <a:pt x="510222" y="1486694"/>
                  <a:pt x="480695" y="1506538"/>
                </a:cubicBezTo>
                <a:cubicBezTo>
                  <a:pt x="441325" y="1496616"/>
                  <a:pt x="441325" y="1496616"/>
                  <a:pt x="441325" y="1496616"/>
                </a:cubicBezTo>
                <a:cubicBezTo>
                  <a:pt x="441325" y="1486694"/>
                  <a:pt x="451167" y="1476772"/>
                  <a:pt x="451167" y="1476772"/>
                </a:cubicBezTo>
                <a:cubicBezTo>
                  <a:pt x="490537" y="1476772"/>
                  <a:pt x="520065" y="1456928"/>
                  <a:pt x="539750" y="1427163"/>
                </a:cubicBezTo>
                <a:close/>
                <a:moveTo>
                  <a:pt x="295746" y="1425046"/>
                </a:moveTo>
                <a:cubicBezTo>
                  <a:pt x="299138" y="1424429"/>
                  <a:pt x="302220" y="1425046"/>
                  <a:pt x="304687" y="1427516"/>
                </a:cubicBezTo>
                <a:cubicBezTo>
                  <a:pt x="324417" y="1437393"/>
                  <a:pt x="334282" y="1457149"/>
                  <a:pt x="354013" y="1457149"/>
                </a:cubicBezTo>
                <a:cubicBezTo>
                  <a:pt x="354013" y="1476905"/>
                  <a:pt x="324417" y="1486782"/>
                  <a:pt x="314552" y="1496660"/>
                </a:cubicBezTo>
                <a:cubicBezTo>
                  <a:pt x="294821" y="1506538"/>
                  <a:pt x="265226" y="1506538"/>
                  <a:pt x="245495" y="1486782"/>
                </a:cubicBezTo>
                <a:cubicBezTo>
                  <a:pt x="225765" y="1486782"/>
                  <a:pt x="215900" y="1476905"/>
                  <a:pt x="225765" y="1457149"/>
                </a:cubicBezTo>
                <a:cubicBezTo>
                  <a:pt x="265226" y="1447271"/>
                  <a:pt x="265226" y="1447271"/>
                  <a:pt x="265226" y="1447271"/>
                </a:cubicBezTo>
                <a:cubicBezTo>
                  <a:pt x="272625" y="1439863"/>
                  <a:pt x="285573" y="1426898"/>
                  <a:pt x="295746" y="1425046"/>
                </a:cubicBezTo>
                <a:close/>
                <a:moveTo>
                  <a:pt x="454544" y="1402970"/>
                </a:moveTo>
                <a:cubicBezTo>
                  <a:pt x="457017" y="1403284"/>
                  <a:pt x="459490" y="1404541"/>
                  <a:pt x="461963" y="1407054"/>
                </a:cubicBezTo>
                <a:cubicBezTo>
                  <a:pt x="432289" y="1437217"/>
                  <a:pt x="402614" y="1457325"/>
                  <a:pt x="363049" y="1457325"/>
                </a:cubicBezTo>
                <a:cubicBezTo>
                  <a:pt x="353158" y="1457325"/>
                  <a:pt x="343266" y="1437217"/>
                  <a:pt x="333375" y="1427162"/>
                </a:cubicBezTo>
                <a:cubicBezTo>
                  <a:pt x="343266" y="1427162"/>
                  <a:pt x="353158" y="1427162"/>
                  <a:pt x="372940" y="1427162"/>
                </a:cubicBezTo>
                <a:cubicBezTo>
                  <a:pt x="392723" y="1437217"/>
                  <a:pt x="412506" y="1417108"/>
                  <a:pt x="432289" y="1417108"/>
                </a:cubicBezTo>
                <a:cubicBezTo>
                  <a:pt x="439707" y="1409568"/>
                  <a:pt x="447126" y="1402027"/>
                  <a:pt x="454544" y="1402970"/>
                </a:cubicBezTo>
                <a:close/>
                <a:moveTo>
                  <a:pt x="2270858" y="1387475"/>
                </a:moveTo>
                <a:cubicBezTo>
                  <a:pt x="2290641" y="1397265"/>
                  <a:pt x="2320315" y="1387475"/>
                  <a:pt x="2340098" y="1407054"/>
                </a:cubicBezTo>
                <a:cubicBezTo>
                  <a:pt x="2349989" y="1416844"/>
                  <a:pt x="2379663" y="1416844"/>
                  <a:pt x="2359880" y="1436423"/>
                </a:cubicBezTo>
                <a:cubicBezTo>
                  <a:pt x="2349989" y="1446213"/>
                  <a:pt x="2330206" y="1446213"/>
                  <a:pt x="2310424" y="1446213"/>
                </a:cubicBezTo>
                <a:cubicBezTo>
                  <a:pt x="2310424" y="1446213"/>
                  <a:pt x="2300532" y="1446213"/>
                  <a:pt x="2300532" y="1446213"/>
                </a:cubicBezTo>
                <a:cubicBezTo>
                  <a:pt x="2280749" y="1436423"/>
                  <a:pt x="2260967" y="1416844"/>
                  <a:pt x="2251075" y="1397265"/>
                </a:cubicBezTo>
                <a:cubicBezTo>
                  <a:pt x="2270858" y="1387475"/>
                  <a:pt x="2270858" y="1387475"/>
                  <a:pt x="2270858" y="1387475"/>
                </a:cubicBezTo>
                <a:close/>
                <a:moveTo>
                  <a:pt x="539750" y="1387475"/>
                </a:moveTo>
                <a:cubicBezTo>
                  <a:pt x="539750" y="1397397"/>
                  <a:pt x="539750" y="1397397"/>
                  <a:pt x="539750" y="1397397"/>
                </a:cubicBezTo>
                <a:cubicBezTo>
                  <a:pt x="539750" y="1427162"/>
                  <a:pt x="510222" y="1447006"/>
                  <a:pt x="480695" y="1456928"/>
                </a:cubicBezTo>
                <a:cubicBezTo>
                  <a:pt x="470852" y="1456928"/>
                  <a:pt x="451167" y="1466850"/>
                  <a:pt x="441325" y="1447006"/>
                </a:cubicBezTo>
                <a:cubicBezTo>
                  <a:pt x="441325" y="1437084"/>
                  <a:pt x="451167" y="1437084"/>
                  <a:pt x="461010" y="1427162"/>
                </a:cubicBezTo>
                <a:cubicBezTo>
                  <a:pt x="470852" y="1427162"/>
                  <a:pt x="490537" y="1427162"/>
                  <a:pt x="500380" y="1417240"/>
                </a:cubicBezTo>
                <a:cubicBezTo>
                  <a:pt x="510222" y="1407319"/>
                  <a:pt x="520065" y="1387475"/>
                  <a:pt x="539750" y="1387475"/>
                </a:cubicBezTo>
                <a:close/>
                <a:moveTo>
                  <a:pt x="2379174" y="1358900"/>
                </a:moveTo>
                <a:cubicBezTo>
                  <a:pt x="2408849" y="1368652"/>
                  <a:pt x="2438523" y="1368652"/>
                  <a:pt x="2468197" y="1368652"/>
                </a:cubicBezTo>
                <a:cubicBezTo>
                  <a:pt x="2468197" y="1378404"/>
                  <a:pt x="2478088" y="1388155"/>
                  <a:pt x="2468197" y="1388155"/>
                </a:cubicBezTo>
                <a:cubicBezTo>
                  <a:pt x="2468197" y="1407659"/>
                  <a:pt x="2448414" y="1417411"/>
                  <a:pt x="2428631" y="1427163"/>
                </a:cubicBezTo>
                <a:cubicBezTo>
                  <a:pt x="2398957" y="1427163"/>
                  <a:pt x="2369283" y="1417411"/>
                  <a:pt x="2349500" y="1397907"/>
                </a:cubicBezTo>
                <a:cubicBezTo>
                  <a:pt x="2359392" y="1388155"/>
                  <a:pt x="2379174" y="1368652"/>
                  <a:pt x="2379174" y="1358900"/>
                </a:cubicBezTo>
                <a:close/>
                <a:moveTo>
                  <a:pt x="2143125" y="1358900"/>
                </a:moveTo>
                <a:cubicBezTo>
                  <a:pt x="2152939" y="1368601"/>
                  <a:pt x="2162753" y="1378303"/>
                  <a:pt x="2182380" y="1388004"/>
                </a:cubicBezTo>
                <a:cubicBezTo>
                  <a:pt x="2192193" y="1407407"/>
                  <a:pt x="2231448" y="1388004"/>
                  <a:pt x="2241262" y="1417109"/>
                </a:cubicBezTo>
                <a:cubicBezTo>
                  <a:pt x="2251075" y="1417109"/>
                  <a:pt x="2251075" y="1426810"/>
                  <a:pt x="2251075" y="1436511"/>
                </a:cubicBezTo>
                <a:cubicBezTo>
                  <a:pt x="2241262" y="1446213"/>
                  <a:pt x="2221634" y="1436511"/>
                  <a:pt x="2211821" y="1436511"/>
                </a:cubicBezTo>
                <a:cubicBezTo>
                  <a:pt x="2182380" y="1426810"/>
                  <a:pt x="2152939" y="1397706"/>
                  <a:pt x="2143125" y="1368601"/>
                </a:cubicBezTo>
                <a:cubicBezTo>
                  <a:pt x="2143125" y="1358900"/>
                  <a:pt x="2143125" y="1358900"/>
                  <a:pt x="2143125" y="1358900"/>
                </a:cubicBezTo>
                <a:close/>
                <a:moveTo>
                  <a:pt x="357259" y="1351530"/>
                </a:moveTo>
                <a:cubicBezTo>
                  <a:pt x="378223" y="1352777"/>
                  <a:pt x="397953" y="1357766"/>
                  <a:pt x="412751" y="1367745"/>
                </a:cubicBezTo>
                <a:cubicBezTo>
                  <a:pt x="383155" y="1377724"/>
                  <a:pt x="343694" y="1347788"/>
                  <a:pt x="333829" y="1387702"/>
                </a:cubicBezTo>
                <a:cubicBezTo>
                  <a:pt x="343694" y="1397681"/>
                  <a:pt x="363425" y="1397681"/>
                  <a:pt x="383155" y="1397681"/>
                </a:cubicBezTo>
                <a:cubicBezTo>
                  <a:pt x="383155" y="1387702"/>
                  <a:pt x="402886" y="1387702"/>
                  <a:pt x="412751" y="1387702"/>
                </a:cubicBezTo>
                <a:cubicBezTo>
                  <a:pt x="383155" y="1417638"/>
                  <a:pt x="333829" y="1417638"/>
                  <a:pt x="294368" y="1407659"/>
                </a:cubicBezTo>
                <a:cubicBezTo>
                  <a:pt x="284503" y="1397681"/>
                  <a:pt x="274638" y="1397681"/>
                  <a:pt x="274638" y="1387702"/>
                </a:cubicBezTo>
                <a:cubicBezTo>
                  <a:pt x="274638" y="1377724"/>
                  <a:pt x="284503" y="1367745"/>
                  <a:pt x="294368" y="1357766"/>
                </a:cubicBezTo>
                <a:cubicBezTo>
                  <a:pt x="314099" y="1352777"/>
                  <a:pt x="336296" y="1350282"/>
                  <a:pt x="357259" y="1351530"/>
                </a:cubicBezTo>
                <a:close/>
                <a:moveTo>
                  <a:pt x="459318" y="1349801"/>
                </a:moveTo>
                <a:cubicBezTo>
                  <a:pt x="480080" y="1346994"/>
                  <a:pt x="507762" y="1358220"/>
                  <a:pt x="529907" y="1358220"/>
                </a:cubicBezTo>
                <a:cubicBezTo>
                  <a:pt x="539750" y="1358220"/>
                  <a:pt x="539750" y="1368199"/>
                  <a:pt x="539750" y="1378177"/>
                </a:cubicBezTo>
                <a:cubicBezTo>
                  <a:pt x="510222" y="1388156"/>
                  <a:pt x="480695" y="1408113"/>
                  <a:pt x="451167" y="1388156"/>
                </a:cubicBezTo>
                <a:cubicBezTo>
                  <a:pt x="441325" y="1378177"/>
                  <a:pt x="441325" y="1368199"/>
                  <a:pt x="441325" y="1358220"/>
                </a:cubicBezTo>
                <a:cubicBezTo>
                  <a:pt x="446246" y="1353231"/>
                  <a:pt x="452398" y="1350736"/>
                  <a:pt x="459318" y="1349801"/>
                </a:cubicBezTo>
                <a:close/>
                <a:moveTo>
                  <a:pt x="2241890" y="1338263"/>
                </a:moveTo>
                <a:cubicBezTo>
                  <a:pt x="2271486" y="1348105"/>
                  <a:pt x="2291217" y="1367791"/>
                  <a:pt x="2320812" y="1348105"/>
                </a:cubicBezTo>
                <a:cubicBezTo>
                  <a:pt x="2330677" y="1338263"/>
                  <a:pt x="2350408" y="1348105"/>
                  <a:pt x="2370138" y="1338263"/>
                </a:cubicBezTo>
                <a:cubicBezTo>
                  <a:pt x="2370138" y="1348105"/>
                  <a:pt x="2370138" y="1357948"/>
                  <a:pt x="2360273" y="1367791"/>
                </a:cubicBezTo>
                <a:cubicBezTo>
                  <a:pt x="2350408" y="1377633"/>
                  <a:pt x="2330677" y="1387476"/>
                  <a:pt x="2310947" y="1377633"/>
                </a:cubicBezTo>
                <a:cubicBezTo>
                  <a:pt x="2281351" y="1377633"/>
                  <a:pt x="2251756" y="1367791"/>
                  <a:pt x="2232025" y="1348105"/>
                </a:cubicBezTo>
                <a:cubicBezTo>
                  <a:pt x="2232025" y="1338263"/>
                  <a:pt x="2241890" y="1338263"/>
                  <a:pt x="2241890" y="1338263"/>
                </a:cubicBezTo>
                <a:close/>
                <a:moveTo>
                  <a:pt x="243781" y="1336156"/>
                </a:moveTo>
                <a:cubicBezTo>
                  <a:pt x="259689" y="1336156"/>
                  <a:pt x="274373" y="1338629"/>
                  <a:pt x="284163" y="1348521"/>
                </a:cubicBezTo>
                <a:cubicBezTo>
                  <a:pt x="264584" y="1358412"/>
                  <a:pt x="264584" y="1378195"/>
                  <a:pt x="264584" y="1397978"/>
                </a:cubicBezTo>
                <a:cubicBezTo>
                  <a:pt x="264584" y="1407869"/>
                  <a:pt x="284163" y="1407869"/>
                  <a:pt x="274373" y="1417760"/>
                </a:cubicBezTo>
                <a:cubicBezTo>
                  <a:pt x="254794" y="1437543"/>
                  <a:pt x="225425" y="1457326"/>
                  <a:pt x="196057" y="1437543"/>
                </a:cubicBezTo>
                <a:cubicBezTo>
                  <a:pt x="176477" y="1427652"/>
                  <a:pt x="166688" y="1407869"/>
                  <a:pt x="166688" y="1388086"/>
                </a:cubicBezTo>
                <a:cubicBezTo>
                  <a:pt x="166688" y="1368303"/>
                  <a:pt x="176477" y="1358412"/>
                  <a:pt x="196057" y="1338629"/>
                </a:cubicBezTo>
                <a:cubicBezTo>
                  <a:pt x="210741" y="1338629"/>
                  <a:pt x="227873" y="1336156"/>
                  <a:pt x="243781" y="1336156"/>
                </a:cubicBezTo>
                <a:close/>
                <a:moveTo>
                  <a:pt x="2143125" y="1328738"/>
                </a:moveTo>
                <a:cubicBezTo>
                  <a:pt x="2172494" y="1338490"/>
                  <a:pt x="2192073" y="1387249"/>
                  <a:pt x="2231231" y="1367745"/>
                </a:cubicBezTo>
                <a:cubicBezTo>
                  <a:pt x="2241021" y="1367745"/>
                  <a:pt x="2250811" y="1367745"/>
                  <a:pt x="2260600" y="1377497"/>
                </a:cubicBezTo>
                <a:cubicBezTo>
                  <a:pt x="2231231" y="1397001"/>
                  <a:pt x="2201863" y="1377497"/>
                  <a:pt x="2182284" y="1367745"/>
                </a:cubicBezTo>
                <a:cubicBezTo>
                  <a:pt x="2162704" y="1357993"/>
                  <a:pt x="2152915" y="1348242"/>
                  <a:pt x="2143125" y="1338490"/>
                </a:cubicBezTo>
                <a:cubicBezTo>
                  <a:pt x="2143125" y="1328738"/>
                  <a:pt x="2143125" y="1328738"/>
                  <a:pt x="2143125" y="1328738"/>
                </a:cubicBezTo>
                <a:close/>
                <a:moveTo>
                  <a:pt x="393065" y="1298575"/>
                </a:moveTo>
                <a:cubicBezTo>
                  <a:pt x="412750" y="1308417"/>
                  <a:pt x="432435" y="1318260"/>
                  <a:pt x="452120" y="1328103"/>
                </a:cubicBezTo>
                <a:cubicBezTo>
                  <a:pt x="461963" y="1337945"/>
                  <a:pt x="452120" y="1337945"/>
                  <a:pt x="452120" y="1337945"/>
                </a:cubicBezTo>
                <a:cubicBezTo>
                  <a:pt x="432435" y="1347788"/>
                  <a:pt x="412750" y="1328103"/>
                  <a:pt x="393065" y="1328103"/>
                </a:cubicBezTo>
                <a:cubicBezTo>
                  <a:pt x="393065" y="1328103"/>
                  <a:pt x="383222" y="1318260"/>
                  <a:pt x="373380" y="1328103"/>
                </a:cubicBezTo>
                <a:cubicBezTo>
                  <a:pt x="363537" y="1347788"/>
                  <a:pt x="334010" y="1337945"/>
                  <a:pt x="324167" y="1337945"/>
                </a:cubicBezTo>
                <a:cubicBezTo>
                  <a:pt x="314325" y="1328103"/>
                  <a:pt x="324167" y="1318260"/>
                  <a:pt x="324167" y="1318260"/>
                </a:cubicBezTo>
                <a:cubicBezTo>
                  <a:pt x="343852" y="1298575"/>
                  <a:pt x="373380" y="1298575"/>
                  <a:pt x="393065" y="1298575"/>
                </a:cubicBezTo>
                <a:close/>
                <a:moveTo>
                  <a:pt x="2202007" y="1289050"/>
                </a:moveTo>
                <a:cubicBezTo>
                  <a:pt x="2221634" y="1298892"/>
                  <a:pt x="2241262" y="1289050"/>
                  <a:pt x="2251075" y="1308735"/>
                </a:cubicBezTo>
                <a:cubicBezTo>
                  <a:pt x="2241262" y="1318578"/>
                  <a:pt x="2241262" y="1328420"/>
                  <a:pt x="2231448" y="1328420"/>
                </a:cubicBezTo>
                <a:cubicBezTo>
                  <a:pt x="2202007" y="1338263"/>
                  <a:pt x="2172566" y="1328420"/>
                  <a:pt x="2143125" y="1318578"/>
                </a:cubicBezTo>
                <a:cubicBezTo>
                  <a:pt x="2143125" y="1308735"/>
                  <a:pt x="2143125" y="1308735"/>
                  <a:pt x="2143125" y="1308735"/>
                </a:cubicBezTo>
                <a:cubicBezTo>
                  <a:pt x="2152939" y="1298892"/>
                  <a:pt x="2182380" y="1298892"/>
                  <a:pt x="2202007" y="1289050"/>
                </a:cubicBezTo>
                <a:close/>
                <a:moveTo>
                  <a:pt x="441613" y="1289050"/>
                </a:moveTo>
                <a:cubicBezTo>
                  <a:pt x="480868" y="1289050"/>
                  <a:pt x="510309" y="1308629"/>
                  <a:pt x="539750" y="1337998"/>
                </a:cubicBezTo>
                <a:cubicBezTo>
                  <a:pt x="539750" y="1347788"/>
                  <a:pt x="539750" y="1347788"/>
                  <a:pt x="539750" y="1347788"/>
                </a:cubicBezTo>
                <a:cubicBezTo>
                  <a:pt x="510309" y="1347788"/>
                  <a:pt x="500495" y="1328209"/>
                  <a:pt x="480868" y="1318419"/>
                </a:cubicBezTo>
                <a:cubicBezTo>
                  <a:pt x="451427" y="1318419"/>
                  <a:pt x="451427" y="1318419"/>
                  <a:pt x="451427" y="1318419"/>
                </a:cubicBezTo>
                <a:cubicBezTo>
                  <a:pt x="431800" y="1298840"/>
                  <a:pt x="431800" y="1298840"/>
                  <a:pt x="431800" y="1298840"/>
                </a:cubicBezTo>
                <a:cubicBezTo>
                  <a:pt x="431800" y="1289050"/>
                  <a:pt x="441613" y="1298840"/>
                  <a:pt x="441613" y="1289050"/>
                </a:cubicBezTo>
                <a:close/>
                <a:moveTo>
                  <a:pt x="2340098" y="1270000"/>
                </a:moveTo>
                <a:cubicBezTo>
                  <a:pt x="2359636" y="1270000"/>
                  <a:pt x="2388944" y="1270000"/>
                  <a:pt x="2398713" y="1289504"/>
                </a:cubicBezTo>
                <a:cubicBezTo>
                  <a:pt x="2398713" y="1299255"/>
                  <a:pt x="2398713" y="1309007"/>
                  <a:pt x="2388944" y="1318759"/>
                </a:cubicBezTo>
                <a:cubicBezTo>
                  <a:pt x="2359636" y="1338263"/>
                  <a:pt x="2320559" y="1328511"/>
                  <a:pt x="2291252" y="1328511"/>
                </a:cubicBezTo>
                <a:cubicBezTo>
                  <a:pt x="2281482" y="1328511"/>
                  <a:pt x="2271713" y="1318759"/>
                  <a:pt x="2271713" y="1318759"/>
                </a:cubicBezTo>
                <a:cubicBezTo>
                  <a:pt x="2291252" y="1318759"/>
                  <a:pt x="2320559" y="1318759"/>
                  <a:pt x="2349867" y="1318759"/>
                </a:cubicBezTo>
                <a:cubicBezTo>
                  <a:pt x="2349867" y="1318759"/>
                  <a:pt x="2359636" y="1318759"/>
                  <a:pt x="2359636" y="1309007"/>
                </a:cubicBezTo>
                <a:cubicBezTo>
                  <a:pt x="2359636" y="1299255"/>
                  <a:pt x="2359636" y="1289504"/>
                  <a:pt x="2349867" y="1289504"/>
                </a:cubicBezTo>
                <a:cubicBezTo>
                  <a:pt x="2330329" y="1289504"/>
                  <a:pt x="2310790" y="1299255"/>
                  <a:pt x="2291252" y="1289504"/>
                </a:cubicBezTo>
                <a:cubicBezTo>
                  <a:pt x="2291252" y="1279752"/>
                  <a:pt x="2320559" y="1279752"/>
                  <a:pt x="2340098" y="1270000"/>
                </a:cubicBezTo>
                <a:close/>
                <a:moveTo>
                  <a:pt x="278179" y="1256771"/>
                </a:moveTo>
                <a:cubicBezTo>
                  <a:pt x="289169" y="1256771"/>
                  <a:pt x="298938" y="1259241"/>
                  <a:pt x="303823" y="1269118"/>
                </a:cubicBezTo>
                <a:cubicBezTo>
                  <a:pt x="313592" y="1269118"/>
                  <a:pt x="333131" y="1278996"/>
                  <a:pt x="342900" y="1288874"/>
                </a:cubicBezTo>
                <a:cubicBezTo>
                  <a:pt x="333131" y="1298752"/>
                  <a:pt x="323361" y="1298752"/>
                  <a:pt x="313592" y="1308630"/>
                </a:cubicBezTo>
                <a:cubicBezTo>
                  <a:pt x="313592" y="1318507"/>
                  <a:pt x="303823" y="1328385"/>
                  <a:pt x="303823" y="1338263"/>
                </a:cubicBezTo>
                <a:cubicBezTo>
                  <a:pt x="284284" y="1338263"/>
                  <a:pt x="274515" y="1328385"/>
                  <a:pt x="254977" y="1318507"/>
                </a:cubicBezTo>
                <a:cubicBezTo>
                  <a:pt x="235438" y="1318507"/>
                  <a:pt x="215900" y="1328385"/>
                  <a:pt x="215900" y="1318507"/>
                </a:cubicBezTo>
                <a:cubicBezTo>
                  <a:pt x="215900" y="1288874"/>
                  <a:pt x="225669" y="1269118"/>
                  <a:pt x="245207" y="1259241"/>
                </a:cubicBezTo>
                <a:cubicBezTo>
                  <a:pt x="254977" y="1259241"/>
                  <a:pt x="267188" y="1256771"/>
                  <a:pt x="278179" y="1256771"/>
                </a:cubicBezTo>
                <a:close/>
                <a:moveTo>
                  <a:pt x="2480775" y="1247279"/>
                </a:moveTo>
                <a:cubicBezTo>
                  <a:pt x="2486881" y="1249760"/>
                  <a:pt x="2491765" y="1254721"/>
                  <a:pt x="2496650" y="1259682"/>
                </a:cubicBezTo>
                <a:cubicBezTo>
                  <a:pt x="2516188" y="1269604"/>
                  <a:pt x="2516188" y="1289447"/>
                  <a:pt x="2516188" y="1309291"/>
                </a:cubicBezTo>
                <a:cubicBezTo>
                  <a:pt x="2516188" y="1329135"/>
                  <a:pt x="2506419" y="1348979"/>
                  <a:pt x="2486881" y="1358901"/>
                </a:cubicBezTo>
                <a:cubicBezTo>
                  <a:pt x="2457573" y="1358901"/>
                  <a:pt x="2408727" y="1358901"/>
                  <a:pt x="2389188" y="1339057"/>
                </a:cubicBezTo>
                <a:cubicBezTo>
                  <a:pt x="2398957" y="1329135"/>
                  <a:pt x="2418496" y="1319213"/>
                  <a:pt x="2408727" y="1299369"/>
                </a:cubicBezTo>
                <a:cubicBezTo>
                  <a:pt x="2408727" y="1289447"/>
                  <a:pt x="2398957" y="1279526"/>
                  <a:pt x="2398957" y="1269604"/>
                </a:cubicBezTo>
                <a:cubicBezTo>
                  <a:pt x="2408727" y="1249760"/>
                  <a:pt x="2438034" y="1249760"/>
                  <a:pt x="2457573" y="1249760"/>
                </a:cubicBezTo>
                <a:cubicBezTo>
                  <a:pt x="2467342" y="1244799"/>
                  <a:pt x="2474669" y="1244799"/>
                  <a:pt x="2480775" y="1247279"/>
                </a:cubicBezTo>
                <a:close/>
                <a:moveTo>
                  <a:pt x="490537" y="1239838"/>
                </a:moveTo>
                <a:cubicBezTo>
                  <a:pt x="519906" y="1269603"/>
                  <a:pt x="519906" y="1269603"/>
                  <a:pt x="519906" y="1269603"/>
                </a:cubicBezTo>
                <a:cubicBezTo>
                  <a:pt x="529696" y="1289447"/>
                  <a:pt x="549275" y="1299369"/>
                  <a:pt x="539485" y="1319213"/>
                </a:cubicBezTo>
                <a:cubicBezTo>
                  <a:pt x="510116" y="1289447"/>
                  <a:pt x="480748" y="1289447"/>
                  <a:pt x="451379" y="1269603"/>
                </a:cubicBezTo>
                <a:cubicBezTo>
                  <a:pt x="451379" y="1269603"/>
                  <a:pt x="431800" y="1259682"/>
                  <a:pt x="441589" y="1249760"/>
                </a:cubicBezTo>
                <a:cubicBezTo>
                  <a:pt x="451379" y="1239838"/>
                  <a:pt x="470958" y="1239838"/>
                  <a:pt x="490537" y="1239838"/>
                </a:cubicBezTo>
                <a:close/>
                <a:moveTo>
                  <a:pt x="2323386" y="1230540"/>
                </a:moveTo>
                <a:cubicBezTo>
                  <a:pt x="2340611" y="1230540"/>
                  <a:pt x="2355375" y="1235416"/>
                  <a:pt x="2360296" y="1250043"/>
                </a:cubicBezTo>
                <a:cubicBezTo>
                  <a:pt x="2370138" y="1259795"/>
                  <a:pt x="2360296" y="1259795"/>
                  <a:pt x="2350453" y="1259795"/>
                </a:cubicBezTo>
                <a:cubicBezTo>
                  <a:pt x="2340611" y="1259795"/>
                  <a:pt x="2330768" y="1269547"/>
                  <a:pt x="2320926" y="1259795"/>
                </a:cubicBezTo>
                <a:cubicBezTo>
                  <a:pt x="2311083" y="1250043"/>
                  <a:pt x="2301241" y="1250043"/>
                  <a:pt x="2281555" y="1250043"/>
                </a:cubicBezTo>
                <a:cubicBezTo>
                  <a:pt x="2261870" y="1259795"/>
                  <a:pt x="2252028" y="1289051"/>
                  <a:pt x="2222500" y="1279299"/>
                </a:cubicBezTo>
                <a:cubicBezTo>
                  <a:pt x="2232343" y="1259795"/>
                  <a:pt x="2261870" y="1250043"/>
                  <a:pt x="2271713" y="1240292"/>
                </a:cubicBezTo>
                <a:cubicBezTo>
                  <a:pt x="2286477" y="1235416"/>
                  <a:pt x="2306162" y="1230540"/>
                  <a:pt x="2323386" y="1230540"/>
                </a:cubicBezTo>
                <a:close/>
                <a:moveTo>
                  <a:pt x="353219" y="1230313"/>
                </a:moveTo>
                <a:cubicBezTo>
                  <a:pt x="392377" y="1230313"/>
                  <a:pt x="421746" y="1249892"/>
                  <a:pt x="441325" y="1279261"/>
                </a:cubicBezTo>
                <a:cubicBezTo>
                  <a:pt x="431535" y="1279261"/>
                  <a:pt x="421746" y="1289051"/>
                  <a:pt x="411956" y="1289051"/>
                </a:cubicBezTo>
                <a:cubicBezTo>
                  <a:pt x="392377" y="1289051"/>
                  <a:pt x="372798" y="1289051"/>
                  <a:pt x="363008" y="1289051"/>
                </a:cubicBezTo>
                <a:cubicBezTo>
                  <a:pt x="343429" y="1269472"/>
                  <a:pt x="323850" y="1269472"/>
                  <a:pt x="323850" y="1249892"/>
                </a:cubicBezTo>
                <a:cubicBezTo>
                  <a:pt x="323850" y="1240103"/>
                  <a:pt x="333639" y="1230313"/>
                  <a:pt x="353219" y="1230313"/>
                </a:cubicBezTo>
                <a:close/>
                <a:moveTo>
                  <a:pt x="2216268" y="1230083"/>
                </a:moveTo>
                <a:cubicBezTo>
                  <a:pt x="2227155" y="1228102"/>
                  <a:pt x="2238808" y="1228102"/>
                  <a:pt x="2251075" y="1230540"/>
                </a:cubicBezTo>
                <a:cubicBezTo>
                  <a:pt x="2251075" y="1240292"/>
                  <a:pt x="2251075" y="1240292"/>
                  <a:pt x="2251075" y="1240292"/>
                </a:cubicBezTo>
                <a:cubicBezTo>
                  <a:pt x="2241262" y="1240292"/>
                  <a:pt x="2231448" y="1250043"/>
                  <a:pt x="2221634" y="1250043"/>
                </a:cubicBezTo>
                <a:cubicBezTo>
                  <a:pt x="2192193" y="1240292"/>
                  <a:pt x="2172566" y="1269547"/>
                  <a:pt x="2152939" y="1289051"/>
                </a:cubicBezTo>
                <a:cubicBezTo>
                  <a:pt x="2143125" y="1289051"/>
                  <a:pt x="2143125" y="1289051"/>
                  <a:pt x="2143125" y="1289051"/>
                </a:cubicBezTo>
                <a:cubicBezTo>
                  <a:pt x="2157846" y="1259795"/>
                  <a:pt x="2183607" y="1236025"/>
                  <a:pt x="2216268" y="1230083"/>
                </a:cubicBezTo>
                <a:close/>
                <a:moveTo>
                  <a:pt x="2388961" y="1181735"/>
                </a:moveTo>
                <a:cubicBezTo>
                  <a:pt x="2410902" y="1176814"/>
                  <a:pt x="2432844" y="1181735"/>
                  <a:pt x="2447472" y="1201420"/>
                </a:cubicBezTo>
                <a:cubicBezTo>
                  <a:pt x="2457223" y="1211262"/>
                  <a:pt x="2466975" y="1221105"/>
                  <a:pt x="2466975" y="1230947"/>
                </a:cubicBezTo>
                <a:cubicBezTo>
                  <a:pt x="2447472" y="1240790"/>
                  <a:pt x="2427968" y="1240790"/>
                  <a:pt x="2408465" y="1240790"/>
                </a:cubicBezTo>
                <a:cubicBezTo>
                  <a:pt x="2398713" y="1250632"/>
                  <a:pt x="2388961" y="1260475"/>
                  <a:pt x="2379209" y="1260475"/>
                </a:cubicBezTo>
                <a:cubicBezTo>
                  <a:pt x="2369457" y="1240790"/>
                  <a:pt x="2349954" y="1221105"/>
                  <a:pt x="2330450" y="1221105"/>
                </a:cubicBezTo>
                <a:cubicBezTo>
                  <a:pt x="2345078" y="1201420"/>
                  <a:pt x="2367019" y="1186656"/>
                  <a:pt x="2388961" y="1181735"/>
                </a:cubicBezTo>
                <a:close/>
                <a:moveTo>
                  <a:pt x="2217262" y="1177727"/>
                </a:moveTo>
                <a:cubicBezTo>
                  <a:pt x="2222183" y="1178957"/>
                  <a:pt x="2227104" y="1181417"/>
                  <a:pt x="2232025" y="1181417"/>
                </a:cubicBezTo>
                <a:cubicBezTo>
                  <a:pt x="2232025" y="1191260"/>
                  <a:pt x="2222183" y="1201102"/>
                  <a:pt x="2222183" y="1220787"/>
                </a:cubicBezTo>
                <a:cubicBezTo>
                  <a:pt x="2192655" y="1220787"/>
                  <a:pt x="2163128" y="1240472"/>
                  <a:pt x="2143443" y="1270000"/>
                </a:cubicBezTo>
                <a:cubicBezTo>
                  <a:pt x="2133600" y="1270000"/>
                  <a:pt x="2133600" y="1260157"/>
                  <a:pt x="2133600" y="1260157"/>
                </a:cubicBezTo>
                <a:cubicBezTo>
                  <a:pt x="2143443" y="1230630"/>
                  <a:pt x="2153285" y="1181417"/>
                  <a:pt x="2202498" y="1181417"/>
                </a:cubicBezTo>
                <a:cubicBezTo>
                  <a:pt x="2207419" y="1176496"/>
                  <a:pt x="2212340" y="1176496"/>
                  <a:pt x="2217262" y="1177727"/>
                </a:cubicBezTo>
                <a:close/>
                <a:moveTo>
                  <a:pt x="2290618" y="1160860"/>
                </a:moveTo>
                <a:cubicBezTo>
                  <a:pt x="2320059" y="1170782"/>
                  <a:pt x="2339687" y="1150938"/>
                  <a:pt x="2349500" y="1180703"/>
                </a:cubicBezTo>
                <a:cubicBezTo>
                  <a:pt x="2320059" y="1210469"/>
                  <a:pt x="2320059" y="1210469"/>
                  <a:pt x="2320059" y="1210469"/>
                </a:cubicBezTo>
                <a:cubicBezTo>
                  <a:pt x="2300432" y="1210469"/>
                  <a:pt x="2280805" y="1220391"/>
                  <a:pt x="2270991" y="1230313"/>
                </a:cubicBezTo>
                <a:cubicBezTo>
                  <a:pt x="2261178" y="1220391"/>
                  <a:pt x="2241550" y="1220391"/>
                  <a:pt x="2241550" y="1210469"/>
                </a:cubicBezTo>
                <a:cubicBezTo>
                  <a:pt x="2241550" y="1190625"/>
                  <a:pt x="2270991" y="1160860"/>
                  <a:pt x="2290618" y="1160860"/>
                </a:cubicBezTo>
                <a:close/>
                <a:moveTo>
                  <a:pt x="272895" y="1137273"/>
                </a:moveTo>
                <a:cubicBezTo>
                  <a:pt x="318852" y="1139587"/>
                  <a:pt x="363836" y="1150660"/>
                  <a:pt x="402590" y="1161733"/>
                </a:cubicBezTo>
                <a:cubicBezTo>
                  <a:pt x="451803" y="1171575"/>
                  <a:pt x="451803" y="1171575"/>
                  <a:pt x="451803" y="1171575"/>
                </a:cubicBezTo>
                <a:cubicBezTo>
                  <a:pt x="491173" y="1171575"/>
                  <a:pt x="520700" y="1181418"/>
                  <a:pt x="550228" y="1191260"/>
                </a:cubicBezTo>
                <a:cubicBezTo>
                  <a:pt x="550228" y="1201103"/>
                  <a:pt x="550228" y="1220788"/>
                  <a:pt x="540385" y="1220788"/>
                </a:cubicBezTo>
                <a:cubicBezTo>
                  <a:pt x="501015" y="1210945"/>
                  <a:pt x="451803" y="1201103"/>
                  <a:pt x="412433" y="1201103"/>
                </a:cubicBezTo>
                <a:cubicBezTo>
                  <a:pt x="363220" y="1181418"/>
                  <a:pt x="314008" y="1181418"/>
                  <a:pt x="274637" y="1201103"/>
                </a:cubicBezTo>
                <a:cubicBezTo>
                  <a:pt x="195897" y="1220788"/>
                  <a:pt x="166370" y="1309370"/>
                  <a:pt x="117157" y="1368425"/>
                </a:cubicBezTo>
                <a:cubicBezTo>
                  <a:pt x="107315" y="1378268"/>
                  <a:pt x="107315" y="1378268"/>
                  <a:pt x="107315" y="1388110"/>
                </a:cubicBezTo>
                <a:cubicBezTo>
                  <a:pt x="146685" y="1407795"/>
                  <a:pt x="146685" y="1447165"/>
                  <a:pt x="176212" y="1476693"/>
                </a:cubicBezTo>
                <a:cubicBezTo>
                  <a:pt x="215582" y="1525905"/>
                  <a:pt x="215582" y="1525905"/>
                  <a:pt x="215582" y="1525905"/>
                </a:cubicBezTo>
                <a:cubicBezTo>
                  <a:pt x="264795" y="1555433"/>
                  <a:pt x="323850" y="1584960"/>
                  <a:pt x="382905" y="1565275"/>
                </a:cubicBezTo>
                <a:cubicBezTo>
                  <a:pt x="441960" y="1545590"/>
                  <a:pt x="501015" y="1535748"/>
                  <a:pt x="550228" y="1516063"/>
                </a:cubicBezTo>
                <a:cubicBezTo>
                  <a:pt x="560070" y="1520984"/>
                  <a:pt x="564992" y="1525905"/>
                  <a:pt x="567452" y="1532057"/>
                </a:cubicBezTo>
                <a:lnTo>
                  <a:pt x="568877" y="1545590"/>
                </a:lnTo>
                <a:lnTo>
                  <a:pt x="560070" y="1545590"/>
                </a:lnTo>
                <a:cubicBezTo>
                  <a:pt x="557610" y="1545590"/>
                  <a:pt x="555149" y="1545590"/>
                  <a:pt x="550228" y="1545590"/>
                </a:cubicBezTo>
                <a:cubicBezTo>
                  <a:pt x="461645" y="1575118"/>
                  <a:pt x="373063" y="1594803"/>
                  <a:pt x="294323" y="1614488"/>
                </a:cubicBezTo>
                <a:cubicBezTo>
                  <a:pt x="245110" y="1614488"/>
                  <a:pt x="186055" y="1614488"/>
                  <a:pt x="146685" y="1584960"/>
                </a:cubicBezTo>
                <a:cubicBezTo>
                  <a:pt x="97472" y="1545590"/>
                  <a:pt x="67945" y="1486535"/>
                  <a:pt x="58102" y="1437323"/>
                </a:cubicBezTo>
                <a:cubicBezTo>
                  <a:pt x="48260" y="1417638"/>
                  <a:pt x="38417" y="1407795"/>
                  <a:pt x="38417" y="1397953"/>
                </a:cubicBezTo>
                <a:cubicBezTo>
                  <a:pt x="28575" y="1388110"/>
                  <a:pt x="48260" y="1378268"/>
                  <a:pt x="48260" y="1368425"/>
                </a:cubicBezTo>
                <a:cubicBezTo>
                  <a:pt x="67945" y="1329055"/>
                  <a:pt x="77787" y="1279843"/>
                  <a:pt x="97472" y="1240473"/>
                </a:cubicBezTo>
                <a:cubicBezTo>
                  <a:pt x="117157" y="1201103"/>
                  <a:pt x="127000" y="1161733"/>
                  <a:pt x="166370" y="1151890"/>
                </a:cubicBezTo>
                <a:cubicBezTo>
                  <a:pt x="186055" y="1144509"/>
                  <a:pt x="206355" y="1140202"/>
                  <a:pt x="226809" y="1138203"/>
                </a:cubicBezTo>
                <a:cubicBezTo>
                  <a:pt x="242149" y="1136704"/>
                  <a:pt x="257576" y="1136502"/>
                  <a:pt x="272895" y="1137273"/>
                </a:cubicBezTo>
                <a:close/>
                <a:moveTo>
                  <a:pt x="245212" y="1101725"/>
                </a:moveTo>
                <a:cubicBezTo>
                  <a:pt x="333488" y="1111590"/>
                  <a:pt x="411956" y="1131320"/>
                  <a:pt x="490424" y="1151051"/>
                </a:cubicBezTo>
                <a:cubicBezTo>
                  <a:pt x="510041" y="1160916"/>
                  <a:pt x="529658" y="1160916"/>
                  <a:pt x="549275" y="1170781"/>
                </a:cubicBezTo>
                <a:cubicBezTo>
                  <a:pt x="549275" y="1180646"/>
                  <a:pt x="549275" y="1180646"/>
                  <a:pt x="549275" y="1180646"/>
                </a:cubicBezTo>
                <a:cubicBezTo>
                  <a:pt x="441381" y="1160916"/>
                  <a:pt x="323680" y="1111590"/>
                  <a:pt x="205978" y="1121455"/>
                </a:cubicBezTo>
                <a:cubicBezTo>
                  <a:pt x="196169" y="1121455"/>
                  <a:pt x="176552" y="1131320"/>
                  <a:pt x="166744" y="1131320"/>
                </a:cubicBezTo>
                <a:cubicBezTo>
                  <a:pt x="107893" y="1160916"/>
                  <a:pt x="88276" y="1220107"/>
                  <a:pt x="68659" y="1279298"/>
                </a:cubicBezTo>
                <a:cubicBezTo>
                  <a:pt x="49042" y="1308894"/>
                  <a:pt x="49042" y="1358220"/>
                  <a:pt x="19617" y="1387815"/>
                </a:cubicBezTo>
                <a:cubicBezTo>
                  <a:pt x="29425" y="1417411"/>
                  <a:pt x="49042" y="1447006"/>
                  <a:pt x="58851" y="1476602"/>
                </a:cubicBezTo>
                <a:cubicBezTo>
                  <a:pt x="78468" y="1525928"/>
                  <a:pt x="98085" y="1575253"/>
                  <a:pt x="147127" y="1594984"/>
                </a:cubicBezTo>
                <a:cubicBezTo>
                  <a:pt x="196169" y="1634444"/>
                  <a:pt x="264829" y="1634444"/>
                  <a:pt x="323680" y="1624579"/>
                </a:cubicBezTo>
                <a:cubicBezTo>
                  <a:pt x="372722" y="1614714"/>
                  <a:pt x="411956" y="1594984"/>
                  <a:pt x="460998" y="1585119"/>
                </a:cubicBezTo>
                <a:cubicBezTo>
                  <a:pt x="480615" y="1575253"/>
                  <a:pt x="500232" y="1575253"/>
                  <a:pt x="510041" y="1565388"/>
                </a:cubicBezTo>
                <a:cubicBezTo>
                  <a:pt x="539466" y="1565388"/>
                  <a:pt x="539466" y="1565388"/>
                  <a:pt x="539466" y="1565388"/>
                </a:cubicBezTo>
                <a:cubicBezTo>
                  <a:pt x="519849" y="1575253"/>
                  <a:pt x="500232" y="1575253"/>
                  <a:pt x="480615" y="1585119"/>
                </a:cubicBezTo>
                <a:cubicBezTo>
                  <a:pt x="431573" y="1594984"/>
                  <a:pt x="382531" y="1614714"/>
                  <a:pt x="333488" y="1624579"/>
                </a:cubicBezTo>
                <a:cubicBezTo>
                  <a:pt x="294254" y="1634444"/>
                  <a:pt x="255020" y="1654175"/>
                  <a:pt x="205978" y="1644310"/>
                </a:cubicBezTo>
                <a:cubicBezTo>
                  <a:pt x="147127" y="1624579"/>
                  <a:pt x="78468" y="1575253"/>
                  <a:pt x="58851" y="1516062"/>
                </a:cubicBezTo>
                <a:cubicBezTo>
                  <a:pt x="39234" y="1486467"/>
                  <a:pt x="39234" y="1447006"/>
                  <a:pt x="19617" y="1417411"/>
                </a:cubicBezTo>
                <a:cubicBezTo>
                  <a:pt x="0" y="1387815"/>
                  <a:pt x="0" y="1387815"/>
                  <a:pt x="0" y="1387815"/>
                </a:cubicBezTo>
                <a:cubicBezTo>
                  <a:pt x="49042" y="1348354"/>
                  <a:pt x="49042" y="1289163"/>
                  <a:pt x="68659" y="1239837"/>
                </a:cubicBezTo>
                <a:cubicBezTo>
                  <a:pt x="78468" y="1220107"/>
                  <a:pt x="88276" y="1200377"/>
                  <a:pt x="98085" y="1180646"/>
                </a:cubicBezTo>
                <a:cubicBezTo>
                  <a:pt x="127510" y="1131320"/>
                  <a:pt x="186361" y="1101725"/>
                  <a:pt x="245212" y="1101725"/>
                </a:cubicBezTo>
                <a:close/>
                <a:moveTo>
                  <a:pt x="2418081" y="1052513"/>
                </a:moveTo>
                <a:cubicBezTo>
                  <a:pt x="2477136" y="1052513"/>
                  <a:pt x="2546034" y="1082115"/>
                  <a:pt x="2575561" y="1151187"/>
                </a:cubicBezTo>
                <a:cubicBezTo>
                  <a:pt x="2605089" y="1190657"/>
                  <a:pt x="2614931" y="1249861"/>
                  <a:pt x="2654301" y="1289331"/>
                </a:cubicBezTo>
                <a:cubicBezTo>
                  <a:pt x="2644459" y="1309066"/>
                  <a:pt x="2634616" y="1318933"/>
                  <a:pt x="2624774" y="1328800"/>
                </a:cubicBezTo>
                <a:cubicBezTo>
                  <a:pt x="2614931" y="1358403"/>
                  <a:pt x="2605089" y="1397872"/>
                  <a:pt x="2595246" y="1437342"/>
                </a:cubicBezTo>
                <a:cubicBezTo>
                  <a:pt x="2565719" y="1486679"/>
                  <a:pt x="2526349" y="1545883"/>
                  <a:pt x="2467294" y="1545883"/>
                </a:cubicBezTo>
                <a:cubicBezTo>
                  <a:pt x="2378711" y="1555751"/>
                  <a:pt x="2290128" y="1526149"/>
                  <a:pt x="2201546" y="1506414"/>
                </a:cubicBezTo>
                <a:cubicBezTo>
                  <a:pt x="2181861" y="1496546"/>
                  <a:pt x="2152333" y="1496546"/>
                  <a:pt x="2132648" y="1486679"/>
                </a:cubicBezTo>
                <a:cubicBezTo>
                  <a:pt x="2122806" y="1476812"/>
                  <a:pt x="2132648" y="1466944"/>
                  <a:pt x="2132648" y="1457077"/>
                </a:cubicBezTo>
                <a:cubicBezTo>
                  <a:pt x="2142491" y="1447209"/>
                  <a:pt x="2162176" y="1457077"/>
                  <a:pt x="2181861" y="1457077"/>
                </a:cubicBezTo>
                <a:cubicBezTo>
                  <a:pt x="2231073" y="1476812"/>
                  <a:pt x="2280286" y="1486679"/>
                  <a:pt x="2339341" y="1496546"/>
                </a:cubicBezTo>
                <a:cubicBezTo>
                  <a:pt x="2378711" y="1496546"/>
                  <a:pt x="2378711" y="1496546"/>
                  <a:pt x="2378711" y="1496546"/>
                </a:cubicBezTo>
                <a:cubicBezTo>
                  <a:pt x="2418081" y="1496546"/>
                  <a:pt x="2437766" y="1486679"/>
                  <a:pt x="2467294" y="1466944"/>
                </a:cubicBezTo>
                <a:cubicBezTo>
                  <a:pt x="2516506" y="1417607"/>
                  <a:pt x="2526349" y="1358403"/>
                  <a:pt x="2575561" y="1309066"/>
                </a:cubicBezTo>
                <a:cubicBezTo>
                  <a:pt x="2565719" y="1299198"/>
                  <a:pt x="2565719" y="1299198"/>
                  <a:pt x="2565719" y="1299198"/>
                </a:cubicBezTo>
                <a:cubicBezTo>
                  <a:pt x="2526349" y="1259729"/>
                  <a:pt x="2526349" y="1200524"/>
                  <a:pt x="2467294" y="1161054"/>
                </a:cubicBezTo>
                <a:cubicBezTo>
                  <a:pt x="2427924" y="1121585"/>
                  <a:pt x="2388553" y="1111717"/>
                  <a:pt x="2329498" y="1101850"/>
                </a:cubicBezTo>
                <a:cubicBezTo>
                  <a:pt x="2260601" y="1121585"/>
                  <a:pt x="2191703" y="1141320"/>
                  <a:pt x="2122806" y="1161054"/>
                </a:cubicBezTo>
                <a:cubicBezTo>
                  <a:pt x="2112963" y="1151187"/>
                  <a:pt x="2112963" y="1141320"/>
                  <a:pt x="2112963" y="1131452"/>
                </a:cubicBezTo>
                <a:cubicBezTo>
                  <a:pt x="2112963" y="1131452"/>
                  <a:pt x="2112963" y="1121585"/>
                  <a:pt x="2112963" y="1121585"/>
                </a:cubicBezTo>
                <a:cubicBezTo>
                  <a:pt x="2211388" y="1101850"/>
                  <a:pt x="2309813" y="1062380"/>
                  <a:pt x="2418081" y="1052513"/>
                </a:cubicBezTo>
                <a:close/>
                <a:moveTo>
                  <a:pt x="2396714" y="1024853"/>
                </a:moveTo>
                <a:cubicBezTo>
                  <a:pt x="2446080" y="1021168"/>
                  <a:pt x="2499599" y="1034065"/>
                  <a:pt x="2536508" y="1063543"/>
                </a:cubicBezTo>
                <a:cubicBezTo>
                  <a:pt x="2556193" y="1073369"/>
                  <a:pt x="2556193" y="1073369"/>
                  <a:pt x="2556193" y="1073369"/>
                </a:cubicBezTo>
                <a:cubicBezTo>
                  <a:pt x="2615248" y="1112674"/>
                  <a:pt x="2625091" y="1191282"/>
                  <a:pt x="2664461" y="1250239"/>
                </a:cubicBezTo>
                <a:cubicBezTo>
                  <a:pt x="2674303" y="1260065"/>
                  <a:pt x="2684146" y="1279717"/>
                  <a:pt x="2693988" y="1299369"/>
                </a:cubicBezTo>
                <a:cubicBezTo>
                  <a:pt x="2654618" y="1328848"/>
                  <a:pt x="2644776" y="1377978"/>
                  <a:pt x="2625091" y="1427108"/>
                </a:cubicBezTo>
                <a:cubicBezTo>
                  <a:pt x="2615248" y="1466413"/>
                  <a:pt x="2595563" y="1495891"/>
                  <a:pt x="2575878" y="1525369"/>
                </a:cubicBezTo>
                <a:cubicBezTo>
                  <a:pt x="2556193" y="1535195"/>
                  <a:pt x="2546351" y="1554848"/>
                  <a:pt x="2526666" y="1564674"/>
                </a:cubicBezTo>
                <a:cubicBezTo>
                  <a:pt x="2506981" y="1584326"/>
                  <a:pt x="2487296" y="1564674"/>
                  <a:pt x="2467611" y="1574500"/>
                </a:cubicBezTo>
                <a:cubicBezTo>
                  <a:pt x="2418398" y="1574500"/>
                  <a:pt x="2418398" y="1574500"/>
                  <a:pt x="2418398" y="1574500"/>
                </a:cubicBezTo>
                <a:cubicBezTo>
                  <a:pt x="2388871" y="1564674"/>
                  <a:pt x="2359343" y="1564674"/>
                  <a:pt x="2329816" y="1554848"/>
                </a:cubicBezTo>
                <a:cubicBezTo>
                  <a:pt x="2260918" y="1535195"/>
                  <a:pt x="2192021" y="1525369"/>
                  <a:pt x="2123123" y="1505717"/>
                </a:cubicBezTo>
                <a:cubicBezTo>
                  <a:pt x="2132966" y="1495891"/>
                  <a:pt x="2142808" y="1505717"/>
                  <a:pt x="2142808" y="1505717"/>
                </a:cubicBezTo>
                <a:cubicBezTo>
                  <a:pt x="2231391" y="1525369"/>
                  <a:pt x="2319973" y="1545021"/>
                  <a:pt x="2408556" y="1564674"/>
                </a:cubicBezTo>
                <a:cubicBezTo>
                  <a:pt x="2457768" y="1564674"/>
                  <a:pt x="2516823" y="1554848"/>
                  <a:pt x="2556193" y="1515543"/>
                </a:cubicBezTo>
                <a:cubicBezTo>
                  <a:pt x="2585721" y="1486065"/>
                  <a:pt x="2615248" y="1446761"/>
                  <a:pt x="2615248" y="1397630"/>
                </a:cubicBezTo>
                <a:cubicBezTo>
                  <a:pt x="2625091" y="1358326"/>
                  <a:pt x="2634933" y="1319022"/>
                  <a:pt x="2664461" y="1299369"/>
                </a:cubicBezTo>
                <a:cubicBezTo>
                  <a:pt x="2664461" y="1289543"/>
                  <a:pt x="2664461" y="1289543"/>
                  <a:pt x="2664461" y="1289543"/>
                </a:cubicBezTo>
                <a:cubicBezTo>
                  <a:pt x="2615248" y="1250239"/>
                  <a:pt x="2615248" y="1181456"/>
                  <a:pt x="2575878" y="1122500"/>
                </a:cubicBezTo>
                <a:cubicBezTo>
                  <a:pt x="2536508" y="1063543"/>
                  <a:pt x="2457768" y="1034065"/>
                  <a:pt x="2388871" y="1043891"/>
                </a:cubicBezTo>
                <a:cubicBezTo>
                  <a:pt x="2369186" y="1043891"/>
                  <a:pt x="2349501" y="1043891"/>
                  <a:pt x="2339658" y="1053717"/>
                </a:cubicBezTo>
                <a:cubicBezTo>
                  <a:pt x="2260918" y="1073369"/>
                  <a:pt x="2182178" y="1093022"/>
                  <a:pt x="2113281" y="1112674"/>
                </a:cubicBezTo>
                <a:cubicBezTo>
                  <a:pt x="2103438" y="1112674"/>
                  <a:pt x="2103438" y="1112674"/>
                  <a:pt x="2113281" y="1102848"/>
                </a:cubicBezTo>
                <a:cubicBezTo>
                  <a:pt x="2162493" y="1093022"/>
                  <a:pt x="2211706" y="1073369"/>
                  <a:pt x="2270761" y="1063543"/>
                </a:cubicBezTo>
                <a:cubicBezTo>
                  <a:pt x="2300288" y="1053717"/>
                  <a:pt x="2319973" y="1043891"/>
                  <a:pt x="2349501" y="1034065"/>
                </a:cubicBezTo>
                <a:cubicBezTo>
                  <a:pt x="2364265" y="1029152"/>
                  <a:pt x="2380259" y="1026081"/>
                  <a:pt x="2396714" y="1024853"/>
                </a:cubicBezTo>
                <a:close/>
                <a:moveTo>
                  <a:pt x="510949" y="1003300"/>
                </a:moveTo>
                <a:cubicBezTo>
                  <a:pt x="540544" y="1013354"/>
                  <a:pt x="560275" y="1023408"/>
                  <a:pt x="580005" y="1013354"/>
                </a:cubicBezTo>
                <a:cubicBezTo>
                  <a:pt x="609601" y="1003300"/>
                  <a:pt x="609601" y="1003300"/>
                  <a:pt x="609601" y="1003300"/>
                </a:cubicBezTo>
                <a:cubicBezTo>
                  <a:pt x="609601" y="1023408"/>
                  <a:pt x="580005" y="1033462"/>
                  <a:pt x="570140" y="1043517"/>
                </a:cubicBezTo>
                <a:cubicBezTo>
                  <a:pt x="540544" y="1053571"/>
                  <a:pt x="501083" y="1063625"/>
                  <a:pt x="481353" y="1043517"/>
                </a:cubicBezTo>
                <a:cubicBezTo>
                  <a:pt x="471488" y="1033462"/>
                  <a:pt x="471488" y="1033462"/>
                  <a:pt x="471488" y="1023408"/>
                </a:cubicBezTo>
                <a:cubicBezTo>
                  <a:pt x="491218" y="1023408"/>
                  <a:pt x="501083" y="1013354"/>
                  <a:pt x="510949" y="1003300"/>
                </a:cubicBezTo>
                <a:close/>
                <a:moveTo>
                  <a:pt x="146772" y="984250"/>
                </a:moveTo>
                <a:cubicBezTo>
                  <a:pt x="176213" y="1023471"/>
                  <a:pt x="176213" y="1023471"/>
                  <a:pt x="176213" y="1023471"/>
                </a:cubicBezTo>
                <a:cubicBezTo>
                  <a:pt x="146772" y="1043081"/>
                  <a:pt x="127145" y="1072496"/>
                  <a:pt x="136958" y="1101912"/>
                </a:cubicBezTo>
                <a:cubicBezTo>
                  <a:pt x="136958" y="1111717"/>
                  <a:pt x="146772" y="1111717"/>
                  <a:pt x="146772" y="1121522"/>
                </a:cubicBezTo>
                <a:cubicBezTo>
                  <a:pt x="136958" y="1121522"/>
                  <a:pt x="117331" y="1131328"/>
                  <a:pt x="107517" y="1150938"/>
                </a:cubicBezTo>
                <a:cubicBezTo>
                  <a:pt x="107517" y="1150938"/>
                  <a:pt x="97704" y="1150938"/>
                  <a:pt x="97704" y="1141133"/>
                </a:cubicBezTo>
                <a:cubicBezTo>
                  <a:pt x="68263" y="1121522"/>
                  <a:pt x="78076" y="1082302"/>
                  <a:pt x="68263" y="1052886"/>
                </a:cubicBezTo>
                <a:cubicBezTo>
                  <a:pt x="78076" y="1043081"/>
                  <a:pt x="97704" y="1033276"/>
                  <a:pt x="97704" y="1013665"/>
                </a:cubicBezTo>
                <a:cubicBezTo>
                  <a:pt x="117331" y="1003860"/>
                  <a:pt x="127145" y="984250"/>
                  <a:pt x="146772" y="984250"/>
                </a:cubicBezTo>
                <a:close/>
                <a:moveTo>
                  <a:pt x="530802" y="972344"/>
                </a:moveTo>
                <a:cubicBezTo>
                  <a:pt x="538162" y="972344"/>
                  <a:pt x="545523" y="974725"/>
                  <a:pt x="550429" y="984250"/>
                </a:cubicBezTo>
                <a:cubicBezTo>
                  <a:pt x="570057" y="984250"/>
                  <a:pt x="589684" y="984250"/>
                  <a:pt x="609311" y="974725"/>
                </a:cubicBezTo>
                <a:cubicBezTo>
                  <a:pt x="619125" y="984250"/>
                  <a:pt x="619125" y="974725"/>
                  <a:pt x="619125" y="984250"/>
                </a:cubicBezTo>
                <a:cubicBezTo>
                  <a:pt x="599497" y="1003300"/>
                  <a:pt x="560243" y="1003300"/>
                  <a:pt x="530802" y="993775"/>
                </a:cubicBezTo>
                <a:cubicBezTo>
                  <a:pt x="520988" y="993775"/>
                  <a:pt x="511175" y="984250"/>
                  <a:pt x="511175" y="974725"/>
                </a:cubicBezTo>
                <a:cubicBezTo>
                  <a:pt x="516082" y="974725"/>
                  <a:pt x="523442" y="972344"/>
                  <a:pt x="530802" y="972344"/>
                </a:cubicBezTo>
                <a:close/>
                <a:moveTo>
                  <a:pt x="441447" y="965200"/>
                </a:moveTo>
                <a:cubicBezTo>
                  <a:pt x="451217" y="965200"/>
                  <a:pt x="470755" y="974990"/>
                  <a:pt x="490294" y="974990"/>
                </a:cubicBezTo>
                <a:cubicBezTo>
                  <a:pt x="500063" y="994569"/>
                  <a:pt x="500063" y="994569"/>
                  <a:pt x="500063" y="994569"/>
                </a:cubicBezTo>
                <a:cubicBezTo>
                  <a:pt x="480524" y="1014148"/>
                  <a:pt x="451217" y="1023938"/>
                  <a:pt x="421909" y="1014148"/>
                </a:cubicBezTo>
                <a:cubicBezTo>
                  <a:pt x="392601" y="1014148"/>
                  <a:pt x="373063" y="994569"/>
                  <a:pt x="373063" y="974990"/>
                </a:cubicBezTo>
                <a:cubicBezTo>
                  <a:pt x="392601" y="974990"/>
                  <a:pt x="421909" y="974990"/>
                  <a:pt x="441447" y="965200"/>
                </a:cubicBezTo>
                <a:close/>
                <a:moveTo>
                  <a:pt x="2035175" y="954088"/>
                </a:moveTo>
                <a:cubicBezTo>
                  <a:pt x="2074545" y="964010"/>
                  <a:pt x="2104073" y="973932"/>
                  <a:pt x="2133601" y="954088"/>
                </a:cubicBezTo>
                <a:cubicBezTo>
                  <a:pt x="2153286" y="964010"/>
                  <a:pt x="2172971" y="964010"/>
                  <a:pt x="2182813" y="973932"/>
                </a:cubicBezTo>
                <a:cubicBezTo>
                  <a:pt x="2182813" y="983854"/>
                  <a:pt x="2163128" y="983854"/>
                  <a:pt x="2153286" y="993776"/>
                </a:cubicBezTo>
                <a:cubicBezTo>
                  <a:pt x="2123758" y="993776"/>
                  <a:pt x="2084388" y="983854"/>
                  <a:pt x="2054860" y="964010"/>
                </a:cubicBezTo>
                <a:cubicBezTo>
                  <a:pt x="2045018" y="964010"/>
                  <a:pt x="2035175" y="964010"/>
                  <a:pt x="2035175" y="954088"/>
                </a:cubicBezTo>
                <a:close/>
                <a:moveTo>
                  <a:pt x="138690" y="947974"/>
                </a:moveTo>
                <a:cubicBezTo>
                  <a:pt x="141143" y="947974"/>
                  <a:pt x="143596" y="949822"/>
                  <a:pt x="146050" y="954749"/>
                </a:cubicBezTo>
                <a:cubicBezTo>
                  <a:pt x="146050" y="974461"/>
                  <a:pt x="126422" y="964605"/>
                  <a:pt x="116609" y="984317"/>
                </a:cubicBezTo>
                <a:cubicBezTo>
                  <a:pt x="87168" y="1004028"/>
                  <a:pt x="77354" y="1033595"/>
                  <a:pt x="47913" y="1053307"/>
                </a:cubicBezTo>
                <a:cubicBezTo>
                  <a:pt x="47913" y="1063163"/>
                  <a:pt x="57727" y="1063163"/>
                  <a:pt x="57727" y="1073018"/>
                </a:cubicBezTo>
                <a:cubicBezTo>
                  <a:pt x="57727" y="1102586"/>
                  <a:pt x="67541" y="1142009"/>
                  <a:pt x="96982" y="1161720"/>
                </a:cubicBezTo>
                <a:cubicBezTo>
                  <a:pt x="96982" y="1171576"/>
                  <a:pt x="87168" y="1171576"/>
                  <a:pt x="87168" y="1171576"/>
                </a:cubicBezTo>
                <a:cubicBezTo>
                  <a:pt x="47913" y="1161720"/>
                  <a:pt x="57727" y="1122297"/>
                  <a:pt x="47913" y="1102586"/>
                </a:cubicBezTo>
                <a:cubicBezTo>
                  <a:pt x="47913" y="1082874"/>
                  <a:pt x="38100" y="1063163"/>
                  <a:pt x="38100" y="1053307"/>
                </a:cubicBezTo>
                <a:cubicBezTo>
                  <a:pt x="67541" y="1023740"/>
                  <a:pt x="87168" y="994172"/>
                  <a:pt x="116609" y="964605"/>
                </a:cubicBezTo>
                <a:cubicBezTo>
                  <a:pt x="123969" y="964605"/>
                  <a:pt x="131329" y="947974"/>
                  <a:pt x="138690" y="947974"/>
                </a:cubicBezTo>
                <a:close/>
                <a:moveTo>
                  <a:pt x="432044" y="915988"/>
                </a:moveTo>
                <a:cubicBezTo>
                  <a:pt x="441813" y="915988"/>
                  <a:pt x="451582" y="915988"/>
                  <a:pt x="461352" y="935673"/>
                </a:cubicBezTo>
                <a:cubicBezTo>
                  <a:pt x="480890" y="955358"/>
                  <a:pt x="510198" y="945516"/>
                  <a:pt x="539506" y="935673"/>
                </a:cubicBezTo>
                <a:cubicBezTo>
                  <a:pt x="539506" y="945516"/>
                  <a:pt x="549275" y="945516"/>
                  <a:pt x="549275" y="955358"/>
                </a:cubicBezTo>
                <a:cubicBezTo>
                  <a:pt x="529736" y="965201"/>
                  <a:pt x="510198" y="965201"/>
                  <a:pt x="480890" y="965201"/>
                </a:cubicBezTo>
                <a:cubicBezTo>
                  <a:pt x="461352" y="955358"/>
                  <a:pt x="432044" y="945516"/>
                  <a:pt x="422275" y="925830"/>
                </a:cubicBezTo>
                <a:cubicBezTo>
                  <a:pt x="422275" y="915988"/>
                  <a:pt x="422275" y="915988"/>
                  <a:pt x="432044" y="915988"/>
                </a:cubicBezTo>
                <a:close/>
                <a:moveTo>
                  <a:pt x="2133836" y="913712"/>
                </a:moveTo>
                <a:cubicBezTo>
                  <a:pt x="2139189" y="912316"/>
                  <a:pt x="2145308" y="912316"/>
                  <a:pt x="2152650" y="914797"/>
                </a:cubicBezTo>
                <a:cubicBezTo>
                  <a:pt x="2152650" y="934641"/>
                  <a:pt x="2133071" y="944563"/>
                  <a:pt x="2123281" y="944563"/>
                </a:cubicBezTo>
                <a:cubicBezTo>
                  <a:pt x="2103702" y="944563"/>
                  <a:pt x="2074334" y="944563"/>
                  <a:pt x="2054754" y="944563"/>
                </a:cubicBezTo>
                <a:cubicBezTo>
                  <a:pt x="2054754" y="944563"/>
                  <a:pt x="2044965" y="934641"/>
                  <a:pt x="2035175" y="934641"/>
                </a:cubicBezTo>
                <a:cubicBezTo>
                  <a:pt x="2054754" y="914797"/>
                  <a:pt x="2074334" y="934641"/>
                  <a:pt x="2093913" y="934641"/>
                </a:cubicBezTo>
                <a:cubicBezTo>
                  <a:pt x="2108597" y="934641"/>
                  <a:pt x="2117775" y="917898"/>
                  <a:pt x="2133836" y="913712"/>
                </a:cubicBezTo>
                <a:close/>
                <a:moveTo>
                  <a:pt x="539750" y="905272"/>
                </a:moveTo>
                <a:cubicBezTo>
                  <a:pt x="579120" y="895350"/>
                  <a:pt x="608647" y="935037"/>
                  <a:pt x="638175" y="954881"/>
                </a:cubicBezTo>
                <a:cubicBezTo>
                  <a:pt x="638175" y="954881"/>
                  <a:pt x="628332" y="964803"/>
                  <a:pt x="628332" y="964803"/>
                </a:cubicBezTo>
                <a:cubicBezTo>
                  <a:pt x="618490" y="974725"/>
                  <a:pt x="608647" y="964803"/>
                  <a:pt x="598805" y="964803"/>
                </a:cubicBezTo>
                <a:cubicBezTo>
                  <a:pt x="569277" y="954881"/>
                  <a:pt x="559435" y="944959"/>
                  <a:pt x="539750" y="925115"/>
                </a:cubicBezTo>
                <a:cubicBezTo>
                  <a:pt x="539750" y="915194"/>
                  <a:pt x="539750" y="915194"/>
                  <a:pt x="539750" y="905272"/>
                </a:cubicBezTo>
                <a:close/>
                <a:moveTo>
                  <a:pt x="2211999" y="895350"/>
                </a:moveTo>
                <a:cubicBezTo>
                  <a:pt x="2231781" y="905328"/>
                  <a:pt x="2251564" y="905328"/>
                  <a:pt x="2271347" y="905328"/>
                </a:cubicBezTo>
                <a:cubicBezTo>
                  <a:pt x="2281238" y="925286"/>
                  <a:pt x="2261455" y="935264"/>
                  <a:pt x="2251564" y="955221"/>
                </a:cubicBezTo>
                <a:cubicBezTo>
                  <a:pt x="2231781" y="965200"/>
                  <a:pt x="2221890" y="965200"/>
                  <a:pt x="2202107" y="965200"/>
                </a:cubicBezTo>
                <a:cubicBezTo>
                  <a:pt x="2152650" y="945243"/>
                  <a:pt x="2152650" y="945243"/>
                  <a:pt x="2152650" y="945243"/>
                </a:cubicBezTo>
                <a:cubicBezTo>
                  <a:pt x="2172433" y="915307"/>
                  <a:pt x="2172433" y="915307"/>
                  <a:pt x="2172433" y="915307"/>
                </a:cubicBezTo>
                <a:cubicBezTo>
                  <a:pt x="2211999" y="895350"/>
                  <a:pt x="2211999" y="895350"/>
                  <a:pt x="2211999" y="895350"/>
                </a:cubicBezTo>
                <a:close/>
                <a:moveTo>
                  <a:pt x="2507396" y="885825"/>
                </a:moveTo>
                <a:cubicBezTo>
                  <a:pt x="2536704" y="885825"/>
                  <a:pt x="2556242" y="915458"/>
                  <a:pt x="2575781" y="935214"/>
                </a:cubicBezTo>
                <a:cubicBezTo>
                  <a:pt x="2605088" y="945092"/>
                  <a:pt x="2575781" y="964847"/>
                  <a:pt x="2585550" y="984603"/>
                </a:cubicBezTo>
                <a:cubicBezTo>
                  <a:pt x="2595319" y="1014236"/>
                  <a:pt x="2585550" y="1043869"/>
                  <a:pt x="2575781" y="1063625"/>
                </a:cubicBezTo>
                <a:cubicBezTo>
                  <a:pt x="2556242" y="1063625"/>
                  <a:pt x="2536704" y="1043869"/>
                  <a:pt x="2517165" y="1033992"/>
                </a:cubicBezTo>
                <a:cubicBezTo>
                  <a:pt x="2526934" y="1004358"/>
                  <a:pt x="2536704" y="964847"/>
                  <a:pt x="2517165" y="945092"/>
                </a:cubicBezTo>
                <a:cubicBezTo>
                  <a:pt x="2507396" y="935214"/>
                  <a:pt x="2478088" y="935214"/>
                  <a:pt x="2487857" y="915458"/>
                </a:cubicBezTo>
                <a:cubicBezTo>
                  <a:pt x="2497627" y="905580"/>
                  <a:pt x="2497627" y="895703"/>
                  <a:pt x="2507396" y="885825"/>
                </a:cubicBezTo>
                <a:close/>
                <a:moveTo>
                  <a:pt x="327960" y="883708"/>
                </a:moveTo>
                <a:cubicBezTo>
                  <a:pt x="331617" y="886178"/>
                  <a:pt x="334055" y="891117"/>
                  <a:pt x="334055" y="896055"/>
                </a:cubicBezTo>
                <a:cubicBezTo>
                  <a:pt x="363310" y="896055"/>
                  <a:pt x="382814" y="896055"/>
                  <a:pt x="402318" y="896055"/>
                </a:cubicBezTo>
                <a:cubicBezTo>
                  <a:pt x="421821" y="896055"/>
                  <a:pt x="402318" y="915811"/>
                  <a:pt x="412069" y="915811"/>
                </a:cubicBezTo>
                <a:cubicBezTo>
                  <a:pt x="402318" y="935567"/>
                  <a:pt x="441325" y="945444"/>
                  <a:pt x="421821" y="955322"/>
                </a:cubicBezTo>
                <a:cubicBezTo>
                  <a:pt x="392566" y="965200"/>
                  <a:pt x="353559" y="965200"/>
                  <a:pt x="334055" y="935567"/>
                </a:cubicBezTo>
                <a:cubicBezTo>
                  <a:pt x="324303" y="925689"/>
                  <a:pt x="304800" y="905933"/>
                  <a:pt x="314552" y="886178"/>
                </a:cubicBezTo>
                <a:cubicBezTo>
                  <a:pt x="319428" y="881239"/>
                  <a:pt x="324303" y="881239"/>
                  <a:pt x="327960" y="883708"/>
                </a:cubicBezTo>
                <a:close/>
                <a:moveTo>
                  <a:pt x="2507030" y="855663"/>
                </a:moveTo>
                <a:cubicBezTo>
                  <a:pt x="2556487" y="855663"/>
                  <a:pt x="2576269" y="914884"/>
                  <a:pt x="2625726" y="934624"/>
                </a:cubicBezTo>
                <a:cubicBezTo>
                  <a:pt x="2625726" y="944494"/>
                  <a:pt x="2615835" y="964234"/>
                  <a:pt x="2615835" y="974104"/>
                </a:cubicBezTo>
                <a:cubicBezTo>
                  <a:pt x="2615835" y="1013585"/>
                  <a:pt x="2615835" y="1053065"/>
                  <a:pt x="2596052" y="1082676"/>
                </a:cubicBezTo>
                <a:cubicBezTo>
                  <a:pt x="2586161" y="1082676"/>
                  <a:pt x="2586161" y="1082676"/>
                  <a:pt x="2576269" y="1072806"/>
                </a:cubicBezTo>
                <a:cubicBezTo>
                  <a:pt x="2596052" y="1043195"/>
                  <a:pt x="2605943" y="1013585"/>
                  <a:pt x="2596052" y="983975"/>
                </a:cubicBezTo>
                <a:cubicBezTo>
                  <a:pt x="2596052" y="964234"/>
                  <a:pt x="2596052" y="954364"/>
                  <a:pt x="2605943" y="944494"/>
                </a:cubicBezTo>
                <a:cubicBezTo>
                  <a:pt x="2615835" y="934624"/>
                  <a:pt x="2596052" y="934624"/>
                  <a:pt x="2596052" y="934624"/>
                </a:cubicBezTo>
                <a:cubicBezTo>
                  <a:pt x="2566378" y="924754"/>
                  <a:pt x="2566378" y="885273"/>
                  <a:pt x="2536704" y="885273"/>
                </a:cubicBezTo>
                <a:cubicBezTo>
                  <a:pt x="2526812" y="875403"/>
                  <a:pt x="2516921" y="875403"/>
                  <a:pt x="2507030" y="875403"/>
                </a:cubicBezTo>
                <a:cubicBezTo>
                  <a:pt x="2497138" y="865533"/>
                  <a:pt x="2507030" y="865533"/>
                  <a:pt x="2507030" y="855663"/>
                </a:cubicBezTo>
                <a:close/>
                <a:moveTo>
                  <a:pt x="569913" y="855663"/>
                </a:moveTo>
                <a:cubicBezTo>
                  <a:pt x="569913" y="855663"/>
                  <a:pt x="579665" y="855663"/>
                  <a:pt x="579665" y="855663"/>
                </a:cubicBezTo>
                <a:cubicBezTo>
                  <a:pt x="599168" y="865585"/>
                  <a:pt x="608920" y="875507"/>
                  <a:pt x="618672" y="895350"/>
                </a:cubicBezTo>
                <a:cubicBezTo>
                  <a:pt x="628424" y="905272"/>
                  <a:pt x="628424" y="915194"/>
                  <a:pt x="638176" y="935038"/>
                </a:cubicBezTo>
                <a:cubicBezTo>
                  <a:pt x="628424" y="935038"/>
                  <a:pt x="628424" y="935038"/>
                  <a:pt x="628424" y="935038"/>
                </a:cubicBezTo>
                <a:cubicBezTo>
                  <a:pt x="618672" y="915194"/>
                  <a:pt x="618672" y="885428"/>
                  <a:pt x="599168" y="885428"/>
                </a:cubicBezTo>
                <a:cubicBezTo>
                  <a:pt x="579665" y="875507"/>
                  <a:pt x="569913" y="875507"/>
                  <a:pt x="569913" y="855663"/>
                </a:cubicBezTo>
                <a:close/>
                <a:moveTo>
                  <a:pt x="2082205" y="853622"/>
                </a:moveTo>
                <a:cubicBezTo>
                  <a:pt x="2090818" y="853622"/>
                  <a:pt x="2098199" y="856117"/>
                  <a:pt x="2103121" y="866095"/>
                </a:cubicBezTo>
                <a:cubicBezTo>
                  <a:pt x="2112963" y="886052"/>
                  <a:pt x="2093278" y="896031"/>
                  <a:pt x="2083436" y="896031"/>
                </a:cubicBezTo>
                <a:cubicBezTo>
                  <a:pt x="2063751" y="915988"/>
                  <a:pt x="2044066" y="915988"/>
                  <a:pt x="2024381" y="915988"/>
                </a:cubicBezTo>
                <a:cubicBezTo>
                  <a:pt x="2014538" y="915988"/>
                  <a:pt x="2014538" y="915988"/>
                  <a:pt x="2014538" y="906009"/>
                </a:cubicBezTo>
                <a:cubicBezTo>
                  <a:pt x="2024381" y="896031"/>
                  <a:pt x="2044066" y="876074"/>
                  <a:pt x="2053908" y="856116"/>
                </a:cubicBezTo>
                <a:cubicBezTo>
                  <a:pt x="2063751" y="856116"/>
                  <a:pt x="2073593" y="853622"/>
                  <a:pt x="2082205" y="853622"/>
                </a:cubicBezTo>
                <a:close/>
                <a:moveTo>
                  <a:pt x="2222501" y="846138"/>
                </a:moveTo>
                <a:cubicBezTo>
                  <a:pt x="2222501" y="846138"/>
                  <a:pt x="2222501" y="865717"/>
                  <a:pt x="2222501" y="865717"/>
                </a:cubicBezTo>
                <a:cubicBezTo>
                  <a:pt x="2202657" y="895086"/>
                  <a:pt x="2162970" y="904876"/>
                  <a:pt x="2133204" y="904876"/>
                </a:cubicBezTo>
                <a:cubicBezTo>
                  <a:pt x="2123282" y="904876"/>
                  <a:pt x="2113360" y="904876"/>
                  <a:pt x="2103438" y="895086"/>
                </a:cubicBezTo>
                <a:cubicBezTo>
                  <a:pt x="2103438" y="895086"/>
                  <a:pt x="2113360" y="885297"/>
                  <a:pt x="2113360" y="885297"/>
                </a:cubicBezTo>
                <a:cubicBezTo>
                  <a:pt x="2133204" y="885297"/>
                  <a:pt x="2162970" y="895086"/>
                  <a:pt x="2182814" y="875507"/>
                </a:cubicBezTo>
                <a:cubicBezTo>
                  <a:pt x="2182814" y="865717"/>
                  <a:pt x="2202657" y="855928"/>
                  <a:pt x="2222501" y="846138"/>
                </a:cubicBezTo>
                <a:close/>
                <a:moveTo>
                  <a:pt x="432532" y="836613"/>
                </a:moveTo>
                <a:cubicBezTo>
                  <a:pt x="461840" y="836613"/>
                  <a:pt x="481379" y="856368"/>
                  <a:pt x="510686" y="876124"/>
                </a:cubicBezTo>
                <a:cubicBezTo>
                  <a:pt x="530225" y="895880"/>
                  <a:pt x="530225" y="895880"/>
                  <a:pt x="530225" y="895880"/>
                </a:cubicBezTo>
                <a:cubicBezTo>
                  <a:pt x="510686" y="886002"/>
                  <a:pt x="491148" y="866246"/>
                  <a:pt x="471609" y="866246"/>
                </a:cubicBezTo>
                <a:cubicBezTo>
                  <a:pt x="461840" y="866246"/>
                  <a:pt x="452071" y="866246"/>
                  <a:pt x="452071" y="876124"/>
                </a:cubicBezTo>
                <a:cubicBezTo>
                  <a:pt x="452071" y="895880"/>
                  <a:pt x="481379" y="895880"/>
                  <a:pt x="500917" y="905757"/>
                </a:cubicBezTo>
                <a:cubicBezTo>
                  <a:pt x="500917" y="905757"/>
                  <a:pt x="510686" y="905757"/>
                  <a:pt x="510686" y="915635"/>
                </a:cubicBezTo>
                <a:cubicBezTo>
                  <a:pt x="481379" y="925513"/>
                  <a:pt x="442302" y="905757"/>
                  <a:pt x="422763" y="895880"/>
                </a:cubicBezTo>
                <a:cubicBezTo>
                  <a:pt x="412994" y="886002"/>
                  <a:pt x="403225" y="876124"/>
                  <a:pt x="403225" y="856368"/>
                </a:cubicBezTo>
                <a:cubicBezTo>
                  <a:pt x="412994" y="846491"/>
                  <a:pt x="422763" y="836613"/>
                  <a:pt x="432532" y="836613"/>
                </a:cubicBezTo>
                <a:close/>
                <a:moveTo>
                  <a:pt x="2053999" y="806450"/>
                </a:moveTo>
                <a:cubicBezTo>
                  <a:pt x="2063751" y="826294"/>
                  <a:pt x="2024744" y="826294"/>
                  <a:pt x="2024744" y="846137"/>
                </a:cubicBezTo>
                <a:cubicBezTo>
                  <a:pt x="2014992" y="856059"/>
                  <a:pt x="2024744" y="885825"/>
                  <a:pt x="2005240" y="885825"/>
                </a:cubicBezTo>
                <a:cubicBezTo>
                  <a:pt x="1995488" y="865981"/>
                  <a:pt x="2024744" y="846137"/>
                  <a:pt x="2024744" y="826294"/>
                </a:cubicBezTo>
                <a:cubicBezTo>
                  <a:pt x="2034496" y="816372"/>
                  <a:pt x="2044248" y="806450"/>
                  <a:pt x="2053999" y="806450"/>
                </a:cubicBezTo>
                <a:close/>
                <a:moveTo>
                  <a:pt x="501386" y="806450"/>
                </a:moveTo>
                <a:cubicBezTo>
                  <a:pt x="530754" y="826205"/>
                  <a:pt x="560123" y="855839"/>
                  <a:pt x="569913" y="885472"/>
                </a:cubicBezTo>
                <a:cubicBezTo>
                  <a:pt x="560123" y="885472"/>
                  <a:pt x="540544" y="895350"/>
                  <a:pt x="540544" y="875594"/>
                </a:cubicBezTo>
                <a:cubicBezTo>
                  <a:pt x="540544" y="865717"/>
                  <a:pt x="530754" y="845961"/>
                  <a:pt x="511175" y="845961"/>
                </a:cubicBezTo>
                <a:cubicBezTo>
                  <a:pt x="491596" y="855839"/>
                  <a:pt x="481807" y="836083"/>
                  <a:pt x="472017" y="836083"/>
                </a:cubicBezTo>
                <a:cubicBezTo>
                  <a:pt x="462227" y="836083"/>
                  <a:pt x="452438" y="826205"/>
                  <a:pt x="462227" y="816328"/>
                </a:cubicBezTo>
                <a:cubicBezTo>
                  <a:pt x="472017" y="806450"/>
                  <a:pt x="491596" y="806450"/>
                  <a:pt x="501386" y="806450"/>
                </a:cubicBezTo>
                <a:close/>
                <a:moveTo>
                  <a:pt x="603846" y="804343"/>
                </a:moveTo>
                <a:cubicBezTo>
                  <a:pt x="618729" y="806198"/>
                  <a:pt x="633611" y="819181"/>
                  <a:pt x="648494" y="826599"/>
                </a:cubicBezTo>
                <a:cubicBezTo>
                  <a:pt x="658416" y="856273"/>
                  <a:pt x="668338" y="895839"/>
                  <a:pt x="658416" y="915621"/>
                </a:cubicBezTo>
                <a:cubicBezTo>
                  <a:pt x="648494" y="925513"/>
                  <a:pt x="648494" y="925513"/>
                  <a:pt x="648494" y="925513"/>
                </a:cubicBezTo>
                <a:cubicBezTo>
                  <a:pt x="638572" y="895839"/>
                  <a:pt x="628650" y="866165"/>
                  <a:pt x="598885" y="856273"/>
                </a:cubicBezTo>
                <a:cubicBezTo>
                  <a:pt x="598885" y="836490"/>
                  <a:pt x="588963" y="816708"/>
                  <a:pt x="588963" y="806816"/>
                </a:cubicBezTo>
                <a:cubicBezTo>
                  <a:pt x="593924" y="804344"/>
                  <a:pt x="598885" y="803725"/>
                  <a:pt x="603846" y="804343"/>
                </a:cubicBezTo>
                <a:close/>
                <a:moveTo>
                  <a:pt x="2330186" y="796925"/>
                </a:moveTo>
                <a:cubicBezTo>
                  <a:pt x="2339975" y="796925"/>
                  <a:pt x="2339975" y="816610"/>
                  <a:pt x="2339975" y="826452"/>
                </a:cubicBezTo>
                <a:cubicBezTo>
                  <a:pt x="2339975" y="846137"/>
                  <a:pt x="2320396" y="875665"/>
                  <a:pt x="2300817" y="885507"/>
                </a:cubicBezTo>
                <a:cubicBezTo>
                  <a:pt x="2281238" y="895350"/>
                  <a:pt x="2251869" y="895350"/>
                  <a:pt x="2222500" y="885507"/>
                </a:cubicBezTo>
                <a:cubicBezTo>
                  <a:pt x="2222500" y="875665"/>
                  <a:pt x="2232290" y="875665"/>
                  <a:pt x="2232290" y="865822"/>
                </a:cubicBezTo>
                <a:cubicBezTo>
                  <a:pt x="2242079" y="846137"/>
                  <a:pt x="2222500" y="836295"/>
                  <a:pt x="2242079" y="826452"/>
                </a:cubicBezTo>
                <a:cubicBezTo>
                  <a:pt x="2271448" y="816610"/>
                  <a:pt x="2300817" y="816610"/>
                  <a:pt x="2330186" y="796925"/>
                </a:cubicBezTo>
                <a:close/>
                <a:moveTo>
                  <a:pt x="2202090" y="768350"/>
                </a:moveTo>
                <a:cubicBezTo>
                  <a:pt x="2221821" y="768350"/>
                  <a:pt x="2231686" y="778192"/>
                  <a:pt x="2231686" y="788035"/>
                </a:cubicBezTo>
                <a:cubicBezTo>
                  <a:pt x="2241551" y="817562"/>
                  <a:pt x="2211956" y="827405"/>
                  <a:pt x="2192225" y="847090"/>
                </a:cubicBezTo>
                <a:cubicBezTo>
                  <a:pt x="2182360" y="847090"/>
                  <a:pt x="2172495" y="856932"/>
                  <a:pt x="2152764" y="856932"/>
                </a:cubicBezTo>
                <a:cubicBezTo>
                  <a:pt x="2142899" y="866775"/>
                  <a:pt x="2133034" y="866775"/>
                  <a:pt x="2123169" y="866775"/>
                </a:cubicBezTo>
                <a:cubicBezTo>
                  <a:pt x="2123169" y="856932"/>
                  <a:pt x="2123169" y="856932"/>
                  <a:pt x="2123169" y="856932"/>
                </a:cubicBezTo>
                <a:cubicBezTo>
                  <a:pt x="2142899" y="847090"/>
                  <a:pt x="2172495" y="847090"/>
                  <a:pt x="2192225" y="817562"/>
                </a:cubicBezTo>
                <a:cubicBezTo>
                  <a:pt x="2192225" y="807720"/>
                  <a:pt x="2192225" y="797877"/>
                  <a:pt x="2182360" y="797877"/>
                </a:cubicBezTo>
                <a:cubicBezTo>
                  <a:pt x="2152764" y="807720"/>
                  <a:pt x="2133034" y="827405"/>
                  <a:pt x="2113303" y="847090"/>
                </a:cubicBezTo>
                <a:cubicBezTo>
                  <a:pt x="2113303" y="847090"/>
                  <a:pt x="2103438" y="847090"/>
                  <a:pt x="2103438" y="837247"/>
                </a:cubicBezTo>
                <a:cubicBezTo>
                  <a:pt x="2133034" y="807720"/>
                  <a:pt x="2162630" y="778192"/>
                  <a:pt x="2202090" y="768350"/>
                </a:cubicBezTo>
                <a:close/>
                <a:moveTo>
                  <a:pt x="347362" y="762631"/>
                </a:moveTo>
                <a:cubicBezTo>
                  <a:pt x="377882" y="766783"/>
                  <a:pt x="400079" y="794465"/>
                  <a:pt x="422276" y="816611"/>
                </a:cubicBezTo>
                <a:cubicBezTo>
                  <a:pt x="422276" y="826453"/>
                  <a:pt x="412411" y="826453"/>
                  <a:pt x="402545" y="836296"/>
                </a:cubicBezTo>
                <a:cubicBezTo>
                  <a:pt x="392680" y="846138"/>
                  <a:pt x="392680" y="855981"/>
                  <a:pt x="392680" y="865823"/>
                </a:cubicBezTo>
                <a:cubicBezTo>
                  <a:pt x="392680" y="875666"/>
                  <a:pt x="392680" y="875666"/>
                  <a:pt x="392680" y="885508"/>
                </a:cubicBezTo>
                <a:cubicBezTo>
                  <a:pt x="363084" y="895351"/>
                  <a:pt x="333489" y="875666"/>
                  <a:pt x="303893" y="865823"/>
                </a:cubicBezTo>
                <a:cubicBezTo>
                  <a:pt x="294028" y="846138"/>
                  <a:pt x="284163" y="836296"/>
                  <a:pt x="294028" y="816611"/>
                </a:cubicBezTo>
                <a:cubicBezTo>
                  <a:pt x="294028" y="796926"/>
                  <a:pt x="303893" y="787083"/>
                  <a:pt x="313758" y="767398"/>
                </a:cubicBezTo>
                <a:cubicBezTo>
                  <a:pt x="326090" y="762477"/>
                  <a:pt x="337188" y="761246"/>
                  <a:pt x="347362" y="762631"/>
                </a:cubicBezTo>
                <a:close/>
                <a:moveTo>
                  <a:pt x="2025198" y="757238"/>
                </a:moveTo>
                <a:cubicBezTo>
                  <a:pt x="2034949" y="757238"/>
                  <a:pt x="2034949" y="757238"/>
                  <a:pt x="2034949" y="767160"/>
                </a:cubicBezTo>
                <a:cubicBezTo>
                  <a:pt x="2044701" y="787004"/>
                  <a:pt x="2025198" y="806847"/>
                  <a:pt x="2005694" y="826691"/>
                </a:cubicBezTo>
                <a:cubicBezTo>
                  <a:pt x="1995942" y="846535"/>
                  <a:pt x="1995942" y="866379"/>
                  <a:pt x="1995942" y="876301"/>
                </a:cubicBezTo>
                <a:cubicBezTo>
                  <a:pt x="1976438" y="866379"/>
                  <a:pt x="1986190" y="836613"/>
                  <a:pt x="1986190" y="826691"/>
                </a:cubicBezTo>
                <a:cubicBezTo>
                  <a:pt x="1986190" y="796926"/>
                  <a:pt x="2005694" y="767160"/>
                  <a:pt x="2025198" y="757238"/>
                </a:cubicBezTo>
                <a:close/>
                <a:moveTo>
                  <a:pt x="2143126" y="747713"/>
                </a:moveTo>
                <a:cubicBezTo>
                  <a:pt x="2153047" y="747713"/>
                  <a:pt x="2172891" y="747713"/>
                  <a:pt x="2182813" y="757555"/>
                </a:cubicBezTo>
                <a:cubicBezTo>
                  <a:pt x="2172891" y="767398"/>
                  <a:pt x="2162969" y="777240"/>
                  <a:pt x="2153047" y="777240"/>
                </a:cubicBezTo>
                <a:cubicBezTo>
                  <a:pt x="2123282" y="777240"/>
                  <a:pt x="2103438" y="796925"/>
                  <a:pt x="2093516" y="816610"/>
                </a:cubicBezTo>
                <a:cubicBezTo>
                  <a:pt x="2093516" y="826453"/>
                  <a:pt x="2083594" y="826453"/>
                  <a:pt x="2083594" y="836295"/>
                </a:cubicBezTo>
                <a:cubicBezTo>
                  <a:pt x="2073672" y="846138"/>
                  <a:pt x="2073672" y="836295"/>
                  <a:pt x="2063750" y="846138"/>
                </a:cubicBezTo>
                <a:cubicBezTo>
                  <a:pt x="2063750" y="836295"/>
                  <a:pt x="2063750" y="826453"/>
                  <a:pt x="2063750" y="816610"/>
                </a:cubicBezTo>
                <a:cubicBezTo>
                  <a:pt x="2083594" y="787083"/>
                  <a:pt x="2103438" y="747713"/>
                  <a:pt x="2143126" y="747713"/>
                </a:cubicBezTo>
                <a:close/>
                <a:moveTo>
                  <a:pt x="510540" y="738188"/>
                </a:moveTo>
                <a:cubicBezTo>
                  <a:pt x="530225" y="748002"/>
                  <a:pt x="540068" y="757815"/>
                  <a:pt x="559753" y="767629"/>
                </a:cubicBezTo>
                <a:cubicBezTo>
                  <a:pt x="569595" y="787256"/>
                  <a:pt x="579438" y="816697"/>
                  <a:pt x="579438" y="836324"/>
                </a:cubicBezTo>
                <a:cubicBezTo>
                  <a:pt x="569595" y="846138"/>
                  <a:pt x="549910" y="836324"/>
                  <a:pt x="540068" y="826511"/>
                </a:cubicBezTo>
                <a:cubicBezTo>
                  <a:pt x="530225" y="816697"/>
                  <a:pt x="520383" y="806883"/>
                  <a:pt x="510540" y="797070"/>
                </a:cubicBezTo>
                <a:cubicBezTo>
                  <a:pt x="500698" y="787256"/>
                  <a:pt x="500698" y="767629"/>
                  <a:pt x="481013" y="757815"/>
                </a:cubicBezTo>
                <a:cubicBezTo>
                  <a:pt x="490855" y="748002"/>
                  <a:pt x="500698" y="738188"/>
                  <a:pt x="510540" y="738188"/>
                </a:cubicBezTo>
                <a:close/>
                <a:moveTo>
                  <a:pt x="408721" y="731441"/>
                </a:moveTo>
                <a:cubicBezTo>
                  <a:pt x="427038" y="731441"/>
                  <a:pt x="446576" y="738823"/>
                  <a:pt x="461230" y="748665"/>
                </a:cubicBezTo>
                <a:cubicBezTo>
                  <a:pt x="480769" y="758508"/>
                  <a:pt x="490538" y="778193"/>
                  <a:pt x="490538" y="788035"/>
                </a:cubicBezTo>
                <a:cubicBezTo>
                  <a:pt x="480769" y="797878"/>
                  <a:pt x="470999" y="797878"/>
                  <a:pt x="461230" y="807720"/>
                </a:cubicBezTo>
                <a:cubicBezTo>
                  <a:pt x="441692" y="817563"/>
                  <a:pt x="441692" y="817563"/>
                  <a:pt x="441692" y="817563"/>
                </a:cubicBezTo>
                <a:cubicBezTo>
                  <a:pt x="422153" y="797878"/>
                  <a:pt x="402615" y="768350"/>
                  <a:pt x="373307" y="758508"/>
                </a:cubicBezTo>
                <a:cubicBezTo>
                  <a:pt x="363538" y="758508"/>
                  <a:pt x="363538" y="758508"/>
                  <a:pt x="363538" y="758508"/>
                </a:cubicBezTo>
                <a:cubicBezTo>
                  <a:pt x="373307" y="738823"/>
                  <a:pt x="390403" y="731441"/>
                  <a:pt x="408721" y="731441"/>
                </a:cubicBezTo>
                <a:close/>
                <a:moveTo>
                  <a:pt x="2290310" y="698500"/>
                </a:moveTo>
                <a:cubicBezTo>
                  <a:pt x="2319906" y="698500"/>
                  <a:pt x="2339636" y="718127"/>
                  <a:pt x="2339636" y="737754"/>
                </a:cubicBezTo>
                <a:cubicBezTo>
                  <a:pt x="2349501" y="757382"/>
                  <a:pt x="2329771" y="786823"/>
                  <a:pt x="2310040" y="796636"/>
                </a:cubicBezTo>
                <a:cubicBezTo>
                  <a:pt x="2290310" y="796636"/>
                  <a:pt x="2270580" y="806450"/>
                  <a:pt x="2250849" y="806450"/>
                </a:cubicBezTo>
                <a:cubicBezTo>
                  <a:pt x="2250849" y="796636"/>
                  <a:pt x="2250849" y="786823"/>
                  <a:pt x="2240984" y="777009"/>
                </a:cubicBezTo>
                <a:cubicBezTo>
                  <a:pt x="2240984" y="767195"/>
                  <a:pt x="2231119" y="757382"/>
                  <a:pt x="2221253" y="757382"/>
                </a:cubicBezTo>
                <a:cubicBezTo>
                  <a:pt x="2211388" y="747568"/>
                  <a:pt x="2211388" y="747568"/>
                  <a:pt x="2211388" y="747568"/>
                </a:cubicBezTo>
                <a:cubicBezTo>
                  <a:pt x="2231119" y="718127"/>
                  <a:pt x="2260714" y="698500"/>
                  <a:pt x="2290310" y="698500"/>
                </a:cubicBezTo>
                <a:close/>
                <a:moveTo>
                  <a:pt x="2143125" y="679450"/>
                </a:moveTo>
                <a:cubicBezTo>
                  <a:pt x="2143125" y="689264"/>
                  <a:pt x="2143125" y="689264"/>
                  <a:pt x="2143125" y="689264"/>
                </a:cubicBezTo>
                <a:cubicBezTo>
                  <a:pt x="2133283" y="699077"/>
                  <a:pt x="2123440" y="718704"/>
                  <a:pt x="2113598" y="748145"/>
                </a:cubicBezTo>
                <a:cubicBezTo>
                  <a:pt x="2084070" y="757959"/>
                  <a:pt x="2084070" y="787400"/>
                  <a:pt x="2054543" y="787400"/>
                </a:cubicBezTo>
                <a:cubicBezTo>
                  <a:pt x="2044700" y="777586"/>
                  <a:pt x="2054543" y="767773"/>
                  <a:pt x="2054543" y="748145"/>
                </a:cubicBezTo>
                <a:cubicBezTo>
                  <a:pt x="2054543" y="728518"/>
                  <a:pt x="2064385" y="708891"/>
                  <a:pt x="2084070" y="699077"/>
                </a:cubicBezTo>
                <a:cubicBezTo>
                  <a:pt x="2093913" y="679450"/>
                  <a:pt x="2113598" y="679450"/>
                  <a:pt x="2143125" y="679450"/>
                </a:cubicBezTo>
                <a:close/>
                <a:moveTo>
                  <a:pt x="2183668" y="667456"/>
                </a:moveTo>
                <a:cubicBezTo>
                  <a:pt x="2194658" y="663752"/>
                  <a:pt x="2206869" y="663752"/>
                  <a:pt x="2221523" y="668691"/>
                </a:cubicBezTo>
                <a:cubicBezTo>
                  <a:pt x="2231293" y="668691"/>
                  <a:pt x="2241062" y="678568"/>
                  <a:pt x="2260600" y="688446"/>
                </a:cubicBezTo>
                <a:cubicBezTo>
                  <a:pt x="2231293" y="708202"/>
                  <a:pt x="2211754" y="727957"/>
                  <a:pt x="2201985" y="747713"/>
                </a:cubicBezTo>
                <a:cubicBezTo>
                  <a:pt x="2182446" y="747713"/>
                  <a:pt x="2162908" y="727957"/>
                  <a:pt x="2133600" y="737835"/>
                </a:cubicBezTo>
                <a:cubicBezTo>
                  <a:pt x="2133600" y="718080"/>
                  <a:pt x="2153139" y="698324"/>
                  <a:pt x="2153139" y="688446"/>
                </a:cubicBezTo>
                <a:cubicBezTo>
                  <a:pt x="2162908" y="678568"/>
                  <a:pt x="2172677" y="671160"/>
                  <a:pt x="2183668" y="667456"/>
                </a:cubicBezTo>
                <a:close/>
                <a:moveTo>
                  <a:pt x="755990" y="649288"/>
                </a:moveTo>
                <a:cubicBezTo>
                  <a:pt x="795451" y="649288"/>
                  <a:pt x="795451" y="649288"/>
                  <a:pt x="795451" y="649288"/>
                </a:cubicBezTo>
                <a:cubicBezTo>
                  <a:pt x="815181" y="668867"/>
                  <a:pt x="854642" y="668867"/>
                  <a:pt x="884238" y="678657"/>
                </a:cubicBezTo>
                <a:cubicBezTo>
                  <a:pt x="864507" y="698236"/>
                  <a:pt x="844777" y="708026"/>
                  <a:pt x="825046" y="698236"/>
                </a:cubicBezTo>
                <a:cubicBezTo>
                  <a:pt x="805316" y="698236"/>
                  <a:pt x="785586" y="688447"/>
                  <a:pt x="765855" y="668867"/>
                </a:cubicBezTo>
                <a:cubicBezTo>
                  <a:pt x="765855" y="659078"/>
                  <a:pt x="746125" y="659078"/>
                  <a:pt x="755990" y="649288"/>
                </a:cubicBezTo>
                <a:close/>
                <a:moveTo>
                  <a:pt x="795626" y="606312"/>
                </a:moveTo>
                <a:cubicBezTo>
                  <a:pt x="798080" y="607559"/>
                  <a:pt x="800533" y="610053"/>
                  <a:pt x="805440" y="610053"/>
                </a:cubicBezTo>
                <a:cubicBezTo>
                  <a:pt x="815254" y="620032"/>
                  <a:pt x="825067" y="630011"/>
                  <a:pt x="844695" y="639989"/>
                </a:cubicBezTo>
                <a:cubicBezTo>
                  <a:pt x="864322" y="649968"/>
                  <a:pt x="883949" y="649968"/>
                  <a:pt x="893763" y="669925"/>
                </a:cubicBezTo>
                <a:cubicBezTo>
                  <a:pt x="864322" y="669925"/>
                  <a:pt x="834881" y="659946"/>
                  <a:pt x="815254" y="649968"/>
                </a:cubicBezTo>
                <a:cubicBezTo>
                  <a:pt x="805440" y="639989"/>
                  <a:pt x="785813" y="630011"/>
                  <a:pt x="785813" y="610053"/>
                </a:cubicBezTo>
                <a:cubicBezTo>
                  <a:pt x="790720" y="605064"/>
                  <a:pt x="793173" y="605064"/>
                  <a:pt x="795626" y="606312"/>
                </a:cubicBezTo>
                <a:close/>
                <a:moveTo>
                  <a:pt x="392623" y="600075"/>
                </a:moveTo>
                <a:cubicBezTo>
                  <a:pt x="451644" y="600075"/>
                  <a:pt x="510665" y="619760"/>
                  <a:pt x="550013" y="659130"/>
                </a:cubicBezTo>
                <a:cubicBezTo>
                  <a:pt x="559849" y="668972"/>
                  <a:pt x="559849" y="678815"/>
                  <a:pt x="579523" y="678815"/>
                </a:cubicBezTo>
                <a:cubicBezTo>
                  <a:pt x="628707" y="728027"/>
                  <a:pt x="677892" y="767398"/>
                  <a:pt x="727076" y="816610"/>
                </a:cubicBezTo>
                <a:cubicBezTo>
                  <a:pt x="727076" y="826453"/>
                  <a:pt x="727076" y="826453"/>
                  <a:pt x="717239" y="836295"/>
                </a:cubicBezTo>
                <a:cubicBezTo>
                  <a:pt x="687728" y="816610"/>
                  <a:pt x="658218" y="787083"/>
                  <a:pt x="628707" y="767398"/>
                </a:cubicBezTo>
                <a:cubicBezTo>
                  <a:pt x="589360" y="737870"/>
                  <a:pt x="550013" y="698500"/>
                  <a:pt x="490992" y="688657"/>
                </a:cubicBezTo>
                <a:cubicBezTo>
                  <a:pt x="490992" y="678815"/>
                  <a:pt x="490992" y="678815"/>
                  <a:pt x="490992" y="678815"/>
                </a:cubicBezTo>
                <a:cubicBezTo>
                  <a:pt x="412297" y="668972"/>
                  <a:pt x="363113" y="708342"/>
                  <a:pt x="304092" y="737870"/>
                </a:cubicBezTo>
                <a:cubicBezTo>
                  <a:pt x="294255" y="747713"/>
                  <a:pt x="274581" y="747713"/>
                  <a:pt x="274581" y="757555"/>
                </a:cubicBezTo>
                <a:cubicBezTo>
                  <a:pt x="264744" y="757555"/>
                  <a:pt x="254907" y="757555"/>
                  <a:pt x="245071" y="767398"/>
                </a:cubicBezTo>
                <a:cubicBezTo>
                  <a:pt x="264744" y="846138"/>
                  <a:pt x="245071" y="934720"/>
                  <a:pt x="304092" y="1003618"/>
                </a:cubicBezTo>
                <a:cubicBezTo>
                  <a:pt x="313929" y="1013460"/>
                  <a:pt x="323765" y="1033145"/>
                  <a:pt x="343439" y="1033145"/>
                </a:cubicBezTo>
                <a:cubicBezTo>
                  <a:pt x="363113" y="1052830"/>
                  <a:pt x="392623" y="1052830"/>
                  <a:pt x="422134" y="1062673"/>
                </a:cubicBezTo>
                <a:cubicBezTo>
                  <a:pt x="471318" y="1082358"/>
                  <a:pt x="520502" y="1092200"/>
                  <a:pt x="569686" y="1102043"/>
                </a:cubicBezTo>
                <a:cubicBezTo>
                  <a:pt x="579523" y="1111885"/>
                  <a:pt x="569686" y="1131570"/>
                  <a:pt x="569686" y="1141413"/>
                </a:cubicBezTo>
                <a:cubicBezTo>
                  <a:pt x="461481" y="1111885"/>
                  <a:pt x="353276" y="1102043"/>
                  <a:pt x="264744" y="1052830"/>
                </a:cubicBezTo>
                <a:cubicBezTo>
                  <a:pt x="195886" y="1023303"/>
                  <a:pt x="176213" y="944563"/>
                  <a:pt x="176213" y="865823"/>
                </a:cubicBezTo>
                <a:cubicBezTo>
                  <a:pt x="176213" y="855980"/>
                  <a:pt x="176213" y="846138"/>
                  <a:pt x="176213" y="846138"/>
                </a:cubicBezTo>
                <a:cubicBezTo>
                  <a:pt x="176213" y="806768"/>
                  <a:pt x="176213" y="767398"/>
                  <a:pt x="176213" y="737870"/>
                </a:cubicBezTo>
                <a:cubicBezTo>
                  <a:pt x="186050" y="728027"/>
                  <a:pt x="195886" y="728027"/>
                  <a:pt x="195886" y="718185"/>
                </a:cubicBezTo>
                <a:cubicBezTo>
                  <a:pt x="225397" y="688657"/>
                  <a:pt x="254907" y="668972"/>
                  <a:pt x="284418" y="649287"/>
                </a:cubicBezTo>
                <a:cubicBezTo>
                  <a:pt x="304092" y="639445"/>
                  <a:pt x="323765" y="619760"/>
                  <a:pt x="343439" y="619760"/>
                </a:cubicBezTo>
                <a:cubicBezTo>
                  <a:pt x="353276" y="600075"/>
                  <a:pt x="372950" y="600075"/>
                  <a:pt x="392623" y="600075"/>
                </a:cubicBezTo>
                <a:close/>
                <a:moveTo>
                  <a:pt x="1859496" y="592405"/>
                </a:moveTo>
                <a:cubicBezTo>
                  <a:pt x="1862907" y="593328"/>
                  <a:pt x="1866008" y="595789"/>
                  <a:pt x="1868488" y="600710"/>
                </a:cubicBezTo>
                <a:cubicBezTo>
                  <a:pt x="1858566" y="620395"/>
                  <a:pt x="1858566" y="640080"/>
                  <a:pt x="1838722" y="649922"/>
                </a:cubicBezTo>
                <a:cubicBezTo>
                  <a:pt x="1818879" y="669607"/>
                  <a:pt x="1789113" y="679450"/>
                  <a:pt x="1759347" y="669607"/>
                </a:cubicBezTo>
                <a:cubicBezTo>
                  <a:pt x="1749425" y="659765"/>
                  <a:pt x="1749425" y="659765"/>
                  <a:pt x="1749425" y="659765"/>
                </a:cubicBezTo>
                <a:cubicBezTo>
                  <a:pt x="1759347" y="640080"/>
                  <a:pt x="1779191" y="649922"/>
                  <a:pt x="1789113" y="630237"/>
                </a:cubicBezTo>
                <a:cubicBezTo>
                  <a:pt x="1808957" y="620395"/>
                  <a:pt x="1818879" y="610552"/>
                  <a:pt x="1828801" y="600710"/>
                </a:cubicBezTo>
                <a:cubicBezTo>
                  <a:pt x="1836242" y="600710"/>
                  <a:pt x="1849264" y="589637"/>
                  <a:pt x="1859496" y="592405"/>
                </a:cubicBezTo>
                <a:close/>
                <a:moveTo>
                  <a:pt x="864053" y="581025"/>
                </a:moveTo>
                <a:cubicBezTo>
                  <a:pt x="874032" y="581025"/>
                  <a:pt x="884010" y="581025"/>
                  <a:pt x="884010" y="581025"/>
                </a:cubicBezTo>
                <a:cubicBezTo>
                  <a:pt x="913946" y="600472"/>
                  <a:pt x="913946" y="629642"/>
                  <a:pt x="913946" y="649089"/>
                </a:cubicBezTo>
                <a:cubicBezTo>
                  <a:pt x="913946" y="649089"/>
                  <a:pt x="923925" y="658813"/>
                  <a:pt x="913946" y="658813"/>
                </a:cubicBezTo>
                <a:cubicBezTo>
                  <a:pt x="893989" y="639366"/>
                  <a:pt x="854075" y="619919"/>
                  <a:pt x="864053" y="581025"/>
                </a:cubicBezTo>
                <a:close/>
                <a:moveTo>
                  <a:pt x="1819275" y="571500"/>
                </a:moveTo>
                <a:cubicBezTo>
                  <a:pt x="1819275" y="571500"/>
                  <a:pt x="1819275" y="581252"/>
                  <a:pt x="1819275" y="581252"/>
                </a:cubicBezTo>
                <a:cubicBezTo>
                  <a:pt x="1809353" y="610507"/>
                  <a:pt x="1769666" y="630011"/>
                  <a:pt x="1739900" y="639763"/>
                </a:cubicBezTo>
                <a:cubicBezTo>
                  <a:pt x="1749822" y="610507"/>
                  <a:pt x="1779588" y="620259"/>
                  <a:pt x="1799431" y="591004"/>
                </a:cubicBezTo>
                <a:cubicBezTo>
                  <a:pt x="1799431" y="581252"/>
                  <a:pt x="1799431" y="571500"/>
                  <a:pt x="1819275" y="571500"/>
                </a:cubicBezTo>
                <a:close/>
                <a:moveTo>
                  <a:pt x="1759744" y="541337"/>
                </a:moveTo>
                <a:cubicBezTo>
                  <a:pt x="1759744" y="541337"/>
                  <a:pt x="1769666" y="541337"/>
                  <a:pt x="1769666" y="551179"/>
                </a:cubicBezTo>
                <a:cubicBezTo>
                  <a:pt x="1779588" y="590549"/>
                  <a:pt x="1739901" y="610234"/>
                  <a:pt x="1720057" y="639762"/>
                </a:cubicBezTo>
                <a:cubicBezTo>
                  <a:pt x="1710135" y="639762"/>
                  <a:pt x="1710135" y="629919"/>
                  <a:pt x="1700213" y="629919"/>
                </a:cubicBezTo>
                <a:cubicBezTo>
                  <a:pt x="1710135" y="590549"/>
                  <a:pt x="1710135" y="551179"/>
                  <a:pt x="1759744" y="541337"/>
                </a:cubicBezTo>
                <a:close/>
                <a:moveTo>
                  <a:pt x="683940" y="538866"/>
                </a:moveTo>
                <a:cubicBezTo>
                  <a:pt x="688529" y="539786"/>
                  <a:pt x="690364" y="548986"/>
                  <a:pt x="697707" y="541626"/>
                </a:cubicBezTo>
                <a:cubicBezTo>
                  <a:pt x="717286" y="551439"/>
                  <a:pt x="727075" y="551439"/>
                  <a:pt x="746654" y="551439"/>
                </a:cubicBezTo>
                <a:cubicBezTo>
                  <a:pt x="756444" y="561253"/>
                  <a:pt x="766234" y="580880"/>
                  <a:pt x="776023" y="590694"/>
                </a:cubicBezTo>
                <a:cubicBezTo>
                  <a:pt x="776023" y="610321"/>
                  <a:pt x="785813" y="620135"/>
                  <a:pt x="785813" y="629948"/>
                </a:cubicBezTo>
                <a:cubicBezTo>
                  <a:pt x="756444" y="639762"/>
                  <a:pt x="727075" y="629948"/>
                  <a:pt x="707496" y="610321"/>
                </a:cubicBezTo>
                <a:cubicBezTo>
                  <a:pt x="687917" y="590694"/>
                  <a:pt x="668338" y="561253"/>
                  <a:pt x="678127" y="541626"/>
                </a:cubicBezTo>
                <a:cubicBezTo>
                  <a:pt x="680575" y="539172"/>
                  <a:pt x="682410" y="538559"/>
                  <a:pt x="683940" y="538866"/>
                </a:cubicBezTo>
                <a:close/>
                <a:moveTo>
                  <a:pt x="924242" y="531812"/>
                </a:moveTo>
                <a:cubicBezTo>
                  <a:pt x="934085" y="531812"/>
                  <a:pt x="953770" y="551350"/>
                  <a:pt x="953770" y="561120"/>
                </a:cubicBezTo>
                <a:cubicBezTo>
                  <a:pt x="953770" y="590427"/>
                  <a:pt x="963613" y="639273"/>
                  <a:pt x="934085" y="658812"/>
                </a:cubicBezTo>
                <a:cubicBezTo>
                  <a:pt x="914400" y="629504"/>
                  <a:pt x="943928" y="609966"/>
                  <a:pt x="934085" y="590427"/>
                </a:cubicBezTo>
                <a:cubicBezTo>
                  <a:pt x="934085" y="570889"/>
                  <a:pt x="934085" y="561120"/>
                  <a:pt x="924242" y="551350"/>
                </a:cubicBezTo>
                <a:cubicBezTo>
                  <a:pt x="914400" y="541581"/>
                  <a:pt x="914400" y="531812"/>
                  <a:pt x="924242" y="531812"/>
                </a:cubicBezTo>
                <a:close/>
                <a:moveTo>
                  <a:pt x="2208964" y="526126"/>
                </a:moveTo>
                <a:cubicBezTo>
                  <a:pt x="2222659" y="525666"/>
                  <a:pt x="2236815" y="527509"/>
                  <a:pt x="2251587" y="532425"/>
                </a:cubicBezTo>
                <a:cubicBezTo>
                  <a:pt x="2281131" y="542256"/>
                  <a:pt x="2281131" y="542256"/>
                  <a:pt x="2281131" y="542256"/>
                </a:cubicBezTo>
                <a:cubicBezTo>
                  <a:pt x="2320522" y="571750"/>
                  <a:pt x="2359914" y="591413"/>
                  <a:pt x="2409153" y="611076"/>
                </a:cubicBezTo>
                <a:cubicBezTo>
                  <a:pt x="2419001" y="620907"/>
                  <a:pt x="2438697" y="620907"/>
                  <a:pt x="2448545" y="630738"/>
                </a:cubicBezTo>
                <a:cubicBezTo>
                  <a:pt x="2438697" y="660232"/>
                  <a:pt x="2438697" y="699558"/>
                  <a:pt x="2448545" y="729052"/>
                </a:cubicBezTo>
                <a:cubicBezTo>
                  <a:pt x="2468240" y="797872"/>
                  <a:pt x="2478088" y="886354"/>
                  <a:pt x="2428849" y="945342"/>
                </a:cubicBezTo>
                <a:cubicBezTo>
                  <a:pt x="2409153" y="974836"/>
                  <a:pt x="2379609" y="984668"/>
                  <a:pt x="2359914" y="994499"/>
                </a:cubicBezTo>
                <a:cubicBezTo>
                  <a:pt x="2310674" y="1014162"/>
                  <a:pt x="2271283" y="1023993"/>
                  <a:pt x="2222043" y="1033824"/>
                </a:cubicBezTo>
                <a:cubicBezTo>
                  <a:pt x="2182652" y="1053487"/>
                  <a:pt x="2143260" y="1063318"/>
                  <a:pt x="2094021" y="1073150"/>
                </a:cubicBezTo>
                <a:cubicBezTo>
                  <a:pt x="2094021" y="1073150"/>
                  <a:pt x="2094021" y="1063318"/>
                  <a:pt x="2084173" y="1063318"/>
                </a:cubicBezTo>
                <a:cubicBezTo>
                  <a:pt x="2094021" y="1053487"/>
                  <a:pt x="2094021" y="1053487"/>
                  <a:pt x="2094021" y="1053487"/>
                </a:cubicBezTo>
                <a:cubicBezTo>
                  <a:pt x="2133412" y="1033824"/>
                  <a:pt x="2182652" y="1014162"/>
                  <a:pt x="2231891" y="1004330"/>
                </a:cubicBezTo>
                <a:cubicBezTo>
                  <a:pt x="2251587" y="994499"/>
                  <a:pt x="2271283" y="994499"/>
                  <a:pt x="2290978" y="984668"/>
                </a:cubicBezTo>
                <a:cubicBezTo>
                  <a:pt x="2330370" y="945342"/>
                  <a:pt x="2330370" y="945342"/>
                  <a:pt x="2330370" y="945342"/>
                </a:cubicBezTo>
                <a:cubicBezTo>
                  <a:pt x="2359914" y="906017"/>
                  <a:pt x="2369762" y="866691"/>
                  <a:pt x="2379609" y="817534"/>
                </a:cubicBezTo>
                <a:cubicBezTo>
                  <a:pt x="2369762" y="778209"/>
                  <a:pt x="2369762" y="729052"/>
                  <a:pt x="2379609" y="689726"/>
                </a:cubicBezTo>
                <a:cubicBezTo>
                  <a:pt x="2379609" y="679895"/>
                  <a:pt x="2359914" y="689726"/>
                  <a:pt x="2350066" y="679895"/>
                </a:cubicBezTo>
                <a:cubicBezTo>
                  <a:pt x="2330370" y="679895"/>
                  <a:pt x="2330370" y="679895"/>
                  <a:pt x="2330370" y="679895"/>
                </a:cubicBezTo>
                <a:cubicBezTo>
                  <a:pt x="2271283" y="650401"/>
                  <a:pt x="2222043" y="611076"/>
                  <a:pt x="2162956" y="620907"/>
                </a:cubicBezTo>
                <a:cubicBezTo>
                  <a:pt x="2143260" y="611076"/>
                  <a:pt x="2123565" y="620907"/>
                  <a:pt x="2113717" y="620907"/>
                </a:cubicBezTo>
                <a:cubicBezTo>
                  <a:pt x="2054629" y="640570"/>
                  <a:pt x="2025086" y="699558"/>
                  <a:pt x="1975846" y="729052"/>
                </a:cubicBezTo>
                <a:cubicBezTo>
                  <a:pt x="1926607" y="788040"/>
                  <a:pt x="1926607" y="788040"/>
                  <a:pt x="1926607" y="788040"/>
                </a:cubicBezTo>
                <a:cubicBezTo>
                  <a:pt x="1926607" y="788040"/>
                  <a:pt x="1916759" y="788040"/>
                  <a:pt x="1916759" y="788040"/>
                </a:cubicBezTo>
                <a:cubicBezTo>
                  <a:pt x="1906911" y="788040"/>
                  <a:pt x="1897063" y="778209"/>
                  <a:pt x="1906911" y="768377"/>
                </a:cubicBezTo>
                <a:cubicBezTo>
                  <a:pt x="1965998" y="699558"/>
                  <a:pt x="2025086" y="640570"/>
                  <a:pt x="2094021" y="571750"/>
                </a:cubicBezTo>
                <a:cubicBezTo>
                  <a:pt x="2130950" y="549629"/>
                  <a:pt x="2167880" y="527509"/>
                  <a:pt x="2208964" y="526126"/>
                </a:cubicBezTo>
                <a:close/>
                <a:moveTo>
                  <a:pt x="1680210" y="501650"/>
                </a:moveTo>
                <a:cubicBezTo>
                  <a:pt x="1690053" y="501650"/>
                  <a:pt x="1690053" y="511572"/>
                  <a:pt x="1690053" y="511572"/>
                </a:cubicBezTo>
                <a:cubicBezTo>
                  <a:pt x="1699896" y="521494"/>
                  <a:pt x="1690053" y="531416"/>
                  <a:pt x="1680210" y="551259"/>
                </a:cubicBezTo>
                <a:cubicBezTo>
                  <a:pt x="1670368" y="571103"/>
                  <a:pt x="1709738" y="590947"/>
                  <a:pt x="1690053" y="620713"/>
                </a:cubicBezTo>
                <a:cubicBezTo>
                  <a:pt x="1670368" y="610791"/>
                  <a:pt x="1670368" y="581025"/>
                  <a:pt x="1660525" y="561181"/>
                </a:cubicBezTo>
                <a:cubicBezTo>
                  <a:pt x="1660525" y="541338"/>
                  <a:pt x="1670368" y="511572"/>
                  <a:pt x="1680210" y="501650"/>
                </a:cubicBezTo>
                <a:close/>
                <a:moveTo>
                  <a:pt x="973455" y="501650"/>
                </a:moveTo>
                <a:cubicBezTo>
                  <a:pt x="993141" y="501650"/>
                  <a:pt x="1002983" y="511541"/>
                  <a:pt x="1002983" y="521433"/>
                </a:cubicBezTo>
                <a:cubicBezTo>
                  <a:pt x="1012826" y="560998"/>
                  <a:pt x="1002983" y="590672"/>
                  <a:pt x="993141" y="620346"/>
                </a:cubicBezTo>
                <a:cubicBezTo>
                  <a:pt x="983298" y="630238"/>
                  <a:pt x="973455" y="630238"/>
                  <a:pt x="963613" y="630238"/>
                </a:cubicBezTo>
                <a:cubicBezTo>
                  <a:pt x="963613" y="630238"/>
                  <a:pt x="973455" y="620346"/>
                  <a:pt x="973455" y="610455"/>
                </a:cubicBezTo>
                <a:cubicBezTo>
                  <a:pt x="973455" y="580781"/>
                  <a:pt x="973455" y="560998"/>
                  <a:pt x="963613" y="541215"/>
                </a:cubicBezTo>
                <a:cubicBezTo>
                  <a:pt x="963613" y="521433"/>
                  <a:pt x="973455" y="511541"/>
                  <a:pt x="973455" y="501650"/>
                </a:cubicBezTo>
                <a:close/>
                <a:moveTo>
                  <a:pt x="2198945" y="499810"/>
                </a:moveTo>
                <a:cubicBezTo>
                  <a:pt x="2212617" y="498888"/>
                  <a:pt x="2226751" y="499503"/>
                  <a:pt x="2241500" y="501962"/>
                </a:cubicBezTo>
                <a:cubicBezTo>
                  <a:pt x="2280829" y="511799"/>
                  <a:pt x="2320158" y="521637"/>
                  <a:pt x="2349654" y="551149"/>
                </a:cubicBezTo>
                <a:cubicBezTo>
                  <a:pt x="2369319" y="560986"/>
                  <a:pt x="2379151" y="580661"/>
                  <a:pt x="2398816" y="580661"/>
                </a:cubicBezTo>
                <a:cubicBezTo>
                  <a:pt x="2408648" y="590498"/>
                  <a:pt x="2438145" y="600335"/>
                  <a:pt x="2457809" y="610172"/>
                </a:cubicBezTo>
                <a:cubicBezTo>
                  <a:pt x="2457809" y="610172"/>
                  <a:pt x="2467641" y="620010"/>
                  <a:pt x="2477474" y="620010"/>
                </a:cubicBezTo>
                <a:cubicBezTo>
                  <a:pt x="2467641" y="649522"/>
                  <a:pt x="2477474" y="679033"/>
                  <a:pt x="2467641" y="698708"/>
                </a:cubicBezTo>
                <a:cubicBezTo>
                  <a:pt x="2477474" y="738057"/>
                  <a:pt x="2487306" y="777406"/>
                  <a:pt x="2497138" y="826593"/>
                </a:cubicBezTo>
                <a:cubicBezTo>
                  <a:pt x="2497138" y="856105"/>
                  <a:pt x="2487306" y="895454"/>
                  <a:pt x="2467641" y="924966"/>
                </a:cubicBezTo>
                <a:cubicBezTo>
                  <a:pt x="2457809" y="964315"/>
                  <a:pt x="2418480" y="983990"/>
                  <a:pt x="2398816" y="1003664"/>
                </a:cubicBezTo>
                <a:cubicBezTo>
                  <a:pt x="2339822" y="1033176"/>
                  <a:pt x="2270996" y="1043013"/>
                  <a:pt x="2212003" y="1062688"/>
                </a:cubicBezTo>
                <a:cubicBezTo>
                  <a:pt x="2172674" y="1082363"/>
                  <a:pt x="2143177" y="1082363"/>
                  <a:pt x="2103848" y="1092200"/>
                </a:cubicBezTo>
                <a:cubicBezTo>
                  <a:pt x="2123512" y="1082363"/>
                  <a:pt x="2153009" y="1072525"/>
                  <a:pt x="2172674" y="1062688"/>
                </a:cubicBezTo>
                <a:cubicBezTo>
                  <a:pt x="2241500" y="1043013"/>
                  <a:pt x="2300493" y="1023339"/>
                  <a:pt x="2369319" y="1003664"/>
                </a:cubicBezTo>
                <a:cubicBezTo>
                  <a:pt x="2418480" y="983990"/>
                  <a:pt x="2447977" y="944640"/>
                  <a:pt x="2467641" y="905291"/>
                </a:cubicBezTo>
                <a:cubicBezTo>
                  <a:pt x="2487306" y="856105"/>
                  <a:pt x="2487306" y="806918"/>
                  <a:pt x="2467641" y="757732"/>
                </a:cubicBezTo>
                <a:cubicBezTo>
                  <a:pt x="2457809" y="718383"/>
                  <a:pt x="2447977" y="669196"/>
                  <a:pt x="2457809" y="629847"/>
                </a:cubicBezTo>
                <a:cubicBezTo>
                  <a:pt x="2457809" y="620010"/>
                  <a:pt x="2447977" y="620010"/>
                  <a:pt x="2438145" y="610172"/>
                </a:cubicBezTo>
                <a:cubicBezTo>
                  <a:pt x="2408648" y="600335"/>
                  <a:pt x="2388983" y="590498"/>
                  <a:pt x="2359487" y="570823"/>
                </a:cubicBezTo>
                <a:cubicBezTo>
                  <a:pt x="2349654" y="560986"/>
                  <a:pt x="2329990" y="560986"/>
                  <a:pt x="2320158" y="551149"/>
                </a:cubicBezTo>
                <a:cubicBezTo>
                  <a:pt x="2290661" y="521637"/>
                  <a:pt x="2261164" y="521637"/>
                  <a:pt x="2221835" y="511799"/>
                </a:cubicBezTo>
                <a:cubicBezTo>
                  <a:pt x="2192338" y="511799"/>
                  <a:pt x="2153009" y="521637"/>
                  <a:pt x="2133345" y="541311"/>
                </a:cubicBezTo>
                <a:cubicBezTo>
                  <a:pt x="2094016" y="551149"/>
                  <a:pt x="2064519" y="590498"/>
                  <a:pt x="2025190" y="620010"/>
                </a:cubicBezTo>
                <a:cubicBezTo>
                  <a:pt x="1976029" y="659359"/>
                  <a:pt x="1936700" y="718383"/>
                  <a:pt x="1887538" y="767569"/>
                </a:cubicBezTo>
                <a:cubicBezTo>
                  <a:pt x="1887538" y="767569"/>
                  <a:pt x="1887538" y="757732"/>
                  <a:pt x="1887538" y="757732"/>
                </a:cubicBezTo>
                <a:cubicBezTo>
                  <a:pt x="1897371" y="747895"/>
                  <a:pt x="1897371" y="747895"/>
                  <a:pt x="1897371" y="747895"/>
                </a:cubicBezTo>
                <a:cubicBezTo>
                  <a:pt x="1936700" y="688871"/>
                  <a:pt x="1995693" y="629847"/>
                  <a:pt x="2044854" y="580661"/>
                </a:cubicBezTo>
                <a:cubicBezTo>
                  <a:pt x="2084183" y="541311"/>
                  <a:pt x="2084183" y="541311"/>
                  <a:pt x="2084183" y="541311"/>
                </a:cubicBezTo>
                <a:cubicBezTo>
                  <a:pt x="2121054" y="519177"/>
                  <a:pt x="2157925" y="502577"/>
                  <a:pt x="2198945" y="499810"/>
                </a:cubicBezTo>
                <a:close/>
                <a:moveTo>
                  <a:pt x="772671" y="499566"/>
                </a:moveTo>
                <a:cubicBezTo>
                  <a:pt x="777211" y="501427"/>
                  <a:pt x="779026" y="514449"/>
                  <a:pt x="786289" y="521891"/>
                </a:cubicBezTo>
                <a:cubicBezTo>
                  <a:pt x="795973" y="521891"/>
                  <a:pt x="805657" y="531813"/>
                  <a:pt x="795973" y="551656"/>
                </a:cubicBezTo>
                <a:cubicBezTo>
                  <a:pt x="795973" y="561578"/>
                  <a:pt x="815341" y="581422"/>
                  <a:pt x="834708" y="591344"/>
                </a:cubicBezTo>
                <a:cubicBezTo>
                  <a:pt x="834708" y="591344"/>
                  <a:pt x="854076" y="601266"/>
                  <a:pt x="854076" y="611188"/>
                </a:cubicBezTo>
                <a:cubicBezTo>
                  <a:pt x="834708" y="611188"/>
                  <a:pt x="825024" y="601266"/>
                  <a:pt x="815341" y="601266"/>
                </a:cubicBezTo>
                <a:cubicBezTo>
                  <a:pt x="795973" y="601266"/>
                  <a:pt x="786289" y="581422"/>
                  <a:pt x="766922" y="561578"/>
                </a:cubicBezTo>
                <a:cubicBezTo>
                  <a:pt x="766922" y="541734"/>
                  <a:pt x="757238" y="521891"/>
                  <a:pt x="766922" y="502047"/>
                </a:cubicBezTo>
                <a:cubicBezTo>
                  <a:pt x="769343" y="499566"/>
                  <a:pt x="771158" y="498946"/>
                  <a:pt x="772671" y="499566"/>
                </a:cubicBezTo>
                <a:close/>
                <a:moveTo>
                  <a:pt x="1926908" y="492125"/>
                </a:moveTo>
                <a:cubicBezTo>
                  <a:pt x="1926908" y="492125"/>
                  <a:pt x="1936750" y="492125"/>
                  <a:pt x="1936750" y="492125"/>
                </a:cubicBezTo>
                <a:cubicBezTo>
                  <a:pt x="1926908" y="531636"/>
                  <a:pt x="1907223" y="561269"/>
                  <a:pt x="1877695" y="571147"/>
                </a:cubicBezTo>
                <a:cubicBezTo>
                  <a:pt x="1858010" y="571147"/>
                  <a:pt x="1848168" y="581025"/>
                  <a:pt x="1838325" y="581025"/>
                </a:cubicBezTo>
                <a:cubicBezTo>
                  <a:pt x="1838325" y="581025"/>
                  <a:pt x="1838325" y="571147"/>
                  <a:pt x="1838325" y="561269"/>
                </a:cubicBezTo>
                <a:cubicBezTo>
                  <a:pt x="1858010" y="551392"/>
                  <a:pt x="1867853" y="531636"/>
                  <a:pt x="1877695" y="511880"/>
                </a:cubicBezTo>
                <a:cubicBezTo>
                  <a:pt x="1897380" y="511880"/>
                  <a:pt x="1907223" y="502003"/>
                  <a:pt x="1926908" y="492125"/>
                </a:cubicBezTo>
                <a:close/>
                <a:moveTo>
                  <a:pt x="1642269" y="482600"/>
                </a:moveTo>
                <a:cubicBezTo>
                  <a:pt x="1652059" y="482600"/>
                  <a:pt x="1642269" y="492491"/>
                  <a:pt x="1652059" y="492491"/>
                </a:cubicBezTo>
                <a:cubicBezTo>
                  <a:pt x="1671638" y="502383"/>
                  <a:pt x="1652059" y="522165"/>
                  <a:pt x="1652059" y="541948"/>
                </a:cubicBezTo>
                <a:cubicBezTo>
                  <a:pt x="1652059" y="561731"/>
                  <a:pt x="1652059" y="581514"/>
                  <a:pt x="1661849" y="611188"/>
                </a:cubicBezTo>
                <a:cubicBezTo>
                  <a:pt x="1642269" y="601296"/>
                  <a:pt x="1642269" y="581514"/>
                  <a:pt x="1632480" y="571622"/>
                </a:cubicBezTo>
                <a:cubicBezTo>
                  <a:pt x="1622690" y="541948"/>
                  <a:pt x="1612900" y="502383"/>
                  <a:pt x="1642269" y="482600"/>
                </a:cubicBezTo>
                <a:close/>
                <a:moveTo>
                  <a:pt x="1847624" y="463550"/>
                </a:moveTo>
                <a:cubicBezTo>
                  <a:pt x="1857376" y="473364"/>
                  <a:pt x="1857376" y="492991"/>
                  <a:pt x="1857376" y="512618"/>
                </a:cubicBezTo>
                <a:cubicBezTo>
                  <a:pt x="1847624" y="542059"/>
                  <a:pt x="1818369" y="561686"/>
                  <a:pt x="1789113" y="571500"/>
                </a:cubicBezTo>
                <a:cubicBezTo>
                  <a:pt x="1789113" y="571500"/>
                  <a:pt x="1789113" y="561686"/>
                  <a:pt x="1789113" y="561686"/>
                </a:cubicBezTo>
                <a:cubicBezTo>
                  <a:pt x="1789113" y="542059"/>
                  <a:pt x="1808617" y="542059"/>
                  <a:pt x="1828121" y="532245"/>
                </a:cubicBezTo>
                <a:cubicBezTo>
                  <a:pt x="1847624" y="512618"/>
                  <a:pt x="1818369" y="483177"/>
                  <a:pt x="1847624" y="463550"/>
                </a:cubicBezTo>
                <a:close/>
                <a:moveTo>
                  <a:pt x="859518" y="459856"/>
                </a:moveTo>
                <a:cubicBezTo>
                  <a:pt x="864507" y="462328"/>
                  <a:pt x="869496" y="467274"/>
                  <a:pt x="874485" y="472220"/>
                </a:cubicBezTo>
                <a:cubicBezTo>
                  <a:pt x="884464" y="472220"/>
                  <a:pt x="894443" y="482111"/>
                  <a:pt x="894443" y="492002"/>
                </a:cubicBezTo>
                <a:cubicBezTo>
                  <a:pt x="904421" y="521677"/>
                  <a:pt x="904421" y="521677"/>
                  <a:pt x="904421" y="521677"/>
                </a:cubicBezTo>
                <a:cubicBezTo>
                  <a:pt x="914400" y="541459"/>
                  <a:pt x="914400" y="561242"/>
                  <a:pt x="904421" y="581025"/>
                </a:cubicBezTo>
                <a:cubicBezTo>
                  <a:pt x="874485" y="571133"/>
                  <a:pt x="904421" y="541459"/>
                  <a:pt x="884464" y="511785"/>
                </a:cubicBezTo>
                <a:cubicBezTo>
                  <a:pt x="874485" y="511785"/>
                  <a:pt x="874485" y="501894"/>
                  <a:pt x="864507" y="492002"/>
                </a:cubicBezTo>
                <a:cubicBezTo>
                  <a:pt x="844550" y="462328"/>
                  <a:pt x="844550" y="462328"/>
                  <a:pt x="844550" y="462328"/>
                </a:cubicBezTo>
                <a:cubicBezTo>
                  <a:pt x="849539" y="457383"/>
                  <a:pt x="854528" y="457383"/>
                  <a:pt x="859518" y="459856"/>
                </a:cubicBezTo>
                <a:close/>
                <a:moveTo>
                  <a:pt x="1376363" y="442912"/>
                </a:moveTo>
                <a:cubicBezTo>
                  <a:pt x="1376363" y="452754"/>
                  <a:pt x="1376363" y="452754"/>
                  <a:pt x="1376363" y="462597"/>
                </a:cubicBezTo>
                <a:cubicBezTo>
                  <a:pt x="1376363" y="492124"/>
                  <a:pt x="1356783" y="511809"/>
                  <a:pt x="1346994" y="531494"/>
                </a:cubicBezTo>
                <a:cubicBezTo>
                  <a:pt x="1337204" y="531494"/>
                  <a:pt x="1337204" y="541337"/>
                  <a:pt x="1327414" y="541337"/>
                </a:cubicBezTo>
                <a:cubicBezTo>
                  <a:pt x="1317625" y="511809"/>
                  <a:pt x="1366573" y="501967"/>
                  <a:pt x="1366573" y="472439"/>
                </a:cubicBezTo>
                <a:cubicBezTo>
                  <a:pt x="1366573" y="462597"/>
                  <a:pt x="1356783" y="452754"/>
                  <a:pt x="1376363" y="442912"/>
                </a:cubicBezTo>
                <a:close/>
                <a:moveTo>
                  <a:pt x="1218407" y="442912"/>
                </a:moveTo>
                <a:cubicBezTo>
                  <a:pt x="1218407" y="442912"/>
                  <a:pt x="1228328" y="452754"/>
                  <a:pt x="1228328" y="452754"/>
                </a:cubicBezTo>
                <a:cubicBezTo>
                  <a:pt x="1218407" y="492124"/>
                  <a:pt x="1277938" y="501967"/>
                  <a:pt x="1268016" y="541337"/>
                </a:cubicBezTo>
                <a:cubicBezTo>
                  <a:pt x="1258094" y="541337"/>
                  <a:pt x="1258094" y="541337"/>
                  <a:pt x="1258094" y="541337"/>
                </a:cubicBezTo>
                <a:cubicBezTo>
                  <a:pt x="1238250" y="511809"/>
                  <a:pt x="1198563" y="482282"/>
                  <a:pt x="1218407" y="442912"/>
                </a:cubicBezTo>
                <a:close/>
                <a:moveTo>
                  <a:pt x="1159192" y="442912"/>
                </a:moveTo>
                <a:cubicBezTo>
                  <a:pt x="1169035" y="442912"/>
                  <a:pt x="1178877" y="452726"/>
                  <a:pt x="1188720" y="462539"/>
                </a:cubicBezTo>
                <a:cubicBezTo>
                  <a:pt x="1208405" y="462539"/>
                  <a:pt x="1198562" y="482166"/>
                  <a:pt x="1208405" y="491980"/>
                </a:cubicBezTo>
                <a:cubicBezTo>
                  <a:pt x="1218247" y="511607"/>
                  <a:pt x="1228090" y="531235"/>
                  <a:pt x="1247775" y="541048"/>
                </a:cubicBezTo>
                <a:cubicBezTo>
                  <a:pt x="1247775" y="550862"/>
                  <a:pt x="1237932" y="550862"/>
                  <a:pt x="1228090" y="550862"/>
                </a:cubicBezTo>
                <a:cubicBezTo>
                  <a:pt x="1198562" y="541048"/>
                  <a:pt x="1169035" y="531235"/>
                  <a:pt x="1159192" y="501794"/>
                </a:cubicBezTo>
                <a:cubicBezTo>
                  <a:pt x="1159192" y="482166"/>
                  <a:pt x="1149350" y="462539"/>
                  <a:pt x="1159192" y="442912"/>
                </a:cubicBezTo>
                <a:close/>
                <a:moveTo>
                  <a:pt x="1425178" y="433387"/>
                </a:moveTo>
                <a:cubicBezTo>
                  <a:pt x="1435100" y="433387"/>
                  <a:pt x="1435100" y="443176"/>
                  <a:pt x="1435100" y="452966"/>
                </a:cubicBezTo>
                <a:cubicBezTo>
                  <a:pt x="1435100" y="472545"/>
                  <a:pt x="1415256" y="492124"/>
                  <a:pt x="1405335" y="511704"/>
                </a:cubicBezTo>
                <a:cubicBezTo>
                  <a:pt x="1395413" y="511704"/>
                  <a:pt x="1385491" y="521493"/>
                  <a:pt x="1385491" y="531283"/>
                </a:cubicBezTo>
                <a:cubicBezTo>
                  <a:pt x="1375569" y="531283"/>
                  <a:pt x="1365647" y="550862"/>
                  <a:pt x="1355725" y="541072"/>
                </a:cubicBezTo>
                <a:cubicBezTo>
                  <a:pt x="1375569" y="511704"/>
                  <a:pt x="1395413" y="492124"/>
                  <a:pt x="1395413" y="462756"/>
                </a:cubicBezTo>
                <a:cubicBezTo>
                  <a:pt x="1425178" y="433387"/>
                  <a:pt x="1425178" y="433387"/>
                  <a:pt x="1425178" y="433387"/>
                </a:cubicBezTo>
                <a:close/>
                <a:moveTo>
                  <a:pt x="786448" y="433387"/>
                </a:moveTo>
                <a:cubicBezTo>
                  <a:pt x="806133" y="433387"/>
                  <a:pt x="825818" y="453117"/>
                  <a:pt x="835660" y="472848"/>
                </a:cubicBezTo>
                <a:cubicBezTo>
                  <a:pt x="855345" y="502443"/>
                  <a:pt x="865188" y="532039"/>
                  <a:pt x="865188" y="561635"/>
                </a:cubicBezTo>
                <a:cubicBezTo>
                  <a:pt x="855345" y="541904"/>
                  <a:pt x="845503" y="502443"/>
                  <a:pt x="825818" y="482713"/>
                </a:cubicBezTo>
                <a:cubicBezTo>
                  <a:pt x="815975" y="482713"/>
                  <a:pt x="806133" y="492578"/>
                  <a:pt x="806133" y="492578"/>
                </a:cubicBezTo>
                <a:cubicBezTo>
                  <a:pt x="806133" y="512309"/>
                  <a:pt x="815975" y="512309"/>
                  <a:pt x="815975" y="522174"/>
                </a:cubicBezTo>
                <a:cubicBezTo>
                  <a:pt x="825818" y="541904"/>
                  <a:pt x="845503" y="551769"/>
                  <a:pt x="855345" y="571500"/>
                </a:cubicBezTo>
                <a:cubicBezTo>
                  <a:pt x="835660" y="561635"/>
                  <a:pt x="815975" y="551769"/>
                  <a:pt x="806133" y="532039"/>
                </a:cubicBezTo>
                <a:cubicBezTo>
                  <a:pt x="796290" y="502443"/>
                  <a:pt x="766763" y="482713"/>
                  <a:pt x="766763" y="453117"/>
                </a:cubicBezTo>
                <a:cubicBezTo>
                  <a:pt x="776605" y="443252"/>
                  <a:pt x="786448" y="443252"/>
                  <a:pt x="786448" y="433387"/>
                </a:cubicBezTo>
                <a:close/>
                <a:moveTo>
                  <a:pt x="678440" y="433387"/>
                </a:moveTo>
                <a:cubicBezTo>
                  <a:pt x="698067" y="433387"/>
                  <a:pt x="698067" y="443201"/>
                  <a:pt x="707881" y="453014"/>
                </a:cubicBezTo>
                <a:cubicBezTo>
                  <a:pt x="727508" y="472641"/>
                  <a:pt x="737322" y="472641"/>
                  <a:pt x="756949" y="482455"/>
                </a:cubicBezTo>
                <a:cubicBezTo>
                  <a:pt x="766763" y="482455"/>
                  <a:pt x="766763" y="482455"/>
                  <a:pt x="766763" y="482455"/>
                </a:cubicBezTo>
                <a:cubicBezTo>
                  <a:pt x="747135" y="502082"/>
                  <a:pt x="747135" y="521710"/>
                  <a:pt x="747135" y="541337"/>
                </a:cubicBezTo>
                <a:cubicBezTo>
                  <a:pt x="707881" y="541337"/>
                  <a:pt x="678440" y="531523"/>
                  <a:pt x="658813" y="502082"/>
                </a:cubicBezTo>
                <a:cubicBezTo>
                  <a:pt x="658813" y="492269"/>
                  <a:pt x="658813" y="482455"/>
                  <a:pt x="658813" y="462828"/>
                </a:cubicBezTo>
                <a:cubicBezTo>
                  <a:pt x="668626" y="453014"/>
                  <a:pt x="668626" y="443201"/>
                  <a:pt x="678440" y="433387"/>
                </a:cubicBezTo>
                <a:close/>
                <a:moveTo>
                  <a:pt x="1292887" y="429980"/>
                </a:moveTo>
                <a:cubicBezTo>
                  <a:pt x="1297782" y="428757"/>
                  <a:pt x="1302677" y="428757"/>
                  <a:pt x="1307571" y="433651"/>
                </a:cubicBezTo>
                <a:cubicBezTo>
                  <a:pt x="1317361" y="433651"/>
                  <a:pt x="1317361" y="443441"/>
                  <a:pt x="1317361" y="453231"/>
                </a:cubicBezTo>
                <a:cubicBezTo>
                  <a:pt x="1327151" y="482599"/>
                  <a:pt x="1327151" y="511968"/>
                  <a:pt x="1307571" y="541337"/>
                </a:cubicBezTo>
                <a:cubicBezTo>
                  <a:pt x="1297782" y="541337"/>
                  <a:pt x="1297782" y="541337"/>
                  <a:pt x="1287992" y="541337"/>
                </a:cubicBezTo>
                <a:cubicBezTo>
                  <a:pt x="1278202" y="541337"/>
                  <a:pt x="1278202" y="531547"/>
                  <a:pt x="1278202" y="521758"/>
                </a:cubicBezTo>
                <a:cubicBezTo>
                  <a:pt x="1278202" y="492389"/>
                  <a:pt x="1268413" y="463020"/>
                  <a:pt x="1278202" y="433651"/>
                </a:cubicBezTo>
                <a:cubicBezTo>
                  <a:pt x="1283097" y="433651"/>
                  <a:pt x="1287992" y="431204"/>
                  <a:pt x="1292887" y="429980"/>
                </a:cubicBezTo>
                <a:close/>
                <a:moveTo>
                  <a:pt x="1741375" y="422870"/>
                </a:moveTo>
                <a:cubicBezTo>
                  <a:pt x="1750106" y="419213"/>
                  <a:pt x="1760085" y="419213"/>
                  <a:pt x="1770063" y="424089"/>
                </a:cubicBezTo>
                <a:cubicBezTo>
                  <a:pt x="1770063" y="433840"/>
                  <a:pt x="1760085" y="443592"/>
                  <a:pt x="1760085" y="453344"/>
                </a:cubicBezTo>
                <a:cubicBezTo>
                  <a:pt x="1740128" y="463096"/>
                  <a:pt x="1730149" y="463096"/>
                  <a:pt x="1730149" y="482599"/>
                </a:cubicBezTo>
                <a:cubicBezTo>
                  <a:pt x="1730149" y="492351"/>
                  <a:pt x="1730149" y="511855"/>
                  <a:pt x="1730149" y="531358"/>
                </a:cubicBezTo>
                <a:cubicBezTo>
                  <a:pt x="1730149" y="541110"/>
                  <a:pt x="1720170" y="550862"/>
                  <a:pt x="1710192" y="550862"/>
                </a:cubicBezTo>
                <a:cubicBezTo>
                  <a:pt x="1700213" y="511855"/>
                  <a:pt x="1700213" y="472848"/>
                  <a:pt x="1720170" y="443592"/>
                </a:cubicBezTo>
                <a:cubicBezTo>
                  <a:pt x="1725159" y="433840"/>
                  <a:pt x="1732643" y="426527"/>
                  <a:pt x="1741375" y="422870"/>
                </a:cubicBezTo>
                <a:close/>
                <a:moveTo>
                  <a:pt x="1808339" y="403225"/>
                </a:moveTo>
                <a:cubicBezTo>
                  <a:pt x="1828095" y="403225"/>
                  <a:pt x="1837972" y="413116"/>
                  <a:pt x="1837972" y="423008"/>
                </a:cubicBezTo>
                <a:cubicBezTo>
                  <a:pt x="1847850" y="462573"/>
                  <a:pt x="1808339" y="492247"/>
                  <a:pt x="1788584" y="521921"/>
                </a:cubicBezTo>
                <a:cubicBezTo>
                  <a:pt x="1788584" y="521921"/>
                  <a:pt x="1778706" y="531813"/>
                  <a:pt x="1778706" y="531813"/>
                </a:cubicBezTo>
                <a:cubicBezTo>
                  <a:pt x="1788584" y="512030"/>
                  <a:pt x="1808339" y="492247"/>
                  <a:pt x="1808339" y="462573"/>
                </a:cubicBezTo>
                <a:cubicBezTo>
                  <a:pt x="1808339" y="462573"/>
                  <a:pt x="1808339" y="452682"/>
                  <a:pt x="1798461" y="452682"/>
                </a:cubicBezTo>
                <a:cubicBezTo>
                  <a:pt x="1778706" y="462573"/>
                  <a:pt x="1768828" y="492247"/>
                  <a:pt x="1758950" y="521921"/>
                </a:cubicBezTo>
                <a:cubicBezTo>
                  <a:pt x="1758950" y="472465"/>
                  <a:pt x="1768828" y="423008"/>
                  <a:pt x="1808339" y="403225"/>
                </a:cubicBezTo>
                <a:close/>
                <a:moveTo>
                  <a:pt x="913607" y="403225"/>
                </a:moveTo>
                <a:cubicBezTo>
                  <a:pt x="933450" y="403225"/>
                  <a:pt x="953294" y="423008"/>
                  <a:pt x="963216" y="442790"/>
                </a:cubicBezTo>
                <a:cubicBezTo>
                  <a:pt x="973138" y="472465"/>
                  <a:pt x="963216" y="502139"/>
                  <a:pt x="953294" y="531813"/>
                </a:cubicBezTo>
                <a:cubicBezTo>
                  <a:pt x="933450" y="521921"/>
                  <a:pt x="923528" y="512030"/>
                  <a:pt x="913607" y="512030"/>
                </a:cubicBezTo>
                <a:cubicBezTo>
                  <a:pt x="913607" y="492247"/>
                  <a:pt x="903685" y="482356"/>
                  <a:pt x="893763" y="462573"/>
                </a:cubicBezTo>
                <a:cubicBezTo>
                  <a:pt x="903685" y="442790"/>
                  <a:pt x="903685" y="423008"/>
                  <a:pt x="913607" y="403225"/>
                </a:cubicBezTo>
                <a:close/>
                <a:moveTo>
                  <a:pt x="1690235" y="384175"/>
                </a:moveTo>
                <a:cubicBezTo>
                  <a:pt x="1690235" y="403754"/>
                  <a:pt x="1699986" y="423333"/>
                  <a:pt x="1709738" y="442912"/>
                </a:cubicBezTo>
                <a:cubicBezTo>
                  <a:pt x="1690235" y="482071"/>
                  <a:pt x="1690235" y="482071"/>
                  <a:pt x="1690235" y="482071"/>
                </a:cubicBezTo>
                <a:cubicBezTo>
                  <a:pt x="1680483" y="482071"/>
                  <a:pt x="1670731" y="501650"/>
                  <a:pt x="1660979" y="491860"/>
                </a:cubicBezTo>
                <a:cubicBezTo>
                  <a:pt x="1660979" y="472281"/>
                  <a:pt x="1641475" y="452702"/>
                  <a:pt x="1651227" y="423333"/>
                </a:cubicBezTo>
                <a:cubicBezTo>
                  <a:pt x="1660979" y="413544"/>
                  <a:pt x="1670731" y="384175"/>
                  <a:pt x="1690235" y="384175"/>
                </a:cubicBezTo>
                <a:close/>
                <a:moveTo>
                  <a:pt x="1916748" y="365125"/>
                </a:moveTo>
                <a:cubicBezTo>
                  <a:pt x="1936433" y="384663"/>
                  <a:pt x="1946275" y="413971"/>
                  <a:pt x="1946275" y="433509"/>
                </a:cubicBezTo>
                <a:cubicBezTo>
                  <a:pt x="1946275" y="453048"/>
                  <a:pt x="1926590" y="462817"/>
                  <a:pt x="1916748" y="482356"/>
                </a:cubicBezTo>
                <a:cubicBezTo>
                  <a:pt x="1906905" y="482356"/>
                  <a:pt x="1887220" y="492125"/>
                  <a:pt x="1877378" y="492125"/>
                </a:cubicBezTo>
                <a:cubicBezTo>
                  <a:pt x="1867535" y="492125"/>
                  <a:pt x="1877378" y="482356"/>
                  <a:pt x="1867535" y="482356"/>
                </a:cubicBezTo>
                <a:cubicBezTo>
                  <a:pt x="1867535" y="462817"/>
                  <a:pt x="1857693" y="462817"/>
                  <a:pt x="1857693" y="453048"/>
                </a:cubicBezTo>
                <a:cubicBezTo>
                  <a:pt x="1847850" y="423740"/>
                  <a:pt x="1877378" y="423740"/>
                  <a:pt x="1887220" y="404202"/>
                </a:cubicBezTo>
                <a:cubicBezTo>
                  <a:pt x="1897063" y="394433"/>
                  <a:pt x="1906905" y="374894"/>
                  <a:pt x="1916748" y="365125"/>
                </a:cubicBezTo>
                <a:close/>
                <a:moveTo>
                  <a:pt x="845790" y="352083"/>
                </a:moveTo>
                <a:cubicBezTo>
                  <a:pt x="863947" y="354409"/>
                  <a:pt x="876657" y="369292"/>
                  <a:pt x="883920" y="384175"/>
                </a:cubicBezTo>
                <a:cubicBezTo>
                  <a:pt x="903288" y="413940"/>
                  <a:pt x="893604" y="433784"/>
                  <a:pt x="883920" y="453628"/>
                </a:cubicBezTo>
                <a:cubicBezTo>
                  <a:pt x="874236" y="463550"/>
                  <a:pt x="864553" y="443706"/>
                  <a:pt x="845185" y="443706"/>
                </a:cubicBezTo>
                <a:cubicBezTo>
                  <a:pt x="835501" y="453628"/>
                  <a:pt x="825817" y="443706"/>
                  <a:pt x="816134" y="433784"/>
                </a:cubicBezTo>
                <a:cubicBezTo>
                  <a:pt x="816134" y="404018"/>
                  <a:pt x="816134" y="384175"/>
                  <a:pt x="806450" y="364331"/>
                </a:cubicBezTo>
                <a:cubicBezTo>
                  <a:pt x="806450" y="354409"/>
                  <a:pt x="816134" y="354409"/>
                  <a:pt x="825817" y="354409"/>
                </a:cubicBezTo>
                <a:cubicBezTo>
                  <a:pt x="833080" y="351928"/>
                  <a:pt x="839738" y="351308"/>
                  <a:pt x="845790" y="352083"/>
                </a:cubicBezTo>
                <a:close/>
                <a:moveTo>
                  <a:pt x="2124473" y="350639"/>
                </a:moveTo>
                <a:cubicBezTo>
                  <a:pt x="2133134" y="351869"/>
                  <a:pt x="2143032" y="354329"/>
                  <a:pt x="2152931" y="354329"/>
                </a:cubicBezTo>
                <a:cubicBezTo>
                  <a:pt x="2172728" y="364172"/>
                  <a:pt x="2202424" y="374014"/>
                  <a:pt x="2222221" y="374014"/>
                </a:cubicBezTo>
                <a:cubicBezTo>
                  <a:pt x="2232119" y="383857"/>
                  <a:pt x="2232119" y="393700"/>
                  <a:pt x="2232119" y="403542"/>
                </a:cubicBezTo>
                <a:cubicBezTo>
                  <a:pt x="2242018" y="423227"/>
                  <a:pt x="2271713" y="452755"/>
                  <a:pt x="2261815" y="492125"/>
                </a:cubicBezTo>
                <a:cubicBezTo>
                  <a:pt x="2232119" y="492125"/>
                  <a:pt x="2212322" y="482282"/>
                  <a:pt x="2192525" y="482282"/>
                </a:cubicBezTo>
                <a:cubicBezTo>
                  <a:pt x="2192525" y="462597"/>
                  <a:pt x="2182626" y="442912"/>
                  <a:pt x="2162829" y="433070"/>
                </a:cubicBezTo>
                <a:cubicBezTo>
                  <a:pt x="2152931" y="423227"/>
                  <a:pt x="2133134" y="413385"/>
                  <a:pt x="2113337" y="413385"/>
                </a:cubicBezTo>
                <a:cubicBezTo>
                  <a:pt x="2113337" y="393700"/>
                  <a:pt x="2113337" y="374014"/>
                  <a:pt x="2103438" y="354329"/>
                </a:cubicBezTo>
                <a:cubicBezTo>
                  <a:pt x="2108388" y="349408"/>
                  <a:pt x="2115811" y="349408"/>
                  <a:pt x="2124473" y="350639"/>
                </a:cubicBezTo>
                <a:close/>
                <a:moveTo>
                  <a:pt x="727075" y="344487"/>
                </a:moveTo>
                <a:cubicBezTo>
                  <a:pt x="756841" y="344487"/>
                  <a:pt x="786607" y="354409"/>
                  <a:pt x="796529" y="374253"/>
                </a:cubicBezTo>
                <a:cubicBezTo>
                  <a:pt x="796529" y="384175"/>
                  <a:pt x="806451" y="404018"/>
                  <a:pt x="806451" y="423862"/>
                </a:cubicBezTo>
                <a:cubicBezTo>
                  <a:pt x="806451" y="423862"/>
                  <a:pt x="786607" y="423862"/>
                  <a:pt x="786607" y="423862"/>
                </a:cubicBezTo>
                <a:cubicBezTo>
                  <a:pt x="766763" y="433784"/>
                  <a:pt x="756841" y="433784"/>
                  <a:pt x="756841" y="453628"/>
                </a:cubicBezTo>
                <a:cubicBezTo>
                  <a:pt x="756841" y="463550"/>
                  <a:pt x="756841" y="463550"/>
                  <a:pt x="756841" y="463550"/>
                </a:cubicBezTo>
                <a:cubicBezTo>
                  <a:pt x="727075" y="463550"/>
                  <a:pt x="697310" y="433784"/>
                  <a:pt x="687388" y="413940"/>
                </a:cubicBezTo>
                <a:cubicBezTo>
                  <a:pt x="687388" y="394096"/>
                  <a:pt x="687388" y="374253"/>
                  <a:pt x="697310" y="364331"/>
                </a:cubicBezTo>
                <a:cubicBezTo>
                  <a:pt x="707232" y="354409"/>
                  <a:pt x="717154" y="344487"/>
                  <a:pt x="727075" y="344487"/>
                </a:cubicBezTo>
                <a:close/>
                <a:moveTo>
                  <a:pt x="1337204" y="334962"/>
                </a:moveTo>
                <a:cubicBezTo>
                  <a:pt x="1356783" y="334962"/>
                  <a:pt x="1366573" y="354745"/>
                  <a:pt x="1366573" y="374527"/>
                </a:cubicBezTo>
                <a:cubicBezTo>
                  <a:pt x="1376363" y="404202"/>
                  <a:pt x="1366573" y="443767"/>
                  <a:pt x="1337204" y="463550"/>
                </a:cubicBezTo>
                <a:cubicBezTo>
                  <a:pt x="1337204" y="453658"/>
                  <a:pt x="1317625" y="433876"/>
                  <a:pt x="1337204" y="414093"/>
                </a:cubicBezTo>
                <a:cubicBezTo>
                  <a:pt x="1337204" y="404202"/>
                  <a:pt x="1346994" y="394310"/>
                  <a:pt x="1337204" y="374527"/>
                </a:cubicBezTo>
                <a:cubicBezTo>
                  <a:pt x="1317625" y="364636"/>
                  <a:pt x="1337204" y="344853"/>
                  <a:pt x="1337204" y="334962"/>
                </a:cubicBezTo>
                <a:close/>
                <a:moveTo>
                  <a:pt x="2103756" y="325437"/>
                </a:moveTo>
                <a:cubicBezTo>
                  <a:pt x="2152968" y="325437"/>
                  <a:pt x="2192338" y="354806"/>
                  <a:pt x="2231708" y="354806"/>
                </a:cubicBezTo>
                <a:cubicBezTo>
                  <a:pt x="2271078" y="345016"/>
                  <a:pt x="2251393" y="384175"/>
                  <a:pt x="2261236" y="403754"/>
                </a:cubicBezTo>
                <a:cubicBezTo>
                  <a:pt x="2280921" y="423333"/>
                  <a:pt x="2280921" y="442912"/>
                  <a:pt x="2290763" y="462491"/>
                </a:cubicBezTo>
                <a:cubicBezTo>
                  <a:pt x="2290763" y="482071"/>
                  <a:pt x="2290763" y="491860"/>
                  <a:pt x="2280921" y="491860"/>
                </a:cubicBezTo>
                <a:cubicBezTo>
                  <a:pt x="2280921" y="501650"/>
                  <a:pt x="2280921" y="501650"/>
                  <a:pt x="2271078" y="491860"/>
                </a:cubicBezTo>
                <a:cubicBezTo>
                  <a:pt x="2271078" y="482071"/>
                  <a:pt x="2271078" y="472281"/>
                  <a:pt x="2271078" y="462491"/>
                </a:cubicBezTo>
                <a:cubicBezTo>
                  <a:pt x="2271078" y="433123"/>
                  <a:pt x="2241551" y="403754"/>
                  <a:pt x="2241551" y="364595"/>
                </a:cubicBezTo>
                <a:cubicBezTo>
                  <a:pt x="2231708" y="354806"/>
                  <a:pt x="2221866" y="364595"/>
                  <a:pt x="2212023" y="364595"/>
                </a:cubicBezTo>
                <a:cubicBezTo>
                  <a:pt x="2172653" y="354806"/>
                  <a:pt x="2143126" y="325437"/>
                  <a:pt x="2103756" y="345016"/>
                </a:cubicBezTo>
                <a:cubicBezTo>
                  <a:pt x="2103756" y="345016"/>
                  <a:pt x="2093913" y="335226"/>
                  <a:pt x="2093913" y="335226"/>
                </a:cubicBezTo>
                <a:cubicBezTo>
                  <a:pt x="2093913" y="325437"/>
                  <a:pt x="2103756" y="325437"/>
                  <a:pt x="2103756" y="325437"/>
                </a:cubicBezTo>
                <a:close/>
                <a:moveTo>
                  <a:pt x="1248456" y="325437"/>
                </a:moveTo>
                <a:cubicBezTo>
                  <a:pt x="1248456" y="335302"/>
                  <a:pt x="1248456" y="335302"/>
                  <a:pt x="1248456" y="335302"/>
                </a:cubicBezTo>
                <a:cubicBezTo>
                  <a:pt x="1248456" y="355033"/>
                  <a:pt x="1248456" y="364898"/>
                  <a:pt x="1238477" y="384628"/>
                </a:cubicBezTo>
                <a:cubicBezTo>
                  <a:pt x="1238477" y="404359"/>
                  <a:pt x="1248456" y="424089"/>
                  <a:pt x="1258434" y="443819"/>
                </a:cubicBezTo>
                <a:cubicBezTo>
                  <a:pt x="1268413" y="443819"/>
                  <a:pt x="1258434" y="453685"/>
                  <a:pt x="1258434" y="463550"/>
                </a:cubicBezTo>
                <a:cubicBezTo>
                  <a:pt x="1228498" y="443819"/>
                  <a:pt x="1198563" y="404359"/>
                  <a:pt x="1208541" y="364898"/>
                </a:cubicBezTo>
                <a:cubicBezTo>
                  <a:pt x="1208541" y="345167"/>
                  <a:pt x="1228498" y="325437"/>
                  <a:pt x="1248456" y="325437"/>
                </a:cubicBezTo>
                <a:close/>
                <a:moveTo>
                  <a:pt x="1159669" y="325437"/>
                </a:moveTo>
                <a:cubicBezTo>
                  <a:pt x="1169590" y="335226"/>
                  <a:pt x="1179512" y="354806"/>
                  <a:pt x="1199356" y="364595"/>
                </a:cubicBezTo>
                <a:cubicBezTo>
                  <a:pt x="1189434" y="393964"/>
                  <a:pt x="1219200" y="423333"/>
                  <a:pt x="1199356" y="442912"/>
                </a:cubicBezTo>
                <a:cubicBezTo>
                  <a:pt x="1169590" y="442912"/>
                  <a:pt x="1149747" y="413543"/>
                  <a:pt x="1139825" y="393964"/>
                </a:cubicBezTo>
                <a:cubicBezTo>
                  <a:pt x="1139825" y="364595"/>
                  <a:pt x="1139825" y="345016"/>
                  <a:pt x="1159669" y="325437"/>
                </a:cubicBezTo>
                <a:close/>
                <a:moveTo>
                  <a:pt x="1769358" y="315912"/>
                </a:moveTo>
                <a:cubicBezTo>
                  <a:pt x="1769358" y="315912"/>
                  <a:pt x="1779235" y="315912"/>
                  <a:pt x="1789113" y="325726"/>
                </a:cubicBezTo>
                <a:cubicBezTo>
                  <a:pt x="1769358" y="345353"/>
                  <a:pt x="1779235" y="384607"/>
                  <a:pt x="1769358" y="404235"/>
                </a:cubicBezTo>
                <a:cubicBezTo>
                  <a:pt x="1749602" y="404235"/>
                  <a:pt x="1729847" y="414048"/>
                  <a:pt x="1719969" y="423862"/>
                </a:cubicBezTo>
                <a:cubicBezTo>
                  <a:pt x="1710091" y="423862"/>
                  <a:pt x="1710091" y="423862"/>
                  <a:pt x="1710091" y="423862"/>
                </a:cubicBezTo>
                <a:cubicBezTo>
                  <a:pt x="1700213" y="394421"/>
                  <a:pt x="1700213" y="364980"/>
                  <a:pt x="1719969" y="345353"/>
                </a:cubicBezTo>
                <a:cubicBezTo>
                  <a:pt x="1729847" y="325726"/>
                  <a:pt x="1749602" y="315912"/>
                  <a:pt x="1769358" y="315912"/>
                </a:cubicBezTo>
                <a:close/>
                <a:moveTo>
                  <a:pt x="1415371" y="315912"/>
                </a:moveTo>
                <a:cubicBezTo>
                  <a:pt x="1415371" y="315912"/>
                  <a:pt x="1425123" y="315912"/>
                  <a:pt x="1425123" y="315912"/>
                </a:cubicBezTo>
                <a:cubicBezTo>
                  <a:pt x="1434874" y="325681"/>
                  <a:pt x="1434874" y="345220"/>
                  <a:pt x="1444626" y="364758"/>
                </a:cubicBezTo>
                <a:cubicBezTo>
                  <a:pt x="1444626" y="394066"/>
                  <a:pt x="1425123" y="433143"/>
                  <a:pt x="1395867" y="442912"/>
                </a:cubicBezTo>
                <a:cubicBezTo>
                  <a:pt x="1376363" y="423373"/>
                  <a:pt x="1376363" y="423373"/>
                  <a:pt x="1376363" y="423373"/>
                </a:cubicBezTo>
                <a:cubicBezTo>
                  <a:pt x="1386115" y="413604"/>
                  <a:pt x="1386115" y="384296"/>
                  <a:pt x="1386115" y="364758"/>
                </a:cubicBezTo>
                <a:cubicBezTo>
                  <a:pt x="1395867" y="354989"/>
                  <a:pt x="1405619" y="335450"/>
                  <a:pt x="1415371" y="315912"/>
                </a:cubicBezTo>
                <a:close/>
                <a:moveTo>
                  <a:pt x="1852746" y="300236"/>
                </a:moveTo>
                <a:cubicBezTo>
                  <a:pt x="1864982" y="300236"/>
                  <a:pt x="1877220" y="305197"/>
                  <a:pt x="1887009" y="315119"/>
                </a:cubicBezTo>
                <a:cubicBezTo>
                  <a:pt x="1896799" y="334963"/>
                  <a:pt x="1906588" y="354806"/>
                  <a:pt x="1896799" y="374650"/>
                </a:cubicBezTo>
                <a:cubicBezTo>
                  <a:pt x="1887009" y="384572"/>
                  <a:pt x="1877219" y="414338"/>
                  <a:pt x="1847851" y="414338"/>
                </a:cubicBezTo>
                <a:cubicBezTo>
                  <a:pt x="1847851" y="404416"/>
                  <a:pt x="1828272" y="384572"/>
                  <a:pt x="1818482" y="394494"/>
                </a:cubicBezTo>
                <a:cubicBezTo>
                  <a:pt x="1808692" y="394494"/>
                  <a:pt x="1798903" y="404416"/>
                  <a:pt x="1789113" y="404416"/>
                </a:cubicBezTo>
                <a:cubicBezTo>
                  <a:pt x="1789113" y="364728"/>
                  <a:pt x="1789113" y="334963"/>
                  <a:pt x="1818482" y="315119"/>
                </a:cubicBezTo>
                <a:cubicBezTo>
                  <a:pt x="1828272" y="305197"/>
                  <a:pt x="1840509" y="300236"/>
                  <a:pt x="1852746" y="300236"/>
                </a:cubicBezTo>
                <a:close/>
                <a:moveTo>
                  <a:pt x="1287462" y="295275"/>
                </a:moveTo>
                <a:cubicBezTo>
                  <a:pt x="1297384" y="295275"/>
                  <a:pt x="1307306" y="295275"/>
                  <a:pt x="1307306" y="305166"/>
                </a:cubicBezTo>
                <a:cubicBezTo>
                  <a:pt x="1327150" y="344732"/>
                  <a:pt x="1317228" y="384297"/>
                  <a:pt x="1307306" y="413971"/>
                </a:cubicBezTo>
                <a:cubicBezTo>
                  <a:pt x="1297384" y="394189"/>
                  <a:pt x="1317228" y="354623"/>
                  <a:pt x="1297384" y="344732"/>
                </a:cubicBezTo>
                <a:cubicBezTo>
                  <a:pt x="1287462" y="334840"/>
                  <a:pt x="1277540" y="354623"/>
                  <a:pt x="1277540" y="354623"/>
                </a:cubicBezTo>
                <a:cubicBezTo>
                  <a:pt x="1267619" y="374406"/>
                  <a:pt x="1287462" y="394189"/>
                  <a:pt x="1287462" y="423863"/>
                </a:cubicBezTo>
                <a:cubicBezTo>
                  <a:pt x="1277540" y="423863"/>
                  <a:pt x="1277540" y="404080"/>
                  <a:pt x="1267619" y="394189"/>
                </a:cubicBezTo>
                <a:cubicBezTo>
                  <a:pt x="1267619" y="364515"/>
                  <a:pt x="1247775" y="315058"/>
                  <a:pt x="1287462" y="295275"/>
                </a:cubicBezTo>
                <a:close/>
                <a:moveTo>
                  <a:pt x="1199357" y="227012"/>
                </a:moveTo>
                <a:cubicBezTo>
                  <a:pt x="1209080" y="227012"/>
                  <a:pt x="1209080" y="227012"/>
                  <a:pt x="1218804" y="227012"/>
                </a:cubicBezTo>
                <a:cubicBezTo>
                  <a:pt x="1218804" y="256320"/>
                  <a:pt x="1228527" y="285627"/>
                  <a:pt x="1238251" y="314935"/>
                </a:cubicBezTo>
                <a:cubicBezTo>
                  <a:pt x="1238251" y="314935"/>
                  <a:pt x="1228527" y="314935"/>
                  <a:pt x="1218804" y="324704"/>
                </a:cubicBezTo>
                <a:cubicBezTo>
                  <a:pt x="1209080" y="324704"/>
                  <a:pt x="1209080" y="354012"/>
                  <a:pt x="1189633" y="344243"/>
                </a:cubicBezTo>
                <a:cubicBezTo>
                  <a:pt x="1170186" y="324704"/>
                  <a:pt x="1160463" y="305166"/>
                  <a:pt x="1160463" y="275858"/>
                </a:cubicBezTo>
                <a:cubicBezTo>
                  <a:pt x="1170186" y="256320"/>
                  <a:pt x="1179910" y="227012"/>
                  <a:pt x="1199357" y="227012"/>
                </a:cubicBezTo>
                <a:close/>
                <a:moveTo>
                  <a:pt x="1371600" y="224801"/>
                </a:moveTo>
                <a:cubicBezTo>
                  <a:pt x="1379009" y="227239"/>
                  <a:pt x="1386417" y="232115"/>
                  <a:pt x="1396295" y="236990"/>
                </a:cubicBezTo>
                <a:cubicBezTo>
                  <a:pt x="1416050" y="275998"/>
                  <a:pt x="1406172" y="315005"/>
                  <a:pt x="1386417" y="344260"/>
                </a:cubicBezTo>
                <a:cubicBezTo>
                  <a:pt x="1376539" y="344260"/>
                  <a:pt x="1376539" y="354012"/>
                  <a:pt x="1376539" y="354012"/>
                </a:cubicBezTo>
                <a:cubicBezTo>
                  <a:pt x="1366661" y="344260"/>
                  <a:pt x="1366661" y="334508"/>
                  <a:pt x="1356783" y="334508"/>
                </a:cubicBezTo>
                <a:cubicBezTo>
                  <a:pt x="1346905" y="324757"/>
                  <a:pt x="1337028" y="324757"/>
                  <a:pt x="1327150" y="315005"/>
                </a:cubicBezTo>
                <a:cubicBezTo>
                  <a:pt x="1346905" y="285749"/>
                  <a:pt x="1346905" y="256494"/>
                  <a:pt x="1346905" y="227239"/>
                </a:cubicBezTo>
                <a:cubicBezTo>
                  <a:pt x="1356783" y="222363"/>
                  <a:pt x="1364191" y="222363"/>
                  <a:pt x="1371600" y="224801"/>
                </a:cubicBezTo>
                <a:close/>
                <a:moveTo>
                  <a:pt x="815373" y="217487"/>
                </a:moveTo>
                <a:cubicBezTo>
                  <a:pt x="844933" y="217487"/>
                  <a:pt x="884347" y="217487"/>
                  <a:pt x="904054" y="227324"/>
                </a:cubicBezTo>
                <a:cubicBezTo>
                  <a:pt x="943468" y="246997"/>
                  <a:pt x="963175" y="276508"/>
                  <a:pt x="982882" y="315855"/>
                </a:cubicBezTo>
                <a:cubicBezTo>
                  <a:pt x="1012442" y="404387"/>
                  <a:pt x="1042002" y="492918"/>
                  <a:pt x="1071563" y="581450"/>
                </a:cubicBezTo>
                <a:cubicBezTo>
                  <a:pt x="1071563" y="581450"/>
                  <a:pt x="1071563" y="591287"/>
                  <a:pt x="1061709" y="591287"/>
                </a:cubicBezTo>
                <a:cubicBezTo>
                  <a:pt x="1061709" y="601124"/>
                  <a:pt x="1051856" y="591287"/>
                  <a:pt x="1051856" y="581450"/>
                </a:cubicBezTo>
                <a:cubicBezTo>
                  <a:pt x="1022296" y="522429"/>
                  <a:pt x="1002589" y="453571"/>
                  <a:pt x="982882" y="394550"/>
                </a:cubicBezTo>
                <a:cubicBezTo>
                  <a:pt x="963175" y="365039"/>
                  <a:pt x="943468" y="345366"/>
                  <a:pt x="913908" y="325692"/>
                </a:cubicBezTo>
                <a:cubicBezTo>
                  <a:pt x="844933" y="296182"/>
                  <a:pt x="766106" y="315855"/>
                  <a:pt x="697132" y="306018"/>
                </a:cubicBezTo>
                <a:cubicBezTo>
                  <a:pt x="697132" y="306018"/>
                  <a:pt x="687278" y="296182"/>
                  <a:pt x="677425" y="306018"/>
                </a:cubicBezTo>
                <a:cubicBezTo>
                  <a:pt x="677425" y="355203"/>
                  <a:pt x="647864" y="404387"/>
                  <a:pt x="628158" y="463408"/>
                </a:cubicBezTo>
                <a:cubicBezTo>
                  <a:pt x="618304" y="492918"/>
                  <a:pt x="608451" y="532266"/>
                  <a:pt x="628158" y="561776"/>
                </a:cubicBezTo>
                <a:cubicBezTo>
                  <a:pt x="638011" y="601124"/>
                  <a:pt x="677425" y="630634"/>
                  <a:pt x="706985" y="660145"/>
                </a:cubicBezTo>
                <a:cubicBezTo>
                  <a:pt x="726692" y="689655"/>
                  <a:pt x="756252" y="719166"/>
                  <a:pt x="795666" y="748676"/>
                </a:cubicBezTo>
                <a:cubicBezTo>
                  <a:pt x="795666" y="758513"/>
                  <a:pt x="785813" y="768350"/>
                  <a:pt x="775959" y="768350"/>
                </a:cubicBezTo>
                <a:cubicBezTo>
                  <a:pt x="756252" y="768350"/>
                  <a:pt x="756252" y="748676"/>
                  <a:pt x="736546" y="738839"/>
                </a:cubicBezTo>
                <a:cubicBezTo>
                  <a:pt x="608451" y="620797"/>
                  <a:pt x="608451" y="620797"/>
                  <a:pt x="608451" y="620797"/>
                </a:cubicBezTo>
                <a:cubicBezTo>
                  <a:pt x="578890" y="591287"/>
                  <a:pt x="549330" y="551939"/>
                  <a:pt x="539477" y="512592"/>
                </a:cubicBezTo>
                <a:cubicBezTo>
                  <a:pt x="500063" y="453571"/>
                  <a:pt x="549330" y="384713"/>
                  <a:pt x="578890" y="335529"/>
                </a:cubicBezTo>
                <a:cubicBezTo>
                  <a:pt x="598597" y="306018"/>
                  <a:pt x="618304" y="276508"/>
                  <a:pt x="638011" y="237161"/>
                </a:cubicBezTo>
                <a:cubicBezTo>
                  <a:pt x="697132" y="237161"/>
                  <a:pt x="766106" y="237161"/>
                  <a:pt x="815373" y="217487"/>
                </a:cubicBezTo>
                <a:close/>
                <a:moveTo>
                  <a:pt x="834794" y="187325"/>
                </a:moveTo>
                <a:cubicBezTo>
                  <a:pt x="893829" y="187325"/>
                  <a:pt x="952864" y="216862"/>
                  <a:pt x="992221" y="275936"/>
                </a:cubicBezTo>
                <a:cubicBezTo>
                  <a:pt x="1002060" y="295628"/>
                  <a:pt x="1002060" y="295628"/>
                  <a:pt x="1002060" y="295628"/>
                </a:cubicBezTo>
                <a:cubicBezTo>
                  <a:pt x="1031578" y="354702"/>
                  <a:pt x="1041417" y="423622"/>
                  <a:pt x="1070934" y="492542"/>
                </a:cubicBezTo>
                <a:cubicBezTo>
                  <a:pt x="1070934" y="522079"/>
                  <a:pt x="1090613" y="551616"/>
                  <a:pt x="1090613" y="581153"/>
                </a:cubicBezTo>
                <a:cubicBezTo>
                  <a:pt x="1090613" y="581153"/>
                  <a:pt x="1080774" y="581153"/>
                  <a:pt x="1080774" y="581153"/>
                </a:cubicBezTo>
                <a:cubicBezTo>
                  <a:pt x="1070934" y="541770"/>
                  <a:pt x="1061095" y="502387"/>
                  <a:pt x="1041417" y="463005"/>
                </a:cubicBezTo>
                <a:cubicBezTo>
                  <a:pt x="1031578" y="413776"/>
                  <a:pt x="1011899" y="364548"/>
                  <a:pt x="1002060" y="315319"/>
                </a:cubicBezTo>
                <a:cubicBezTo>
                  <a:pt x="982382" y="285782"/>
                  <a:pt x="962703" y="256245"/>
                  <a:pt x="933186" y="236553"/>
                </a:cubicBezTo>
                <a:cubicBezTo>
                  <a:pt x="913507" y="216862"/>
                  <a:pt x="893829" y="207016"/>
                  <a:pt x="864311" y="207016"/>
                </a:cubicBezTo>
                <a:cubicBezTo>
                  <a:pt x="795437" y="197171"/>
                  <a:pt x="736402" y="236553"/>
                  <a:pt x="667527" y="226708"/>
                </a:cubicBezTo>
                <a:cubicBezTo>
                  <a:pt x="657688" y="226708"/>
                  <a:pt x="647849" y="226708"/>
                  <a:pt x="638010" y="216862"/>
                </a:cubicBezTo>
                <a:cubicBezTo>
                  <a:pt x="618331" y="236553"/>
                  <a:pt x="608492" y="266091"/>
                  <a:pt x="598653" y="285782"/>
                </a:cubicBezTo>
                <a:cubicBezTo>
                  <a:pt x="559296" y="335010"/>
                  <a:pt x="539618" y="384239"/>
                  <a:pt x="510100" y="443313"/>
                </a:cubicBezTo>
                <a:cubicBezTo>
                  <a:pt x="510100" y="492542"/>
                  <a:pt x="529778" y="531925"/>
                  <a:pt x="549457" y="571307"/>
                </a:cubicBezTo>
                <a:cubicBezTo>
                  <a:pt x="578974" y="610690"/>
                  <a:pt x="608492" y="640227"/>
                  <a:pt x="647849" y="669765"/>
                </a:cubicBezTo>
                <a:cubicBezTo>
                  <a:pt x="687206" y="709147"/>
                  <a:pt x="726562" y="748530"/>
                  <a:pt x="765919" y="787913"/>
                </a:cubicBezTo>
                <a:cubicBezTo>
                  <a:pt x="756080" y="787913"/>
                  <a:pt x="736402" y="778067"/>
                  <a:pt x="726562" y="768222"/>
                </a:cubicBezTo>
                <a:cubicBezTo>
                  <a:pt x="687206" y="728839"/>
                  <a:pt x="628170" y="679610"/>
                  <a:pt x="578974" y="640227"/>
                </a:cubicBezTo>
                <a:cubicBezTo>
                  <a:pt x="549457" y="600845"/>
                  <a:pt x="519939" y="561462"/>
                  <a:pt x="510100" y="522079"/>
                </a:cubicBezTo>
                <a:cubicBezTo>
                  <a:pt x="500261" y="522079"/>
                  <a:pt x="510100" y="512233"/>
                  <a:pt x="510100" y="512233"/>
                </a:cubicBezTo>
                <a:cubicBezTo>
                  <a:pt x="500261" y="492542"/>
                  <a:pt x="500261" y="482696"/>
                  <a:pt x="500261" y="463005"/>
                </a:cubicBezTo>
                <a:cubicBezTo>
                  <a:pt x="490422" y="463005"/>
                  <a:pt x="490422" y="472850"/>
                  <a:pt x="490422" y="472850"/>
                </a:cubicBezTo>
                <a:cubicBezTo>
                  <a:pt x="490422" y="492542"/>
                  <a:pt x="490422" y="502387"/>
                  <a:pt x="500261" y="512233"/>
                </a:cubicBezTo>
                <a:cubicBezTo>
                  <a:pt x="500261" y="522079"/>
                  <a:pt x="480582" y="522079"/>
                  <a:pt x="480582" y="531925"/>
                </a:cubicBezTo>
                <a:cubicBezTo>
                  <a:pt x="470743" y="541770"/>
                  <a:pt x="451065" y="551616"/>
                  <a:pt x="460904" y="561462"/>
                </a:cubicBezTo>
                <a:cubicBezTo>
                  <a:pt x="460904" y="571307"/>
                  <a:pt x="460904" y="571307"/>
                  <a:pt x="460904" y="581153"/>
                </a:cubicBezTo>
                <a:cubicBezTo>
                  <a:pt x="490422" y="581153"/>
                  <a:pt x="500261" y="590999"/>
                  <a:pt x="519939" y="600845"/>
                </a:cubicBezTo>
                <a:cubicBezTo>
                  <a:pt x="539618" y="610690"/>
                  <a:pt x="539618" y="610690"/>
                  <a:pt x="539618" y="610690"/>
                </a:cubicBezTo>
                <a:cubicBezTo>
                  <a:pt x="608492" y="669765"/>
                  <a:pt x="677366" y="738684"/>
                  <a:pt x="746241" y="797759"/>
                </a:cubicBezTo>
                <a:cubicBezTo>
                  <a:pt x="746241" y="797759"/>
                  <a:pt x="746241" y="807604"/>
                  <a:pt x="746241" y="807604"/>
                </a:cubicBezTo>
                <a:cubicBezTo>
                  <a:pt x="726562" y="797759"/>
                  <a:pt x="726562" y="797759"/>
                  <a:pt x="726562" y="797759"/>
                </a:cubicBezTo>
                <a:cubicBezTo>
                  <a:pt x="677366" y="748530"/>
                  <a:pt x="608492" y="699302"/>
                  <a:pt x="559296" y="650073"/>
                </a:cubicBezTo>
                <a:cubicBezTo>
                  <a:pt x="529778" y="620536"/>
                  <a:pt x="500261" y="600845"/>
                  <a:pt x="460904" y="590999"/>
                </a:cubicBezTo>
                <a:cubicBezTo>
                  <a:pt x="431387" y="590999"/>
                  <a:pt x="401869" y="590999"/>
                  <a:pt x="372351" y="590999"/>
                </a:cubicBezTo>
                <a:cubicBezTo>
                  <a:pt x="323155" y="590999"/>
                  <a:pt x="293638" y="630382"/>
                  <a:pt x="254281" y="659919"/>
                </a:cubicBezTo>
                <a:cubicBezTo>
                  <a:pt x="224763" y="679610"/>
                  <a:pt x="195246" y="709147"/>
                  <a:pt x="165728" y="728839"/>
                </a:cubicBezTo>
                <a:cubicBezTo>
                  <a:pt x="155889" y="738684"/>
                  <a:pt x="165728" y="748530"/>
                  <a:pt x="165728" y="748530"/>
                </a:cubicBezTo>
                <a:cubicBezTo>
                  <a:pt x="165728" y="807604"/>
                  <a:pt x="155889" y="866679"/>
                  <a:pt x="165728" y="915907"/>
                </a:cubicBezTo>
                <a:cubicBezTo>
                  <a:pt x="165728" y="984827"/>
                  <a:pt x="205085" y="1034056"/>
                  <a:pt x="264120" y="1063593"/>
                </a:cubicBezTo>
                <a:cubicBezTo>
                  <a:pt x="352673" y="1112821"/>
                  <a:pt x="460904" y="1122667"/>
                  <a:pt x="559296" y="1152204"/>
                </a:cubicBezTo>
                <a:cubicBezTo>
                  <a:pt x="559296" y="1162050"/>
                  <a:pt x="549457" y="1162050"/>
                  <a:pt x="549457" y="1162050"/>
                </a:cubicBezTo>
                <a:cubicBezTo>
                  <a:pt x="451065" y="1132513"/>
                  <a:pt x="352673" y="1112821"/>
                  <a:pt x="254281" y="1073438"/>
                </a:cubicBezTo>
                <a:cubicBezTo>
                  <a:pt x="214924" y="1053747"/>
                  <a:pt x="175567" y="1024210"/>
                  <a:pt x="165728" y="974981"/>
                </a:cubicBezTo>
                <a:cubicBezTo>
                  <a:pt x="155889" y="955290"/>
                  <a:pt x="146050" y="925753"/>
                  <a:pt x="146050" y="896216"/>
                </a:cubicBezTo>
                <a:cubicBezTo>
                  <a:pt x="146050" y="876524"/>
                  <a:pt x="146050" y="846987"/>
                  <a:pt x="146050" y="827296"/>
                </a:cubicBezTo>
                <a:cubicBezTo>
                  <a:pt x="146050" y="807604"/>
                  <a:pt x="146050" y="778067"/>
                  <a:pt x="146050" y="758376"/>
                </a:cubicBezTo>
                <a:cubicBezTo>
                  <a:pt x="146050" y="748530"/>
                  <a:pt x="146050" y="728839"/>
                  <a:pt x="146050" y="718993"/>
                </a:cubicBezTo>
                <a:cubicBezTo>
                  <a:pt x="165728" y="709147"/>
                  <a:pt x="195246" y="689456"/>
                  <a:pt x="214924" y="679610"/>
                </a:cubicBezTo>
                <a:cubicBezTo>
                  <a:pt x="254281" y="640227"/>
                  <a:pt x="293638" y="600845"/>
                  <a:pt x="342834" y="581153"/>
                </a:cubicBezTo>
                <a:cubicBezTo>
                  <a:pt x="352673" y="571307"/>
                  <a:pt x="342834" y="571307"/>
                  <a:pt x="352673" y="561462"/>
                </a:cubicBezTo>
                <a:cubicBezTo>
                  <a:pt x="342834" y="522079"/>
                  <a:pt x="372351" y="492542"/>
                  <a:pt x="372351" y="453159"/>
                </a:cubicBezTo>
                <a:cubicBezTo>
                  <a:pt x="421547" y="443313"/>
                  <a:pt x="421547" y="443313"/>
                  <a:pt x="421547" y="443313"/>
                </a:cubicBezTo>
                <a:cubicBezTo>
                  <a:pt x="441226" y="433468"/>
                  <a:pt x="470743" y="423622"/>
                  <a:pt x="500261" y="423622"/>
                </a:cubicBezTo>
                <a:cubicBezTo>
                  <a:pt x="510100" y="423622"/>
                  <a:pt x="510100" y="403930"/>
                  <a:pt x="510100" y="403930"/>
                </a:cubicBezTo>
                <a:cubicBezTo>
                  <a:pt x="529778" y="364548"/>
                  <a:pt x="549457" y="325165"/>
                  <a:pt x="578974" y="295628"/>
                </a:cubicBezTo>
                <a:cubicBezTo>
                  <a:pt x="588814" y="266091"/>
                  <a:pt x="618331" y="236553"/>
                  <a:pt x="618331" y="207016"/>
                </a:cubicBezTo>
                <a:cubicBezTo>
                  <a:pt x="628170" y="197171"/>
                  <a:pt x="647849" y="207016"/>
                  <a:pt x="667527" y="207016"/>
                </a:cubicBezTo>
                <a:cubicBezTo>
                  <a:pt x="716723" y="216862"/>
                  <a:pt x="775758" y="197171"/>
                  <a:pt x="834794" y="187325"/>
                </a:cubicBezTo>
                <a:close/>
                <a:moveTo>
                  <a:pt x="1749743" y="177800"/>
                </a:moveTo>
                <a:cubicBezTo>
                  <a:pt x="1808798" y="177800"/>
                  <a:pt x="1877696" y="197474"/>
                  <a:pt x="1936751" y="177800"/>
                </a:cubicBezTo>
                <a:cubicBezTo>
                  <a:pt x="1946593" y="187637"/>
                  <a:pt x="1946593" y="197474"/>
                  <a:pt x="1956436" y="207310"/>
                </a:cubicBezTo>
                <a:cubicBezTo>
                  <a:pt x="1985963" y="256495"/>
                  <a:pt x="2035176" y="295842"/>
                  <a:pt x="2064703" y="354863"/>
                </a:cubicBezTo>
                <a:cubicBezTo>
                  <a:pt x="2084388" y="413884"/>
                  <a:pt x="2074546" y="482742"/>
                  <a:pt x="2035176" y="531926"/>
                </a:cubicBezTo>
                <a:cubicBezTo>
                  <a:pt x="1995806" y="581110"/>
                  <a:pt x="1946593" y="630294"/>
                  <a:pt x="1907223" y="679479"/>
                </a:cubicBezTo>
                <a:cubicBezTo>
                  <a:pt x="1897381" y="699152"/>
                  <a:pt x="1877696" y="718826"/>
                  <a:pt x="1858011" y="728663"/>
                </a:cubicBezTo>
                <a:cubicBezTo>
                  <a:pt x="1848168" y="728663"/>
                  <a:pt x="1848168" y="728663"/>
                  <a:pt x="1838326" y="718826"/>
                </a:cubicBezTo>
                <a:cubicBezTo>
                  <a:pt x="1838326" y="708989"/>
                  <a:pt x="1838326" y="708989"/>
                  <a:pt x="1838326" y="708989"/>
                </a:cubicBezTo>
                <a:cubicBezTo>
                  <a:pt x="1887538" y="659805"/>
                  <a:pt x="1917066" y="610621"/>
                  <a:pt x="1966278" y="561437"/>
                </a:cubicBezTo>
                <a:cubicBezTo>
                  <a:pt x="1976121" y="531926"/>
                  <a:pt x="1995806" y="502416"/>
                  <a:pt x="1985963" y="472905"/>
                </a:cubicBezTo>
                <a:cubicBezTo>
                  <a:pt x="1995806" y="404047"/>
                  <a:pt x="1956436" y="345026"/>
                  <a:pt x="1926908" y="295842"/>
                </a:cubicBezTo>
                <a:cubicBezTo>
                  <a:pt x="1917066" y="286005"/>
                  <a:pt x="1907223" y="276168"/>
                  <a:pt x="1907223" y="256495"/>
                </a:cubicBezTo>
                <a:cubicBezTo>
                  <a:pt x="1897381" y="246658"/>
                  <a:pt x="1887538" y="266331"/>
                  <a:pt x="1867853" y="266331"/>
                </a:cubicBezTo>
                <a:cubicBezTo>
                  <a:pt x="1808798" y="266331"/>
                  <a:pt x="1759585" y="266331"/>
                  <a:pt x="1710373" y="286005"/>
                </a:cubicBezTo>
                <a:cubicBezTo>
                  <a:pt x="1680845" y="295842"/>
                  <a:pt x="1661160" y="315516"/>
                  <a:pt x="1641475" y="335189"/>
                </a:cubicBezTo>
                <a:cubicBezTo>
                  <a:pt x="1621790" y="364700"/>
                  <a:pt x="1621790" y="394210"/>
                  <a:pt x="1602105" y="433558"/>
                </a:cubicBezTo>
                <a:cubicBezTo>
                  <a:pt x="1602105" y="482742"/>
                  <a:pt x="1572578" y="522089"/>
                  <a:pt x="1572578" y="571273"/>
                </a:cubicBezTo>
                <a:cubicBezTo>
                  <a:pt x="1562735" y="581110"/>
                  <a:pt x="1552893" y="571273"/>
                  <a:pt x="1543050" y="571273"/>
                </a:cubicBezTo>
                <a:cubicBezTo>
                  <a:pt x="1543050" y="561437"/>
                  <a:pt x="1543050" y="561437"/>
                  <a:pt x="1543050" y="561437"/>
                </a:cubicBezTo>
                <a:cubicBezTo>
                  <a:pt x="1562735" y="472905"/>
                  <a:pt x="1562735" y="472905"/>
                  <a:pt x="1562735" y="472905"/>
                </a:cubicBezTo>
                <a:cubicBezTo>
                  <a:pt x="1572578" y="413884"/>
                  <a:pt x="1582420" y="364700"/>
                  <a:pt x="1592263" y="315516"/>
                </a:cubicBezTo>
                <a:cubicBezTo>
                  <a:pt x="1621790" y="256495"/>
                  <a:pt x="1671003" y="187637"/>
                  <a:pt x="1749743" y="177800"/>
                </a:cubicBezTo>
                <a:close/>
                <a:moveTo>
                  <a:pt x="1277937" y="177800"/>
                </a:moveTo>
                <a:cubicBezTo>
                  <a:pt x="1297516" y="177800"/>
                  <a:pt x="1317096" y="187569"/>
                  <a:pt x="1326885" y="207108"/>
                </a:cubicBezTo>
                <a:cubicBezTo>
                  <a:pt x="1336675" y="226646"/>
                  <a:pt x="1336675" y="265723"/>
                  <a:pt x="1326885" y="295031"/>
                </a:cubicBezTo>
                <a:cubicBezTo>
                  <a:pt x="1317096" y="295031"/>
                  <a:pt x="1307306" y="285261"/>
                  <a:pt x="1297516" y="285261"/>
                </a:cubicBezTo>
                <a:cubicBezTo>
                  <a:pt x="1277937" y="275492"/>
                  <a:pt x="1268148" y="295031"/>
                  <a:pt x="1258358" y="304800"/>
                </a:cubicBezTo>
                <a:cubicBezTo>
                  <a:pt x="1238779" y="275492"/>
                  <a:pt x="1219200" y="246184"/>
                  <a:pt x="1228989" y="207108"/>
                </a:cubicBezTo>
                <a:cubicBezTo>
                  <a:pt x="1248569" y="197338"/>
                  <a:pt x="1258358" y="177800"/>
                  <a:pt x="1277937" y="177800"/>
                </a:cubicBezTo>
                <a:close/>
                <a:moveTo>
                  <a:pt x="1956123" y="147637"/>
                </a:moveTo>
                <a:cubicBezTo>
                  <a:pt x="1965944" y="177149"/>
                  <a:pt x="1995407" y="216498"/>
                  <a:pt x="2015049" y="246010"/>
                </a:cubicBezTo>
                <a:cubicBezTo>
                  <a:pt x="2044512" y="275522"/>
                  <a:pt x="2083796" y="305034"/>
                  <a:pt x="2093617" y="354220"/>
                </a:cubicBezTo>
                <a:cubicBezTo>
                  <a:pt x="2093617" y="383732"/>
                  <a:pt x="2103438" y="413244"/>
                  <a:pt x="2093617" y="442756"/>
                </a:cubicBezTo>
                <a:cubicBezTo>
                  <a:pt x="2083796" y="472268"/>
                  <a:pt x="2083796" y="501779"/>
                  <a:pt x="2064154" y="531291"/>
                </a:cubicBezTo>
                <a:cubicBezTo>
                  <a:pt x="2054333" y="531291"/>
                  <a:pt x="2054333" y="541129"/>
                  <a:pt x="2054333" y="541129"/>
                </a:cubicBezTo>
                <a:cubicBezTo>
                  <a:pt x="2054333" y="550966"/>
                  <a:pt x="2034691" y="570641"/>
                  <a:pt x="2024870" y="580478"/>
                </a:cubicBezTo>
                <a:cubicBezTo>
                  <a:pt x="1975765" y="629664"/>
                  <a:pt x="1926661" y="688688"/>
                  <a:pt x="1877556" y="747712"/>
                </a:cubicBezTo>
                <a:cubicBezTo>
                  <a:pt x="1867735" y="747712"/>
                  <a:pt x="1867735" y="747712"/>
                  <a:pt x="1867735" y="737875"/>
                </a:cubicBezTo>
                <a:cubicBezTo>
                  <a:pt x="1877556" y="728037"/>
                  <a:pt x="1887377" y="718200"/>
                  <a:pt x="1907019" y="698525"/>
                </a:cubicBezTo>
                <a:cubicBezTo>
                  <a:pt x="1946303" y="639502"/>
                  <a:pt x="2005228" y="590315"/>
                  <a:pt x="2054333" y="531291"/>
                </a:cubicBezTo>
                <a:cubicBezTo>
                  <a:pt x="2073975" y="491942"/>
                  <a:pt x="2083796" y="442756"/>
                  <a:pt x="2083796" y="403407"/>
                </a:cubicBezTo>
                <a:cubicBezTo>
                  <a:pt x="2093617" y="344383"/>
                  <a:pt x="2044512" y="295196"/>
                  <a:pt x="2005228" y="246010"/>
                </a:cubicBezTo>
                <a:cubicBezTo>
                  <a:pt x="1985586" y="226335"/>
                  <a:pt x="1956123" y="196823"/>
                  <a:pt x="1956123" y="167311"/>
                </a:cubicBezTo>
                <a:cubicBezTo>
                  <a:pt x="1946303" y="157474"/>
                  <a:pt x="1936482" y="167311"/>
                  <a:pt x="1936482" y="167311"/>
                </a:cubicBezTo>
                <a:cubicBezTo>
                  <a:pt x="1877556" y="186986"/>
                  <a:pt x="1818630" y="167311"/>
                  <a:pt x="1769525" y="167311"/>
                </a:cubicBezTo>
                <a:cubicBezTo>
                  <a:pt x="1730241" y="167311"/>
                  <a:pt x="1681136" y="177149"/>
                  <a:pt x="1651673" y="206661"/>
                </a:cubicBezTo>
                <a:cubicBezTo>
                  <a:pt x="1612389" y="246010"/>
                  <a:pt x="1592747" y="295196"/>
                  <a:pt x="1582926" y="344383"/>
                </a:cubicBezTo>
                <a:cubicBezTo>
                  <a:pt x="1563284" y="423081"/>
                  <a:pt x="1543642" y="491942"/>
                  <a:pt x="1524000" y="560803"/>
                </a:cubicBezTo>
                <a:cubicBezTo>
                  <a:pt x="1524000" y="511617"/>
                  <a:pt x="1533821" y="472268"/>
                  <a:pt x="1543642" y="432918"/>
                </a:cubicBezTo>
                <a:cubicBezTo>
                  <a:pt x="1553463" y="393569"/>
                  <a:pt x="1553463" y="354220"/>
                  <a:pt x="1573105" y="314871"/>
                </a:cubicBezTo>
                <a:cubicBezTo>
                  <a:pt x="1573105" y="275522"/>
                  <a:pt x="1602568" y="246010"/>
                  <a:pt x="1622210" y="216498"/>
                </a:cubicBezTo>
                <a:cubicBezTo>
                  <a:pt x="1651673" y="177149"/>
                  <a:pt x="1700778" y="157474"/>
                  <a:pt x="1749883" y="157474"/>
                </a:cubicBezTo>
                <a:cubicBezTo>
                  <a:pt x="1818630" y="157474"/>
                  <a:pt x="1897198" y="167311"/>
                  <a:pt x="1956123" y="147637"/>
                </a:cubicBezTo>
                <a:close/>
                <a:moveTo>
                  <a:pt x="952874" y="98425"/>
                </a:moveTo>
                <a:cubicBezTo>
                  <a:pt x="982290" y="108267"/>
                  <a:pt x="1021510" y="108267"/>
                  <a:pt x="1050926" y="118110"/>
                </a:cubicBezTo>
                <a:cubicBezTo>
                  <a:pt x="1041121" y="137795"/>
                  <a:pt x="1031315" y="157480"/>
                  <a:pt x="1021510" y="167322"/>
                </a:cubicBezTo>
                <a:cubicBezTo>
                  <a:pt x="1011705" y="177165"/>
                  <a:pt x="1001900" y="167322"/>
                  <a:pt x="992095" y="167322"/>
                </a:cubicBezTo>
                <a:cubicBezTo>
                  <a:pt x="972484" y="177165"/>
                  <a:pt x="952874" y="177165"/>
                  <a:pt x="933264" y="196850"/>
                </a:cubicBezTo>
                <a:cubicBezTo>
                  <a:pt x="913653" y="196850"/>
                  <a:pt x="903848" y="187007"/>
                  <a:pt x="884238" y="177165"/>
                </a:cubicBezTo>
                <a:cubicBezTo>
                  <a:pt x="884238" y="167322"/>
                  <a:pt x="894043" y="157480"/>
                  <a:pt x="903848" y="157480"/>
                </a:cubicBezTo>
                <a:cubicBezTo>
                  <a:pt x="923458" y="137795"/>
                  <a:pt x="943069" y="127952"/>
                  <a:pt x="952874" y="98425"/>
                </a:cubicBezTo>
                <a:close/>
                <a:moveTo>
                  <a:pt x="1611631" y="79375"/>
                </a:moveTo>
                <a:cubicBezTo>
                  <a:pt x="1631316" y="89253"/>
                  <a:pt x="1651001" y="99130"/>
                  <a:pt x="1670686" y="109008"/>
                </a:cubicBezTo>
                <a:cubicBezTo>
                  <a:pt x="1680528" y="118886"/>
                  <a:pt x="1700213" y="128764"/>
                  <a:pt x="1700213" y="148519"/>
                </a:cubicBezTo>
                <a:cubicBezTo>
                  <a:pt x="1690371" y="158397"/>
                  <a:pt x="1670686" y="158397"/>
                  <a:pt x="1660843" y="168275"/>
                </a:cubicBezTo>
                <a:cubicBezTo>
                  <a:pt x="1641158" y="168275"/>
                  <a:pt x="1641158" y="158397"/>
                  <a:pt x="1631316" y="158397"/>
                </a:cubicBezTo>
                <a:cubicBezTo>
                  <a:pt x="1611631" y="148519"/>
                  <a:pt x="1572261" y="138642"/>
                  <a:pt x="1552576" y="148519"/>
                </a:cubicBezTo>
                <a:cubicBezTo>
                  <a:pt x="1532891" y="148519"/>
                  <a:pt x="1532891" y="128764"/>
                  <a:pt x="1523048" y="128764"/>
                </a:cubicBezTo>
                <a:cubicBezTo>
                  <a:pt x="1503363" y="109008"/>
                  <a:pt x="1503363" y="109008"/>
                  <a:pt x="1503363" y="109008"/>
                </a:cubicBezTo>
                <a:cubicBezTo>
                  <a:pt x="1532891" y="79375"/>
                  <a:pt x="1582103" y="89253"/>
                  <a:pt x="1611631" y="79375"/>
                </a:cubicBezTo>
                <a:close/>
                <a:moveTo>
                  <a:pt x="943251" y="69850"/>
                </a:moveTo>
                <a:cubicBezTo>
                  <a:pt x="982732" y="79664"/>
                  <a:pt x="1022212" y="79664"/>
                  <a:pt x="1051822" y="89477"/>
                </a:cubicBezTo>
                <a:cubicBezTo>
                  <a:pt x="1061693" y="89477"/>
                  <a:pt x="1071563" y="89477"/>
                  <a:pt x="1071563" y="99291"/>
                </a:cubicBezTo>
                <a:cubicBezTo>
                  <a:pt x="1061693" y="118918"/>
                  <a:pt x="1041952" y="89477"/>
                  <a:pt x="1032082" y="99291"/>
                </a:cubicBezTo>
                <a:cubicBezTo>
                  <a:pt x="1002472" y="89477"/>
                  <a:pt x="972861" y="89477"/>
                  <a:pt x="953121" y="79664"/>
                </a:cubicBezTo>
                <a:cubicBezTo>
                  <a:pt x="943251" y="89477"/>
                  <a:pt x="933381" y="109104"/>
                  <a:pt x="923511" y="109104"/>
                </a:cubicBezTo>
                <a:cubicBezTo>
                  <a:pt x="903771" y="128732"/>
                  <a:pt x="884030" y="148359"/>
                  <a:pt x="864290" y="177800"/>
                </a:cubicBezTo>
                <a:cubicBezTo>
                  <a:pt x="864290" y="177800"/>
                  <a:pt x="854420" y="177800"/>
                  <a:pt x="854420" y="177800"/>
                </a:cubicBezTo>
                <a:cubicBezTo>
                  <a:pt x="844550" y="167986"/>
                  <a:pt x="854420" y="167986"/>
                  <a:pt x="854420" y="158173"/>
                </a:cubicBezTo>
                <a:cubicBezTo>
                  <a:pt x="884030" y="138545"/>
                  <a:pt x="903771" y="118918"/>
                  <a:pt x="923511" y="89477"/>
                </a:cubicBezTo>
                <a:cubicBezTo>
                  <a:pt x="913641" y="89477"/>
                  <a:pt x="933381" y="89477"/>
                  <a:pt x="933381" y="79664"/>
                </a:cubicBezTo>
                <a:cubicBezTo>
                  <a:pt x="943251" y="69850"/>
                  <a:pt x="943251" y="69850"/>
                  <a:pt x="943251" y="69850"/>
                </a:cubicBezTo>
                <a:close/>
                <a:moveTo>
                  <a:pt x="1277620" y="49212"/>
                </a:moveTo>
                <a:cubicBezTo>
                  <a:pt x="1287462" y="49212"/>
                  <a:pt x="1297305" y="59066"/>
                  <a:pt x="1316990" y="68921"/>
                </a:cubicBezTo>
                <a:cubicBezTo>
                  <a:pt x="1356360" y="78775"/>
                  <a:pt x="1395730" y="88630"/>
                  <a:pt x="1435100" y="118193"/>
                </a:cubicBezTo>
                <a:cubicBezTo>
                  <a:pt x="1474470" y="128048"/>
                  <a:pt x="1513840" y="157611"/>
                  <a:pt x="1523683" y="197029"/>
                </a:cubicBezTo>
                <a:cubicBezTo>
                  <a:pt x="1533525" y="226593"/>
                  <a:pt x="1533525" y="246302"/>
                  <a:pt x="1533525" y="275865"/>
                </a:cubicBezTo>
                <a:cubicBezTo>
                  <a:pt x="1533525" y="305429"/>
                  <a:pt x="1533525" y="305429"/>
                  <a:pt x="1533525" y="305429"/>
                </a:cubicBezTo>
                <a:cubicBezTo>
                  <a:pt x="1523683" y="384265"/>
                  <a:pt x="1503998" y="472955"/>
                  <a:pt x="1484313" y="551791"/>
                </a:cubicBezTo>
                <a:cubicBezTo>
                  <a:pt x="1474470" y="561645"/>
                  <a:pt x="1464628" y="551791"/>
                  <a:pt x="1454785" y="551791"/>
                </a:cubicBezTo>
                <a:cubicBezTo>
                  <a:pt x="1454785" y="532082"/>
                  <a:pt x="1454785" y="522227"/>
                  <a:pt x="1464628" y="512373"/>
                </a:cubicBezTo>
                <a:cubicBezTo>
                  <a:pt x="1454785" y="492664"/>
                  <a:pt x="1464628" y="463100"/>
                  <a:pt x="1474470" y="443391"/>
                </a:cubicBezTo>
                <a:cubicBezTo>
                  <a:pt x="1474470" y="394119"/>
                  <a:pt x="1494155" y="344847"/>
                  <a:pt x="1484313" y="305429"/>
                </a:cubicBezTo>
                <a:cubicBezTo>
                  <a:pt x="1474470" y="275865"/>
                  <a:pt x="1474470" y="256156"/>
                  <a:pt x="1454785" y="236447"/>
                </a:cubicBezTo>
                <a:cubicBezTo>
                  <a:pt x="1435100" y="216738"/>
                  <a:pt x="1415415" y="197029"/>
                  <a:pt x="1385888" y="187175"/>
                </a:cubicBezTo>
                <a:cubicBezTo>
                  <a:pt x="1366202" y="167466"/>
                  <a:pt x="1336675" y="147757"/>
                  <a:pt x="1307147" y="137902"/>
                </a:cubicBezTo>
                <a:cubicBezTo>
                  <a:pt x="1297305" y="128048"/>
                  <a:pt x="1297305" y="118193"/>
                  <a:pt x="1287462" y="118193"/>
                </a:cubicBezTo>
                <a:cubicBezTo>
                  <a:pt x="1277620" y="128048"/>
                  <a:pt x="1277620" y="128048"/>
                  <a:pt x="1267777" y="137902"/>
                </a:cubicBezTo>
                <a:cubicBezTo>
                  <a:pt x="1208722" y="167466"/>
                  <a:pt x="1139825" y="206884"/>
                  <a:pt x="1120140" y="275865"/>
                </a:cubicBezTo>
                <a:cubicBezTo>
                  <a:pt x="1090612" y="344847"/>
                  <a:pt x="1100455" y="413828"/>
                  <a:pt x="1120140" y="482809"/>
                </a:cubicBezTo>
                <a:cubicBezTo>
                  <a:pt x="1120140" y="502518"/>
                  <a:pt x="1139825" y="522227"/>
                  <a:pt x="1139825" y="551791"/>
                </a:cubicBezTo>
                <a:cubicBezTo>
                  <a:pt x="1139825" y="551791"/>
                  <a:pt x="1149667" y="561645"/>
                  <a:pt x="1139825" y="561645"/>
                </a:cubicBezTo>
                <a:cubicBezTo>
                  <a:pt x="1139825" y="571500"/>
                  <a:pt x="1129982" y="571500"/>
                  <a:pt x="1120140" y="571500"/>
                </a:cubicBezTo>
                <a:cubicBezTo>
                  <a:pt x="1100455" y="472955"/>
                  <a:pt x="1061085" y="384265"/>
                  <a:pt x="1041400" y="285720"/>
                </a:cubicBezTo>
                <a:cubicBezTo>
                  <a:pt x="1041400" y="216738"/>
                  <a:pt x="1070927" y="147757"/>
                  <a:pt x="1129982" y="108339"/>
                </a:cubicBezTo>
                <a:cubicBezTo>
                  <a:pt x="1179195" y="88630"/>
                  <a:pt x="1238250" y="78775"/>
                  <a:pt x="1277620" y="49212"/>
                </a:cubicBezTo>
                <a:close/>
                <a:moveTo>
                  <a:pt x="1622109" y="39687"/>
                </a:moveTo>
                <a:cubicBezTo>
                  <a:pt x="1641794" y="59314"/>
                  <a:pt x="1641794" y="59314"/>
                  <a:pt x="1641794" y="59314"/>
                </a:cubicBezTo>
                <a:cubicBezTo>
                  <a:pt x="1661479" y="88755"/>
                  <a:pt x="1710691" y="88755"/>
                  <a:pt x="1730376" y="137823"/>
                </a:cubicBezTo>
                <a:cubicBezTo>
                  <a:pt x="1710691" y="147637"/>
                  <a:pt x="1710691" y="128010"/>
                  <a:pt x="1710691" y="118196"/>
                </a:cubicBezTo>
                <a:cubicBezTo>
                  <a:pt x="1681164" y="88755"/>
                  <a:pt x="1651636" y="88755"/>
                  <a:pt x="1622109" y="59314"/>
                </a:cubicBezTo>
                <a:cubicBezTo>
                  <a:pt x="1612266" y="59314"/>
                  <a:pt x="1602423" y="69128"/>
                  <a:pt x="1592581" y="69128"/>
                </a:cubicBezTo>
                <a:cubicBezTo>
                  <a:pt x="1553211" y="78941"/>
                  <a:pt x="1523683" y="78941"/>
                  <a:pt x="1494156" y="88755"/>
                </a:cubicBezTo>
                <a:cubicBezTo>
                  <a:pt x="1484313" y="88755"/>
                  <a:pt x="1484313" y="88755"/>
                  <a:pt x="1484313" y="88755"/>
                </a:cubicBezTo>
                <a:cubicBezTo>
                  <a:pt x="1494156" y="69128"/>
                  <a:pt x="1533526" y="69128"/>
                  <a:pt x="1553211" y="59314"/>
                </a:cubicBezTo>
                <a:cubicBezTo>
                  <a:pt x="1563053" y="69128"/>
                  <a:pt x="1572896" y="59314"/>
                  <a:pt x="1582738" y="59314"/>
                </a:cubicBezTo>
                <a:cubicBezTo>
                  <a:pt x="1602423" y="59314"/>
                  <a:pt x="1612266" y="39687"/>
                  <a:pt x="1622109" y="39687"/>
                </a:cubicBezTo>
                <a:close/>
                <a:moveTo>
                  <a:pt x="1278272" y="0"/>
                </a:moveTo>
                <a:cubicBezTo>
                  <a:pt x="1297934" y="19696"/>
                  <a:pt x="1317597" y="39391"/>
                  <a:pt x="1337260" y="49239"/>
                </a:cubicBezTo>
                <a:cubicBezTo>
                  <a:pt x="1396249" y="59087"/>
                  <a:pt x="1445405" y="78783"/>
                  <a:pt x="1494562" y="108327"/>
                </a:cubicBezTo>
                <a:cubicBezTo>
                  <a:pt x="1553550" y="147718"/>
                  <a:pt x="1573213" y="226501"/>
                  <a:pt x="1563382" y="305284"/>
                </a:cubicBezTo>
                <a:cubicBezTo>
                  <a:pt x="1543719" y="384067"/>
                  <a:pt x="1524056" y="472698"/>
                  <a:pt x="1504394" y="551481"/>
                </a:cubicBezTo>
                <a:cubicBezTo>
                  <a:pt x="1504394" y="551481"/>
                  <a:pt x="1504394" y="561329"/>
                  <a:pt x="1504394" y="561329"/>
                </a:cubicBezTo>
                <a:cubicBezTo>
                  <a:pt x="1494562" y="561329"/>
                  <a:pt x="1494562" y="551481"/>
                  <a:pt x="1494562" y="551481"/>
                </a:cubicBezTo>
                <a:cubicBezTo>
                  <a:pt x="1514225" y="472698"/>
                  <a:pt x="1524056" y="393915"/>
                  <a:pt x="1543719" y="315132"/>
                </a:cubicBezTo>
                <a:cubicBezTo>
                  <a:pt x="1553550" y="265893"/>
                  <a:pt x="1553550" y="206805"/>
                  <a:pt x="1524056" y="157566"/>
                </a:cubicBezTo>
                <a:cubicBezTo>
                  <a:pt x="1494562" y="118174"/>
                  <a:pt x="1435574" y="98479"/>
                  <a:pt x="1386417" y="78783"/>
                </a:cubicBezTo>
                <a:cubicBezTo>
                  <a:pt x="1356923" y="68935"/>
                  <a:pt x="1307766" y="59087"/>
                  <a:pt x="1278272" y="29544"/>
                </a:cubicBezTo>
                <a:cubicBezTo>
                  <a:pt x="1268440" y="39391"/>
                  <a:pt x="1258609" y="49239"/>
                  <a:pt x="1248778" y="49239"/>
                </a:cubicBezTo>
                <a:cubicBezTo>
                  <a:pt x="1209452" y="78783"/>
                  <a:pt x="1160295" y="78783"/>
                  <a:pt x="1111138" y="108327"/>
                </a:cubicBezTo>
                <a:cubicBezTo>
                  <a:pt x="1101307" y="118174"/>
                  <a:pt x="1091476" y="118174"/>
                  <a:pt x="1081644" y="128022"/>
                </a:cubicBezTo>
                <a:cubicBezTo>
                  <a:pt x="1032487" y="196957"/>
                  <a:pt x="1012825" y="295436"/>
                  <a:pt x="1052150" y="364371"/>
                </a:cubicBezTo>
                <a:cubicBezTo>
                  <a:pt x="1071813" y="413611"/>
                  <a:pt x="1071813" y="453002"/>
                  <a:pt x="1091476" y="492394"/>
                </a:cubicBezTo>
                <a:cubicBezTo>
                  <a:pt x="1101307" y="521938"/>
                  <a:pt x="1101307" y="551481"/>
                  <a:pt x="1111138" y="571177"/>
                </a:cubicBezTo>
                <a:cubicBezTo>
                  <a:pt x="1101307" y="541633"/>
                  <a:pt x="1091476" y="521938"/>
                  <a:pt x="1081644" y="482546"/>
                </a:cubicBezTo>
                <a:cubicBezTo>
                  <a:pt x="1061982" y="443155"/>
                  <a:pt x="1052150" y="393915"/>
                  <a:pt x="1032487" y="354524"/>
                </a:cubicBezTo>
                <a:cubicBezTo>
                  <a:pt x="1022656" y="315132"/>
                  <a:pt x="1012825" y="275741"/>
                  <a:pt x="1022656" y="226501"/>
                </a:cubicBezTo>
                <a:cubicBezTo>
                  <a:pt x="1022656" y="167414"/>
                  <a:pt x="1071813" y="108327"/>
                  <a:pt x="1130801" y="78783"/>
                </a:cubicBezTo>
                <a:cubicBezTo>
                  <a:pt x="1179958" y="59087"/>
                  <a:pt x="1238946" y="49239"/>
                  <a:pt x="1278272" y="0"/>
                </a:cubicBezTo>
                <a:close/>
              </a:path>
            </a:pathLst>
          </a:custGeom>
          <a:solidFill>
            <a:schemeClr val="bg1">
              <a:lumMod val="50000"/>
            </a:schemeClr>
          </a:solidFill>
          <a:ln>
            <a:noFill/>
          </a:ln>
        </p:spPr>
        <p:txBody>
          <a:bodyPr anchor="ctr" anchorCtr="0" bIns="45720" compatLnSpc="1" lIns="91440" numCol="1" rIns="91440" tIns="0" vert="horz" wrap="square">
            <a:noAutofit/>
          </a:bodyPr>
          <a:lstStyle/>
          <a:p>
            <a:pPr algn="ctr"/>
            <a:r>
              <a:rPr altLang="en-US" lang="zh-CN" sz="2800">
                <a:solidFill>
                  <a:srgbClr val="C00000"/>
                </a:solidFill>
                <a:latin charset="-122" panose="02000603000000000000" pitchFamily="2" typeface="李旭科书法"/>
                <a:ea charset="-122" panose="02000603000000000000" pitchFamily="2" typeface="李旭科书法"/>
              </a:rPr>
              <a:t>贰</a:t>
            </a:r>
          </a:p>
        </p:txBody>
      </p:sp>
      <p:sp>
        <p:nvSpPr>
          <p:cNvPr id="18" name="任意多边形 17"/>
          <p:cNvSpPr/>
          <p:nvPr>
            <p:custDataLst>
              <p:tags r:id="rId20"/>
            </p:custDataLst>
          </p:nvPr>
        </p:nvSpPr>
        <p:spPr bwMode="auto">
          <a:xfrm>
            <a:off x="984757" y="3951677"/>
            <a:ext cx="847947" cy="869734"/>
          </a:xfrm>
          <a:custGeom>
            <a:gdLst>
              <a:gd fmla="*/ 1355725 w 2693988" name="connsiteX0"/>
              <a:gd fmla="*/ 2755900 h 2763207" name="connsiteY0"/>
              <a:gd fmla="*/ 1366838 w 2693988" name="connsiteX1"/>
              <a:gd fmla="*/ 2755900 h 2763207" name="connsiteY1"/>
              <a:gd fmla="*/ 1362185 w 2693988" name="connsiteX2"/>
              <a:gd fmla="*/ 2762880 h 2763207" name="connsiteY2"/>
              <a:gd fmla="*/ 1355725 w 2693988" name="connsiteX3"/>
              <a:gd fmla="*/ 2763207 h 2763207" name="connsiteY3"/>
              <a:gd fmla="*/ 948827 w 2693988" name="connsiteX4"/>
              <a:gd fmla="*/ 2513134 h 2763207" name="connsiteY4"/>
              <a:gd fmla="*/ 962686 w 2693988" name="connsiteX5"/>
              <a:gd fmla="*/ 2529619 h 2763207" name="connsiteY5"/>
              <a:gd fmla="*/ 1041532 w 2693988" name="connsiteX6"/>
              <a:gd fmla="*/ 2607773 h 2763207" name="connsiteY6"/>
              <a:gd fmla="*/ 1061244 w 2693988" name="connsiteX7"/>
              <a:gd fmla="*/ 2598004 h 2763207" name="connsiteY7"/>
              <a:gd fmla="*/ 1169657 w 2693988" name="connsiteX8"/>
              <a:gd fmla="*/ 2568696 h 2763207" name="connsiteY8"/>
              <a:gd fmla="*/ 1179513 w 2693988" name="connsiteX9"/>
              <a:gd fmla="*/ 2568696 h 2763207" name="connsiteY9"/>
              <a:gd fmla="*/ 1130234 w 2693988" name="connsiteX10"/>
              <a:gd fmla="*/ 2598004 h 2763207" name="connsiteY10"/>
              <a:gd fmla="*/ 1041532 w 2693988" name="connsiteX11"/>
              <a:gd fmla="*/ 2627312 h 2763207" name="connsiteY11"/>
              <a:gd fmla="*/ 1011965 w 2693988" name="connsiteX12"/>
              <a:gd fmla="*/ 2588235 h 2763207" name="connsiteY12"/>
              <a:gd fmla="*/ 972542 w 2693988" name="connsiteX13"/>
              <a:gd fmla="*/ 2558927 h 2763207" name="connsiteY13"/>
              <a:gd fmla="*/ 942975 w 2693988" name="connsiteX14"/>
              <a:gd fmla="*/ 2519850 h 2763207" name="connsiteY14"/>
              <a:gd fmla="*/ 948827 w 2693988" name="connsiteX15"/>
              <a:gd fmla="*/ 2513134 h 2763207" name="connsiteY15"/>
              <a:gd fmla="*/ 1809406 w 2693988" name="connsiteX16"/>
              <a:gd fmla="*/ 2500312 h 2763207" name="connsiteY16"/>
              <a:gd fmla="*/ 1819276 w 2693988" name="connsiteX17"/>
              <a:gd fmla="*/ 2500312 h 2763207" name="connsiteY17"/>
              <a:gd fmla="*/ 1750185 w 2693988" name="connsiteX18"/>
              <a:gd fmla="*/ 2607773 h 2763207" name="connsiteY18"/>
              <a:gd fmla="*/ 1700835 w 2693988" name="connsiteX19"/>
              <a:gd fmla="*/ 2598004 h 2763207" name="connsiteY19"/>
              <a:gd fmla="*/ 1602133 w 2693988" name="connsiteX20"/>
              <a:gd fmla="*/ 2578466 h 2763207" name="connsiteY20"/>
              <a:gd fmla="*/ 1602133 w 2693988" name="connsiteX21"/>
              <a:gd fmla="*/ 2558927 h 2763207" name="connsiteY21"/>
              <a:gd fmla="*/ 1641614 w 2693988" name="connsiteX22"/>
              <a:gd fmla="*/ 2578466 h 2763207" name="connsiteY22"/>
              <a:gd fmla="*/ 1720575 w 2693988" name="connsiteX23"/>
              <a:gd fmla="*/ 2588235 h 2763207" name="connsiteY23"/>
              <a:gd fmla="*/ 1730445 w 2693988" name="connsiteX24"/>
              <a:gd fmla="*/ 2588235 h 2763207" name="connsiteY24"/>
              <a:gd fmla="*/ 1809406 w 2693988" name="connsiteX25"/>
              <a:gd fmla="*/ 2500312 h 2763207" name="connsiteY25"/>
              <a:gd fmla="*/ 1022434 w 2693988" name="connsiteX26"/>
              <a:gd fmla="*/ 2489200 h 2763207" name="connsiteY26"/>
              <a:gd fmla="*/ 1052011 w 2693988" name="connsiteX27"/>
              <a:gd fmla="*/ 2519074 h 2763207" name="connsiteY27"/>
              <a:gd fmla="*/ 1121026 w 2693988" name="connsiteX28"/>
              <a:gd fmla="*/ 2519074 h 2763207" name="connsiteY28"/>
              <a:gd fmla="*/ 1150604 w 2693988" name="connsiteX29"/>
              <a:gd fmla="*/ 2548948 h 2763207" name="connsiteY29"/>
              <a:gd fmla="*/ 1160463 w 2693988" name="connsiteX30"/>
              <a:gd fmla="*/ 2558906 h 2763207" name="connsiteY30"/>
              <a:gd fmla="*/ 1061871 w 2693988" name="connsiteX31"/>
              <a:gd fmla="*/ 2588780 h 2763207" name="connsiteY31"/>
              <a:gd fmla="*/ 1022434 w 2693988" name="connsiteX32"/>
              <a:gd fmla="*/ 2558906 h 2763207" name="connsiteY32"/>
              <a:gd fmla="*/ 973138 w 2693988" name="connsiteX33"/>
              <a:gd fmla="*/ 2519074 h 2763207" name="connsiteY33"/>
              <a:gd fmla="*/ 973138 w 2693988" name="connsiteX34"/>
              <a:gd fmla="*/ 2509116 h 2763207" name="connsiteY34"/>
              <a:gd fmla="*/ 1022434 w 2693988" name="connsiteX35"/>
              <a:gd fmla="*/ 2489200 h 2763207" name="connsiteY35"/>
              <a:gd fmla="*/ 1746552 w 2693988" name="connsiteX36"/>
              <a:gd fmla="*/ 2473627 h 2763207" name="connsiteY36"/>
              <a:gd fmla="*/ 1759536 w 2693988" name="connsiteX37"/>
              <a:gd fmla="*/ 2480204 h 2763207" name="connsiteY37"/>
              <a:gd fmla="*/ 1788863 w 2693988" name="connsiteX38"/>
              <a:gd fmla="*/ 2499783 h 2763207" name="connsiteY38"/>
              <a:gd fmla="*/ 1779087 w 2693988" name="connsiteX39"/>
              <a:gd fmla="*/ 2519362 h 2763207" name="connsiteY39"/>
              <a:gd fmla="*/ 1730208 w 2693988" name="connsiteX40"/>
              <a:gd fmla="*/ 2578100 h 2763207" name="connsiteY40"/>
              <a:gd fmla="*/ 1700881 w 2693988" name="connsiteX41"/>
              <a:gd fmla="*/ 2568310 h 2763207" name="connsiteY41"/>
              <a:gd fmla="*/ 1622676 w 2693988" name="connsiteX42"/>
              <a:gd fmla="*/ 2548731 h 2763207" name="connsiteY42"/>
              <a:gd fmla="*/ 1632452 w 2693988" name="connsiteX43"/>
              <a:gd fmla="*/ 2519362 h 2763207" name="connsiteY43"/>
              <a:gd fmla="*/ 1661779 w 2693988" name="connsiteX44"/>
              <a:gd fmla="*/ 2499783 h 2763207" name="connsiteY44"/>
              <a:gd fmla="*/ 1720433 w 2693988" name="connsiteX45"/>
              <a:gd fmla="*/ 2499783 h 2763207" name="connsiteY45"/>
              <a:gd fmla="*/ 1746552 w 2693988" name="connsiteX46"/>
              <a:gd fmla="*/ 2473627 h 2763207" name="connsiteY46"/>
              <a:gd fmla="*/ 1346729 w 2693988" name="connsiteX47"/>
              <a:gd fmla="*/ 2362200 h 2763207" name="connsiteY47"/>
              <a:gd fmla="*/ 1366308 w 2693988" name="connsiteX48"/>
              <a:gd fmla="*/ 2381738 h 2763207" name="connsiteY48"/>
              <a:gd fmla="*/ 1415256 w 2693988" name="connsiteX49"/>
              <a:gd fmla="*/ 2381738 h 2763207" name="connsiteY49"/>
              <a:gd fmla="*/ 1444625 w 2693988" name="connsiteX50"/>
              <a:gd fmla="*/ 2440354 h 2763207" name="connsiteY50"/>
              <a:gd fmla="*/ 1434836 w 2693988" name="connsiteX51"/>
              <a:gd fmla="*/ 2469661 h 2763207" name="connsiteY51"/>
              <a:gd fmla="*/ 1376098 w 2693988" name="connsiteX52"/>
              <a:gd fmla="*/ 2489200 h 2763207" name="connsiteY52"/>
              <a:gd fmla="*/ 1327150 w 2693988" name="connsiteX53"/>
              <a:gd fmla="*/ 2459892 h 2763207" name="connsiteY53"/>
              <a:gd fmla="*/ 1346729 w 2693988" name="connsiteX54"/>
              <a:gd fmla="*/ 2362200 h 2763207" name="connsiteY54"/>
              <a:gd fmla="*/ 1464469 w 2693988" name="connsiteX55"/>
              <a:gd fmla="*/ 2312987 h 2763207" name="connsiteY55"/>
              <a:gd fmla="*/ 1503363 w 2693988" name="connsiteX56"/>
              <a:gd fmla="*/ 2371602 h 2763207" name="connsiteY56"/>
              <a:gd fmla="*/ 1483916 w 2693988" name="connsiteX57"/>
              <a:gd fmla="*/ 2430218 h 2763207" name="connsiteY57"/>
              <a:gd fmla="*/ 1454746 w 2693988" name="connsiteX58"/>
              <a:gd fmla="*/ 2430218 h 2763207" name="connsiteY58"/>
              <a:gd fmla="*/ 1425575 w 2693988" name="connsiteX59"/>
              <a:gd fmla="*/ 2361833 h 2763207" name="connsiteY59"/>
              <a:gd fmla="*/ 1445022 w 2693988" name="connsiteX60"/>
              <a:gd fmla="*/ 2342294 h 2763207" name="connsiteY60"/>
              <a:gd fmla="*/ 1464469 w 2693988" name="connsiteX61"/>
              <a:gd fmla="*/ 2312987 h 2763207" name="connsiteY61"/>
              <a:gd fmla="*/ 1287065 w 2693988" name="connsiteX62"/>
              <a:gd fmla="*/ 2312987 h 2763207" name="connsiteY62"/>
              <a:gd fmla="*/ 1296987 w 2693988" name="connsiteX63"/>
              <a:gd fmla="*/ 2332525 h 2763207" name="connsiteY63"/>
              <a:gd fmla="*/ 1336675 w 2693988" name="connsiteX64"/>
              <a:gd fmla="*/ 2361833 h 2763207" name="connsiteY64"/>
              <a:gd fmla="*/ 1316831 w 2693988" name="connsiteX65"/>
              <a:gd fmla="*/ 2430218 h 2763207" name="connsiteY65"/>
              <a:gd fmla="*/ 1296987 w 2693988" name="connsiteX66"/>
              <a:gd fmla="*/ 2439987 h 2763207" name="connsiteY66"/>
              <a:gd fmla="*/ 1257300 w 2693988" name="connsiteX67"/>
              <a:gd fmla="*/ 2381371 h 2763207" name="connsiteY67"/>
              <a:gd fmla="*/ 1287065 w 2693988" name="connsiteX68"/>
              <a:gd fmla="*/ 2312987 h 2763207" name="connsiteY68"/>
              <a:gd fmla="*/ 953735 w 2693988" name="connsiteX69"/>
              <a:gd fmla="*/ 2233612 h 2763207" name="connsiteY69"/>
              <a:gd fmla="*/ 963613 w 2693988" name="connsiteX70"/>
              <a:gd fmla="*/ 2263378 h 2763207" name="connsiteY70"/>
              <a:gd fmla="*/ 933979 w 2693988" name="connsiteX71"/>
              <a:gd fmla="*/ 2332831 h 2763207" name="connsiteY71"/>
              <a:gd fmla="*/ 874713 w 2693988" name="connsiteX72"/>
              <a:gd fmla="*/ 2342753 h 2763207" name="connsiteY72"/>
              <a:gd fmla="*/ 884591 w 2693988" name="connsiteX73"/>
              <a:gd fmla="*/ 2293143 h 2763207" name="connsiteY73"/>
              <a:gd fmla="*/ 894468 w 2693988" name="connsiteX74"/>
              <a:gd fmla="*/ 2263378 h 2763207" name="connsiteY74"/>
              <a:gd fmla="*/ 953735 w 2693988" name="connsiteX75"/>
              <a:gd fmla="*/ 2233612 h 2763207" name="connsiteY75"/>
              <a:gd fmla="*/ 815711 w 2693988" name="connsiteX76"/>
              <a:gd fmla="*/ 2233612 h 2763207" name="connsiteY76"/>
              <a:gd fmla="*/ 825500 w 2693988" name="connsiteX77"/>
              <a:gd fmla="*/ 2253395 h 2763207" name="connsiteY77"/>
              <a:gd fmla="*/ 864659 w 2693988" name="connsiteX78"/>
              <a:gd fmla="*/ 2263286 h 2763207" name="connsiteY78"/>
              <a:gd fmla="*/ 874448 w 2693988" name="connsiteX79"/>
              <a:gd fmla="*/ 2263286 h 2763207" name="connsiteY79"/>
              <a:gd fmla="*/ 854869 w 2693988" name="connsiteX80"/>
              <a:gd fmla="*/ 2342417 h 2763207" name="connsiteY80"/>
              <a:gd fmla="*/ 786342 w 2693988" name="connsiteX81"/>
              <a:gd fmla="*/ 2342417 h 2763207" name="connsiteY81"/>
              <a:gd fmla="*/ 766763 w 2693988" name="connsiteX82"/>
              <a:gd fmla="*/ 2302851 h 2763207" name="connsiteY82"/>
              <a:gd fmla="*/ 815711 w 2693988" name="connsiteX83"/>
              <a:gd fmla="*/ 2233612 h 2763207" name="connsiteY83"/>
              <a:gd fmla="*/ 1926961 w 2693988" name="connsiteX84"/>
              <a:gd fmla="*/ 2224087 h 2763207" name="connsiteY84"/>
              <a:gd fmla="*/ 1985699 w 2693988" name="connsiteX85"/>
              <a:gd fmla="*/ 2273035 h 2763207" name="connsiteY85"/>
              <a:gd fmla="*/ 1975909 w 2693988" name="connsiteX86"/>
              <a:gd fmla="*/ 2321983 h 2763207" name="connsiteY86"/>
              <a:gd fmla="*/ 1917172 w 2693988" name="connsiteX87"/>
              <a:gd fmla="*/ 2341562 h 2763207" name="connsiteY87"/>
              <a:gd fmla="*/ 1878013 w 2693988" name="connsiteX88"/>
              <a:gd fmla="*/ 2263245 h 2763207" name="connsiteY88"/>
              <a:gd fmla="*/ 1907382 w 2693988" name="connsiteX89"/>
              <a:gd fmla="*/ 2253456 h 2763207" name="connsiteY89"/>
              <a:gd fmla="*/ 1926961 w 2693988" name="connsiteX90"/>
              <a:gd fmla="*/ 2224087 h 2763207" name="connsiteY90"/>
              <a:gd fmla="*/ 1366044 w 2693988" name="connsiteX91"/>
              <a:gd fmla="*/ 2224087 h 2763207" name="connsiteY91"/>
              <a:gd fmla="*/ 1366044 w 2693988" name="connsiteX92"/>
              <a:gd fmla="*/ 2253614 h 2763207" name="connsiteY92"/>
              <a:gd fmla="*/ 1385888 w 2693988" name="connsiteX93"/>
              <a:gd fmla="*/ 2332355 h 2763207" name="connsiteY93"/>
              <a:gd fmla="*/ 1395810 w 2693988" name="connsiteX94"/>
              <a:gd fmla="*/ 2332355 h 2763207" name="connsiteY94"/>
              <a:gd fmla="*/ 1395810 w 2693988" name="connsiteX95"/>
              <a:gd fmla="*/ 2253614 h 2763207" name="connsiteY95"/>
              <a:gd fmla="*/ 1385888 w 2693988" name="connsiteX96"/>
              <a:gd fmla="*/ 2233929 h 2763207" name="connsiteY96"/>
              <a:gd fmla="*/ 1415653 w 2693988" name="connsiteX97"/>
              <a:gd fmla="*/ 2302827 h 2763207" name="connsiteY97"/>
              <a:gd fmla="*/ 1405731 w 2693988" name="connsiteX98"/>
              <a:gd fmla="*/ 2361882 h 2763207" name="connsiteY98"/>
              <a:gd fmla="*/ 1375965 w 2693988" name="connsiteX99"/>
              <a:gd fmla="*/ 2371725 h 2763207" name="connsiteY99"/>
              <a:gd fmla="*/ 1356122 w 2693988" name="connsiteX100"/>
              <a:gd fmla="*/ 2342197 h 2763207" name="connsiteY100"/>
              <a:gd fmla="*/ 1366044 w 2693988" name="connsiteX101"/>
              <a:gd fmla="*/ 2224087 h 2763207" name="connsiteY101"/>
              <a:gd fmla="*/ 1277484 w 2693988" name="connsiteX102"/>
              <a:gd fmla="*/ 2224087 h 2763207" name="connsiteY102"/>
              <a:gd fmla="*/ 1296988 w 2693988" name="connsiteX103"/>
              <a:gd fmla="*/ 2253456 h 2763207" name="connsiteY103"/>
              <a:gd fmla="*/ 1267732 w 2693988" name="connsiteX104"/>
              <a:gd fmla="*/ 2312193 h 2763207" name="connsiteY104"/>
              <a:gd fmla="*/ 1248228 w 2693988" name="connsiteX105"/>
              <a:gd fmla="*/ 2331772 h 2763207" name="connsiteY105"/>
              <a:gd fmla="*/ 1238477 w 2693988" name="connsiteX106"/>
              <a:gd fmla="*/ 2263245 h 2763207" name="connsiteY106"/>
              <a:gd fmla="*/ 1277484 w 2693988" name="connsiteX107"/>
              <a:gd fmla="*/ 2224087 h 2763207" name="connsiteY107"/>
              <a:gd fmla="*/ 1798991 w 2693988" name="connsiteX108"/>
              <a:gd fmla="*/ 2214562 h 2763207" name="connsiteY108"/>
              <a:gd fmla="*/ 1848380 w 2693988" name="connsiteX109"/>
              <a:gd fmla="*/ 2234141 h 2763207" name="connsiteY109"/>
              <a:gd fmla="*/ 1878013 w 2693988" name="connsiteX110"/>
              <a:gd fmla="*/ 2312458 h 2763207" name="connsiteY110"/>
              <a:gd fmla="*/ 1858258 w 2693988" name="connsiteX111"/>
              <a:gd fmla="*/ 2332037 h 2763207" name="connsiteY111"/>
              <a:gd fmla="*/ 1828624 w 2693988" name="connsiteX112"/>
              <a:gd fmla="*/ 2322247 h 2763207" name="connsiteY112"/>
              <a:gd fmla="*/ 1789113 w 2693988" name="connsiteX113"/>
              <a:gd fmla="*/ 2253720 h 2763207" name="connsiteY113"/>
              <a:gd fmla="*/ 1798991 w 2693988" name="connsiteX114"/>
              <a:gd fmla="*/ 2214562 h 2763207" name="connsiteY114"/>
              <a:gd fmla="*/ 1473994 w 2693988" name="connsiteX115"/>
              <a:gd fmla="*/ 2214562 h 2763207" name="connsiteY115"/>
              <a:gd fmla="*/ 1533525 w 2693988" name="connsiteX116"/>
              <a:gd fmla="*/ 2283089 h 2763207" name="connsiteY116"/>
              <a:gd fmla="*/ 1513681 w 2693988" name="connsiteX117"/>
              <a:gd fmla="*/ 2332037 h 2763207" name="connsiteY117"/>
              <a:gd fmla="*/ 1483916 w 2693988" name="connsiteX118"/>
              <a:gd fmla="*/ 2312458 h 2763207" name="connsiteY118"/>
              <a:gd fmla="*/ 1464072 w 2693988" name="connsiteX119"/>
              <a:gd fmla="*/ 2263510 h 2763207" name="connsiteY119"/>
              <a:gd fmla="*/ 1454150 w 2693988" name="connsiteX120"/>
              <a:gd fmla="*/ 2243931 h 2763207" name="connsiteY120"/>
              <a:gd fmla="*/ 1473994 w 2693988" name="connsiteX121"/>
              <a:gd fmla="*/ 2214562 h 2763207" name="connsiteY121"/>
              <a:gd fmla="*/ 1405392 w 2693988" name="connsiteX122"/>
              <a:gd fmla="*/ 2205037 h 2763207" name="connsiteY122"/>
              <a:gd fmla="*/ 1445306 w 2693988" name="connsiteX123"/>
              <a:gd fmla="*/ 2244114 h 2763207" name="connsiteY123"/>
              <a:gd fmla="*/ 1445306 w 2693988" name="connsiteX124"/>
              <a:gd fmla="*/ 2332037 h 2763207" name="connsiteY124"/>
              <a:gd fmla="*/ 1425349 w 2693988" name="connsiteX125"/>
              <a:gd fmla="*/ 2332037 h 2763207" name="connsiteY125"/>
              <a:gd fmla="*/ 1425349 w 2693988" name="connsiteX126"/>
              <a:gd fmla="*/ 2292960 h 2763207" name="connsiteY126"/>
              <a:gd fmla="*/ 1425349 w 2693988" name="connsiteX127"/>
              <a:gd fmla="*/ 2244114 h 2763207" name="connsiteY127"/>
              <a:gd fmla="*/ 1405392 w 2693988" name="connsiteX128"/>
              <a:gd fmla="*/ 2205037 h 2763207" name="connsiteY128"/>
              <a:gd fmla="*/ 1345974 w 2693988" name="connsiteX129"/>
              <a:gd fmla="*/ 2205037 h 2763207" name="connsiteY129"/>
              <a:gd fmla="*/ 1355726 w 2693988" name="connsiteX130"/>
              <a:gd fmla="*/ 2205037 h 2763207" name="connsiteY130"/>
              <a:gd fmla="*/ 1336222 w 2693988" name="connsiteX131"/>
              <a:gd fmla="*/ 2292803 h 2763207" name="connsiteY131"/>
              <a:gd fmla="*/ 1336222 w 2693988" name="connsiteX132"/>
              <a:gd fmla="*/ 2341562 h 2763207" name="connsiteY132"/>
              <a:gd fmla="*/ 1326470 w 2693988" name="connsiteX133"/>
              <a:gd fmla="*/ 2341562 h 2763207" name="connsiteY133"/>
              <a:gd fmla="*/ 1306966 w 2693988" name="connsiteX134"/>
              <a:gd fmla="*/ 2322058 h 2763207" name="connsiteY134"/>
              <a:gd fmla="*/ 1345974 w 2693988" name="connsiteX135"/>
              <a:gd fmla="*/ 2205037 h 2763207" name="connsiteY135"/>
              <a:gd fmla="*/ 786447 w 2693988" name="connsiteX136"/>
              <a:gd fmla="*/ 2165350 h 2763207" name="connsiteY136"/>
              <a:gd fmla="*/ 796290 w 2693988" name="connsiteX137"/>
              <a:gd fmla="*/ 2194719 h 2763207" name="connsiteY137"/>
              <a:gd fmla="*/ 815975 w 2693988" name="connsiteX138"/>
              <a:gd fmla="*/ 2224087 h 2763207" name="connsiteY138"/>
              <a:gd fmla="*/ 756920 w 2693988" name="connsiteX139"/>
              <a:gd fmla="*/ 2282825 h 2763207" name="connsiteY139"/>
              <a:gd fmla="*/ 727392 w 2693988" name="connsiteX140"/>
              <a:gd fmla="*/ 2273035 h 2763207" name="connsiteY140"/>
              <a:gd fmla="*/ 727392 w 2693988" name="connsiteX141"/>
              <a:gd fmla="*/ 2194719 h 2763207" name="connsiteY141"/>
              <a:gd fmla="*/ 786447 w 2693988" name="connsiteX142"/>
              <a:gd fmla="*/ 2165350 h 2763207" name="connsiteY142"/>
              <a:gd fmla="*/ 403225 w 2693988" name="connsiteX143"/>
              <a:gd fmla="*/ 2165350 h 2763207" name="connsiteY143"/>
              <a:gd fmla="*/ 471984 w 2693988" name="connsiteX144"/>
              <a:gd fmla="*/ 2165350 h 2763207" name="connsiteY144"/>
              <a:gd fmla="*/ 481806 w 2693988" name="connsiteX145"/>
              <a:gd fmla="*/ 2194945 h 2763207" name="connsiteY145"/>
              <a:gd fmla="*/ 540742 w 2693988" name="connsiteX146"/>
              <a:gd fmla="*/ 2234406 h 2763207" name="connsiteY146"/>
              <a:gd fmla="*/ 550565 w 2693988" name="connsiteX147"/>
              <a:gd fmla="*/ 2283732 h 2763207" name="connsiteY147"/>
              <a:gd fmla="*/ 550565 w 2693988" name="connsiteX148"/>
              <a:gd fmla="*/ 2293598 h 2763207" name="connsiteY148"/>
              <a:gd fmla="*/ 452338 w 2693988" name="connsiteX149"/>
              <a:gd fmla="*/ 2273867 h 2763207" name="connsiteY149"/>
              <a:gd fmla="*/ 442516 w 2693988" name="connsiteX150"/>
              <a:gd fmla="*/ 2273867 h 2763207" name="connsiteY150"/>
              <a:gd fmla="*/ 403225 w 2693988" name="connsiteX151"/>
              <a:gd fmla="*/ 2185080 h 2763207" name="connsiteY151"/>
              <a:gd fmla="*/ 403225 w 2693988" name="connsiteX152"/>
              <a:gd fmla="*/ 2165350 h 2763207" name="connsiteY152"/>
              <a:gd fmla="*/ 386914 w 2693988" name="connsiteX153"/>
              <a:gd fmla="*/ 2152120 h 2763207" name="connsiteY153"/>
              <a:gd fmla="*/ 393065 w 2693988" name="connsiteX154"/>
              <a:gd fmla="*/ 2164467 h 2763207" name="connsiteY154"/>
              <a:gd fmla="*/ 422593 w 2693988" name="connsiteX155"/>
              <a:gd fmla="*/ 2292878 h 2763207" name="connsiteY155"/>
              <a:gd fmla="*/ 461963 w 2693988" name="connsiteX156"/>
              <a:gd fmla="*/ 2283001 h 2763207" name="connsiteY156"/>
              <a:gd fmla="*/ 560388 w 2693988" name="connsiteX157"/>
              <a:gd fmla="*/ 2312634 h 2763207" name="connsiteY157"/>
              <a:gd fmla="*/ 530860 w 2693988" name="connsiteX158"/>
              <a:gd fmla="*/ 2322512 h 2763207" name="connsiteY158"/>
              <a:gd fmla="*/ 471805 w 2693988" name="connsiteX159"/>
              <a:gd fmla="*/ 2302756 h 2763207" name="connsiteY159"/>
              <a:gd fmla="*/ 412750 w 2693988" name="connsiteX160"/>
              <a:gd fmla="*/ 2292878 h 2763207" name="connsiteY160"/>
              <a:gd fmla="*/ 402908 w 2693988" name="connsiteX161"/>
              <a:gd fmla="*/ 2223734 h 2763207" name="connsiteY161"/>
              <a:gd fmla="*/ 373380 w 2693988" name="connsiteX162"/>
              <a:gd fmla="*/ 2154590 h 2763207" name="connsiteY162"/>
              <a:gd fmla="*/ 386914 w 2693988" name="connsiteX163"/>
              <a:gd fmla="*/ 2152120 h 2763207" name="connsiteY163"/>
              <a:gd fmla="*/ 1740354 w 2693988" name="connsiteX164"/>
              <a:gd fmla="*/ 2144712 h 2763207" name="connsiteY164"/>
              <a:gd fmla="*/ 1769610 w 2693988" name="connsiteX165"/>
              <a:gd fmla="*/ 2164495 h 2763207" name="connsiteY165"/>
              <a:gd fmla="*/ 1789113 w 2693988" name="connsiteX166"/>
              <a:gd fmla="*/ 2204060 h 2763207" name="connsiteY166"/>
              <a:gd fmla="*/ 1769610 w 2693988" name="connsiteX167"/>
              <a:gd fmla="*/ 2263408 h 2763207" name="connsiteY167"/>
              <a:gd fmla="*/ 1759858 w 2693988" name="connsiteX168"/>
              <a:gd fmla="*/ 2263408 h 2763207" name="connsiteY168"/>
              <a:gd fmla="*/ 1720850 w 2693988" name="connsiteX169"/>
              <a:gd fmla="*/ 2184277 h 2763207" name="connsiteY169"/>
              <a:gd fmla="*/ 1740354 w 2693988" name="connsiteX170"/>
              <a:gd fmla="*/ 2144712 h 2763207" name="connsiteY170"/>
              <a:gd fmla="*/ 1002109 w 2693988" name="connsiteX171"/>
              <a:gd fmla="*/ 2144712 h 2763207" name="connsiteY171"/>
              <a:gd fmla="*/ 1002109 w 2693988" name="connsiteX172"/>
              <a:gd fmla="*/ 2263094 h 2763207" name="connsiteY172"/>
              <a:gd fmla="*/ 972344 w 2693988" name="connsiteX173"/>
              <a:gd fmla="*/ 2272960 h 2763207" name="connsiteY173"/>
              <a:gd fmla="*/ 962422 w 2693988" name="connsiteX174"/>
              <a:gd fmla="*/ 2213768 h 2763207" name="connsiteY174"/>
              <a:gd fmla="*/ 972344 w 2693988" name="connsiteX175"/>
              <a:gd fmla="*/ 2164442 h 2763207" name="connsiteY175"/>
              <a:gd fmla="*/ 992187 w 2693988" name="connsiteX176"/>
              <a:gd fmla="*/ 2164442 h 2763207" name="connsiteY176"/>
              <a:gd fmla="*/ 1002109 w 2693988" name="connsiteX177"/>
              <a:gd fmla="*/ 2144712 h 2763207" name="connsiteY177"/>
              <a:gd fmla="*/ 1789378 w 2693988" name="connsiteX178"/>
              <a:gd fmla="*/ 2126239 h 2763207" name="connsiteY178"/>
              <a:gd fmla="*/ 1789378 w 2693988" name="connsiteX179"/>
              <a:gd fmla="*/ 2132373 h 2763207" name="connsiteY179"/>
              <a:gd fmla="*/ 1789378 w 2693988" name="connsiteX180"/>
              <a:gd fmla="*/ 2155680 h 2763207" name="connsiteY180"/>
              <a:gd fmla="*/ 1818747 w 2693988" name="connsiteX181"/>
              <a:gd fmla="*/ 2185121 h 2763207" name="connsiteY181"/>
              <a:gd fmla="*/ 1838326 w 2693988" name="connsiteX182"/>
              <a:gd fmla="*/ 2214562 h 2763207" name="connsiteY182"/>
              <a:gd fmla="*/ 1808957 w 2693988" name="connsiteX183"/>
              <a:gd fmla="*/ 2214562 h 2763207" name="connsiteY183"/>
              <a:gd fmla="*/ 1789378 w 2693988" name="connsiteX184"/>
              <a:gd fmla="*/ 2126239 h 2763207" name="connsiteY184"/>
              <a:gd fmla="*/ 2251730 w 2693988" name="connsiteX185"/>
              <a:gd fmla="*/ 2125662 h 2763207" name="connsiteY185"/>
              <a:gd fmla="*/ 2320366 w 2693988" name="connsiteX186"/>
              <a:gd fmla="*/ 2125662 h 2763207" name="connsiteY186"/>
              <a:gd fmla="*/ 2310561 w 2693988" name="connsiteX187"/>
              <a:gd fmla="*/ 2174988 h 2763207" name="connsiteY187"/>
              <a:gd fmla="*/ 2300756 w 2693988" name="connsiteX188"/>
              <a:gd fmla="*/ 2234179 h 2763207" name="connsiteY188"/>
              <a:gd fmla="*/ 2241924 w 2693988" name="connsiteX189"/>
              <a:gd fmla="*/ 2244044 h 2763207" name="connsiteY189"/>
              <a:gd fmla="*/ 2183093 w 2693988" name="connsiteX190"/>
              <a:gd fmla="*/ 2263775 h 2763207" name="connsiteY190"/>
              <a:gd fmla="*/ 2192899 w 2693988" name="connsiteX191"/>
              <a:gd fmla="*/ 2214449 h 2763207" name="connsiteY191"/>
              <a:gd fmla="*/ 2192899 w 2693988" name="connsiteX192"/>
              <a:gd fmla="*/ 2194718 h 2763207" name="connsiteY192"/>
              <a:gd fmla="*/ 2251730 w 2693988" name="connsiteX193"/>
              <a:gd fmla="*/ 2155257 h 2763207" name="connsiteY193"/>
              <a:gd fmla="*/ 2251730 w 2693988" name="connsiteX194"/>
              <a:gd fmla="*/ 2125662 h 2763207" name="connsiteY194"/>
              <a:gd fmla="*/ 1937328 w 2693988" name="connsiteX195"/>
              <a:gd fmla="*/ 2125662 h 2763207" name="connsiteY195"/>
              <a:gd fmla="*/ 1956955 w 2693988" name="connsiteX196"/>
              <a:gd fmla="*/ 2135553 h 2763207" name="connsiteY196"/>
              <a:gd fmla="*/ 2006023 w 2693988" name="connsiteX197"/>
              <a:gd fmla="*/ 2165227 h 2763207" name="connsiteY197"/>
              <a:gd fmla="*/ 1996209 w 2693988" name="connsiteX198"/>
              <a:gd fmla="*/ 2254250 h 2763207" name="connsiteY198"/>
              <a:gd fmla="*/ 1966768 w 2693988" name="connsiteX199"/>
              <a:gd fmla="*/ 2224576 h 2763207" name="connsiteY199"/>
              <a:gd fmla="*/ 1917700 w 2693988" name="connsiteX200"/>
              <a:gd fmla="*/ 2185010 h 2763207" name="connsiteY200"/>
              <a:gd fmla="*/ 1937328 w 2693988" name="connsiteX201"/>
              <a:gd fmla="*/ 2125662 h 2763207" name="connsiteY201"/>
              <a:gd fmla="*/ 1395413 w 2693988" name="connsiteX202"/>
              <a:gd fmla="*/ 2125662 h 2763207" name="connsiteY202"/>
              <a:gd fmla="*/ 1445306 w 2693988" name="connsiteX203"/>
              <a:gd fmla="*/ 2164916 h 2763207" name="connsiteY203"/>
              <a:gd fmla="*/ 1455285 w 2693988" name="connsiteX204"/>
              <a:gd fmla="*/ 2223798 h 2763207" name="connsiteY204"/>
              <a:gd fmla="*/ 1445306 w 2693988" name="connsiteX205"/>
              <a:gd fmla="*/ 2223798 h 2763207" name="connsiteY205"/>
              <a:gd fmla="*/ 1425349 w 2693988" name="connsiteX206"/>
              <a:gd fmla="*/ 2204171 h 2763207" name="connsiteY206"/>
              <a:gd fmla="*/ 1405392 w 2693988" name="connsiteX207"/>
              <a:gd fmla="*/ 2145289 h 2763207" name="connsiteY207"/>
              <a:gd fmla="*/ 1395413 w 2693988" name="connsiteX208"/>
              <a:gd fmla="*/ 2125662 h 2763207" name="connsiteY208"/>
              <a:gd fmla="*/ 1345974 w 2693988" name="connsiteX209"/>
              <a:gd fmla="*/ 2125662 h 2763207" name="connsiteY209"/>
              <a:gd fmla="*/ 1355726 w 2693988" name="connsiteX210"/>
              <a:gd fmla="*/ 2135475 h 2763207" name="connsiteY210"/>
              <a:gd fmla="*/ 1326470 w 2693988" name="connsiteX211"/>
              <a:gd fmla="*/ 2204171 h 2763207" name="connsiteY211"/>
              <a:gd fmla="*/ 1306966 w 2693988" name="connsiteX212"/>
              <a:gd fmla="*/ 2233612 h 2763207" name="connsiteY212"/>
              <a:gd fmla="*/ 1297215 w 2693988" name="connsiteX213"/>
              <a:gd fmla="*/ 2223798 h 2763207" name="connsiteY213"/>
              <a:gd fmla="*/ 1306966 w 2693988" name="connsiteX214"/>
              <a:gd fmla="*/ 2174730 h 2763207" name="connsiteY214"/>
              <a:gd fmla="*/ 1345974 w 2693988" name="connsiteX215"/>
              <a:gd fmla="*/ 2125662 h 2763207" name="connsiteY215"/>
              <a:gd fmla="*/ 894644 w 2693988" name="connsiteX216"/>
              <a:gd fmla="*/ 2125662 h 2763207" name="connsiteY216"/>
              <a:gd fmla="*/ 904522 w 2693988" name="connsiteX217"/>
              <a:gd fmla="*/ 2125662 h 2763207" name="connsiteY217"/>
              <a:gd fmla="*/ 874889 w 2693988" name="connsiteX218"/>
              <a:gd fmla="*/ 2165123 h 2763207" name="connsiteY218"/>
              <a:gd fmla="*/ 865011 w 2693988" name="connsiteX219"/>
              <a:gd fmla="*/ 2194718 h 2763207" name="connsiteY219"/>
              <a:gd fmla="*/ 884766 w 2693988" name="connsiteX220"/>
              <a:gd fmla="*/ 2204583 h 2763207" name="connsiteY220"/>
              <a:gd fmla="*/ 894644 w 2693988" name="connsiteX221"/>
              <a:gd fmla="*/ 2174988 h 2763207" name="connsiteY221"/>
              <a:gd fmla="*/ 914400 w 2693988" name="connsiteX222"/>
              <a:gd fmla="*/ 2135527 h 2763207" name="connsiteY222"/>
              <a:gd fmla="*/ 914400 w 2693988" name="connsiteX223"/>
              <a:gd fmla="*/ 2145392 h 2763207" name="connsiteY223"/>
              <a:gd fmla="*/ 884766 w 2693988" name="connsiteX224"/>
              <a:gd fmla="*/ 2234179 h 2763207" name="connsiteY224"/>
              <a:gd fmla="*/ 845255 w 2693988" name="connsiteX225"/>
              <a:gd fmla="*/ 2253910 h 2763207" name="connsiteY225"/>
              <a:gd fmla="*/ 835378 w 2693988" name="connsiteX226"/>
              <a:gd fmla="*/ 2234179 h 2763207" name="connsiteY226"/>
              <a:gd fmla="*/ 894644 w 2693988" name="connsiteX227"/>
              <a:gd fmla="*/ 2125662 h 2763207" name="connsiteY227"/>
              <a:gd fmla="*/ 1440392 w 2693988" name="connsiteX228"/>
              <a:gd fmla="*/ 2123519 h 2763207" name="connsiteY228"/>
              <a:gd fmla="*/ 1484842 w 2693988" name="connsiteX229"/>
              <a:gd fmla="*/ 2145664 h 2763207" name="connsiteY229"/>
              <a:gd fmla="*/ 1504597 w 2693988" name="connsiteX230"/>
              <a:gd fmla="*/ 2185034 h 2763207" name="connsiteY230"/>
              <a:gd fmla="*/ 1504597 w 2693988" name="connsiteX231"/>
              <a:gd fmla="*/ 2214562 h 2763207" name="connsiteY231"/>
              <a:gd fmla="*/ 1474964 w 2693988" name="connsiteX232"/>
              <a:gd fmla="*/ 2204719 h 2763207" name="connsiteY232"/>
              <a:gd fmla="*/ 1425575 w 2693988" name="connsiteX233"/>
              <a:gd fmla="*/ 2125979 h 2763207" name="connsiteY233"/>
              <a:gd fmla="*/ 1440392 w 2693988" name="connsiteX234"/>
              <a:gd fmla="*/ 2123519 h 2763207" name="connsiteY234"/>
              <a:gd fmla="*/ 1379101 w 2693988" name="connsiteX235"/>
              <a:gd fmla="*/ 2123519 h 2763207" name="connsiteY235"/>
              <a:gd fmla="*/ 1385253 w 2693988" name="connsiteX236"/>
              <a:gd fmla="*/ 2135822 h 2763207" name="connsiteY236"/>
              <a:gd fmla="*/ 1385253 w 2693988" name="connsiteX237"/>
              <a:gd fmla="*/ 2214562 h 2763207" name="connsiteY237"/>
              <a:gd fmla="*/ 1365567 w 2693988" name="connsiteX238"/>
              <a:gd fmla="*/ 2194877 h 2763207" name="connsiteY238"/>
              <a:gd fmla="*/ 1365567 w 2693988" name="connsiteX239"/>
              <a:gd fmla="*/ 2125979 h 2763207" name="connsiteY239"/>
              <a:gd fmla="*/ 1379101 w 2693988" name="connsiteX240"/>
              <a:gd fmla="*/ 2123519 h 2763207" name="connsiteY240"/>
              <a:gd fmla="*/ 1312540 w 2693988" name="connsiteX241"/>
              <a:gd fmla="*/ 2123497 h 2763207" name="connsiteY241"/>
              <a:gd fmla="*/ 1327150 w 2693988" name="connsiteX242"/>
              <a:gd fmla="*/ 2125950 h 2763207" name="connsiteY242"/>
              <a:gd fmla="*/ 1277937 w 2693988" name="connsiteX243"/>
              <a:gd fmla="*/ 2204459 h 2763207" name="connsiteY243"/>
              <a:gd fmla="*/ 1248410 w 2693988" name="connsiteX244"/>
              <a:gd fmla="*/ 2224087 h 2763207" name="connsiteY244"/>
              <a:gd fmla="*/ 1277937 w 2693988" name="connsiteX245"/>
              <a:gd fmla="*/ 2145578 h 2763207" name="connsiteY245"/>
              <a:gd fmla="*/ 1312540 w 2693988" name="connsiteX246"/>
              <a:gd fmla="*/ 2123497 h 2763207" name="connsiteY246"/>
              <a:gd fmla="*/ 2344606 w 2693988" name="connsiteX247"/>
              <a:gd fmla="*/ 2118588 h 2763207" name="connsiteY247"/>
              <a:gd fmla="*/ 2349501 w 2693988" name="connsiteX248"/>
              <a:gd fmla="*/ 2125942 h 2763207" name="connsiteY248"/>
              <a:gd fmla="*/ 2349501 w 2693988" name="connsiteX249"/>
              <a:gd fmla="*/ 2165163 h 2763207" name="connsiteY249"/>
              <a:gd fmla="*/ 2320132 w 2693988" name="connsiteX250"/>
              <a:gd fmla="*/ 2263214 h 2763207" name="connsiteY250"/>
              <a:gd fmla="*/ 2251605 w 2693988" name="connsiteX251"/>
              <a:gd fmla="*/ 2273020 h 2763207" name="connsiteY251"/>
              <a:gd fmla="*/ 2173288 w 2693988" name="connsiteX252"/>
              <a:gd fmla="*/ 2282825 h 2763207" name="connsiteY252"/>
              <a:gd fmla="*/ 2173288 w 2693988" name="connsiteX253"/>
              <a:gd fmla="*/ 2273020 h 2763207" name="connsiteY253"/>
              <a:gd fmla="*/ 2212447 w 2693988" name="connsiteX254"/>
              <a:gd fmla="*/ 2273020 h 2763207" name="connsiteY254"/>
              <a:gd fmla="*/ 2310343 w 2693988" name="connsiteX255"/>
              <a:gd fmla="*/ 2253409 h 2763207" name="connsiteY255"/>
              <a:gd fmla="*/ 2310343 w 2693988" name="connsiteX256"/>
              <a:gd fmla="*/ 2223994 h 2763207" name="connsiteY256"/>
              <a:gd fmla="*/ 2339712 w 2693988" name="connsiteX257"/>
              <a:gd fmla="*/ 2125942 h 2763207" name="connsiteY257"/>
              <a:gd fmla="*/ 2344606 w 2693988" name="connsiteX258"/>
              <a:gd fmla="*/ 2118588 h 2763207" name="connsiteY258"/>
              <a:gd fmla="*/ 953634 w 2693988" name="connsiteX259"/>
              <a:gd fmla="*/ 2116137 h 2763207" name="connsiteY259"/>
              <a:gd fmla="*/ 923698 w 2693988" name="connsiteX260"/>
              <a:gd fmla="*/ 2243137 h 2763207" name="connsiteY260"/>
              <a:gd fmla="*/ 893763 w 2693988" name="connsiteX261"/>
              <a:gd fmla="*/ 2243137 h 2763207" name="connsiteY261"/>
              <a:gd fmla="*/ 913720 w 2693988" name="connsiteX262"/>
              <a:gd fmla="*/ 2213829 h 2763207" name="connsiteY262"/>
              <a:gd fmla="*/ 933677 w 2693988" name="connsiteX263"/>
              <a:gd fmla="*/ 2184521 h 2763207" name="connsiteY263"/>
              <a:gd fmla="*/ 943656 w 2693988" name="connsiteX264"/>
              <a:gd fmla="*/ 2125906 h 2763207" name="connsiteY264"/>
              <a:gd fmla="*/ 953634 w 2693988" name="connsiteX265"/>
              <a:gd fmla="*/ 2116137 h 2763207" name="connsiteY265"/>
              <a:gd fmla="*/ 1838037 w 2693988" name="connsiteX266"/>
              <a:gd fmla="*/ 2106612 h 2763207" name="connsiteY266"/>
              <a:gd fmla="*/ 1887827 w 2693988" name="connsiteX267"/>
              <a:gd fmla="*/ 2165122 h 2763207" name="connsiteY267"/>
              <a:gd fmla="*/ 1907743 w 2693988" name="connsiteX268"/>
              <a:gd fmla="*/ 2184626 h 2763207" name="connsiteY268"/>
              <a:gd fmla="*/ 1907743 w 2693988" name="connsiteX269"/>
              <a:gd fmla="*/ 2204130 h 2763207" name="connsiteY269"/>
              <a:gd fmla="*/ 1907743 w 2693988" name="connsiteX270"/>
              <a:gd fmla="*/ 2194378 h 2763207" name="connsiteY270"/>
              <a:gd fmla="*/ 1917701 w 2693988" name="connsiteX271"/>
              <a:gd fmla="*/ 2223633 h 2763207" name="connsiteY271"/>
              <a:gd fmla="*/ 1897785 w 2693988" name="connsiteX272"/>
              <a:gd fmla="*/ 2243137 h 2763207" name="connsiteY272"/>
              <a:gd fmla="*/ 1847995 w 2693988" name="connsiteX273"/>
              <a:gd fmla="*/ 2213881 h 2763207" name="connsiteY273"/>
              <a:gd fmla="*/ 1808163 w 2693988" name="connsiteX274"/>
              <a:gd fmla="*/ 2126115 h 2763207" name="connsiteY274"/>
              <a:gd fmla="*/ 1818121 w 2693988" name="connsiteX275"/>
              <a:gd fmla="*/ 2116364 h 2763207" name="connsiteY275"/>
              <a:gd fmla="*/ 1828079 w 2693988" name="connsiteX276"/>
              <a:gd fmla="*/ 2135867 h 2763207" name="connsiteY276"/>
              <a:gd fmla="*/ 1838037 w 2693988" name="connsiteX277"/>
              <a:gd fmla="*/ 2165122 h 2763207" name="connsiteY277"/>
              <a:gd fmla="*/ 1857953 w 2693988" name="connsiteX278"/>
              <a:gd fmla="*/ 2194378 h 2763207" name="connsiteY278"/>
              <a:gd fmla="*/ 1877869 w 2693988" name="connsiteX279"/>
              <a:gd fmla="*/ 2174874 h 2763207" name="connsiteY279"/>
              <a:gd fmla="*/ 1838037 w 2693988" name="connsiteX280"/>
              <a:gd fmla="*/ 2106612 h 2763207" name="connsiteY280"/>
              <a:gd fmla="*/ 1789378 w 2693988" name="connsiteX281"/>
              <a:gd fmla="*/ 2106612 h 2763207" name="connsiteY281"/>
              <a:gd fmla="*/ 1789378 w 2693988" name="connsiteX282"/>
              <a:gd fmla="*/ 2116425 h 2763207" name="connsiteY282"/>
              <a:gd fmla="*/ 1789378 w 2693988" name="connsiteX283"/>
              <a:gd fmla="*/ 2126239 h 2763207" name="connsiteY283"/>
              <a:gd fmla="*/ 1789378 w 2693988" name="connsiteX284"/>
              <a:gd fmla="*/ 2106612 h 2763207" name="connsiteY284"/>
              <a:gd fmla="*/ 1533405 w 2693988" name="connsiteX285"/>
              <a:gd fmla="*/ 2095500 h 2763207" name="connsiteY285"/>
              <a:gd fmla="*/ 1553054 w 2693988" name="connsiteX286"/>
              <a:gd fmla="*/ 2115197 h 2763207" name="connsiteY286"/>
              <a:gd fmla="*/ 1631651 w 2693988" name="connsiteX287"/>
              <a:gd fmla="*/ 2371255 h 2763207" name="connsiteY287"/>
              <a:gd fmla="*/ 1572704 w 2693988" name="connsiteX288"/>
              <a:gd fmla="*/ 2538677 h 2763207" name="connsiteY288"/>
              <a:gd fmla="*/ 1454809 w 2693988" name="connsiteX289"/>
              <a:gd fmla="*/ 2597768 h 2763207" name="connsiteY289"/>
              <a:gd fmla="*/ 1405687 w 2693988" name="connsiteX290"/>
              <a:gd fmla="*/ 2627313 h 2763207" name="connsiteY290"/>
              <a:gd fmla="*/ 1346739 w 2693988" name="connsiteX291"/>
              <a:gd fmla="*/ 2607616 h 2763207" name="connsiteY291"/>
              <a:gd fmla="*/ 1140424 w 2693988" name="connsiteX292"/>
              <a:gd fmla="*/ 2459890 h 2763207" name="connsiteY292"/>
              <a:gd fmla="*/ 1169897 w 2693988" name="connsiteX293"/>
              <a:gd fmla="*/ 2213680 h 2763207" name="connsiteY293"/>
              <a:gd fmla="*/ 1189546 w 2693988" name="connsiteX294"/>
              <a:gd fmla="*/ 2115197 h 2763207" name="connsiteY294"/>
              <a:gd fmla="*/ 1219020 w 2693988" name="connsiteX295"/>
              <a:gd fmla="*/ 2115197 h 2763207" name="connsiteY295"/>
              <a:gd fmla="*/ 1219020 w 2693988" name="connsiteX296"/>
              <a:gd fmla="*/ 2125045 h 2763207" name="connsiteY296"/>
              <a:gd fmla="*/ 1189546 w 2693988" name="connsiteX297"/>
              <a:gd fmla="*/ 2341709 h 2763207" name="connsiteY297"/>
              <a:gd fmla="*/ 1219020 w 2693988" name="connsiteX298"/>
              <a:gd fmla="*/ 2420497 h 2763207" name="connsiteY298"/>
              <a:gd fmla="*/ 1376212 w 2693988" name="connsiteX299"/>
              <a:gd fmla="*/ 2538677 h 2763207" name="connsiteY299"/>
              <a:gd fmla="*/ 1395862 w 2693988" name="connsiteX300"/>
              <a:gd fmla="*/ 2548526 h 2763207" name="connsiteY300"/>
              <a:gd fmla="*/ 1444985 w 2693988" name="connsiteX301"/>
              <a:gd fmla="*/ 2509132 h 2763207" name="connsiteY301"/>
              <a:gd fmla="*/ 1582528 w 2693988" name="connsiteX302"/>
              <a:gd fmla="*/ 2361406 h 2763207" name="connsiteY302"/>
              <a:gd fmla="*/ 1562879 w 2693988" name="connsiteX303"/>
              <a:gd fmla="*/ 2272771 h 2763207" name="connsiteY303"/>
              <a:gd fmla="*/ 1543230 w 2693988" name="connsiteX304"/>
              <a:gd fmla="*/ 2174287 h 2763207" name="connsiteY304"/>
              <a:gd fmla="*/ 1523581 w 2693988" name="connsiteX305"/>
              <a:gd fmla="*/ 2105348 h 2763207" name="connsiteY305"/>
              <a:gd fmla="*/ 1533405 w 2693988" name="connsiteX306"/>
              <a:gd fmla="*/ 2095500 h 2763207" name="connsiteY306"/>
              <a:gd fmla="*/ 893763 w 2693988" name="connsiteX307"/>
              <a:gd fmla="*/ 2095500 h 2763207" name="connsiteY307"/>
              <a:gd fmla="*/ 864235 w 2693988" name="connsiteX308"/>
              <a:gd fmla="*/ 2115416 h 2763207" name="connsiteY308"/>
              <a:gd fmla="*/ 844550 w 2693988" name="connsiteX309"/>
              <a:gd fmla="*/ 2145290 h 2763207" name="connsiteY309"/>
              <a:gd fmla="*/ 824865 w 2693988" name="connsiteX310"/>
              <a:gd fmla="*/ 2205038 h 2763207" name="connsiteY310"/>
              <a:gd fmla="*/ 815023 w 2693988" name="connsiteX311"/>
              <a:gd fmla="*/ 2195080 h 2763207" name="connsiteY311"/>
              <a:gd fmla="*/ 805180 w 2693988" name="connsiteX312"/>
              <a:gd fmla="*/ 2155248 h 2763207" name="connsiteY312"/>
              <a:gd fmla="*/ 893763 w 2693988" name="connsiteX313"/>
              <a:gd fmla="*/ 2095500 h 2763207" name="connsiteY313"/>
              <a:gd fmla="*/ 1570228 w 2693988" name="connsiteX314"/>
              <a:gd fmla="*/ 2093665 h 2763207" name="connsiteY314"/>
              <a:gd fmla="*/ 1582657 w 2693988" name="connsiteX315"/>
              <a:gd fmla="*/ 2115799 h 2763207" name="connsiteY315"/>
              <a:gd fmla="*/ 1651404 w 2693988" name="connsiteX316"/>
              <a:gd fmla="*/ 2332219 h 2763207" name="connsiteY316"/>
              <a:gd fmla="*/ 1651404 w 2693988" name="connsiteX317"/>
              <a:gd fmla="*/ 2342057 h 2763207" name="connsiteY317"/>
              <a:gd fmla="*/ 1661225 w 2693988" name="connsiteX318"/>
              <a:gd fmla="*/ 2381406 h 2763207" name="connsiteY318"/>
              <a:gd fmla="*/ 1651404 w 2693988" name="connsiteX319"/>
              <a:gd fmla="*/ 2469942 h 2763207" name="connsiteY319"/>
              <a:gd fmla="*/ 1553194 w 2693988" name="connsiteX320"/>
              <a:gd fmla="*/ 2578152 h 2763207" name="connsiteY320"/>
              <a:gd fmla="*/ 1405880 w 2693988" name="connsiteX321"/>
              <a:gd fmla="*/ 2656850 h 2763207" name="connsiteY321"/>
              <a:gd fmla="*/ 1366595 w 2693988" name="connsiteX322"/>
              <a:gd fmla="*/ 2637176 h 2763207" name="connsiteY322"/>
              <a:gd fmla="*/ 1199639 w 2693988" name="connsiteX323"/>
              <a:gd fmla="*/ 2568315 h 2763207" name="connsiteY323"/>
              <a:gd fmla="*/ 1160355 w 2693988" name="connsiteX324"/>
              <a:gd fmla="*/ 2538803 h 2763207" name="connsiteY324"/>
              <a:gd fmla="*/ 1130892 w 2693988" name="connsiteX325"/>
              <a:gd fmla="*/ 2489616 h 2763207" name="connsiteY325"/>
              <a:gd fmla="*/ 1111250 w 2693988" name="connsiteX326"/>
              <a:gd fmla="*/ 2381406 h 2763207" name="connsiteY326"/>
              <a:gd fmla="*/ 1160355 w 2693988" name="connsiteX327"/>
              <a:gd fmla="*/ 2105962 h 2763207" name="connsiteY327"/>
              <a:gd fmla="*/ 1170176 w 2693988" name="connsiteX328"/>
              <a:gd fmla="*/ 2105962 h 2763207" name="connsiteY328"/>
              <a:gd fmla="*/ 1130892 w 2693988" name="connsiteX329"/>
              <a:gd fmla="*/ 2381406 h 2763207" name="connsiteY329"/>
              <a:gd fmla="*/ 1160355 w 2693988" name="connsiteX330"/>
              <a:gd fmla="*/ 2528965 h 2763207" name="connsiteY330"/>
              <a:gd fmla="*/ 1317490 w 2693988" name="connsiteX331"/>
              <a:gd fmla="*/ 2607664 h 2763207" name="connsiteY331"/>
              <a:gd fmla="*/ 1396059 w 2693988" name="connsiteX332"/>
              <a:gd fmla="*/ 2647013 h 2763207" name="connsiteY332"/>
              <a:gd fmla="*/ 1602299 w 2693988" name="connsiteX333"/>
              <a:gd fmla="*/ 2519128 h 2763207" name="connsiteY333"/>
              <a:gd fmla="*/ 1582657 w 2693988" name="connsiteX334"/>
              <a:gd fmla="*/ 2174823 h 2763207" name="connsiteY334"/>
              <a:gd fmla="*/ 1563015 w 2693988" name="connsiteX335"/>
              <a:gd fmla="*/ 2105962 h 2763207" name="connsiteY335"/>
              <a:gd fmla="*/ 1570228 w 2693988" name="connsiteX336"/>
              <a:gd fmla="*/ 2093665 h 2763207" name="connsiteY336"/>
              <a:gd fmla="*/ 805497 w 2693988" name="connsiteX337"/>
              <a:gd fmla="*/ 2074307 h 2763207" name="connsiteY337"/>
              <a:gd fmla="*/ 835025 w 2693988" name="connsiteX338"/>
              <a:gd fmla="*/ 2076767 h 2763207" name="connsiteY338"/>
              <a:gd fmla="*/ 835025 w 2693988" name="connsiteX339"/>
              <a:gd fmla="*/ 2096452 h 2763207" name="connsiteY339"/>
              <a:gd fmla="*/ 795655 w 2693988" name="connsiteX340"/>
              <a:gd fmla="*/ 2145665 h 2763207" name="connsiteY340"/>
              <a:gd fmla="*/ 746442 w 2693988" name="connsiteX341"/>
              <a:gd fmla="*/ 2165350 h 2763207" name="connsiteY341"/>
              <a:gd fmla="*/ 736600 w 2693988" name="connsiteX342"/>
              <a:gd fmla="*/ 2155507 h 2763207" name="connsiteY342"/>
              <a:gd fmla="*/ 775970 w 2693988" name="connsiteX343"/>
              <a:gd fmla="*/ 2086610 h 2763207" name="connsiteY343"/>
              <a:gd fmla="*/ 805497 w 2693988" name="connsiteX344"/>
              <a:gd fmla="*/ 2074307 h 2763207" name="connsiteY344"/>
              <a:gd fmla="*/ 1828800 w 2693988" name="connsiteX345"/>
              <a:gd fmla="*/ 2066925 h 2763207" name="connsiteY345"/>
              <a:gd fmla="*/ 1838643 w 2693988" name="connsiteX346"/>
              <a:gd fmla="*/ 2066925 h 2763207" name="connsiteY346"/>
              <a:gd fmla="*/ 1927225 w 2693988" name="connsiteX347"/>
              <a:gd fmla="*/ 2145665 h 2763207" name="connsiteY347"/>
              <a:gd fmla="*/ 1907540 w 2693988" name="connsiteX348"/>
              <a:gd fmla="*/ 2165350 h 2763207" name="connsiteY348"/>
              <a:gd fmla="*/ 1887855 w 2693988" name="connsiteX349"/>
              <a:gd fmla="*/ 2116137 h 2763207" name="connsiteY349"/>
              <a:gd fmla="*/ 1828800 w 2693988" name="connsiteX350"/>
              <a:gd fmla="*/ 2066925 h 2763207" name="connsiteY350"/>
              <a:gd fmla="*/ 1001713 w 2693988" name="connsiteX351"/>
              <a:gd fmla="*/ 2046287 h 2763207" name="connsiteY351"/>
              <a:gd fmla="*/ 1031875 w 2693988" name="connsiteX352"/>
              <a:gd fmla="*/ 2056178 h 2763207" name="connsiteY352"/>
              <a:gd fmla="*/ 1051984 w 2693988" name="connsiteX353"/>
              <a:gd fmla="*/ 2145201 h 2763207" name="connsiteY353"/>
              <a:gd fmla="*/ 1031875 w 2693988" name="connsiteX354"/>
              <a:gd fmla="*/ 2174875 h 2763207" name="connsiteY354"/>
              <a:gd fmla="*/ 1011767 w 2693988" name="connsiteX355"/>
              <a:gd fmla="*/ 2135309 h 2763207" name="connsiteY355"/>
              <a:gd fmla="*/ 1011767 w 2693988" name="connsiteX356"/>
              <a:gd fmla="*/ 2075961 h 2763207" name="connsiteY356"/>
              <a:gd fmla="*/ 1001713 w 2693988" name="connsiteX357"/>
              <a:gd fmla="*/ 2046287 h 2763207" name="connsiteY357"/>
              <a:gd fmla="*/ 1906877 w 2693988" name="connsiteX358"/>
              <a:gd fmla="*/ 2036762 h 2763207" name="connsiteY358"/>
              <a:gd fmla="*/ 1975572 w 2693988" name="connsiteX359"/>
              <a:gd fmla="*/ 2085974 h 2763207" name="connsiteY359"/>
              <a:gd fmla="*/ 1995200 w 2693988" name="connsiteX360"/>
              <a:gd fmla="*/ 2135187 h 2763207" name="connsiteY360"/>
              <a:gd fmla="*/ 1926504 w 2693988" name="connsiteX361"/>
              <a:gd fmla="*/ 2105659 h 2763207" name="connsiteY361"/>
              <a:gd fmla="*/ 1897063 w 2693988" name="connsiteX362"/>
              <a:gd fmla="*/ 2085974 h 2763207" name="connsiteY362"/>
              <a:gd fmla="*/ 1897063 w 2693988" name="connsiteX363"/>
              <a:gd fmla="*/ 2046604 h 2763207" name="connsiteY363"/>
              <a:gd fmla="*/ 1906877 w 2693988" name="connsiteX364"/>
              <a:gd fmla="*/ 2036762 h 2763207" name="connsiteY364"/>
              <a:gd fmla="*/ 1720322 w 2693988" name="connsiteX365"/>
              <a:gd fmla="*/ 2036762 h 2763207" name="connsiteY365"/>
              <a:gd fmla="*/ 1720322 w 2693988" name="connsiteX366"/>
              <a:gd fmla="*/ 2056492 h 2763207" name="connsiteY366"/>
              <a:gd fmla="*/ 1720322 w 2693988" name="connsiteX367"/>
              <a:gd fmla="*/ 2145279 h 2763207" name="connsiteY367"/>
              <a:gd fmla="*/ 1710532 w 2693988" name="connsiteX368"/>
              <a:gd fmla="*/ 2174875 h 2763207" name="connsiteY368"/>
              <a:gd fmla="*/ 1681163 w 2693988" name="connsiteX369"/>
              <a:gd fmla="*/ 2145279 h 2763207" name="connsiteY369"/>
              <a:gd fmla="*/ 1690953 w 2693988" name="connsiteX370"/>
              <a:gd fmla="*/ 2076223 h 2763207" name="connsiteY370"/>
              <a:gd fmla="*/ 1720322 w 2693988" name="connsiteX371"/>
              <a:gd fmla="*/ 2036762 h 2763207" name="connsiteY371"/>
              <a:gd fmla="*/ 983298 w 2693988" name="connsiteX372"/>
              <a:gd fmla="*/ 2036762 h 2763207" name="connsiteY372"/>
              <a:gd fmla="*/ 993141 w 2693988" name="connsiteX373"/>
              <a:gd fmla="*/ 2056606 h 2763207" name="connsiteY373"/>
              <a:gd fmla="*/ 993141 w 2693988" name="connsiteX374"/>
              <a:gd fmla="*/ 2135981 h 2763207" name="connsiteY374"/>
              <a:gd fmla="*/ 973455 w 2693988" name="connsiteX375"/>
              <a:gd fmla="*/ 2145903 h 2763207" name="connsiteY375"/>
              <a:gd fmla="*/ 983298 w 2693988" name="connsiteX376"/>
              <a:gd fmla="*/ 2096293 h 2763207" name="connsiteY376"/>
              <a:gd fmla="*/ 983298 w 2693988" name="connsiteX377"/>
              <a:gd fmla="*/ 2036762 h 2763207" name="connsiteY377"/>
              <a:gd fmla="*/ 963613 w 2693988" name="connsiteX378"/>
              <a:gd fmla="*/ 2027237 h 2763207" name="connsiteY378"/>
              <a:gd fmla="*/ 913720 w 2693988" name="connsiteX379"/>
              <a:gd fmla="*/ 2125662 h 2763207" name="connsiteY379"/>
              <a:gd fmla="*/ 903741 w 2693988" name="connsiteX380"/>
              <a:gd fmla="*/ 2115819 h 2763207" name="connsiteY380"/>
              <a:gd fmla="*/ 963613 w 2693988" name="connsiteX381"/>
              <a:gd fmla="*/ 2027237 h 2763207" name="connsiteY381"/>
              <a:gd fmla="*/ 1740297 w 2693988" name="connsiteX382"/>
              <a:gd fmla="*/ 2017712 h 2763207" name="connsiteY382"/>
              <a:gd fmla="*/ 1750219 w 2693988" name="connsiteX383"/>
              <a:gd fmla="*/ 2056789 h 2763207" name="connsiteY383"/>
              <a:gd fmla="*/ 1770063 w 2693988" name="connsiteX384"/>
              <a:gd fmla="*/ 2125173 h 2763207" name="connsiteY384"/>
              <a:gd fmla="*/ 1770063 w 2693988" name="connsiteX385"/>
              <a:gd fmla="*/ 2144712 h 2763207" name="connsiteY385"/>
              <a:gd fmla="*/ 1730375 w 2693988" name="connsiteX386"/>
              <a:gd fmla="*/ 2066558 h 2763207" name="connsiteY386"/>
              <a:gd fmla="*/ 1740297 w 2693988" name="connsiteX387"/>
              <a:gd fmla="*/ 2017712 h 2763207" name="connsiteY387"/>
              <a:gd fmla="*/ 933132 w 2693988" name="connsiteX388"/>
              <a:gd fmla="*/ 2017712 h 2763207" name="connsiteY388"/>
              <a:gd fmla="*/ 942975 w 2693988" name="connsiteX389"/>
              <a:gd fmla="*/ 2017712 h 2763207" name="connsiteY389"/>
              <a:gd fmla="*/ 923290 w 2693988" name="connsiteX390"/>
              <a:gd fmla="*/ 2046967 h 2763207" name="connsiteY390"/>
              <a:gd fmla="*/ 874077 w 2693988" name="connsiteX391"/>
              <a:gd fmla="*/ 2076223 h 2763207" name="connsiteY391"/>
              <a:gd fmla="*/ 854392 w 2693988" name="connsiteX392"/>
              <a:gd fmla="*/ 2085975 h 2763207" name="connsiteY392"/>
              <a:gd fmla="*/ 854392 w 2693988" name="connsiteX393"/>
              <a:gd fmla="*/ 2066471 h 2763207" name="connsiteY393"/>
              <a:gd fmla="*/ 933132 w 2693988" name="connsiteX394"/>
              <a:gd fmla="*/ 2017712 h 2763207" name="connsiteY394"/>
              <a:gd fmla="*/ 1768929 w 2693988" name="connsiteX395"/>
              <a:gd fmla="*/ 2008187 h 2763207" name="connsiteY395"/>
              <a:gd fmla="*/ 1808843 w 2693988" name="connsiteX396"/>
              <a:gd fmla="*/ 2037714 h 2763207" name="connsiteY396"/>
              <a:gd fmla="*/ 1828800 w 2693988" name="connsiteX397"/>
              <a:gd fmla="*/ 2096769 h 2763207" name="connsiteY397"/>
              <a:gd fmla="*/ 1798865 w 2693988" name="connsiteX398"/>
              <a:gd fmla="*/ 2096769 h 2763207" name="connsiteY398"/>
              <a:gd fmla="*/ 1758950 w 2693988" name="connsiteX399"/>
              <a:gd fmla="*/ 2018029 h 2763207" name="connsiteY399"/>
              <a:gd fmla="*/ 1768929 w 2693988" name="connsiteX400"/>
              <a:gd fmla="*/ 2008187 h 2763207" name="connsiteY400"/>
              <a:gd fmla="*/ 1789113 w 2693988" name="connsiteX401"/>
              <a:gd fmla="*/ 1997428 h 2763207" name="connsiteY401"/>
              <a:gd fmla="*/ 1887538 w 2693988" name="connsiteX402"/>
              <a:gd fmla="*/ 2046817 h 2763207" name="connsiteY402"/>
              <a:gd fmla="*/ 1887538 w 2693988" name="connsiteX403"/>
              <a:gd fmla="*/ 2076450 h 2763207" name="connsiteY403"/>
              <a:gd fmla="*/ 1858011 w 2693988" name="connsiteX404"/>
              <a:gd fmla="*/ 2066572 h 2763207" name="connsiteY404"/>
              <a:gd fmla="*/ 1789113 w 2693988" name="connsiteX405"/>
              <a:gd fmla="*/ 1997428 h 2763207" name="connsiteY405"/>
              <a:gd fmla="*/ 894252 w 2693988" name="connsiteX406"/>
              <a:gd fmla="*/ 1987550 h 2763207" name="connsiteY406"/>
              <a:gd fmla="*/ 923926 w 2693988" name="connsiteX407"/>
              <a:gd fmla="*/ 2007394 h 2763207" name="connsiteY407"/>
              <a:gd fmla="*/ 844795 w 2693988" name="connsiteX408"/>
              <a:gd fmla="*/ 2057003 h 2763207" name="connsiteY408"/>
              <a:gd fmla="*/ 805229 w 2693988" name="connsiteX409"/>
              <a:gd fmla="*/ 2057003 h 2763207" name="connsiteY409"/>
              <a:gd fmla="*/ 834903 w 2693988" name="connsiteX410"/>
              <a:gd fmla="*/ 2007394 h 2763207" name="connsiteY410"/>
              <a:gd fmla="*/ 894252 w 2693988" name="connsiteX411"/>
              <a:gd fmla="*/ 1987550 h 2763207" name="connsiteY411"/>
              <a:gd fmla="*/ 1834208 w 2693988" name="connsiteX412"/>
              <a:gd fmla="*/ 1966267 h 2763207" name="connsiteY412"/>
              <a:gd fmla="*/ 1867695 w 2693988" name="connsiteX413"/>
              <a:gd fmla="*/ 1968698 h 2763207" name="connsiteY413"/>
              <a:gd fmla="*/ 1917304 w 2693988" name="connsiteX414"/>
              <a:gd fmla="*/ 2007592 h 2763207" name="connsiteY414"/>
              <a:gd fmla="*/ 1917304 w 2693988" name="connsiteX415"/>
              <a:gd fmla="*/ 2027039 h 2763207" name="connsiteY415"/>
              <a:gd fmla="*/ 1847851 w 2693988" name="connsiteX416"/>
              <a:gd fmla="*/ 1997869 h 2763207" name="connsiteY416"/>
              <a:gd fmla="*/ 1808163 w 2693988" name="connsiteX417"/>
              <a:gd fmla="*/ 1978422 h 2763207" name="connsiteY417"/>
              <a:gd fmla="*/ 1834208 w 2693988" name="connsiteX418"/>
              <a:gd fmla="*/ 1966267 h 2763207" name="connsiteY418"/>
              <a:gd fmla="*/ 815522 w 2693988" name="connsiteX419"/>
              <a:gd fmla="*/ 1928812 h 2763207" name="connsiteY419"/>
              <a:gd fmla="*/ 835196 w 2693988" name="connsiteX420"/>
              <a:gd fmla="*/ 1938649 h 2763207" name="connsiteY420"/>
              <a:gd fmla="*/ 766338 w 2693988" name="connsiteX421"/>
              <a:gd fmla="*/ 2027180 h 2763207" name="connsiteY421"/>
              <a:gd fmla="*/ 667969 w 2693988" name="connsiteX422"/>
              <a:gd fmla="*/ 2204243 h 2763207" name="connsiteY422"/>
              <a:gd fmla="*/ 736827 w 2693988" name="connsiteX423"/>
              <a:gd fmla="*/ 2341959 h 2763207" name="connsiteY423"/>
              <a:gd fmla="*/ 766338 w 2693988" name="connsiteX424"/>
              <a:gd fmla="*/ 2400980 h 2763207" name="connsiteY424"/>
              <a:gd fmla="*/ 786011 w 2693988" name="connsiteX425"/>
              <a:gd fmla="*/ 2400980 h 2763207" name="connsiteY425"/>
              <a:gd fmla="*/ 1002422 w 2693988" name="connsiteX426"/>
              <a:gd fmla="*/ 2341959 h 2763207" name="connsiteY426"/>
              <a:gd fmla="*/ 1051606 w 2693988" name="connsiteX427"/>
              <a:gd fmla="*/ 2282938 h 2763207" name="connsiteY427"/>
              <a:gd fmla="*/ 1110627 w 2693988" name="connsiteX428"/>
              <a:gd fmla="*/ 2086201 h 2763207" name="connsiteY428"/>
              <a:gd fmla="*/ 1130301 w 2693988" name="connsiteX429"/>
              <a:gd fmla="*/ 2096038 h 2763207" name="connsiteY429"/>
              <a:gd fmla="*/ 1110627 w 2693988" name="connsiteX430"/>
              <a:gd fmla="*/ 2204243 h 2763207" name="connsiteY430"/>
              <a:gd fmla="*/ 1041769 w 2693988" name="connsiteX431"/>
              <a:gd fmla="*/ 2410817 h 2763207" name="connsiteY431"/>
              <a:gd fmla="*/ 923727 w 2693988" name="connsiteX432"/>
              <a:gd fmla="*/ 2469838 h 2763207" name="connsiteY432"/>
              <a:gd fmla="*/ 726990 w 2693988" name="connsiteX433"/>
              <a:gd fmla="*/ 2469838 h 2763207" name="connsiteY433"/>
              <a:gd fmla="*/ 697480 w 2693988" name="connsiteX434"/>
              <a:gd fmla="*/ 2430491 h 2763207" name="connsiteY434"/>
              <a:gd fmla="*/ 599111 w 2693988" name="connsiteX435"/>
              <a:gd fmla="*/ 2273101 h 2763207" name="connsiteY435"/>
              <a:gd fmla="*/ 648296 w 2693988" name="connsiteX436"/>
              <a:gd fmla="*/ 2105875 h 2763207" name="connsiteY436"/>
              <a:gd fmla="*/ 815522 w 2693988" name="connsiteX437"/>
              <a:gd fmla="*/ 1928812 h 2763207" name="connsiteY437"/>
              <a:gd fmla="*/ 795207 w 2693988" name="connsiteX438"/>
              <a:gd fmla="*/ 1909763 h 2763207" name="connsiteY438"/>
              <a:gd fmla="*/ 805044 w 2693988" name="connsiteX439"/>
              <a:gd fmla="*/ 1919600 h 2763207" name="connsiteY439"/>
              <a:gd fmla="*/ 805044 w 2693988" name="connsiteX440"/>
              <a:gd fmla="*/ 1929437 h 2763207" name="connsiteY440"/>
              <a:gd fmla="*/ 627973 w 2693988" name="connsiteX441"/>
              <a:gd fmla="*/ 2116346 h 2763207" name="connsiteY441"/>
              <a:gd fmla="*/ 578787 w 2693988" name="connsiteX442"/>
              <a:gd fmla="*/ 2263905 h 2763207" name="connsiteY442"/>
              <a:gd fmla="*/ 627973 w 2693988" name="connsiteX443"/>
              <a:gd fmla="*/ 2372116 h 2763207" name="connsiteY443"/>
              <a:gd fmla="*/ 706671 w 2693988" name="connsiteX444"/>
              <a:gd fmla="*/ 2490163 h 2763207" name="connsiteY444"/>
              <a:gd fmla="*/ 746021 w 2693988" name="connsiteX445"/>
              <a:gd fmla="*/ 2480326 h 2763207" name="connsiteY445"/>
              <a:gd fmla="*/ 913255 w 2693988" name="connsiteX446"/>
              <a:gd fmla="*/ 2490163 h 2763207" name="connsiteY446"/>
              <a:gd fmla="*/ 962441 w 2693988" name="connsiteX447"/>
              <a:gd fmla="*/ 2480326 h 2763207" name="connsiteY447"/>
              <a:gd fmla="*/ 1031302 w 2693988" name="connsiteX448"/>
              <a:gd fmla="*/ 2440977 h 2763207" name="connsiteY448"/>
              <a:gd fmla="*/ 1100163 w 2693988" name="connsiteX449"/>
              <a:gd fmla="*/ 2313092 h 2763207" name="connsiteY449"/>
              <a:gd fmla="*/ 1139512 w 2693988" name="connsiteX450"/>
              <a:gd fmla="*/ 2106509 h 2763207" name="connsiteY450"/>
              <a:gd fmla="*/ 1149350 w 2693988" name="connsiteX451"/>
              <a:gd fmla="*/ 2106509 h 2763207" name="connsiteY451"/>
              <a:gd fmla="*/ 1119838 w 2693988" name="connsiteX452"/>
              <a:gd fmla="*/ 2283580 h 2763207" name="connsiteY452"/>
              <a:gd fmla="*/ 1080489 w 2693988" name="connsiteX453"/>
              <a:gd fmla="*/ 2401628 h 2763207" name="connsiteY453"/>
              <a:gd fmla="*/ 1031302 w 2693988" name="connsiteX454"/>
              <a:gd fmla="*/ 2470489 h 2763207" name="connsiteY454"/>
              <a:gd fmla="*/ 814882 w 2693988" name="connsiteX455"/>
              <a:gd fmla="*/ 2500000 h 2763207" name="connsiteY455"/>
              <a:gd fmla="*/ 706671 w 2693988" name="connsiteX456"/>
              <a:gd fmla="*/ 2509838 h 2763207" name="connsiteY456"/>
              <a:gd fmla="*/ 696834 w 2693988" name="connsiteX457"/>
              <a:gd fmla="*/ 2490163 h 2763207" name="connsiteY457"/>
              <a:gd fmla="*/ 568949 w 2693988" name="connsiteX458"/>
              <a:gd fmla="*/ 2283580 h 2763207" name="connsiteY458"/>
              <a:gd fmla="*/ 559112 w 2693988" name="connsiteX459"/>
              <a:gd fmla="*/ 2214719 h 2763207" name="connsiteY459"/>
              <a:gd fmla="*/ 627973 w 2693988" name="connsiteX460"/>
              <a:gd fmla="*/ 2076997 h 2763207" name="connsiteY460"/>
              <a:gd fmla="*/ 795207 w 2693988" name="connsiteX461"/>
              <a:gd fmla="*/ 1909763 h 2763207" name="connsiteY461"/>
              <a:gd fmla="*/ 481134 w 2693988" name="connsiteX462"/>
              <a:gd fmla="*/ 1909763 h 2763207" name="connsiteY462"/>
              <a:gd fmla="*/ 539750 w 2693988" name="connsiteX463"/>
              <a:gd fmla="*/ 1909763 h 2763207" name="connsiteY463"/>
              <a:gd fmla="*/ 539750 w 2693988" name="connsiteX464"/>
              <a:gd fmla="*/ 1919486 h 2763207" name="connsiteY464"/>
              <a:gd fmla="*/ 481134 w 2693988" name="connsiteX465"/>
              <a:gd fmla="*/ 1987551 h 2763207" name="connsiteY465"/>
              <a:gd fmla="*/ 412750 w 2693988" name="connsiteX466"/>
              <a:gd fmla="*/ 1977827 h 2763207" name="connsiteY466"/>
              <a:gd fmla="*/ 412750 w 2693988" name="connsiteX467"/>
              <a:gd fmla="*/ 1968104 h 2763207" name="connsiteY467"/>
              <a:gd fmla="*/ 481134 w 2693988" name="connsiteX468"/>
              <a:gd fmla="*/ 1909763 h 2763207" name="connsiteY468"/>
              <a:gd fmla="*/ 1907309 w 2693988" name="connsiteX469"/>
              <a:gd fmla="*/ 1898650 h 2763207" name="connsiteY469"/>
              <a:gd fmla="*/ 2083955 w 2693988" name="connsiteX470"/>
              <a:gd fmla="*/ 2076012 h 2763207" name="connsiteY470"/>
              <a:gd fmla="*/ 2113396 w 2693988" name="connsiteX471"/>
              <a:gd fmla="*/ 2105572 h 2763207" name="connsiteY471"/>
              <a:gd fmla="*/ 2123209 w 2693988" name="connsiteX472"/>
              <a:gd fmla="*/ 2282934 h 2763207" name="connsiteY472"/>
              <a:gd fmla="*/ 2093768 w 2693988" name="connsiteX473"/>
              <a:gd fmla="*/ 2332201 h 2763207" name="connsiteY473"/>
              <a:gd fmla="*/ 2054514 w 2693988" name="connsiteX474"/>
              <a:gd fmla="*/ 2411029 h 2763207" name="connsiteY474"/>
              <a:gd fmla="*/ 2034887 w 2693988" name="connsiteX475"/>
              <a:gd fmla="*/ 2440589 h 2763207" name="connsiteY475"/>
              <a:gd fmla="*/ 1956378 w 2693988" name="connsiteX476"/>
              <a:gd fmla="*/ 2440589 h 2763207" name="connsiteY476"/>
              <a:gd fmla="*/ 1868055 w 2693988" name="connsiteX477"/>
              <a:gd fmla="*/ 2460296 h 2763207" name="connsiteY477"/>
              <a:gd fmla="*/ 1760105 w 2693988" name="connsiteX478"/>
              <a:gd fmla="*/ 2430736 h 2763207" name="connsiteY478"/>
              <a:gd fmla="*/ 1622714 w 2693988" name="connsiteX479"/>
              <a:gd fmla="*/ 2125279 h 2763207" name="connsiteY479"/>
              <a:gd fmla="*/ 1612900 w 2693988" name="connsiteX480"/>
              <a:gd fmla="*/ 2085865 h 2763207" name="connsiteY480"/>
              <a:gd fmla="*/ 1622714 w 2693988" name="connsiteX481"/>
              <a:gd fmla="*/ 2076012 h 2763207" name="connsiteY481"/>
              <a:gd fmla="*/ 1671782 w 2693988" name="connsiteX482"/>
              <a:gd fmla="*/ 2184400 h 2763207" name="connsiteY482"/>
              <a:gd fmla="*/ 1701223 w 2693988" name="connsiteX483"/>
              <a:gd fmla="*/ 2273081 h 2763207" name="connsiteY483"/>
              <a:gd fmla="*/ 1720850 w 2693988" name="connsiteX484"/>
              <a:gd fmla="*/ 2302641 h 2763207" name="connsiteY484"/>
              <a:gd fmla="*/ 1809173 w 2693988" name="connsiteX485"/>
              <a:gd fmla="*/ 2361762 h 2763207" name="connsiteY485"/>
              <a:gd fmla="*/ 1995632 w 2693988" name="connsiteX486"/>
              <a:gd fmla="*/ 2381469 h 2763207" name="connsiteY486"/>
              <a:gd fmla="*/ 2005446 w 2693988" name="connsiteX487"/>
              <a:gd fmla="*/ 2361762 h 2763207" name="connsiteY487"/>
              <a:gd fmla="*/ 2054514 w 2693988" name="connsiteX488"/>
              <a:gd fmla="*/ 2233667 h 2763207" name="connsiteY488"/>
              <a:gd fmla="*/ 2044700 w 2693988" name="connsiteX489"/>
              <a:gd fmla="*/ 2066158 h 2763207" name="connsiteY489"/>
              <a:gd fmla="*/ 1887682 w 2693988" name="connsiteX490"/>
              <a:gd fmla="*/ 1918357 h 2763207" name="connsiteY490"/>
              <a:gd fmla="*/ 1897496 w 2693988" name="connsiteX491"/>
              <a:gd fmla="*/ 1908503 h 2763207" name="connsiteY491"/>
              <a:gd fmla="*/ 1907309 w 2693988" name="connsiteX492"/>
              <a:gd fmla="*/ 1898650 h 2763207" name="connsiteY492"/>
              <a:gd fmla="*/ 1917035 w 2693988" name="connsiteX493"/>
              <a:gd fmla="*/ 1889125 h 2763207" name="connsiteY493"/>
              <a:gd fmla="*/ 1946532 w 2693988" name="connsiteX494"/>
              <a:gd fmla="*/ 1908841 h 2763207" name="connsiteY494"/>
              <a:gd fmla="*/ 2123512 w 2693988" name="connsiteX495"/>
              <a:gd fmla="*/ 2066567 h 2763207" name="connsiteY495"/>
              <a:gd fmla="*/ 2172674 w 2693988" name="connsiteX496"/>
              <a:gd fmla="*/ 2244008 h 2763207" name="connsiteY496"/>
              <a:gd fmla="*/ 2143177 w 2693988" name="connsiteX497"/>
              <a:gd fmla="*/ 2322871 h 2763207" name="connsiteY497"/>
              <a:gd fmla="*/ 2064519 w 2693988" name="connsiteX498"/>
              <a:gd fmla="*/ 2441166 h 2763207" name="connsiteY498"/>
              <a:gd fmla="*/ 2054687 w 2693988" name="connsiteX499"/>
              <a:gd fmla="*/ 2480597 h 2763207" name="connsiteY499"/>
              <a:gd fmla="*/ 1897370 w 2693988" name="connsiteX500"/>
              <a:gd fmla="*/ 2480597 h 2763207" name="connsiteY500"/>
              <a:gd fmla="*/ 1740054 w 2693988" name="connsiteX501"/>
              <a:gd fmla="*/ 2460881 h 2763207" name="connsiteY501"/>
              <a:gd fmla="*/ 1641732 w 2693988" name="connsiteX502"/>
              <a:gd fmla="*/ 2273582 h 2763207" name="connsiteY502"/>
              <a:gd fmla="*/ 1592571 w 2693988" name="connsiteX503"/>
              <a:gd fmla="*/ 2115856 h 2763207" name="connsiteY503"/>
              <a:gd fmla="*/ 1592571 w 2693988" name="connsiteX504"/>
              <a:gd fmla="*/ 2086282 h 2763207" name="connsiteY504"/>
              <a:gd fmla="*/ 1612235 w 2693988" name="connsiteX505"/>
              <a:gd fmla="*/ 2125714 h 2763207" name="connsiteY505"/>
              <a:gd fmla="*/ 1671229 w 2693988" name="connsiteX506"/>
              <a:gd fmla="*/ 2332729 h 2763207" name="connsiteY506"/>
              <a:gd fmla="*/ 1789216 w 2693988" name="connsiteX507"/>
              <a:gd fmla="*/ 2460881 h 2763207" name="connsiteY507"/>
              <a:gd fmla="*/ 2044854 w 2693988" name="connsiteX508"/>
              <a:gd fmla="*/ 2460881 h 2763207" name="connsiteY508"/>
              <a:gd fmla="*/ 2064519 w 2693988" name="connsiteX509"/>
              <a:gd fmla="*/ 2421450 h 2763207" name="connsiteY509"/>
              <a:gd fmla="*/ 2074351 w 2693988" name="connsiteX510"/>
              <a:gd fmla="*/ 2401734 h 2763207" name="connsiteY510"/>
              <a:gd fmla="*/ 2153009 w 2693988" name="connsiteX511"/>
              <a:gd fmla="*/ 2194719 h 2763207" name="connsiteY511"/>
              <a:gd fmla="*/ 2133345 w 2693988" name="connsiteX512"/>
              <a:gd fmla="*/ 2125714 h 2763207" name="connsiteY512"/>
              <a:gd fmla="*/ 2064519 w 2693988" name="connsiteX513"/>
              <a:gd fmla="*/ 2036993 h 2763207" name="connsiteY513"/>
              <a:gd fmla="*/ 1926867 w 2693988" name="connsiteX514"/>
              <a:gd fmla="*/ 1908841 h 2763207" name="connsiteY514"/>
              <a:gd fmla="*/ 1917035 w 2693988" name="connsiteX515"/>
              <a:gd fmla="*/ 1889125 h 2763207" name="connsiteY515"/>
              <a:gd fmla="*/ 628650 w 2693988" name="connsiteX516"/>
              <a:gd fmla="*/ 1870075 h 2763207" name="connsiteY516"/>
              <a:gd fmla="*/ 599122 w 2693988" name="connsiteX517"/>
              <a:gd fmla="*/ 1948584 h 2763207" name="connsiteY517"/>
              <a:gd fmla="*/ 530225 w 2693988" name="connsiteX518"/>
              <a:gd fmla="*/ 1978025 h 2763207" name="connsiteY518"/>
              <a:gd fmla="*/ 559752 w 2693988" name="connsiteX519"/>
              <a:gd fmla="*/ 1909329 h 2763207" name="connsiteY519"/>
              <a:gd fmla="*/ 589280 w 2693988" name="connsiteX520"/>
              <a:gd fmla="*/ 1879889 h 2763207" name="connsiteY520"/>
              <a:gd fmla="*/ 628650 w 2693988" name="connsiteX521"/>
              <a:gd fmla="*/ 1870075 h 2763207" name="connsiteY521"/>
              <a:gd fmla="*/ 2231344 w 2693988" name="connsiteX522"/>
              <a:gd fmla="*/ 1856820 h 2763207" name="connsiteY522"/>
              <a:gd fmla="*/ 2241286 w 2693988" name="connsiteX523"/>
              <a:gd fmla="*/ 1859280 h 2763207" name="connsiteY523"/>
              <a:gd fmla="*/ 2309813 w 2693988" name="connsiteX524"/>
              <a:gd fmla="*/ 1928178 h 2763207" name="connsiteY524"/>
              <a:gd fmla="*/ 2270655 w 2693988" name="connsiteX525"/>
              <a:gd fmla="*/ 1947863 h 2763207" name="connsiteY525"/>
              <a:gd fmla="*/ 2241286 w 2693988" name="connsiteX526"/>
              <a:gd fmla="*/ 1947863 h 2763207" name="connsiteY526"/>
              <a:gd fmla="*/ 2192338 w 2693988" name="connsiteX527"/>
              <a:gd fmla="*/ 1898650 h 2763207" name="connsiteY527"/>
              <a:gd fmla="*/ 2221707 w 2693988" name="connsiteX528"/>
              <a:gd fmla="*/ 1878965 h 2763207" name="connsiteY528"/>
              <a:gd fmla="*/ 2231344 w 2693988" name="connsiteX529"/>
              <a:gd fmla="*/ 1856820 h 2763207" name="connsiteY529"/>
              <a:gd fmla="*/ 2093913 w 2693988" name="connsiteX530"/>
              <a:gd fmla="*/ 1849438 h 2763207" name="connsiteY530"/>
              <a:gd fmla="*/ 2133168 w 2693988" name="connsiteX531"/>
              <a:gd fmla="*/ 1849438 h 2763207" name="connsiteY531"/>
              <a:gd fmla="*/ 2172422 w 2693988" name="connsiteX532"/>
              <a:gd fmla="*/ 1878965 h 2763207" name="connsiteY532"/>
              <a:gd fmla="*/ 2201863 w 2693988" name="connsiteX533"/>
              <a:gd fmla="*/ 1938020 h 2763207" name="connsiteY533"/>
              <a:gd fmla="*/ 2172422 w 2693988" name="connsiteX534"/>
              <a:gd fmla="*/ 1947863 h 2763207" name="connsiteY534"/>
              <a:gd fmla="*/ 2093913 w 2693988" name="connsiteX535"/>
              <a:gd fmla="*/ 1859280 h 2763207" name="connsiteY535"/>
              <a:gd fmla="*/ 2093913 w 2693988" name="connsiteX536"/>
              <a:gd fmla="*/ 1849438 h 2763207" name="connsiteY536"/>
              <a:gd fmla="*/ 412637 w 2693988" name="connsiteX537"/>
              <a:gd fmla="*/ 1849438 h 2763207" name="connsiteY537"/>
              <a:gd fmla="*/ 422502 w 2693988" name="connsiteX538"/>
              <a:gd fmla="*/ 1879204 h 2763207" name="connsiteY538"/>
              <a:gd fmla="*/ 461963 w 2693988" name="connsiteX539"/>
              <a:gd fmla="*/ 1899047 h 2763207" name="connsiteY539"/>
              <a:gd fmla="*/ 383041 w 2693988" name="connsiteX540"/>
              <a:gd fmla="*/ 1968501 h 2763207" name="connsiteY540"/>
              <a:gd fmla="*/ 323850 w 2693988" name="connsiteX541"/>
              <a:gd fmla="*/ 1938735 h 2763207" name="connsiteY541"/>
              <a:gd fmla="*/ 323850 w 2693988" name="connsiteX542"/>
              <a:gd fmla="*/ 1899047 h 2763207" name="connsiteY542"/>
              <a:gd fmla="*/ 412637 w 2693988" name="connsiteX543"/>
              <a:gd fmla="*/ 1849438 h 2763207" name="connsiteY543"/>
              <a:gd fmla="*/ 609601 w 2693988" name="connsiteX544"/>
              <a:gd fmla="*/ 1811338 h 2763207" name="connsiteY544"/>
              <a:gd fmla="*/ 560144 w 2693988" name="connsiteX545"/>
              <a:gd fmla="*/ 1888949 h 2763207" name="connsiteY545"/>
              <a:gd fmla="*/ 540361 w 2693988" name="connsiteX546"/>
              <a:gd fmla="*/ 1898651 h 2763207" name="connsiteY546"/>
              <a:gd fmla="*/ 481013 w 2693988" name="connsiteX547"/>
              <a:gd fmla="*/ 1888949 h 2763207" name="connsiteY547"/>
              <a:gd fmla="*/ 560144 w 2693988" name="connsiteX548"/>
              <a:gd fmla="*/ 1850144 h 2763207" name="connsiteY548"/>
              <a:gd fmla="*/ 579927 w 2693988" name="connsiteX549"/>
              <a:gd fmla="*/ 1821039 h 2763207" name="connsiteY549"/>
              <a:gd fmla="*/ 609601 w 2693988" name="connsiteX550"/>
              <a:gd fmla="*/ 1811338 h 2763207" name="connsiteY550"/>
              <a:gd fmla="*/ 2280383 w 2693988" name="connsiteX551"/>
              <a:gd fmla="*/ 1800225 h 2763207" name="connsiteY551"/>
              <a:gd fmla="*/ 2379297 w 2693988" name="connsiteX552"/>
              <a:gd fmla="*/ 1849834 h 2763207" name="connsiteY552"/>
              <a:gd fmla="*/ 2379297 w 2693988" name="connsiteX553"/>
              <a:gd fmla="*/ 1889522 h 2763207" name="connsiteY553"/>
              <a:gd fmla="*/ 2329840 w 2693988" name="connsiteX554"/>
              <a:gd fmla="*/ 1919288 h 2763207" name="connsiteY554"/>
              <a:gd fmla="*/ 2260600 w 2693988" name="connsiteX555"/>
              <a:gd fmla="*/ 1859756 h 2763207" name="connsiteY555"/>
              <a:gd fmla="*/ 2280383 w 2693988" name="connsiteX556"/>
              <a:gd fmla="*/ 1849834 h 2763207" name="connsiteY556"/>
              <a:gd fmla="*/ 2280383 w 2693988" name="connsiteX557"/>
              <a:gd fmla="*/ 1810147 h 2763207" name="connsiteY557"/>
              <a:gd fmla="*/ 2280383 w 2693988" name="connsiteX558"/>
              <a:gd fmla="*/ 1800225 h 2763207" name="connsiteY558"/>
              <a:gd fmla="*/ 530714 w 2693988" name="connsiteX559"/>
              <a:gd fmla="*/ 1796851 h 2763207" name="connsiteY559"/>
              <a:gd fmla="*/ 550496 w 2693988" name="connsiteX560"/>
              <a:gd fmla="*/ 1800542 h 2763207" name="connsiteY560"/>
              <a:gd fmla="*/ 520822 w 2693988" name="connsiteX561"/>
              <a:gd fmla="*/ 1810385 h 2763207" name="connsiteY561"/>
              <a:gd fmla="*/ 461474 w 2693988" name="connsiteX562"/>
              <a:gd fmla="*/ 1839912 h 2763207" name="connsiteY562"/>
              <a:gd fmla="*/ 481257 w 2693988" name="connsiteX563"/>
              <a:gd fmla="*/ 1849755 h 2763207" name="connsiteY563"/>
              <a:gd fmla="*/ 550496 w 2693988" name="connsiteX564"/>
              <a:gd fmla="*/ 1810385 h 2763207" name="connsiteY564"/>
              <a:gd fmla="*/ 560388 w 2693988" name="connsiteX565"/>
              <a:gd fmla="*/ 1820227 h 2763207" name="connsiteY565"/>
              <a:gd fmla="*/ 441691 w 2693988" name="connsiteX566"/>
              <a:gd fmla="*/ 1879282 h 2763207" name="connsiteY566"/>
              <a:gd fmla="*/ 431800 w 2693988" name="connsiteX567"/>
              <a:gd fmla="*/ 1869440 h 2763207" name="connsiteY567"/>
              <a:gd fmla="*/ 510931 w 2693988" name="connsiteX568"/>
              <a:gd fmla="*/ 1800542 h 2763207" name="connsiteY568"/>
              <a:gd fmla="*/ 530714 w 2693988" name="connsiteX569"/>
              <a:gd fmla="*/ 1796851 h 2763207" name="connsiteY569"/>
              <a:gd fmla="*/ 688068 w 2693988" name="connsiteX570"/>
              <a:gd fmla="*/ 1790700 h 2763207" name="connsiteY570"/>
              <a:gd fmla="*/ 708025 w 2693988" name="connsiteX571"/>
              <a:gd fmla="*/ 1810544 h 2763207" name="connsiteY571"/>
              <a:gd fmla="*/ 678089 w 2693988" name="connsiteX572"/>
              <a:gd fmla="*/ 1879997 h 2763207" name="connsiteY572"/>
              <a:gd fmla="*/ 638175 w 2693988" name="connsiteX573"/>
              <a:gd fmla="*/ 1909763 h 2763207" name="connsiteY573"/>
              <a:gd fmla="*/ 638175 w 2693988" name="connsiteX574"/>
              <a:gd fmla="*/ 1899841 h 2763207" name="connsiteY574"/>
              <a:gd fmla="*/ 638175 w 2693988" name="connsiteX575"/>
              <a:gd fmla="*/ 1860153 h 2763207" name="connsiteY575"/>
              <a:gd fmla="*/ 688068 w 2693988" name="connsiteX576"/>
              <a:gd fmla="*/ 1790700 h 2763207" name="connsiteY576"/>
              <a:gd fmla="*/ 2119187 w 2693988" name="connsiteX577"/>
              <a:gd fmla="*/ 1783636 h 2763207" name="connsiteY577"/>
              <a:gd fmla="*/ 2132879 w 2693988" name="connsiteX578"/>
              <a:gd fmla="*/ 1791017 h 2763207" name="connsiteY578"/>
              <a:gd fmla="*/ 2142837 w 2693988" name="connsiteX579"/>
              <a:gd fmla="*/ 1820545 h 2763207" name="connsiteY579"/>
              <a:gd fmla="*/ 2172711 w 2693988" name="connsiteX580"/>
              <a:gd fmla="*/ 1840230 h 2763207" name="connsiteY580"/>
              <a:gd fmla="*/ 2192627 w 2693988" name="connsiteX581"/>
              <a:gd fmla="*/ 1840230 h 2763207" name="connsiteY581"/>
              <a:gd fmla="*/ 2222501 w 2693988" name="connsiteX582"/>
              <a:gd fmla="*/ 1859915 h 2763207" name="connsiteY582"/>
              <a:gd fmla="*/ 2202585 w 2693988" name="connsiteX583"/>
              <a:gd fmla="*/ 1869757 h 2763207" name="connsiteY583"/>
              <a:gd fmla="*/ 2152795 w 2693988" name="connsiteX584"/>
              <a:gd fmla="*/ 1850072 h 2763207" name="connsiteY584"/>
              <a:gd fmla="*/ 2112963 w 2693988" name="connsiteX585"/>
              <a:gd fmla="*/ 1791017 h 2763207" name="connsiteY585"/>
              <a:gd fmla="*/ 2119187 w 2693988" name="connsiteX586"/>
              <a:gd fmla="*/ 1783636 h 2763207" name="connsiteY586"/>
              <a:gd fmla="*/ 425417 w 2693988" name="connsiteX587"/>
              <a:gd fmla="*/ 1768276 h 2763207" name="connsiteY587"/>
              <a:gd fmla="*/ 441325 w 2693988" name="connsiteX588"/>
              <a:gd fmla="*/ 1771967 h 2763207" name="connsiteY588"/>
              <a:gd fmla="*/ 421746 w 2693988" name="connsiteX589"/>
              <a:gd fmla="*/ 1840865 h 2763207" name="connsiteY589"/>
              <a:gd fmla="*/ 392377 w 2693988" name="connsiteX590"/>
              <a:gd fmla="*/ 1840865 h 2763207" name="connsiteY590"/>
              <a:gd fmla="*/ 333639 w 2693988" name="connsiteX591"/>
              <a:gd fmla="*/ 1860550 h 2763207" name="connsiteY591"/>
              <a:gd fmla="*/ 333639 w 2693988" name="connsiteX592"/>
              <a:gd fmla="*/ 1821180 h 2763207" name="connsiteY592"/>
              <a:gd fmla="*/ 402166 w 2693988" name="connsiteX593"/>
              <a:gd fmla="*/ 1771967 h 2763207" name="connsiteY593"/>
              <a:gd fmla="*/ 425417 w 2693988" name="connsiteX594"/>
              <a:gd fmla="*/ 1768276 h 2763207" name="connsiteY594"/>
              <a:gd fmla="*/ 667941 w 2693988" name="connsiteX595"/>
              <a:gd fmla="*/ 1764585 h 2763207" name="connsiteY595"/>
              <a:gd fmla="*/ 677863 w 2693988" name="connsiteX596"/>
              <a:gd fmla="*/ 1771967 h 2763207" name="connsiteY596"/>
              <a:gd fmla="*/ 618332 w 2693988" name="connsiteX597"/>
              <a:gd fmla="*/ 1860550 h 2763207" name="connsiteY597"/>
              <a:gd fmla="*/ 598488 w 2693988" name="connsiteX598"/>
              <a:gd fmla="*/ 1860550 h 2763207" name="connsiteY598"/>
              <a:gd fmla="*/ 608410 w 2693988" name="connsiteX599"/>
              <a:gd fmla="*/ 1840865 h 2763207" name="connsiteY599"/>
              <a:gd fmla="*/ 658019 w 2693988" name="connsiteX600"/>
              <a:gd fmla="*/ 1771967 h 2763207" name="connsiteY600"/>
              <a:gd fmla="*/ 667941 w 2693988" name="connsiteX601"/>
              <a:gd fmla="*/ 1764585 h 2763207" name="connsiteY601"/>
              <a:gd fmla="*/ 2162542 w 2693988" name="connsiteX602"/>
              <a:gd fmla="*/ 1762125 h 2763207" name="connsiteY602"/>
              <a:gd fmla="*/ 2241673 w 2693988" name="connsiteX603"/>
              <a:gd fmla="*/ 1781528 h 2763207" name="connsiteY603"/>
              <a:gd fmla="*/ 2271347 w 2693988" name="connsiteX604"/>
              <a:gd fmla="*/ 1810632 h 2763207" name="connsiteY604"/>
              <a:gd fmla="*/ 2271347 w 2693988" name="connsiteX605"/>
              <a:gd fmla="*/ 1830035 h 2763207" name="connsiteY605"/>
              <a:gd fmla="*/ 2251564 w 2693988" name="connsiteX606"/>
              <a:gd fmla="*/ 1849438 h 2763207" name="connsiteY606"/>
              <a:gd fmla="*/ 2152650 w 2693988" name="connsiteX607"/>
              <a:gd fmla="*/ 1781528 h 2763207" name="connsiteY607"/>
              <a:gd fmla="*/ 2211999 w 2693988" name="connsiteX608"/>
              <a:gd fmla="*/ 1820334 h 2763207" name="connsiteY608"/>
              <a:gd fmla="*/ 2231781 w 2693988" name="connsiteX609"/>
              <a:gd fmla="*/ 1810632 h 2763207" name="connsiteY609"/>
              <a:gd fmla="*/ 2172433 w 2693988" name="connsiteX610"/>
              <a:gd fmla="*/ 1771826 h 2763207" name="connsiteY610"/>
              <a:gd fmla="*/ 2162542 w 2693988" name="connsiteX611"/>
              <a:gd fmla="*/ 1762125 h 2763207" name="connsiteY611"/>
              <a:gd fmla="*/ 524636 w 2693988" name="connsiteX612"/>
              <a:gd fmla="*/ 1753526 h 2763207" name="connsiteY612"/>
              <a:gd fmla="*/ 560123 w 2693988" name="connsiteX613"/>
              <a:gd fmla="*/ 1761067 h 2763207" name="connsiteY613"/>
              <a:gd fmla="*/ 569913 w 2693988" name="connsiteX614"/>
              <a:gd fmla="*/ 1761067 h 2763207" name="connsiteY614"/>
              <a:gd fmla="*/ 520965 w 2693988" name="connsiteX615"/>
              <a:gd fmla="*/ 1771121 h 2763207" name="connsiteY615"/>
              <a:gd fmla="*/ 452438 w 2693988" name="connsiteX616"/>
              <a:gd fmla="*/ 1811338 h 2763207" name="connsiteY616"/>
              <a:gd fmla="*/ 481807 w 2693988" name="connsiteX617"/>
              <a:gd fmla="*/ 1761067 h 2763207" name="connsiteY617"/>
              <a:gd fmla="*/ 524636 w 2693988" name="connsiteX618"/>
              <a:gd fmla="*/ 1753526 h 2763207" name="connsiteY618"/>
              <a:gd fmla="*/ 2034382 w 2693988" name="connsiteX619"/>
              <a:gd fmla="*/ 1741488 h 2763207" name="connsiteY619"/>
              <a:gd fmla="*/ 2083991 w 2693988" name="connsiteX620"/>
              <a:gd fmla="*/ 1840402 h 2763207" name="connsiteY620"/>
              <a:gd fmla="*/ 2083991 w 2693988" name="connsiteX621"/>
              <a:gd fmla="*/ 1870076 h 2763207" name="connsiteY621"/>
              <a:gd fmla="*/ 2034382 w 2693988" name="connsiteX622"/>
              <a:gd fmla="*/ 1850293 h 2763207" name="connsiteY622"/>
              <a:gd fmla="*/ 2024460 w 2693988" name="connsiteX623"/>
              <a:gd fmla="*/ 1761271 h 2763207" name="connsiteY623"/>
              <a:gd fmla="*/ 2034382 w 2693988" name="connsiteX624"/>
              <a:gd fmla="*/ 1741488 h 2763207" name="connsiteY624"/>
              <a:gd fmla="*/ 648935 w 2693988" name="connsiteX625"/>
              <a:gd fmla="*/ 1741488 h 2763207" name="connsiteY625"/>
              <a:gd fmla="*/ 658813 w 2693988" name="connsiteX626"/>
              <a:gd fmla="*/ 1751466 h 2763207" name="connsiteY626"/>
              <a:gd fmla="*/ 599546 w 2693988" name="connsiteX627"/>
              <a:gd fmla="*/ 1801359 h 2763207" name="connsiteY627"/>
              <a:gd fmla="*/ 569913 w 2693988" name="connsiteX628"/>
              <a:gd fmla="*/ 1791381 h 2763207" name="connsiteY628"/>
              <a:gd fmla="*/ 609424 w 2693988" name="connsiteX629"/>
              <a:gd fmla="*/ 1761445 h 2763207" name="connsiteY629"/>
              <a:gd fmla="*/ 648935 w 2693988" name="connsiteX630"/>
              <a:gd fmla="*/ 1741488 h 2763207" name="connsiteY630"/>
              <a:gd fmla="*/ 2044700 w 2693988" name="connsiteX631"/>
              <a:gd fmla="*/ 1731963 h 2763207" name="connsiteY631"/>
              <a:gd fmla="*/ 2073956 w 2693988" name="connsiteX632"/>
              <a:gd fmla="*/ 1790845 h 2763207" name="connsiteY632"/>
              <a:gd fmla="*/ 2112963 w 2693988" name="connsiteX633"/>
              <a:gd fmla="*/ 1810472 h 2763207" name="connsiteY633"/>
              <a:gd fmla="*/ 2112963 w 2693988" name="connsiteX634"/>
              <a:gd fmla="*/ 1830099 h 2763207" name="connsiteY634"/>
              <a:gd fmla="*/ 2093460 w 2693988" name="connsiteX635"/>
              <a:gd fmla="*/ 1830099 h 2763207" name="connsiteY635"/>
              <a:gd fmla="*/ 2044700 w 2693988" name="connsiteX636"/>
              <a:gd fmla="*/ 1731963 h 2763207" name="connsiteY636"/>
              <a:gd fmla="*/ 2182284 w 2693988" name="connsiteX637"/>
              <a:gd fmla="*/ 1722438 h 2763207" name="connsiteY637"/>
              <a:gd fmla="*/ 2260600 w 2693988" name="connsiteX638"/>
              <a:gd fmla="*/ 1761597 h 2763207" name="connsiteY638"/>
              <a:gd fmla="*/ 2260600 w 2693988" name="connsiteX639"/>
              <a:gd fmla="*/ 1781176 h 2763207" name="connsiteY639"/>
              <a:gd fmla="*/ 2221442 w 2693988" name="connsiteX640"/>
              <a:gd fmla="*/ 1761597 h 2763207" name="connsiteY640"/>
              <a:gd fmla="*/ 2211652 w 2693988" name="connsiteX641"/>
              <a:gd fmla="*/ 1742017 h 2763207" name="connsiteY641"/>
              <a:gd fmla="*/ 2152915 w 2693988" name="connsiteX642"/>
              <a:gd fmla="*/ 1732228 h 2763207" name="connsiteY642"/>
              <a:gd fmla="*/ 2143125 w 2693988" name="connsiteX643"/>
              <a:gd fmla="*/ 1732228 h 2763207" name="connsiteY643"/>
              <a:gd fmla="*/ 2182284 w 2693988" name="connsiteX644"/>
              <a:gd fmla="*/ 1722438 h 2763207" name="connsiteY644"/>
              <a:gd fmla="*/ 2308569 w 2693988" name="connsiteX645"/>
              <a:gd fmla="*/ 1720602 h 2763207" name="connsiteY645"/>
              <a:gd fmla="*/ 2369772 w 2693988" name="connsiteX646"/>
              <a:gd fmla="*/ 1762125 h 2763207" name="connsiteY646"/>
              <a:gd fmla="*/ 2369772 w 2693988" name="connsiteX647"/>
              <a:gd fmla="*/ 1801495 h 2763207" name="connsiteY647"/>
              <a:gd fmla="*/ 2330206 w 2693988" name="connsiteX648"/>
              <a:gd fmla="*/ 1791653 h 2763207" name="connsiteY648"/>
              <a:gd fmla="*/ 2270858 w 2693988" name="connsiteX649"/>
              <a:gd fmla="*/ 1781810 h 2763207" name="connsiteY649"/>
              <a:gd fmla="*/ 2280749 w 2693988" name="connsiteX650"/>
              <a:gd fmla="*/ 1762125 h 2763207" name="connsiteY650"/>
              <a:gd fmla="*/ 2251075 w 2693988" name="connsiteX651"/>
              <a:gd fmla="*/ 1722755 h 2763207" name="connsiteY651"/>
              <a:gd fmla="*/ 2280749 w 2693988" name="connsiteX652"/>
              <a:gd fmla="*/ 1722755 h 2763207" name="connsiteY652"/>
              <a:gd fmla="*/ 2308569 w 2693988" name="connsiteX653"/>
              <a:gd fmla="*/ 1720602 h 2763207" name="connsiteY653"/>
              <a:gd fmla="*/ 2054225 w 2693988" name="connsiteX654"/>
              <a:gd fmla="*/ 1712913 h 2763207" name="connsiteY654"/>
              <a:gd fmla="*/ 2143125 w 2693988" name="connsiteX655"/>
              <a:gd fmla="*/ 1761861 h 2763207" name="connsiteY655"/>
              <a:gd fmla="*/ 2133247 w 2693988" name="connsiteX656"/>
              <a:gd fmla="*/ 1771651 h 2763207" name="connsiteY656"/>
              <a:gd fmla="*/ 2054225 w 2693988" name="connsiteX657"/>
              <a:gd fmla="*/ 1722703 h 2763207" name="connsiteY657"/>
              <a:gd fmla="*/ 2054225 w 2693988" name="connsiteX658"/>
              <a:gd fmla="*/ 1712913 h 2763207" name="connsiteY658"/>
              <a:gd fmla="*/ 569546 w 2693988" name="connsiteX659"/>
              <a:gd fmla="*/ 1712913 h 2763207" name="connsiteY659"/>
              <a:gd fmla="*/ 647700 w 2693988" name="connsiteX660"/>
              <a:gd fmla="*/ 1731963 h 2763207" name="connsiteY660"/>
              <a:gd fmla="*/ 628161 w 2693988" name="connsiteX661"/>
              <a:gd fmla="*/ 1741488 h 2763207" name="connsiteY661"/>
              <a:gd fmla="*/ 550007 w 2693988" name="connsiteX662"/>
              <a:gd fmla="*/ 1741488 h 2763207" name="connsiteY662"/>
              <a:gd fmla="*/ 520700 w 2693988" name="connsiteX663"/>
              <a:gd fmla="*/ 1731963 h 2763207" name="connsiteY663"/>
              <a:gd fmla="*/ 569546 w 2693988" name="connsiteX664"/>
              <a:gd fmla="*/ 1712913 h 2763207" name="connsiteY664"/>
              <a:gd fmla="*/ 457810 w 2693988" name="connsiteX665"/>
              <a:gd fmla="*/ 1702253 h 2763207" name="connsiteY665"/>
              <a:gd fmla="*/ 520701 w 2693988" name="connsiteX666"/>
              <a:gd fmla="*/ 1712232 h 2763207" name="connsiteY666"/>
              <a:gd fmla="*/ 500970 w 2693988" name="connsiteX667"/>
              <a:gd fmla="*/ 1742168 h 2763207" name="connsiteY667"/>
              <a:gd fmla="*/ 441779 w 2693988" name="connsiteX668"/>
              <a:gd fmla="*/ 1762125 h 2763207" name="connsiteY668"/>
              <a:gd fmla="*/ 392453 w 2693988" name="connsiteX669"/>
              <a:gd fmla="*/ 1752146 h 2763207" name="connsiteY669"/>
              <a:gd fmla="*/ 402318 w 2693988" name="connsiteX670"/>
              <a:gd fmla="*/ 1722211 h 2763207" name="connsiteY670"/>
              <a:gd fmla="*/ 457810 w 2693988" name="connsiteX671"/>
              <a:gd fmla="*/ 1702253 h 2763207" name="connsiteY671"/>
              <a:gd fmla="*/ 2137066 w 2693988" name="connsiteX672"/>
              <a:gd fmla="*/ 1678186 h 2763207" name="connsiteY672"/>
              <a:gd fmla="*/ 2182813 w 2693988" name="connsiteX673"/>
              <a:gd fmla="*/ 1702991 h 2763207" name="connsiteY673"/>
              <a:gd fmla="*/ 2143248 w 2693988" name="connsiteX674"/>
              <a:gd fmla="*/ 1702991 h 2763207" name="connsiteY674"/>
              <a:gd fmla="*/ 2083899 w 2693988" name="connsiteX675"/>
              <a:gd fmla="*/ 1702991 h 2763207" name="connsiteY675"/>
              <a:gd fmla="*/ 2054225 w 2693988" name="connsiteX676"/>
              <a:gd fmla="*/ 1702991 h 2763207" name="connsiteY676"/>
              <a:gd fmla="*/ 2083899 w 2693988" name="connsiteX677"/>
              <a:gd fmla="*/ 1683147 h 2763207" name="connsiteY677"/>
              <a:gd fmla="*/ 2137066 w 2693988" name="connsiteX678"/>
              <a:gd fmla="*/ 1678186 h 2763207" name="connsiteY678"/>
              <a:gd fmla="*/ 2231904 w 2693988" name="connsiteX679"/>
              <a:gd fmla="*/ 1654175 h 2763207" name="connsiteY679"/>
              <a:gd fmla="*/ 2261211 w 2693988" name="connsiteX680"/>
              <a:gd fmla="*/ 1663965 h 2763207" name="connsiteY680"/>
              <a:gd fmla="*/ 2300288 w 2693988" name="connsiteX681"/>
              <a:gd fmla="*/ 1703123 h 2763207" name="connsiteY681"/>
              <a:gd fmla="*/ 2231904 w 2693988" name="connsiteX682"/>
              <a:gd fmla="*/ 1712913 h 2763207" name="connsiteY682"/>
              <a:gd fmla="*/ 2202596 w 2693988" name="connsiteX683"/>
              <a:gd fmla="*/ 1703123 h 2763207" name="connsiteY683"/>
              <a:gd fmla="*/ 2173288 w 2693988" name="connsiteX684"/>
              <a:gd fmla="*/ 1673754 h 2763207" name="connsiteY684"/>
              <a:gd fmla="*/ 2192827 w 2693988" name="connsiteX685"/>
              <a:gd fmla="*/ 1663965 h 2763207" name="connsiteY685"/>
              <a:gd fmla="*/ 2231904 w 2693988" name="connsiteX686"/>
              <a:gd fmla="*/ 1654175 h 2763207" name="connsiteY686"/>
              <a:gd fmla="*/ 539299 w 2693988" name="connsiteX687"/>
              <a:gd fmla="*/ 1650604 h 2763207" name="connsiteY687"/>
              <a:gd fmla="*/ 559753 w 2693988" name="connsiteX688"/>
              <a:gd fmla="*/ 1653117 h 2763207" name="connsiteY688"/>
              <a:gd fmla="*/ 628651 w 2693988" name="connsiteX689"/>
              <a:gd fmla="*/ 1683280 h 2763207" name="connsiteY689"/>
              <a:gd fmla="*/ 628651 w 2693988" name="connsiteX690"/>
              <a:gd fmla="*/ 1703388 h 2763207" name="connsiteY690"/>
              <a:gd fmla="*/ 540068 w 2693988" name="connsiteX691"/>
              <a:gd fmla="*/ 1703388 h 2763207" name="connsiteY691"/>
              <a:gd fmla="*/ 490855 w 2693988" name="connsiteX692"/>
              <a:gd fmla="*/ 1693334 h 2763207" name="connsiteY692"/>
              <a:gd fmla="*/ 490855 w 2693988" name="connsiteX693"/>
              <a:gd fmla="*/ 1673225 h 2763207" name="connsiteY693"/>
              <a:gd fmla="*/ 539299 w 2693988" name="connsiteX694"/>
              <a:gd fmla="*/ 1650604 h 2763207" name="connsiteY694"/>
              <a:gd fmla="*/ 2142672 w 2693988" name="connsiteX695"/>
              <a:gd fmla="*/ 1624013 h 2763207" name="connsiteY695"/>
              <a:gd fmla="*/ 2201863 w 2693988" name="connsiteX696"/>
              <a:gd fmla="*/ 1643698 h 2763207" name="connsiteY696"/>
              <a:gd fmla="*/ 2162402 w 2693988" name="connsiteX697"/>
              <a:gd fmla="*/ 1673226 h 2763207" name="connsiteY697"/>
              <a:gd fmla="*/ 2063750 w 2693988" name="connsiteX698"/>
              <a:gd fmla="*/ 1673226 h 2763207" name="connsiteY698"/>
              <a:gd fmla="*/ 2142672 w 2693988" name="connsiteX699"/>
              <a:gd fmla="*/ 1624013 h 2763207" name="connsiteY699"/>
              <a:gd fmla="*/ 106998 w 2693988" name="connsiteX700"/>
              <a:gd fmla="*/ 1604963 h 2763207" name="connsiteY700"/>
              <a:gd fmla="*/ 156210 w 2693988" name="connsiteX701"/>
              <a:gd fmla="*/ 1634378 h 2763207" name="connsiteY701"/>
              <a:gd fmla="*/ 166053 w 2693988" name="connsiteX702"/>
              <a:gd fmla="*/ 1703015 h 2763207" name="connsiteY702"/>
              <a:gd fmla="*/ 185738 w 2693988" name="connsiteX703"/>
              <a:gd fmla="*/ 1722625 h 2763207" name="connsiteY703"/>
              <a:gd fmla="*/ 156210 w 2693988" name="connsiteX704"/>
              <a:gd fmla="*/ 1761846 h 2763207" name="connsiteY704"/>
              <a:gd fmla="*/ 87313 w 2693988" name="connsiteX705"/>
              <a:gd fmla="*/ 1703015 h 2763207" name="connsiteY705"/>
              <a:gd fmla="*/ 97155 w 2693988" name="connsiteX706"/>
              <a:gd fmla="*/ 1673599 h 2763207" name="connsiteY706"/>
              <a:gd fmla="*/ 106998 w 2693988" name="connsiteX707"/>
              <a:gd fmla="*/ 1604963 h 2763207" name="connsiteY707"/>
              <a:gd fmla="*/ 579330 w 2693988" name="connsiteX708"/>
              <a:gd fmla="*/ 1593850 h 2763207" name="connsiteY708"/>
              <a:gd fmla="*/ 589178 w 2693988" name="connsiteX709"/>
              <a:gd fmla="*/ 1603687 h 2763207" name="connsiteY709"/>
              <a:gd fmla="*/ 559634 w 2693988" name="connsiteX710"/>
              <a:gd fmla="*/ 1623360 h 2763207" name="connsiteY710"/>
              <a:gd fmla="*/ 382373 w 2693988" name="connsiteX711"/>
              <a:gd fmla="*/ 1672545 h 2763207" name="connsiteY711"/>
              <a:gd fmla="*/ 293742 w 2693988" name="connsiteX712"/>
              <a:gd fmla="*/ 1879118 h 2763207" name="connsiteY712"/>
              <a:gd fmla="*/ 283894 w 2693988" name="connsiteX713"/>
              <a:gd fmla="*/ 1967650 h 2763207" name="connsiteY713"/>
              <a:gd fmla="*/ 293742 w 2693988" name="connsiteX714"/>
              <a:gd fmla="*/ 1977487 h 2763207" name="connsiteY714"/>
              <a:gd fmla="*/ 411916 w 2693988" name="connsiteX715"/>
              <a:gd fmla="*/ 2016834 h 2763207" name="connsiteY715"/>
              <a:gd fmla="*/ 589178 w 2693988" name="connsiteX716"/>
              <a:gd fmla="*/ 2006997 h 2763207" name="connsiteY716"/>
              <a:gd fmla="*/ 746744 w 2693988" name="connsiteX717"/>
              <a:gd fmla="*/ 1869281 h 2763207" name="connsiteY717"/>
              <a:gd fmla="*/ 756592 w 2693988" name="connsiteX718"/>
              <a:gd fmla="*/ 1869281 h 2763207" name="connsiteY718"/>
              <a:gd fmla="*/ 766440 w 2693988" name="connsiteX719"/>
              <a:gd fmla="*/ 1888955 h 2763207" name="connsiteY719"/>
              <a:gd fmla="*/ 589178 w 2693988" name="connsiteX720"/>
              <a:gd fmla="*/ 2066018 h 2763207" name="connsiteY720"/>
              <a:gd fmla="*/ 539939 w 2693988" name="connsiteX721"/>
              <a:gd fmla="*/ 2095529 h 2763207" name="connsiteY721"/>
              <a:gd fmla="*/ 392220 w 2693988" name="connsiteX722"/>
              <a:gd fmla="*/ 2115202 h 2763207" name="connsiteY722"/>
              <a:gd fmla="*/ 382373 w 2693988" name="connsiteX723"/>
              <a:gd fmla="*/ 2115202 h 2763207" name="connsiteY723"/>
              <a:gd fmla="*/ 224806 w 2693988" name="connsiteX724"/>
              <a:gd fmla="*/ 2006997 h 2763207" name="connsiteY724"/>
              <a:gd fmla="*/ 195263 w 2693988" name="connsiteX725"/>
              <a:gd fmla="*/ 1829934 h 2763207" name="connsiteY725"/>
              <a:gd fmla="*/ 274046 w 2693988" name="connsiteX726"/>
              <a:gd fmla="*/ 1692218 h 2763207" name="connsiteY726"/>
              <a:gd fmla="*/ 313437 w 2693988" name="connsiteX727"/>
              <a:gd fmla="*/ 1662708 h 2763207" name="connsiteY727"/>
              <a:gd fmla="*/ 579330 w 2693988" name="connsiteX728"/>
              <a:gd fmla="*/ 1593850 h 2763207" name="connsiteY728"/>
              <a:gd fmla="*/ 88265 w 2693988" name="connsiteX729"/>
              <a:gd fmla="*/ 1593850 h 2763207" name="connsiteY729"/>
              <a:gd fmla="*/ 98108 w 2693988" name="connsiteX730"/>
              <a:gd fmla="*/ 1593850 h 2763207" name="connsiteY730"/>
              <a:gd fmla="*/ 98108 w 2693988" name="connsiteX731"/>
              <a:gd fmla="*/ 1623377 h 2763207" name="connsiteY731"/>
              <a:gd fmla="*/ 68580 w 2693988" name="connsiteX732"/>
              <a:gd fmla="*/ 1702117 h 2763207" name="connsiteY732"/>
              <a:gd fmla="*/ 68580 w 2693988" name="connsiteX733"/>
              <a:gd fmla="*/ 1711960 h 2763207" name="connsiteY733"/>
              <a:gd fmla="*/ 157163 w 2693988" name="connsiteX734"/>
              <a:gd fmla="*/ 1780857 h 2763207" name="connsiteY734"/>
              <a:gd fmla="*/ 157163 w 2693988" name="connsiteX735"/>
              <a:gd fmla="*/ 1790700 h 2763207" name="connsiteY735"/>
              <a:gd fmla="*/ 68580 w 2693988" name="connsiteX736"/>
              <a:gd fmla="*/ 1721802 h 2763207" name="connsiteY736"/>
              <a:gd fmla="*/ 58738 w 2693988" name="connsiteX737"/>
              <a:gd fmla="*/ 1711960 h 2763207" name="connsiteY737"/>
              <a:gd fmla="*/ 78423 w 2693988" name="connsiteX738"/>
              <a:gd fmla="*/ 1652905 h 2763207" name="connsiteY738"/>
              <a:gd fmla="*/ 88265 w 2693988" name="connsiteX739"/>
              <a:gd fmla="*/ 1593850 h 2763207" name="connsiteY739"/>
              <a:gd fmla="*/ 579438 w 2693988" name="connsiteX740"/>
              <a:gd fmla="*/ 1574800 h 2763207" name="connsiteY740"/>
              <a:gd fmla="*/ 569610 w 2693988" name="connsiteX741"/>
              <a:gd fmla="*/ 1584642 h 2763207" name="connsiteY741"/>
              <a:gd fmla="*/ 343581 w 2693988" name="connsiteX742"/>
              <a:gd fmla="*/ 1643697 h 2763207" name="connsiteY742"/>
              <a:gd fmla="*/ 196170 w 2693988" name="connsiteX743"/>
              <a:gd fmla="*/ 1771650 h 2763207" name="connsiteY743"/>
              <a:gd fmla="*/ 215825 w 2693988" name="connsiteX744"/>
              <a:gd fmla="*/ 1958657 h 2763207" name="connsiteY744"/>
              <a:gd fmla="*/ 205997 w 2693988" name="connsiteX745"/>
              <a:gd fmla="*/ 2017712 h 2763207" name="connsiteY745"/>
              <a:gd fmla="*/ 245307 w 2693988" name="connsiteX746"/>
              <a:gd fmla="*/ 2037397 h 2763207" name="connsiteY746"/>
              <a:gd fmla="*/ 402545 w 2693988" name="connsiteX747"/>
              <a:gd fmla="*/ 2135822 h 2763207" name="connsiteY747"/>
              <a:gd fmla="*/ 608920 w 2693988" name="connsiteX748"/>
              <a:gd fmla="*/ 2066925 h 2763207" name="connsiteY748"/>
              <a:gd fmla="*/ 775985 w 2693988" name="connsiteX749"/>
              <a:gd fmla="*/ 1899602 h 2763207" name="connsiteY749"/>
              <a:gd fmla="*/ 785813 w 2693988" name="connsiteX750"/>
              <a:gd fmla="*/ 1899602 h 2763207" name="connsiteY750"/>
              <a:gd fmla="*/ 785813 w 2693988" name="connsiteX751"/>
              <a:gd fmla="*/ 1909445 h 2763207" name="connsiteY751"/>
              <a:gd fmla="*/ 618747 w 2693988" name="connsiteX752"/>
              <a:gd fmla="*/ 2076767 h 2763207" name="connsiteY752"/>
              <a:gd fmla="*/ 520473 w 2693988" name="connsiteX753"/>
              <a:gd fmla="*/ 2145665 h 2763207" name="connsiteY753"/>
              <a:gd fmla="*/ 422200 w 2693988" name="connsiteX754"/>
              <a:gd fmla="*/ 2155507 h 2763207" name="connsiteY754"/>
              <a:gd fmla="*/ 353408 w 2693988" name="connsiteX755"/>
              <a:gd fmla="*/ 2125980 h 2763207" name="connsiteY755"/>
              <a:gd fmla="*/ 215825 w 2693988" name="connsiteX756"/>
              <a:gd fmla="*/ 2037397 h 2763207" name="connsiteY756"/>
              <a:gd fmla="*/ 186343 w 2693988" name="connsiteX757"/>
              <a:gd fmla="*/ 2027555 h 2763207" name="connsiteY757"/>
              <a:gd fmla="*/ 186343 w 2693988" name="connsiteX758"/>
              <a:gd fmla="*/ 1899602 h 2763207" name="connsiteY758"/>
              <a:gd fmla="*/ 166688 w 2693988" name="connsiteX759"/>
              <a:gd fmla="*/ 1850390 h 2763207" name="connsiteY759"/>
              <a:gd fmla="*/ 255134 w 2693988" name="connsiteX760"/>
              <a:gd fmla="*/ 1673225 h 2763207" name="connsiteY760"/>
              <a:gd fmla="*/ 451682 w 2693988" name="connsiteX761"/>
              <a:gd fmla="*/ 1604327 h 2763207" name="connsiteY761"/>
              <a:gd fmla="*/ 579438 w 2693988" name="connsiteX762"/>
              <a:gd fmla="*/ 1574800 h 2763207" name="connsiteY762"/>
              <a:gd fmla="*/ 568964 w 2693988" name="connsiteX763"/>
              <a:gd fmla="*/ 1546420 h 2763207" name="connsiteY763"/>
              <a:gd fmla="*/ 569913 w 2693988" name="connsiteX764"/>
              <a:gd fmla="*/ 1555433 h 2763207" name="connsiteY764"/>
              <a:gd fmla="*/ 550228 w 2693988" name="connsiteX765"/>
              <a:gd fmla="*/ 1555433 h 2763207" name="connsiteY765"/>
              <a:gd fmla="*/ 560070 w 2693988" name="connsiteX766"/>
              <a:gd fmla="*/ 1554203 h 2763207" name="connsiteY766"/>
              <a:gd fmla="*/ 568877 w 2693988" name="connsiteX767"/>
              <a:gd fmla="*/ 1545590 h 2763207" name="connsiteY767"/>
              <a:gd fmla="*/ 569913 w 2693988" name="connsiteX768"/>
              <a:gd fmla="*/ 1545590 h 2763207" name="connsiteY768"/>
              <a:gd fmla="*/ 568964 w 2693988" name="connsiteX769"/>
              <a:gd fmla="*/ 1546420 h 2763207" name="connsiteY769"/>
              <a:gd fmla="*/ 2123347 w 2693988" name="connsiteX770"/>
              <a:gd fmla="*/ 1544638 h 2763207" name="connsiteY770"/>
              <a:gd fmla="*/ 2339767 w 2693988" name="connsiteX771"/>
              <a:gd fmla="*/ 1603659 h 2763207" name="connsiteY771"/>
              <a:gd fmla="*/ 2477489 w 2693988" name="connsiteX772"/>
              <a:gd fmla="*/ 1672517 h 2763207" name="connsiteY772"/>
              <a:gd fmla="*/ 2507001 w 2693988" name="connsiteX773"/>
              <a:gd fmla="*/ 1957785 h 2763207" name="connsiteY773"/>
              <a:gd fmla="*/ 2398791 w 2693988" name="connsiteX774"/>
              <a:gd fmla="*/ 2046317 h 2763207" name="connsiteY774"/>
              <a:gd fmla="*/ 2270906 w 2693988" name="connsiteX775"/>
              <a:gd fmla="*/ 2085664 h 2763207" name="connsiteY775"/>
              <a:gd fmla="*/ 2113509 w 2693988" name="connsiteX776"/>
              <a:gd fmla="*/ 2006969 h 2763207" name="connsiteY776"/>
              <a:gd fmla="*/ 1946275 w 2693988" name="connsiteX777"/>
              <a:gd fmla="*/ 1859417 h 2763207" name="connsiteY777"/>
              <a:gd fmla="*/ 1946275 w 2693988" name="connsiteX778"/>
              <a:gd fmla="*/ 1849580 h 2763207" name="connsiteY778"/>
              <a:gd fmla="*/ 1975787 w 2693988" name="connsiteX779"/>
              <a:gd fmla="*/ 1859417 h 2763207" name="connsiteY779"/>
              <a:gd fmla="*/ 2123347 w 2693988" name="connsiteX780"/>
              <a:gd fmla="*/ 1977459 h 2763207" name="connsiteY780"/>
              <a:gd fmla="*/ 2270906 w 2693988" name="connsiteX781"/>
              <a:gd fmla="*/ 1997132 h 2763207" name="connsiteY781"/>
              <a:gd fmla="*/ 2418465 w 2693988" name="connsiteX782"/>
              <a:gd fmla="*/ 1918438 h 2763207" name="connsiteY782"/>
              <a:gd fmla="*/ 2438140 w 2693988" name="connsiteX783"/>
              <a:gd fmla="*/ 1918438 h 2763207" name="connsiteY783"/>
              <a:gd fmla="*/ 2428303 w 2693988" name="connsiteX784"/>
              <a:gd fmla="*/ 1849580 h 2763207" name="connsiteY784"/>
              <a:gd fmla="*/ 2408628 w 2693988" name="connsiteX785"/>
              <a:gd fmla="*/ 1741375 h 2763207" name="connsiteY785"/>
              <a:gd fmla="*/ 2329930 w 2693988" name="connsiteX786"/>
              <a:gd fmla="*/ 1643006 h 2763207" name="connsiteY786"/>
              <a:gd fmla="*/ 2280743 w 2693988" name="connsiteX787"/>
              <a:gd fmla="*/ 1623333 h 2763207" name="connsiteY787"/>
              <a:gd fmla="*/ 2211882 w 2693988" name="connsiteX788"/>
              <a:gd fmla="*/ 1603659 h 2763207" name="connsiteY788"/>
              <a:gd fmla="*/ 2192208 w 2693988" name="connsiteX789"/>
              <a:gd fmla="*/ 1603659 h 2763207" name="connsiteY789"/>
              <a:gd fmla="*/ 2143021 w 2693988" name="connsiteX790"/>
              <a:gd fmla="*/ 1583985 h 2763207" name="connsiteY790"/>
              <a:gd fmla="*/ 2103672 w 2693988" name="connsiteX791"/>
              <a:gd fmla="*/ 1574148 h 2763207" name="connsiteY791"/>
              <a:gd fmla="*/ 2123347 w 2693988" name="connsiteX792"/>
              <a:gd fmla="*/ 1544638 h 2763207" name="connsiteY792"/>
              <a:gd fmla="*/ 2585086 w 2693988" name="connsiteX793"/>
              <a:gd fmla="*/ 1535113 h 2763207" name="connsiteY793"/>
              <a:gd fmla="*/ 2604771 w 2693988" name="connsiteX794"/>
              <a:gd fmla="*/ 1584502 h 2763207" name="connsiteY794"/>
              <a:gd fmla="*/ 2614613 w 2693988" name="connsiteX795"/>
              <a:gd fmla="*/ 1633891 h 2763207" name="connsiteY795"/>
              <a:gd fmla="*/ 2565401 w 2693988" name="connsiteX796"/>
              <a:gd fmla="*/ 1693157 h 2763207" name="connsiteY796"/>
              <a:gd fmla="*/ 2535873 w 2693988" name="connsiteX797"/>
              <a:gd fmla="*/ 1712913 h 2763207" name="connsiteY797"/>
              <a:gd fmla="*/ 2516188 w 2693988" name="connsiteX798"/>
              <a:gd fmla="*/ 1673402 h 2763207" name="connsiteY798"/>
              <a:gd fmla="*/ 2545716 w 2693988" name="connsiteX799"/>
              <a:gd fmla="*/ 1624013 h 2763207" name="connsiteY799"/>
              <a:gd fmla="*/ 2545716 w 2693988" name="connsiteX800"/>
              <a:gd fmla="*/ 1564746 h 2763207" name="connsiteY800"/>
              <a:gd fmla="*/ 2585086 w 2693988" name="connsiteX801"/>
              <a:gd fmla="*/ 1535113 h 2763207" name="connsiteY801"/>
              <a:gd fmla="*/ 2123870 w 2693988" name="connsiteX802"/>
              <a:gd fmla="*/ 1525588 h 2763207" name="connsiteY802"/>
              <a:gd fmla="*/ 2389341 w 2693988" name="connsiteX803"/>
              <a:gd fmla="*/ 1594449 h 2763207" name="connsiteY803"/>
              <a:gd fmla="*/ 2497496 w 2693988" name="connsiteX804"/>
              <a:gd fmla="*/ 1663310 h 2763207" name="connsiteY804"/>
              <a:gd fmla="*/ 2536825 w 2693988" name="connsiteX805"/>
              <a:gd fmla="*/ 1751846 h 2763207" name="connsiteY805"/>
              <a:gd fmla="*/ 2536825 w 2693988" name="connsiteX806"/>
              <a:gd fmla="*/ 1968266 h 2763207" name="connsiteY806"/>
              <a:gd fmla="*/ 2526993 w 2693988" name="connsiteX807"/>
              <a:gd fmla="*/ 1978103 h 2763207" name="connsiteY807"/>
              <a:gd fmla="*/ 2409006 w 2693988" name="connsiteX808"/>
              <a:gd fmla="*/ 2066639 h 2763207" name="connsiteY808"/>
              <a:gd fmla="*/ 2320516 w 2693988" name="connsiteX809"/>
              <a:gd fmla="*/ 2115825 h 2763207" name="connsiteY809"/>
              <a:gd fmla="*/ 2143535 w 2693988" name="connsiteX810"/>
              <a:gd fmla="*/ 2076476 h 2763207" name="connsiteY810"/>
              <a:gd fmla="*/ 1937058 w 2693988" name="connsiteX811"/>
              <a:gd fmla="*/ 1879730 h 2763207" name="connsiteY811"/>
              <a:gd fmla="*/ 1937058 w 2693988" name="connsiteX812"/>
              <a:gd fmla="*/ 1869893 h 2763207" name="connsiteY812"/>
              <a:gd fmla="*/ 2133703 w 2693988" name="connsiteX813"/>
              <a:gd fmla="*/ 2046964 h 2763207" name="connsiteY813"/>
              <a:gd fmla="*/ 2359845 w 2693988" name="connsiteX814"/>
              <a:gd fmla="*/ 2086314 h 2763207" name="connsiteY814"/>
              <a:gd fmla="*/ 2418838 w 2693988" name="connsiteX815"/>
              <a:gd fmla="*/ 2037127 h 2763207" name="connsiteY815"/>
              <a:gd fmla="*/ 2517161 w 2693988" name="connsiteX816"/>
              <a:gd fmla="*/ 1968266 h 2763207" name="connsiteY816"/>
              <a:gd fmla="*/ 2526993 w 2693988" name="connsiteX817"/>
              <a:gd fmla="*/ 1958429 h 2763207" name="connsiteY817"/>
              <a:gd fmla="*/ 2517161 w 2693988" name="connsiteX818"/>
              <a:gd fmla="*/ 1712496 h 2763207" name="connsiteY818"/>
              <a:gd fmla="*/ 2477832 w 2693988" name="connsiteX819"/>
              <a:gd fmla="*/ 1663310 h 2763207" name="connsiteY819"/>
              <a:gd fmla="*/ 2359845 w 2693988" name="connsiteX820"/>
              <a:gd fmla="*/ 1594449 h 2763207" name="connsiteY820"/>
              <a:gd fmla="*/ 2123870 w 2693988" name="connsiteX821"/>
              <a:gd fmla="*/ 1535425 h 2763207" name="connsiteY821"/>
              <a:gd fmla="*/ 2123870 w 2693988" name="connsiteX822"/>
              <a:gd fmla="*/ 1525588 h 2763207" name="connsiteY822"/>
              <a:gd fmla="*/ 2605405 w 2693988" name="connsiteX823"/>
              <a:gd fmla="*/ 1506538 h 2763207" name="connsiteY823"/>
              <a:gd fmla="*/ 2625090 w 2693988" name="connsiteX824"/>
              <a:gd fmla="*/ 1545696 h 2763207" name="connsiteY824"/>
              <a:gd fmla="*/ 2644775 w 2693988" name="connsiteX825"/>
              <a:gd fmla="*/ 1643592 h 2763207" name="connsiteY825"/>
              <a:gd fmla="*/ 2566035 w 2693988" name="connsiteX826"/>
              <a:gd fmla="*/ 1731698 h 2763207" name="connsiteY826"/>
              <a:gd fmla="*/ 2546350 w 2693988" name="connsiteX827"/>
              <a:gd fmla="*/ 1741488 h 2763207" name="connsiteY827"/>
              <a:gd fmla="*/ 2546350 w 2693988" name="connsiteX828"/>
              <a:gd fmla="*/ 1721909 h 2763207" name="connsiteY828"/>
              <a:gd fmla="*/ 2615248 w 2693988" name="connsiteX829"/>
              <a:gd fmla="*/ 1653382 h 2763207" name="connsiteY829"/>
              <a:gd fmla="*/ 2634933 w 2693988" name="connsiteX830"/>
              <a:gd fmla="*/ 1643592 h 2763207" name="connsiteY830"/>
              <a:gd fmla="*/ 2615248 w 2693988" name="connsiteX831"/>
              <a:gd fmla="*/ 1604434 h 2763207" name="connsiteY831"/>
              <a:gd fmla="*/ 2595563 w 2693988" name="connsiteX832"/>
              <a:gd fmla="*/ 1516327 h 2763207" name="connsiteY832"/>
              <a:gd fmla="*/ 2605405 w 2693988" name="connsiteX833"/>
              <a:gd fmla="*/ 1506538 h 2763207" name="connsiteY833"/>
              <a:gd fmla="*/ 421746 w 2693988" name="connsiteX834"/>
              <a:gd fmla="*/ 1457325 h 2763207" name="connsiteY834"/>
              <a:gd fmla="*/ 441325 w 2693988" name="connsiteX835"/>
              <a:gd fmla="*/ 1467048 h 2763207" name="connsiteY835"/>
              <a:gd fmla="*/ 392377 w 2693988" name="connsiteX836"/>
              <a:gd fmla="*/ 1525389 h 2763207" name="connsiteY836"/>
              <a:gd fmla="*/ 323850 w 2693988" name="connsiteX837"/>
              <a:gd fmla="*/ 1505942 h 2763207" name="connsiteY837"/>
              <a:gd fmla="*/ 363008 w 2693988" name="connsiteX838"/>
              <a:gd fmla="*/ 1467048 h 2763207" name="connsiteY838"/>
              <a:gd fmla="*/ 421746 w 2693988" name="connsiteX839"/>
              <a:gd fmla="*/ 1457325 h 2763207" name="connsiteY839"/>
              <a:gd fmla="*/ 539750 w 2693988" name="connsiteX840"/>
              <a:gd fmla="*/ 1427163 h 2763207" name="connsiteY840"/>
              <a:gd fmla="*/ 539750 w 2693988" name="connsiteX841"/>
              <a:gd fmla="*/ 1437085 h 2763207" name="connsiteY841"/>
              <a:gd fmla="*/ 480695 w 2693988" name="connsiteX842"/>
              <a:gd fmla="*/ 1506538 h 2763207" name="connsiteY842"/>
              <a:gd fmla="*/ 441325 w 2693988" name="connsiteX843"/>
              <a:gd fmla="*/ 1496616 h 2763207" name="connsiteY843"/>
              <a:gd fmla="*/ 451167 w 2693988" name="connsiteX844"/>
              <a:gd fmla="*/ 1476772 h 2763207" name="connsiteY844"/>
              <a:gd fmla="*/ 539750 w 2693988" name="connsiteX845"/>
              <a:gd fmla="*/ 1427163 h 2763207" name="connsiteY845"/>
              <a:gd fmla="*/ 295746 w 2693988" name="connsiteX846"/>
              <a:gd fmla="*/ 1425046 h 2763207" name="connsiteY846"/>
              <a:gd fmla="*/ 304687 w 2693988" name="connsiteX847"/>
              <a:gd fmla="*/ 1427516 h 2763207" name="connsiteY847"/>
              <a:gd fmla="*/ 354013 w 2693988" name="connsiteX848"/>
              <a:gd fmla="*/ 1457149 h 2763207" name="connsiteY848"/>
              <a:gd fmla="*/ 314552 w 2693988" name="connsiteX849"/>
              <a:gd fmla="*/ 1496660 h 2763207" name="connsiteY849"/>
              <a:gd fmla="*/ 245495 w 2693988" name="connsiteX850"/>
              <a:gd fmla="*/ 1486782 h 2763207" name="connsiteY850"/>
              <a:gd fmla="*/ 225765 w 2693988" name="connsiteX851"/>
              <a:gd fmla="*/ 1457149 h 2763207" name="connsiteY851"/>
              <a:gd fmla="*/ 265226 w 2693988" name="connsiteX852"/>
              <a:gd fmla="*/ 1447271 h 2763207" name="connsiteY852"/>
              <a:gd fmla="*/ 295746 w 2693988" name="connsiteX853"/>
              <a:gd fmla="*/ 1425046 h 2763207" name="connsiteY853"/>
              <a:gd fmla="*/ 454544 w 2693988" name="connsiteX854"/>
              <a:gd fmla="*/ 1402970 h 2763207" name="connsiteY854"/>
              <a:gd fmla="*/ 461963 w 2693988" name="connsiteX855"/>
              <a:gd fmla="*/ 1407054 h 2763207" name="connsiteY855"/>
              <a:gd fmla="*/ 363049 w 2693988" name="connsiteX856"/>
              <a:gd fmla="*/ 1457325 h 2763207" name="connsiteY856"/>
              <a:gd fmla="*/ 333375 w 2693988" name="connsiteX857"/>
              <a:gd fmla="*/ 1427162 h 2763207" name="connsiteY857"/>
              <a:gd fmla="*/ 372940 w 2693988" name="connsiteX858"/>
              <a:gd fmla="*/ 1427162 h 2763207" name="connsiteY858"/>
              <a:gd fmla="*/ 432289 w 2693988" name="connsiteX859"/>
              <a:gd fmla="*/ 1417108 h 2763207" name="connsiteY859"/>
              <a:gd fmla="*/ 454544 w 2693988" name="connsiteX860"/>
              <a:gd fmla="*/ 1402970 h 2763207" name="connsiteY860"/>
              <a:gd fmla="*/ 2270858 w 2693988" name="connsiteX861"/>
              <a:gd fmla="*/ 1387475 h 2763207" name="connsiteY861"/>
              <a:gd fmla="*/ 2340098 w 2693988" name="connsiteX862"/>
              <a:gd fmla="*/ 1407054 h 2763207" name="connsiteY862"/>
              <a:gd fmla="*/ 2359880 w 2693988" name="connsiteX863"/>
              <a:gd fmla="*/ 1436423 h 2763207" name="connsiteY863"/>
              <a:gd fmla="*/ 2310424 w 2693988" name="connsiteX864"/>
              <a:gd fmla="*/ 1446213 h 2763207" name="connsiteY864"/>
              <a:gd fmla="*/ 2300532 w 2693988" name="connsiteX865"/>
              <a:gd fmla="*/ 1446213 h 2763207" name="connsiteY865"/>
              <a:gd fmla="*/ 2251075 w 2693988" name="connsiteX866"/>
              <a:gd fmla="*/ 1397265 h 2763207" name="connsiteY866"/>
              <a:gd fmla="*/ 2270858 w 2693988" name="connsiteX867"/>
              <a:gd fmla="*/ 1387475 h 2763207" name="connsiteY867"/>
              <a:gd fmla="*/ 539750 w 2693988" name="connsiteX868"/>
              <a:gd fmla="*/ 1387475 h 2763207" name="connsiteY868"/>
              <a:gd fmla="*/ 539750 w 2693988" name="connsiteX869"/>
              <a:gd fmla="*/ 1397397 h 2763207" name="connsiteY869"/>
              <a:gd fmla="*/ 480695 w 2693988" name="connsiteX870"/>
              <a:gd fmla="*/ 1456928 h 2763207" name="connsiteY870"/>
              <a:gd fmla="*/ 441325 w 2693988" name="connsiteX871"/>
              <a:gd fmla="*/ 1447006 h 2763207" name="connsiteY871"/>
              <a:gd fmla="*/ 461010 w 2693988" name="connsiteX872"/>
              <a:gd fmla="*/ 1427162 h 2763207" name="connsiteY872"/>
              <a:gd fmla="*/ 500380 w 2693988" name="connsiteX873"/>
              <a:gd fmla="*/ 1417240 h 2763207" name="connsiteY873"/>
              <a:gd fmla="*/ 539750 w 2693988" name="connsiteX874"/>
              <a:gd fmla="*/ 1387475 h 2763207" name="connsiteY874"/>
              <a:gd fmla="*/ 2379174 w 2693988" name="connsiteX875"/>
              <a:gd fmla="*/ 1358900 h 2763207" name="connsiteY875"/>
              <a:gd fmla="*/ 2468197 w 2693988" name="connsiteX876"/>
              <a:gd fmla="*/ 1368652 h 2763207" name="connsiteY876"/>
              <a:gd fmla="*/ 2468197 w 2693988" name="connsiteX877"/>
              <a:gd fmla="*/ 1388155 h 2763207" name="connsiteY877"/>
              <a:gd fmla="*/ 2428631 w 2693988" name="connsiteX878"/>
              <a:gd fmla="*/ 1427163 h 2763207" name="connsiteY878"/>
              <a:gd fmla="*/ 2349500 w 2693988" name="connsiteX879"/>
              <a:gd fmla="*/ 1397907 h 2763207" name="connsiteY879"/>
              <a:gd fmla="*/ 2379174 w 2693988" name="connsiteX880"/>
              <a:gd fmla="*/ 1358900 h 2763207" name="connsiteY880"/>
              <a:gd fmla="*/ 2143125 w 2693988" name="connsiteX881"/>
              <a:gd fmla="*/ 1358900 h 2763207" name="connsiteY881"/>
              <a:gd fmla="*/ 2182380 w 2693988" name="connsiteX882"/>
              <a:gd fmla="*/ 1388004 h 2763207" name="connsiteY882"/>
              <a:gd fmla="*/ 2241262 w 2693988" name="connsiteX883"/>
              <a:gd fmla="*/ 1417109 h 2763207" name="connsiteY883"/>
              <a:gd fmla="*/ 2251075 w 2693988" name="connsiteX884"/>
              <a:gd fmla="*/ 1436511 h 2763207" name="connsiteY884"/>
              <a:gd fmla="*/ 2211821 w 2693988" name="connsiteX885"/>
              <a:gd fmla="*/ 1436511 h 2763207" name="connsiteY885"/>
              <a:gd fmla="*/ 2143125 w 2693988" name="connsiteX886"/>
              <a:gd fmla="*/ 1368601 h 2763207" name="connsiteY886"/>
              <a:gd fmla="*/ 2143125 w 2693988" name="connsiteX887"/>
              <a:gd fmla="*/ 1358900 h 2763207" name="connsiteY887"/>
              <a:gd fmla="*/ 357259 w 2693988" name="connsiteX888"/>
              <a:gd fmla="*/ 1351530 h 2763207" name="connsiteY888"/>
              <a:gd fmla="*/ 412751 w 2693988" name="connsiteX889"/>
              <a:gd fmla="*/ 1367745 h 2763207" name="connsiteY889"/>
              <a:gd fmla="*/ 333829 w 2693988" name="connsiteX890"/>
              <a:gd fmla="*/ 1387702 h 2763207" name="connsiteY890"/>
              <a:gd fmla="*/ 383155 w 2693988" name="connsiteX891"/>
              <a:gd fmla="*/ 1397681 h 2763207" name="connsiteY891"/>
              <a:gd fmla="*/ 412751 w 2693988" name="connsiteX892"/>
              <a:gd fmla="*/ 1387702 h 2763207" name="connsiteY892"/>
              <a:gd fmla="*/ 294368 w 2693988" name="connsiteX893"/>
              <a:gd fmla="*/ 1407659 h 2763207" name="connsiteY893"/>
              <a:gd fmla="*/ 274638 w 2693988" name="connsiteX894"/>
              <a:gd fmla="*/ 1387702 h 2763207" name="connsiteY894"/>
              <a:gd fmla="*/ 294368 w 2693988" name="connsiteX895"/>
              <a:gd fmla="*/ 1357766 h 2763207" name="connsiteY895"/>
              <a:gd fmla="*/ 357259 w 2693988" name="connsiteX896"/>
              <a:gd fmla="*/ 1351530 h 2763207" name="connsiteY896"/>
              <a:gd fmla="*/ 459318 w 2693988" name="connsiteX897"/>
              <a:gd fmla="*/ 1349801 h 2763207" name="connsiteY897"/>
              <a:gd fmla="*/ 529907 w 2693988" name="connsiteX898"/>
              <a:gd fmla="*/ 1358220 h 2763207" name="connsiteY898"/>
              <a:gd fmla="*/ 539750 w 2693988" name="connsiteX899"/>
              <a:gd fmla="*/ 1378177 h 2763207" name="connsiteY899"/>
              <a:gd fmla="*/ 451167 w 2693988" name="connsiteX900"/>
              <a:gd fmla="*/ 1388156 h 2763207" name="connsiteY900"/>
              <a:gd fmla="*/ 441325 w 2693988" name="connsiteX901"/>
              <a:gd fmla="*/ 1358220 h 2763207" name="connsiteY901"/>
              <a:gd fmla="*/ 459318 w 2693988" name="connsiteX902"/>
              <a:gd fmla="*/ 1349801 h 2763207" name="connsiteY902"/>
              <a:gd fmla="*/ 2241890 w 2693988" name="connsiteX903"/>
              <a:gd fmla="*/ 1338263 h 2763207" name="connsiteY903"/>
              <a:gd fmla="*/ 2320812 w 2693988" name="connsiteX904"/>
              <a:gd fmla="*/ 1348105 h 2763207" name="connsiteY904"/>
              <a:gd fmla="*/ 2370138 w 2693988" name="connsiteX905"/>
              <a:gd fmla="*/ 1338263 h 2763207" name="connsiteY905"/>
              <a:gd fmla="*/ 2360273 w 2693988" name="connsiteX906"/>
              <a:gd fmla="*/ 1367791 h 2763207" name="connsiteY906"/>
              <a:gd fmla="*/ 2310947 w 2693988" name="connsiteX907"/>
              <a:gd fmla="*/ 1377633 h 2763207" name="connsiteY907"/>
              <a:gd fmla="*/ 2232025 w 2693988" name="connsiteX908"/>
              <a:gd fmla="*/ 1348105 h 2763207" name="connsiteY908"/>
              <a:gd fmla="*/ 2241890 w 2693988" name="connsiteX909"/>
              <a:gd fmla="*/ 1338263 h 2763207" name="connsiteY909"/>
              <a:gd fmla="*/ 243781 w 2693988" name="connsiteX910"/>
              <a:gd fmla="*/ 1336156 h 2763207" name="connsiteY910"/>
              <a:gd fmla="*/ 284163 w 2693988" name="connsiteX911"/>
              <a:gd fmla="*/ 1348521 h 2763207" name="connsiteY911"/>
              <a:gd fmla="*/ 264584 w 2693988" name="connsiteX912"/>
              <a:gd fmla="*/ 1397978 h 2763207" name="connsiteY912"/>
              <a:gd fmla="*/ 274373 w 2693988" name="connsiteX913"/>
              <a:gd fmla="*/ 1417760 h 2763207" name="connsiteY913"/>
              <a:gd fmla="*/ 196057 w 2693988" name="connsiteX914"/>
              <a:gd fmla="*/ 1437543 h 2763207" name="connsiteY914"/>
              <a:gd fmla="*/ 166688 w 2693988" name="connsiteX915"/>
              <a:gd fmla="*/ 1388086 h 2763207" name="connsiteY915"/>
              <a:gd fmla="*/ 196057 w 2693988" name="connsiteX916"/>
              <a:gd fmla="*/ 1338629 h 2763207" name="connsiteY916"/>
              <a:gd fmla="*/ 243781 w 2693988" name="connsiteX917"/>
              <a:gd fmla="*/ 1336156 h 2763207" name="connsiteY917"/>
              <a:gd fmla="*/ 2143125 w 2693988" name="connsiteX918"/>
              <a:gd fmla="*/ 1328738 h 2763207" name="connsiteY918"/>
              <a:gd fmla="*/ 2231231 w 2693988" name="connsiteX919"/>
              <a:gd fmla="*/ 1367745 h 2763207" name="connsiteY919"/>
              <a:gd fmla="*/ 2260600 w 2693988" name="connsiteX920"/>
              <a:gd fmla="*/ 1377497 h 2763207" name="connsiteY920"/>
              <a:gd fmla="*/ 2182284 w 2693988" name="connsiteX921"/>
              <a:gd fmla="*/ 1367745 h 2763207" name="connsiteY921"/>
              <a:gd fmla="*/ 2143125 w 2693988" name="connsiteX922"/>
              <a:gd fmla="*/ 1338490 h 2763207" name="connsiteY922"/>
              <a:gd fmla="*/ 2143125 w 2693988" name="connsiteX923"/>
              <a:gd fmla="*/ 1328738 h 2763207" name="connsiteY923"/>
              <a:gd fmla="*/ 393065 w 2693988" name="connsiteX924"/>
              <a:gd fmla="*/ 1298575 h 2763207" name="connsiteY924"/>
              <a:gd fmla="*/ 452120 w 2693988" name="connsiteX925"/>
              <a:gd fmla="*/ 1328103 h 2763207" name="connsiteY925"/>
              <a:gd fmla="*/ 452120 w 2693988" name="connsiteX926"/>
              <a:gd fmla="*/ 1337945 h 2763207" name="connsiteY926"/>
              <a:gd fmla="*/ 393065 w 2693988" name="connsiteX927"/>
              <a:gd fmla="*/ 1328103 h 2763207" name="connsiteY927"/>
              <a:gd fmla="*/ 373380 w 2693988" name="connsiteX928"/>
              <a:gd fmla="*/ 1328103 h 2763207" name="connsiteY928"/>
              <a:gd fmla="*/ 324167 w 2693988" name="connsiteX929"/>
              <a:gd fmla="*/ 1337945 h 2763207" name="connsiteY929"/>
              <a:gd fmla="*/ 324167 w 2693988" name="connsiteX930"/>
              <a:gd fmla="*/ 1318260 h 2763207" name="connsiteY930"/>
              <a:gd fmla="*/ 393065 w 2693988" name="connsiteX931"/>
              <a:gd fmla="*/ 1298575 h 2763207" name="connsiteY931"/>
              <a:gd fmla="*/ 2202007 w 2693988" name="connsiteX932"/>
              <a:gd fmla="*/ 1289050 h 2763207" name="connsiteY932"/>
              <a:gd fmla="*/ 2251075 w 2693988" name="connsiteX933"/>
              <a:gd fmla="*/ 1308735 h 2763207" name="connsiteY933"/>
              <a:gd fmla="*/ 2231448 w 2693988" name="connsiteX934"/>
              <a:gd fmla="*/ 1328420 h 2763207" name="connsiteY934"/>
              <a:gd fmla="*/ 2143125 w 2693988" name="connsiteX935"/>
              <a:gd fmla="*/ 1318578 h 2763207" name="connsiteY935"/>
              <a:gd fmla="*/ 2143125 w 2693988" name="connsiteX936"/>
              <a:gd fmla="*/ 1308735 h 2763207" name="connsiteY936"/>
              <a:gd fmla="*/ 2202007 w 2693988" name="connsiteX937"/>
              <a:gd fmla="*/ 1289050 h 2763207" name="connsiteY937"/>
              <a:gd fmla="*/ 441613 w 2693988" name="connsiteX938"/>
              <a:gd fmla="*/ 1289050 h 2763207" name="connsiteY938"/>
              <a:gd fmla="*/ 539750 w 2693988" name="connsiteX939"/>
              <a:gd fmla="*/ 1337998 h 2763207" name="connsiteY939"/>
              <a:gd fmla="*/ 539750 w 2693988" name="connsiteX940"/>
              <a:gd fmla="*/ 1347788 h 2763207" name="connsiteY940"/>
              <a:gd fmla="*/ 480868 w 2693988" name="connsiteX941"/>
              <a:gd fmla="*/ 1318419 h 2763207" name="connsiteY941"/>
              <a:gd fmla="*/ 451427 w 2693988" name="connsiteX942"/>
              <a:gd fmla="*/ 1318419 h 2763207" name="connsiteY942"/>
              <a:gd fmla="*/ 431800 w 2693988" name="connsiteX943"/>
              <a:gd fmla="*/ 1298840 h 2763207" name="connsiteY943"/>
              <a:gd fmla="*/ 441613 w 2693988" name="connsiteX944"/>
              <a:gd fmla="*/ 1289050 h 2763207" name="connsiteY944"/>
              <a:gd fmla="*/ 2340098 w 2693988" name="connsiteX945"/>
              <a:gd fmla="*/ 1270000 h 2763207" name="connsiteY945"/>
              <a:gd fmla="*/ 2398713 w 2693988" name="connsiteX946"/>
              <a:gd fmla="*/ 1289504 h 2763207" name="connsiteY946"/>
              <a:gd fmla="*/ 2388944 w 2693988" name="connsiteX947"/>
              <a:gd fmla="*/ 1318759 h 2763207" name="connsiteY947"/>
              <a:gd fmla="*/ 2291252 w 2693988" name="connsiteX948"/>
              <a:gd fmla="*/ 1328511 h 2763207" name="connsiteY948"/>
              <a:gd fmla="*/ 2271713 w 2693988" name="connsiteX949"/>
              <a:gd fmla="*/ 1318759 h 2763207" name="connsiteY949"/>
              <a:gd fmla="*/ 2349867 w 2693988" name="connsiteX950"/>
              <a:gd fmla="*/ 1318759 h 2763207" name="connsiteY950"/>
              <a:gd fmla="*/ 2359636 w 2693988" name="connsiteX951"/>
              <a:gd fmla="*/ 1309007 h 2763207" name="connsiteY951"/>
              <a:gd fmla="*/ 2349867 w 2693988" name="connsiteX952"/>
              <a:gd fmla="*/ 1289504 h 2763207" name="connsiteY952"/>
              <a:gd fmla="*/ 2291252 w 2693988" name="connsiteX953"/>
              <a:gd fmla="*/ 1289504 h 2763207" name="connsiteY953"/>
              <a:gd fmla="*/ 2340098 w 2693988" name="connsiteX954"/>
              <a:gd fmla="*/ 1270000 h 2763207" name="connsiteY954"/>
              <a:gd fmla="*/ 278179 w 2693988" name="connsiteX955"/>
              <a:gd fmla="*/ 1256771 h 2763207" name="connsiteY955"/>
              <a:gd fmla="*/ 303823 w 2693988" name="connsiteX956"/>
              <a:gd fmla="*/ 1269118 h 2763207" name="connsiteY956"/>
              <a:gd fmla="*/ 342900 w 2693988" name="connsiteX957"/>
              <a:gd fmla="*/ 1288874 h 2763207" name="connsiteY957"/>
              <a:gd fmla="*/ 313592 w 2693988" name="connsiteX958"/>
              <a:gd fmla="*/ 1308630 h 2763207" name="connsiteY958"/>
              <a:gd fmla="*/ 303823 w 2693988" name="connsiteX959"/>
              <a:gd fmla="*/ 1338263 h 2763207" name="connsiteY959"/>
              <a:gd fmla="*/ 254977 w 2693988" name="connsiteX960"/>
              <a:gd fmla="*/ 1318507 h 2763207" name="connsiteY960"/>
              <a:gd fmla="*/ 215900 w 2693988" name="connsiteX961"/>
              <a:gd fmla="*/ 1318507 h 2763207" name="connsiteY961"/>
              <a:gd fmla="*/ 245207 w 2693988" name="connsiteX962"/>
              <a:gd fmla="*/ 1259241 h 2763207" name="connsiteY962"/>
              <a:gd fmla="*/ 278179 w 2693988" name="connsiteX963"/>
              <a:gd fmla="*/ 1256771 h 2763207" name="connsiteY963"/>
              <a:gd fmla="*/ 2480775 w 2693988" name="connsiteX964"/>
              <a:gd fmla="*/ 1247279 h 2763207" name="connsiteY964"/>
              <a:gd fmla="*/ 2496650 w 2693988" name="connsiteX965"/>
              <a:gd fmla="*/ 1259682 h 2763207" name="connsiteY965"/>
              <a:gd fmla="*/ 2516188 w 2693988" name="connsiteX966"/>
              <a:gd fmla="*/ 1309291 h 2763207" name="connsiteY966"/>
              <a:gd fmla="*/ 2486881 w 2693988" name="connsiteX967"/>
              <a:gd fmla="*/ 1358901 h 2763207" name="connsiteY967"/>
              <a:gd fmla="*/ 2389188 w 2693988" name="connsiteX968"/>
              <a:gd fmla="*/ 1339057 h 2763207" name="connsiteY968"/>
              <a:gd fmla="*/ 2408727 w 2693988" name="connsiteX969"/>
              <a:gd fmla="*/ 1299369 h 2763207" name="connsiteY969"/>
              <a:gd fmla="*/ 2398957 w 2693988" name="connsiteX970"/>
              <a:gd fmla="*/ 1269604 h 2763207" name="connsiteY970"/>
              <a:gd fmla="*/ 2457573 w 2693988" name="connsiteX971"/>
              <a:gd fmla="*/ 1249760 h 2763207" name="connsiteY971"/>
              <a:gd fmla="*/ 2480775 w 2693988" name="connsiteX972"/>
              <a:gd fmla="*/ 1247279 h 2763207" name="connsiteY972"/>
              <a:gd fmla="*/ 490537 w 2693988" name="connsiteX973"/>
              <a:gd fmla="*/ 1239838 h 2763207" name="connsiteY973"/>
              <a:gd fmla="*/ 519906 w 2693988" name="connsiteX974"/>
              <a:gd fmla="*/ 1269603 h 2763207" name="connsiteY974"/>
              <a:gd fmla="*/ 539485 w 2693988" name="connsiteX975"/>
              <a:gd fmla="*/ 1319213 h 2763207" name="connsiteY975"/>
              <a:gd fmla="*/ 451379 w 2693988" name="connsiteX976"/>
              <a:gd fmla="*/ 1269603 h 2763207" name="connsiteY976"/>
              <a:gd fmla="*/ 441589 w 2693988" name="connsiteX977"/>
              <a:gd fmla="*/ 1249760 h 2763207" name="connsiteY977"/>
              <a:gd fmla="*/ 490537 w 2693988" name="connsiteX978"/>
              <a:gd fmla="*/ 1239838 h 2763207" name="connsiteY978"/>
              <a:gd fmla="*/ 2323386 w 2693988" name="connsiteX979"/>
              <a:gd fmla="*/ 1230540 h 2763207" name="connsiteY979"/>
              <a:gd fmla="*/ 2360296 w 2693988" name="connsiteX980"/>
              <a:gd fmla="*/ 1250043 h 2763207" name="connsiteY980"/>
              <a:gd fmla="*/ 2350453 w 2693988" name="connsiteX981"/>
              <a:gd fmla="*/ 1259795 h 2763207" name="connsiteY981"/>
              <a:gd fmla="*/ 2320926 w 2693988" name="connsiteX982"/>
              <a:gd fmla="*/ 1259795 h 2763207" name="connsiteY982"/>
              <a:gd fmla="*/ 2281555 w 2693988" name="connsiteX983"/>
              <a:gd fmla="*/ 1250043 h 2763207" name="connsiteY983"/>
              <a:gd fmla="*/ 2222500 w 2693988" name="connsiteX984"/>
              <a:gd fmla="*/ 1279299 h 2763207" name="connsiteY984"/>
              <a:gd fmla="*/ 2271713 w 2693988" name="connsiteX985"/>
              <a:gd fmla="*/ 1240292 h 2763207" name="connsiteY985"/>
              <a:gd fmla="*/ 2323386 w 2693988" name="connsiteX986"/>
              <a:gd fmla="*/ 1230540 h 2763207" name="connsiteY986"/>
              <a:gd fmla="*/ 353219 w 2693988" name="connsiteX987"/>
              <a:gd fmla="*/ 1230313 h 2763207" name="connsiteY987"/>
              <a:gd fmla="*/ 441325 w 2693988" name="connsiteX988"/>
              <a:gd fmla="*/ 1279261 h 2763207" name="connsiteY988"/>
              <a:gd fmla="*/ 411956 w 2693988" name="connsiteX989"/>
              <a:gd fmla="*/ 1289051 h 2763207" name="connsiteY989"/>
              <a:gd fmla="*/ 363008 w 2693988" name="connsiteX990"/>
              <a:gd fmla="*/ 1289051 h 2763207" name="connsiteY990"/>
              <a:gd fmla="*/ 323850 w 2693988" name="connsiteX991"/>
              <a:gd fmla="*/ 1249892 h 2763207" name="connsiteY991"/>
              <a:gd fmla="*/ 353219 w 2693988" name="connsiteX992"/>
              <a:gd fmla="*/ 1230313 h 2763207" name="connsiteY992"/>
              <a:gd fmla="*/ 2216268 w 2693988" name="connsiteX993"/>
              <a:gd fmla="*/ 1230083 h 2763207" name="connsiteY993"/>
              <a:gd fmla="*/ 2251075 w 2693988" name="connsiteX994"/>
              <a:gd fmla="*/ 1230540 h 2763207" name="connsiteY994"/>
              <a:gd fmla="*/ 2251075 w 2693988" name="connsiteX995"/>
              <a:gd fmla="*/ 1240292 h 2763207" name="connsiteY995"/>
              <a:gd fmla="*/ 2221634 w 2693988" name="connsiteX996"/>
              <a:gd fmla="*/ 1250043 h 2763207" name="connsiteY996"/>
              <a:gd fmla="*/ 2152939 w 2693988" name="connsiteX997"/>
              <a:gd fmla="*/ 1289051 h 2763207" name="connsiteY997"/>
              <a:gd fmla="*/ 2143125 w 2693988" name="connsiteX998"/>
              <a:gd fmla="*/ 1289051 h 2763207" name="connsiteY998"/>
              <a:gd fmla="*/ 2216268 w 2693988" name="connsiteX999"/>
              <a:gd fmla="*/ 1230083 h 2763207" name="connsiteY999"/>
              <a:gd fmla="*/ 2388961 w 2693988" name="connsiteX1000"/>
              <a:gd fmla="*/ 1181735 h 2763207" name="connsiteY1000"/>
              <a:gd fmla="*/ 2447472 w 2693988" name="connsiteX1001"/>
              <a:gd fmla="*/ 1201420 h 2763207" name="connsiteY1001"/>
              <a:gd fmla="*/ 2466975 w 2693988" name="connsiteX1002"/>
              <a:gd fmla="*/ 1230947 h 2763207" name="connsiteY1002"/>
              <a:gd fmla="*/ 2408465 w 2693988" name="connsiteX1003"/>
              <a:gd fmla="*/ 1240790 h 2763207" name="connsiteY1003"/>
              <a:gd fmla="*/ 2379209 w 2693988" name="connsiteX1004"/>
              <a:gd fmla="*/ 1260475 h 2763207" name="connsiteY1004"/>
              <a:gd fmla="*/ 2330450 w 2693988" name="connsiteX1005"/>
              <a:gd fmla="*/ 1221105 h 2763207" name="connsiteY1005"/>
              <a:gd fmla="*/ 2388961 w 2693988" name="connsiteX1006"/>
              <a:gd fmla="*/ 1181735 h 2763207" name="connsiteY1006"/>
              <a:gd fmla="*/ 2217262 w 2693988" name="connsiteX1007"/>
              <a:gd fmla="*/ 1177727 h 2763207" name="connsiteY1007"/>
              <a:gd fmla="*/ 2232025 w 2693988" name="connsiteX1008"/>
              <a:gd fmla="*/ 1181417 h 2763207" name="connsiteY1008"/>
              <a:gd fmla="*/ 2222183 w 2693988" name="connsiteX1009"/>
              <a:gd fmla="*/ 1220787 h 2763207" name="connsiteY1009"/>
              <a:gd fmla="*/ 2143443 w 2693988" name="connsiteX1010"/>
              <a:gd fmla="*/ 1270000 h 2763207" name="connsiteY1010"/>
              <a:gd fmla="*/ 2133600 w 2693988" name="connsiteX1011"/>
              <a:gd fmla="*/ 1260157 h 2763207" name="connsiteY1011"/>
              <a:gd fmla="*/ 2202498 w 2693988" name="connsiteX1012"/>
              <a:gd fmla="*/ 1181417 h 2763207" name="connsiteY1012"/>
              <a:gd fmla="*/ 2217262 w 2693988" name="connsiteX1013"/>
              <a:gd fmla="*/ 1177727 h 2763207" name="connsiteY1013"/>
              <a:gd fmla="*/ 2290618 w 2693988" name="connsiteX1014"/>
              <a:gd fmla="*/ 1160860 h 2763207" name="connsiteY1014"/>
              <a:gd fmla="*/ 2349500 w 2693988" name="connsiteX1015"/>
              <a:gd fmla="*/ 1180703 h 2763207" name="connsiteY1015"/>
              <a:gd fmla="*/ 2320059 w 2693988" name="connsiteX1016"/>
              <a:gd fmla="*/ 1210469 h 2763207" name="connsiteY1016"/>
              <a:gd fmla="*/ 2270991 w 2693988" name="connsiteX1017"/>
              <a:gd fmla="*/ 1230313 h 2763207" name="connsiteY1017"/>
              <a:gd fmla="*/ 2241550 w 2693988" name="connsiteX1018"/>
              <a:gd fmla="*/ 1210469 h 2763207" name="connsiteY1018"/>
              <a:gd fmla="*/ 2290618 w 2693988" name="connsiteX1019"/>
              <a:gd fmla="*/ 1160860 h 2763207" name="connsiteY1019"/>
              <a:gd fmla="*/ 272895 w 2693988" name="connsiteX1020"/>
              <a:gd fmla="*/ 1137273 h 2763207" name="connsiteY1020"/>
              <a:gd fmla="*/ 402590 w 2693988" name="connsiteX1021"/>
              <a:gd fmla="*/ 1161733 h 2763207" name="connsiteY1021"/>
              <a:gd fmla="*/ 451803 w 2693988" name="connsiteX1022"/>
              <a:gd fmla="*/ 1171575 h 2763207" name="connsiteY1022"/>
              <a:gd fmla="*/ 550228 w 2693988" name="connsiteX1023"/>
              <a:gd fmla="*/ 1191260 h 2763207" name="connsiteY1023"/>
              <a:gd fmla="*/ 540385 w 2693988" name="connsiteX1024"/>
              <a:gd fmla="*/ 1220788 h 2763207" name="connsiteY1024"/>
              <a:gd fmla="*/ 412433 w 2693988" name="connsiteX1025"/>
              <a:gd fmla="*/ 1201103 h 2763207" name="connsiteY1025"/>
              <a:gd fmla="*/ 274637 w 2693988" name="connsiteX1026"/>
              <a:gd fmla="*/ 1201103 h 2763207" name="connsiteY1026"/>
              <a:gd fmla="*/ 117157 w 2693988" name="connsiteX1027"/>
              <a:gd fmla="*/ 1368425 h 2763207" name="connsiteY1027"/>
              <a:gd fmla="*/ 107315 w 2693988" name="connsiteX1028"/>
              <a:gd fmla="*/ 1388110 h 2763207" name="connsiteY1028"/>
              <a:gd fmla="*/ 176212 w 2693988" name="connsiteX1029"/>
              <a:gd fmla="*/ 1476693 h 2763207" name="connsiteY1029"/>
              <a:gd fmla="*/ 215582 w 2693988" name="connsiteX1030"/>
              <a:gd fmla="*/ 1525905 h 2763207" name="connsiteY1030"/>
              <a:gd fmla="*/ 382905 w 2693988" name="connsiteX1031"/>
              <a:gd fmla="*/ 1565275 h 2763207" name="connsiteY1031"/>
              <a:gd fmla="*/ 550228 w 2693988" name="connsiteX1032"/>
              <a:gd fmla="*/ 1516063 h 2763207" name="connsiteY1032"/>
              <a:gd fmla="*/ 567452 w 2693988" name="connsiteX1033"/>
              <a:gd fmla="*/ 1532057 h 2763207" name="connsiteY1033"/>
              <a:gd fmla="*/ 568877 w 2693988" name="connsiteX1034"/>
              <a:gd fmla="*/ 1545590 h 2763207" name="connsiteY1034"/>
              <a:gd fmla="*/ 560070 w 2693988" name="connsiteX1035"/>
              <a:gd fmla="*/ 1545590 h 2763207" name="connsiteY1035"/>
              <a:gd fmla="*/ 550228 w 2693988" name="connsiteX1036"/>
              <a:gd fmla="*/ 1545590 h 2763207" name="connsiteY1036"/>
              <a:gd fmla="*/ 294323 w 2693988" name="connsiteX1037"/>
              <a:gd fmla="*/ 1614488 h 2763207" name="connsiteY1037"/>
              <a:gd fmla="*/ 146685 w 2693988" name="connsiteX1038"/>
              <a:gd fmla="*/ 1584960 h 2763207" name="connsiteY1038"/>
              <a:gd fmla="*/ 58102 w 2693988" name="connsiteX1039"/>
              <a:gd fmla="*/ 1437323 h 2763207" name="connsiteY1039"/>
              <a:gd fmla="*/ 38417 w 2693988" name="connsiteX1040"/>
              <a:gd fmla="*/ 1397953 h 2763207" name="connsiteY1040"/>
              <a:gd fmla="*/ 48260 w 2693988" name="connsiteX1041"/>
              <a:gd fmla="*/ 1368425 h 2763207" name="connsiteY1041"/>
              <a:gd fmla="*/ 97472 w 2693988" name="connsiteX1042"/>
              <a:gd fmla="*/ 1240473 h 2763207" name="connsiteY1042"/>
              <a:gd fmla="*/ 166370 w 2693988" name="connsiteX1043"/>
              <a:gd fmla="*/ 1151890 h 2763207" name="connsiteY1043"/>
              <a:gd fmla="*/ 226809 w 2693988" name="connsiteX1044"/>
              <a:gd fmla="*/ 1138203 h 2763207" name="connsiteY1044"/>
              <a:gd fmla="*/ 272895 w 2693988" name="connsiteX1045"/>
              <a:gd fmla="*/ 1137273 h 2763207" name="connsiteY1045"/>
              <a:gd fmla="*/ 245212 w 2693988" name="connsiteX1046"/>
              <a:gd fmla="*/ 1101725 h 2763207" name="connsiteY1046"/>
              <a:gd fmla="*/ 490424 w 2693988" name="connsiteX1047"/>
              <a:gd fmla="*/ 1151051 h 2763207" name="connsiteY1047"/>
              <a:gd fmla="*/ 549275 w 2693988" name="connsiteX1048"/>
              <a:gd fmla="*/ 1170781 h 2763207" name="connsiteY1048"/>
              <a:gd fmla="*/ 549275 w 2693988" name="connsiteX1049"/>
              <a:gd fmla="*/ 1180646 h 2763207" name="connsiteY1049"/>
              <a:gd fmla="*/ 205978 w 2693988" name="connsiteX1050"/>
              <a:gd fmla="*/ 1121455 h 2763207" name="connsiteY1050"/>
              <a:gd fmla="*/ 166744 w 2693988" name="connsiteX1051"/>
              <a:gd fmla="*/ 1131320 h 2763207" name="connsiteY1051"/>
              <a:gd fmla="*/ 68659 w 2693988" name="connsiteX1052"/>
              <a:gd fmla="*/ 1279298 h 2763207" name="connsiteY1052"/>
              <a:gd fmla="*/ 19617 w 2693988" name="connsiteX1053"/>
              <a:gd fmla="*/ 1387815 h 2763207" name="connsiteY1053"/>
              <a:gd fmla="*/ 58851 w 2693988" name="connsiteX1054"/>
              <a:gd fmla="*/ 1476602 h 2763207" name="connsiteY1054"/>
              <a:gd fmla="*/ 147127 w 2693988" name="connsiteX1055"/>
              <a:gd fmla="*/ 1594984 h 2763207" name="connsiteY1055"/>
              <a:gd fmla="*/ 323680 w 2693988" name="connsiteX1056"/>
              <a:gd fmla="*/ 1624579 h 2763207" name="connsiteY1056"/>
              <a:gd fmla="*/ 460998 w 2693988" name="connsiteX1057"/>
              <a:gd fmla="*/ 1585119 h 2763207" name="connsiteY1057"/>
              <a:gd fmla="*/ 510041 w 2693988" name="connsiteX1058"/>
              <a:gd fmla="*/ 1565388 h 2763207" name="connsiteY1058"/>
              <a:gd fmla="*/ 539466 w 2693988" name="connsiteX1059"/>
              <a:gd fmla="*/ 1565388 h 2763207" name="connsiteY1059"/>
              <a:gd fmla="*/ 480615 w 2693988" name="connsiteX1060"/>
              <a:gd fmla="*/ 1585119 h 2763207" name="connsiteY1060"/>
              <a:gd fmla="*/ 333488 w 2693988" name="connsiteX1061"/>
              <a:gd fmla="*/ 1624579 h 2763207" name="connsiteY1061"/>
              <a:gd fmla="*/ 205978 w 2693988" name="connsiteX1062"/>
              <a:gd fmla="*/ 1644310 h 2763207" name="connsiteY1062"/>
              <a:gd fmla="*/ 58851 w 2693988" name="connsiteX1063"/>
              <a:gd fmla="*/ 1516062 h 2763207" name="connsiteY1063"/>
              <a:gd fmla="*/ 19617 w 2693988" name="connsiteX1064"/>
              <a:gd fmla="*/ 1417411 h 2763207" name="connsiteY1064"/>
              <a:gd fmla="*/ 0 w 2693988" name="connsiteX1065"/>
              <a:gd fmla="*/ 1387815 h 2763207" name="connsiteY1065"/>
              <a:gd fmla="*/ 68659 w 2693988" name="connsiteX1066"/>
              <a:gd fmla="*/ 1239837 h 2763207" name="connsiteY1066"/>
              <a:gd fmla="*/ 98085 w 2693988" name="connsiteX1067"/>
              <a:gd fmla="*/ 1180646 h 2763207" name="connsiteY1067"/>
              <a:gd fmla="*/ 245212 w 2693988" name="connsiteX1068"/>
              <a:gd fmla="*/ 1101725 h 2763207" name="connsiteY1068"/>
              <a:gd fmla="*/ 2418081 w 2693988" name="connsiteX1069"/>
              <a:gd fmla="*/ 1052513 h 2763207" name="connsiteY1069"/>
              <a:gd fmla="*/ 2575561 w 2693988" name="connsiteX1070"/>
              <a:gd fmla="*/ 1151187 h 2763207" name="connsiteY1070"/>
              <a:gd fmla="*/ 2654301 w 2693988" name="connsiteX1071"/>
              <a:gd fmla="*/ 1289331 h 2763207" name="connsiteY1071"/>
              <a:gd fmla="*/ 2624774 w 2693988" name="connsiteX1072"/>
              <a:gd fmla="*/ 1328800 h 2763207" name="connsiteY1072"/>
              <a:gd fmla="*/ 2595246 w 2693988" name="connsiteX1073"/>
              <a:gd fmla="*/ 1437342 h 2763207" name="connsiteY1073"/>
              <a:gd fmla="*/ 2467294 w 2693988" name="connsiteX1074"/>
              <a:gd fmla="*/ 1545883 h 2763207" name="connsiteY1074"/>
              <a:gd fmla="*/ 2201546 w 2693988" name="connsiteX1075"/>
              <a:gd fmla="*/ 1506414 h 2763207" name="connsiteY1075"/>
              <a:gd fmla="*/ 2132648 w 2693988" name="connsiteX1076"/>
              <a:gd fmla="*/ 1486679 h 2763207" name="connsiteY1076"/>
              <a:gd fmla="*/ 2132648 w 2693988" name="connsiteX1077"/>
              <a:gd fmla="*/ 1457077 h 2763207" name="connsiteY1077"/>
              <a:gd fmla="*/ 2181861 w 2693988" name="connsiteX1078"/>
              <a:gd fmla="*/ 1457077 h 2763207" name="connsiteY1078"/>
              <a:gd fmla="*/ 2339341 w 2693988" name="connsiteX1079"/>
              <a:gd fmla="*/ 1496546 h 2763207" name="connsiteY1079"/>
              <a:gd fmla="*/ 2378711 w 2693988" name="connsiteX1080"/>
              <a:gd fmla="*/ 1496546 h 2763207" name="connsiteY1080"/>
              <a:gd fmla="*/ 2467294 w 2693988" name="connsiteX1081"/>
              <a:gd fmla="*/ 1466944 h 2763207" name="connsiteY1081"/>
              <a:gd fmla="*/ 2575561 w 2693988" name="connsiteX1082"/>
              <a:gd fmla="*/ 1309066 h 2763207" name="connsiteY1082"/>
              <a:gd fmla="*/ 2565719 w 2693988" name="connsiteX1083"/>
              <a:gd fmla="*/ 1299198 h 2763207" name="connsiteY1083"/>
              <a:gd fmla="*/ 2467294 w 2693988" name="connsiteX1084"/>
              <a:gd fmla="*/ 1161054 h 2763207" name="connsiteY1084"/>
              <a:gd fmla="*/ 2329498 w 2693988" name="connsiteX1085"/>
              <a:gd fmla="*/ 1101850 h 2763207" name="connsiteY1085"/>
              <a:gd fmla="*/ 2122806 w 2693988" name="connsiteX1086"/>
              <a:gd fmla="*/ 1161054 h 2763207" name="connsiteY1086"/>
              <a:gd fmla="*/ 2112963 w 2693988" name="connsiteX1087"/>
              <a:gd fmla="*/ 1131452 h 2763207" name="connsiteY1087"/>
              <a:gd fmla="*/ 2112963 w 2693988" name="connsiteX1088"/>
              <a:gd fmla="*/ 1121585 h 2763207" name="connsiteY1088"/>
              <a:gd fmla="*/ 2418081 w 2693988" name="connsiteX1089"/>
              <a:gd fmla="*/ 1052513 h 2763207" name="connsiteY1089"/>
              <a:gd fmla="*/ 2396714 w 2693988" name="connsiteX1090"/>
              <a:gd fmla="*/ 1024853 h 2763207" name="connsiteY1090"/>
              <a:gd fmla="*/ 2536508 w 2693988" name="connsiteX1091"/>
              <a:gd fmla="*/ 1063543 h 2763207" name="connsiteY1091"/>
              <a:gd fmla="*/ 2556193 w 2693988" name="connsiteX1092"/>
              <a:gd fmla="*/ 1073369 h 2763207" name="connsiteY1092"/>
              <a:gd fmla="*/ 2664461 w 2693988" name="connsiteX1093"/>
              <a:gd fmla="*/ 1250239 h 2763207" name="connsiteY1093"/>
              <a:gd fmla="*/ 2693988 w 2693988" name="connsiteX1094"/>
              <a:gd fmla="*/ 1299369 h 2763207" name="connsiteY1094"/>
              <a:gd fmla="*/ 2625091 w 2693988" name="connsiteX1095"/>
              <a:gd fmla="*/ 1427108 h 2763207" name="connsiteY1095"/>
              <a:gd fmla="*/ 2575878 w 2693988" name="connsiteX1096"/>
              <a:gd fmla="*/ 1525369 h 2763207" name="connsiteY1096"/>
              <a:gd fmla="*/ 2526666 w 2693988" name="connsiteX1097"/>
              <a:gd fmla="*/ 1564674 h 2763207" name="connsiteY1097"/>
              <a:gd fmla="*/ 2467611 w 2693988" name="connsiteX1098"/>
              <a:gd fmla="*/ 1574500 h 2763207" name="connsiteY1098"/>
              <a:gd fmla="*/ 2418398 w 2693988" name="connsiteX1099"/>
              <a:gd fmla="*/ 1574500 h 2763207" name="connsiteY1099"/>
              <a:gd fmla="*/ 2329816 w 2693988" name="connsiteX1100"/>
              <a:gd fmla="*/ 1554848 h 2763207" name="connsiteY1100"/>
              <a:gd fmla="*/ 2123123 w 2693988" name="connsiteX1101"/>
              <a:gd fmla="*/ 1505717 h 2763207" name="connsiteY1101"/>
              <a:gd fmla="*/ 2142808 w 2693988" name="connsiteX1102"/>
              <a:gd fmla="*/ 1505717 h 2763207" name="connsiteY1102"/>
              <a:gd fmla="*/ 2408556 w 2693988" name="connsiteX1103"/>
              <a:gd fmla="*/ 1564674 h 2763207" name="connsiteY1103"/>
              <a:gd fmla="*/ 2556193 w 2693988" name="connsiteX1104"/>
              <a:gd fmla="*/ 1515543 h 2763207" name="connsiteY1104"/>
              <a:gd fmla="*/ 2615248 w 2693988" name="connsiteX1105"/>
              <a:gd fmla="*/ 1397630 h 2763207" name="connsiteY1105"/>
              <a:gd fmla="*/ 2664461 w 2693988" name="connsiteX1106"/>
              <a:gd fmla="*/ 1299369 h 2763207" name="connsiteY1106"/>
              <a:gd fmla="*/ 2664461 w 2693988" name="connsiteX1107"/>
              <a:gd fmla="*/ 1289543 h 2763207" name="connsiteY1107"/>
              <a:gd fmla="*/ 2575878 w 2693988" name="connsiteX1108"/>
              <a:gd fmla="*/ 1122500 h 2763207" name="connsiteY1108"/>
              <a:gd fmla="*/ 2388871 w 2693988" name="connsiteX1109"/>
              <a:gd fmla="*/ 1043891 h 2763207" name="connsiteY1109"/>
              <a:gd fmla="*/ 2339658 w 2693988" name="connsiteX1110"/>
              <a:gd fmla="*/ 1053717 h 2763207" name="connsiteY1110"/>
              <a:gd fmla="*/ 2113281 w 2693988" name="connsiteX1111"/>
              <a:gd fmla="*/ 1112674 h 2763207" name="connsiteY1111"/>
              <a:gd fmla="*/ 2113281 w 2693988" name="connsiteX1112"/>
              <a:gd fmla="*/ 1102848 h 2763207" name="connsiteY1112"/>
              <a:gd fmla="*/ 2270761 w 2693988" name="connsiteX1113"/>
              <a:gd fmla="*/ 1063543 h 2763207" name="connsiteY1113"/>
              <a:gd fmla="*/ 2349501 w 2693988" name="connsiteX1114"/>
              <a:gd fmla="*/ 1034065 h 2763207" name="connsiteY1114"/>
              <a:gd fmla="*/ 2396714 w 2693988" name="connsiteX1115"/>
              <a:gd fmla="*/ 1024853 h 2763207" name="connsiteY1115"/>
              <a:gd fmla="*/ 510949 w 2693988" name="connsiteX1116"/>
              <a:gd fmla="*/ 1003300 h 2763207" name="connsiteY1116"/>
              <a:gd fmla="*/ 580005 w 2693988" name="connsiteX1117"/>
              <a:gd fmla="*/ 1013354 h 2763207" name="connsiteY1117"/>
              <a:gd fmla="*/ 609601 w 2693988" name="connsiteX1118"/>
              <a:gd fmla="*/ 1003300 h 2763207" name="connsiteY1118"/>
              <a:gd fmla="*/ 570140 w 2693988" name="connsiteX1119"/>
              <a:gd fmla="*/ 1043517 h 2763207" name="connsiteY1119"/>
              <a:gd fmla="*/ 481353 w 2693988" name="connsiteX1120"/>
              <a:gd fmla="*/ 1043517 h 2763207" name="connsiteY1120"/>
              <a:gd fmla="*/ 471488 w 2693988" name="connsiteX1121"/>
              <a:gd fmla="*/ 1023408 h 2763207" name="connsiteY1121"/>
              <a:gd fmla="*/ 510949 w 2693988" name="connsiteX1122"/>
              <a:gd fmla="*/ 1003300 h 2763207" name="connsiteY1122"/>
              <a:gd fmla="*/ 146772 w 2693988" name="connsiteX1123"/>
              <a:gd fmla="*/ 984250 h 2763207" name="connsiteY1123"/>
              <a:gd fmla="*/ 176213 w 2693988" name="connsiteX1124"/>
              <a:gd fmla="*/ 1023471 h 2763207" name="connsiteY1124"/>
              <a:gd fmla="*/ 136958 w 2693988" name="connsiteX1125"/>
              <a:gd fmla="*/ 1101912 h 2763207" name="connsiteY1125"/>
              <a:gd fmla="*/ 146772 w 2693988" name="connsiteX1126"/>
              <a:gd fmla="*/ 1121522 h 2763207" name="connsiteY1126"/>
              <a:gd fmla="*/ 107517 w 2693988" name="connsiteX1127"/>
              <a:gd fmla="*/ 1150938 h 2763207" name="connsiteY1127"/>
              <a:gd fmla="*/ 97704 w 2693988" name="connsiteX1128"/>
              <a:gd fmla="*/ 1141133 h 2763207" name="connsiteY1128"/>
              <a:gd fmla="*/ 68263 w 2693988" name="connsiteX1129"/>
              <a:gd fmla="*/ 1052886 h 2763207" name="connsiteY1129"/>
              <a:gd fmla="*/ 97704 w 2693988" name="connsiteX1130"/>
              <a:gd fmla="*/ 1013665 h 2763207" name="connsiteY1130"/>
              <a:gd fmla="*/ 146772 w 2693988" name="connsiteX1131"/>
              <a:gd fmla="*/ 984250 h 2763207" name="connsiteY1131"/>
              <a:gd fmla="*/ 530802 w 2693988" name="connsiteX1132"/>
              <a:gd fmla="*/ 972344 h 2763207" name="connsiteY1132"/>
              <a:gd fmla="*/ 550429 w 2693988" name="connsiteX1133"/>
              <a:gd fmla="*/ 984250 h 2763207" name="connsiteY1133"/>
              <a:gd fmla="*/ 609311 w 2693988" name="connsiteX1134"/>
              <a:gd fmla="*/ 974725 h 2763207" name="connsiteY1134"/>
              <a:gd fmla="*/ 619125 w 2693988" name="connsiteX1135"/>
              <a:gd fmla="*/ 984250 h 2763207" name="connsiteY1135"/>
              <a:gd fmla="*/ 530802 w 2693988" name="connsiteX1136"/>
              <a:gd fmla="*/ 993775 h 2763207" name="connsiteY1136"/>
              <a:gd fmla="*/ 511175 w 2693988" name="connsiteX1137"/>
              <a:gd fmla="*/ 974725 h 2763207" name="connsiteY1137"/>
              <a:gd fmla="*/ 530802 w 2693988" name="connsiteX1138"/>
              <a:gd fmla="*/ 972344 h 2763207" name="connsiteY1138"/>
              <a:gd fmla="*/ 441447 w 2693988" name="connsiteX1139"/>
              <a:gd fmla="*/ 965200 h 2763207" name="connsiteY1139"/>
              <a:gd fmla="*/ 490294 w 2693988" name="connsiteX1140"/>
              <a:gd fmla="*/ 974990 h 2763207" name="connsiteY1140"/>
              <a:gd fmla="*/ 500063 w 2693988" name="connsiteX1141"/>
              <a:gd fmla="*/ 994569 h 2763207" name="connsiteY1141"/>
              <a:gd fmla="*/ 421909 w 2693988" name="connsiteX1142"/>
              <a:gd fmla="*/ 1014148 h 2763207" name="connsiteY1142"/>
              <a:gd fmla="*/ 373063 w 2693988" name="connsiteX1143"/>
              <a:gd fmla="*/ 974990 h 2763207" name="connsiteY1143"/>
              <a:gd fmla="*/ 441447 w 2693988" name="connsiteX1144"/>
              <a:gd fmla="*/ 965200 h 2763207" name="connsiteY1144"/>
              <a:gd fmla="*/ 2035175 w 2693988" name="connsiteX1145"/>
              <a:gd fmla="*/ 954088 h 2763207" name="connsiteY1145"/>
              <a:gd fmla="*/ 2133601 w 2693988" name="connsiteX1146"/>
              <a:gd fmla="*/ 954088 h 2763207" name="connsiteY1146"/>
              <a:gd fmla="*/ 2182813 w 2693988" name="connsiteX1147"/>
              <a:gd fmla="*/ 973932 h 2763207" name="connsiteY1147"/>
              <a:gd fmla="*/ 2153286 w 2693988" name="connsiteX1148"/>
              <a:gd fmla="*/ 993776 h 2763207" name="connsiteY1148"/>
              <a:gd fmla="*/ 2054860 w 2693988" name="connsiteX1149"/>
              <a:gd fmla="*/ 964010 h 2763207" name="connsiteY1149"/>
              <a:gd fmla="*/ 2035175 w 2693988" name="connsiteX1150"/>
              <a:gd fmla="*/ 954088 h 2763207" name="connsiteY1150"/>
              <a:gd fmla="*/ 138690 w 2693988" name="connsiteX1151"/>
              <a:gd fmla="*/ 947974 h 2763207" name="connsiteY1151"/>
              <a:gd fmla="*/ 146050 w 2693988" name="connsiteX1152"/>
              <a:gd fmla="*/ 954749 h 2763207" name="connsiteY1152"/>
              <a:gd fmla="*/ 116609 w 2693988" name="connsiteX1153"/>
              <a:gd fmla="*/ 984317 h 2763207" name="connsiteY1153"/>
              <a:gd fmla="*/ 47913 w 2693988" name="connsiteX1154"/>
              <a:gd fmla="*/ 1053307 h 2763207" name="connsiteY1154"/>
              <a:gd fmla="*/ 57727 w 2693988" name="connsiteX1155"/>
              <a:gd fmla="*/ 1073018 h 2763207" name="connsiteY1155"/>
              <a:gd fmla="*/ 96982 w 2693988" name="connsiteX1156"/>
              <a:gd fmla="*/ 1161720 h 2763207" name="connsiteY1156"/>
              <a:gd fmla="*/ 87168 w 2693988" name="connsiteX1157"/>
              <a:gd fmla="*/ 1171576 h 2763207" name="connsiteY1157"/>
              <a:gd fmla="*/ 47913 w 2693988" name="connsiteX1158"/>
              <a:gd fmla="*/ 1102586 h 2763207" name="connsiteY1158"/>
              <a:gd fmla="*/ 38100 w 2693988" name="connsiteX1159"/>
              <a:gd fmla="*/ 1053307 h 2763207" name="connsiteY1159"/>
              <a:gd fmla="*/ 116609 w 2693988" name="connsiteX1160"/>
              <a:gd fmla="*/ 964605 h 2763207" name="connsiteY1160"/>
              <a:gd fmla="*/ 138690 w 2693988" name="connsiteX1161"/>
              <a:gd fmla="*/ 947974 h 2763207" name="connsiteY1161"/>
              <a:gd fmla="*/ 432044 w 2693988" name="connsiteX1162"/>
              <a:gd fmla="*/ 915988 h 2763207" name="connsiteY1162"/>
              <a:gd fmla="*/ 461352 w 2693988" name="connsiteX1163"/>
              <a:gd fmla="*/ 935673 h 2763207" name="connsiteY1163"/>
              <a:gd fmla="*/ 539506 w 2693988" name="connsiteX1164"/>
              <a:gd fmla="*/ 935673 h 2763207" name="connsiteY1164"/>
              <a:gd fmla="*/ 549275 w 2693988" name="connsiteX1165"/>
              <a:gd fmla="*/ 955358 h 2763207" name="connsiteY1165"/>
              <a:gd fmla="*/ 480890 w 2693988" name="connsiteX1166"/>
              <a:gd fmla="*/ 965201 h 2763207" name="connsiteY1166"/>
              <a:gd fmla="*/ 422275 w 2693988" name="connsiteX1167"/>
              <a:gd fmla="*/ 925830 h 2763207" name="connsiteY1167"/>
              <a:gd fmla="*/ 432044 w 2693988" name="connsiteX1168"/>
              <a:gd fmla="*/ 915988 h 2763207" name="connsiteY1168"/>
              <a:gd fmla="*/ 2133836 w 2693988" name="connsiteX1169"/>
              <a:gd fmla="*/ 913712 h 2763207" name="connsiteY1169"/>
              <a:gd fmla="*/ 2152650 w 2693988" name="connsiteX1170"/>
              <a:gd fmla="*/ 914797 h 2763207" name="connsiteY1170"/>
              <a:gd fmla="*/ 2123281 w 2693988" name="connsiteX1171"/>
              <a:gd fmla="*/ 944563 h 2763207" name="connsiteY1171"/>
              <a:gd fmla="*/ 2054754 w 2693988" name="connsiteX1172"/>
              <a:gd fmla="*/ 944563 h 2763207" name="connsiteY1172"/>
              <a:gd fmla="*/ 2035175 w 2693988" name="connsiteX1173"/>
              <a:gd fmla="*/ 934641 h 2763207" name="connsiteY1173"/>
              <a:gd fmla="*/ 2093913 w 2693988" name="connsiteX1174"/>
              <a:gd fmla="*/ 934641 h 2763207" name="connsiteY1174"/>
              <a:gd fmla="*/ 2133836 w 2693988" name="connsiteX1175"/>
              <a:gd fmla="*/ 913712 h 2763207" name="connsiteY1175"/>
              <a:gd fmla="*/ 539750 w 2693988" name="connsiteX1176"/>
              <a:gd fmla="*/ 905272 h 2763207" name="connsiteY1176"/>
              <a:gd fmla="*/ 638175 w 2693988" name="connsiteX1177"/>
              <a:gd fmla="*/ 954881 h 2763207" name="connsiteY1177"/>
              <a:gd fmla="*/ 628332 w 2693988" name="connsiteX1178"/>
              <a:gd fmla="*/ 964803 h 2763207" name="connsiteY1178"/>
              <a:gd fmla="*/ 598805 w 2693988" name="connsiteX1179"/>
              <a:gd fmla="*/ 964803 h 2763207" name="connsiteY1179"/>
              <a:gd fmla="*/ 539750 w 2693988" name="connsiteX1180"/>
              <a:gd fmla="*/ 925115 h 2763207" name="connsiteY1180"/>
              <a:gd fmla="*/ 539750 w 2693988" name="connsiteX1181"/>
              <a:gd fmla="*/ 905272 h 2763207" name="connsiteY1181"/>
              <a:gd fmla="*/ 2211999 w 2693988" name="connsiteX1182"/>
              <a:gd fmla="*/ 895350 h 2763207" name="connsiteY1182"/>
              <a:gd fmla="*/ 2271347 w 2693988" name="connsiteX1183"/>
              <a:gd fmla="*/ 905328 h 2763207" name="connsiteY1183"/>
              <a:gd fmla="*/ 2251564 w 2693988" name="connsiteX1184"/>
              <a:gd fmla="*/ 955221 h 2763207" name="connsiteY1184"/>
              <a:gd fmla="*/ 2202107 w 2693988" name="connsiteX1185"/>
              <a:gd fmla="*/ 965200 h 2763207" name="connsiteY1185"/>
              <a:gd fmla="*/ 2152650 w 2693988" name="connsiteX1186"/>
              <a:gd fmla="*/ 945243 h 2763207" name="connsiteY1186"/>
              <a:gd fmla="*/ 2172433 w 2693988" name="connsiteX1187"/>
              <a:gd fmla="*/ 915307 h 2763207" name="connsiteY1187"/>
              <a:gd fmla="*/ 2211999 w 2693988" name="connsiteX1188"/>
              <a:gd fmla="*/ 895350 h 2763207" name="connsiteY1188"/>
              <a:gd fmla="*/ 2507396 w 2693988" name="connsiteX1189"/>
              <a:gd fmla="*/ 885825 h 2763207" name="connsiteY1189"/>
              <a:gd fmla="*/ 2575781 w 2693988" name="connsiteX1190"/>
              <a:gd fmla="*/ 935214 h 2763207" name="connsiteY1190"/>
              <a:gd fmla="*/ 2585550 w 2693988" name="connsiteX1191"/>
              <a:gd fmla="*/ 984603 h 2763207" name="connsiteY1191"/>
              <a:gd fmla="*/ 2575781 w 2693988" name="connsiteX1192"/>
              <a:gd fmla="*/ 1063625 h 2763207" name="connsiteY1192"/>
              <a:gd fmla="*/ 2517165 w 2693988" name="connsiteX1193"/>
              <a:gd fmla="*/ 1033992 h 2763207" name="connsiteY1193"/>
              <a:gd fmla="*/ 2517165 w 2693988" name="connsiteX1194"/>
              <a:gd fmla="*/ 945092 h 2763207" name="connsiteY1194"/>
              <a:gd fmla="*/ 2487857 w 2693988" name="connsiteX1195"/>
              <a:gd fmla="*/ 915458 h 2763207" name="connsiteY1195"/>
              <a:gd fmla="*/ 2507396 w 2693988" name="connsiteX1196"/>
              <a:gd fmla="*/ 885825 h 2763207" name="connsiteY1196"/>
              <a:gd fmla="*/ 327960 w 2693988" name="connsiteX1197"/>
              <a:gd fmla="*/ 883708 h 2763207" name="connsiteY1197"/>
              <a:gd fmla="*/ 334055 w 2693988" name="connsiteX1198"/>
              <a:gd fmla="*/ 896055 h 2763207" name="connsiteY1198"/>
              <a:gd fmla="*/ 402318 w 2693988" name="connsiteX1199"/>
              <a:gd fmla="*/ 896055 h 2763207" name="connsiteY1199"/>
              <a:gd fmla="*/ 412069 w 2693988" name="connsiteX1200"/>
              <a:gd fmla="*/ 915811 h 2763207" name="connsiteY1200"/>
              <a:gd fmla="*/ 421821 w 2693988" name="connsiteX1201"/>
              <a:gd fmla="*/ 955322 h 2763207" name="connsiteY1201"/>
              <a:gd fmla="*/ 334055 w 2693988" name="connsiteX1202"/>
              <a:gd fmla="*/ 935567 h 2763207" name="connsiteY1202"/>
              <a:gd fmla="*/ 314552 w 2693988" name="connsiteX1203"/>
              <a:gd fmla="*/ 886178 h 2763207" name="connsiteY1203"/>
              <a:gd fmla="*/ 327960 w 2693988" name="connsiteX1204"/>
              <a:gd fmla="*/ 883708 h 2763207" name="connsiteY1204"/>
              <a:gd fmla="*/ 2507030 w 2693988" name="connsiteX1205"/>
              <a:gd fmla="*/ 855663 h 2763207" name="connsiteY1205"/>
              <a:gd fmla="*/ 2625726 w 2693988" name="connsiteX1206"/>
              <a:gd fmla="*/ 934624 h 2763207" name="connsiteY1206"/>
              <a:gd fmla="*/ 2615835 w 2693988" name="connsiteX1207"/>
              <a:gd fmla="*/ 974104 h 2763207" name="connsiteY1207"/>
              <a:gd fmla="*/ 2596052 w 2693988" name="connsiteX1208"/>
              <a:gd fmla="*/ 1082676 h 2763207" name="connsiteY1208"/>
              <a:gd fmla="*/ 2576269 w 2693988" name="connsiteX1209"/>
              <a:gd fmla="*/ 1072806 h 2763207" name="connsiteY1209"/>
              <a:gd fmla="*/ 2596052 w 2693988" name="connsiteX1210"/>
              <a:gd fmla="*/ 983975 h 2763207" name="connsiteY1210"/>
              <a:gd fmla="*/ 2605943 w 2693988" name="connsiteX1211"/>
              <a:gd fmla="*/ 944494 h 2763207" name="connsiteY1211"/>
              <a:gd fmla="*/ 2596052 w 2693988" name="connsiteX1212"/>
              <a:gd fmla="*/ 934624 h 2763207" name="connsiteY1212"/>
              <a:gd fmla="*/ 2536704 w 2693988" name="connsiteX1213"/>
              <a:gd fmla="*/ 885273 h 2763207" name="connsiteY1213"/>
              <a:gd fmla="*/ 2507030 w 2693988" name="connsiteX1214"/>
              <a:gd fmla="*/ 875403 h 2763207" name="connsiteY1214"/>
              <a:gd fmla="*/ 2507030 w 2693988" name="connsiteX1215"/>
              <a:gd fmla="*/ 855663 h 2763207" name="connsiteY1215"/>
              <a:gd fmla="*/ 569913 w 2693988" name="connsiteX1216"/>
              <a:gd fmla="*/ 855663 h 2763207" name="connsiteY1216"/>
              <a:gd fmla="*/ 579665 w 2693988" name="connsiteX1217"/>
              <a:gd fmla="*/ 855663 h 2763207" name="connsiteY1217"/>
              <a:gd fmla="*/ 618672 w 2693988" name="connsiteX1218"/>
              <a:gd fmla="*/ 895350 h 2763207" name="connsiteY1218"/>
              <a:gd fmla="*/ 638176 w 2693988" name="connsiteX1219"/>
              <a:gd fmla="*/ 935038 h 2763207" name="connsiteY1219"/>
              <a:gd fmla="*/ 628424 w 2693988" name="connsiteX1220"/>
              <a:gd fmla="*/ 935038 h 2763207" name="connsiteY1220"/>
              <a:gd fmla="*/ 599168 w 2693988" name="connsiteX1221"/>
              <a:gd fmla="*/ 885428 h 2763207" name="connsiteY1221"/>
              <a:gd fmla="*/ 569913 w 2693988" name="connsiteX1222"/>
              <a:gd fmla="*/ 855663 h 2763207" name="connsiteY1222"/>
              <a:gd fmla="*/ 2082205 w 2693988" name="connsiteX1223"/>
              <a:gd fmla="*/ 853622 h 2763207" name="connsiteY1223"/>
              <a:gd fmla="*/ 2103121 w 2693988" name="connsiteX1224"/>
              <a:gd fmla="*/ 866095 h 2763207" name="connsiteY1224"/>
              <a:gd fmla="*/ 2083436 w 2693988" name="connsiteX1225"/>
              <a:gd fmla="*/ 896031 h 2763207" name="connsiteY1225"/>
              <a:gd fmla="*/ 2024381 w 2693988" name="connsiteX1226"/>
              <a:gd fmla="*/ 915988 h 2763207" name="connsiteY1226"/>
              <a:gd fmla="*/ 2014538 w 2693988" name="connsiteX1227"/>
              <a:gd fmla="*/ 906009 h 2763207" name="connsiteY1227"/>
              <a:gd fmla="*/ 2053908 w 2693988" name="connsiteX1228"/>
              <a:gd fmla="*/ 856116 h 2763207" name="connsiteY1228"/>
              <a:gd fmla="*/ 2082205 w 2693988" name="connsiteX1229"/>
              <a:gd fmla="*/ 853622 h 2763207" name="connsiteY1229"/>
              <a:gd fmla="*/ 2222501 w 2693988" name="connsiteX1230"/>
              <a:gd fmla="*/ 846138 h 2763207" name="connsiteY1230"/>
              <a:gd fmla="*/ 2222501 w 2693988" name="connsiteX1231"/>
              <a:gd fmla="*/ 865717 h 2763207" name="connsiteY1231"/>
              <a:gd fmla="*/ 2133204 w 2693988" name="connsiteX1232"/>
              <a:gd fmla="*/ 904876 h 2763207" name="connsiteY1232"/>
              <a:gd fmla="*/ 2103438 w 2693988" name="connsiteX1233"/>
              <a:gd fmla="*/ 895086 h 2763207" name="connsiteY1233"/>
              <a:gd fmla="*/ 2113360 w 2693988" name="connsiteX1234"/>
              <a:gd fmla="*/ 885297 h 2763207" name="connsiteY1234"/>
              <a:gd fmla="*/ 2182814 w 2693988" name="connsiteX1235"/>
              <a:gd fmla="*/ 875507 h 2763207" name="connsiteY1235"/>
              <a:gd fmla="*/ 2222501 w 2693988" name="connsiteX1236"/>
              <a:gd fmla="*/ 846138 h 2763207" name="connsiteY1236"/>
              <a:gd fmla="*/ 432532 w 2693988" name="connsiteX1237"/>
              <a:gd fmla="*/ 836613 h 2763207" name="connsiteY1237"/>
              <a:gd fmla="*/ 510686 w 2693988" name="connsiteX1238"/>
              <a:gd fmla="*/ 876124 h 2763207" name="connsiteY1238"/>
              <a:gd fmla="*/ 530225 w 2693988" name="connsiteX1239"/>
              <a:gd fmla="*/ 895880 h 2763207" name="connsiteY1239"/>
              <a:gd fmla="*/ 471609 w 2693988" name="connsiteX1240"/>
              <a:gd fmla="*/ 866246 h 2763207" name="connsiteY1240"/>
              <a:gd fmla="*/ 452071 w 2693988" name="connsiteX1241"/>
              <a:gd fmla="*/ 876124 h 2763207" name="connsiteY1241"/>
              <a:gd fmla="*/ 500917 w 2693988" name="connsiteX1242"/>
              <a:gd fmla="*/ 905757 h 2763207" name="connsiteY1242"/>
              <a:gd fmla="*/ 510686 w 2693988" name="connsiteX1243"/>
              <a:gd fmla="*/ 915635 h 2763207" name="connsiteY1243"/>
              <a:gd fmla="*/ 422763 w 2693988" name="connsiteX1244"/>
              <a:gd fmla="*/ 895880 h 2763207" name="connsiteY1244"/>
              <a:gd fmla="*/ 403225 w 2693988" name="connsiteX1245"/>
              <a:gd fmla="*/ 856368 h 2763207" name="connsiteY1245"/>
              <a:gd fmla="*/ 432532 w 2693988" name="connsiteX1246"/>
              <a:gd fmla="*/ 836613 h 2763207" name="connsiteY1246"/>
              <a:gd fmla="*/ 2053999 w 2693988" name="connsiteX1247"/>
              <a:gd fmla="*/ 806450 h 2763207" name="connsiteY1247"/>
              <a:gd fmla="*/ 2024744 w 2693988" name="connsiteX1248"/>
              <a:gd fmla="*/ 846137 h 2763207" name="connsiteY1248"/>
              <a:gd fmla="*/ 2005240 w 2693988" name="connsiteX1249"/>
              <a:gd fmla="*/ 885825 h 2763207" name="connsiteY1249"/>
              <a:gd fmla="*/ 2024744 w 2693988" name="connsiteX1250"/>
              <a:gd fmla="*/ 826294 h 2763207" name="connsiteY1250"/>
              <a:gd fmla="*/ 2053999 w 2693988" name="connsiteX1251"/>
              <a:gd fmla="*/ 806450 h 2763207" name="connsiteY1251"/>
              <a:gd fmla="*/ 501386 w 2693988" name="connsiteX1252"/>
              <a:gd fmla="*/ 806450 h 2763207" name="connsiteY1252"/>
              <a:gd fmla="*/ 569913 w 2693988" name="connsiteX1253"/>
              <a:gd fmla="*/ 885472 h 2763207" name="connsiteY1253"/>
              <a:gd fmla="*/ 540544 w 2693988" name="connsiteX1254"/>
              <a:gd fmla="*/ 875594 h 2763207" name="connsiteY1254"/>
              <a:gd fmla="*/ 511175 w 2693988" name="connsiteX1255"/>
              <a:gd fmla="*/ 845961 h 2763207" name="connsiteY1255"/>
              <a:gd fmla="*/ 472017 w 2693988" name="connsiteX1256"/>
              <a:gd fmla="*/ 836083 h 2763207" name="connsiteY1256"/>
              <a:gd fmla="*/ 462227 w 2693988" name="connsiteX1257"/>
              <a:gd fmla="*/ 816328 h 2763207" name="connsiteY1257"/>
              <a:gd fmla="*/ 501386 w 2693988" name="connsiteX1258"/>
              <a:gd fmla="*/ 806450 h 2763207" name="connsiteY1258"/>
              <a:gd fmla="*/ 603846 w 2693988" name="connsiteX1259"/>
              <a:gd fmla="*/ 804343 h 2763207" name="connsiteY1259"/>
              <a:gd fmla="*/ 648494 w 2693988" name="connsiteX1260"/>
              <a:gd fmla="*/ 826599 h 2763207" name="connsiteY1260"/>
              <a:gd fmla="*/ 658416 w 2693988" name="connsiteX1261"/>
              <a:gd fmla="*/ 915621 h 2763207" name="connsiteY1261"/>
              <a:gd fmla="*/ 648494 w 2693988" name="connsiteX1262"/>
              <a:gd fmla="*/ 925513 h 2763207" name="connsiteY1262"/>
              <a:gd fmla="*/ 598885 w 2693988" name="connsiteX1263"/>
              <a:gd fmla="*/ 856273 h 2763207" name="connsiteY1263"/>
              <a:gd fmla="*/ 588963 w 2693988" name="connsiteX1264"/>
              <a:gd fmla="*/ 806816 h 2763207" name="connsiteY1264"/>
              <a:gd fmla="*/ 603846 w 2693988" name="connsiteX1265"/>
              <a:gd fmla="*/ 804343 h 2763207" name="connsiteY1265"/>
              <a:gd fmla="*/ 2330186 w 2693988" name="connsiteX1266"/>
              <a:gd fmla="*/ 796925 h 2763207" name="connsiteY1266"/>
              <a:gd fmla="*/ 2339975 w 2693988" name="connsiteX1267"/>
              <a:gd fmla="*/ 826452 h 2763207" name="connsiteY1267"/>
              <a:gd fmla="*/ 2300817 w 2693988" name="connsiteX1268"/>
              <a:gd fmla="*/ 885507 h 2763207" name="connsiteY1268"/>
              <a:gd fmla="*/ 2222500 w 2693988" name="connsiteX1269"/>
              <a:gd fmla="*/ 885507 h 2763207" name="connsiteY1269"/>
              <a:gd fmla="*/ 2232290 w 2693988" name="connsiteX1270"/>
              <a:gd fmla="*/ 865822 h 2763207" name="connsiteY1270"/>
              <a:gd fmla="*/ 2242079 w 2693988" name="connsiteX1271"/>
              <a:gd fmla="*/ 826452 h 2763207" name="connsiteY1271"/>
              <a:gd fmla="*/ 2330186 w 2693988" name="connsiteX1272"/>
              <a:gd fmla="*/ 796925 h 2763207" name="connsiteY1272"/>
              <a:gd fmla="*/ 2202090 w 2693988" name="connsiteX1273"/>
              <a:gd fmla="*/ 768350 h 2763207" name="connsiteY1273"/>
              <a:gd fmla="*/ 2231686 w 2693988" name="connsiteX1274"/>
              <a:gd fmla="*/ 788035 h 2763207" name="connsiteY1274"/>
              <a:gd fmla="*/ 2192225 w 2693988" name="connsiteX1275"/>
              <a:gd fmla="*/ 847090 h 2763207" name="connsiteY1275"/>
              <a:gd fmla="*/ 2152764 w 2693988" name="connsiteX1276"/>
              <a:gd fmla="*/ 856932 h 2763207" name="connsiteY1276"/>
              <a:gd fmla="*/ 2123169 w 2693988" name="connsiteX1277"/>
              <a:gd fmla="*/ 866775 h 2763207" name="connsiteY1277"/>
              <a:gd fmla="*/ 2123169 w 2693988" name="connsiteX1278"/>
              <a:gd fmla="*/ 856932 h 2763207" name="connsiteY1278"/>
              <a:gd fmla="*/ 2192225 w 2693988" name="connsiteX1279"/>
              <a:gd fmla="*/ 817562 h 2763207" name="connsiteY1279"/>
              <a:gd fmla="*/ 2182360 w 2693988" name="connsiteX1280"/>
              <a:gd fmla="*/ 797877 h 2763207" name="connsiteY1280"/>
              <a:gd fmla="*/ 2113303 w 2693988" name="connsiteX1281"/>
              <a:gd fmla="*/ 847090 h 2763207" name="connsiteY1281"/>
              <a:gd fmla="*/ 2103438 w 2693988" name="connsiteX1282"/>
              <a:gd fmla="*/ 837247 h 2763207" name="connsiteY1282"/>
              <a:gd fmla="*/ 2202090 w 2693988" name="connsiteX1283"/>
              <a:gd fmla="*/ 768350 h 2763207" name="connsiteY1283"/>
              <a:gd fmla="*/ 347362 w 2693988" name="connsiteX1284"/>
              <a:gd fmla="*/ 762631 h 2763207" name="connsiteY1284"/>
              <a:gd fmla="*/ 422276 w 2693988" name="connsiteX1285"/>
              <a:gd fmla="*/ 816611 h 2763207" name="connsiteY1285"/>
              <a:gd fmla="*/ 402545 w 2693988" name="connsiteX1286"/>
              <a:gd fmla="*/ 836296 h 2763207" name="connsiteY1286"/>
              <a:gd fmla="*/ 392680 w 2693988" name="connsiteX1287"/>
              <a:gd fmla="*/ 865823 h 2763207" name="connsiteY1287"/>
              <a:gd fmla="*/ 392680 w 2693988" name="connsiteX1288"/>
              <a:gd fmla="*/ 885508 h 2763207" name="connsiteY1288"/>
              <a:gd fmla="*/ 303893 w 2693988" name="connsiteX1289"/>
              <a:gd fmla="*/ 865823 h 2763207" name="connsiteY1289"/>
              <a:gd fmla="*/ 294028 w 2693988" name="connsiteX1290"/>
              <a:gd fmla="*/ 816611 h 2763207" name="connsiteY1290"/>
              <a:gd fmla="*/ 313758 w 2693988" name="connsiteX1291"/>
              <a:gd fmla="*/ 767398 h 2763207" name="connsiteY1291"/>
              <a:gd fmla="*/ 347362 w 2693988" name="connsiteX1292"/>
              <a:gd fmla="*/ 762631 h 2763207" name="connsiteY1292"/>
              <a:gd fmla="*/ 2025198 w 2693988" name="connsiteX1293"/>
              <a:gd fmla="*/ 757238 h 2763207" name="connsiteY1293"/>
              <a:gd fmla="*/ 2034949 w 2693988" name="connsiteX1294"/>
              <a:gd fmla="*/ 767160 h 2763207" name="connsiteY1294"/>
              <a:gd fmla="*/ 2005694 w 2693988" name="connsiteX1295"/>
              <a:gd fmla="*/ 826691 h 2763207" name="connsiteY1295"/>
              <a:gd fmla="*/ 1995942 w 2693988" name="connsiteX1296"/>
              <a:gd fmla="*/ 876301 h 2763207" name="connsiteY1296"/>
              <a:gd fmla="*/ 1986190 w 2693988" name="connsiteX1297"/>
              <a:gd fmla="*/ 826691 h 2763207" name="connsiteY1297"/>
              <a:gd fmla="*/ 2025198 w 2693988" name="connsiteX1298"/>
              <a:gd fmla="*/ 757238 h 2763207" name="connsiteY1298"/>
              <a:gd fmla="*/ 2143126 w 2693988" name="connsiteX1299"/>
              <a:gd fmla="*/ 747713 h 2763207" name="connsiteY1299"/>
              <a:gd fmla="*/ 2182813 w 2693988" name="connsiteX1300"/>
              <a:gd fmla="*/ 757555 h 2763207" name="connsiteY1300"/>
              <a:gd fmla="*/ 2153047 w 2693988" name="connsiteX1301"/>
              <a:gd fmla="*/ 777240 h 2763207" name="connsiteY1301"/>
              <a:gd fmla="*/ 2093516 w 2693988" name="connsiteX1302"/>
              <a:gd fmla="*/ 816610 h 2763207" name="connsiteY1302"/>
              <a:gd fmla="*/ 2083594 w 2693988" name="connsiteX1303"/>
              <a:gd fmla="*/ 836295 h 2763207" name="connsiteY1303"/>
              <a:gd fmla="*/ 2063750 w 2693988" name="connsiteX1304"/>
              <a:gd fmla="*/ 846138 h 2763207" name="connsiteY1304"/>
              <a:gd fmla="*/ 2063750 w 2693988" name="connsiteX1305"/>
              <a:gd fmla="*/ 816610 h 2763207" name="connsiteY1305"/>
              <a:gd fmla="*/ 2143126 w 2693988" name="connsiteX1306"/>
              <a:gd fmla="*/ 747713 h 2763207" name="connsiteY1306"/>
              <a:gd fmla="*/ 510540 w 2693988" name="connsiteX1307"/>
              <a:gd fmla="*/ 738188 h 2763207" name="connsiteY1307"/>
              <a:gd fmla="*/ 559753 w 2693988" name="connsiteX1308"/>
              <a:gd fmla="*/ 767629 h 2763207" name="connsiteY1308"/>
              <a:gd fmla="*/ 579438 w 2693988" name="connsiteX1309"/>
              <a:gd fmla="*/ 836324 h 2763207" name="connsiteY1309"/>
              <a:gd fmla="*/ 540068 w 2693988" name="connsiteX1310"/>
              <a:gd fmla="*/ 826511 h 2763207" name="connsiteY1310"/>
              <a:gd fmla="*/ 510540 w 2693988" name="connsiteX1311"/>
              <a:gd fmla="*/ 797070 h 2763207" name="connsiteY1311"/>
              <a:gd fmla="*/ 481013 w 2693988" name="connsiteX1312"/>
              <a:gd fmla="*/ 757815 h 2763207" name="connsiteY1312"/>
              <a:gd fmla="*/ 510540 w 2693988" name="connsiteX1313"/>
              <a:gd fmla="*/ 738188 h 2763207" name="connsiteY1313"/>
              <a:gd fmla="*/ 408721 w 2693988" name="connsiteX1314"/>
              <a:gd fmla="*/ 731441 h 2763207" name="connsiteY1314"/>
              <a:gd fmla="*/ 461230 w 2693988" name="connsiteX1315"/>
              <a:gd fmla="*/ 748665 h 2763207" name="connsiteY1315"/>
              <a:gd fmla="*/ 490538 w 2693988" name="connsiteX1316"/>
              <a:gd fmla="*/ 788035 h 2763207" name="connsiteY1316"/>
              <a:gd fmla="*/ 461230 w 2693988" name="connsiteX1317"/>
              <a:gd fmla="*/ 807720 h 2763207" name="connsiteY1317"/>
              <a:gd fmla="*/ 441692 w 2693988" name="connsiteX1318"/>
              <a:gd fmla="*/ 817563 h 2763207" name="connsiteY1318"/>
              <a:gd fmla="*/ 373307 w 2693988" name="connsiteX1319"/>
              <a:gd fmla="*/ 758508 h 2763207" name="connsiteY1319"/>
              <a:gd fmla="*/ 363538 w 2693988" name="connsiteX1320"/>
              <a:gd fmla="*/ 758508 h 2763207" name="connsiteY1320"/>
              <a:gd fmla="*/ 408721 w 2693988" name="connsiteX1321"/>
              <a:gd fmla="*/ 731441 h 2763207" name="connsiteY1321"/>
              <a:gd fmla="*/ 2290310 w 2693988" name="connsiteX1322"/>
              <a:gd fmla="*/ 698500 h 2763207" name="connsiteY1322"/>
              <a:gd fmla="*/ 2339636 w 2693988" name="connsiteX1323"/>
              <a:gd fmla="*/ 737754 h 2763207" name="connsiteY1323"/>
              <a:gd fmla="*/ 2310040 w 2693988" name="connsiteX1324"/>
              <a:gd fmla="*/ 796636 h 2763207" name="connsiteY1324"/>
              <a:gd fmla="*/ 2250849 w 2693988" name="connsiteX1325"/>
              <a:gd fmla="*/ 806450 h 2763207" name="connsiteY1325"/>
              <a:gd fmla="*/ 2240984 w 2693988" name="connsiteX1326"/>
              <a:gd fmla="*/ 777009 h 2763207" name="connsiteY1326"/>
              <a:gd fmla="*/ 2221253 w 2693988" name="connsiteX1327"/>
              <a:gd fmla="*/ 757382 h 2763207" name="connsiteY1327"/>
              <a:gd fmla="*/ 2211388 w 2693988" name="connsiteX1328"/>
              <a:gd fmla="*/ 747568 h 2763207" name="connsiteY1328"/>
              <a:gd fmla="*/ 2290310 w 2693988" name="connsiteX1329"/>
              <a:gd fmla="*/ 698500 h 2763207" name="connsiteY1329"/>
              <a:gd fmla="*/ 2143125 w 2693988" name="connsiteX1330"/>
              <a:gd fmla="*/ 679450 h 2763207" name="connsiteY1330"/>
              <a:gd fmla="*/ 2143125 w 2693988" name="connsiteX1331"/>
              <a:gd fmla="*/ 689264 h 2763207" name="connsiteY1331"/>
              <a:gd fmla="*/ 2113598 w 2693988" name="connsiteX1332"/>
              <a:gd fmla="*/ 748145 h 2763207" name="connsiteY1332"/>
              <a:gd fmla="*/ 2054543 w 2693988" name="connsiteX1333"/>
              <a:gd fmla="*/ 787400 h 2763207" name="connsiteY1333"/>
              <a:gd fmla="*/ 2054543 w 2693988" name="connsiteX1334"/>
              <a:gd fmla="*/ 748145 h 2763207" name="connsiteY1334"/>
              <a:gd fmla="*/ 2084070 w 2693988" name="connsiteX1335"/>
              <a:gd fmla="*/ 699077 h 2763207" name="connsiteY1335"/>
              <a:gd fmla="*/ 2143125 w 2693988" name="connsiteX1336"/>
              <a:gd fmla="*/ 679450 h 2763207" name="connsiteY1336"/>
              <a:gd fmla="*/ 2183668 w 2693988" name="connsiteX1337"/>
              <a:gd fmla="*/ 667456 h 2763207" name="connsiteY1337"/>
              <a:gd fmla="*/ 2221523 w 2693988" name="connsiteX1338"/>
              <a:gd fmla="*/ 668691 h 2763207" name="connsiteY1338"/>
              <a:gd fmla="*/ 2260600 w 2693988" name="connsiteX1339"/>
              <a:gd fmla="*/ 688446 h 2763207" name="connsiteY1339"/>
              <a:gd fmla="*/ 2201985 w 2693988" name="connsiteX1340"/>
              <a:gd fmla="*/ 747713 h 2763207" name="connsiteY1340"/>
              <a:gd fmla="*/ 2133600 w 2693988" name="connsiteX1341"/>
              <a:gd fmla="*/ 737835 h 2763207" name="connsiteY1341"/>
              <a:gd fmla="*/ 2153139 w 2693988" name="connsiteX1342"/>
              <a:gd fmla="*/ 688446 h 2763207" name="connsiteY1342"/>
              <a:gd fmla="*/ 2183668 w 2693988" name="connsiteX1343"/>
              <a:gd fmla="*/ 667456 h 2763207" name="connsiteY1343"/>
              <a:gd fmla="*/ 755990 w 2693988" name="connsiteX1344"/>
              <a:gd fmla="*/ 649288 h 2763207" name="connsiteY1344"/>
              <a:gd fmla="*/ 795451 w 2693988" name="connsiteX1345"/>
              <a:gd fmla="*/ 649288 h 2763207" name="connsiteY1345"/>
              <a:gd fmla="*/ 884238 w 2693988" name="connsiteX1346"/>
              <a:gd fmla="*/ 678657 h 2763207" name="connsiteY1346"/>
              <a:gd fmla="*/ 825046 w 2693988" name="connsiteX1347"/>
              <a:gd fmla="*/ 698236 h 2763207" name="connsiteY1347"/>
              <a:gd fmla="*/ 765855 w 2693988" name="connsiteX1348"/>
              <a:gd fmla="*/ 668867 h 2763207" name="connsiteY1348"/>
              <a:gd fmla="*/ 755990 w 2693988" name="connsiteX1349"/>
              <a:gd fmla="*/ 649288 h 2763207" name="connsiteY1349"/>
              <a:gd fmla="*/ 795626 w 2693988" name="connsiteX1350"/>
              <a:gd fmla="*/ 606312 h 2763207" name="connsiteY1350"/>
              <a:gd fmla="*/ 805440 w 2693988" name="connsiteX1351"/>
              <a:gd fmla="*/ 610053 h 2763207" name="connsiteY1351"/>
              <a:gd fmla="*/ 844695 w 2693988" name="connsiteX1352"/>
              <a:gd fmla="*/ 639989 h 2763207" name="connsiteY1352"/>
              <a:gd fmla="*/ 893763 w 2693988" name="connsiteX1353"/>
              <a:gd fmla="*/ 669925 h 2763207" name="connsiteY1353"/>
              <a:gd fmla="*/ 815254 w 2693988" name="connsiteX1354"/>
              <a:gd fmla="*/ 649968 h 2763207" name="connsiteY1354"/>
              <a:gd fmla="*/ 785813 w 2693988" name="connsiteX1355"/>
              <a:gd fmla="*/ 610053 h 2763207" name="connsiteY1355"/>
              <a:gd fmla="*/ 795626 w 2693988" name="connsiteX1356"/>
              <a:gd fmla="*/ 606312 h 2763207" name="connsiteY1356"/>
              <a:gd fmla="*/ 392623 w 2693988" name="connsiteX1357"/>
              <a:gd fmla="*/ 600075 h 2763207" name="connsiteY1357"/>
              <a:gd fmla="*/ 550013 w 2693988" name="connsiteX1358"/>
              <a:gd fmla="*/ 659130 h 2763207" name="connsiteY1358"/>
              <a:gd fmla="*/ 579523 w 2693988" name="connsiteX1359"/>
              <a:gd fmla="*/ 678815 h 2763207" name="connsiteY1359"/>
              <a:gd fmla="*/ 727076 w 2693988" name="connsiteX1360"/>
              <a:gd fmla="*/ 816610 h 2763207" name="connsiteY1360"/>
              <a:gd fmla="*/ 717239 w 2693988" name="connsiteX1361"/>
              <a:gd fmla="*/ 836295 h 2763207" name="connsiteY1361"/>
              <a:gd fmla="*/ 628707 w 2693988" name="connsiteX1362"/>
              <a:gd fmla="*/ 767398 h 2763207" name="connsiteY1362"/>
              <a:gd fmla="*/ 490992 w 2693988" name="connsiteX1363"/>
              <a:gd fmla="*/ 688657 h 2763207" name="connsiteY1363"/>
              <a:gd fmla="*/ 490992 w 2693988" name="connsiteX1364"/>
              <a:gd fmla="*/ 678815 h 2763207" name="connsiteY1364"/>
              <a:gd fmla="*/ 304092 w 2693988" name="connsiteX1365"/>
              <a:gd fmla="*/ 737870 h 2763207" name="connsiteY1365"/>
              <a:gd fmla="*/ 274581 w 2693988" name="connsiteX1366"/>
              <a:gd fmla="*/ 757555 h 2763207" name="connsiteY1366"/>
              <a:gd fmla="*/ 245071 w 2693988" name="connsiteX1367"/>
              <a:gd fmla="*/ 767398 h 2763207" name="connsiteY1367"/>
              <a:gd fmla="*/ 304092 w 2693988" name="connsiteX1368"/>
              <a:gd fmla="*/ 1003618 h 2763207" name="connsiteY1368"/>
              <a:gd fmla="*/ 343439 w 2693988" name="connsiteX1369"/>
              <a:gd fmla="*/ 1033145 h 2763207" name="connsiteY1369"/>
              <a:gd fmla="*/ 422134 w 2693988" name="connsiteX1370"/>
              <a:gd fmla="*/ 1062673 h 2763207" name="connsiteY1370"/>
              <a:gd fmla="*/ 569686 w 2693988" name="connsiteX1371"/>
              <a:gd fmla="*/ 1102043 h 2763207" name="connsiteY1371"/>
              <a:gd fmla="*/ 569686 w 2693988" name="connsiteX1372"/>
              <a:gd fmla="*/ 1141413 h 2763207" name="connsiteY1372"/>
              <a:gd fmla="*/ 264744 w 2693988" name="connsiteX1373"/>
              <a:gd fmla="*/ 1052830 h 2763207" name="connsiteY1373"/>
              <a:gd fmla="*/ 176213 w 2693988" name="connsiteX1374"/>
              <a:gd fmla="*/ 865823 h 2763207" name="connsiteY1374"/>
              <a:gd fmla="*/ 176213 w 2693988" name="connsiteX1375"/>
              <a:gd fmla="*/ 846138 h 2763207" name="connsiteY1375"/>
              <a:gd fmla="*/ 176213 w 2693988" name="connsiteX1376"/>
              <a:gd fmla="*/ 737870 h 2763207" name="connsiteY1376"/>
              <a:gd fmla="*/ 195886 w 2693988" name="connsiteX1377"/>
              <a:gd fmla="*/ 718185 h 2763207" name="connsiteY1377"/>
              <a:gd fmla="*/ 284418 w 2693988" name="connsiteX1378"/>
              <a:gd fmla="*/ 649287 h 2763207" name="connsiteY1378"/>
              <a:gd fmla="*/ 343439 w 2693988" name="connsiteX1379"/>
              <a:gd fmla="*/ 619760 h 2763207" name="connsiteY1379"/>
              <a:gd fmla="*/ 392623 w 2693988" name="connsiteX1380"/>
              <a:gd fmla="*/ 600075 h 2763207" name="connsiteY1380"/>
              <a:gd fmla="*/ 1859496 w 2693988" name="connsiteX1381"/>
              <a:gd fmla="*/ 592405 h 2763207" name="connsiteY1381"/>
              <a:gd fmla="*/ 1868488 w 2693988" name="connsiteX1382"/>
              <a:gd fmla="*/ 600710 h 2763207" name="connsiteY1382"/>
              <a:gd fmla="*/ 1838722 w 2693988" name="connsiteX1383"/>
              <a:gd fmla="*/ 649922 h 2763207" name="connsiteY1383"/>
              <a:gd fmla="*/ 1759347 w 2693988" name="connsiteX1384"/>
              <a:gd fmla="*/ 669607 h 2763207" name="connsiteY1384"/>
              <a:gd fmla="*/ 1749425 w 2693988" name="connsiteX1385"/>
              <a:gd fmla="*/ 659765 h 2763207" name="connsiteY1385"/>
              <a:gd fmla="*/ 1789113 w 2693988" name="connsiteX1386"/>
              <a:gd fmla="*/ 630237 h 2763207" name="connsiteY1386"/>
              <a:gd fmla="*/ 1828801 w 2693988" name="connsiteX1387"/>
              <a:gd fmla="*/ 600710 h 2763207" name="connsiteY1387"/>
              <a:gd fmla="*/ 1859496 w 2693988" name="connsiteX1388"/>
              <a:gd fmla="*/ 592405 h 2763207" name="connsiteY1388"/>
              <a:gd fmla="*/ 864053 w 2693988" name="connsiteX1389"/>
              <a:gd fmla="*/ 581025 h 2763207" name="connsiteY1389"/>
              <a:gd fmla="*/ 884010 w 2693988" name="connsiteX1390"/>
              <a:gd fmla="*/ 581025 h 2763207" name="connsiteY1390"/>
              <a:gd fmla="*/ 913946 w 2693988" name="connsiteX1391"/>
              <a:gd fmla="*/ 649089 h 2763207" name="connsiteY1391"/>
              <a:gd fmla="*/ 913946 w 2693988" name="connsiteX1392"/>
              <a:gd fmla="*/ 658813 h 2763207" name="connsiteY1392"/>
              <a:gd fmla="*/ 864053 w 2693988" name="connsiteX1393"/>
              <a:gd fmla="*/ 581025 h 2763207" name="connsiteY1393"/>
              <a:gd fmla="*/ 1819275 w 2693988" name="connsiteX1394"/>
              <a:gd fmla="*/ 571500 h 2763207" name="connsiteY1394"/>
              <a:gd fmla="*/ 1819275 w 2693988" name="connsiteX1395"/>
              <a:gd fmla="*/ 581252 h 2763207" name="connsiteY1395"/>
              <a:gd fmla="*/ 1739900 w 2693988" name="connsiteX1396"/>
              <a:gd fmla="*/ 639763 h 2763207" name="connsiteY1396"/>
              <a:gd fmla="*/ 1799431 w 2693988" name="connsiteX1397"/>
              <a:gd fmla="*/ 591004 h 2763207" name="connsiteY1397"/>
              <a:gd fmla="*/ 1819275 w 2693988" name="connsiteX1398"/>
              <a:gd fmla="*/ 571500 h 2763207" name="connsiteY1398"/>
              <a:gd fmla="*/ 1759744 w 2693988" name="connsiteX1399"/>
              <a:gd fmla="*/ 541337 h 2763207" name="connsiteY1399"/>
              <a:gd fmla="*/ 1769666 w 2693988" name="connsiteX1400"/>
              <a:gd fmla="*/ 551179 h 2763207" name="connsiteY1400"/>
              <a:gd fmla="*/ 1720057 w 2693988" name="connsiteX1401"/>
              <a:gd fmla="*/ 639762 h 2763207" name="connsiteY1401"/>
              <a:gd fmla="*/ 1700213 w 2693988" name="connsiteX1402"/>
              <a:gd fmla="*/ 629919 h 2763207" name="connsiteY1402"/>
              <a:gd fmla="*/ 1759744 w 2693988" name="connsiteX1403"/>
              <a:gd fmla="*/ 541337 h 2763207" name="connsiteY1403"/>
              <a:gd fmla="*/ 683940 w 2693988" name="connsiteX1404"/>
              <a:gd fmla="*/ 538866 h 2763207" name="connsiteY1404"/>
              <a:gd fmla="*/ 697707 w 2693988" name="connsiteX1405"/>
              <a:gd fmla="*/ 541626 h 2763207" name="connsiteY1405"/>
              <a:gd fmla="*/ 746654 w 2693988" name="connsiteX1406"/>
              <a:gd fmla="*/ 551439 h 2763207" name="connsiteY1406"/>
              <a:gd fmla="*/ 776023 w 2693988" name="connsiteX1407"/>
              <a:gd fmla="*/ 590694 h 2763207" name="connsiteY1407"/>
              <a:gd fmla="*/ 785813 w 2693988" name="connsiteX1408"/>
              <a:gd fmla="*/ 629948 h 2763207" name="connsiteY1408"/>
              <a:gd fmla="*/ 707496 w 2693988" name="connsiteX1409"/>
              <a:gd fmla="*/ 610321 h 2763207" name="connsiteY1409"/>
              <a:gd fmla="*/ 678127 w 2693988" name="connsiteX1410"/>
              <a:gd fmla="*/ 541626 h 2763207" name="connsiteY1410"/>
              <a:gd fmla="*/ 683940 w 2693988" name="connsiteX1411"/>
              <a:gd fmla="*/ 538866 h 2763207" name="connsiteY1411"/>
              <a:gd fmla="*/ 924242 w 2693988" name="connsiteX1412"/>
              <a:gd fmla="*/ 531812 h 2763207" name="connsiteY1412"/>
              <a:gd fmla="*/ 953770 w 2693988" name="connsiteX1413"/>
              <a:gd fmla="*/ 561120 h 2763207" name="connsiteY1413"/>
              <a:gd fmla="*/ 934085 w 2693988" name="connsiteX1414"/>
              <a:gd fmla="*/ 658812 h 2763207" name="connsiteY1414"/>
              <a:gd fmla="*/ 934085 w 2693988" name="connsiteX1415"/>
              <a:gd fmla="*/ 590427 h 2763207" name="connsiteY1415"/>
              <a:gd fmla="*/ 924242 w 2693988" name="connsiteX1416"/>
              <a:gd fmla="*/ 551350 h 2763207" name="connsiteY1416"/>
              <a:gd fmla="*/ 924242 w 2693988" name="connsiteX1417"/>
              <a:gd fmla="*/ 531812 h 2763207" name="connsiteY1417"/>
              <a:gd fmla="*/ 2208964 w 2693988" name="connsiteX1418"/>
              <a:gd fmla="*/ 526126 h 2763207" name="connsiteY1418"/>
              <a:gd fmla="*/ 2251587 w 2693988" name="connsiteX1419"/>
              <a:gd fmla="*/ 532425 h 2763207" name="connsiteY1419"/>
              <a:gd fmla="*/ 2281131 w 2693988" name="connsiteX1420"/>
              <a:gd fmla="*/ 542256 h 2763207" name="connsiteY1420"/>
              <a:gd fmla="*/ 2409153 w 2693988" name="connsiteX1421"/>
              <a:gd fmla="*/ 611076 h 2763207" name="connsiteY1421"/>
              <a:gd fmla="*/ 2448545 w 2693988" name="connsiteX1422"/>
              <a:gd fmla="*/ 630738 h 2763207" name="connsiteY1422"/>
              <a:gd fmla="*/ 2448545 w 2693988" name="connsiteX1423"/>
              <a:gd fmla="*/ 729052 h 2763207" name="connsiteY1423"/>
              <a:gd fmla="*/ 2428849 w 2693988" name="connsiteX1424"/>
              <a:gd fmla="*/ 945342 h 2763207" name="connsiteY1424"/>
              <a:gd fmla="*/ 2359914 w 2693988" name="connsiteX1425"/>
              <a:gd fmla="*/ 994499 h 2763207" name="connsiteY1425"/>
              <a:gd fmla="*/ 2222043 w 2693988" name="connsiteX1426"/>
              <a:gd fmla="*/ 1033824 h 2763207" name="connsiteY1426"/>
              <a:gd fmla="*/ 2094021 w 2693988" name="connsiteX1427"/>
              <a:gd fmla="*/ 1073150 h 2763207" name="connsiteY1427"/>
              <a:gd fmla="*/ 2084173 w 2693988" name="connsiteX1428"/>
              <a:gd fmla="*/ 1063318 h 2763207" name="connsiteY1428"/>
              <a:gd fmla="*/ 2094021 w 2693988" name="connsiteX1429"/>
              <a:gd fmla="*/ 1053487 h 2763207" name="connsiteY1429"/>
              <a:gd fmla="*/ 2231891 w 2693988" name="connsiteX1430"/>
              <a:gd fmla="*/ 1004330 h 2763207" name="connsiteY1430"/>
              <a:gd fmla="*/ 2290978 w 2693988" name="connsiteX1431"/>
              <a:gd fmla="*/ 984668 h 2763207" name="connsiteY1431"/>
              <a:gd fmla="*/ 2330370 w 2693988" name="connsiteX1432"/>
              <a:gd fmla="*/ 945342 h 2763207" name="connsiteY1432"/>
              <a:gd fmla="*/ 2379609 w 2693988" name="connsiteX1433"/>
              <a:gd fmla="*/ 817534 h 2763207" name="connsiteY1433"/>
              <a:gd fmla="*/ 2379609 w 2693988" name="connsiteX1434"/>
              <a:gd fmla="*/ 689726 h 2763207" name="connsiteY1434"/>
              <a:gd fmla="*/ 2350066 w 2693988" name="connsiteX1435"/>
              <a:gd fmla="*/ 679895 h 2763207" name="connsiteY1435"/>
              <a:gd fmla="*/ 2330370 w 2693988" name="connsiteX1436"/>
              <a:gd fmla="*/ 679895 h 2763207" name="connsiteY1436"/>
              <a:gd fmla="*/ 2162956 w 2693988" name="connsiteX1437"/>
              <a:gd fmla="*/ 620907 h 2763207" name="connsiteY1437"/>
              <a:gd fmla="*/ 2113717 w 2693988" name="connsiteX1438"/>
              <a:gd fmla="*/ 620907 h 2763207" name="connsiteY1438"/>
              <a:gd fmla="*/ 1975846 w 2693988" name="connsiteX1439"/>
              <a:gd fmla="*/ 729052 h 2763207" name="connsiteY1439"/>
              <a:gd fmla="*/ 1926607 w 2693988" name="connsiteX1440"/>
              <a:gd fmla="*/ 788040 h 2763207" name="connsiteY1440"/>
              <a:gd fmla="*/ 1916759 w 2693988" name="connsiteX1441"/>
              <a:gd fmla="*/ 788040 h 2763207" name="connsiteY1441"/>
              <a:gd fmla="*/ 1906911 w 2693988" name="connsiteX1442"/>
              <a:gd fmla="*/ 768377 h 2763207" name="connsiteY1442"/>
              <a:gd fmla="*/ 2094021 w 2693988" name="connsiteX1443"/>
              <a:gd fmla="*/ 571750 h 2763207" name="connsiteY1443"/>
              <a:gd fmla="*/ 2208964 w 2693988" name="connsiteX1444"/>
              <a:gd fmla="*/ 526126 h 2763207" name="connsiteY1444"/>
              <a:gd fmla="*/ 1680210 w 2693988" name="connsiteX1445"/>
              <a:gd fmla="*/ 501650 h 2763207" name="connsiteY1445"/>
              <a:gd fmla="*/ 1690053 w 2693988" name="connsiteX1446"/>
              <a:gd fmla="*/ 511572 h 2763207" name="connsiteY1446"/>
              <a:gd fmla="*/ 1680210 w 2693988" name="connsiteX1447"/>
              <a:gd fmla="*/ 551259 h 2763207" name="connsiteY1447"/>
              <a:gd fmla="*/ 1690053 w 2693988" name="connsiteX1448"/>
              <a:gd fmla="*/ 620713 h 2763207" name="connsiteY1448"/>
              <a:gd fmla="*/ 1660525 w 2693988" name="connsiteX1449"/>
              <a:gd fmla="*/ 561181 h 2763207" name="connsiteY1449"/>
              <a:gd fmla="*/ 1680210 w 2693988" name="connsiteX1450"/>
              <a:gd fmla="*/ 501650 h 2763207" name="connsiteY1450"/>
              <a:gd fmla="*/ 973455 w 2693988" name="connsiteX1451"/>
              <a:gd fmla="*/ 501650 h 2763207" name="connsiteY1451"/>
              <a:gd fmla="*/ 1002983 w 2693988" name="connsiteX1452"/>
              <a:gd fmla="*/ 521433 h 2763207" name="connsiteY1452"/>
              <a:gd fmla="*/ 993141 w 2693988" name="connsiteX1453"/>
              <a:gd fmla="*/ 620346 h 2763207" name="connsiteY1453"/>
              <a:gd fmla="*/ 963613 w 2693988" name="connsiteX1454"/>
              <a:gd fmla="*/ 630238 h 2763207" name="connsiteY1454"/>
              <a:gd fmla="*/ 973455 w 2693988" name="connsiteX1455"/>
              <a:gd fmla="*/ 610455 h 2763207" name="connsiteY1455"/>
              <a:gd fmla="*/ 963613 w 2693988" name="connsiteX1456"/>
              <a:gd fmla="*/ 541215 h 2763207" name="connsiteY1456"/>
              <a:gd fmla="*/ 973455 w 2693988" name="connsiteX1457"/>
              <a:gd fmla="*/ 501650 h 2763207" name="connsiteY1457"/>
              <a:gd fmla="*/ 2198945 w 2693988" name="connsiteX1458"/>
              <a:gd fmla="*/ 499810 h 2763207" name="connsiteY1458"/>
              <a:gd fmla="*/ 2241500 w 2693988" name="connsiteX1459"/>
              <a:gd fmla="*/ 501962 h 2763207" name="connsiteY1459"/>
              <a:gd fmla="*/ 2349654 w 2693988" name="connsiteX1460"/>
              <a:gd fmla="*/ 551149 h 2763207" name="connsiteY1460"/>
              <a:gd fmla="*/ 2398816 w 2693988" name="connsiteX1461"/>
              <a:gd fmla="*/ 580661 h 2763207" name="connsiteY1461"/>
              <a:gd fmla="*/ 2457809 w 2693988" name="connsiteX1462"/>
              <a:gd fmla="*/ 610172 h 2763207" name="connsiteY1462"/>
              <a:gd fmla="*/ 2477474 w 2693988" name="connsiteX1463"/>
              <a:gd fmla="*/ 620010 h 2763207" name="connsiteY1463"/>
              <a:gd fmla="*/ 2467641 w 2693988" name="connsiteX1464"/>
              <a:gd fmla="*/ 698708 h 2763207" name="connsiteY1464"/>
              <a:gd fmla="*/ 2497138 w 2693988" name="connsiteX1465"/>
              <a:gd fmla="*/ 826593 h 2763207" name="connsiteY1465"/>
              <a:gd fmla="*/ 2467641 w 2693988" name="connsiteX1466"/>
              <a:gd fmla="*/ 924966 h 2763207" name="connsiteY1466"/>
              <a:gd fmla="*/ 2398816 w 2693988" name="connsiteX1467"/>
              <a:gd fmla="*/ 1003664 h 2763207" name="connsiteY1467"/>
              <a:gd fmla="*/ 2212003 w 2693988" name="connsiteX1468"/>
              <a:gd fmla="*/ 1062688 h 2763207" name="connsiteY1468"/>
              <a:gd fmla="*/ 2103848 w 2693988" name="connsiteX1469"/>
              <a:gd fmla="*/ 1092200 h 2763207" name="connsiteY1469"/>
              <a:gd fmla="*/ 2172674 w 2693988" name="connsiteX1470"/>
              <a:gd fmla="*/ 1062688 h 2763207" name="connsiteY1470"/>
              <a:gd fmla="*/ 2369319 w 2693988" name="connsiteX1471"/>
              <a:gd fmla="*/ 1003664 h 2763207" name="connsiteY1471"/>
              <a:gd fmla="*/ 2467641 w 2693988" name="connsiteX1472"/>
              <a:gd fmla="*/ 905291 h 2763207" name="connsiteY1472"/>
              <a:gd fmla="*/ 2467641 w 2693988" name="connsiteX1473"/>
              <a:gd fmla="*/ 757732 h 2763207" name="connsiteY1473"/>
              <a:gd fmla="*/ 2457809 w 2693988" name="connsiteX1474"/>
              <a:gd fmla="*/ 629847 h 2763207" name="connsiteY1474"/>
              <a:gd fmla="*/ 2438145 w 2693988" name="connsiteX1475"/>
              <a:gd fmla="*/ 610172 h 2763207" name="connsiteY1475"/>
              <a:gd fmla="*/ 2359487 w 2693988" name="connsiteX1476"/>
              <a:gd fmla="*/ 570823 h 2763207" name="connsiteY1476"/>
              <a:gd fmla="*/ 2320158 w 2693988" name="connsiteX1477"/>
              <a:gd fmla="*/ 551149 h 2763207" name="connsiteY1477"/>
              <a:gd fmla="*/ 2221835 w 2693988" name="connsiteX1478"/>
              <a:gd fmla="*/ 511799 h 2763207" name="connsiteY1478"/>
              <a:gd fmla="*/ 2133345 w 2693988" name="connsiteX1479"/>
              <a:gd fmla="*/ 541311 h 2763207" name="connsiteY1479"/>
              <a:gd fmla="*/ 2025190 w 2693988" name="connsiteX1480"/>
              <a:gd fmla="*/ 620010 h 2763207" name="connsiteY1480"/>
              <a:gd fmla="*/ 1887538 w 2693988" name="connsiteX1481"/>
              <a:gd fmla="*/ 767569 h 2763207" name="connsiteY1481"/>
              <a:gd fmla="*/ 1887538 w 2693988" name="connsiteX1482"/>
              <a:gd fmla="*/ 757732 h 2763207" name="connsiteY1482"/>
              <a:gd fmla="*/ 1897371 w 2693988" name="connsiteX1483"/>
              <a:gd fmla="*/ 747895 h 2763207" name="connsiteY1483"/>
              <a:gd fmla="*/ 2044854 w 2693988" name="connsiteX1484"/>
              <a:gd fmla="*/ 580661 h 2763207" name="connsiteY1484"/>
              <a:gd fmla="*/ 2084183 w 2693988" name="connsiteX1485"/>
              <a:gd fmla="*/ 541311 h 2763207" name="connsiteY1485"/>
              <a:gd fmla="*/ 2198945 w 2693988" name="connsiteX1486"/>
              <a:gd fmla="*/ 499810 h 2763207" name="connsiteY1486"/>
              <a:gd fmla="*/ 772671 w 2693988" name="connsiteX1487"/>
              <a:gd fmla="*/ 499566 h 2763207" name="connsiteY1487"/>
              <a:gd fmla="*/ 786289 w 2693988" name="connsiteX1488"/>
              <a:gd fmla="*/ 521891 h 2763207" name="connsiteY1488"/>
              <a:gd fmla="*/ 795973 w 2693988" name="connsiteX1489"/>
              <a:gd fmla="*/ 551656 h 2763207" name="connsiteY1489"/>
              <a:gd fmla="*/ 834708 w 2693988" name="connsiteX1490"/>
              <a:gd fmla="*/ 591344 h 2763207" name="connsiteY1490"/>
              <a:gd fmla="*/ 854076 w 2693988" name="connsiteX1491"/>
              <a:gd fmla="*/ 611188 h 2763207" name="connsiteY1491"/>
              <a:gd fmla="*/ 815341 w 2693988" name="connsiteX1492"/>
              <a:gd fmla="*/ 601266 h 2763207" name="connsiteY1492"/>
              <a:gd fmla="*/ 766922 w 2693988" name="connsiteX1493"/>
              <a:gd fmla="*/ 561578 h 2763207" name="connsiteY1493"/>
              <a:gd fmla="*/ 766922 w 2693988" name="connsiteX1494"/>
              <a:gd fmla="*/ 502047 h 2763207" name="connsiteY1494"/>
              <a:gd fmla="*/ 772671 w 2693988" name="connsiteX1495"/>
              <a:gd fmla="*/ 499566 h 2763207" name="connsiteY1495"/>
              <a:gd fmla="*/ 1926908 w 2693988" name="connsiteX1496"/>
              <a:gd fmla="*/ 492125 h 2763207" name="connsiteY1496"/>
              <a:gd fmla="*/ 1936750 w 2693988" name="connsiteX1497"/>
              <a:gd fmla="*/ 492125 h 2763207" name="connsiteY1497"/>
              <a:gd fmla="*/ 1877695 w 2693988" name="connsiteX1498"/>
              <a:gd fmla="*/ 571147 h 2763207" name="connsiteY1498"/>
              <a:gd fmla="*/ 1838325 w 2693988" name="connsiteX1499"/>
              <a:gd fmla="*/ 581025 h 2763207" name="connsiteY1499"/>
              <a:gd fmla="*/ 1838325 w 2693988" name="connsiteX1500"/>
              <a:gd fmla="*/ 561269 h 2763207" name="connsiteY1500"/>
              <a:gd fmla="*/ 1877695 w 2693988" name="connsiteX1501"/>
              <a:gd fmla="*/ 511880 h 2763207" name="connsiteY1501"/>
              <a:gd fmla="*/ 1926908 w 2693988" name="connsiteX1502"/>
              <a:gd fmla="*/ 492125 h 2763207" name="connsiteY1502"/>
              <a:gd fmla="*/ 1642269 w 2693988" name="connsiteX1503"/>
              <a:gd fmla="*/ 482600 h 2763207" name="connsiteY1503"/>
              <a:gd fmla="*/ 1652059 w 2693988" name="connsiteX1504"/>
              <a:gd fmla="*/ 492491 h 2763207" name="connsiteY1504"/>
              <a:gd fmla="*/ 1652059 w 2693988" name="connsiteX1505"/>
              <a:gd fmla="*/ 541948 h 2763207" name="connsiteY1505"/>
              <a:gd fmla="*/ 1661849 w 2693988" name="connsiteX1506"/>
              <a:gd fmla="*/ 611188 h 2763207" name="connsiteY1506"/>
              <a:gd fmla="*/ 1632480 w 2693988" name="connsiteX1507"/>
              <a:gd fmla="*/ 571622 h 2763207" name="connsiteY1507"/>
              <a:gd fmla="*/ 1642269 w 2693988" name="connsiteX1508"/>
              <a:gd fmla="*/ 482600 h 2763207" name="connsiteY1508"/>
              <a:gd fmla="*/ 1847624 w 2693988" name="connsiteX1509"/>
              <a:gd fmla="*/ 463550 h 2763207" name="connsiteY1509"/>
              <a:gd fmla="*/ 1857376 w 2693988" name="connsiteX1510"/>
              <a:gd fmla="*/ 512618 h 2763207" name="connsiteY1510"/>
              <a:gd fmla="*/ 1789113 w 2693988" name="connsiteX1511"/>
              <a:gd fmla="*/ 571500 h 2763207" name="connsiteY1511"/>
              <a:gd fmla="*/ 1789113 w 2693988" name="connsiteX1512"/>
              <a:gd fmla="*/ 561686 h 2763207" name="connsiteY1512"/>
              <a:gd fmla="*/ 1828121 w 2693988" name="connsiteX1513"/>
              <a:gd fmla="*/ 532245 h 2763207" name="connsiteY1513"/>
              <a:gd fmla="*/ 1847624 w 2693988" name="connsiteX1514"/>
              <a:gd fmla="*/ 463550 h 2763207" name="connsiteY1514"/>
              <a:gd fmla="*/ 859518 w 2693988" name="connsiteX1515"/>
              <a:gd fmla="*/ 459856 h 2763207" name="connsiteY1515"/>
              <a:gd fmla="*/ 874485 w 2693988" name="connsiteX1516"/>
              <a:gd fmla="*/ 472220 h 2763207" name="connsiteY1516"/>
              <a:gd fmla="*/ 894443 w 2693988" name="connsiteX1517"/>
              <a:gd fmla="*/ 492002 h 2763207" name="connsiteY1517"/>
              <a:gd fmla="*/ 904421 w 2693988" name="connsiteX1518"/>
              <a:gd fmla="*/ 521677 h 2763207" name="connsiteY1518"/>
              <a:gd fmla="*/ 904421 w 2693988" name="connsiteX1519"/>
              <a:gd fmla="*/ 581025 h 2763207" name="connsiteY1519"/>
              <a:gd fmla="*/ 884464 w 2693988" name="connsiteX1520"/>
              <a:gd fmla="*/ 511785 h 2763207" name="connsiteY1520"/>
              <a:gd fmla="*/ 864507 w 2693988" name="connsiteX1521"/>
              <a:gd fmla="*/ 492002 h 2763207" name="connsiteY1521"/>
              <a:gd fmla="*/ 844550 w 2693988" name="connsiteX1522"/>
              <a:gd fmla="*/ 462328 h 2763207" name="connsiteY1522"/>
              <a:gd fmla="*/ 859518 w 2693988" name="connsiteX1523"/>
              <a:gd fmla="*/ 459856 h 2763207" name="connsiteY1523"/>
              <a:gd fmla="*/ 1376363 w 2693988" name="connsiteX1524"/>
              <a:gd fmla="*/ 442912 h 2763207" name="connsiteY1524"/>
              <a:gd fmla="*/ 1376363 w 2693988" name="connsiteX1525"/>
              <a:gd fmla="*/ 462597 h 2763207" name="connsiteY1525"/>
              <a:gd fmla="*/ 1346994 w 2693988" name="connsiteX1526"/>
              <a:gd fmla="*/ 531494 h 2763207" name="connsiteY1526"/>
              <a:gd fmla="*/ 1327414 w 2693988" name="connsiteX1527"/>
              <a:gd fmla="*/ 541337 h 2763207" name="connsiteY1527"/>
              <a:gd fmla="*/ 1366573 w 2693988" name="connsiteX1528"/>
              <a:gd fmla="*/ 472439 h 2763207" name="connsiteY1528"/>
              <a:gd fmla="*/ 1376363 w 2693988" name="connsiteX1529"/>
              <a:gd fmla="*/ 442912 h 2763207" name="connsiteY1529"/>
              <a:gd fmla="*/ 1218407 w 2693988" name="connsiteX1530"/>
              <a:gd fmla="*/ 442912 h 2763207" name="connsiteY1530"/>
              <a:gd fmla="*/ 1228328 w 2693988" name="connsiteX1531"/>
              <a:gd fmla="*/ 452754 h 2763207" name="connsiteY1531"/>
              <a:gd fmla="*/ 1268016 w 2693988" name="connsiteX1532"/>
              <a:gd fmla="*/ 541337 h 2763207" name="connsiteY1532"/>
              <a:gd fmla="*/ 1258094 w 2693988" name="connsiteX1533"/>
              <a:gd fmla="*/ 541337 h 2763207" name="connsiteY1533"/>
              <a:gd fmla="*/ 1218407 w 2693988" name="connsiteX1534"/>
              <a:gd fmla="*/ 442912 h 2763207" name="connsiteY1534"/>
              <a:gd fmla="*/ 1159192 w 2693988" name="connsiteX1535"/>
              <a:gd fmla="*/ 442912 h 2763207" name="connsiteY1535"/>
              <a:gd fmla="*/ 1188720 w 2693988" name="connsiteX1536"/>
              <a:gd fmla="*/ 462539 h 2763207" name="connsiteY1536"/>
              <a:gd fmla="*/ 1208405 w 2693988" name="connsiteX1537"/>
              <a:gd fmla="*/ 491980 h 2763207" name="connsiteY1537"/>
              <a:gd fmla="*/ 1247775 w 2693988" name="connsiteX1538"/>
              <a:gd fmla="*/ 541048 h 2763207" name="connsiteY1538"/>
              <a:gd fmla="*/ 1228090 w 2693988" name="connsiteX1539"/>
              <a:gd fmla="*/ 550862 h 2763207" name="connsiteY1539"/>
              <a:gd fmla="*/ 1159192 w 2693988" name="connsiteX1540"/>
              <a:gd fmla="*/ 501794 h 2763207" name="connsiteY1540"/>
              <a:gd fmla="*/ 1159192 w 2693988" name="connsiteX1541"/>
              <a:gd fmla="*/ 442912 h 2763207" name="connsiteY1541"/>
              <a:gd fmla="*/ 1425178 w 2693988" name="connsiteX1542"/>
              <a:gd fmla="*/ 433387 h 2763207" name="connsiteY1542"/>
              <a:gd fmla="*/ 1435100 w 2693988" name="connsiteX1543"/>
              <a:gd fmla="*/ 452966 h 2763207" name="connsiteY1543"/>
              <a:gd fmla="*/ 1405335 w 2693988" name="connsiteX1544"/>
              <a:gd fmla="*/ 511704 h 2763207" name="connsiteY1544"/>
              <a:gd fmla="*/ 1385491 w 2693988" name="connsiteX1545"/>
              <a:gd fmla="*/ 531283 h 2763207" name="connsiteY1545"/>
              <a:gd fmla="*/ 1355725 w 2693988" name="connsiteX1546"/>
              <a:gd fmla="*/ 541072 h 2763207" name="connsiteY1546"/>
              <a:gd fmla="*/ 1395413 w 2693988" name="connsiteX1547"/>
              <a:gd fmla="*/ 462756 h 2763207" name="connsiteY1547"/>
              <a:gd fmla="*/ 1425178 w 2693988" name="connsiteX1548"/>
              <a:gd fmla="*/ 433387 h 2763207" name="connsiteY1548"/>
              <a:gd fmla="*/ 786448 w 2693988" name="connsiteX1549"/>
              <a:gd fmla="*/ 433387 h 2763207" name="connsiteY1549"/>
              <a:gd fmla="*/ 835660 w 2693988" name="connsiteX1550"/>
              <a:gd fmla="*/ 472848 h 2763207" name="connsiteY1550"/>
              <a:gd fmla="*/ 865188 w 2693988" name="connsiteX1551"/>
              <a:gd fmla="*/ 561635 h 2763207" name="connsiteY1551"/>
              <a:gd fmla="*/ 825818 w 2693988" name="connsiteX1552"/>
              <a:gd fmla="*/ 482713 h 2763207" name="connsiteY1552"/>
              <a:gd fmla="*/ 806133 w 2693988" name="connsiteX1553"/>
              <a:gd fmla="*/ 492578 h 2763207" name="connsiteY1553"/>
              <a:gd fmla="*/ 815975 w 2693988" name="connsiteX1554"/>
              <a:gd fmla="*/ 522174 h 2763207" name="connsiteY1554"/>
              <a:gd fmla="*/ 855345 w 2693988" name="connsiteX1555"/>
              <a:gd fmla="*/ 571500 h 2763207" name="connsiteY1555"/>
              <a:gd fmla="*/ 806133 w 2693988" name="connsiteX1556"/>
              <a:gd fmla="*/ 532039 h 2763207" name="connsiteY1556"/>
              <a:gd fmla="*/ 766763 w 2693988" name="connsiteX1557"/>
              <a:gd fmla="*/ 453117 h 2763207" name="connsiteY1557"/>
              <a:gd fmla="*/ 786448 w 2693988" name="connsiteX1558"/>
              <a:gd fmla="*/ 433387 h 2763207" name="connsiteY1558"/>
              <a:gd fmla="*/ 678440 w 2693988" name="connsiteX1559"/>
              <a:gd fmla="*/ 433387 h 2763207" name="connsiteY1559"/>
              <a:gd fmla="*/ 707881 w 2693988" name="connsiteX1560"/>
              <a:gd fmla="*/ 453014 h 2763207" name="connsiteY1560"/>
              <a:gd fmla="*/ 756949 w 2693988" name="connsiteX1561"/>
              <a:gd fmla="*/ 482455 h 2763207" name="connsiteY1561"/>
              <a:gd fmla="*/ 766763 w 2693988" name="connsiteX1562"/>
              <a:gd fmla="*/ 482455 h 2763207" name="connsiteY1562"/>
              <a:gd fmla="*/ 747135 w 2693988" name="connsiteX1563"/>
              <a:gd fmla="*/ 541337 h 2763207" name="connsiteY1563"/>
              <a:gd fmla="*/ 658813 w 2693988" name="connsiteX1564"/>
              <a:gd fmla="*/ 502082 h 2763207" name="connsiteY1564"/>
              <a:gd fmla="*/ 658813 w 2693988" name="connsiteX1565"/>
              <a:gd fmla="*/ 462828 h 2763207" name="connsiteY1565"/>
              <a:gd fmla="*/ 678440 w 2693988" name="connsiteX1566"/>
              <a:gd fmla="*/ 433387 h 2763207" name="connsiteY1566"/>
              <a:gd fmla="*/ 1292887 w 2693988" name="connsiteX1567"/>
              <a:gd fmla="*/ 429980 h 2763207" name="connsiteY1567"/>
              <a:gd fmla="*/ 1307571 w 2693988" name="connsiteX1568"/>
              <a:gd fmla="*/ 433651 h 2763207" name="connsiteY1568"/>
              <a:gd fmla="*/ 1317361 w 2693988" name="connsiteX1569"/>
              <a:gd fmla="*/ 453231 h 2763207" name="connsiteY1569"/>
              <a:gd fmla="*/ 1307571 w 2693988" name="connsiteX1570"/>
              <a:gd fmla="*/ 541337 h 2763207" name="connsiteY1570"/>
              <a:gd fmla="*/ 1287992 w 2693988" name="connsiteX1571"/>
              <a:gd fmla="*/ 541337 h 2763207" name="connsiteY1571"/>
              <a:gd fmla="*/ 1278202 w 2693988" name="connsiteX1572"/>
              <a:gd fmla="*/ 521758 h 2763207" name="connsiteY1572"/>
              <a:gd fmla="*/ 1278202 w 2693988" name="connsiteX1573"/>
              <a:gd fmla="*/ 433651 h 2763207" name="connsiteY1573"/>
              <a:gd fmla="*/ 1292887 w 2693988" name="connsiteX1574"/>
              <a:gd fmla="*/ 429980 h 2763207" name="connsiteY1574"/>
              <a:gd fmla="*/ 1741375 w 2693988" name="connsiteX1575"/>
              <a:gd fmla="*/ 422870 h 2763207" name="connsiteY1575"/>
              <a:gd fmla="*/ 1770063 w 2693988" name="connsiteX1576"/>
              <a:gd fmla="*/ 424089 h 2763207" name="connsiteY1576"/>
              <a:gd fmla="*/ 1760085 w 2693988" name="connsiteX1577"/>
              <a:gd fmla="*/ 453344 h 2763207" name="connsiteY1577"/>
              <a:gd fmla="*/ 1730149 w 2693988" name="connsiteX1578"/>
              <a:gd fmla="*/ 482599 h 2763207" name="connsiteY1578"/>
              <a:gd fmla="*/ 1730149 w 2693988" name="connsiteX1579"/>
              <a:gd fmla="*/ 531358 h 2763207" name="connsiteY1579"/>
              <a:gd fmla="*/ 1710192 w 2693988" name="connsiteX1580"/>
              <a:gd fmla="*/ 550862 h 2763207" name="connsiteY1580"/>
              <a:gd fmla="*/ 1720170 w 2693988" name="connsiteX1581"/>
              <a:gd fmla="*/ 443592 h 2763207" name="connsiteY1581"/>
              <a:gd fmla="*/ 1741375 w 2693988" name="connsiteX1582"/>
              <a:gd fmla="*/ 422870 h 2763207" name="connsiteY1582"/>
              <a:gd fmla="*/ 1808339 w 2693988" name="connsiteX1583"/>
              <a:gd fmla="*/ 403225 h 2763207" name="connsiteY1583"/>
              <a:gd fmla="*/ 1837972 w 2693988" name="connsiteX1584"/>
              <a:gd fmla="*/ 423008 h 2763207" name="connsiteY1584"/>
              <a:gd fmla="*/ 1788584 w 2693988" name="connsiteX1585"/>
              <a:gd fmla="*/ 521921 h 2763207" name="connsiteY1585"/>
              <a:gd fmla="*/ 1778706 w 2693988" name="connsiteX1586"/>
              <a:gd fmla="*/ 531813 h 2763207" name="connsiteY1586"/>
              <a:gd fmla="*/ 1808339 w 2693988" name="connsiteX1587"/>
              <a:gd fmla="*/ 462573 h 2763207" name="connsiteY1587"/>
              <a:gd fmla="*/ 1798461 w 2693988" name="connsiteX1588"/>
              <a:gd fmla="*/ 452682 h 2763207" name="connsiteY1588"/>
              <a:gd fmla="*/ 1758950 w 2693988" name="connsiteX1589"/>
              <a:gd fmla="*/ 521921 h 2763207" name="connsiteY1589"/>
              <a:gd fmla="*/ 1808339 w 2693988" name="connsiteX1590"/>
              <a:gd fmla="*/ 403225 h 2763207" name="connsiteY1590"/>
              <a:gd fmla="*/ 913607 w 2693988" name="connsiteX1591"/>
              <a:gd fmla="*/ 403225 h 2763207" name="connsiteY1591"/>
              <a:gd fmla="*/ 963216 w 2693988" name="connsiteX1592"/>
              <a:gd fmla="*/ 442790 h 2763207" name="connsiteY1592"/>
              <a:gd fmla="*/ 953294 w 2693988" name="connsiteX1593"/>
              <a:gd fmla="*/ 531813 h 2763207" name="connsiteY1593"/>
              <a:gd fmla="*/ 913607 w 2693988" name="connsiteX1594"/>
              <a:gd fmla="*/ 512030 h 2763207" name="connsiteY1594"/>
              <a:gd fmla="*/ 893763 w 2693988" name="connsiteX1595"/>
              <a:gd fmla="*/ 462573 h 2763207" name="connsiteY1595"/>
              <a:gd fmla="*/ 913607 w 2693988" name="connsiteX1596"/>
              <a:gd fmla="*/ 403225 h 2763207" name="connsiteY1596"/>
              <a:gd fmla="*/ 1690235 w 2693988" name="connsiteX1597"/>
              <a:gd fmla="*/ 384175 h 2763207" name="connsiteY1597"/>
              <a:gd fmla="*/ 1709738 w 2693988" name="connsiteX1598"/>
              <a:gd fmla="*/ 442912 h 2763207" name="connsiteY1598"/>
              <a:gd fmla="*/ 1690235 w 2693988" name="connsiteX1599"/>
              <a:gd fmla="*/ 482071 h 2763207" name="connsiteY1599"/>
              <a:gd fmla="*/ 1660979 w 2693988" name="connsiteX1600"/>
              <a:gd fmla="*/ 491860 h 2763207" name="connsiteY1600"/>
              <a:gd fmla="*/ 1651227 w 2693988" name="connsiteX1601"/>
              <a:gd fmla="*/ 423333 h 2763207" name="connsiteY1601"/>
              <a:gd fmla="*/ 1690235 w 2693988" name="connsiteX1602"/>
              <a:gd fmla="*/ 384175 h 2763207" name="connsiteY1602"/>
              <a:gd fmla="*/ 1916748 w 2693988" name="connsiteX1603"/>
              <a:gd fmla="*/ 365125 h 2763207" name="connsiteY1603"/>
              <a:gd fmla="*/ 1946275 w 2693988" name="connsiteX1604"/>
              <a:gd fmla="*/ 433509 h 2763207" name="connsiteY1604"/>
              <a:gd fmla="*/ 1916748 w 2693988" name="connsiteX1605"/>
              <a:gd fmla="*/ 482356 h 2763207" name="connsiteY1605"/>
              <a:gd fmla="*/ 1877378 w 2693988" name="connsiteX1606"/>
              <a:gd fmla="*/ 492125 h 2763207" name="connsiteY1606"/>
              <a:gd fmla="*/ 1867535 w 2693988" name="connsiteX1607"/>
              <a:gd fmla="*/ 482356 h 2763207" name="connsiteY1607"/>
              <a:gd fmla="*/ 1857693 w 2693988" name="connsiteX1608"/>
              <a:gd fmla="*/ 453048 h 2763207" name="connsiteY1608"/>
              <a:gd fmla="*/ 1887220 w 2693988" name="connsiteX1609"/>
              <a:gd fmla="*/ 404202 h 2763207" name="connsiteY1609"/>
              <a:gd fmla="*/ 1916748 w 2693988" name="connsiteX1610"/>
              <a:gd fmla="*/ 365125 h 2763207" name="connsiteY1610"/>
              <a:gd fmla="*/ 845790 w 2693988" name="connsiteX1611"/>
              <a:gd fmla="*/ 352083 h 2763207" name="connsiteY1611"/>
              <a:gd fmla="*/ 883920 w 2693988" name="connsiteX1612"/>
              <a:gd fmla="*/ 384175 h 2763207" name="connsiteY1612"/>
              <a:gd fmla="*/ 883920 w 2693988" name="connsiteX1613"/>
              <a:gd fmla="*/ 453628 h 2763207" name="connsiteY1613"/>
              <a:gd fmla="*/ 845185 w 2693988" name="connsiteX1614"/>
              <a:gd fmla="*/ 443706 h 2763207" name="connsiteY1614"/>
              <a:gd fmla="*/ 816134 w 2693988" name="connsiteX1615"/>
              <a:gd fmla="*/ 433784 h 2763207" name="connsiteY1615"/>
              <a:gd fmla="*/ 806450 w 2693988" name="connsiteX1616"/>
              <a:gd fmla="*/ 364331 h 2763207" name="connsiteY1616"/>
              <a:gd fmla="*/ 825817 w 2693988" name="connsiteX1617"/>
              <a:gd fmla="*/ 354409 h 2763207" name="connsiteY1617"/>
              <a:gd fmla="*/ 845790 w 2693988" name="connsiteX1618"/>
              <a:gd fmla="*/ 352083 h 2763207" name="connsiteY1618"/>
              <a:gd fmla="*/ 2124473 w 2693988" name="connsiteX1619"/>
              <a:gd fmla="*/ 350639 h 2763207" name="connsiteY1619"/>
              <a:gd fmla="*/ 2152931 w 2693988" name="connsiteX1620"/>
              <a:gd fmla="*/ 354329 h 2763207" name="connsiteY1620"/>
              <a:gd fmla="*/ 2222221 w 2693988" name="connsiteX1621"/>
              <a:gd fmla="*/ 374014 h 2763207" name="connsiteY1621"/>
              <a:gd fmla="*/ 2232119 w 2693988" name="connsiteX1622"/>
              <a:gd fmla="*/ 403542 h 2763207" name="connsiteY1622"/>
              <a:gd fmla="*/ 2261815 w 2693988" name="connsiteX1623"/>
              <a:gd fmla="*/ 492125 h 2763207" name="connsiteY1623"/>
              <a:gd fmla="*/ 2192525 w 2693988" name="connsiteX1624"/>
              <a:gd fmla="*/ 482282 h 2763207" name="connsiteY1624"/>
              <a:gd fmla="*/ 2162829 w 2693988" name="connsiteX1625"/>
              <a:gd fmla="*/ 433070 h 2763207" name="connsiteY1625"/>
              <a:gd fmla="*/ 2113337 w 2693988" name="connsiteX1626"/>
              <a:gd fmla="*/ 413385 h 2763207" name="connsiteY1626"/>
              <a:gd fmla="*/ 2103438 w 2693988" name="connsiteX1627"/>
              <a:gd fmla="*/ 354329 h 2763207" name="connsiteY1627"/>
              <a:gd fmla="*/ 2124473 w 2693988" name="connsiteX1628"/>
              <a:gd fmla="*/ 350639 h 2763207" name="connsiteY1628"/>
              <a:gd fmla="*/ 727075 w 2693988" name="connsiteX1629"/>
              <a:gd fmla="*/ 344487 h 2763207" name="connsiteY1629"/>
              <a:gd fmla="*/ 796529 w 2693988" name="connsiteX1630"/>
              <a:gd fmla="*/ 374253 h 2763207" name="connsiteY1630"/>
              <a:gd fmla="*/ 806451 w 2693988" name="connsiteX1631"/>
              <a:gd fmla="*/ 423862 h 2763207" name="connsiteY1631"/>
              <a:gd fmla="*/ 786607 w 2693988" name="connsiteX1632"/>
              <a:gd fmla="*/ 423862 h 2763207" name="connsiteY1632"/>
              <a:gd fmla="*/ 756841 w 2693988" name="connsiteX1633"/>
              <a:gd fmla="*/ 453628 h 2763207" name="connsiteY1633"/>
              <a:gd fmla="*/ 756841 w 2693988" name="connsiteX1634"/>
              <a:gd fmla="*/ 463550 h 2763207" name="connsiteY1634"/>
              <a:gd fmla="*/ 687388 w 2693988" name="connsiteX1635"/>
              <a:gd fmla="*/ 413940 h 2763207" name="connsiteY1635"/>
              <a:gd fmla="*/ 697310 w 2693988" name="connsiteX1636"/>
              <a:gd fmla="*/ 364331 h 2763207" name="connsiteY1636"/>
              <a:gd fmla="*/ 727075 w 2693988" name="connsiteX1637"/>
              <a:gd fmla="*/ 344487 h 2763207" name="connsiteY1637"/>
              <a:gd fmla="*/ 1337204 w 2693988" name="connsiteX1638"/>
              <a:gd fmla="*/ 334962 h 2763207" name="connsiteY1638"/>
              <a:gd fmla="*/ 1366573 w 2693988" name="connsiteX1639"/>
              <a:gd fmla="*/ 374527 h 2763207" name="connsiteY1639"/>
              <a:gd fmla="*/ 1337204 w 2693988" name="connsiteX1640"/>
              <a:gd fmla="*/ 463550 h 2763207" name="connsiteY1640"/>
              <a:gd fmla="*/ 1337204 w 2693988" name="connsiteX1641"/>
              <a:gd fmla="*/ 414093 h 2763207" name="connsiteY1641"/>
              <a:gd fmla="*/ 1337204 w 2693988" name="connsiteX1642"/>
              <a:gd fmla="*/ 374527 h 2763207" name="connsiteY1642"/>
              <a:gd fmla="*/ 1337204 w 2693988" name="connsiteX1643"/>
              <a:gd fmla="*/ 334962 h 2763207" name="connsiteY1643"/>
              <a:gd fmla="*/ 2103756 w 2693988" name="connsiteX1644"/>
              <a:gd fmla="*/ 325437 h 2763207" name="connsiteY1644"/>
              <a:gd fmla="*/ 2231708 w 2693988" name="connsiteX1645"/>
              <a:gd fmla="*/ 354806 h 2763207" name="connsiteY1645"/>
              <a:gd fmla="*/ 2261236 w 2693988" name="connsiteX1646"/>
              <a:gd fmla="*/ 403754 h 2763207" name="connsiteY1646"/>
              <a:gd fmla="*/ 2290763 w 2693988" name="connsiteX1647"/>
              <a:gd fmla="*/ 462491 h 2763207" name="connsiteY1647"/>
              <a:gd fmla="*/ 2280921 w 2693988" name="connsiteX1648"/>
              <a:gd fmla="*/ 491860 h 2763207" name="connsiteY1648"/>
              <a:gd fmla="*/ 2271078 w 2693988" name="connsiteX1649"/>
              <a:gd fmla="*/ 491860 h 2763207" name="connsiteY1649"/>
              <a:gd fmla="*/ 2271078 w 2693988" name="connsiteX1650"/>
              <a:gd fmla="*/ 462491 h 2763207" name="connsiteY1650"/>
              <a:gd fmla="*/ 2241551 w 2693988" name="connsiteX1651"/>
              <a:gd fmla="*/ 364595 h 2763207" name="connsiteY1651"/>
              <a:gd fmla="*/ 2212023 w 2693988" name="connsiteX1652"/>
              <a:gd fmla="*/ 364595 h 2763207" name="connsiteY1652"/>
              <a:gd fmla="*/ 2103756 w 2693988" name="connsiteX1653"/>
              <a:gd fmla="*/ 345016 h 2763207" name="connsiteY1653"/>
              <a:gd fmla="*/ 2093913 w 2693988" name="connsiteX1654"/>
              <a:gd fmla="*/ 335226 h 2763207" name="connsiteY1654"/>
              <a:gd fmla="*/ 2103756 w 2693988" name="connsiteX1655"/>
              <a:gd fmla="*/ 325437 h 2763207" name="connsiteY1655"/>
              <a:gd fmla="*/ 1248456 w 2693988" name="connsiteX1656"/>
              <a:gd fmla="*/ 325437 h 2763207" name="connsiteY1656"/>
              <a:gd fmla="*/ 1248456 w 2693988" name="connsiteX1657"/>
              <a:gd fmla="*/ 335302 h 2763207" name="connsiteY1657"/>
              <a:gd fmla="*/ 1238477 w 2693988" name="connsiteX1658"/>
              <a:gd fmla="*/ 384628 h 2763207" name="connsiteY1658"/>
              <a:gd fmla="*/ 1258434 w 2693988" name="connsiteX1659"/>
              <a:gd fmla="*/ 443819 h 2763207" name="connsiteY1659"/>
              <a:gd fmla="*/ 1258434 w 2693988" name="connsiteX1660"/>
              <a:gd fmla="*/ 463550 h 2763207" name="connsiteY1660"/>
              <a:gd fmla="*/ 1208541 w 2693988" name="connsiteX1661"/>
              <a:gd fmla="*/ 364898 h 2763207" name="connsiteY1661"/>
              <a:gd fmla="*/ 1248456 w 2693988" name="connsiteX1662"/>
              <a:gd fmla="*/ 325437 h 2763207" name="connsiteY1662"/>
              <a:gd fmla="*/ 1159669 w 2693988" name="connsiteX1663"/>
              <a:gd fmla="*/ 325437 h 2763207" name="connsiteY1663"/>
              <a:gd fmla="*/ 1199356 w 2693988" name="connsiteX1664"/>
              <a:gd fmla="*/ 364595 h 2763207" name="connsiteY1664"/>
              <a:gd fmla="*/ 1199356 w 2693988" name="connsiteX1665"/>
              <a:gd fmla="*/ 442912 h 2763207" name="connsiteY1665"/>
              <a:gd fmla="*/ 1139825 w 2693988" name="connsiteX1666"/>
              <a:gd fmla="*/ 393964 h 2763207" name="connsiteY1666"/>
              <a:gd fmla="*/ 1159669 w 2693988" name="connsiteX1667"/>
              <a:gd fmla="*/ 325437 h 2763207" name="connsiteY1667"/>
              <a:gd fmla="*/ 1769358 w 2693988" name="connsiteX1668"/>
              <a:gd fmla="*/ 315912 h 2763207" name="connsiteY1668"/>
              <a:gd fmla="*/ 1789113 w 2693988" name="connsiteX1669"/>
              <a:gd fmla="*/ 325726 h 2763207" name="connsiteY1669"/>
              <a:gd fmla="*/ 1769358 w 2693988" name="connsiteX1670"/>
              <a:gd fmla="*/ 404235 h 2763207" name="connsiteY1670"/>
              <a:gd fmla="*/ 1719969 w 2693988" name="connsiteX1671"/>
              <a:gd fmla="*/ 423862 h 2763207" name="connsiteY1671"/>
              <a:gd fmla="*/ 1710091 w 2693988" name="connsiteX1672"/>
              <a:gd fmla="*/ 423862 h 2763207" name="connsiteY1672"/>
              <a:gd fmla="*/ 1719969 w 2693988" name="connsiteX1673"/>
              <a:gd fmla="*/ 345353 h 2763207" name="connsiteY1673"/>
              <a:gd fmla="*/ 1769358 w 2693988" name="connsiteX1674"/>
              <a:gd fmla="*/ 315912 h 2763207" name="connsiteY1674"/>
              <a:gd fmla="*/ 1415371 w 2693988" name="connsiteX1675"/>
              <a:gd fmla="*/ 315912 h 2763207" name="connsiteY1675"/>
              <a:gd fmla="*/ 1425123 w 2693988" name="connsiteX1676"/>
              <a:gd fmla="*/ 315912 h 2763207" name="connsiteY1676"/>
              <a:gd fmla="*/ 1444626 w 2693988" name="connsiteX1677"/>
              <a:gd fmla="*/ 364758 h 2763207" name="connsiteY1677"/>
              <a:gd fmla="*/ 1395867 w 2693988" name="connsiteX1678"/>
              <a:gd fmla="*/ 442912 h 2763207" name="connsiteY1678"/>
              <a:gd fmla="*/ 1376363 w 2693988" name="connsiteX1679"/>
              <a:gd fmla="*/ 423373 h 2763207" name="connsiteY1679"/>
              <a:gd fmla="*/ 1386115 w 2693988" name="connsiteX1680"/>
              <a:gd fmla="*/ 364758 h 2763207" name="connsiteY1680"/>
              <a:gd fmla="*/ 1415371 w 2693988" name="connsiteX1681"/>
              <a:gd fmla="*/ 315912 h 2763207" name="connsiteY1681"/>
              <a:gd fmla="*/ 1852746 w 2693988" name="connsiteX1682"/>
              <a:gd fmla="*/ 300236 h 2763207" name="connsiteY1682"/>
              <a:gd fmla="*/ 1887009 w 2693988" name="connsiteX1683"/>
              <a:gd fmla="*/ 315119 h 2763207" name="connsiteY1683"/>
              <a:gd fmla="*/ 1896799 w 2693988" name="connsiteX1684"/>
              <a:gd fmla="*/ 374650 h 2763207" name="connsiteY1684"/>
              <a:gd fmla="*/ 1847851 w 2693988" name="connsiteX1685"/>
              <a:gd fmla="*/ 414338 h 2763207" name="connsiteY1685"/>
              <a:gd fmla="*/ 1818482 w 2693988" name="connsiteX1686"/>
              <a:gd fmla="*/ 394494 h 2763207" name="connsiteY1686"/>
              <a:gd fmla="*/ 1789113 w 2693988" name="connsiteX1687"/>
              <a:gd fmla="*/ 404416 h 2763207" name="connsiteY1687"/>
              <a:gd fmla="*/ 1818482 w 2693988" name="connsiteX1688"/>
              <a:gd fmla="*/ 315119 h 2763207" name="connsiteY1688"/>
              <a:gd fmla="*/ 1852746 w 2693988" name="connsiteX1689"/>
              <a:gd fmla="*/ 300236 h 2763207" name="connsiteY1689"/>
              <a:gd fmla="*/ 1287462 w 2693988" name="connsiteX1690"/>
              <a:gd fmla="*/ 295275 h 2763207" name="connsiteY1690"/>
              <a:gd fmla="*/ 1307306 w 2693988" name="connsiteX1691"/>
              <a:gd fmla="*/ 305166 h 2763207" name="connsiteY1691"/>
              <a:gd fmla="*/ 1307306 w 2693988" name="connsiteX1692"/>
              <a:gd fmla="*/ 413971 h 2763207" name="connsiteY1692"/>
              <a:gd fmla="*/ 1297384 w 2693988" name="connsiteX1693"/>
              <a:gd fmla="*/ 344732 h 2763207" name="connsiteY1693"/>
              <a:gd fmla="*/ 1277540 w 2693988" name="connsiteX1694"/>
              <a:gd fmla="*/ 354623 h 2763207" name="connsiteY1694"/>
              <a:gd fmla="*/ 1287462 w 2693988" name="connsiteX1695"/>
              <a:gd fmla="*/ 423863 h 2763207" name="connsiteY1695"/>
              <a:gd fmla="*/ 1267619 w 2693988" name="connsiteX1696"/>
              <a:gd fmla="*/ 394189 h 2763207" name="connsiteY1696"/>
              <a:gd fmla="*/ 1287462 w 2693988" name="connsiteX1697"/>
              <a:gd fmla="*/ 295275 h 2763207" name="connsiteY1697"/>
              <a:gd fmla="*/ 1199357 w 2693988" name="connsiteX1698"/>
              <a:gd fmla="*/ 227012 h 2763207" name="connsiteY1698"/>
              <a:gd fmla="*/ 1218804 w 2693988" name="connsiteX1699"/>
              <a:gd fmla="*/ 227012 h 2763207" name="connsiteY1699"/>
              <a:gd fmla="*/ 1238251 w 2693988" name="connsiteX1700"/>
              <a:gd fmla="*/ 314935 h 2763207" name="connsiteY1700"/>
              <a:gd fmla="*/ 1218804 w 2693988" name="connsiteX1701"/>
              <a:gd fmla="*/ 324704 h 2763207" name="connsiteY1701"/>
              <a:gd fmla="*/ 1189633 w 2693988" name="connsiteX1702"/>
              <a:gd fmla="*/ 344243 h 2763207" name="connsiteY1702"/>
              <a:gd fmla="*/ 1160463 w 2693988" name="connsiteX1703"/>
              <a:gd fmla="*/ 275858 h 2763207" name="connsiteY1703"/>
              <a:gd fmla="*/ 1199357 w 2693988" name="connsiteX1704"/>
              <a:gd fmla="*/ 227012 h 2763207" name="connsiteY1704"/>
              <a:gd fmla="*/ 1371600 w 2693988" name="connsiteX1705"/>
              <a:gd fmla="*/ 224801 h 2763207" name="connsiteY1705"/>
              <a:gd fmla="*/ 1396295 w 2693988" name="connsiteX1706"/>
              <a:gd fmla="*/ 236990 h 2763207" name="connsiteY1706"/>
              <a:gd fmla="*/ 1386417 w 2693988" name="connsiteX1707"/>
              <a:gd fmla="*/ 344260 h 2763207" name="connsiteY1707"/>
              <a:gd fmla="*/ 1376539 w 2693988" name="connsiteX1708"/>
              <a:gd fmla="*/ 354012 h 2763207" name="connsiteY1708"/>
              <a:gd fmla="*/ 1356783 w 2693988" name="connsiteX1709"/>
              <a:gd fmla="*/ 334508 h 2763207" name="connsiteY1709"/>
              <a:gd fmla="*/ 1327150 w 2693988" name="connsiteX1710"/>
              <a:gd fmla="*/ 315005 h 2763207" name="connsiteY1710"/>
              <a:gd fmla="*/ 1346905 w 2693988" name="connsiteX1711"/>
              <a:gd fmla="*/ 227239 h 2763207" name="connsiteY1711"/>
              <a:gd fmla="*/ 1371600 w 2693988" name="connsiteX1712"/>
              <a:gd fmla="*/ 224801 h 2763207" name="connsiteY1712"/>
              <a:gd fmla="*/ 815373 w 2693988" name="connsiteX1713"/>
              <a:gd fmla="*/ 217487 h 2763207" name="connsiteY1713"/>
              <a:gd fmla="*/ 904054 w 2693988" name="connsiteX1714"/>
              <a:gd fmla="*/ 227324 h 2763207" name="connsiteY1714"/>
              <a:gd fmla="*/ 982882 w 2693988" name="connsiteX1715"/>
              <a:gd fmla="*/ 315855 h 2763207" name="connsiteY1715"/>
              <a:gd fmla="*/ 1071563 w 2693988" name="connsiteX1716"/>
              <a:gd fmla="*/ 581450 h 2763207" name="connsiteY1716"/>
              <a:gd fmla="*/ 1061709 w 2693988" name="connsiteX1717"/>
              <a:gd fmla="*/ 591287 h 2763207" name="connsiteY1717"/>
              <a:gd fmla="*/ 1051856 w 2693988" name="connsiteX1718"/>
              <a:gd fmla="*/ 581450 h 2763207" name="connsiteY1718"/>
              <a:gd fmla="*/ 982882 w 2693988" name="connsiteX1719"/>
              <a:gd fmla="*/ 394550 h 2763207" name="connsiteY1719"/>
              <a:gd fmla="*/ 913908 w 2693988" name="connsiteX1720"/>
              <a:gd fmla="*/ 325692 h 2763207" name="connsiteY1720"/>
              <a:gd fmla="*/ 697132 w 2693988" name="connsiteX1721"/>
              <a:gd fmla="*/ 306018 h 2763207" name="connsiteY1721"/>
              <a:gd fmla="*/ 677425 w 2693988" name="connsiteX1722"/>
              <a:gd fmla="*/ 306018 h 2763207" name="connsiteY1722"/>
              <a:gd fmla="*/ 628158 w 2693988" name="connsiteX1723"/>
              <a:gd fmla="*/ 463408 h 2763207" name="connsiteY1723"/>
              <a:gd fmla="*/ 628158 w 2693988" name="connsiteX1724"/>
              <a:gd fmla="*/ 561776 h 2763207" name="connsiteY1724"/>
              <a:gd fmla="*/ 706985 w 2693988" name="connsiteX1725"/>
              <a:gd fmla="*/ 660145 h 2763207" name="connsiteY1725"/>
              <a:gd fmla="*/ 795666 w 2693988" name="connsiteX1726"/>
              <a:gd fmla="*/ 748676 h 2763207" name="connsiteY1726"/>
              <a:gd fmla="*/ 775959 w 2693988" name="connsiteX1727"/>
              <a:gd fmla="*/ 768350 h 2763207" name="connsiteY1727"/>
              <a:gd fmla="*/ 736546 w 2693988" name="connsiteX1728"/>
              <a:gd fmla="*/ 738839 h 2763207" name="connsiteY1728"/>
              <a:gd fmla="*/ 608451 w 2693988" name="connsiteX1729"/>
              <a:gd fmla="*/ 620797 h 2763207" name="connsiteY1729"/>
              <a:gd fmla="*/ 539477 w 2693988" name="connsiteX1730"/>
              <a:gd fmla="*/ 512592 h 2763207" name="connsiteY1730"/>
              <a:gd fmla="*/ 578890 w 2693988" name="connsiteX1731"/>
              <a:gd fmla="*/ 335529 h 2763207" name="connsiteY1731"/>
              <a:gd fmla="*/ 638011 w 2693988" name="connsiteX1732"/>
              <a:gd fmla="*/ 237161 h 2763207" name="connsiteY1732"/>
              <a:gd fmla="*/ 815373 w 2693988" name="connsiteX1733"/>
              <a:gd fmla="*/ 217487 h 2763207" name="connsiteY1733"/>
              <a:gd fmla="*/ 834794 w 2693988" name="connsiteX1734"/>
              <a:gd fmla="*/ 187325 h 2763207" name="connsiteY1734"/>
              <a:gd fmla="*/ 992221 w 2693988" name="connsiteX1735"/>
              <a:gd fmla="*/ 275936 h 2763207" name="connsiteY1735"/>
              <a:gd fmla="*/ 1002060 w 2693988" name="connsiteX1736"/>
              <a:gd fmla="*/ 295628 h 2763207" name="connsiteY1736"/>
              <a:gd fmla="*/ 1070934 w 2693988" name="connsiteX1737"/>
              <a:gd fmla="*/ 492542 h 2763207" name="connsiteY1737"/>
              <a:gd fmla="*/ 1090613 w 2693988" name="connsiteX1738"/>
              <a:gd fmla="*/ 581153 h 2763207" name="connsiteY1738"/>
              <a:gd fmla="*/ 1080774 w 2693988" name="connsiteX1739"/>
              <a:gd fmla="*/ 581153 h 2763207" name="connsiteY1739"/>
              <a:gd fmla="*/ 1041417 w 2693988" name="connsiteX1740"/>
              <a:gd fmla="*/ 463005 h 2763207" name="connsiteY1740"/>
              <a:gd fmla="*/ 1002060 w 2693988" name="connsiteX1741"/>
              <a:gd fmla="*/ 315319 h 2763207" name="connsiteY1741"/>
              <a:gd fmla="*/ 933186 w 2693988" name="connsiteX1742"/>
              <a:gd fmla="*/ 236553 h 2763207" name="connsiteY1742"/>
              <a:gd fmla="*/ 864311 w 2693988" name="connsiteX1743"/>
              <a:gd fmla="*/ 207016 h 2763207" name="connsiteY1743"/>
              <a:gd fmla="*/ 667527 w 2693988" name="connsiteX1744"/>
              <a:gd fmla="*/ 226708 h 2763207" name="connsiteY1744"/>
              <a:gd fmla="*/ 638010 w 2693988" name="connsiteX1745"/>
              <a:gd fmla="*/ 216862 h 2763207" name="connsiteY1745"/>
              <a:gd fmla="*/ 598653 w 2693988" name="connsiteX1746"/>
              <a:gd fmla="*/ 285782 h 2763207" name="connsiteY1746"/>
              <a:gd fmla="*/ 510100 w 2693988" name="connsiteX1747"/>
              <a:gd fmla="*/ 443313 h 2763207" name="connsiteY1747"/>
              <a:gd fmla="*/ 549457 w 2693988" name="connsiteX1748"/>
              <a:gd fmla="*/ 571307 h 2763207" name="connsiteY1748"/>
              <a:gd fmla="*/ 647849 w 2693988" name="connsiteX1749"/>
              <a:gd fmla="*/ 669765 h 2763207" name="connsiteY1749"/>
              <a:gd fmla="*/ 765919 w 2693988" name="connsiteX1750"/>
              <a:gd fmla="*/ 787913 h 2763207" name="connsiteY1750"/>
              <a:gd fmla="*/ 726562 w 2693988" name="connsiteX1751"/>
              <a:gd fmla="*/ 768222 h 2763207" name="connsiteY1751"/>
              <a:gd fmla="*/ 578974 w 2693988" name="connsiteX1752"/>
              <a:gd fmla="*/ 640227 h 2763207" name="connsiteY1752"/>
              <a:gd fmla="*/ 510100 w 2693988" name="connsiteX1753"/>
              <a:gd fmla="*/ 522079 h 2763207" name="connsiteY1753"/>
              <a:gd fmla="*/ 510100 w 2693988" name="connsiteX1754"/>
              <a:gd fmla="*/ 512233 h 2763207" name="connsiteY1754"/>
              <a:gd fmla="*/ 500261 w 2693988" name="connsiteX1755"/>
              <a:gd fmla="*/ 463005 h 2763207" name="connsiteY1755"/>
              <a:gd fmla="*/ 490422 w 2693988" name="connsiteX1756"/>
              <a:gd fmla="*/ 472850 h 2763207" name="connsiteY1756"/>
              <a:gd fmla="*/ 500261 w 2693988" name="connsiteX1757"/>
              <a:gd fmla="*/ 512233 h 2763207" name="connsiteY1757"/>
              <a:gd fmla="*/ 480582 w 2693988" name="connsiteX1758"/>
              <a:gd fmla="*/ 531925 h 2763207" name="connsiteY1758"/>
              <a:gd fmla="*/ 460904 w 2693988" name="connsiteX1759"/>
              <a:gd fmla="*/ 561462 h 2763207" name="connsiteY1759"/>
              <a:gd fmla="*/ 460904 w 2693988" name="connsiteX1760"/>
              <a:gd fmla="*/ 581153 h 2763207" name="connsiteY1760"/>
              <a:gd fmla="*/ 519939 w 2693988" name="connsiteX1761"/>
              <a:gd fmla="*/ 600845 h 2763207" name="connsiteY1761"/>
              <a:gd fmla="*/ 539618 w 2693988" name="connsiteX1762"/>
              <a:gd fmla="*/ 610690 h 2763207" name="connsiteY1762"/>
              <a:gd fmla="*/ 746241 w 2693988" name="connsiteX1763"/>
              <a:gd fmla="*/ 797759 h 2763207" name="connsiteY1763"/>
              <a:gd fmla="*/ 746241 w 2693988" name="connsiteX1764"/>
              <a:gd fmla="*/ 807604 h 2763207" name="connsiteY1764"/>
              <a:gd fmla="*/ 726562 w 2693988" name="connsiteX1765"/>
              <a:gd fmla="*/ 797759 h 2763207" name="connsiteY1765"/>
              <a:gd fmla="*/ 559296 w 2693988" name="connsiteX1766"/>
              <a:gd fmla="*/ 650073 h 2763207" name="connsiteY1766"/>
              <a:gd fmla="*/ 460904 w 2693988" name="connsiteX1767"/>
              <a:gd fmla="*/ 590999 h 2763207" name="connsiteY1767"/>
              <a:gd fmla="*/ 372351 w 2693988" name="connsiteX1768"/>
              <a:gd fmla="*/ 590999 h 2763207" name="connsiteY1768"/>
              <a:gd fmla="*/ 254281 w 2693988" name="connsiteX1769"/>
              <a:gd fmla="*/ 659919 h 2763207" name="connsiteY1769"/>
              <a:gd fmla="*/ 165728 w 2693988" name="connsiteX1770"/>
              <a:gd fmla="*/ 728839 h 2763207" name="connsiteY1770"/>
              <a:gd fmla="*/ 165728 w 2693988" name="connsiteX1771"/>
              <a:gd fmla="*/ 748530 h 2763207" name="connsiteY1771"/>
              <a:gd fmla="*/ 165728 w 2693988" name="connsiteX1772"/>
              <a:gd fmla="*/ 915907 h 2763207" name="connsiteY1772"/>
              <a:gd fmla="*/ 264120 w 2693988" name="connsiteX1773"/>
              <a:gd fmla="*/ 1063593 h 2763207" name="connsiteY1773"/>
              <a:gd fmla="*/ 559296 w 2693988" name="connsiteX1774"/>
              <a:gd fmla="*/ 1152204 h 2763207" name="connsiteY1774"/>
              <a:gd fmla="*/ 549457 w 2693988" name="connsiteX1775"/>
              <a:gd fmla="*/ 1162050 h 2763207" name="connsiteY1775"/>
              <a:gd fmla="*/ 254281 w 2693988" name="connsiteX1776"/>
              <a:gd fmla="*/ 1073438 h 2763207" name="connsiteY1776"/>
              <a:gd fmla="*/ 165728 w 2693988" name="connsiteX1777"/>
              <a:gd fmla="*/ 974981 h 2763207" name="connsiteY1777"/>
              <a:gd fmla="*/ 146050 w 2693988" name="connsiteX1778"/>
              <a:gd fmla="*/ 896216 h 2763207" name="connsiteY1778"/>
              <a:gd fmla="*/ 146050 w 2693988" name="connsiteX1779"/>
              <a:gd fmla="*/ 827296 h 2763207" name="connsiteY1779"/>
              <a:gd fmla="*/ 146050 w 2693988" name="connsiteX1780"/>
              <a:gd fmla="*/ 758376 h 2763207" name="connsiteY1780"/>
              <a:gd fmla="*/ 146050 w 2693988" name="connsiteX1781"/>
              <a:gd fmla="*/ 718993 h 2763207" name="connsiteY1781"/>
              <a:gd fmla="*/ 214924 w 2693988" name="connsiteX1782"/>
              <a:gd fmla="*/ 679610 h 2763207" name="connsiteY1782"/>
              <a:gd fmla="*/ 342834 w 2693988" name="connsiteX1783"/>
              <a:gd fmla="*/ 581153 h 2763207" name="connsiteY1783"/>
              <a:gd fmla="*/ 352673 w 2693988" name="connsiteX1784"/>
              <a:gd fmla="*/ 561462 h 2763207" name="connsiteY1784"/>
              <a:gd fmla="*/ 372351 w 2693988" name="connsiteX1785"/>
              <a:gd fmla="*/ 453159 h 2763207" name="connsiteY1785"/>
              <a:gd fmla="*/ 421547 w 2693988" name="connsiteX1786"/>
              <a:gd fmla="*/ 443313 h 2763207" name="connsiteY1786"/>
              <a:gd fmla="*/ 500261 w 2693988" name="connsiteX1787"/>
              <a:gd fmla="*/ 423622 h 2763207" name="connsiteY1787"/>
              <a:gd fmla="*/ 510100 w 2693988" name="connsiteX1788"/>
              <a:gd fmla="*/ 403930 h 2763207" name="connsiteY1788"/>
              <a:gd fmla="*/ 578974 w 2693988" name="connsiteX1789"/>
              <a:gd fmla="*/ 295628 h 2763207" name="connsiteY1789"/>
              <a:gd fmla="*/ 618331 w 2693988" name="connsiteX1790"/>
              <a:gd fmla="*/ 207016 h 2763207" name="connsiteY1790"/>
              <a:gd fmla="*/ 667527 w 2693988" name="connsiteX1791"/>
              <a:gd fmla="*/ 207016 h 2763207" name="connsiteY1791"/>
              <a:gd fmla="*/ 834794 w 2693988" name="connsiteX1792"/>
              <a:gd fmla="*/ 187325 h 2763207" name="connsiteY1792"/>
              <a:gd fmla="*/ 1749743 w 2693988" name="connsiteX1793"/>
              <a:gd fmla="*/ 177800 h 2763207" name="connsiteY1793"/>
              <a:gd fmla="*/ 1936751 w 2693988" name="connsiteX1794"/>
              <a:gd fmla="*/ 177800 h 2763207" name="connsiteY1794"/>
              <a:gd fmla="*/ 1956436 w 2693988" name="connsiteX1795"/>
              <a:gd fmla="*/ 207310 h 2763207" name="connsiteY1795"/>
              <a:gd fmla="*/ 2064703 w 2693988" name="connsiteX1796"/>
              <a:gd fmla="*/ 354863 h 2763207" name="connsiteY1796"/>
              <a:gd fmla="*/ 2035176 w 2693988" name="connsiteX1797"/>
              <a:gd fmla="*/ 531926 h 2763207" name="connsiteY1797"/>
              <a:gd fmla="*/ 1907223 w 2693988" name="connsiteX1798"/>
              <a:gd fmla="*/ 679479 h 2763207" name="connsiteY1798"/>
              <a:gd fmla="*/ 1858011 w 2693988" name="connsiteX1799"/>
              <a:gd fmla="*/ 728663 h 2763207" name="connsiteY1799"/>
              <a:gd fmla="*/ 1838326 w 2693988" name="connsiteX1800"/>
              <a:gd fmla="*/ 718826 h 2763207" name="connsiteY1800"/>
              <a:gd fmla="*/ 1838326 w 2693988" name="connsiteX1801"/>
              <a:gd fmla="*/ 708989 h 2763207" name="connsiteY1801"/>
              <a:gd fmla="*/ 1966278 w 2693988" name="connsiteX1802"/>
              <a:gd fmla="*/ 561437 h 2763207" name="connsiteY1802"/>
              <a:gd fmla="*/ 1985963 w 2693988" name="connsiteX1803"/>
              <a:gd fmla="*/ 472905 h 2763207" name="connsiteY1803"/>
              <a:gd fmla="*/ 1926908 w 2693988" name="connsiteX1804"/>
              <a:gd fmla="*/ 295842 h 2763207" name="connsiteY1804"/>
              <a:gd fmla="*/ 1907223 w 2693988" name="connsiteX1805"/>
              <a:gd fmla="*/ 256495 h 2763207" name="connsiteY1805"/>
              <a:gd fmla="*/ 1867853 w 2693988" name="connsiteX1806"/>
              <a:gd fmla="*/ 266331 h 2763207" name="connsiteY1806"/>
              <a:gd fmla="*/ 1710373 w 2693988" name="connsiteX1807"/>
              <a:gd fmla="*/ 286005 h 2763207" name="connsiteY1807"/>
              <a:gd fmla="*/ 1641475 w 2693988" name="connsiteX1808"/>
              <a:gd fmla="*/ 335189 h 2763207" name="connsiteY1808"/>
              <a:gd fmla="*/ 1602105 w 2693988" name="connsiteX1809"/>
              <a:gd fmla="*/ 433558 h 2763207" name="connsiteY1809"/>
              <a:gd fmla="*/ 1572578 w 2693988" name="connsiteX1810"/>
              <a:gd fmla="*/ 571273 h 2763207" name="connsiteY1810"/>
              <a:gd fmla="*/ 1543050 w 2693988" name="connsiteX1811"/>
              <a:gd fmla="*/ 571273 h 2763207" name="connsiteY1811"/>
              <a:gd fmla="*/ 1543050 w 2693988" name="connsiteX1812"/>
              <a:gd fmla="*/ 561437 h 2763207" name="connsiteY1812"/>
              <a:gd fmla="*/ 1562735 w 2693988" name="connsiteX1813"/>
              <a:gd fmla="*/ 472905 h 2763207" name="connsiteY1813"/>
              <a:gd fmla="*/ 1592263 w 2693988" name="connsiteX1814"/>
              <a:gd fmla="*/ 315516 h 2763207" name="connsiteY1814"/>
              <a:gd fmla="*/ 1749743 w 2693988" name="connsiteX1815"/>
              <a:gd fmla="*/ 177800 h 2763207" name="connsiteY1815"/>
              <a:gd fmla="*/ 1277937 w 2693988" name="connsiteX1816"/>
              <a:gd fmla="*/ 177800 h 2763207" name="connsiteY1816"/>
              <a:gd fmla="*/ 1326885 w 2693988" name="connsiteX1817"/>
              <a:gd fmla="*/ 207108 h 2763207" name="connsiteY1817"/>
              <a:gd fmla="*/ 1326885 w 2693988" name="connsiteX1818"/>
              <a:gd fmla="*/ 295031 h 2763207" name="connsiteY1818"/>
              <a:gd fmla="*/ 1297516 w 2693988" name="connsiteX1819"/>
              <a:gd fmla="*/ 285261 h 2763207" name="connsiteY1819"/>
              <a:gd fmla="*/ 1258358 w 2693988" name="connsiteX1820"/>
              <a:gd fmla="*/ 304800 h 2763207" name="connsiteY1820"/>
              <a:gd fmla="*/ 1228989 w 2693988" name="connsiteX1821"/>
              <a:gd fmla="*/ 207108 h 2763207" name="connsiteY1821"/>
              <a:gd fmla="*/ 1277937 w 2693988" name="connsiteX1822"/>
              <a:gd fmla="*/ 177800 h 2763207" name="connsiteY1822"/>
              <a:gd fmla="*/ 1956123 w 2693988" name="connsiteX1823"/>
              <a:gd fmla="*/ 147637 h 2763207" name="connsiteY1823"/>
              <a:gd fmla="*/ 2015049 w 2693988" name="connsiteX1824"/>
              <a:gd fmla="*/ 246010 h 2763207" name="connsiteY1824"/>
              <a:gd fmla="*/ 2093617 w 2693988" name="connsiteX1825"/>
              <a:gd fmla="*/ 354220 h 2763207" name="connsiteY1825"/>
              <a:gd fmla="*/ 2093617 w 2693988" name="connsiteX1826"/>
              <a:gd fmla="*/ 442756 h 2763207" name="connsiteY1826"/>
              <a:gd fmla="*/ 2064154 w 2693988" name="connsiteX1827"/>
              <a:gd fmla="*/ 531291 h 2763207" name="connsiteY1827"/>
              <a:gd fmla="*/ 2054333 w 2693988" name="connsiteX1828"/>
              <a:gd fmla="*/ 541129 h 2763207" name="connsiteY1828"/>
              <a:gd fmla="*/ 2024870 w 2693988" name="connsiteX1829"/>
              <a:gd fmla="*/ 580478 h 2763207" name="connsiteY1829"/>
              <a:gd fmla="*/ 1877556 w 2693988" name="connsiteX1830"/>
              <a:gd fmla="*/ 747712 h 2763207" name="connsiteY1830"/>
              <a:gd fmla="*/ 1867735 w 2693988" name="connsiteX1831"/>
              <a:gd fmla="*/ 737875 h 2763207" name="connsiteY1831"/>
              <a:gd fmla="*/ 1907019 w 2693988" name="connsiteX1832"/>
              <a:gd fmla="*/ 698525 h 2763207" name="connsiteY1832"/>
              <a:gd fmla="*/ 2054333 w 2693988" name="connsiteX1833"/>
              <a:gd fmla="*/ 531291 h 2763207" name="connsiteY1833"/>
              <a:gd fmla="*/ 2083796 w 2693988" name="connsiteX1834"/>
              <a:gd fmla="*/ 403407 h 2763207" name="connsiteY1834"/>
              <a:gd fmla="*/ 2005228 w 2693988" name="connsiteX1835"/>
              <a:gd fmla="*/ 246010 h 2763207" name="connsiteY1835"/>
              <a:gd fmla="*/ 1956123 w 2693988" name="connsiteX1836"/>
              <a:gd fmla="*/ 167311 h 2763207" name="connsiteY1836"/>
              <a:gd fmla="*/ 1936482 w 2693988" name="connsiteX1837"/>
              <a:gd fmla="*/ 167311 h 2763207" name="connsiteY1837"/>
              <a:gd fmla="*/ 1769525 w 2693988" name="connsiteX1838"/>
              <a:gd fmla="*/ 167311 h 2763207" name="connsiteY1838"/>
              <a:gd fmla="*/ 1651673 w 2693988" name="connsiteX1839"/>
              <a:gd fmla="*/ 206661 h 2763207" name="connsiteY1839"/>
              <a:gd fmla="*/ 1582926 w 2693988" name="connsiteX1840"/>
              <a:gd fmla="*/ 344383 h 2763207" name="connsiteY1840"/>
              <a:gd fmla="*/ 1524000 w 2693988" name="connsiteX1841"/>
              <a:gd fmla="*/ 560803 h 2763207" name="connsiteY1841"/>
              <a:gd fmla="*/ 1543642 w 2693988" name="connsiteX1842"/>
              <a:gd fmla="*/ 432918 h 2763207" name="connsiteY1842"/>
              <a:gd fmla="*/ 1573105 w 2693988" name="connsiteX1843"/>
              <a:gd fmla="*/ 314871 h 2763207" name="connsiteY1843"/>
              <a:gd fmla="*/ 1622210 w 2693988" name="connsiteX1844"/>
              <a:gd fmla="*/ 216498 h 2763207" name="connsiteY1844"/>
              <a:gd fmla="*/ 1749883 w 2693988" name="connsiteX1845"/>
              <a:gd fmla="*/ 157474 h 2763207" name="connsiteY1845"/>
              <a:gd fmla="*/ 1956123 w 2693988" name="connsiteX1846"/>
              <a:gd fmla="*/ 147637 h 2763207" name="connsiteY1846"/>
              <a:gd fmla="*/ 952874 w 2693988" name="connsiteX1847"/>
              <a:gd fmla="*/ 98425 h 2763207" name="connsiteY1847"/>
              <a:gd fmla="*/ 1050926 w 2693988" name="connsiteX1848"/>
              <a:gd fmla="*/ 118110 h 2763207" name="connsiteY1848"/>
              <a:gd fmla="*/ 1021510 w 2693988" name="connsiteX1849"/>
              <a:gd fmla="*/ 167322 h 2763207" name="connsiteY1849"/>
              <a:gd fmla="*/ 992095 w 2693988" name="connsiteX1850"/>
              <a:gd fmla="*/ 167322 h 2763207" name="connsiteY1850"/>
              <a:gd fmla="*/ 933264 w 2693988" name="connsiteX1851"/>
              <a:gd fmla="*/ 196850 h 2763207" name="connsiteY1851"/>
              <a:gd fmla="*/ 884238 w 2693988" name="connsiteX1852"/>
              <a:gd fmla="*/ 177165 h 2763207" name="connsiteY1852"/>
              <a:gd fmla="*/ 903848 w 2693988" name="connsiteX1853"/>
              <a:gd fmla="*/ 157480 h 2763207" name="connsiteY1853"/>
              <a:gd fmla="*/ 952874 w 2693988" name="connsiteX1854"/>
              <a:gd fmla="*/ 98425 h 2763207" name="connsiteY1854"/>
              <a:gd fmla="*/ 1611631 w 2693988" name="connsiteX1855"/>
              <a:gd fmla="*/ 79375 h 2763207" name="connsiteY1855"/>
              <a:gd fmla="*/ 1670686 w 2693988" name="connsiteX1856"/>
              <a:gd fmla="*/ 109008 h 2763207" name="connsiteY1856"/>
              <a:gd fmla="*/ 1700213 w 2693988" name="connsiteX1857"/>
              <a:gd fmla="*/ 148519 h 2763207" name="connsiteY1857"/>
              <a:gd fmla="*/ 1660843 w 2693988" name="connsiteX1858"/>
              <a:gd fmla="*/ 168275 h 2763207" name="connsiteY1858"/>
              <a:gd fmla="*/ 1631316 w 2693988" name="connsiteX1859"/>
              <a:gd fmla="*/ 158397 h 2763207" name="connsiteY1859"/>
              <a:gd fmla="*/ 1552576 w 2693988" name="connsiteX1860"/>
              <a:gd fmla="*/ 148519 h 2763207" name="connsiteY1860"/>
              <a:gd fmla="*/ 1523048 w 2693988" name="connsiteX1861"/>
              <a:gd fmla="*/ 128764 h 2763207" name="connsiteY1861"/>
              <a:gd fmla="*/ 1503363 w 2693988" name="connsiteX1862"/>
              <a:gd fmla="*/ 109008 h 2763207" name="connsiteY1862"/>
              <a:gd fmla="*/ 1611631 w 2693988" name="connsiteX1863"/>
              <a:gd fmla="*/ 79375 h 2763207" name="connsiteY1863"/>
              <a:gd fmla="*/ 943251 w 2693988" name="connsiteX1864"/>
              <a:gd fmla="*/ 69850 h 2763207" name="connsiteY1864"/>
              <a:gd fmla="*/ 1051822 w 2693988" name="connsiteX1865"/>
              <a:gd fmla="*/ 89477 h 2763207" name="connsiteY1865"/>
              <a:gd fmla="*/ 1071563 w 2693988" name="connsiteX1866"/>
              <a:gd fmla="*/ 99291 h 2763207" name="connsiteY1866"/>
              <a:gd fmla="*/ 1032082 w 2693988" name="connsiteX1867"/>
              <a:gd fmla="*/ 99291 h 2763207" name="connsiteY1867"/>
              <a:gd fmla="*/ 953121 w 2693988" name="connsiteX1868"/>
              <a:gd fmla="*/ 79664 h 2763207" name="connsiteY1868"/>
              <a:gd fmla="*/ 923511 w 2693988" name="connsiteX1869"/>
              <a:gd fmla="*/ 109104 h 2763207" name="connsiteY1869"/>
              <a:gd fmla="*/ 864290 w 2693988" name="connsiteX1870"/>
              <a:gd fmla="*/ 177800 h 2763207" name="connsiteY1870"/>
              <a:gd fmla="*/ 854420 w 2693988" name="connsiteX1871"/>
              <a:gd fmla="*/ 177800 h 2763207" name="connsiteY1871"/>
              <a:gd fmla="*/ 854420 w 2693988" name="connsiteX1872"/>
              <a:gd fmla="*/ 158173 h 2763207" name="connsiteY1872"/>
              <a:gd fmla="*/ 923511 w 2693988" name="connsiteX1873"/>
              <a:gd fmla="*/ 89477 h 2763207" name="connsiteY1873"/>
              <a:gd fmla="*/ 933381 w 2693988" name="connsiteX1874"/>
              <a:gd fmla="*/ 79664 h 2763207" name="connsiteY1874"/>
              <a:gd fmla="*/ 943251 w 2693988" name="connsiteX1875"/>
              <a:gd fmla="*/ 69850 h 2763207" name="connsiteY1875"/>
              <a:gd fmla="*/ 1277620 w 2693988" name="connsiteX1876"/>
              <a:gd fmla="*/ 49212 h 2763207" name="connsiteY1876"/>
              <a:gd fmla="*/ 1316990 w 2693988" name="connsiteX1877"/>
              <a:gd fmla="*/ 68921 h 2763207" name="connsiteY1877"/>
              <a:gd fmla="*/ 1435100 w 2693988" name="connsiteX1878"/>
              <a:gd fmla="*/ 118193 h 2763207" name="connsiteY1878"/>
              <a:gd fmla="*/ 1523683 w 2693988" name="connsiteX1879"/>
              <a:gd fmla="*/ 197029 h 2763207" name="connsiteY1879"/>
              <a:gd fmla="*/ 1533525 w 2693988" name="connsiteX1880"/>
              <a:gd fmla="*/ 275865 h 2763207" name="connsiteY1880"/>
              <a:gd fmla="*/ 1533525 w 2693988" name="connsiteX1881"/>
              <a:gd fmla="*/ 305429 h 2763207" name="connsiteY1881"/>
              <a:gd fmla="*/ 1484313 w 2693988" name="connsiteX1882"/>
              <a:gd fmla="*/ 551791 h 2763207" name="connsiteY1882"/>
              <a:gd fmla="*/ 1454785 w 2693988" name="connsiteX1883"/>
              <a:gd fmla="*/ 551791 h 2763207" name="connsiteY1883"/>
              <a:gd fmla="*/ 1464628 w 2693988" name="connsiteX1884"/>
              <a:gd fmla="*/ 512373 h 2763207" name="connsiteY1884"/>
              <a:gd fmla="*/ 1474470 w 2693988" name="connsiteX1885"/>
              <a:gd fmla="*/ 443391 h 2763207" name="connsiteY1885"/>
              <a:gd fmla="*/ 1484313 w 2693988" name="connsiteX1886"/>
              <a:gd fmla="*/ 305429 h 2763207" name="connsiteY1886"/>
              <a:gd fmla="*/ 1454785 w 2693988" name="connsiteX1887"/>
              <a:gd fmla="*/ 236447 h 2763207" name="connsiteY1887"/>
              <a:gd fmla="*/ 1385888 w 2693988" name="connsiteX1888"/>
              <a:gd fmla="*/ 187175 h 2763207" name="connsiteY1888"/>
              <a:gd fmla="*/ 1307147 w 2693988" name="connsiteX1889"/>
              <a:gd fmla="*/ 137902 h 2763207" name="connsiteY1889"/>
              <a:gd fmla="*/ 1287462 w 2693988" name="connsiteX1890"/>
              <a:gd fmla="*/ 118193 h 2763207" name="connsiteY1890"/>
              <a:gd fmla="*/ 1267777 w 2693988" name="connsiteX1891"/>
              <a:gd fmla="*/ 137902 h 2763207" name="connsiteY1891"/>
              <a:gd fmla="*/ 1120140 w 2693988" name="connsiteX1892"/>
              <a:gd fmla="*/ 275865 h 2763207" name="connsiteY1892"/>
              <a:gd fmla="*/ 1120140 w 2693988" name="connsiteX1893"/>
              <a:gd fmla="*/ 482809 h 2763207" name="connsiteY1893"/>
              <a:gd fmla="*/ 1139825 w 2693988" name="connsiteX1894"/>
              <a:gd fmla="*/ 551791 h 2763207" name="connsiteY1894"/>
              <a:gd fmla="*/ 1139825 w 2693988" name="connsiteX1895"/>
              <a:gd fmla="*/ 561645 h 2763207" name="connsiteY1895"/>
              <a:gd fmla="*/ 1120140 w 2693988" name="connsiteX1896"/>
              <a:gd fmla="*/ 571500 h 2763207" name="connsiteY1896"/>
              <a:gd fmla="*/ 1041400 w 2693988" name="connsiteX1897"/>
              <a:gd fmla="*/ 285720 h 2763207" name="connsiteY1897"/>
              <a:gd fmla="*/ 1129982 w 2693988" name="connsiteX1898"/>
              <a:gd fmla="*/ 108339 h 2763207" name="connsiteY1898"/>
              <a:gd fmla="*/ 1277620 w 2693988" name="connsiteX1899"/>
              <a:gd fmla="*/ 49212 h 2763207" name="connsiteY1899"/>
              <a:gd fmla="*/ 1622109 w 2693988" name="connsiteX1900"/>
              <a:gd fmla="*/ 39687 h 2763207" name="connsiteY1900"/>
              <a:gd fmla="*/ 1641794 w 2693988" name="connsiteX1901"/>
              <a:gd fmla="*/ 59314 h 2763207" name="connsiteY1901"/>
              <a:gd fmla="*/ 1730376 w 2693988" name="connsiteX1902"/>
              <a:gd fmla="*/ 137823 h 2763207" name="connsiteY1902"/>
              <a:gd fmla="*/ 1710691 w 2693988" name="connsiteX1903"/>
              <a:gd fmla="*/ 118196 h 2763207" name="connsiteY1903"/>
              <a:gd fmla="*/ 1622109 w 2693988" name="connsiteX1904"/>
              <a:gd fmla="*/ 59314 h 2763207" name="connsiteY1904"/>
              <a:gd fmla="*/ 1592581 w 2693988" name="connsiteX1905"/>
              <a:gd fmla="*/ 69128 h 2763207" name="connsiteY1905"/>
              <a:gd fmla="*/ 1494156 w 2693988" name="connsiteX1906"/>
              <a:gd fmla="*/ 88755 h 2763207" name="connsiteY1906"/>
              <a:gd fmla="*/ 1484313 w 2693988" name="connsiteX1907"/>
              <a:gd fmla="*/ 88755 h 2763207" name="connsiteY1907"/>
              <a:gd fmla="*/ 1553211 w 2693988" name="connsiteX1908"/>
              <a:gd fmla="*/ 59314 h 2763207" name="connsiteY1908"/>
              <a:gd fmla="*/ 1582738 w 2693988" name="connsiteX1909"/>
              <a:gd fmla="*/ 59314 h 2763207" name="connsiteY1909"/>
              <a:gd fmla="*/ 1622109 w 2693988" name="connsiteX1910"/>
              <a:gd fmla="*/ 39687 h 2763207" name="connsiteY1910"/>
              <a:gd fmla="*/ 1278272 w 2693988" name="connsiteX1911"/>
              <a:gd fmla="*/ 0 h 2763207" name="connsiteY1911"/>
              <a:gd fmla="*/ 1337260 w 2693988" name="connsiteX1912"/>
              <a:gd fmla="*/ 49239 h 2763207" name="connsiteY1912"/>
              <a:gd fmla="*/ 1494562 w 2693988" name="connsiteX1913"/>
              <a:gd fmla="*/ 108327 h 2763207" name="connsiteY1913"/>
              <a:gd fmla="*/ 1563382 w 2693988" name="connsiteX1914"/>
              <a:gd fmla="*/ 305284 h 2763207" name="connsiteY1914"/>
              <a:gd fmla="*/ 1504394 w 2693988" name="connsiteX1915"/>
              <a:gd fmla="*/ 551481 h 2763207" name="connsiteY1915"/>
              <a:gd fmla="*/ 1504394 w 2693988" name="connsiteX1916"/>
              <a:gd fmla="*/ 561329 h 2763207" name="connsiteY1916"/>
              <a:gd fmla="*/ 1494562 w 2693988" name="connsiteX1917"/>
              <a:gd fmla="*/ 551481 h 2763207" name="connsiteY1917"/>
              <a:gd fmla="*/ 1543719 w 2693988" name="connsiteX1918"/>
              <a:gd fmla="*/ 315132 h 2763207" name="connsiteY1918"/>
              <a:gd fmla="*/ 1524056 w 2693988" name="connsiteX1919"/>
              <a:gd fmla="*/ 157566 h 2763207" name="connsiteY1919"/>
              <a:gd fmla="*/ 1386417 w 2693988" name="connsiteX1920"/>
              <a:gd fmla="*/ 78783 h 2763207" name="connsiteY1920"/>
              <a:gd fmla="*/ 1278272 w 2693988" name="connsiteX1921"/>
              <a:gd fmla="*/ 29544 h 2763207" name="connsiteY1921"/>
              <a:gd fmla="*/ 1248778 w 2693988" name="connsiteX1922"/>
              <a:gd fmla="*/ 49239 h 2763207" name="connsiteY1922"/>
              <a:gd fmla="*/ 1111138 w 2693988" name="connsiteX1923"/>
              <a:gd fmla="*/ 108327 h 2763207" name="connsiteY1923"/>
              <a:gd fmla="*/ 1081644 w 2693988" name="connsiteX1924"/>
              <a:gd fmla="*/ 128022 h 2763207" name="connsiteY1924"/>
              <a:gd fmla="*/ 1052150 w 2693988" name="connsiteX1925"/>
              <a:gd fmla="*/ 364371 h 2763207" name="connsiteY1925"/>
              <a:gd fmla="*/ 1091476 w 2693988" name="connsiteX1926"/>
              <a:gd fmla="*/ 492394 h 2763207" name="connsiteY1926"/>
              <a:gd fmla="*/ 1111138 w 2693988" name="connsiteX1927"/>
              <a:gd fmla="*/ 571177 h 2763207" name="connsiteY1927"/>
              <a:gd fmla="*/ 1081644 w 2693988" name="connsiteX1928"/>
              <a:gd fmla="*/ 482546 h 2763207" name="connsiteY1928"/>
              <a:gd fmla="*/ 1032487 w 2693988" name="connsiteX1929"/>
              <a:gd fmla="*/ 354524 h 2763207" name="connsiteY1929"/>
              <a:gd fmla="*/ 1022656 w 2693988" name="connsiteX1930"/>
              <a:gd fmla="*/ 226501 h 2763207" name="connsiteY1930"/>
              <a:gd fmla="*/ 1130801 w 2693988" name="connsiteX1931"/>
              <a:gd fmla="*/ 78783 h 2763207" name="connsiteY1931"/>
              <a:gd fmla="*/ 1278272 w 2693988" name="connsiteX1932"/>
              <a:gd fmla="*/ 0 h 2763207" name="connsiteY19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b="b" l="l" r="r" t="t"/>
            <a:pathLst>
              <a:path h="2763207" w="2693988">
                <a:moveTo>
                  <a:pt x="1355725" y="2755900"/>
                </a:moveTo>
                <a:cubicBezTo>
                  <a:pt x="1355725" y="2755900"/>
                  <a:pt x="1355725" y="2755900"/>
                  <a:pt x="1366838" y="2755900"/>
                </a:cubicBezTo>
                <a:lnTo>
                  <a:pt x="1362185" y="2762880"/>
                </a:lnTo>
                <a:lnTo>
                  <a:pt x="1355725" y="2763207"/>
                </a:lnTo>
                <a:close/>
                <a:moveTo>
                  <a:pt x="948827" y="2513134"/>
                </a:moveTo>
                <a:cubicBezTo>
                  <a:pt x="953447" y="2513134"/>
                  <a:pt x="955295" y="2529619"/>
                  <a:pt x="962686" y="2529619"/>
                </a:cubicBezTo>
                <a:cubicBezTo>
                  <a:pt x="982398" y="2568696"/>
                  <a:pt x="1031677" y="2568696"/>
                  <a:pt x="1041532" y="2607773"/>
                </a:cubicBezTo>
                <a:cubicBezTo>
                  <a:pt x="1051388" y="2617543"/>
                  <a:pt x="1051388" y="2598004"/>
                  <a:pt x="1061244" y="2598004"/>
                </a:cubicBezTo>
                <a:cubicBezTo>
                  <a:pt x="1100667" y="2588235"/>
                  <a:pt x="1140090" y="2598004"/>
                  <a:pt x="1169657" y="2568696"/>
                </a:cubicBezTo>
                <a:cubicBezTo>
                  <a:pt x="1179513" y="2568696"/>
                  <a:pt x="1179513" y="2568696"/>
                  <a:pt x="1179513" y="2568696"/>
                </a:cubicBezTo>
                <a:cubicBezTo>
                  <a:pt x="1169657" y="2588235"/>
                  <a:pt x="1149946" y="2598004"/>
                  <a:pt x="1130234" y="2598004"/>
                </a:cubicBezTo>
                <a:cubicBezTo>
                  <a:pt x="1100667" y="2607773"/>
                  <a:pt x="1071100" y="2607773"/>
                  <a:pt x="1041532" y="2627312"/>
                </a:cubicBezTo>
                <a:cubicBezTo>
                  <a:pt x="1031677" y="2617543"/>
                  <a:pt x="1021821" y="2598004"/>
                  <a:pt x="1011965" y="2588235"/>
                </a:cubicBezTo>
                <a:cubicBezTo>
                  <a:pt x="1002109" y="2578466"/>
                  <a:pt x="982398" y="2568696"/>
                  <a:pt x="972542" y="2558927"/>
                </a:cubicBezTo>
                <a:cubicBezTo>
                  <a:pt x="962686" y="2539389"/>
                  <a:pt x="942975" y="2529619"/>
                  <a:pt x="942975" y="2519850"/>
                </a:cubicBezTo>
                <a:cubicBezTo>
                  <a:pt x="945439" y="2514966"/>
                  <a:pt x="947287" y="2513134"/>
                  <a:pt x="948827" y="2513134"/>
                </a:cubicBezTo>
                <a:close/>
                <a:moveTo>
                  <a:pt x="1809406" y="2500312"/>
                </a:moveTo>
                <a:cubicBezTo>
                  <a:pt x="1819276" y="2500312"/>
                  <a:pt x="1819276" y="2500312"/>
                  <a:pt x="1819276" y="2500312"/>
                </a:cubicBezTo>
                <a:cubicBezTo>
                  <a:pt x="1809406" y="2549158"/>
                  <a:pt x="1760055" y="2558927"/>
                  <a:pt x="1750185" y="2607773"/>
                </a:cubicBezTo>
                <a:cubicBezTo>
                  <a:pt x="1730445" y="2627312"/>
                  <a:pt x="1720575" y="2598004"/>
                  <a:pt x="1700835" y="2598004"/>
                </a:cubicBezTo>
                <a:cubicBezTo>
                  <a:pt x="1671224" y="2598004"/>
                  <a:pt x="1641614" y="2588235"/>
                  <a:pt x="1602133" y="2578466"/>
                </a:cubicBezTo>
                <a:cubicBezTo>
                  <a:pt x="1602133" y="2578466"/>
                  <a:pt x="1592263" y="2568696"/>
                  <a:pt x="1602133" y="2558927"/>
                </a:cubicBezTo>
                <a:cubicBezTo>
                  <a:pt x="1621874" y="2558927"/>
                  <a:pt x="1621874" y="2578466"/>
                  <a:pt x="1641614" y="2578466"/>
                </a:cubicBezTo>
                <a:cubicBezTo>
                  <a:pt x="1661354" y="2588235"/>
                  <a:pt x="1690965" y="2578466"/>
                  <a:pt x="1720575" y="2588235"/>
                </a:cubicBezTo>
                <a:cubicBezTo>
                  <a:pt x="1720575" y="2598004"/>
                  <a:pt x="1730445" y="2588235"/>
                  <a:pt x="1730445" y="2588235"/>
                </a:cubicBezTo>
                <a:cubicBezTo>
                  <a:pt x="1750185" y="2549158"/>
                  <a:pt x="1799536" y="2539389"/>
                  <a:pt x="1809406" y="2500312"/>
                </a:cubicBezTo>
                <a:close/>
                <a:moveTo>
                  <a:pt x="1022434" y="2489200"/>
                </a:moveTo>
                <a:cubicBezTo>
                  <a:pt x="1032293" y="2499158"/>
                  <a:pt x="1042152" y="2509116"/>
                  <a:pt x="1052011" y="2519074"/>
                </a:cubicBezTo>
                <a:cubicBezTo>
                  <a:pt x="1071730" y="2529032"/>
                  <a:pt x="1101307" y="2529032"/>
                  <a:pt x="1121026" y="2519074"/>
                </a:cubicBezTo>
                <a:cubicBezTo>
                  <a:pt x="1130885" y="2519074"/>
                  <a:pt x="1140744" y="2538990"/>
                  <a:pt x="1150604" y="2548948"/>
                </a:cubicBezTo>
                <a:cubicBezTo>
                  <a:pt x="1160463" y="2548948"/>
                  <a:pt x="1160463" y="2558906"/>
                  <a:pt x="1160463" y="2558906"/>
                </a:cubicBezTo>
                <a:cubicBezTo>
                  <a:pt x="1130885" y="2588780"/>
                  <a:pt x="1091448" y="2578822"/>
                  <a:pt x="1061871" y="2588780"/>
                </a:cubicBezTo>
                <a:cubicBezTo>
                  <a:pt x="1042152" y="2598738"/>
                  <a:pt x="1032293" y="2568864"/>
                  <a:pt x="1022434" y="2558906"/>
                </a:cubicBezTo>
                <a:cubicBezTo>
                  <a:pt x="1002715" y="2548948"/>
                  <a:pt x="973138" y="2538990"/>
                  <a:pt x="973138" y="2519074"/>
                </a:cubicBezTo>
                <a:cubicBezTo>
                  <a:pt x="973138" y="2509116"/>
                  <a:pt x="973138" y="2509116"/>
                  <a:pt x="973138" y="2509116"/>
                </a:cubicBezTo>
                <a:cubicBezTo>
                  <a:pt x="982997" y="2499158"/>
                  <a:pt x="1002715" y="2499158"/>
                  <a:pt x="1022434" y="2489200"/>
                </a:cubicBezTo>
                <a:close/>
                <a:moveTo>
                  <a:pt x="1746552" y="2473627"/>
                </a:moveTo>
                <a:cubicBezTo>
                  <a:pt x="1750371" y="2473473"/>
                  <a:pt x="1754648" y="2475309"/>
                  <a:pt x="1759536" y="2480204"/>
                </a:cubicBezTo>
                <a:cubicBezTo>
                  <a:pt x="1769311" y="2489994"/>
                  <a:pt x="1779087" y="2489994"/>
                  <a:pt x="1788863" y="2499783"/>
                </a:cubicBezTo>
                <a:cubicBezTo>
                  <a:pt x="1798638" y="2509573"/>
                  <a:pt x="1788863" y="2509573"/>
                  <a:pt x="1779087" y="2519362"/>
                </a:cubicBezTo>
                <a:cubicBezTo>
                  <a:pt x="1759536" y="2538941"/>
                  <a:pt x="1739984" y="2548731"/>
                  <a:pt x="1730208" y="2578100"/>
                </a:cubicBezTo>
                <a:cubicBezTo>
                  <a:pt x="1720433" y="2578100"/>
                  <a:pt x="1710657" y="2568310"/>
                  <a:pt x="1700881" y="2568310"/>
                </a:cubicBezTo>
                <a:cubicBezTo>
                  <a:pt x="1671554" y="2578100"/>
                  <a:pt x="1642227" y="2568310"/>
                  <a:pt x="1622676" y="2548731"/>
                </a:cubicBezTo>
                <a:cubicBezTo>
                  <a:pt x="1612900" y="2538941"/>
                  <a:pt x="1632452" y="2529152"/>
                  <a:pt x="1632452" y="2519362"/>
                </a:cubicBezTo>
                <a:cubicBezTo>
                  <a:pt x="1642227" y="2519362"/>
                  <a:pt x="1642227" y="2489994"/>
                  <a:pt x="1661779" y="2499783"/>
                </a:cubicBezTo>
                <a:cubicBezTo>
                  <a:pt x="1681330" y="2509573"/>
                  <a:pt x="1700881" y="2519362"/>
                  <a:pt x="1720433" y="2499783"/>
                </a:cubicBezTo>
                <a:cubicBezTo>
                  <a:pt x="1727764" y="2492441"/>
                  <a:pt x="1735096" y="2474086"/>
                  <a:pt x="1746552" y="2473627"/>
                </a:cubicBezTo>
                <a:close/>
                <a:moveTo>
                  <a:pt x="1346729" y="2362200"/>
                </a:moveTo>
                <a:cubicBezTo>
                  <a:pt x="1356519" y="2371969"/>
                  <a:pt x="1366308" y="2381738"/>
                  <a:pt x="1366308" y="2381738"/>
                </a:cubicBezTo>
                <a:cubicBezTo>
                  <a:pt x="1385888" y="2381738"/>
                  <a:pt x="1405467" y="2381738"/>
                  <a:pt x="1415256" y="2381738"/>
                </a:cubicBezTo>
                <a:cubicBezTo>
                  <a:pt x="1425046" y="2391507"/>
                  <a:pt x="1434836" y="2420815"/>
                  <a:pt x="1444625" y="2440354"/>
                </a:cubicBezTo>
                <a:cubicBezTo>
                  <a:pt x="1434836" y="2469661"/>
                  <a:pt x="1434836" y="2469661"/>
                  <a:pt x="1434836" y="2469661"/>
                </a:cubicBezTo>
                <a:cubicBezTo>
                  <a:pt x="1415256" y="2479431"/>
                  <a:pt x="1405467" y="2489200"/>
                  <a:pt x="1376098" y="2489200"/>
                </a:cubicBezTo>
                <a:cubicBezTo>
                  <a:pt x="1356519" y="2479431"/>
                  <a:pt x="1336939" y="2479431"/>
                  <a:pt x="1327150" y="2459892"/>
                </a:cubicBezTo>
                <a:cubicBezTo>
                  <a:pt x="1327150" y="2430584"/>
                  <a:pt x="1327150" y="2391507"/>
                  <a:pt x="1346729" y="2362200"/>
                </a:cubicBezTo>
                <a:close/>
                <a:moveTo>
                  <a:pt x="1464469" y="2312987"/>
                </a:moveTo>
                <a:cubicBezTo>
                  <a:pt x="1493640" y="2322756"/>
                  <a:pt x="1503363" y="2352064"/>
                  <a:pt x="1503363" y="2371602"/>
                </a:cubicBezTo>
                <a:cubicBezTo>
                  <a:pt x="1503363" y="2391141"/>
                  <a:pt x="1503363" y="2410679"/>
                  <a:pt x="1483916" y="2430218"/>
                </a:cubicBezTo>
                <a:cubicBezTo>
                  <a:pt x="1474193" y="2430218"/>
                  <a:pt x="1464469" y="2439987"/>
                  <a:pt x="1454746" y="2430218"/>
                </a:cubicBezTo>
                <a:cubicBezTo>
                  <a:pt x="1454746" y="2410679"/>
                  <a:pt x="1425575" y="2381371"/>
                  <a:pt x="1425575" y="2361833"/>
                </a:cubicBezTo>
                <a:cubicBezTo>
                  <a:pt x="1425575" y="2352064"/>
                  <a:pt x="1435299" y="2352064"/>
                  <a:pt x="1445022" y="2342294"/>
                </a:cubicBezTo>
                <a:cubicBezTo>
                  <a:pt x="1454746" y="2332525"/>
                  <a:pt x="1454746" y="2322756"/>
                  <a:pt x="1464469" y="2312987"/>
                </a:cubicBezTo>
                <a:close/>
                <a:moveTo>
                  <a:pt x="1287065" y="2312987"/>
                </a:moveTo>
                <a:cubicBezTo>
                  <a:pt x="1296987" y="2312987"/>
                  <a:pt x="1287065" y="2322756"/>
                  <a:pt x="1296987" y="2332525"/>
                </a:cubicBezTo>
                <a:cubicBezTo>
                  <a:pt x="1306909" y="2342294"/>
                  <a:pt x="1316831" y="2352064"/>
                  <a:pt x="1336675" y="2361833"/>
                </a:cubicBezTo>
                <a:cubicBezTo>
                  <a:pt x="1326753" y="2381371"/>
                  <a:pt x="1316831" y="2410679"/>
                  <a:pt x="1316831" y="2430218"/>
                </a:cubicBezTo>
                <a:cubicBezTo>
                  <a:pt x="1306909" y="2439987"/>
                  <a:pt x="1306909" y="2439987"/>
                  <a:pt x="1296987" y="2439987"/>
                </a:cubicBezTo>
                <a:cubicBezTo>
                  <a:pt x="1267222" y="2430218"/>
                  <a:pt x="1267222" y="2400910"/>
                  <a:pt x="1257300" y="2381371"/>
                </a:cubicBezTo>
                <a:cubicBezTo>
                  <a:pt x="1257300" y="2352064"/>
                  <a:pt x="1267222" y="2332525"/>
                  <a:pt x="1287065" y="2312987"/>
                </a:cubicBezTo>
                <a:close/>
                <a:moveTo>
                  <a:pt x="953735" y="2233612"/>
                </a:moveTo>
                <a:cubicBezTo>
                  <a:pt x="963613" y="2233612"/>
                  <a:pt x="953735" y="2253456"/>
                  <a:pt x="963613" y="2263378"/>
                </a:cubicBezTo>
                <a:cubicBezTo>
                  <a:pt x="963613" y="2293143"/>
                  <a:pt x="953735" y="2312987"/>
                  <a:pt x="933979" y="2332831"/>
                </a:cubicBezTo>
                <a:cubicBezTo>
                  <a:pt x="914224" y="2342753"/>
                  <a:pt x="894468" y="2352675"/>
                  <a:pt x="874713" y="2342753"/>
                </a:cubicBezTo>
                <a:cubicBezTo>
                  <a:pt x="874713" y="2322909"/>
                  <a:pt x="884591" y="2312987"/>
                  <a:pt x="884591" y="2293143"/>
                </a:cubicBezTo>
                <a:cubicBezTo>
                  <a:pt x="894468" y="2263378"/>
                  <a:pt x="894468" y="2263378"/>
                  <a:pt x="894468" y="2263378"/>
                </a:cubicBezTo>
                <a:cubicBezTo>
                  <a:pt x="914224" y="2263378"/>
                  <a:pt x="933979" y="2253456"/>
                  <a:pt x="953735" y="2233612"/>
                </a:cubicBezTo>
                <a:close/>
                <a:moveTo>
                  <a:pt x="815711" y="2233612"/>
                </a:moveTo>
                <a:cubicBezTo>
                  <a:pt x="825500" y="2253395"/>
                  <a:pt x="825500" y="2253395"/>
                  <a:pt x="825500" y="2253395"/>
                </a:cubicBezTo>
                <a:cubicBezTo>
                  <a:pt x="835290" y="2263286"/>
                  <a:pt x="845079" y="2273177"/>
                  <a:pt x="864659" y="2263286"/>
                </a:cubicBezTo>
                <a:cubicBezTo>
                  <a:pt x="864659" y="2263286"/>
                  <a:pt x="874448" y="2263286"/>
                  <a:pt x="874448" y="2263286"/>
                </a:cubicBezTo>
                <a:cubicBezTo>
                  <a:pt x="884238" y="2292960"/>
                  <a:pt x="874448" y="2322634"/>
                  <a:pt x="854869" y="2342417"/>
                </a:cubicBezTo>
                <a:cubicBezTo>
                  <a:pt x="835290" y="2362200"/>
                  <a:pt x="805921" y="2352308"/>
                  <a:pt x="786342" y="2342417"/>
                </a:cubicBezTo>
                <a:cubicBezTo>
                  <a:pt x="776552" y="2332526"/>
                  <a:pt x="766763" y="2322634"/>
                  <a:pt x="766763" y="2302851"/>
                </a:cubicBezTo>
                <a:cubicBezTo>
                  <a:pt x="766763" y="2273177"/>
                  <a:pt x="786342" y="2243503"/>
                  <a:pt x="815711" y="2233612"/>
                </a:cubicBezTo>
                <a:close/>
                <a:moveTo>
                  <a:pt x="1926961" y="2224087"/>
                </a:moveTo>
                <a:cubicBezTo>
                  <a:pt x="1946540" y="2224087"/>
                  <a:pt x="1975909" y="2243666"/>
                  <a:pt x="1985699" y="2273035"/>
                </a:cubicBezTo>
                <a:cubicBezTo>
                  <a:pt x="1995488" y="2292614"/>
                  <a:pt x="1985699" y="2312193"/>
                  <a:pt x="1975909" y="2321983"/>
                </a:cubicBezTo>
                <a:cubicBezTo>
                  <a:pt x="1966119" y="2341562"/>
                  <a:pt x="1936751" y="2341562"/>
                  <a:pt x="1917172" y="2341562"/>
                </a:cubicBezTo>
                <a:cubicBezTo>
                  <a:pt x="1878013" y="2331772"/>
                  <a:pt x="1878013" y="2292614"/>
                  <a:pt x="1878013" y="2263245"/>
                </a:cubicBezTo>
                <a:cubicBezTo>
                  <a:pt x="1878013" y="2253456"/>
                  <a:pt x="1897592" y="2253456"/>
                  <a:pt x="1907382" y="2253456"/>
                </a:cubicBezTo>
                <a:cubicBezTo>
                  <a:pt x="1917172" y="2243666"/>
                  <a:pt x="1926961" y="2233876"/>
                  <a:pt x="1926961" y="2224087"/>
                </a:cubicBezTo>
                <a:close/>
                <a:moveTo>
                  <a:pt x="1366044" y="2224087"/>
                </a:moveTo>
                <a:cubicBezTo>
                  <a:pt x="1375965" y="2233929"/>
                  <a:pt x="1366044" y="2243772"/>
                  <a:pt x="1366044" y="2253614"/>
                </a:cubicBezTo>
                <a:cubicBezTo>
                  <a:pt x="1366044" y="2283142"/>
                  <a:pt x="1356122" y="2312670"/>
                  <a:pt x="1385888" y="2332355"/>
                </a:cubicBezTo>
                <a:cubicBezTo>
                  <a:pt x="1385888" y="2342197"/>
                  <a:pt x="1395810" y="2332355"/>
                  <a:pt x="1395810" y="2332355"/>
                </a:cubicBezTo>
                <a:cubicBezTo>
                  <a:pt x="1405731" y="2302827"/>
                  <a:pt x="1385888" y="2283142"/>
                  <a:pt x="1395810" y="2253614"/>
                </a:cubicBezTo>
                <a:cubicBezTo>
                  <a:pt x="1385888" y="2233929"/>
                  <a:pt x="1385888" y="2233929"/>
                  <a:pt x="1385888" y="2233929"/>
                </a:cubicBezTo>
                <a:cubicBezTo>
                  <a:pt x="1405731" y="2253614"/>
                  <a:pt x="1405731" y="2283142"/>
                  <a:pt x="1415653" y="2302827"/>
                </a:cubicBezTo>
                <a:cubicBezTo>
                  <a:pt x="1415653" y="2322512"/>
                  <a:pt x="1425575" y="2352040"/>
                  <a:pt x="1405731" y="2361882"/>
                </a:cubicBezTo>
                <a:cubicBezTo>
                  <a:pt x="1395810" y="2371725"/>
                  <a:pt x="1385888" y="2371725"/>
                  <a:pt x="1375965" y="2371725"/>
                </a:cubicBezTo>
                <a:cubicBezTo>
                  <a:pt x="1366044" y="2371725"/>
                  <a:pt x="1356122" y="2361882"/>
                  <a:pt x="1356122" y="2342197"/>
                </a:cubicBezTo>
                <a:cubicBezTo>
                  <a:pt x="1346200" y="2312670"/>
                  <a:pt x="1356122" y="2263457"/>
                  <a:pt x="1366044" y="2224087"/>
                </a:cubicBezTo>
                <a:close/>
                <a:moveTo>
                  <a:pt x="1277484" y="2224087"/>
                </a:moveTo>
                <a:cubicBezTo>
                  <a:pt x="1287236" y="2224087"/>
                  <a:pt x="1287236" y="2243666"/>
                  <a:pt x="1296988" y="2253456"/>
                </a:cubicBezTo>
                <a:cubicBezTo>
                  <a:pt x="1287236" y="2273035"/>
                  <a:pt x="1287236" y="2292614"/>
                  <a:pt x="1267732" y="2312193"/>
                </a:cubicBezTo>
                <a:cubicBezTo>
                  <a:pt x="1267732" y="2321983"/>
                  <a:pt x="1257980" y="2341562"/>
                  <a:pt x="1248228" y="2331772"/>
                </a:cubicBezTo>
                <a:cubicBezTo>
                  <a:pt x="1228725" y="2312193"/>
                  <a:pt x="1228725" y="2292614"/>
                  <a:pt x="1238477" y="2263245"/>
                </a:cubicBezTo>
                <a:cubicBezTo>
                  <a:pt x="1248228" y="2243666"/>
                  <a:pt x="1257980" y="2233876"/>
                  <a:pt x="1277484" y="2224087"/>
                </a:cubicBezTo>
                <a:close/>
                <a:moveTo>
                  <a:pt x="1798991" y="2214562"/>
                </a:moveTo>
                <a:cubicBezTo>
                  <a:pt x="1808869" y="2224351"/>
                  <a:pt x="1828624" y="2234141"/>
                  <a:pt x="1848380" y="2234141"/>
                </a:cubicBezTo>
                <a:cubicBezTo>
                  <a:pt x="1878013" y="2253720"/>
                  <a:pt x="1858258" y="2292878"/>
                  <a:pt x="1878013" y="2312458"/>
                </a:cubicBezTo>
                <a:cubicBezTo>
                  <a:pt x="1878013" y="2322247"/>
                  <a:pt x="1868135" y="2332037"/>
                  <a:pt x="1858258" y="2332037"/>
                </a:cubicBezTo>
                <a:cubicBezTo>
                  <a:pt x="1848380" y="2332037"/>
                  <a:pt x="1838502" y="2332037"/>
                  <a:pt x="1828624" y="2322247"/>
                </a:cubicBezTo>
                <a:cubicBezTo>
                  <a:pt x="1798991" y="2312458"/>
                  <a:pt x="1789113" y="2283089"/>
                  <a:pt x="1789113" y="2253720"/>
                </a:cubicBezTo>
                <a:cubicBezTo>
                  <a:pt x="1789113" y="2243931"/>
                  <a:pt x="1789113" y="2224351"/>
                  <a:pt x="1798991" y="2214562"/>
                </a:cubicBezTo>
                <a:close/>
                <a:moveTo>
                  <a:pt x="1473994" y="2214562"/>
                </a:moveTo>
                <a:cubicBezTo>
                  <a:pt x="1503760" y="2224351"/>
                  <a:pt x="1523603" y="2253720"/>
                  <a:pt x="1533525" y="2283089"/>
                </a:cubicBezTo>
                <a:cubicBezTo>
                  <a:pt x="1533525" y="2302668"/>
                  <a:pt x="1523603" y="2322247"/>
                  <a:pt x="1513681" y="2332037"/>
                </a:cubicBezTo>
                <a:cubicBezTo>
                  <a:pt x="1503760" y="2332037"/>
                  <a:pt x="1493838" y="2312458"/>
                  <a:pt x="1483916" y="2312458"/>
                </a:cubicBezTo>
                <a:cubicBezTo>
                  <a:pt x="1464072" y="2302668"/>
                  <a:pt x="1473994" y="2283089"/>
                  <a:pt x="1464072" y="2263510"/>
                </a:cubicBezTo>
                <a:cubicBezTo>
                  <a:pt x="1454150" y="2243931"/>
                  <a:pt x="1454150" y="2243931"/>
                  <a:pt x="1454150" y="2243931"/>
                </a:cubicBezTo>
                <a:cubicBezTo>
                  <a:pt x="1464072" y="2234141"/>
                  <a:pt x="1464072" y="2224351"/>
                  <a:pt x="1473994" y="2214562"/>
                </a:cubicBezTo>
                <a:close/>
                <a:moveTo>
                  <a:pt x="1405392" y="2205037"/>
                </a:moveTo>
                <a:cubicBezTo>
                  <a:pt x="1425349" y="2214806"/>
                  <a:pt x="1435328" y="2234344"/>
                  <a:pt x="1445306" y="2244114"/>
                </a:cubicBezTo>
                <a:cubicBezTo>
                  <a:pt x="1455285" y="2273421"/>
                  <a:pt x="1465263" y="2302729"/>
                  <a:pt x="1445306" y="2332037"/>
                </a:cubicBezTo>
                <a:cubicBezTo>
                  <a:pt x="1435328" y="2332037"/>
                  <a:pt x="1435328" y="2332037"/>
                  <a:pt x="1425349" y="2332037"/>
                </a:cubicBezTo>
                <a:cubicBezTo>
                  <a:pt x="1425349" y="2322268"/>
                  <a:pt x="1425349" y="2302729"/>
                  <a:pt x="1425349" y="2292960"/>
                </a:cubicBezTo>
                <a:cubicBezTo>
                  <a:pt x="1435328" y="2273421"/>
                  <a:pt x="1435328" y="2253883"/>
                  <a:pt x="1425349" y="2244114"/>
                </a:cubicBezTo>
                <a:cubicBezTo>
                  <a:pt x="1425349" y="2224575"/>
                  <a:pt x="1395413" y="2214806"/>
                  <a:pt x="1405392" y="2205037"/>
                </a:cubicBezTo>
                <a:close/>
                <a:moveTo>
                  <a:pt x="1345974" y="2205037"/>
                </a:moveTo>
                <a:cubicBezTo>
                  <a:pt x="1355726" y="2205037"/>
                  <a:pt x="1355726" y="2205037"/>
                  <a:pt x="1355726" y="2205037"/>
                </a:cubicBezTo>
                <a:cubicBezTo>
                  <a:pt x="1345974" y="2234292"/>
                  <a:pt x="1306966" y="2263547"/>
                  <a:pt x="1336222" y="2292803"/>
                </a:cubicBezTo>
                <a:cubicBezTo>
                  <a:pt x="1336222" y="2312306"/>
                  <a:pt x="1336222" y="2322058"/>
                  <a:pt x="1336222" y="2341562"/>
                </a:cubicBezTo>
                <a:cubicBezTo>
                  <a:pt x="1336222" y="2341562"/>
                  <a:pt x="1326470" y="2341562"/>
                  <a:pt x="1326470" y="2341562"/>
                </a:cubicBezTo>
                <a:cubicBezTo>
                  <a:pt x="1316718" y="2331810"/>
                  <a:pt x="1306966" y="2322058"/>
                  <a:pt x="1306966" y="2322058"/>
                </a:cubicBezTo>
                <a:cubicBezTo>
                  <a:pt x="1287463" y="2273299"/>
                  <a:pt x="1316718" y="2234292"/>
                  <a:pt x="1345974" y="2205037"/>
                </a:cubicBezTo>
                <a:close/>
                <a:moveTo>
                  <a:pt x="786447" y="2165350"/>
                </a:moveTo>
                <a:cubicBezTo>
                  <a:pt x="796290" y="2165350"/>
                  <a:pt x="786447" y="2184929"/>
                  <a:pt x="796290" y="2194719"/>
                </a:cubicBezTo>
                <a:cubicBezTo>
                  <a:pt x="796290" y="2204508"/>
                  <a:pt x="815975" y="2214298"/>
                  <a:pt x="815975" y="2224087"/>
                </a:cubicBezTo>
                <a:cubicBezTo>
                  <a:pt x="786447" y="2233877"/>
                  <a:pt x="766762" y="2263246"/>
                  <a:pt x="756920" y="2282825"/>
                </a:cubicBezTo>
                <a:cubicBezTo>
                  <a:pt x="747077" y="2282825"/>
                  <a:pt x="737235" y="2273035"/>
                  <a:pt x="727392" y="2273035"/>
                </a:cubicBezTo>
                <a:cubicBezTo>
                  <a:pt x="717550" y="2243666"/>
                  <a:pt x="717550" y="2224087"/>
                  <a:pt x="727392" y="2194719"/>
                </a:cubicBezTo>
                <a:cubicBezTo>
                  <a:pt x="737235" y="2175139"/>
                  <a:pt x="766762" y="2175139"/>
                  <a:pt x="786447" y="2165350"/>
                </a:cubicBezTo>
                <a:close/>
                <a:moveTo>
                  <a:pt x="403225" y="2165350"/>
                </a:moveTo>
                <a:cubicBezTo>
                  <a:pt x="422870" y="2165350"/>
                  <a:pt x="442516" y="2165350"/>
                  <a:pt x="471984" y="2165350"/>
                </a:cubicBezTo>
                <a:cubicBezTo>
                  <a:pt x="471984" y="2175215"/>
                  <a:pt x="471984" y="2185080"/>
                  <a:pt x="481806" y="2194945"/>
                </a:cubicBezTo>
                <a:cubicBezTo>
                  <a:pt x="501452" y="2204811"/>
                  <a:pt x="511274" y="2234406"/>
                  <a:pt x="540742" y="2234406"/>
                </a:cubicBezTo>
                <a:cubicBezTo>
                  <a:pt x="560388" y="2234406"/>
                  <a:pt x="540742" y="2264002"/>
                  <a:pt x="550565" y="2283732"/>
                </a:cubicBezTo>
                <a:cubicBezTo>
                  <a:pt x="550565" y="2283732"/>
                  <a:pt x="560388" y="2293598"/>
                  <a:pt x="550565" y="2293598"/>
                </a:cubicBezTo>
                <a:cubicBezTo>
                  <a:pt x="511274" y="2303463"/>
                  <a:pt x="491629" y="2264002"/>
                  <a:pt x="452338" y="2273867"/>
                </a:cubicBezTo>
                <a:cubicBezTo>
                  <a:pt x="442516" y="2273867"/>
                  <a:pt x="442516" y="2273867"/>
                  <a:pt x="442516" y="2273867"/>
                </a:cubicBezTo>
                <a:cubicBezTo>
                  <a:pt x="442516" y="2244271"/>
                  <a:pt x="413047" y="2214676"/>
                  <a:pt x="403225" y="2185080"/>
                </a:cubicBezTo>
                <a:cubicBezTo>
                  <a:pt x="403225" y="2175215"/>
                  <a:pt x="403225" y="2165350"/>
                  <a:pt x="403225" y="2165350"/>
                </a:cubicBezTo>
                <a:close/>
                <a:moveTo>
                  <a:pt x="386914" y="2152120"/>
                </a:moveTo>
                <a:cubicBezTo>
                  <a:pt x="390605" y="2154590"/>
                  <a:pt x="393065" y="2159528"/>
                  <a:pt x="393065" y="2164467"/>
                </a:cubicBezTo>
                <a:cubicBezTo>
                  <a:pt x="383223" y="2203978"/>
                  <a:pt x="442278" y="2243490"/>
                  <a:pt x="422593" y="2292878"/>
                </a:cubicBezTo>
                <a:cubicBezTo>
                  <a:pt x="432435" y="2292878"/>
                  <a:pt x="452120" y="2283001"/>
                  <a:pt x="461963" y="2283001"/>
                </a:cubicBezTo>
                <a:cubicBezTo>
                  <a:pt x="491490" y="2292878"/>
                  <a:pt x="521018" y="2312634"/>
                  <a:pt x="560388" y="2312634"/>
                </a:cubicBezTo>
                <a:cubicBezTo>
                  <a:pt x="550545" y="2322512"/>
                  <a:pt x="540703" y="2322512"/>
                  <a:pt x="530860" y="2322512"/>
                </a:cubicBezTo>
                <a:cubicBezTo>
                  <a:pt x="511175" y="2312634"/>
                  <a:pt x="491490" y="2312634"/>
                  <a:pt x="471805" y="2302756"/>
                </a:cubicBezTo>
                <a:cubicBezTo>
                  <a:pt x="452120" y="2292878"/>
                  <a:pt x="432435" y="2292878"/>
                  <a:pt x="412750" y="2292878"/>
                </a:cubicBezTo>
                <a:cubicBezTo>
                  <a:pt x="412750" y="2273123"/>
                  <a:pt x="412750" y="2253367"/>
                  <a:pt x="402908" y="2223734"/>
                </a:cubicBezTo>
                <a:cubicBezTo>
                  <a:pt x="393065" y="2203978"/>
                  <a:pt x="363538" y="2184223"/>
                  <a:pt x="373380" y="2154590"/>
                </a:cubicBezTo>
                <a:cubicBezTo>
                  <a:pt x="378302" y="2149651"/>
                  <a:pt x="383223" y="2149651"/>
                  <a:pt x="386914" y="2152120"/>
                </a:cubicBezTo>
                <a:close/>
                <a:moveTo>
                  <a:pt x="1740354" y="2144712"/>
                </a:moveTo>
                <a:cubicBezTo>
                  <a:pt x="1750106" y="2144712"/>
                  <a:pt x="1759858" y="2164495"/>
                  <a:pt x="1769610" y="2164495"/>
                </a:cubicBezTo>
                <a:cubicBezTo>
                  <a:pt x="1789113" y="2204060"/>
                  <a:pt x="1789113" y="2204060"/>
                  <a:pt x="1789113" y="2204060"/>
                </a:cubicBezTo>
                <a:cubicBezTo>
                  <a:pt x="1779361" y="2223843"/>
                  <a:pt x="1779361" y="2243626"/>
                  <a:pt x="1769610" y="2263408"/>
                </a:cubicBezTo>
                <a:cubicBezTo>
                  <a:pt x="1769610" y="2273300"/>
                  <a:pt x="1759858" y="2273300"/>
                  <a:pt x="1759858" y="2263408"/>
                </a:cubicBezTo>
                <a:cubicBezTo>
                  <a:pt x="1730602" y="2253517"/>
                  <a:pt x="1720850" y="2213951"/>
                  <a:pt x="1720850" y="2184277"/>
                </a:cubicBezTo>
                <a:cubicBezTo>
                  <a:pt x="1730602" y="2164495"/>
                  <a:pt x="1730602" y="2154603"/>
                  <a:pt x="1740354" y="2144712"/>
                </a:cubicBezTo>
                <a:close/>
                <a:moveTo>
                  <a:pt x="1002109" y="2144712"/>
                </a:moveTo>
                <a:cubicBezTo>
                  <a:pt x="1021953" y="2184173"/>
                  <a:pt x="1031875" y="2233499"/>
                  <a:pt x="1002109" y="2263094"/>
                </a:cubicBezTo>
                <a:cubicBezTo>
                  <a:pt x="992187" y="2272960"/>
                  <a:pt x="982265" y="2282825"/>
                  <a:pt x="972344" y="2272960"/>
                </a:cubicBezTo>
                <a:cubicBezTo>
                  <a:pt x="972344" y="2253229"/>
                  <a:pt x="972344" y="2243364"/>
                  <a:pt x="962422" y="2213768"/>
                </a:cubicBezTo>
                <a:cubicBezTo>
                  <a:pt x="952500" y="2203903"/>
                  <a:pt x="972344" y="2184173"/>
                  <a:pt x="972344" y="2164442"/>
                </a:cubicBezTo>
                <a:cubicBezTo>
                  <a:pt x="972344" y="2164442"/>
                  <a:pt x="982265" y="2164442"/>
                  <a:pt x="992187" y="2164442"/>
                </a:cubicBezTo>
                <a:cubicBezTo>
                  <a:pt x="992187" y="2154577"/>
                  <a:pt x="1002109" y="2144712"/>
                  <a:pt x="1002109" y="2144712"/>
                </a:cubicBezTo>
                <a:close/>
                <a:moveTo>
                  <a:pt x="1789378" y="2126239"/>
                </a:moveTo>
                <a:lnTo>
                  <a:pt x="1789378" y="2132373"/>
                </a:lnTo>
                <a:cubicBezTo>
                  <a:pt x="1789378" y="2138506"/>
                  <a:pt x="1789378" y="2145866"/>
                  <a:pt x="1789378" y="2155680"/>
                </a:cubicBezTo>
                <a:cubicBezTo>
                  <a:pt x="1799168" y="2165494"/>
                  <a:pt x="1808957" y="2175307"/>
                  <a:pt x="1818747" y="2185121"/>
                </a:cubicBezTo>
                <a:cubicBezTo>
                  <a:pt x="1838326" y="2214562"/>
                  <a:pt x="1838326" y="2214562"/>
                  <a:pt x="1838326" y="2214562"/>
                </a:cubicBezTo>
                <a:cubicBezTo>
                  <a:pt x="1828537" y="2214562"/>
                  <a:pt x="1818747" y="2214562"/>
                  <a:pt x="1808957" y="2214562"/>
                </a:cubicBezTo>
                <a:cubicBezTo>
                  <a:pt x="1789378" y="2194934"/>
                  <a:pt x="1779588" y="2155680"/>
                  <a:pt x="1789378" y="2126239"/>
                </a:cubicBezTo>
                <a:close/>
                <a:moveTo>
                  <a:pt x="2251730" y="2125662"/>
                </a:moveTo>
                <a:cubicBezTo>
                  <a:pt x="2281145" y="2125662"/>
                  <a:pt x="2290950" y="2125662"/>
                  <a:pt x="2320366" y="2125662"/>
                </a:cubicBezTo>
                <a:cubicBezTo>
                  <a:pt x="2339976" y="2135527"/>
                  <a:pt x="2320366" y="2165123"/>
                  <a:pt x="2310561" y="2174988"/>
                </a:cubicBezTo>
                <a:cubicBezTo>
                  <a:pt x="2300756" y="2194718"/>
                  <a:pt x="2300756" y="2214449"/>
                  <a:pt x="2300756" y="2234179"/>
                </a:cubicBezTo>
                <a:cubicBezTo>
                  <a:pt x="2281145" y="2234179"/>
                  <a:pt x="2251730" y="2234179"/>
                  <a:pt x="2241924" y="2244044"/>
                </a:cubicBezTo>
                <a:cubicBezTo>
                  <a:pt x="2222314" y="2263775"/>
                  <a:pt x="2202704" y="2253910"/>
                  <a:pt x="2183093" y="2263775"/>
                </a:cubicBezTo>
                <a:cubicBezTo>
                  <a:pt x="2173288" y="2244044"/>
                  <a:pt x="2192899" y="2234179"/>
                  <a:pt x="2192899" y="2214449"/>
                </a:cubicBezTo>
                <a:cubicBezTo>
                  <a:pt x="2192899" y="2204583"/>
                  <a:pt x="2183093" y="2204583"/>
                  <a:pt x="2192899" y="2194718"/>
                </a:cubicBezTo>
                <a:cubicBezTo>
                  <a:pt x="2212509" y="2194718"/>
                  <a:pt x="2241924" y="2174988"/>
                  <a:pt x="2251730" y="2155257"/>
                </a:cubicBezTo>
                <a:cubicBezTo>
                  <a:pt x="2251730" y="2145392"/>
                  <a:pt x="2251730" y="2135527"/>
                  <a:pt x="2251730" y="2125662"/>
                </a:cubicBezTo>
                <a:close/>
                <a:moveTo>
                  <a:pt x="1937328" y="2125662"/>
                </a:moveTo>
                <a:cubicBezTo>
                  <a:pt x="1947141" y="2125662"/>
                  <a:pt x="1956955" y="2125662"/>
                  <a:pt x="1956955" y="2135553"/>
                </a:cubicBezTo>
                <a:cubicBezTo>
                  <a:pt x="1976582" y="2135553"/>
                  <a:pt x="1996209" y="2155336"/>
                  <a:pt x="2006023" y="2165227"/>
                </a:cubicBezTo>
                <a:cubicBezTo>
                  <a:pt x="2025650" y="2194901"/>
                  <a:pt x="2015837" y="2234467"/>
                  <a:pt x="1996209" y="2254250"/>
                </a:cubicBezTo>
                <a:cubicBezTo>
                  <a:pt x="1976582" y="2254250"/>
                  <a:pt x="1976582" y="2234467"/>
                  <a:pt x="1966768" y="2224576"/>
                </a:cubicBezTo>
                <a:cubicBezTo>
                  <a:pt x="1947141" y="2214684"/>
                  <a:pt x="1927514" y="2204793"/>
                  <a:pt x="1917700" y="2185010"/>
                </a:cubicBezTo>
                <a:cubicBezTo>
                  <a:pt x="1927514" y="2165227"/>
                  <a:pt x="1937328" y="2145445"/>
                  <a:pt x="1937328" y="2125662"/>
                </a:cubicBezTo>
                <a:close/>
                <a:moveTo>
                  <a:pt x="1395413" y="2125662"/>
                </a:moveTo>
                <a:cubicBezTo>
                  <a:pt x="1425349" y="2135475"/>
                  <a:pt x="1435328" y="2155103"/>
                  <a:pt x="1445306" y="2164916"/>
                </a:cubicBezTo>
                <a:cubicBezTo>
                  <a:pt x="1455285" y="2184544"/>
                  <a:pt x="1465263" y="2213984"/>
                  <a:pt x="1455285" y="2223798"/>
                </a:cubicBezTo>
                <a:cubicBezTo>
                  <a:pt x="1455285" y="2233612"/>
                  <a:pt x="1445306" y="2223798"/>
                  <a:pt x="1445306" y="2223798"/>
                </a:cubicBezTo>
                <a:cubicBezTo>
                  <a:pt x="1425349" y="2204171"/>
                  <a:pt x="1425349" y="2204171"/>
                  <a:pt x="1425349" y="2204171"/>
                </a:cubicBezTo>
                <a:cubicBezTo>
                  <a:pt x="1435328" y="2174730"/>
                  <a:pt x="1425349" y="2164916"/>
                  <a:pt x="1405392" y="2145289"/>
                </a:cubicBezTo>
                <a:cubicBezTo>
                  <a:pt x="1405392" y="2135475"/>
                  <a:pt x="1395413" y="2135475"/>
                  <a:pt x="1395413" y="2125662"/>
                </a:cubicBezTo>
                <a:close/>
                <a:moveTo>
                  <a:pt x="1345974" y="2125662"/>
                </a:moveTo>
                <a:cubicBezTo>
                  <a:pt x="1355726" y="2125662"/>
                  <a:pt x="1355726" y="2125662"/>
                  <a:pt x="1355726" y="2135475"/>
                </a:cubicBezTo>
                <a:cubicBezTo>
                  <a:pt x="1345974" y="2155103"/>
                  <a:pt x="1316718" y="2174730"/>
                  <a:pt x="1326470" y="2204171"/>
                </a:cubicBezTo>
                <a:cubicBezTo>
                  <a:pt x="1326470" y="2213984"/>
                  <a:pt x="1316718" y="2223798"/>
                  <a:pt x="1306966" y="2233612"/>
                </a:cubicBezTo>
                <a:cubicBezTo>
                  <a:pt x="1306966" y="2233612"/>
                  <a:pt x="1297215" y="2233612"/>
                  <a:pt x="1297215" y="2223798"/>
                </a:cubicBezTo>
                <a:cubicBezTo>
                  <a:pt x="1287463" y="2204171"/>
                  <a:pt x="1297215" y="2194357"/>
                  <a:pt x="1306966" y="2174730"/>
                </a:cubicBezTo>
                <a:cubicBezTo>
                  <a:pt x="1316718" y="2155103"/>
                  <a:pt x="1326470" y="2135475"/>
                  <a:pt x="1345974" y="2125662"/>
                </a:cubicBezTo>
                <a:close/>
                <a:moveTo>
                  <a:pt x="894644" y="2125662"/>
                </a:moveTo>
                <a:cubicBezTo>
                  <a:pt x="894644" y="2125662"/>
                  <a:pt x="894644" y="2125662"/>
                  <a:pt x="904522" y="2125662"/>
                </a:cubicBezTo>
                <a:cubicBezTo>
                  <a:pt x="894644" y="2145392"/>
                  <a:pt x="884766" y="2145392"/>
                  <a:pt x="874889" y="2165123"/>
                </a:cubicBezTo>
                <a:cubicBezTo>
                  <a:pt x="865011" y="2174988"/>
                  <a:pt x="865011" y="2184853"/>
                  <a:pt x="865011" y="2194718"/>
                </a:cubicBezTo>
                <a:cubicBezTo>
                  <a:pt x="865011" y="2204583"/>
                  <a:pt x="874889" y="2204583"/>
                  <a:pt x="884766" y="2204583"/>
                </a:cubicBezTo>
                <a:cubicBezTo>
                  <a:pt x="894644" y="2194718"/>
                  <a:pt x="894644" y="2184853"/>
                  <a:pt x="894644" y="2174988"/>
                </a:cubicBezTo>
                <a:cubicBezTo>
                  <a:pt x="914400" y="2135527"/>
                  <a:pt x="914400" y="2135527"/>
                  <a:pt x="914400" y="2135527"/>
                </a:cubicBezTo>
                <a:cubicBezTo>
                  <a:pt x="914400" y="2135527"/>
                  <a:pt x="914400" y="2145392"/>
                  <a:pt x="914400" y="2145392"/>
                </a:cubicBezTo>
                <a:cubicBezTo>
                  <a:pt x="914400" y="2174988"/>
                  <a:pt x="904522" y="2204583"/>
                  <a:pt x="884766" y="2234179"/>
                </a:cubicBezTo>
                <a:cubicBezTo>
                  <a:pt x="874889" y="2244044"/>
                  <a:pt x="865011" y="2263775"/>
                  <a:pt x="845255" y="2253910"/>
                </a:cubicBezTo>
                <a:cubicBezTo>
                  <a:pt x="845255" y="2253910"/>
                  <a:pt x="835378" y="2244044"/>
                  <a:pt x="835378" y="2234179"/>
                </a:cubicBezTo>
                <a:cubicBezTo>
                  <a:pt x="825500" y="2194718"/>
                  <a:pt x="865011" y="2155257"/>
                  <a:pt x="894644" y="2125662"/>
                </a:cubicBezTo>
                <a:close/>
                <a:moveTo>
                  <a:pt x="1440392" y="2123519"/>
                </a:moveTo>
                <a:cubicBezTo>
                  <a:pt x="1455209" y="2125364"/>
                  <a:pt x="1470025" y="2138282"/>
                  <a:pt x="1484842" y="2145664"/>
                </a:cubicBezTo>
                <a:cubicBezTo>
                  <a:pt x="1504597" y="2185034"/>
                  <a:pt x="1504597" y="2185034"/>
                  <a:pt x="1504597" y="2185034"/>
                </a:cubicBezTo>
                <a:cubicBezTo>
                  <a:pt x="1504597" y="2194877"/>
                  <a:pt x="1514475" y="2204719"/>
                  <a:pt x="1504597" y="2214562"/>
                </a:cubicBezTo>
                <a:cubicBezTo>
                  <a:pt x="1474964" y="2204719"/>
                  <a:pt x="1474964" y="2204719"/>
                  <a:pt x="1474964" y="2204719"/>
                </a:cubicBezTo>
                <a:cubicBezTo>
                  <a:pt x="1474964" y="2165349"/>
                  <a:pt x="1445331" y="2145664"/>
                  <a:pt x="1425575" y="2125979"/>
                </a:cubicBezTo>
                <a:cubicBezTo>
                  <a:pt x="1430514" y="2123519"/>
                  <a:pt x="1435453" y="2122903"/>
                  <a:pt x="1440392" y="2123519"/>
                </a:cubicBezTo>
                <a:close/>
                <a:moveTo>
                  <a:pt x="1379101" y="2123519"/>
                </a:moveTo>
                <a:cubicBezTo>
                  <a:pt x="1382792" y="2125979"/>
                  <a:pt x="1385253" y="2130900"/>
                  <a:pt x="1385253" y="2135822"/>
                </a:cubicBezTo>
                <a:cubicBezTo>
                  <a:pt x="1395096" y="2165349"/>
                  <a:pt x="1404938" y="2194877"/>
                  <a:pt x="1385253" y="2214562"/>
                </a:cubicBezTo>
                <a:cubicBezTo>
                  <a:pt x="1375410" y="2214562"/>
                  <a:pt x="1365567" y="2204719"/>
                  <a:pt x="1365567" y="2194877"/>
                </a:cubicBezTo>
                <a:cubicBezTo>
                  <a:pt x="1355725" y="2175192"/>
                  <a:pt x="1355725" y="2155507"/>
                  <a:pt x="1365567" y="2125979"/>
                </a:cubicBezTo>
                <a:cubicBezTo>
                  <a:pt x="1370488" y="2121058"/>
                  <a:pt x="1375410" y="2121058"/>
                  <a:pt x="1379101" y="2123519"/>
                </a:cubicBezTo>
                <a:close/>
                <a:moveTo>
                  <a:pt x="1312540" y="2123497"/>
                </a:moveTo>
                <a:cubicBezTo>
                  <a:pt x="1317307" y="2122884"/>
                  <a:pt x="1322229" y="2123497"/>
                  <a:pt x="1327150" y="2125950"/>
                </a:cubicBezTo>
                <a:cubicBezTo>
                  <a:pt x="1307465" y="2145578"/>
                  <a:pt x="1287780" y="2175019"/>
                  <a:pt x="1277937" y="2204459"/>
                </a:cubicBezTo>
                <a:cubicBezTo>
                  <a:pt x="1268095" y="2214273"/>
                  <a:pt x="1258252" y="2224087"/>
                  <a:pt x="1248410" y="2224087"/>
                </a:cubicBezTo>
                <a:cubicBezTo>
                  <a:pt x="1228725" y="2194646"/>
                  <a:pt x="1258252" y="2165205"/>
                  <a:pt x="1277937" y="2145578"/>
                </a:cubicBezTo>
                <a:cubicBezTo>
                  <a:pt x="1285319" y="2138218"/>
                  <a:pt x="1298237" y="2125337"/>
                  <a:pt x="1312540" y="2123497"/>
                </a:cubicBezTo>
                <a:close/>
                <a:moveTo>
                  <a:pt x="2344606" y="2118588"/>
                </a:moveTo>
                <a:cubicBezTo>
                  <a:pt x="2347054" y="2118588"/>
                  <a:pt x="2349501" y="2121039"/>
                  <a:pt x="2349501" y="2125942"/>
                </a:cubicBezTo>
                <a:cubicBezTo>
                  <a:pt x="2349501" y="2165163"/>
                  <a:pt x="2349501" y="2165163"/>
                  <a:pt x="2349501" y="2165163"/>
                </a:cubicBezTo>
                <a:cubicBezTo>
                  <a:pt x="2339712" y="2194578"/>
                  <a:pt x="2320132" y="2223994"/>
                  <a:pt x="2320132" y="2263214"/>
                </a:cubicBezTo>
                <a:cubicBezTo>
                  <a:pt x="2300553" y="2253409"/>
                  <a:pt x="2280974" y="2263214"/>
                  <a:pt x="2251605" y="2273020"/>
                </a:cubicBezTo>
                <a:cubicBezTo>
                  <a:pt x="2232026" y="2282825"/>
                  <a:pt x="2202657" y="2282825"/>
                  <a:pt x="2173288" y="2282825"/>
                </a:cubicBezTo>
                <a:cubicBezTo>
                  <a:pt x="2173288" y="2282825"/>
                  <a:pt x="2173288" y="2282825"/>
                  <a:pt x="2173288" y="2273020"/>
                </a:cubicBezTo>
                <a:cubicBezTo>
                  <a:pt x="2183078" y="2263214"/>
                  <a:pt x="2202657" y="2273020"/>
                  <a:pt x="2212447" y="2273020"/>
                </a:cubicBezTo>
                <a:cubicBezTo>
                  <a:pt x="2241816" y="2263214"/>
                  <a:pt x="2271184" y="2243604"/>
                  <a:pt x="2310343" y="2253409"/>
                </a:cubicBezTo>
                <a:cubicBezTo>
                  <a:pt x="2320132" y="2243604"/>
                  <a:pt x="2310343" y="2233799"/>
                  <a:pt x="2310343" y="2223994"/>
                </a:cubicBezTo>
                <a:cubicBezTo>
                  <a:pt x="2320132" y="2184773"/>
                  <a:pt x="2339712" y="2155357"/>
                  <a:pt x="2339712" y="2125942"/>
                </a:cubicBezTo>
                <a:cubicBezTo>
                  <a:pt x="2339712" y="2121039"/>
                  <a:pt x="2342159" y="2118588"/>
                  <a:pt x="2344606" y="2118588"/>
                </a:cubicBezTo>
                <a:close/>
                <a:moveTo>
                  <a:pt x="953634" y="2116137"/>
                </a:moveTo>
                <a:cubicBezTo>
                  <a:pt x="963613" y="2155214"/>
                  <a:pt x="963613" y="2213829"/>
                  <a:pt x="923698" y="2243137"/>
                </a:cubicBezTo>
                <a:cubicBezTo>
                  <a:pt x="913720" y="2243137"/>
                  <a:pt x="903741" y="2243137"/>
                  <a:pt x="893763" y="2243137"/>
                </a:cubicBezTo>
                <a:cubicBezTo>
                  <a:pt x="893763" y="2233368"/>
                  <a:pt x="903741" y="2223598"/>
                  <a:pt x="913720" y="2213829"/>
                </a:cubicBezTo>
                <a:cubicBezTo>
                  <a:pt x="913720" y="2204060"/>
                  <a:pt x="913720" y="2194291"/>
                  <a:pt x="933677" y="2184521"/>
                </a:cubicBezTo>
                <a:cubicBezTo>
                  <a:pt x="943656" y="2174752"/>
                  <a:pt x="943656" y="2155214"/>
                  <a:pt x="943656" y="2125906"/>
                </a:cubicBezTo>
                <a:cubicBezTo>
                  <a:pt x="943656" y="2125906"/>
                  <a:pt x="943656" y="2116137"/>
                  <a:pt x="953634" y="2116137"/>
                </a:cubicBezTo>
                <a:close/>
                <a:moveTo>
                  <a:pt x="1838037" y="2106612"/>
                </a:moveTo>
                <a:cubicBezTo>
                  <a:pt x="1857953" y="2126115"/>
                  <a:pt x="1877869" y="2145619"/>
                  <a:pt x="1887827" y="2165122"/>
                </a:cubicBezTo>
                <a:cubicBezTo>
                  <a:pt x="1897785" y="2174874"/>
                  <a:pt x="1897785" y="2174874"/>
                  <a:pt x="1907743" y="2184626"/>
                </a:cubicBezTo>
                <a:cubicBezTo>
                  <a:pt x="1897785" y="2194378"/>
                  <a:pt x="1897785" y="2204130"/>
                  <a:pt x="1907743" y="2204130"/>
                </a:cubicBezTo>
                <a:cubicBezTo>
                  <a:pt x="1907743" y="2204130"/>
                  <a:pt x="1907743" y="2204130"/>
                  <a:pt x="1907743" y="2194378"/>
                </a:cubicBezTo>
                <a:cubicBezTo>
                  <a:pt x="1907743" y="2204130"/>
                  <a:pt x="1917701" y="2213881"/>
                  <a:pt x="1917701" y="2223633"/>
                </a:cubicBezTo>
                <a:cubicBezTo>
                  <a:pt x="1907743" y="2223633"/>
                  <a:pt x="1907743" y="2233385"/>
                  <a:pt x="1897785" y="2243137"/>
                </a:cubicBezTo>
                <a:cubicBezTo>
                  <a:pt x="1877869" y="2243137"/>
                  <a:pt x="1857953" y="2233385"/>
                  <a:pt x="1847995" y="2213881"/>
                </a:cubicBezTo>
                <a:cubicBezTo>
                  <a:pt x="1838037" y="2184626"/>
                  <a:pt x="1828079" y="2155371"/>
                  <a:pt x="1808163" y="2126115"/>
                </a:cubicBezTo>
                <a:cubicBezTo>
                  <a:pt x="1818121" y="2116364"/>
                  <a:pt x="1818121" y="2116364"/>
                  <a:pt x="1818121" y="2116364"/>
                </a:cubicBezTo>
                <a:cubicBezTo>
                  <a:pt x="1828079" y="2116364"/>
                  <a:pt x="1818121" y="2135867"/>
                  <a:pt x="1828079" y="2135867"/>
                </a:cubicBezTo>
                <a:cubicBezTo>
                  <a:pt x="1838037" y="2145619"/>
                  <a:pt x="1828079" y="2165122"/>
                  <a:pt x="1838037" y="2165122"/>
                </a:cubicBezTo>
                <a:cubicBezTo>
                  <a:pt x="1838037" y="2174874"/>
                  <a:pt x="1847995" y="2184626"/>
                  <a:pt x="1857953" y="2194378"/>
                </a:cubicBezTo>
                <a:cubicBezTo>
                  <a:pt x="1867911" y="2194378"/>
                  <a:pt x="1877869" y="2184626"/>
                  <a:pt x="1877869" y="2174874"/>
                </a:cubicBezTo>
                <a:cubicBezTo>
                  <a:pt x="1877869" y="2155371"/>
                  <a:pt x="1847995" y="2135867"/>
                  <a:pt x="1838037" y="2106612"/>
                </a:cubicBezTo>
                <a:close/>
                <a:moveTo>
                  <a:pt x="1789378" y="2106612"/>
                </a:moveTo>
                <a:cubicBezTo>
                  <a:pt x="1789378" y="2106612"/>
                  <a:pt x="1789378" y="2106612"/>
                  <a:pt x="1789378" y="2116425"/>
                </a:cubicBezTo>
                <a:lnTo>
                  <a:pt x="1789378" y="2126239"/>
                </a:lnTo>
                <a:cubicBezTo>
                  <a:pt x="1779588" y="2116425"/>
                  <a:pt x="1779588" y="2116425"/>
                  <a:pt x="1789378" y="2106612"/>
                </a:cubicBezTo>
                <a:close/>
                <a:moveTo>
                  <a:pt x="1533405" y="2095500"/>
                </a:moveTo>
                <a:cubicBezTo>
                  <a:pt x="1543230" y="2095500"/>
                  <a:pt x="1553054" y="2105348"/>
                  <a:pt x="1553054" y="2115197"/>
                </a:cubicBezTo>
                <a:cubicBezTo>
                  <a:pt x="1582528" y="2203832"/>
                  <a:pt x="1612002" y="2282619"/>
                  <a:pt x="1631651" y="2371255"/>
                </a:cubicBezTo>
                <a:cubicBezTo>
                  <a:pt x="1641475" y="2430345"/>
                  <a:pt x="1621826" y="2499284"/>
                  <a:pt x="1572704" y="2538677"/>
                </a:cubicBezTo>
                <a:cubicBezTo>
                  <a:pt x="1533405" y="2568222"/>
                  <a:pt x="1494107" y="2578071"/>
                  <a:pt x="1454809" y="2597768"/>
                </a:cubicBezTo>
                <a:cubicBezTo>
                  <a:pt x="1435160" y="2607616"/>
                  <a:pt x="1425336" y="2617464"/>
                  <a:pt x="1405687" y="2627313"/>
                </a:cubicBezTo>
                <a:cubicBezTo>
                  <a:pt x="1386037" y="2617464"/>
                  <a:pt x="1366388" y="2607616"/>
                  <a:pt x="1346739" y="2607616"/>
                </a:cubicBezTo>
                <a:cubicBezTo>
                  <a:pt x="1268143" y="2578071"/>
                  <a:pt x="1169897" y="2548526"/>
                  <a:pt x="1140424" y="2459890"/>
                </a:cubicBezTo>
                <a:cubicBezTo>
                  <a:pt x="1120775" y="2371255"/>
                  <a:pt x="1160073" y="2302316"/>
                  <a:pt x="1169897" y="2213680"/>
                </a:cubicBezTo>
                <a:cubicBezTo>
                  <a:pt x="1189546" y="2115197"/>
                  <a:pt x="1189546" y="2115197"/>
                  <a:pt x="1189546" y="2115197"/>
                </a:cubicBezTo>
                <a:cubicBezTo>
                  <a:pt x="1199371" y="2105348"/>
                  <a:pt x="1209196" y="2115197"/>
                  <a:pt x="1219020" y="2115197"/>
                </a:cubicBezTo>
                <a:cubicBezTo>
                  <a:pt x="1219020" y="2125045"/>
                  <a:pt x="1219020" y="2125045"/>
                  <a:pt x="1219020" y="2125045"/>
                </a:cubicBezTo>
                <a:cubicBezTo>
                  <a:pt x="1209196" y="2193984"/>
                  <a:pt x="1189546" y="2272771"/>
                  <a:pt x="1189546" y="2341709"/>
                </a:cubicBezTo>
                <a:cubicBezTo>
                  <a:pt x="1189546" y="2371255"/>
                  <a:pt x="1199371" y="2400800"/>
                  <a:pt x="1219020" y="2420497"/>
                </a:cubicBezTo>
                <a:cubicBezTo>
                  <a:pt x="1258318" y="2479587"/>
                  <a:pt x="1327090" y="2499284"/>
                  <a:pt x="1376212" y="2538677"/>
                </a:cubicBezTo>
                <a:cubicBezTo>
                  <a:pt x="1376212" y="2548526"/>
                  <a:pt x="1386037" y="2548526"/>
                  <a:pt x="1395862" y="2548526"/>
                </a:cubicBezTo>
                <a:cubicBezTo>
                  <a:pt x="1405687" y="2528829"/>
                  <a:pt x="1425336" y="2518980"/>
                  <a:pt x="1444985" y="2509132"/>
                </a:cubicBezTo>
                <a:cubicBezTo>
                  <a:pt x="1494107" y="2479587"/>
                  <a:pt x="1572704" y="2430345"/>
                  <a:pt x="1582528" y="2361406"/>
                </a:cubicBezTo>
                <a:cubicBezTo>
                  <a:pt x="1582528" y="2331861"/>
                  <a:pt x="1582528" y="2302316"/>
                  <a:pt x="1562879" y="2272771"/>
                </a:cubicBezTo>
                <a:cubicBezTo>
                  <a:pt x="1562879" y="2243226"/>
                  <a:pt x="1543230" y="2213680"/>
                  <a:pt x="1543230" y="2174287"/>
                </a:cubicBezTo>
                <a:cubicBezTo>
                  <a:pt x="1533405" y="2154590"/>
                  <a:pt x="1533405" y="2134893"/>
                  <a:pt x="1523581" y="2105348"/>
                </a:cubicBezTo>
                <a:cubicBezTo>
                  <a:pt x="1523581" y="2105348"/>
                  <a:pt x="1533405" y="2105348"/>
                  <a:pt x="1533405" y="2095500"/>
                </a:cubicBezTo>
                <a:close/>
                <a:moveTo>
                  <a:pt x="893763" y="2095500"/>
                </a:moveTo>
                <a:cubicBezTo>
                  <a:pt x="883920" y="2115416"/>
                  <a:pt x="874078" y="2115416"/>
                  <a:pt x="864235" y="2115416"/>
                </a:cubicBezTo>
                <a:cubicBezTo>
                  <a:pt x="844550" y="2145290"/>
                  <a:pt x="844550" y="2145290"/>
                  <a:pt x="844550" y="2145290"/>
                </a:cubicBezTo>
                <a:cubicBezTo>
                  <a:pt x="844550" y="2165206"/>
                  <a:pt x="834708" y="2185122"/>
                  <a:pt x="824865" y="2205038"/>
                </a:cubicBezTo>
                <a:cubicBezTo>
                  <a:pt x="815023" y="2205038"/>
                  <a:pt x="815023" y="2205038"/>
                  <a:pt x="815023" y="2195080"/>
                </a:cubicBezTo>
                <a:cubicBezTo>
                  <a:pt x="805180" y="2185122"/>
                  <a:pt x="795338" y="2165206"/>
                  <a:pt x="805180" y="2155248"/>
                </a:cubicBezTo>
                <a:cubicBezTo>
                  <a:pt x="824865" y="2125374"/>
                  <a:pt x="854393" y="2095500"/>
                  <a:pt x="893763" y="2095500"/>
                </a:cubicBezTo>
                <a:close/>
                <a:moveTo>
                  <a:pt x="1570228" y="2093665"/>
                </a:moveTo>
                <a:cubicBezTo>
                  <a:pt x="1577133" y="2089976"/>
                  <a:pt x="1582657" y="2108421"/>
                  <a:pt x="1582657" y="2115799"/>
                </a:cubicBezTo>
                <a:cubicBezTo>
                  <a:pt x="1602299" y="2184660"/>
                  <a:pt x="1631762" y="2253521"/>
                  <a:pt x="1651404" y="2332219"/>
                </a:cubicBezTo>
                <a:cubicBezTo>
                  <a:pt x="1651404" y="2332219"/>
                  <a:pt x="1651404" y="2332219"/>
                  <a:pt x="1651404" y="2342057"/>
                </a:cubicBezTo>
                <a:cubicBezTo>
                  <a:pt x="1661225" y="2381406"/>
                  <a:pt x="1661225" y="2381406"/>
                  <a:pt x="1661225" y="2381406"/>
                </a:cubicBezTo>
                <a:cubicBezTo>
                  <a:pt x="1661225" y="2410918"/>
                  <a:pt x="1661225" y="2450267"/>
                  <a:pt x="1651404" y="2469942"/>
                </a:cubicBezTo>
                <a:cubicBezTo>
                  <a:pt x="1631762" y="2509291"/>
                  <a:pt x="1602299" y="2558477"/>
                  <a:pt x="1553194" y="2578152"/>
                </a:cubicBezTo>
                <a:cubicBezTo>
                  <a:pt x="1504090" y="2607664"/>
                  <a:pt x="1454985" y="2627338"/>
                  <a:pt x="1405880" y="2656850"/>
                </a:cubicBezTo>
                <a:cubicBezTo>
                  <a:pt x="1386238" y="2676525"/>
                  <a:pt x="1376417" y="2637176"/>
                  <a:pt x="1366595" y="2637176"/>
                </a:cubicBezTo>
                <a:cubicBezTo>
                  <a:pt x="1307669" y="2607664"/>
                  <a:pt x="1248744" y="2597826"/>
                  <a:pt x="1199639" y="2568315"/>
                </a:cubicBezTo>
                <a:cubicBezTo>
                  <a:pt x="1189818" y="2548640"/>
                  <a:pt x="1170176" y="2548640"/>
                  <a:pt x="1160355" y="2538803"/>
                </a:cubicBezTo>
                <a:cubicBezTo>
                  <a:pt x="1150534" y="2519128"/>
                  <a:pt x="1130892" y="2509291"/>
                  <a:pt x="1130892" y="2489616"/>
                </a:cubicBezTo>
                <a:cubicBezTo>
                  <a:pt x="1111250" y="2460104"/>
                  <a:pt x="1111250" y="2420755"/>
                  <a:pt x="1111250" y="2381406"/>
                </a:cubicBezTo>
                <a:cubicBezTo>
                  <a:pt x="1130892" y="2292870"/>
                  <a:pt x="1140713" y="2204335"/>
                  <a:pt x="1160355" y="2105962"/>
                </a:cubicBezTo>
                <a:cubicBezTo>
                  <a:pt x="1170176" y="2105962"/>
                  <a:pt x="1170176" y="2105962"/>
                  <a:pt x="1170176" y="2105962"/>
                </a:cubicBezTo>
                <a:cubicBezTo>
                  <a:pt x="1160355" y="2204335"/>
                  <a:pt x="1140713" y="2292870"/>
                  <a:pt x="1130892" y="2381406"/>
                </a:cubicBezTo>
                <a:cubicBezTo>
                  <a:pt x="1130892" y="2430592"/>
                  <a:pt x="1121071" y="2489616"/>
                  <a:pt x="1160355" y="2528965"/>
                </a:cubicBezTo>
                <a:cubicBezTo>
                  <a:pt x="1209460" y="2568315"/>
                  <a:pt x="1258565" y="2587989"/>
                  <a:pt x="1317490" y="2607664"/>
                </a:cubicBezTo>
                <a:cubicBezTo>
                  <a:pt x="1346953" y="2617501"/>
                  <a:pt x="1376417" y="2617501"/>
                  <a:pt x="1396059" y="2647013"/>
                </a:cubicBezTo>
                <a:cubicBezTo>
                  <a:pt x="1454985" y="2597826"/>
                  <a:pt x="1543373" y="2587989"/>
                  <a:pt x="1602299" y="2519128"/>
                </a:cubicBezTo>
                <a:cubicBezTo>
                  <a:pt x="1690688" y="2420755"/>
                  <a:pt x="1612120" y="2283033"/>
                  <a:pt x="1582657" y="2174823"/>
                </a:cubicBezTo>
                <a:cubicBezTo>
                  <a:pt x="1582657" y="2145311"/>
                  <a:pt x="1572836" y="2125636"/>
                  <a:pt x="1563015" y="2105962"/>
                </a:cubicBezTo>
                <a:cubicBezTo>
                  <a:pt x="1565471" y="2098584"/>
                  <a:pt x="1567926" y="2094895"/>
                  <a:pt x="1570228" y="2093665"/>
                </a:cubicBezTo>
                <a:close/>
                <a:moveTo>
                  <a:pt x="805497" y="2074307"/>
                </a:moveTo>
                <a:cubicBezTo>
                  <a:pt x="815340" y="2071846"/>
                  <a:pt x="825182" y="2071846"/>
                  <a:pt x="835025" y="2076767"/>
                </a:cubicBezTo>
                <a:cubicBezTo>
                  <a:pt x="835025" y="2096452"/>
                  <a:pt x="835025" y="2096452"/>
                  <a:pt x="835025" y="2096452"/>
                </a:cubicBezTo>
                <a:cubicBezTo>
                  <a:pt x="815340" y="2116137"/>
                  <a:pt x="805497" y="2125980"/>
                  <a:pt x="795655" y="2145665"/>
                </a:cubicBezTo>
                <a:cubicBezTo>
                  <a:pt x="775970" y="2145665"/>
                  <a:pt x="766127" y="2165350"/>
                  <a:pt x="746442" y="2165350"/>
                </a:cubicBezTo>
                <a:cubicBezTo>
                  <a:pt x="736600" y="2165350"/>
                  <a:pt x="736600" y="2155507"/>
                  <a:pt x="736600" y="2155507"/>
                </a:cubicBezTo>
                <a:cubicBezTo>
                  <a:pt x="736600" y="2125980"/>
                  <a:pt x="756285" y="2096452"/>
                  <a:pt x="775970" y="2086610"/>
                </a:cubicBezTo>
                <a:cubicBezTo>
                  <a:pt x="785812" y="2081689"/>
                  <a:pt x="795655" y="2076767"/>
                  <a:pt x="805497" y="2074307"/>
                </a:cubicBezTo>
                <a:close/>
                <a:moveTo>
                  <a:pt x="1828800" y="2066925"/>
                </a:moveTo>
                <a:cubicBezTo>
                  <a:pt x="1838643" y="2066925"/>
                  <a:pt x="1838643" y="2066925"/>
                  <a:pt x="1838643" y="2066925"/>
                </a:cubicBezTo>
                <a:cubicBezTo>
                  <a:pt x="1868170" y="2086610"/>
                  <a:pt x="1917383" y="2096452"/>
                  <a:pt x="1927225" y="2145665"/>
                </a:cubicBezTo>
                <a:cubicBezTo>
                  <a:pt x="1917383" y="2155507"/>
                  <a:pt x="1927225" y="2165350"/>
                  <a:pt x="1907540" y="2165350"/>
                </a:cubicBezTo>
                <a:cubicBezTo>
                  <a:pt x="1887855" y="2165350"/>
                  <a:pt x="1887855" y="2135822"/>
                  <a:pt x="1887855" y="2116137"/>
                </a:cubicBezTo>
                <a:cubicBezTo>
                  <a:pt x="1878013" y="2096452"/>
                  <a:pt x="1848485" y="2076767"/>
                  <a:pt x="1828800" y="2066925"/>
                </a:cubicBezTo>
                <a:close/>
                <a:moveTo>
                  <a:pt x="1001713" y="2046287"/>
                </a:moveTo>
                <a:cubicBezTo>
                  <a:pt x="1031875" y="2056178"/>
                  <a:pt x="1031875" y="2056178"/>
                  <a:pt x="1031875" y="2056178"/>
                </a:cubicBezTo>
                <a:cubicBezTo>
                  <a:pt x="1041929" y="2085852"/>
                  <a:pt x="1062038" y="2115526"/>
                  <a:pt x="1051984" y="2145201"/>
                </a:cubicBezTo>
                <a:cubicBezTo>
                  <a:pt x="1051984" y="2155092"/>
                  <a:pt x="1051984" y="2174875"/>
                  <a:pt x="1031875" y="2174875"/>
                </a:cubicBezTo>
                <a:cubicBezTo>
                  <a:pt x="1021821" y="2155092"/>
                  <a:pt x="1021821" y="2145201"/>
                  <a:pt x="1011767" y="2135309"/>
                </a:cubicBezTo>
                <a:cubicBezTo>
                  <a:pt x="1021821" y="2115526"/>
                  <a:pt x="1011767" y="2095744"/>
                  <a:pt x="1011767" y="2075961"/>
                </a:cubicBezTo>
                <a:cubicBezTo>
                  <a:pt x="1001713" y="2066070"/>
                  <a:pt x="1001713" y="2056178"/>
                  <a:pt x="1001713" y="2046287"/>
                </a:cubicBezTo>
                <a:close/>
                <a:moveTo>
                  <a:pt x="1906877" y="2036762"/>
                </a:moveTo>
                <a:cubicBezTo>
                  <a:pt x="1926504" y="2046604"/>
                  <a:pt x="1965759" y="2056447"/>
                  <a:pt x="1975572" y="2085974"/>
                </a:cubicBezTo>
                <a:cubicBezTo>
                  <a:pt x="1985386" y="2105659"/>
                  <a:pt x="2005013" y="2115502"/>
                  <a:pt x="1995200" y="2135187"/>
                </a:cubicBezTo>
                <a:cubicBezTo>
                  <a:pt x="1975572" y="2125344"/>
                  <a:pt x="1946131" y="2115502"/>
                  <a:pt x="1926504" y="2105659"/>
                </a:cubicBezTo>
                <a:cubicBezTo>
                  <a:pt x="1897063" y="2085974"/>
                  <a:pt x="1897063" y="2085974"/>
                  <a:pt x="1897063" y="2085974"/>
                </a:cubicBezTo>
                <a:cubicBezTo>
                  <a:pt x="1906877" y="2066289"/>
                  <a:pt x="1897063" y="2056447"/>
                  <a:pt x="1897063" y="2046604"/>
                </a:cubicBezTo>
                <a:cubicBezTo>
                  <a:pt x="1906877" y="2036762"/>
                  <a:pt x="1906877" y="2036762"/>
                  <a:pt x="1906877" y="2036762"/>
                </a:cubicBezTo>
                <a:close/>
                <a:moveTo>
                  <a:pt x="1720322" y="2036762"/>
                </a:moveTo>
                <a:cubicBezTo>
                  <a:pt x="1730112" y="2046627"/>
                  <a:pt x="1720322" y="2056492"/>
                  <a:pt x="1720322" y="2056492"/>
                </a:cubicBezTo>
                <a:cubicBezTo>
                  <a:pt x="1710532" y="2095953"/>
                  <a:pt x="1739901" y="2115683"/>
                  <a:pt x="1720322" y="2145279"/>
                </a:cubicBezTo>
                <a:cubicBezTo>
                  <a:pt x="1720322" y="2155144"/>
                  <a:pt x="1720322" y="2165010"/>
                  <a:pt x="1710532" y="2174875"/>
                </a:cubicBezTo>
                <a:cubicBezTo>
                  <a:pt x="1700743" y="2165010"/>
                  <a:pt x="1690953" y="2155144"/>
                  <a:pt x="1681163" y="2145279"/>
                </a:cubicBezTo>
                <a:cubicBezTo>
                  <a:pt x="1681163" y="2125549"/>
                  <a:pt x="1681163" y="2095953"/>
                  <a:pt x="1690953" y="2076223"/>
                </a:cubicBezTo>
                <a:cubicBezTo>
                  <a:pt x="1700743" y="2056492"/>
                  <a:pt x="1710532" y="2046627"/>
                  <a:pt x="1720322" y="2036762"/>
                </a:cubicBezTo>
                <a:close/>
                <a:moveTo>
                  <a:pt x="983298" y="2036762"/>
                </a:moveTo>
                <a:cubicBezTo>
                  <a:pt x="993141" y="2036762"/>
                  <a:pt x="993141" y="2056606"/>
                  <a:pt x="993141" y="2056606"/>
                </a:cubicBezTo>
                <a:cubicBezTo>
                  <a:pt x="1002983" y="2086371"/>
                  <a:pt x="1012826" y="2116137"/>
                  <a:pt x="993141" y="2135981"/>
                </a:cubicBezTo>
                <a:cubicBezTo>
                  <a:pt x="993141" y="2145903"/>
                  <a:pt x="983298" y="2155825"/>
                  <a:pt x="973455" y="2145903"/>
                </a:cubicBezTo>
                <a:cubicBezTo>
                  <a:pt x="963613" y="2126059"/>
                  <a:pt x="973455" y="2116137"/>
                  <a:pt x="983298" y="2096293"/>
                </a:cubicBezTo>
                <a:cubicBezTo>
                  <a:pt x="983298" y="2076450"/>
                  <a:pt x="963613" y="2056606"/>
                  <a:pt x="983298" y="2036762"/>
                </a:cubicBezTo>
                <a:close/>
                <a:moveTo>
                  <a:pt x="963613" y="2027237"/>
                </a:moveTo>
                <a:cubicBezTo>
                  <a:pt x="953634" y="2066607"/>
                  <a:pt x="953634" y="2105977"/>
                  <a:pt x="913720" y="2125662"/>
                </a:cubicBezTo>
                <a:cubicBezTo>
                  <a:pt x="913720" y="2125662"/>
                  <a:pt x="903741" y="2115819"/>
                  <a:pt x="903741" y="2115819"/>
                </a:cubicBezTo>
                <a:cubicBezTo>
                  <a:pt x="893763" y="2076449"/>
                  <a:pt x="933677" y="2046922"/>
                  <a:pt x="963613" y="2027237"/>
                </a:cubicBezTo>
                <a:close/>
                <a:moveTo>
                  <a:pt x="1740297" y="2017712"/>
                </a:moveTo>
                <a:cubicBezTo>
                  <a:pt x="1760141" y="2027481"/>
                  <a:pt x="1750219" y="2047020"/>
                  <a:pt x="1750219" y="2056789"/>
                </a:cubicBezTo>
                <a:cubicBezTo>
                  <a:pt x="1750219" y="2076327"/>
                  <a:pt x="1740297" y="2105635"/>
                  <a:pt x="1770063" y="2125173"/>
                </a:cubicBezTo>
                <a:cubicBezTo>
                  <a:pt x="1770063" y="2125173"/>
                  <a:pt x="1770063" y="2144712"/>
                  <a:pt x="1770063" y="2144712"/>
                </a:cubicBezTo>
                <a:cubicBezTo>
                  <a:pt x="1730375" y="2134943"/>
                  <a:pt x="1730375" y="2095866"/>
                  <a:pt x="1730375" y="2066558"/>
                </a:cubicBezTo>
                <a:cubicBezTo>
                  <a:pt x="1730375" y="2056789"/>
                  <a:pt x="1730375" y="2037250"/>
                  <a:pt x="1740297" y="2017712"/>
                </a:cubicBezTo>
                <a:close/>
                <a:moveTo>
                  <a:pt x="933132" y="2017712"/>
                </a:moveTo>
                <a:cubicBezTo>
                  <a:pt x="933132" y="2017712"/>
                  <a:pt x="942975" y="2017712"/>
                  <a:pt x="942975" y="2017712"/>
                </a:cubicBezTo>
                <a:cubicBezTo>
                  <a:pt x="942975" y="2027464"/>
                  <a:pt x="933132" y="2037216"/>
                  <a:pt x="923290" y="2046967"/>
                </a:cubicBezTo>
                <a:cubicBezTo>
                  <a:pt x="903605" y="2046967"/>
                  <a:pt x="883920" y="2056719"/>
                  <a:pt x="874077" y="2076223"/>
                </a:cubicBezTo>
                <a:cubicBezTo>
                  <a:pt x="874077" y="2085975"/>
                  <a:pt x="864235" y="2085975"/>
                  <a:pt x="854392" y="2085975"/>
                </a:cubicBezTo>
                <a:cubicBezTo>
                  <a:pt x="844550" y="2085975"/>
                  <a:pt x="844550" y="2076223"/>
                  <a:pt x="854392" y="2066471"/>
                </a:cubicBezTo>
                <a:cubicBezTo>
                  <a:pt x="864235" y="2037216"/>
                  <a:pt x="903605" y="2027464"/>
                  <a:pt x="933132" y="2017712"/>
                </a:cubicBezTo>
                <a:close/>
                <a:moveTo>
                  <a:pt x="1768929" y="2008187"/>
                </a:moveTo>
                <a:cubicBezTo>
                  <a:pt x="1788886" y="2008187"/>
                  <a:pt x="1788886" y="2027872"/>
                  <a:pt x="1808843" y="2037714"/>
                </a:cubicBezTo>
                <a:cubicBezTo>
                  <a:pt x="1818822" y="2057399"/>
                  <a:pt x="1828800" y="2077084"/>
                  <a:pt x="1828800" y="2096769"/>
                </a:cubicBezTo>
                <a:cubicBezTo>
                  <a:pt x="1818822" y="2106612"/>
                  <a:pt x="1808843" y="2106612"/>
                  <a:pt x="1798865" y="2096769"/>
                </a:cubicBezTo>
                <a:cubicBezTo>
                  <a:pt x="1758950" y="2086927"/>
                  <a:pt x="1768929" y="2047557"/>
                  <a:pt x="1758950" y="2018029"/>
                </a:cubicBezTo>
                <a:cubicBezTo>
                  <a:pt x="1758950" y="2008187"/>
                  <a:pt x="1768929" y="2008187"/>
                  <a:pt x="1768929" y="2008187"/>
                </a:cubicBezTo>
                <a:close/>
                <a:moveTo>
                  <a:pt x="1789113" y="1997428"/>
                </a:moveTo>
                <a:cubicBezTo>
                  <a:pt x="1828483" y="1997428"/>
                  <a:pt x="1867853" y="2017183"/>
                  <a:pt x="1887538" y="2046817"/>
                </a:cubicBezTo>
                <a:cubicBezTo>
                  <a:pt x="1887538" y="2056694"/>
                  <a:pt x="1887538" y="2066572"/>
                  <a:pt x="1887538" y="2076450"/>
                </a:cubicBezTo>
                <a:cubicBezTo>
                  <a:pt x="1877696" y="2076450"/>
                  <a:pt x="1867853" y="2066572"/>
                  <a:pt x="1858011" y="2066572"/>
                </a:cubicBezTo>
                <a:cubicBezTo>
                  <a:pt x="1858011" y="2017183"/>
                  <a:pt x="1808798" y="2027061"/>
                  <a:pt x="1789113" y="1997428"/>
                </a:cubicBezTo>
                <a:close/>
                <a:moveTo>
                  <a:pt x="894252" y="1987550"/>
                </a:moveTo>
                <a:cubicBezTo>
                  <a:pt x="904143" y="1987550"/>
                  <a:pt x="914034" y="1997472"/>
                  <a:pt x="923926" y="2007394"/>
                </a:cubicBezTo>
                <a:cubicBezTo>
                  <a:pt x="894252" y="2017315"/>
                  <a:pt x="864577" y="2027237"/>
                  <a:pt x="844795" y="2057003"/>
                </a:cubicBezTo>
                <a:cubicBezTo>
                  <a:pt x="825012" y="2057003"/>
                  <a:pt x="815121" y="2066925"/>
                  <a:pt x="805229" y="2057003"/>
                </a:cubicBezTo>
                <a:cubicBezTo>
                  <a:pt x="795338" y="2037159"/>
                  <a:pt x="815121" y="2017315"/>
                  <a:pt x="834903" y="2007394"/>
                </a:cubicBezTo>
                <a:cubicBezTo>
                  <a:pt x="854686" y="1997472"/>
                  <a:pt x="874469" y="1987550"/>
                  <a:pt x="894252" y="1987550"/>
                </a:cubicBezTo>
                <a:close/>
                <a:moveTo>
                  <a:pt x="1834208" y="1966267"/>
                </a:moveTo>
                <a:cubicBezTo>
                  <a:pt x="1845370" y="1966267"/>
                  <a:pt x="1857773" y="1968698"/>
                  <a:pt x="1867695" y="1968698"/>
                </a:cubicBezTo>
                <a:cubicBezTo>
                  <a:pt x="1887539" y="1978422"/>
                  <a:pt x="1907382" y="1988145"/>
                  <a:pt x="1917304" y="2007592"/>
                </a:cubicBezTo>
                <a:cubicBezTo>
                  <a:pt x="1917304" y="2017316"/>
                  <a:pt x="1927226" y="2027039"/>
                  <a:pt x="1917304" y="2027039"/>
                </a:cubicBezTo>
                <a:cubicBezTo>
                  <a:pt x="1887539" y="2036763"/>
                  <a:pt x="1867695" y="2007592"/>
                  <a:pt x="1847851" y="1997869"/>
                </a:cubicBezTo>
                <a:cubicBezTo>
                  <a:pt x="1828007" y="1997869"/>
                  <a:pt x="1818085" y="1988145"/>
                  <a:pt x="1808163" y="1978422"/>
                </a:cubicBezTo>
                <a:cubicBezTo>
                  <a:pt x="1813124" y="1968698"/>
                  <a:pt x="1823046" y="1966267"/>
                  <a:pt x="1834208" y="1966267"/>
                </a:cubicBezTo>
                <a:close/>
                <a:moveTo>
                  <a:pt x="815522" y="1928812"/>
                </a:moveTo>
                <a:cubicBezTo>
                  <a:pt x="825359" y="1928812"/>
                  <a:pt x="835196" y="1938649"/>
                  <a:pt x="835196" y="1938649"/>
                </a:cubicBezTo>
                <a:cubicBezTo>
                  <a:pt x="825359" y="1977996"/>
                  <a:pt x="786011" y="1987833"/>
                  <a:pt x="766338" y="2027180"/>
                </a:cubicBezTo>
                <a:cubicBezTo>
                  <a:pt x="726990" y="2076364"/>
                  <a:pt x="667969" y="2125549"/>
                  <a:pt x="667969" y="2204243"/>
                </a:cubicBezTo>
                <a:cubicBezTo>
                  <a:pt x="677806" y="2253427"/>
                  <a:pt x="697480" y="2302612"/>
                  <a:pt x="736827" y="2341959"/>
                </a:cubicBezTo>
                <a:cubicBezTo>
                  <a:pt x="746664" y="2361633"/>
                  <a:pt x="756501" y="2381306"/>
                  <a:pt x="766338" y="2400980"/>
                </a:cubicBezTo>
                <a:cubicBezTo>
                  <a:pt x="766338" y="2410817"/>
                  <a:pt x="776175" y="2400980"/>
                  <a:pt x="786011" y="2400980"/>
                </a:cubicBezTo>
                <a:cubicBezTo>
                  <a:pt x="864706" y="2381306"/>
                  <a:pt x="943401" y="2400980"/>
                  <a:pt x="1002422" y="2341959"/>
                </a:cubicBezTo>
                <a:cubicBezTo>
                  <a:pt x="1022096" y="2332122"/>
                  <a:pt x="1041769" y="2302612"/>
                  <a:pt x="1051606" y="2282938"/>
                </a:cubicBezTo>
                <a:cubicBezTo>
                  <a:pt x="1071280" y="2223917"/>
                  <a:pt x="1090953" y="2155059"/>
                  <a:pt x="1110627" y="2086201"/>
                </a:cubicBezTo>
                <a:cubicBezTo>
                  <a:pt x="1120464" y="2086201"/>
                  <a:pt x="1120464" y="2096038"/>
                  <a:pt x="1130301" y="2096038"/>
                </a:cubicBezTo>
                <a:cubicBezTo>
                  <a:pt x="1120464" y="2125549"/>
                  <a:pt x="1120464" y="2164896"/>
                  <a:pt x="1110627" y="2204243"/>
                </a:cubicBezTo>
                <a:cubicBezTo>
                  <a:pt x="1090953" y="2273101"/>
                  <a:pt x="1090953" y="2351796"/>
                  <a:pt x="1041769" y="2410817"/>
                </a:cubicBezTo>
                <a:cubicBezTo>
                  <a:pt x="1012259" y="2450164"/>
                  <a:pt x="972911" y="2479675"/>
                  <a:pt x="923727" y="2469838"/>
                </a:cubicBezTo>
                <a:cubicBezTo>
                  <a:pt x="864706" y="2479675"/>
                  <a:pt x="786011" y="2460001"/>
                  <a:pt x="726990" y="2469838"/>
                </a:cubicBezTo>
                <a:cubicBezTo>
                  <a:pt x="717154" y="2460001"/>
                  <a:pt x="707317" y="2450164"/>
                  <a:pt x="697480" y="2430491"/>
                </a:cubicBezTo>
                <a:cubicBezTo>
                  <a:pt x="667969" y="2381306"/>
                  <a:pt x="599111" y="2341959"/>
                  <a:pt x="599111" y="2273101"/>
                </a:cubicBezTo>
                <a:cubicBezTo>
                  <a:pt x="579438" y="2214080"/>
                  <a:pt x="608948" y="2155059"/>
                  <a:pt x="648296" y="2105875"/>
                </a:cubicBezTo>
                <a:cubicBezTo>
                  <a:pt x="707317" y="2046854"/>
                  <a:pt x="756501" y="1987833"/>
                  <a:pt x="815522" y="1928812"/>
                </a:cubicBezTo>
                <a:close/>
                <a:moveTo>
                  <a:pt x="795207" y="1909763"/>
                </a:moveTo>
                <a:cubicBezTo>
                  <a:pt x="805044" y="1909763"/>
                  <a:pt x="805044" y="1919600"/>
                  <a:pt x="805044" y="1919600"/>
                </a:cubicBezTo>
                <a:cubicBezTo>
                  <a:pt x="805044" y="1929437"/>
                  <a:pt x="805044" y="1929437"/>
                  <a:pt x="805044" y="1929437"/>
                </a:cubicBezTo>
                <a:cubicBezTo>
                  <a:pt x="746021" y="1988461"/>
                  <a:pt x="686997" y="2057322"/>
                  <a:pt x="627973" y="2116346"/>
                </a:cubicBezTo>
                <a:cubicBezTo>
                  <a:pt x="598461" y="2155695"/>
                  <a:pt x="578787" y="2204882"/>
                  <a:pt x="578787" y="2263905"/>
                </a:cubicBezTo>
                <a:cubicBezTo>
                  <a:pt x="588624" y="2303255"/>
                  <a:pt x="598461" y="2342604"/>
                  <a:pt x="627973" y="2372116"/>
                </a:cubicBezTo>
                <a:cubicBezTo>
                  <a:pt x="657485" y="2411465"/>
                  <a:pt x="696834" y="2440977"/>
                  <a:pt x="706671" y="2490163"/>
                </a:cubicBezTo>
                <a:cubicBezTo>
                  <a:pt x="726346" y="2490163"/>
                  <a:pt x="736183" y="2480326"/>
                  <a:pt x="746021" y="2480326"/>
                </a:cubicBezTo>
                <a:cubicBezTo>
                  <a:pt x="805044" y="2480326"/>
                  <a:pt x="864068" y="2480326"/>
                  <a:pt x="913255" y="2490163"/>
                </a:cubicBezTo>
                <a:cubicBezTo>
                  <a:pt x="932929" y="2480326"/>
                  <a:pt x="952604" y="2490163"/>
                  <a:pt x="962441" y="2480326"/>
                </a:cubicBezTo>
                <a:cubicBezTo>
                  <a:pt x="991953" y="2480326"/>
                  <a:pt x="1011628" y="2460651"/>
                  <a:pt x="1031302" y="2440977"/>
                </a:cubicBezTo>
                <a:cubicBezTo>
                  <a:pt x="1060814" y="2401628"/>
                  <a:pt x="1090326" y="2362278"/>
                  <a:pt x="1100163" y="2313092"/>
                </a:cubicBezTo>
                <a:cubicBezTo>
                  <a:pt x="1110001" y="2254068"/>
                  <a:pt x="1129675" y="2175370"/>
                  <a:pt x="1139512" y="2106509"/>
                </a:cubicBezTo>
                <a:cubicBezTo>
                  <a:pt x="1149350" y="2096671"/>
                  <a:pt x="1149350" y="2106509"/>
                  <a:pt x="1149350" y="2106509"/>
                </a:cubicBezTo>
                <a:cubicBezTo>
                  <a:pt x="1139512" y="2165532"/>
                  <a:pt x="1119838" y="2224556"/>
                  <a:pt x="1119838" y="2283580"/>
                </a:cubicBezTo>
                <a:cubicBezTo>
                  <a:pt x="1110001" y="2322929"/>
                  <a:pt x="1100163" y="2362278"/>
                  <a:pt x="1080489" y="2401628"/>
                </a:cubicBezTo>
                <a:cubicBezTo>
                  <a:pt x="1070651" y="2431139"/>
                  <a:pt x="1050977" y="2450814"/>
                  <a:pt x="1031302" y="2470489"/>
                </a:cubicBezTo>
                <a:cubicBezTo>
                  <a:pt x="962441" y="2509838"/>
                  <a:pt x="883743" y="2500000"/>
                  <a:pt x="814882" y="2500000"/>
                </a:cubicBezTo>
                <a:cubicBezTo>
                  <a:pt x="775533" y="2500000"/>
                  <a:pt x="736183" y="2490163"/>
                  <a:pt x="706671" y="2509838"/>
                </a:cubicBezTo>
                <a:cubicBezTo>
                  <a:pt x="696834" y="2509838"/>
                  <a:pt x="706671" y="2500000"/>
                  <a:pt x="696834" y="2490163"/>
                </a:cubicBezTo>
                <a:cubicBezTo>
                  <a:pt x="657485" y="2411465"/>
                  <a:pt x="578787" y="2362278"/>
                  <a:pt x="568949" y="2283580"/>
                </a:cubicBezTo>
                <a:cubicBezTo>
                  <a:pt x="568949" y="2263905"/>
                  <a:pt x="549275" y="2234394"/>
                  <a:pt x="559112" y="2214719"/>
                </a:cubicBezTo>
                <a:cubicBezTo>
                  <a:pt x="568949" y="2165532"/>
                  <a:pt x="598461" y="2116346"/>
                  <a:pt x="627973" y="2076997"/>
                </a:cubicBezTo>
                <a:cubicBezTo>
                  <a:pt x="795207" y="1909763"/>
                  <a:pt x="795207" y="1909763"/>
                  <a:pt x="795207" y="1909763"/>
                </a:cubicBezTo>
                <a:close/>
                <a:moveTo>
                  <a:pt x="481134" y="1909763"/>
                </a:moveTo>
                <a:cubicBezTo>
                  <a:pt x="500673" y="1909763"/>
                  <a:pt x="520211" y="1919486"/>
                  <a:pt x="539750" y="1909763"/>
                </a:cubicBezTo>
                <a:cubicBezTo>
                  <a:pt x="539750" y="1909763"/>
                  <a:pt x="539750" y="1919486"/>
                  <a:pt x="539750" y="1919486"/>
                </a:cubicBezTo>
                <a:cubicBezTo>
                  <a:pt x="529981" y="1948657"/>
                  <a:pt x="510442" y="1977827"/>
                  <a:pt x="481134" y="1987551"/>
                </a:cubicBezTo>
                <a:cubicBezTo>
                  <a:pt x="461596" y="1987551"/>
                  <a:pt x="432288" y="1987551"/>
                  <a:pt x="412750" y="1977827"/>
                </a:cubicBezTo>
                <a:cubicBezTo>
                  <a:pt x="412750" y="1977827"/>
                  <a:pt x="412750" y="1968104"/>
                  <a:pt x="412750" y="1968104"/>
                </a:cubicBezTo>
                <a:cubicBezTo>
                  <a:pt x="442057" y="1948657"/>
                  <a:pt x="461596" y="1929210"/>
                  <a:pt x="481134" y="1909763"/>
                </a:cubicBezTo>
                <a:close/>
                <a:moveTo>
                  <a:pt x="1907309" y="1898650"/>
                </a:moveTo>
                <a:cubicBezTo>
                  <a:pt x="1966191" y="1957771"/>
                  <a:pt x="2025073" y="2016891"/>
                  <a:pt x="2083955" y="2076012"/>
                </a:cubicBezTo>
                <a:cubicBezTo>
                  <a:pt x="2093768" y="2085865"/>
                  <a:pt x="2103582" y="2095719"/>
                  <a:pt x="2113396" y="2105572"/>
                </a:cubicBezTo>
                <a:cubicBezTo>
                  <a:pt x="2142837" y="2154839"/>
                  <a:pt x="2152650" y="2223814"/>
                  <a:pt x="2123209" y="2282934"/>
                </a:cubicBezTo>
                <a:cubicBezTo>
                  <a:pt x="2113396" y="2302641"/>
                  <a:pt x="2113396" y="2322348"/>
                  <a:pt x="2093768" y="2332201"/>
                </a:cubicBezTo>
                <a:cubicBezTo>
                  <a:pt x="2083955" y="2361762"/>
                  <a:pt x="2064328" y="2381469"/>
                  <a:pt x="2054514" y="2411029"/>
                </a:cubicBezTo>
                <a:cubicBezTo>
                  <a:pt x="2044700" y="2420883"/>
                  <a:pt x="2044700" y="2430736"/>
                  <a:pt x="2034887" y="2440589"/>
                </a:cubicBezTo>
                <a:cubicBezTo>
                  <a:pt x="2005446" y="2440589"/>
                  <a:pt x="1976005" y="2430736"/>
                  <a:pt x="1956378" y="2440589"/>
                </a:cubicBezTo>
                <a:cubicBezTo>
                  <a:pt x="1926937" y="2450443"/>
                  <a:pt x="1897496" y="2460296"/>
                  <a:pt x="1868055" y="2460296"/>
                </a:cubicBezTo>
                <a:cubicBezTo>
                  <a:pt x="1828800" y="2470150"/>
                  <a:pt x="1789546" y="2450443"/>
                  <a:pt x="1760105" y="2430736"/>
                </a:cubicBezTo>
                <a:cubicBezTo>
                  <a:pt x="1661968" y="2351908"/>
                  <a:pt x="1661968" y="2223814"/>
                  <a:pt x="1622714" y="2125279"/>
                </a:cubicBezTo>
                <a:cubicBezTo>
                  <a:pt x="1622714" y="2105572"/>
                  <a:pt x="1612900" y="2095719"/>
                  <a:pt x="1612900" y="2085865"/>
                </a:cubicBezTo>
                <a:cubicBezTo>
                  <a:pt x="1612900" y="2076012"/>
                  <a:pt x="1622714" y="2076012"/>
                  <a:pt x="1622714" y="2076012"/>
                </a:cubicBezTo>
                <a:cubicBezTo>
                  <a:pt x="1642341" y="2115426"/>
                  <a:pt x="1652155" y="2154839"/>
                  <a:pt x="1671782" y="2184400"/>
                </a:cubicBezTo>
                <a:cubicBezTo>
                  <a:pt x="1681596" y="2213960"/>
                  <a:pt x="1681596" y="2243520"/>
                  <a:pt x="1701223" y="2273081"/>
                </a:cubicBezTo>
                <a:cubicBezTo>
                  <a:pt x="1701223" y="2282934"/>
                  <a:pt x="1711037" y="2292788"/>
                  <a:pt x="1720850" y="2302641"/>
                </a:cubicBezTo>
                <a:cubicBezTo>
                  <a:pt x="1740478" y="2332201"/>
                  <a:pt x="1769918" y="2342055"/>
                  <a:pt x="1809173" y="2361762"/>
                </a:cubicBezTo>
                <a:cubicBezTo>
                  <a:pt x="1868055" y="2381469"/>
                  <a:pt x="1936750" y="2361762"/>
                  <a:pt x="1995632" y="2381469"/>
                </a:cubicBezTo>
                <a:cubicBezTo>
                  <a:pt x="2005446" y="2381469"/>
                  <a:pt x="1995632" y="2371615"/>
                  <a:pt x="2005446" y="2361762"/>
                </a:cubicBezTo>
                <a:cubicBezTo>
                  <a:pt x="2015259" y="2312495"/>
                  <a:pt x="2054514" y="2282934"/>
                  <a:pt x="2054514" y="2233667"/>
                </a:cubicBezTo>
                <a:cubicBezTo>
                  <a:pt x="2074141" y="2184400"/>
                  <a:pt x="2074141" y="2115426"/>
                  <a:pt x="2044700" y="2066158"/>
                </a:cubicBezTo>
                <a:cubicBezTo>
                  <a:pt x="1985818" y="2026745"/>
                  <a:pt x="1936750" y="1967624"/>
                  <a:pt x="1887682" y="1918357"/>
                </a:cubicBezTo>
                <a:cubicBezTo>
                  <a:pt x="1887682" y="1918357"/>
                  <a:pt x="1887682" y="1908503"/>
                  <a:pt x="1897496" y="1908503"/>
                </a:cubicBezTo>
                <a:cubicBezTo>
                  <a:pt x="1897496" y="1908503"/>
                  <a:pt x="1907309" y="1898650"/>
                  <a:pt x="1907309" y="1898650"/>
                </a:cubicBezTo>
                <a:close/>
                <a:moveTo>
                  <a:pt x="1917035" y="1889125"/>
                </a:moveTo>
                <a:cubicBezTo>
                  <a:pt x="1926867" y="1889125"/>
                  <a:pt x="1936700" y="1898983"/>
                  <a:pt x="1946532" y="1908841"/>
                </a:cubicBezTo>
                <a:cubicBezTo>
                  <a:pt x="2005525" y="1958130"/>
                  <a:pt x="2064519" y="2017277"/>
                  <a:pt x="2123512" y="2066567"/>
                </a:cubicBezTo>
                <a:cubicBezTo>
                  <a:pt x="2162841" y="2115856"/>
                  <a:pt x="2192338" y="2184861"/>
                  <a:pt x="2172674" y="2244008"/>
                </a:cubicBezTo>
                <a:cubicBezTo>
                  <a:pt x="2162841" y="2273582"/>
                  <a:pt x="2153009" y="2293297"/>
                  <a:pt x="2143177" y="2322871"/>
                </a:cubicBezTo>
                <a:cubicBezTo>
                  <a:pt x="2113680" y="2362303"/>
                  <a:pt x="2094016" y="2401734"/>
                  <a:pt x="2064519" y="2441166"/>
                </a:cubicBezTo>
                <a:cubicBezTo>
                  <a:pt x="2064519" y="2451023"/>
                  <a:pt x="2064519" y="2470739"/>
                  <a:pt x="2054687" y="2480597"/>
                </a:cubicBezTo>
                <a:cubicBezTo>
                  <a:pt x="2005525" y="2460881"/>
                  <a:pt x="1946532" y="2460881"/>
                  <a:pt x="1897370" y="2480597"/>
                </a:cubicBezTo>
                <a:cubicBezTo>
                  <a:pt x="1848209" y="2500313"/>
                  <a:pt x="1789216" y="2490455"/>
                  <a:pt x="1740054" y="2460881"/>
                </a:cubicBezTo>
                <a:cubicBezTo>
                  <a:pt x="1681061" y="2411592"/>
                  <a:pt x="1661396" y="2342587"/>
                  <a:pt x="1641732" y="2273582"/>
                </a:cubicBezTo>
                <a:cubicBezTo>
                  <a:pt x="1622067" y="2224292"/>
                  <a:pt x="1612235" y="2165145"/>
                  <a:pt x="1592571" y="2115856"/>
                </a:cubicBezTo>
                <a:cubicBezTo>
                  <a:pt x="1592571" y="2105998"/>
                  <a:pt x="1582738" y="2096140"/>
                  <a:pt x="1592571" y="2086282"/>
                </a:cubicBezTo>
                <a:cubicBezTo>
                  <a:pt x="1602403" y="2096140"/>
                  <a:pt x="1602403" y="2105998"/>
                  <a:pt x="1612235" y="2125714"/>
                </a:cubicBezTo>
                <a:cubicBezTo>
                  <a:pt x="1631900" y="2194719"/>
                  <a:pt x="1651564" y="2263724"/>
                  <a:pt x="1671229" y="2332729"/>
                </a:cubicBezTo>
                <a:cubicBezTo>
                  <a:pt x="1690893" y="2382018"/>
                  <a:pt x="1730222" y="2441166"/>
                  <a:pt x="1789216" y="2460881"/>
                </a:cubicBezTo>
                <a:cubicBezTo>
                  <a:pt x="1867874" y="2500313"/>
                  <a:pt x="1956364" y="2431308"/>
                  <a:pt x="2044854" y="2460881"/>
                </a:cubicBezTo>
                <a:cubicBezTo>
                  <a:pt x="2054687" y="2451023"/>
                  <a:pt x="2054687" y="2431308"/>
                  <a:pt x="2064519" y="2421450"/>
                </a:cubicBezTo>
                <a:cubicBezTo>
                  <a:pt x="2064519" y="2411592"/>
                  <a:pt x="2064519" y="2401734"/>
                  <a:pt x="2074351" y="2401734"/>
                </a:cubicBezTo>
                <a:cubicBezTo>
                  <a:pt x="2113680" y="2342587"/>
                  <a:pt x="2162841" y="2273582"/>
                  <a:pt x="2153009" y="2194719"/>
                </a:cubicBezTo>
                <a:cubicBezTo>
                  <a:pt x="2153009" y="2165145"/>
                  <a:pt x="2143177" y="2145429"/>
                  <a:pt x="2133345" y="2125714"/>
                </a:cubicBezTo>
                <a:cubicBezTo>
                  <a:pt x="2113680" y="2096140"/>
                  <a:pt x="2094016" y="2046851"/>
                  <a:pt x="2064519" y="2036993"/>
                </a:cubicBezTo>
                <a:cubicBezTo>
                  <a:pt x="2015358" y="1987704"/>
                  <a:pt x="1976029" y="1948272"/>
                  <a:pt x="1926867" y="1908841"/>
                </a:cubicBezTo>
                <a:cubicBezTo>
                  <a:pt x="1926867" y="1898983"/>
                  <a:pt x="1917035" y="1889125"/>
                  <a:pt x="1917035" y="1889125"/>
                </a:cubicBezTo>
                <a:close/>
                <a:moveTo>
                  <a:pt x="628650" y="1870075"/>
                </a:moveTo>
                <a:cubicBezTo>
                  <a:pt x="628650" y="1899516"/>
                  <a:pt x="618807" y="1928957"/>
                  <a:pt x="599122" y="1948584"/>
                </a:cubicBezTo>
                <a:cubicBezTo>
                  <a:pt x="579437" y="1968211"/>
                  <a:pt x="549910" y="1978025"/>
                  <a:pt x="530225" y="1978025"/>
                </a:cubicBezTo>
                <a:cubicBezTo>
                  <a:pt x="540067" y="1958398"/>
                  <a:pt x="549910" y="1928957"/>
                  <a:pt x="559752" y="1909329"/>
                </a:cubicBezTo>
                <a:cubicBezTo>
                  <a:pt x="589280" y="1879889"/>
                  <a:pt x="589280" y="1879889"/>
                  <a:pt x="589280" y="1879889"/>
                </a:cubicBezTo>
                <a:cubicBezTo>
                  <a:pt x="599122" y="1870075"/>
                  <a:pt x="608965" y="1870075"/>
                  <a:pt x="628650" y="1870075"/>
                </a:cubicBezTo>
                <a:close/>
                <a:moveTo>
                  <a:pt x="2231344" y="1856820"/>
                </a:moveTo>
                <a:cubicBezTo>
                  <a:pt x="2233332" y="1856205"/>
                  <a:pt x="2236392" y="1856820"/>
                  <a:pt x="2241286" y="1859280"/>
                </a:cubicBezTo>
                <a:cubicBezTo>
                  <a:pt x="2251076" y="1888808"/>
                  <a:pt x="2280444" y="1908493"/>
                  <a:pt x="2309813" y="1928178"/>
                </a:cubicBezTo>
                <a:cubicBezTo>
                  <a:pt x="2300024" y="1938020"/>
                  <a:pt x="2280444" y="1947863"/>
                  <a:pt x="2270655" y="1947863"/>
                </a:cubicBezTo>
                <a:cubicBezTo>
                  <a:pt x="2241286" y="1947863"/>
                  <a:pt x="2241286" y="1947863"/>
                  <a:pt x="2241286" y="1947863"/>
                </a:cubicBezTo>
                <a:cubicBezTo>
                  <a:pt x="2211917" y="1938020"/>
                  <a:pt x="2202128" y="1918335"/>
                  <a:pt x="2192338" y="1898650"/>
                </a:cubicBezTo>
                <a:cubicBezTo>
                  <a:pt x="2192338" y="1878965"/>
                  <a:pt x="2211917" y="1888808"/>
                  <a:pt x="2221707" y="1878965"/>
                </a:cubicBezTo>
                <a:cubicBezTo>
                  <a:pt x="2229049" y="1871583"/>
                  <a:pt x="2225378" y="1858665"/>
                  <a:pt x="2231344" y="1856820"/>
                </a:cubicBezTo>
                <a:close/>
                <a:moveTo>
                  <a:pt x="2093913" y="1849438"/>
                </a:moveTo>
                <a:cubicBezTo>
                  <a:pt x="2133168" y="1849438"/>
                  <a:pt x="2133168" y="1849438"/>
                  <a:pt x="2133168" y="1849438"/>
                </a:cubicBezTo>
                <a:cubicBezTo>
                  <a:pt x="2142981" y="1859280"/>
                  <a:pt x="2162609" y="1878965"/>
                  <a:pt x="2172422" y="1878965"/>
                </a:cubicBezTo>
                <a:cubicBezTo>
                  <a:pt x="2172422" y="1898650"/>
                  <a:pt x="2192050" y="1918335"/>
                  <a:pt x="2201863" y="1938020"/>
                </a:cubicBezTo>
                <a:cubicBezTo>
                  <a:pt x="2201863" y="1947863"/>
                  <a:pt x="2182236" y="1938020"/>
                  <a:pt x="2172422" y="1947863"/>
                </a:cubicBezTo>
                <a:cubicBezTo>
                  <a:pt x="2133168" y="1938020"/>
                  <a:pt x="2113541" y="1898650"/>
                  <a:pt x="2093913" y="1859280"/>
                </a:cubicBezTo>
                <a:cubicBezTo>
                  <a:pt x="2093913" y="1849438"/>
                  <a:pt x="2093913" y="1849438"/>
                  <a:pt x="2093913" y="1849438"/>
                </a:cubicBezTo>
                <a:close/>
                <a:moveTo>
                  <a:pt x="412637" y="1849438"/>
                </a:moveTo>
                <a:cubicBezTo>
                  <a:pt x="432367" y="1849438"/>
                  <a:pt x="412637" y="1869282"/>
                  <a:pt x="422502" y="1879204"/>
                </a:cubicBezTo>
                <a:cubicBezTo>
                  <a:pt x="432367" y="1899047"/>
                  <a:pt x="452098" y="1899047"/>
                  <a:pt x="461963" y="1899047"/>
                </a:cubicBezTo>
                <a:cubicBezTo>
                  <a:pt x="452098" y="1928813"/>
                  <a:pt x="412637" y="1958579"/>
                  <a:pt x="383041" y="1968501"/>
                </a:cubicBezTo>
                <a:cubicBezTo>
                  <a:pt x="363311" y="1968501"/>
                  <a:pt x="333715" y="1958579"/>
                  <a:pt x="323850" y="1938735"/>
                </a:cubicBezTo>
                <a:cubicBezTo>
                  <a:pt x="323850" y="1928813"/>
                  <a:pt x="323850" y="1918891"/>
                  <a:pt x="323850" y="1899047"/>
                </a:cubicBezTo>
                <a:cubicBezTo>
                  <a:pt x="333715" y="1869282"/>
                  <a:pt x="373176" y="1859360"/>
                  <a:pt x="412637" y="1849438"/>
                </a:cubicBezTo>
                <a:close/>
                <a:moveTo>
                  <a:pt x="609601" y="1811338"/>
                </a:moveTo>
                <a:cubicBezTo>
                  <a:pt x="599709" y="1840442"/>
                  <a:pt x="589818" y="1869547"/>
                  <a:pt x="560144" y="1888949"/>
                </a:cubicBezTo>
                <a:cubicBezTo>
                  <a:pt x="550252" y="1888949"/>
                  <a:pt x="550252" y="1898651"/>
                  <a:pt x="540361" y="1898651"/>
                </a:cubicBezTo>
                <a:cubicBezTo>
                  <a:pt x="520578" y="1898651"/>
                  <a:pt x="500796" y="1898651"/>
                  <a:pt x="481013" y="1888949"/>
                </a:cubicBezTo>
                <a:cubicBezTo>
                  <a:pt x="500796" y="1869547"/>
                  <a:pt x="540361" y="1879248"/>
                  <a:pt x="560144" y="1850144"/>
                </a:cubicBezTo>
                <a:cubicBezTo>
                  <a:pt x="579927" y="1821039"/>
                  <a:pt x="579927" y="1821039"/>
                  <a:pt x="579927" y="1821039"/>
                </a:cubicBezTo>
                <a:cubicBezTo>
                  <a:pt x="589818" y="1821039"/>
                  <a:pt x="599709" y="1811338"/>
                  <a:pt x="609601" y="1811338"/>
                </a:cubicBezTo>
                <a:close/>
                <a:moveTo>
                  <a:pt x="2280383" y="1800225"/>
                </a:moveTo>
                <a:cubicBezTo>
                  <a:pt x="2319949" y="1800225"/>
                  <a:pt x="2369405" y="1810147"/>
                  <a:pt x="2379297" y="1849834"/>
                </a:cubicBezTo>
                <a:cubicBezTo>
                  <a:pt x="2389188" y="1859756"/>
                  <a:pt x="2379297" y="1879600"/>
                  <a:pt x="2379297" y="1889522"/>
                </a:cubicBezTo>
                <a:cubicBezTo>
                  <a:pt x="2359514" y="1909366"/>
                  <a:pt x="2349623" y="1919288"/>
                  <a:pt x="2329840" y="1919288"/>
                </a:cubicBezTo>
                <a:cubicBezTo>
                  <a:pt x="2300166" y="1909366"/>
                  <a:pt x="2280383" y="1889522"/>
                  <a:pt x="2260600" y="1859756"/>
                </a:cubicBezTo>
                <a:cubicBezTo>
                  <a:pt x="2260600" y="1859756"/>
                  <a:pt x="2270492" y="1859756"/>
                  <a:pt x="2280383" y="1849834"/>
                </a:cubicBezTo>
                <a:cubicBezTo>
                  <a:pt x="2290274" y="1839913"/>
                  <a:pt x="2290274" y="1820069"/>
                  <a:pt x="2280383" y="1810147"/>
                </a:cubicBezTo>
                <a:cubicBezTo>
                  <a:pt x="2280383" y="1810147"/>
                  <a:pt x="2280383" y="1800225"/>
                  <a:pt x="2280383" y="1800225"/>
                </a:cubicBezTo>
                <a:close/>
                <a:moveTo>
                  <a:pt x="530714" y="1796851"/>
                </a:moveTo>
                <a:cubicBezTo>
                  <a:pt x="538132" y="1795621"/>
                  <a:pt x="545551" y="1795621"/>
                  <a:pt x="550496" y="1800542"/>
                </a:cubicBezTo>
                <a:cubicBezTo>
                  <a:pt x="540605" y="1810385"/>
                  <a:pt x="530714" y="1810385"/>
                  <a:pt x="520822" y="1810385"/>
                </a:cubicBezTo>
                <a:cubicBezTo>
                  <a:pt x="501039" y="1820227"/>
                  <a:pt x="471365" y="1820227"/>
                  <a:pt x="461474" y="1839912"/>
                </a:cubicBezTo>
                <a:cubicBezTo>
                  <a:pt x="461474" y="1849755"/>
                  <a:pt x="471365" y="1849755"/>
                  <a:pt x="481257" y="1849755"/>
                </a:cubicBezTo>
                <a:cubicBezTo>
                  <a:pt x="510931" y="1849755"/>
                  <a:pt x="530714" y="1820227"/>
                  <a:pt x="550496" y="1810385"/>
                </a:cubicBezTo>
                <a:cubicBezTo>
                  <a:pt x="560388" y="1820227"/>
                  <a:pt x="560388" y="1820227"/>
                  <a:pt x="560388" y="1820227"/>
                </a:cubicBezTo>
                <a:cubicBezTo>
                  <a:pt x="520822" y="1849755"/>
                  <a:pt x="491148" y="1889125"/>
                  <a:pt x="441691" y="1879282"/>
                </a:cubicBezTo>
                <a:cubicBezTo>
                  <a:pt x="431800" y="1879282"/>
                  <a:pt x="431800" y="1869440"/>
                  <a:pt x="431800" y="1869440"/>
                </a:cubicBezTo>
                <a:cubicBezTo>
                  <a:pt x="431800" y="1820227"/>
                  <a:pt x="481257" y="1810385"/>
                  <a:pt x="510931" y="1800542"/>
                </a:cubicBezTo>
                <a:cubicBezTo>
                  <a:pt x="515877" y="1800542"/>
                  <a:pt x="523295" y="1798082"/>
                  <a:pt x="530714" y="1796851"/>
                </a:cubicBezTo>
                <a:close/>
                <a:moveTo>
                  <a:pt x="688068" y="1790700"/>
                </a:moveTo>
                <a:cubicBezTo>
                  <a:pt x="698046" y="1790700"/>
                  <a:pt x="698046" y="1800622"/>
                  <a:pt x="708025" y="1810544"/>
                </a:cubicBezTo>
                <a:cubicBezTo>
                  <a:pt x="708025" y="1840309"/>
                  <a:pt x="688068" y="1860153"/>
                  <a:pt x="678089" y="1879997"/>
                </a:cubicBezTo>
                <a:cubicBezTo>
                  <a:pt x="668110" y="1899841"/>
                  <a:pt x="658132" y="1909763"/>
                  <a:pt x="638175" y="1909763"/>
                </a:cubicBezTo>
                <a:cubicBezTo>
                  <a:pt x="638175" y="1899841"/>
                  <a:pt x="638175" y="1899841"/>
                  <a:pt x="638175" y="1899841"/>
                </a:cubicBezTo>
                <a:cubicBezTo>
                  <a:pt x="638175" y="1860153"/>
                  <a:pt x="638175" y="1860153"/>
                  <a:pt x="638175" y="1860153"/>
                </a:cubicBezTo>
                <a:cubicBezTo>
                  <a:pt x="658132" y="1840309"/>
                  <a:pt x="678089" y="1820466"/>
                  <a:pt x="688068" y="1790700"/>
                </a:cubicBezTo>
                <a:close/>
                <a:moveTo>
                  <a:pt x="2119187" y="1783636"/>
                </a:moveTo>
                <a:cubicBezTo>
                  <a:pt x="2122921" y="1783636"/>
                  <a:pt x="2127900" y="1786096"/>
                  <a:pt x="2132879" y="1791017"/>
                </a:cubicBezTo>
                <a:cubicBezTo>
                  <a:pt x="2142837" y="1820545"/>
                  <a:pt x="2142837" y="1820545"/>
                  <a:pt x="2142837" y="1820545"/>
                </a:cubicBezTo>
                <a:cubicBezTo>
                  <a:pt x="2142837" y="1830387"/>
                  <a:pt x="2152795" y="1840230"/>
                  <a:pt x="2172711" y="1840230"/>
                </a:cubicBezTo>
                <a:cubicBezTo>
                  <a:pt x="2182669" y="1850072"/>
                  <a:pt x="2182669" y="1830387"/>
                  <a:pt x="2192627" y="1840230"/>
                </a:cubicBezTo>
                <a:cubicBezTo>
                  <a:pt x="2202585" y="1840230"/>
                  <a:pt x="2212543" y="1850072"/>
                  <a:pt x="2222501" y="1859915"/>
                </a:cubicBezTo>
                <a:cubicBezTo>
                  <a:pt x="2212543" y="1859915"/>
                  <a:pt x="2212543" y="1869757"/>
                  <a:pt x="2202585" y="1869757"/>
                </a:cubicBezTo>
                <a:cubicBezTo>
                  <a:pt x="2182669" y="1879600"/>
                  <a:pt x="2162753" y="1859915"/>
                  <a:pt x="2152795" y="1850072"/>
                </a:cubicBezTo>
                <a:cubicBezTo>
                  <a:pt x="2132879" y="1840230"/>
                  <a:pt x="2122921" y="1810702"/>
                  <a:pt x="2112963" y="1791017"/>
                </a:cubicBezTo>
                <a:cubicBezTo>
                  <a:pt x="2112963" y="1786096"/>
                  <a:pt x="2115453" y="1783636"/>
                  <a:pt x="2119187" y="1783636"/>
                </a:cubicBezTo>
                <a:close/>
                <a:moveTo>
                  <a:pt x="425417" y="1768276"/>
                </a:moveTo>
                <a:cubicBezTo>
                  <a:pt x="431535" y="1767046"/>
                  <a:pt x="436430" y="1767046"/>
                  <a:pt x="441325" y="1771967"/>
                </a:cubicBezTo>
                <a:cubicBezTo>
                  <a:pt x="431535" y="1791652"/>
                  <a:pt x="441325" y="1821180"/>
                  <a:pt x="421746" y="1840865"/>
                </a:cubicBezTo>
                <a:cubicBezTo>
                  <a:pt x="411956" y="1840865"/>
                  <a:pt x="402166" y="1840865"/>
                  <a:pt x="392377" y="1840865"/>
                </a:cubicBezTo>
                <a:cubicBezTo>
                  <a:pt x="372798" y="1850707"/>
                  <a:pt x="353219" y="1850707"/>
                  <a:pt x="333639" y="1860550"/>
                </a:cubicBezTo>
                <a:cubicBezTo>
                  <a:pt x="323850" y="1850707"/>
                  <a:pt x="323850" y="1831022"/>
                  <a:pt x="333639" y="1821180"/>
                </a:cubicBezTo>
                <a:cubicBezTo>
                  <a:pt x="343429" y="1791652"/>
                  <a:pt x="372798" y="1762125"/>
                  <a:pt x="402166" y="1771967"/>
                </a:cubicBezTo>
                <a:cubicBezTo>
                  <a:pt x="411956" y="1771967"/>
                  <a:pt x="419298" y="1769507"/>
                  <a:pt x="425417" y="1768276"/>
                </a:cubicBezTo>
                <a:close/>
                <a:moveTo>
                  <a:pt x="667941" y="1764585"/>
                </a:moveTo>
                <a:cubicBezTo>
                  <a:pt x="672902" y="1764585"/>
                  <a:pt x="677863" y="1767046"/>
                  <a:pt x="677863" y="1771967"/>
                </a:cubicBezTo>
                <a:cubicBezTo>
                  <a:pt x="667941" y="1811337"/>
                  <a:pt x="648097" y="1840865"/>
                  <a:pt x="618332" y="1860550"/>
                </a:cubicBezTo>
                <a:cubicBezTo>
                  <a:pt x="608410" y="1860550"/>
                  <a:pt x="608410" y="1860550"/>
                  <a:pt x="598488" y="1860550"/>
                </a:cubicBezTo>
                <a:cubicBezTo>
                  <a:pt x="598488" y="1850707"/>
                  <a:pt x="608410" y="1840865"/>
                  <a:pt x="608410" y="1840865"/>
                </a:cubicBezTo>
                <a:cubicBezTo>
                  <a:pt x="648097" y="1831022"/>
                  <a:pt x="648097" y="1791652"/>
                  <a:pt x="658019" y="1771967"/>
                </a:cubicBezTo>
                <a:cubicBezTo>
                  <a:pt x="658019" y="1767046"/>
                  <a:pt x="662980" y="1764585"/>
                  <a:pt x="667941" y="1764585"/>
                </a:cubicBezTo>
                <a:close/>
                <a:moveTo>
                  <a:pt x="2162542" y="1762125"/>
                </a:moveTo>
                <a:cubicBezTo>
                  <a:pt x="2192216" y="1762125"/>
                  <a:pt x="2211999" y="1771826"/>
                  <a:pt x="2241673" y="1781528"/>
                </a:cubicBezTo>
                <a:cubicBezTo>
                  <a:pt x="2251564" y="1791229"/>
                  <a:pt x="2261455" y="1800931"/>
                  <a:pt x="2271347" y="1810632"/>
                </a:cubicBezTo>
                <a:cubicBezTo>
                  <a:pt x="2271347" y="1820334"/>
                  <a:pt x="2281238" y="1820334"/>
                  <a:pt x="2271347" y="1830035"/>
                </a:cubicBezTo>
                <a:cubicBezTo>
                  <a:pt x="2271347" y="1839736"/>
                  <a:pt x="2261455" y="1849438"/>
                  <a:pt x="2251564" y="1849438"/>
                </a:cubicBezTo>
                <a:cubicBezTo>
                  <a:pt x="2211999" y="1839736"/>
                  <a:pt x="2172433" y="1810632"/>
                  <a:pt x="2152650" y="1781528"/>
                </a:cubicBezTo>
                <a:cubicBezTo>
                  <a:pt x="2172433" y="1791229"/>
                  <a:pt x="2192216" y="1810632"/>
                  <a:pt x="2211999" y="1820334"/>
                </a:cubicBezTo>
                <a:cubicBezTo>
                  <a:pt x="2221890" y="1820334"/>
                  <a:pt x="2231781" y="1820334"/>
                  <a:pt x="2231781" y="1810632"/>
                </a:cubicBezTo>
                <a:cubicBezTo>
                  <a:pt x="2221890" y="1781528"/>
                  <a:pt x="2192216" y="1781528"/>
                  <a:pt x="2172433" y="1771826"/>
                </a:cubicBezTo>
                <a:cubicBezTo>
                  <a:pt x="2162542" y="1771826"/>
                  <a:pt x="2162542" y="1771826"/>
                  <a:pt x="2162542" y="1762125"/>
                </a:cubicBezTo>
                <a:close/>
                <a:moveTo>
                  <a:pt x="524636" y="1753526"/>
                </a:moveTo>
                <a:cubicBezTo>
                  <a:pt x="538097" y="1753526"/>
                  <a:pt x="550334" y="1756040"/>
                  <a:pt x="560123" y="1761067"/>
                </a:cubicBezTo>
                <a:cubicBezTo>
                  <a:pt x="569913" y="1761067"/>
                  <a:pt x="569913" y="1761067"/>
                  <a:pt x="569913" y="1761067"/>
                </a:cubicBezTo>
                <a:cubicBezTo>
                  <a:pt x="560123" y="1781175"/>
                  <a:pt x="540544" y="1761067"/>
                  <a:pt x="520965" y="1771121"/>
                </a:cubicBezTo>
                <a:cubicBezTo>
                  <a:pt x="491596" y="1771121"/>
                  <a:pt x="481807" y="1811338"/>
                  <a:pt x="452438" y="1811338"/>
                </a:cubicBezTo>
                <a:cubicBezTo>
                  <a:pt x="452438" y="1791230"/>
                  <a:pt x="462227" y="1771121"/>
                  <a:pt x="481807" y="1761067"/>
                </a:cubicBezTo>
                <a:cubicBezTo>
                  <a:pt x="496491" y="1756040"/>
                  <a:pt x="511175" y="1753526"/>
                  <a:pt x="524636" y="1753526"/>
                </a:cubicBezTo>
                <a:close/>
                <a:moveTo>
                  <a:pt x="2034382" y="1741488"/>
                </a:moveTo>
                <a:cubicBezTo>
                  <a:pt x="2044304" y="1781053"/>
                  <a:pt x="2044304" y="1820619"/>
                  <a:pt x="2083991" y="1840402"/>
                </a:cubicBezTo>
                <a:cubicBezTo>
                  <a:pt x="2083991" y="1850293"/>
                  <a:pt x="2093913" y="1860184"/>
                  <a:pt x="2083991" y="1870076"/>
                </a:cubicBezTo>
                <a:cubicBezTo>
                  <a:pt x="2064148" y="1870076"/>
                  <a:pt x="2044304" y="1860184"/>
                  <a:pt x="2034382" y="1850293"/>
                </a:cubicBezTo>
                <a:cubicBezTo>
                  <a:pt x="2014538" y="1820619"/>
                  <a:pt x="2024460" y="1790945"/>
                  <a:pt x="2024460" y="1761271"/>
                </a:cubicBezTo>
                <a:cubicBezTo>
                  <a:pt x="2024460" y="1751379"/>
                  <a:pt x="2024460" y="1741488"/>
                  <a:pt x="2034382" y="1741488"/>
                </a:cubicBezTo>
                <a:close/>
                <a:moveTo>
                  <a:pt x="648935" y="1741488"/>
                </a:moveTo>
                <a:cubicBezTo>
                  <a:pt x="648935" y="1741488"/>
                  <a:pt x="658813" y="1741488"/>
                  <a:pt x="658813" y="1751466"/>
                </a:cubicBezTo>
                <a:cubicBezTo>
                  <a:pt x="639057" y="1771424"/>
                  <a:pt x="619302" y="1791381"/>
                  <a:pt x="599546" y="1801359"/>
                </a:cubicBezTo>
                <a:cubicBezTo>
                  <a:pt x="589668" y="1801359"/>
                  <a:pt x="569913" y="1811338"/>
                  <a:pt x="569913" y="1791381"/>
                </a:cubicBezTo>
                <a:cubicBezTo>
                  <a:pt x="569913" y="1771424"/>
                  <a:pt x="589668" y="1771424"/>
                  <a:pt x="609424" y="1761445"/>
                </a:cubicBezTo>
                <a:cubicBezTo>
                  <a:pt x="619302" y="1751466"/>
                  <a:pt x="639057" y="1751466"/>
                  <a:pt x="648935" y="1741488"/>
                </a:cubicBezTo>
                <a:close/>
                <a:moveTo>
                  <a:pt x="2044700" y="1731963"/>
                </a:moveTo>
                <a:cubicBezTo>
                  <a:pt x="2064204" y="1741777"/>
                  <a:pt x="2064204" y="1771217"/>
                  <a:pt x="2073956" y="1790845"/>
                </a:cubicBezTo>
                <a:cubicBezTo>
                  <a:pt x="2083708" y="1800658"/>
                  <a:pt x="2093460" y="1810472"/>
                  <a:pt x="2112963" y="1810472"/>
                </a:cubicBezTo>
                <a:cubicBezTo>
                  <a:pt x="2112963" y="1820286"/>
                  <a:pt x="2112963" y="1820286"/>
                  <a:pt x="2112963" y="1830099"/>
                </a:cubicBezTo>
                <a:cubicBezTo>
                  <a:pt x="2112963" y="1839913"/>
                  <a:pt x="2103211" y="1830099"/>
                  <a:pt x="2093460" y="1830099"/>
                </a:cubicBezTo>
                <a:cubicBezTo>
                  <a:pt x="2054452" y="1810472"/>
                  <a:pt x="2044700" y="1771217"/>
                  <a:pt x="2044700" y="1731963"/>
                </a:cubicBezTo>
                <a:close/>
                <a:moveTo>
                  <a:pt x="2182284" y="1722438"/>
                </a:moveTo>
                <a:cubicBezTo>
                  <a:pt x="2211652" y="1722438"/>
                  <a:pt x="2250811" y="1732228"/>
                  <a:pt x="2260600" y="1761597"/>
                </a:cubicBezTo>
                <a:cubicBezTo>
                  <a:pt x="2260600" y="1771386"/>
                  <a:pt x="2260600" y="1771386"/>
                  <a:pt x="2260600" y="1781176"/>
                </a:cubicBezTo>
                <a:cubicBezTo>
                  <a:pt x="2221442" y="1761597"/>
                  <a:pt x="2221442" y="1761597"/>
                  <a:pt x="2221442" y="1761597"/>
                </a:cubicBezTo>
                <a:cubicBezTo>
                  <a:pt x="2221442" y="1751807"/>
                  <a:pt x="2211652" y="1742017"/>
                  <a:pt x="2211652" y="1742017"/>
                </a:cubicBezTo>
                <a:cubicBezTo>
                  <a:pt x="2192073" y="1732228"/>
                  <a:pt x="2172494" y="1732228"/>
                  <a:pt x="2152915" y="1732228"/>
                </a:cubicBezTo>
                <a:cubicBezTo>
                  <a:pt x="2143125" y="1732228"/>
                  <a:pt x="2143125" y="1732228"/>
                  <a:pt x="2143125" y="1732228"/>
                </a:cubicBezTo>
                <a:cubicBezTo>
                  <a:pt x="2152915" y="1722438"/>
                  <a:pt x="2172494" y="1722438"/>
                  <a:pt x="2182284" y="1722438"/>
                </a:cubicBezTo>
                <a:close/>
                <a:moveTo>
                  <a:pt x="2308569" y="1720602"/>
                </a:moveTo>
                <a:cubicBezTo>
                  <a:pt x="2334534" y="1723371"/>
                  <a:pt x="2354935" y="1739980"/>
                  <a:pt x="2369772" y="1762125"/>
                </a:cubicBezTo>
                <a:cubicBezTo>
                  <a:pt x="2369772" y="1771968"/>
                  <a:pt x="2379663" y="1791653"/>
                  <a:pt x="2369772" y="1801495"/>
                </a:cubicBezTo>
                <a:cubicBezTo>
                  <a:pt x="2359880" y="1811338"/>
                  <a:pt x="2349989" y="1791653"/>
                  <a:pt x="2330206" y="1791653"/>
                </a:cubicBezTo>
                <a:cubicBezTo>
                  <a:pt x="2320315" y="1791653"/>
                  <a:pt x="2290641" y="1791653"/>
                  <a:pt x="2270858" y="1781810"/>
                </a:cubicBezTo>
                <a:cubicBezTo>
                  <a:pt x="2280749" y="1762125"/>
                  <a:pt x="2280749" y="1762125"/>
                  <a:pt x="2280749" y="1762125"/>
                </a:cubicBezTo>
                <a:cubicBezTo>
                  <a:pt x="2270858" y="1742440"/>
                  <a:pt x="2260967" y="1742440"/>
                  <a:pt x="2251075" y="1722755"/>
                </a:cubicBezTo>
                <a:cubicBezTo>
                  <a:pt x="2260967" y="1722755"/>
                  <a:pt x="2270858" y="1722755"/>
                  <a:pt x="2280749" y="1722755"/>
                </a:cubicBezTo>
                <a:cubicBezTo>
                  <a:pt x="2290641" y="1720295"/>
                  <a:pt x="2299914" y="1719680"/>
                  <a:pt x="2308569" y="1720602"/>
                </a:cubicBezTo>
                <a:close/>
                <a:moveTo>
                  <a:pt x="2054225" y="1712913"/>
                </a:moveTo>
                <a:cubicBezTo>
                  <a:pt x="2083859" y="1722703"/>
                  <a:pt x="2123370" y="1722703"/>
                  <a:pt x="2143125" y="1761861"/>
                </a:cubicBezTo>
                <a:cubicBezTo>
                  <a:pt x="2143125" y="1761861"/>
                  <a:pt x="2143125" y="1771651"/>
                  <a:pt x="2133247" y="1771651"/>
                </a:cubicBezTo>
                <a:cubicBezTo>
                  <a:pt x="2093736" y="1771651"/>
                  <a:pt x="2073981" y="1742282"/>
                  <a:pt x="2054225" y="1722703"/>
                </a:cubicBezTo>
                <a:cubicBezTo>
                  <a:pt x="2054225" y="1712913"/>
                  <a:pt x="2054225" y="1712913"/>
                  <a:pt x="2054225" y="1712913"/>
                </a:cubicBezTo>
                <a:close/>
                <a:moveTo>
                  <a:pt x="569546" y="1712913"/>
                </a:moveTo>
                <a:cubicBezTo>
                  <a:pt x="598854" y="1712913"/>
                  <a:pt x="628161" y="1712913"/>
                  <a:pt x="647700" y="1731963"/>
                </a:cubicBezTo>
                <a:cubicBezTo>
                  <a:pt x="647700" y="1731963"/>
                  <a:pt x="637931" y="1731963"/>
                  <a:pt x="628161" y="1741488"/>
                </a:cubicBezTo>
                <a:cubicBezTo>
                  <a:pt x="608623" y="1741488"/>
                  <a:pt x="569546" y="1712913"/>
                  <a:pt x="550007" y="1741488"/>
                </a:cubicBezTo>
                <a:cubicBezTo>
                  <a:pt x="540238" y="1741488"/>
                  <a:pt x="530469" y="1741488"/>
                  <a:pt x="520700" y="1731963"/>
                </a:cubicBezTo>
                <a:cubicBezTo>
                  <a:pt x="530469" y="1712913"/>
                  <a:pt x="550007" y="1712913"/>
                  <a:pt x="569546" y="1712913"/>
                </a:cubicBezTo>
                <a:close/>
                <a:moveTo>
                  <a:pt x="457810" y="1702253"/>
                </a:moveTo>
                <a:cubicBezTo>
                  <a:pt x="478774" y="1702253"/>
                  <a:pt x="500970" y="1707243"/>
                  <a:pt x="520701" y="1712232"/>
                </a:cubicBezTo>
                <a:cubicBezTo>
                  <a:pt x="510836" y="1722211"/>
                  <a:pt x="510836" y="1732189"/>
                  <a:pt x="500970" y="1742168"/>
                </a:cubicBezTo>
                <a:cubicBezTo>
                  <a:pt x="481240" y="1742168"/>
                  <a:pt x="461509" y="1762125"/>
                  <a:pt x="441779" y="1762125"/>
                </a:cubicBezTo>
                <a:cubicBezTo>
                  <a:pt x="431914" y="1752146"/>
                  <a:pt x="412183" y="1762125"/>
                  <a:pt x="392453" y="1752146"/>
                </a:cubicBezTo>
                <a:cubicBezTo>
                  <a:pt x="382588" y="1742168"/>
                  <a:pt x="392453" y="1732189"/>
                  <a:pt x="402318" y="1722211"/>
                </a:cubicBezTo>
                <a:cubicBezTo>
                  <a:pt x="417116" y="1707243"/>
                  <a:pt x="436846" y="1702253"/>
                  <a:pt x="457810" y="1702253"/>
                </a:cubicBezTo>
                <a:close/>
                <a:moveTo>
                  <a:pt x="2137066" y="1678186"/>
                </a:moveTo>
                <a:cubicBezTo>
                  <a:pt x="2155612" y="1680666"/>
                  <a:pt x="2172922" y="1688108"/>
                  <a:pt x="2182813" y="1702991"/>
                </a:cubicBezTo>
                <a:cubicBezTo>
                  <a:pt x="2163030" y="1702991"/>
                  <a:pt x="2153139" y="1712913"/>
                  <a:pt x="2143248" y="1702991"/>
                </a:cubicBezTo>
                <a:cubicBezTo>
                  <a:pt x="2123465" y="1693069"/>
                  <a:pt x="2103682" y="1702991"/>
                  <a:pt x="2083899" y="1702991"/>
                </a:cubicBezTo>
                <a:cubicBezTo>
                  <a:pt x="2074008" y="1702991"/>
                  <a:pt x="2064117" y="1702991"/>
                  <a:pt x="2054225" y="1702991"/>
                </a:cubicBezTo>
                <a:cubicBezTo>
                  <a:pt x="2054225" y="1683147"/>
                  <a:pt x="2074008" y="1693069"/>
                  <a:pt x="2083899" y="1683147"/>
                </a:cubicBezTo>
                <a:cubicBezTo>
                  <a:pt x="2098736" y="1678186"/>
                  <a:pt x="2118519" y="1675705"/>
                  <a:pt x="2137066" y="1678186"/>
                </a:cubicBezTo>
                <a:close/>
                <a:moveTo>
                  <a:pt x="2231904" y="1654175"/>
                </a:moveTo>
                <a:cubicBezTo>
                  <a:pt x="2261211" y="1663965"/>
                  <a:pt x="2261211" y="1663965"/>
                  <a:pt x="2261211" y="1663965"/>
                </a:cubicBezTo>
                <a:cubicBezTo>
                  <a:pt x="2280750" y="1673754"/>
                  <a:pt x="2300288" y="1683544"/>
                  <a:pt x="2300288" y="1703123"/>
                </a:cubicBezTo>
                <a:cubicBezTo>
                  <a:pt x="2280750" y="1712913"/>
                  <a:pt x="2251442" y="1703123"/>
                  <a:pt x="2231904" y="1712913"/>
                </a:cubicBezTo>
                <a:cubicBezTo>
                  <a:pt x="2222134" y="1712913"/>
                  <a:pt x="2212365" y="1712913"/>
                  <a:pt x="2202596" y="1703123"/>
                </a:cubicBezTo>
                <a:cubicBezTo>
                  <a:pt x="2192827" y="1693334"/>
                  <a:pt x="2183057" y="1683544"/>
                  <a:pt x="2173288" y="1673754"/>
                </a:cubicBezTo>
                <a:cubicBezTo>
                  <a:pt x="2173288" y="1663965"/>
                  <a:pt x="2183057" y="1663965"/>
                  <a:pt x="2192827" y="1663965"/>
                </a:cubicBezTo>
                <a:cubicBezTo>
                  <a:pt x="2231904" y="1654175"/>
                  <a:pt x="2231904" y="1654175"/>
                  <a:pt x="2231904" y="1654175"/>
                </a:cubicBezTo>
                <a:close/>
                <a:moveTo>
                  <a:pt x="539299" y="1650604"/>
                </a:moveTo>
                <a:cubicBezTo>
                  <a:pt x="545605" y="1649975"/>
                  <a:pt x="552371" y="1650604"/>
                  <a:pt x="559753" y="1653117"/>
                </a:cubicBezTo>
                <a:cubicBezTo>
                  <a:pt x="579438" y="1663171"/>
                  <a:pt x="608966" y="1673225"/>
                  <a:pt x="628651" y="1683280"/>
                </a:cubicBezTo>
                <a:cubicBezTo>
                  <a:pt x="628651" y="1693334"/>
                  <a:pt x="628651" y="1703388"/>
                  <a:pt x="628651" y="1703388"/>
                </a:cubicBezTo>
                <a:cubicBezTo>
                  <a:pt x="599123" y="1703388"/>
                  <a:pt x="569596" y="1693334"/>
                  <a:pt x="540068" y="1703388"/>
                </a:cubicBezTo>
                <a:cubicBezTo>
                  <a:pt x="520383" y="1703388"/>
                  <a:pt x="510540" y="1693334"/>
                  <a:pt x="490855" y="1693334"/>
                </a:cubicBezTo>
                <a:cubicBezTo>
                  <a:pt x="481013" y="1683280"/>
                  <a:pt x="490855" y="1683280"/>
                  <a:pt x="490855" y="1673225"/>
                </a:cubicBezTo>
                <a:cubicBezTo>
                  <a:pt x="505619" y="1665685"/>
                  <a:pt x="520383" y="1652489"/>
                  <a:pt x="539299" y="1650604"/>
                </a:cubicBezTo>
                <a:close/>
                <a:moveTo>
                  <a:pt x="2142672" y="1624013"/>
                </a:moveTo>
                <a:cubicBezTo>
                  <a:pt x="2162402" y="1624013"/>
                  <a:pt x="2191998" y="1624013"/>
                  <a:pt x="2201863" y="1643698"/>
                </a:cubicBezTo>
                <a:cubicBezTo>
                  <a:pt x="2162402" y="1673226"/>
                  <a:pt x="2162402" y="1673226"/>
                  <a:pt x="2162402" y="1673226"/>
                </a:cubicBezTo>
                <a:cubicBezTo>
                  <a:pt x="2132807" y="1663383"/>
                  <a:pt x="2093346" y="1663383"/>
                  <a:pt x="2063750" y="1673226"/>
                </a:cubicBezTo>
                <a:cubicBezTo>
                  <a:pt x="2073615" y="1643698"/>
                  <a:pt x="2113076" y="1633855"/>
                  <a:pt x="2142672" y="1624013"/>
                </a:cubicBezTo>
                <a:close/>
                <a:moveTo>
                  <a:pt x="106998" y="1604963"/>
                </a:moveTo>
                <a:cubicBezTo>
                  <a:pt x="126683" y="1614768"/>
                  <a:pt x="146368" y="1624573"/>
                  <a:pt x="156210" y="1634378"/>
                </a:cubicBezTo>
                <a:cubicBezTo>
                  <a:pt x="146368" y="1663794"/>
                  <a:pt x="146368" y="1693209"/>
                  <a:pt x="166053" y="1703015"/>
                </a:cubicBezTo>
                <a:cubicBezTo>
                  <a:pt x="185738" y="1722625"/>
                  <a:pt x="185738" y="1722625"/>
                  <a:pt x="185738" y="1722625"/>
                </a:cubicBezTo>
                <a:cubicBezTo>
                  <a:pt x="175895" y="1742235"/>
                  <a:pt x="175895" y="1771651"/>
                  <a:pt x="156210" y="1761846"/>
                </a:cubicBezTo>
                <a:cubicBezTo>
                  <a:pt x="126683" y="1742235"/>
                  <a:pt x="116840" y="1722625"/>
                  <a:pt x="87313" y="1703015"/>
                </a:cubicBezTo>
                <a:cubicBezTo>
                  <a:pt x="87313" y="1693209"/>
                  <a:pt x="97155" y="1683404"/>
                  <a:pt x="97155" y="1673599"/>
                </a:cubicBezTo>
                <a:cubicBezTo>
                  <a:pt x="97155" y="1644184"/>
                  <a:pt x="106998" y="1624573"/>
                  <a:pt x="106998" y="1604963"/>
                </a:cubicBezTo>
                <a:close/>
                <a:moveTo>
                  <a:pt x="579330" y="1593850"/>
                </a:moveTo>
                <a:cubicBezTo>
                  <a:pt x="589178" y="1593850"/>
                  <a:pt x="589178" y="1603687"/>
                  <a:pt x="589178" y="1603687"/>
                </a:cubicBezTo>
                <a:cubicBezTo>
                  <a:pt x="589178" y="1613524"/>
                  <a:pt x="569482" y="1613524"/>
                  <a:pt x="559634" y="1623360"/>
                </a:cubicBezTo>
                <a:cubicBezTo>
                  <a:pt x="500547" y="1643034"/>
                  <a:pt x="441460" y="1652871"/>
                  <a:pt x="382373" y="1672545"/>
                </a:cubicBezTo>
                <a:cubicBezTo>
                  <a:pt x="313437" y="1721729"/>
                  <a:pt x="283894" y="1800423"/>
                  <a:pt x="293742" y="1879118"/>
                </a:cubicBezTo>
                <a:cubicBezTo>
                  <a:pt x="293742" y="1908629"/>
                  <a:pt x="293742" y="1947976"/>
                  <a:pt x="283894" y="1967650"/>
                </a:cubicBezTo>
                <a:cubicBezTo>
                  <a:pt x="283894" y="1967650"/>
                  <a:pt x="283894" y="1977487"/>
                  <a:pt x="293742" y="1977487"/>
                </a:cubicBezTo>
                <a:cubicBezTo>
                  <a:pt x="333133" y="1977487"/>
                  <a:pt x="372525" y="2006997"/>
                  <a:pt x="411916" y="2016834"/>
                </a:cubicBezTo>
                <a:cubicBezTo>
                  <a:pt x="461156" y="2046344"/>
                  <a:pt x="539939" y="2056181"/>
                  <a:pt x="589178" y="2006997"/>
                </a:cubicBezTo>
                <a:cubicBezTo>
                  <a:pt x="638417" y="1967650"/>
                  <a:pt x="697505" y="1918466"/>
                  <a:pt x="746744" y="1869281"/>
                </a:cubicBezTo>
                <a:cubicBezTo>
                  <a:pt x="746744" y="1869281"/>
                  <a:pt x="756592" y="1869281"/>
                  <a:pt x="756592" y="1869281"/>
                </a:cubicBezTo>
                <a:cubicBezTo>
                  <a:pt x="766440" y="1879118"/>
                  <a:pt x="776288" y="1879118"/>
                  <a:pt x="766440" y="1888955"/>
                </a:cubicBezTo>
                <a:cubicBezTo>
                  <a:pt x="707353" y="1947976"/>
                  <a:pt x="648265" y="2006997"/>
                  <a:pt x="589178" y="2066018"/>
                </a:cubicBezTo>
                <a:cubicBezTo>
                  <a:pt x="539939" y="2095529"/>
                  <a:pt x="539939" y="2095529"/>
                  <a:pt x="539939" y="2095529"/>
                </a:cubicBezTo>
                <a:cubicBezTo>
                  <a:pt x="500547" y="2125039"/>
                  <a:pt x="441460" y="2144713"/>
                  <a:pt x="392220" y="2115202"/>
                </a:cubicBezTo>
                <a:cubicBezTo>
                  <a:pt x="382373" y="2115202"/>
                  <a:pt x="382373" y="2115202"/>
                  <a:pt x="382373" y="2115202"/>
                </a:cubicBezTo>
                <a:cubicBezTo>
                  <a:pt x="333133" y="2075855"/>
                  <a:pt x="283894" y="2036508"/>
                  <a:pt x="224806" y="2006997"/>
                </a:cubicBezTo>
                <a:cubicBezTo>
                  <a:pt x="234654" y="1947976"/>
                  <a:pt x="195263" y="1888955"/>
                  <a:pt x="195263" y="1829934"/>
                </a:cubicBezTo>
                <a:cubicBezTo>
                  <a:pt x="205111" y="1770913"/>
                  <a:pt x="224806" y="1721729"/>
                  <a:pt x="274046" y="1692218"/>
                </a:cubicBezTo>
                <a:cubicBezTo>
                  <a:pt x="283894" y="1682381"/>
                  <a:pt x="303589" y="1672545"/>
                  <a:pt x="313437" y="1662708"/>
                </a:cubicBezTo>
                <a:cubicBezTo>
                  <a:pt x="402068" y="1633197"/>
                  <a:pt x="490699" y="1613524"/>
                  <a:pt x="579330" y="1593850"/>
                </a:cubicBezTo>
                <a:close/>
                <a:moveTo>
                  <a:pt x="88265" y="1593850"/>
                </a:moveTo>
                <a:cubicBezTo>
                  <a:pt x="98108" y="1593850"/>
                  <a:pt x="98108" y="1593850"/>
                  <a:pt x="98108" y="1593850"/>
                </a:cubicBezTo>
                <a:cubicBezTo>
                  <a:pt x="107950" y="1603692"/>
                  <a:pt x="88265" y="1613535"/>
                  <a:pt x="98108" y="1623377"/>
                </a:cubicBezTo>
                <a:cubicBezTo>
                  <a:pt x="78423" y="1652905"/>
                  <a:pt x="88265" y="1682432"/>
                  <a:pt x="68580" y="1702117"/>
                </a:cubicBezTo>
                <a:cubicBezTo>
                  <a:pt x="68580" y="1711960"/>
                  <a:pt x="68580" y="1711960"/>
                  <a:pt x="68580" y="1711960"/>
                </a:cubicBezTo>
                <a:cubicBezTo>
                  <a:pt x="107950" y="1721802"/>
                  <a:pt x="127635" y="1771015"/>
                  <a:pt x="157163" y="1780857"/>
                </a:cubicBezTo>
                <a:cubicBezTo>
                  <a:pt x="157163" y="1790700"/>
                  <a:pt x="157163" y="1790700"/>
                  <a:pt x="157163" y="1790700"/>
                </a:cubicBezTo>
                <a:cubicBezTo>
                  <a:pt x="117793" y="1780857"/>
                  <a:pt x="107950" y="1731645"/>
                  <a:pt x="68580" y="1721802"/>
                </a:cubicBezTo>
                <a:cubicBezTo>
                  <a:pt x="58738" y="1721802"/>
                  <a:pt x="58738" y="1721802"/>
                  <a:pt x="58738" y="1711960"/>
                </a:cubicBezTo>
                <a:cubicBezTo>
                  <a:pt x="68580" y="1702117"/>
                  <a:pt x="68580" y="1672590"/>
                  <a:pt x="78423" y="1652905"/>
                </a:cubicBezTo>
                <a:cubicBezTo>
                  <a:pt x="68580" y="1633220"/>
                  <a:pt x="88265" y="1613535"/>
                  <a:pt x="88265" y="1593850"/>
                </a:cubicBezTo>
                <a:close/>
                <a:moveTo>
                  <a:pt x="579438" y="1574800"/>
                </a:moveTo>
                <a:cubicBezTo>
                  <a:pt x="579438" y="1584642"/>
                  <a:pt x="569610" y="1584642"/>
                  <a:pt x="569610" y="1584642"/>
                </a:cubicBezTo>
                <a:cubicBezTo>
                  <a:pt x="490991" y="1604327"/>
                  <a:pt x="412372" y="1624012"/>
                  <a:pt x="343581" y="1643697"/>
                </a:cubicBezTo>
                <a:cubicBezTo>
                  <a:pt x="274789" y="1663382"/>
                  <a:pt x="215825" y="1712595"/>
                  <a:pt x="196170" y="1771650"/>
                </a:cubicBezTo>
                <a:cubicBezTo>
                  <a:pt x="176515" y="1840547"/>
                  <a:pt x="196170" y="1899602"/>
                  <a:pt x="215825" y="1958657"/>
                </a:cubicBezTo>
                <a:cubicBezTo>
                  <a:pt x="205997" y="1978342"/>
                  <a:pt x="215825" y="1998027"/>
                  <a:pt x="205997" y="2017712"/>
                </a:cubicBezTo>
                <a:cubicBezTo>
                  <a:pt x="215825" y="2027555"/>
                  <a:pt x="235479" y="2027555"/>
                  <a:pt x="245307" y="2037397"/>
                </a:cubicBezTo>
                <a:cubicBezTo>
                  <a:pt x="304271" y="2066925"/>
                  <a:pt x="343581" y="2116137"/>
                  <a:pt x="402545" y="2135822"/>
                </a:cubicBezTo>
                <a:cubicBezTo>
                  <a:pt x="481164" y="2165350"/>
                  <a:pt x="549956" y="2116137"/>
                  <a:pt x="608920" y="2066925"/>
                </a:cubicBezTo>
                <a:cubicBezTo>
                  <a:pt x="667884" y="2007870"/>
                  <a:pt x="717021" y="1958657"/>
                  <a:pt x="775985" y="1899602"/>
                </a:cubicBezTo>
                <a:cubicBezTo>
                  <a:pt x="785813" y="1899602"/>
                  <a:pt x="785813" y="1899602"/>
                  <a:pt x="785813" y="1899602"/>
                </a:cubicBezTo>
                <a:cubicBezTo>
                  <a:pt x="785813" y="1909445"/>
                  <a:pt x="785813" y="1909445"/>
                  <a:pt x="785813" y="1909445"/>
                </a:cubicBezTo>
                <a:cubicBezTo>
                  <a:pt x="726848" y="1968500"/>
                  <a:pt x="677712" y="2017712"/>
                  <a:pt x="618747" y="2076767"/>
                </a:cubicBezTo>
                <a:cubicBezTo>
                  <a:pt x="589265" y="2106295"/>
                  <a:pt x="559783" y="2135822"/>
                  <a:pt x="520473" y="2145665"/>
                </a:cubicBezTo>
                <a:cubicBezTo>
                  <a:pt x="490991" y="2155507"/>
                  <a:pt x="451682" y="2155507"/>
                  <a:pt x="422200" y="2155507"/>
                </a:cubicBezTo>
                <a:cubicBezTo>
                  <a:pt x="392718" y="2145665"/>
                  <a:pt x="373063" y="2145665"/>
                  <a:pt x="353408" y="2125980"/>
                </a:cubicBezTo>
                <a:cubicBezTo>
                  <a:pt x="314098" y="2086610"/>
                  <a:pt x="264962" y="2066925"/>
                  <a:pt x="215825" y="2037397"/>
                </a:cubicBezTo>
                <a:cubicBezTo>
                  <a:pt x="186343" y="2027555"/>
                  <a:pt x="186343" y="2027555"/>
                  <a:pt x="186343" y="2027555"/>
                </a:cubicBezTo>
                <a:cubicBezTo>
                  <a:pt x="196170" y="1988185"/>
                  <a:pt x="196170" y="1938972"/>
                  <a:pt x="186343" y="1899602"/>
                </a:cubicBezTo>
                <a:cubicBezTo>
                  <a:pt x="176515" y="1879917"/>
                  <a:pt x="176515" y="1860232"/>
                  <a:pt x="166688" y="1850390"/>
                </a:cubicBezTo>
                <a:cubicBezTo>
                  <a:pt x="166688" y="1781492"/>
                  <a:pt x="196170" y="1712595"/>
                  <a:pt x="255134" y="1673225"/>
                </a:cubicBezTo>
                <a:cubicBezTo>
                  <a:pt x="314098" y="1633855"/>
                  <a:pt x="382890" y="1624012"/>
                  <a:pt x="451682" y="1604327"/>
                </a:cubicBezTo>
                <a:cubicBezTo>
                  <a:pt x="500819" y="1594485"/>
                  <a:pt x="530301" y="1574800"/>
                  <a:pt x="579438" y="1574800"/>
                </a:cubicBezTo>
                <a:close/>
                <a:moveTo>
                  <a:pt x="568964" y="1546420"/>
                </a:moveTo>
                <a:lnTo>
                  <a:pt x="569913" y="1555433"/>
                </a:lnTo>
                <a:cubicBezTo>
                  <a:pt x="569913" y="1555433"/>
                  <a:pt x="560070" y="1555433"/>
                  <a:pt x="550228" y="1555433"/>
                </a:cubicBezTo>
                <a:cubicBezTo>
                  <a:pt x="555149" y="1555433"/>
                  <a:pt x="557610" y="1555433"/>
                  <a:pt x="560070" y="1554203"/>
                </a:cubicBezTo>
                <a:close/>
                <a:moveTo>
                  <a:pt x="568877" y="1545590"/>
                </a:moveTo>
                <a:lnTo>
                  <a:pt x="569913" y="1545590"/>
                </a:lnTo>
                <a:lnTo>
                  <a:pt x="568964" y="1546420"/>
                </a:lnTo>
                <a:close/>
                <a:moveTo>
                  <a:pt x="2123347" y="1544638"/>
                </a:moveTo>
                <a:cubicBezTo>
                  <a:pt x="2192208" y="1564312"/>
                  <a:pt x="2270906" y="1583985"/>
                  <a:pt x="2339767" y="1603659"/>
                </a:cubicBezTo>
                <a:cubicBezTo>
                  <a:pt x="2388954" y="1623333"/>
                  <a:pt x="2438140" y="1643006"/>
                  <a:pt x="2477489" y="1672517"/>
                </a:cubicBezTo>
                <a:cubicBezTo>
                  <a:pt x="2546350" y="1751211"/>
                  <a:pt x="2477489" y="1859417"/>
                  <a:pt x="2507001" y="1957785"/>
                </a:cubicBezTo>
                <a:cubicBezTo>
                  <a:pt x="2467652" y="1977459"/>
                  <a:pt x="2438140" y="2016806"/>
                  <a:pt x="2398791" y="2046317"/>
                </a:cubicBezTo>
                <a:cubicBezTo>
                  <a:pt x="2359442" y="2075827"/>
                  <a:pt x="2320092" y="2095501"/>
                  <a:pt x="2270906" y="2085664"/>
                </a:cubicBezTo>
                <a:cubicBezTo>
                  <a:pt x="2211882" y="2075827"/>
                  <a:pt x="2152858" y="2056154"/>
                  <a:pt x="2113509" y="2006969"/>
                </a:cubicBezTo>
                <a:cubicBezTo>
                  <a:pt x="2054485" y="1957785"/>
                  <a:pt x="2005299" y="1908601"/>
                  <a:pt x="1946275" y="1859417"/>
                </a:cubicBezTo>
                <a:cubicBezTo>
                  <a:pt x="1946275" y="1859417"/>
                  <a:pt x="1946275" y="1849580"/>
                  <a:pt x="1946275" y="1849580"/>
                </a:cubicBezTo>
                <a:cubicBezTo>
                  <a:pt x="1956113" y="1839743"/>
                  <a:pt x="1965950" y="1859417"/>
                  <a:pt x="1975787" y="1859417"/>
                </a:cubicBezTo>
                <a:cubicBezTo>
                  <a:pt x="2024974" y="1898764"/>
                  <a:pt x="2074160" y="1938111"/>
                  <a:pt x="2123347" y="1977459"/>
                </a:cubicBezTo>
                <a:cubicBezTo>
                  <a:pt x="2172533" y="1997132"/>
                  <a:pt x="2221719" y="2006969"/>
                  <a:pt x="2270906" y="1997132"/>
                </a:cubicBezTo>
                <a:cubicBezTo>
                  <a:pt x="2329930" y="1977459"/>
                  <a:pt x="2369279" y="1938111"/>
                  <a:pt x="2418465" y="1918438"/>
                </a:cubicBezTo>
                <a:cubicBezTo>
                  <a:pt x="2428303" y="1928275"/>
                  <a:pt x="2438140" y="1928275"/>
                  <a:pt x="2438140" y="1918438"/>
                </a:cubicBezTo>
                <a:cubicBezTo>
                  <a:pt x="2428303" y="1898764"/>
                  <a:pt x="2428303" y="1869254"/>
                  <a:pt x="2428303" y="1849580"/>
                </a:cubicBezTo>
                <a:cubicBezTo>
                  <a:pt x="2408628" y="1741375"/>
                  <a:pt x="2408628" y="1741375"/>
                  <a:pt x="2408628" y="1741375"/>
                </a:cubicBezTo>
                <a:cubicBezTo>
                  <a:pt x="2398791" y="1702027"/>
                  <a:pt x="2369279" y="1662680"/>
                  <a:pt x="2329930" y="1643006"/>
                </a:cubicBezTo>
                <a:cubicBezTo>
                  <a:pt x="2310255" y="1633169"/>
                  <a:pt x="2300418" y="1633169"/>
                  <a:pt x="2280743" y="1623333"/>
                </a:cubicBezTo>
                <a:cubicBezTo>
                  <a:pt x="2261069" y="1623333"/>
                  <a:pt x="2241394" y="1613496"/>
                  <a:pt x="2211882" y="1603659"/>
                </a:cubicBezTo>
                <a:cubicBezTo>
                  <a:pt x="2211882" y="1603659"/>
                  <a:pt x="2202045" y="1603659"/>
                  <a:pt x="2192208" y="1603659"/>
                </a:cubicBezTo>
                <a:cubicBezTo>
                  <a:pt x="2172533" y="1593822"/>
                  <a:pt x="2152858" y="1593822"/>
                  <a:pt x="2143021" y="1583985"/>
                </a:cubicBezTo>
                <a:cubicBezTo>
                  <a:pt x="2133184" y="1574148"/>
                  <a:pt x="2113509" y="1583985"/>
                  <a:pt x="2103672" y="1574148"/>
                </a:cubicBezTo>
                <a:cubicBezTo>
                  <a:pt x="2113509" y="1564312"/>
                  <a:pt x="2103672" y="1544638"/>
                  <a:pt x="2123347" y="1544638"/>
                </a:cubicBezTo>
                <a:close/>
                <a:moveTo>
                  <a:pt x="2585086" y="1535113"/>
                </a:moveTo>
                <a:cubicBezTo>
                  <a:pt x="2604771" y="1544991"/>
                  <a:pt x="2604771" y="1574624"/>
                  <a:pt x="2604771" y="1584502"/>
                </a:cubicBezTo>
                <a:cubicBezTo>
                  <a:pt x="2604771" y="1604257"/>
                  <a:pt x="2604771" y="1624013"/>
                  <a:pt x="2614613" y="1633891"/>
                </a:cubicBezTo>
                <a:cubicBezTo>
                  <a:pt x="2594928" y="1643768"/>
                  <a:pt x="2575243" y="1673402"/>
                  <a:pt x="2565401" y="1693157"/>
                </a:cubicBezTo>
                <a:cubicBezTo>
                  <a:pt x="2555558" y="1703035"/>
                  <a:pt x="2545716" y="1712913"/>
                  <a:pt x="2535873" y="1712913"/>
                </a:cubicBezTo>
                <a:cubicBezTo>
                  <a:pt x="2535873" y="1693157"/>
                  <a:pt x="2526031" y="1683280"/>
                  <a:pt x="2516188" y="1673402"/>
                </a:cubicBezTo>
                <a:cubicBezTo>
                  <a:pt x="2526031" y="1653646"/>
                  <a:pt x="2535873" y="1643768"/>
                  <a:pt x="2545716" y="1624013"/>
                </a:cubicBezTo>
                <a:cubicBezTo>
                  <a:pt x="2545716" y="1564746"/>
                  <a:pt x="2545716" y="1564746"/>
                  <a:pt x="2545716" y="1564746"/>
                </a:cubicBezTo>
                <a:cubicBezTo>
                  <a:pt x="2555558" y="1554868"/>
                  <a:pt x="2575243" y="1544991"/>
                  <a:pt x="2585086" y="1535113"/>
                </a:cubicBezTo>
                <a:close/>
                <a:moveTo>
                  <a:pt x="2123870" y="1525588"/>
                </a:moveTo>
                <a:cubicBezTo>
                  <a:pt x="2212361" y="1545262"/>
                  <a:pt x="2310683" y="1555100"/>
                  <a:pt x="2389341" y="1594449"/>
                </a:cubicBezTo>
                <a:cubicBezTo>
                  <a:pt x="2428670" y="1604286"/>
                  <a:pt x="2467999" y="1633798"/>
                  <a:pt x="2497496" y="1663310"/>
                </a:cubicBezTo>
                <a:cubicBezTo>
                  <a:pt x="2517161" y="1692822"/>
                  <a:pt x="2536825" y="1722334"/>
                  <a:pt x="2536825" y="1751846"/>
                </a:cubicBezTo>
                <a:cubicBezTo>
                  <a:pt x="2536825" y="1820707"/>
                  <a:pt x="2517161" y="1899405"/>
                  <a:pt x="2536825" y="1968266"/>
                </a:cubicBezTo>
                <a:cubicBezTo>
                  <a:pt x="2536825" y="1978103"/>
                  <a:pt x="2526993" y="1978103"/>
                  <a:pt x="2526993" y="1978103"/>
                </a:cubicBezTo>
                <a:cubicBezTo>
                  <a:pt x="2477832" y="1997778"/>
                  <a:pt x="2448335" y="2037127"/>
                  <a:pt x="2409006" y="2066639"/>
                </a:cubicBezTo>
                <a:cubicBezTo>
                  <a:pt x="2389341" y="2086314"/>
                  <a:pt x="2359845" y="2105988"/>
                  <a:pt x="2320516" y="2115825"/>
                </a:cubicBezTo>
                <a:cubicBezTo>
                  <a:pt x="2261522" y="2125663"/>
                  <a:pt x="2202528" y="2105988"/>
                  <a:pt x="2143535" y="2076476"/>
                </a:cubicBezTo>
                <a:cubicBezTo>
                  <a:pt x="2074709" y="2007615"/>
                  <a:pt x="2005883" y="1948592"/>
                  <a:pt x="1937058" y="1879730"/>
                </a:cubicBezTo>
                <a:cubicBezTo>
                  <a:pt x="1927225" y="1879730"/>
                  <a:pt x="1927225" y="1869893"/>
                  <a:pt x="1937058" y="1869893"/>
                </a:cubicBezTo>
                <a:cubicBezTo>
                  <a:pt x="2005883" y="1928917"/>
                  <a:pt x="2064877" y="1987941"/>
                  <a:pt x="2133703" y="2046964"/>
                </a:cubicBezTo>
                <a:cubicBezTo>
                  <a:pt x="2202528" y="2086314"/>
                  <a:pt x="2281187" y="2125663"/>
                  <a:pt x="2359845" y="2086314"/>
                </a:cubicBezTo>
                <a:cubicBezTo>
                  <a:pt x="2379509" y="2066639"/>
                  <a:pt x="2399174" y="2056802"/>
                  <a:pt x="2418838" y="2037127"/>
                </a:cubicBezTo>
                <a:cubicBezTo>
                  <a:pt x="2448335" y="2017453"/>
                  <a:pt x="2477832" y="1978103"/>
                  <a:pt x="2517161" y="1968266"/>
                </a:cubicBezTo>
                <a:cubicBezTo>
                  <a:pt x="2526993" y="1958429"/>
                  <a:pt x="2526993" y="1958429"/>
                  <a:pt x="2526993" y="1958429"/>
                </a:cubicBezTo>
                <a:cubicBezTo>
                  <a:pt x="2497496" y="1879730"/>
                  <a:pt x="2536825" y="1801032"/>
                  <a:pt x="2517161" y="1712496"/>
                </a:cubicBezTo>
                <a:cubicBezTo>
                  <a:pt x="2517161" y="1692822"/>
                  <a:pt x="2497496" y="1682985"/>
                  <a:pt x="2477832" y="1663310"/>
                </a:cubicBezTo>
                <a:cubicBezTo>
                  <a:pt x="2448335" y="1623961"/>
                  <a:pt x="2399174" y="1614124"/>
                  <a:pt x="2359845" y="1594449"/>
                </a:cubicBezTo>
                <a:cubicBezTo>
                  <a:pt x="2281187" y="1574774"/>
                  <a:pt x="2202528" y="1555100"/>
                  <a:pt x="2123870" y="1535425"/>
                </a:cubicBezTo>
                <a:cubicBezTo>
                  <a:pt x="2114038" y="1535425"/>
                  <a:pt x="2114038" y="1525588"/>
                  <a:pt x="2123870" y="1525588"/>
                </a:cubicBezTo>
                <a:close/>
                <a:moveTo>
                  <a:pt x="2605405" y="1506538"/>
                </a:moveTo>
                <a:cubicBezTo>
                  <a:pt x="2625090" y="1506538"/>
                  <a:pt x="2625090" y="1535907"/>
                  <a:pt x="2625090" y="1545696"/>
                </a:cubicBezTo>
                <a:cubicBezTo>
                  <a:pt x="2634933" y="1575065"/>
                  <a:pt x="2625090" y="1614223"/>
                  <a:pt x="2644775" y="1643592"/>
                </a:cubicBezTo>
                <a:cubicBezTo>
                  <a:pt x="2605405" y="1653382"/>
                  <a:pt x="2595563" y="1692540"/>
                  <a:pt x="2566035" y="1731698"/>
                </a:cubicBezTo>
                <a:cubicBezTo>
                  <a:pt x="2556193" y="1731698"/>
                  <a:pt x="2556193" y="1741488"/>
                  <a:pt x="2546350" y="1741488"/>
                </a:cubicBezTo>
                <a:cubicBezTo>
                  <a:pt x="2546350" y="1731698"/>
                  <a:pt x="2546350" y="1721909"/>
                  <a:pt x="2546350" y="1721909"/>
                </a:cubicBezTo>
                <a:cubicBezTo>
                  <a:pt x="2585720" y="1712119"/>
                  <a:pt x="2575878" y="1663171"/>
                  <a:pt x="2615248" y="1653382"/>
                </a:cubicBezTo>
                <a:cubicBezTo>
                  <a:pt x="2615248" y="1643592"/>
                  <a:pt x="2625090" y="1643592"/>
                  <a:pt x="2634933" y="1643592"/>
                </a:cubicBezTo>
                <a:cubicBezTo>
                  <a:pt x="2625090" y="1624013"/>
                  <a:pt x="2625090" y="1614223"/>
                  <a:pt x="2615248" y="1604434"/>
                </a:cubicBezTo>
                <a:cubicBezTo>
                  <a:pt x="2615248" y="1575065"/>
                  <a:pt x="2615248" y="1545696"/>
                  <a:pt x="2595563" y="1516327"/>
                </a:cubicBezTo>
                <a:cubicBezTo>
                  <a:pt x="2595563" y="1516327"/>
                  <a:pt x="2595563" y="1506538"/>
                  <a:pt x="2605405" y="1506538"/>
                </a:cubicBezTo>
                <a:close/>
                <a:moveTo>
                  <a:pt x="421746" y="1457325"/>
                </a:moveTo>
                <a:cubicBezTo>
                  <a:pt x="431535" y="1457325"/>
                  <a:pt x="431535" y="1467048"/>
                  <a:pt x="441325" y="1467048"/>
                </a:cubicBezTo>
                <a:cubicBezTo>
                  <a:pt x="441325" y="1496219"/>
                  <a:pt x="411956" y="1515666"/>
                  <a:pt x="392377" y="1525389"/>
                </a:cubicBezTo>
                <a:cubicBezTo>
                  <a:pt x="363008" y="1535113"/>
                  <a:pt x="343429" y="1525389"/>
                  <a:pt x="323850" y="1505942"/>
                </a:cubicBezTo>
                <a:cubicBezTo>
                  <a:pt x="333639" y="1496219"/>
                  <a:pt x="353219" y="1486495"/>
                  <a:pt x="363008" y="1467048"/>
                </a:cubicBezTo>
                <a:cubicBezTo>
                  <a:pt x="382587" y="1467048"/>
                  <a:pt x="402166" y="1467048"/>
                  <a:pt x="421746" y="1457325"/>
                </a:cubicBezTo>
                <a:close/>
                <a:moveTo>
                  <a:pt x="539750" y="1427163"/>
                </a:moveTo>
                <a:cubicBezTo>
                  <a:pt x="539750" y="1437085"/>
                  <a:pt x="539750" y="1437085"/>
                  <a:pt x="539750" y="1437085"/>
                </a:cubicBezTo>
                <a:cubicBezTo>
                  <a:pt x="529907" y="1466850"/>
                  <a:pt x="510222" y="1486694"/>
                  <a:pt x="480695" y="1506538"/>
                </a:cubicBezTo>
                <a:cubicBezTo>
                  <a:pt x="441325" y="1496616"/>
                  <a:pt x="441325" y="1496616"/>
                  <a:pt x="441325" y="1496616"/>
                </a:cubicBezTo>
                <a:cubicBezTo>
                  <a:pt x="441325" y="1486694"/>
                  <a:pt x="451167" y="1476772"/>
                  <a:pt x="451167" y="1476772"/>
                </a:cubicBezTo>
                <a:cubicBezTo>
                  <a:pt x="490537" y="1476772"/>
                  <a:pt x="520065" y="1456928"/>
                  <a:pt x="539750" y="1427163"/>
                </a:cubicBezTo>
                <a:close/>
                <a:moveTo>
                  <a:pt x="295746" y="1425046"/>
                </a:moveTo>
                <a:cubicBezTo>
                  <a:pt x="299138" y="1424429"/>
                  <a:pt x="302220" y="1425046"/>
                  <a:pt x="304687" y="1427516"/>
                </a:cubicBezTo>
                <a:cubicBezTo>
                  <a:pt x="324417" y="1437393"/>
                  <a:pt x="334282" y="1457149"/>
                  <a:pt x="354013" y="1457149"/>
                </a:cubicBezTo>
                <a:cubicBezTo>
                  <a:pt x="354013" y="1476905"/>
                  <a:pt x="324417" y="1486782"/>
                  <a:pt x="314552" y="1496660"/>
                </a:cubicBezTo>
                <a:cubicBezTo>
                  <a:pt x="294821" y="1506538"/>
                  <a:pt x="265226" y="1506538"/>
                  <a:pt x="245495" y="1486782"/>
                </a:cubicBezTo>
                <a:cubicBezTo>
                  <a:pt x="225765" y="1486782"/>
                  <a:pt x="215900" y="1476905"/>
                  <a:pt x="225765" y="1457149"/>
                </a:cubicBezTo>
                <a:cubicBezTo>
                  <a:pt x="265226" y="1447271"/>
                  <a:pt x="265226" y="1447271"/>
                  <a:pt x="265226" y="1447271"/>
                </a:cubicBezTo>
                <a:cubicBezTo>
                  <a:pt x="272625" y="1439863"/>
                  <a:pt x="285573" y="1426898"/>
                  <a:pt x="295746" y="1425046"/>
                </a:cubicBezTo>
                <a:close/>
                <a:moveTo>
                  <a:pt x="454544" y="1402970"/>
                </a:moveTo>
                <a:cubicBezTo>
                  <a:pt x="457017" y="1403284"/>
                  <a:pt x="459490" y="1404541"/>
                  <a:pt x="461963" y="1407054"/>
                </a:cubicBezTo>
                <a:cubicBezTo>
                  <a:pt x="432289" y="1437217"/>
                  <a:pt x="402614" y="1457325"/>
                  <a:pt x="363049" y="1457325"/>
                </a:cubicBezTo>
                <a:cubicBezTo>
                  <a:pt x="353158" y="1457325"/>
                  <a:pt x="343266" y="1437217"/>
                  <a:pt x="333375" y="1427162"/>
                </a:cubicBezTo>
                <a:cubicBezTo>
                  <a:pt x="343266" y="1427162"/>
                  <a:pt x="353158" y="1427162"/>
                  <a:pt x="372940" y="1427162"/>
                </a:cubicBezTo>
                <a:cubicBezTo>
                  <a:pt x="392723" y="1437217"/>
                  <a:pt x="412506" y="1417108"/>
                  <a:pt x="432289" y="1417108"/>
                </a:cubicBezTo>
                <a:cubicBezTo>
                  <a:pt x="439707" y="1409568"/>
                  <a:pt x="447126" y="1402027"/>
                  <a:pt x="454544" y="1402970"/>
                </a:cubicBezTo>
                <a:close/>
                <a:moveTo>
                  <a:pt x="2270858" y="1387475"/>
                </a:moveTo>
                <a:cubicBezTo>
                  <a:pt x="2290641" y="1397265"/>
                  <a:pt x="2320315" y="1387475"/>
                  <a:pt x="2340098" y="1407054"/>
                </a:cubicBezTo>
                <a:cubicBezTo>
                  <a:pt x="2349989" y="1416844"/>
                  <a:pt x="2379663" y="1416844"/>
                  <a:pt x="2359880" y="1436423"/>
                </a:cubicBezTo>
                <a:cubicBezTo>
                  <a:pt x="2349989" y="1446213"/>
                  <a:pt x="2330206" y="1446213"/>
                  <a:pt x="2310424" y="1446213"/>
                </a:cubicBezTo>
                <a:cubicBezTo>
                  <a:pt x="2310424" y="1446213"/>
                  <a:pt x="2300532" y="1446213"/>
                  <a:pt x="2300532" y="1446213"/>
                </a:cubicBezTo>
                <a:cubicBezTo>
                  <a:pt x="2280749" y="1436423"/>
                  <a:pt x="2260967" y="1416844"/>
                  <a:pt x="2251075" y="1397265"/>
                </a:cubicBezTo>
                <a:cubicBezTo>
                  <a:pt x="2270858" y="1387475"/>
                  <a:pt x="2270858" y="1387475"/>
                  <a:pt x="2270858" y="1387475"/>
                </a:cubicBezTo>
                <a:close/>
                <a:moveTo>
                  <a:pt x="539750" y="1387475"/>
                </a:moveTo>
                <a:cubicBezTo>
                  <a:pt x="539750" y="1397397"/>
                  <a:pt x="539750" y="1397397"/>
                  <a:pt x="539750" y="1397397"/>
                </a:cubicBezTo>
                <a:cubicBezTo>
                  <a:pt x="539750" y="1427162"/>
                  <a:pt x="510222" y="1447006"/>
                  <a:pt x="480695" y="1456928"/>
                </a:cubicBezTo>
                <a:cubicBezTo>
                  <a:pt x="470852" y="1456928"/>
                  <a:pt x="451167" y="1466850"/>
                  <a:pt x="441325" y="1447006"/>
                </a:cubicBezTo>
                <a:cubicBezTo>
                  <a:pt x="441325" y="1437084"/>
                  <a:pt x="451167" y="1437084"/>
                  <a:pt x="461010" y="1427162"/>
                </a:cubicBezTo>
                <a:cubicBezTo>
                  <a:pt x="470852" y="1427162"/>
                  <a:pt x="490537" y="1427162"/>
                  <a:pt x="500380" y="1417240"/>
                </a:cubicBezTo>
                <a:cubicBezTo>
                  <a:pt x="510222" y="1407319"/>
                  <a:pt x="520065" y="1387475"/>
                  <a:pt x="539750" y="1387475"/>
                </a:cubicBezTo>
                <a:close/>
                <a:moveTo>
                  <a:pt x="2379174" y="1358900"/>
                </a:moveTo>
                <a:cubicBezTo>
                  <a:pt x="2408849" y="1368652"/>
                  <a:pt x="2438523" y="1368652"/>
                  <a:pt x="2468197" y="1368652"/>
                </a:cubicBezTo>
                <a:cubicBezTo>
                  <a:pt x="2468197" y="1378404"/>
                  <a:pt x="2478088" y="1388155"/>
                  <a:pt x="2468197" y="1388155"/>
                </a:cubicBezTo>
                <a:cubicBezTo>
                  <a:pt x="2468197" y="1407659"/>
                  <a:pt x="2448414" y="1417411"/>
                  <a:pt x="2428631" y="1427163"/>
                </a:cubicBezTo>
                <a:cubicBezTo>
                  <a:pt x="2398957" y="1427163"/>
                  <a:pt x="2369283" y="1417411"/>
                  <a:pt x="2349500" y="1397907"/>
                </a:cubicBezTo>
                <a:cubicBezTo>
                  <a:pt x="2359392" y="1388155"/>
                  <a:pt x="2379174" y="1368652"/>
                  <a:pt x="2379174" y="1358900"/>
                </a:cubicBezTo>
                <a:close/>
                <a:moveTo>
                  <a:pt x="2143125" y="1358900"/>
                </a:moveTo>
                <a:cubicBezTo>
                  <a:pt x="2152939" y="1368601"/>
                  <a:pt x="2162753" y="1378303"/>
                  <a:pt x="2182380" y="1388004"/>
                </a:cubicBezTo>
                <a:cubicBezTo>
                  <a:pt x="2192193" y="1407407"/>
                  <a:pt x="2231448" y="1388004"/>
                  <a:pt x="2241262" y="1417109"/>
                </a:cubicBezTo>
                <a:cubicBezTo>
                  <a:pt x="2251075" y="1417109"/>
                  <a:pt x="2251075" y="1426810"/>
                  <a:pt x="2251075" y="1436511"/>
                </a:cubicBezTo>
                <a:cubicBezTo>
                  <a:pt x="2241262" y="1446213"/>
                  <a:pt x="2221634" y="1436511"/>
                  <a:pt x="2211821" y="1436511"/>
                </a:cubicBezTo>
                <a:cubicBezTo>
                  <a:pt x="2182380" y="1426810"/>
                  <a:pt x="2152939" y="1397706"/>
                  <a:pt x="2143125" y="1368601"/>
                </a:cubicBezTo>
                <a:cubicBezTo>
                  <a:pt x="2143125" y="1358900"/>
                  <a:pt x="2143125" y="1358900"/>
                  <a:pt x="2143125" y="1358900"/>
                </a:cubicBezTo>
                <a:close/>
                <a:moveTo>
                  <a:pt x="357259" y="1351530"/>
                </a:moveTo>
                <a:cubicBezTo>
                  <a:pt x="378223" y="1352777"/>
                  <a:pt x="397953" y="1357766"/>
                  <a:pt x="412751" y="1367745"/>
                </a:cubicBezTo>
                <a:cubicBezTo>
                  <a:pt x="383155" y="1377724"/>
                  <a:pt x="343694" y="1347788"/>
                  <a:pt x="333829" y="1387702"/>
                </a:cubicBezTo>
                <a:cubicBezTo>
                  <a:pt x="343694" y="1397681"/>
                  <a:pt x="363425" y="1397681"/>
                  <a:pt x="383155" y="1397681"/>
                </a:cubicBezTo>
                <a:cubicBezTo>
                  <a:pt x="383155" y="1387702"/>
                  <a:pt x="402886" y="1387702"/>
                  <a:pt x="412751" y="1387702"/>
                </a:cubicBezTo>
                <a:cubicBezTo>
                  <a:pt x="383155" y="1417638"/>
                  <a:pt x="333829" y="1417638"/>
                  <a:pt x="294368" y="1407659"/>
                </a:cubicBezTo>
                <a:cubicBezTo>
                  <a:pt x="284503" y="1397681"/>
                  <a:pt x="274638" y="1397681"/>
                  <a:pt x="274638" y="1387702"/>
                </a:cubicBezTo>
                <a:cubicBezTo>
                  <a:pt x="274638" y="1377724"/>
                  <a:pt x="284503" y="1367745"/>
                  <a:pt x="294368" y="1357766"/>
                </a:cubicBezTo>
                <a:cubicBezTo>
                  <a:pt x="314099" y="1352777"/>
                  <a:pt x="336296" y="1350282"/>
                  <a:pt x="357259" y="1351530"/>
                </a:cubicBezTo>
                <a:close/>
                <a:moveTo>
                  <a:pt x="459318" y="1349801"/>
                </a:moveTo>
                <a:cubicBezTo>
                  <a:pt x="480080" y="1346994"/>
                  <a:pt x="507762" y="1358220"/>
                  <a:pt x="529907" y="1358220"/>
                </a:cubicBezTo>
                <a:cubicBezTo>
                  <a:pt x="539750" y="1358220"/>
                  <a:pt x="539750" y="1368199"/>
                  <a:pt x="539750" y="1378177"/>
                </a:cubicBezTo>
                <a:cubicBezTo>
                  <a:pt x="510222" y="1388156"/>
                  <a:pt x="480695" y="1408113"/>
                  <a:pt x="451167" y="1388156"/>
                </a:cubicBezTo>
                <a:cubicBezTo>
                  <a:pt x="441325" y="1378177"/>
                  <a:pt x="441325" y="1368199"/>
                  <a:pt x="441325" y="1358220"/>
                </a:cubicBezTo>
                <a:cubicBezTo>
                  <a:pt x="446246" y="1353231"/>
                  <a:pt x="452398" y="1350736"/>
                  <a:pt x="459318" y="1349801"/>
                </a:cubicBezTo>
                <a:close/>
                <a:moveTo>
                  <a:pt x="2241890" y="1338263"/>
                </a:moveTo>
                <a:cubicBezTo>
                  <a:pt x="2271486" y="1348105"/>
                  <a:pt x="2291217" y="1367791"/>
                  <a:pt x="2320812" y="1348105"/>
                </a:cubicBezTo>
                <a:cubicBezTo>
                  <a:pt x="2330677" y="1338263"/>
                  <a:pt x="2350408" y="1348105"/>
                  <a:pt x="2370138" y="1338263"/>
                </a:cubicBezTo>
                <a:cubicBezTo>
                  <a:pt x="2370138" y="1348105"/>
                  <a:pt x="2370138" y="1357948"/>
                  <a:pt x="2360273" y="1367791"/>
                </a:cubicBezTo>
                <a:cubicBezTo>
                  <a:pt x="2350408" y="1377633"/>
                  <a:pt x="2330677" y="1387476"/>
                  <a:pt x="2310947" y="1377633"/>
                </a:cubicBezTo>
                <a:cubicBezTo>
                  <a:pt x="2281351" y="1377633"/>
                  <a:pt x="2251756" y="1367791"/>
                  <a:pt x="2232025" y="1348105"/>
                </a:cubicBezTo>
                <a:cubicBezTo>
                  <a:pt x="2232025" y="1338263"/>
                  <a:pt x="2241890" y="1338263"/>
                  <a:pt x="2241890" y="1338263"/>
                </a:cubicBezTo>
                <a:close/>
                <a:moveTo>
                  <a:pt x="243781" y="1336156"/>
                </a:moveTo>
                <a:cubicBezTo>
                  <a:pt x="259689" y="1336156"/>
                  <a:pt x="274373" y="1338629"/>
                  <a:pt x="284163" y="1348521"/>
                </a:cubicBezTo>
                <a:cubicBezTo>
                  <a:pt x="264584" y="1358412"/>
                  <a:pt x="264584" y="1378195"/>
                  <a:pt x="264584" y="1397978"/>
                </a:cubicBezTo>
                <a:cubicBezTo>
                  <a:pt x="264584" y="1407869"/>
                  <a:pt x="284163" y="1407869"/>
                  <a:pt x="274373" y="1417760"/>
                </a:cubicBezTo>
                <a:cubicBezTo>
                  <a:pt x="254794" y="1437543"/>
                  <a:pt x="225425" y="1457326"/>
                  <a:pt x="196057" y="1437543"/>
                </a:cubicBezTo>
                <a:cubicBezTo>
                  <a:pt x="176477" y="1427652"/>
                  <a:pt x="166688" y="1407869"/>
                  <a:pt x="166688" y="1388086"/>
                </a:cubicBezTo>
                <a:cubicBezTo>
                  <a:pt x="166688" y="1368303"/>
                  <a:pt x="176477" y="1358412"/>
                  <a:pt x="196057" y="1338629"/>
                </a:cubicBezTo>
                <a:cubicBezTo>
                  <a:pt x="210741" y="1338629"/>
                  <a:pt x="227873" y="1336156"/>
                  <a:pt x="243781" y="1336156"/>
                </a:cubicBezTo>
                <a:close/>
                <a:moveTo>
                  <a:pt x="2143125" y="1328738"/>
                </a:moveTo>
                <a:cubicBezTo>
                  <a:pt x="2172494" y="1338490"/>
                  <a:pt x="2192073" y="1387249"/>
                  <a:pt x="2231231" y="1367745"/>
                </a:cubicBezTo>
                <a:cubicBezTo>
                  <a:pt x="2241021" y="1367745"/>
                  <a:pt x="2250811" y="1367745"/>
                  <a:pt x="2260600" y="1377497"/>
                </a:cubicBezTo>
                <a:cubicBezTo>
                  <a:pt x="2231231" y="1397001"/>
                  <a:pt x="2201863" y="1377497"/>
                  <a:pt x="2182284" y="1367745"/>
                </a:cubicBezTo>
                <a:cubicBezTo>
                  <a:pt x="2162704" y="1357993"/>
                  <a:pt x="2152915" y="1348242"/>
                  <a:pt x="2143125" y="1338490"/>
                </a:cubicBezTo>
                <a:cubicBezTo>
                  <a:pt x="2143125" y="1328738"/>
                  <a:pt x="2143125" y="1328738"/>
                  <a:pt x="2143125" y="1328738"/>
                </a:cubicBezTo>
                <a:close/>
                <a:moveTo>
                  <a:pt x="393065" y="1298575"/>
                </a:moveTo>
                <a:cubicBezTo>
                  <a:pt x="412750" y="1308417"/>
                  <a:pt x="432435" y="1318260"/>
                  <a:pt x="452120" y="1328103"/>
                </a:cubicBezTo>
                <a:cubicBezTo>
                  <a:pt x="461963" y="1337945"/>
                  <a:pt x="452120" y="1337945"/>
                  <a:pt x="452120" y="1337945"/>
                </a:cubicBezTo>
                <a:cubicBezTo>
                  <a:pt x="432435" y="1347788"/>
                  <a:pt x="412750" y="1328103"/>
                  <a:pt x="393065" y="1328103"/>
                </a:cubicBezTo>
                <a:cubicBezTo>
                  <a:pt x="393065" y="1328103"/>
                  <a:pt x="383222" y="1318260"/>
                  <a:pt x="373380" y="1328103"/>
                </a:cubicBezTo>
                <a:cubicBezTo>
                  <a:pt x="363537" y="1347788"/>
                  <a:pt x="334010" y="1337945"/>
                  <a:pt x="324167" y="1337945"/>
                </a:cubicBezTo>
                <a:cubicBezTo>
                  <a:pt x="314325" y="1328103"/>
                  <a:pt x="324167" y="1318260"/>
                  <a:pt x="324167" y="1318260"/>
                </a:cubicBezTo>
                <a:cubicBezTo>
                  <a:pt x="343852" y="1298575"/>
                  <a:pt x="373380" y="1298575"/>
                  <a:pt x="393065" y="1298575"/>
                </a:cubicBezTo>
                <a:close/>
                <a:moveTo>
                  <a:pt x="2202007" y="1289050"/>
                </a:moveTo>
                <a:cubicBezTo>
                  <a:pt x="2221634" y="1298892"/>
                  <a:pt x="2241262" y="1289050"/>
                  <a:pt x="2251075" y="1308735"/>
                </a:cubicBezTo>
                <a:cubicBezTo>
                  <a:pt x="2241262" y="1318578"/>
                  <a:pt x="2241262" y="1328420"/>
                  <a:pt x="2231448" y="1328420"/>
                </a:cubicBezTo>
                <a:cubicBezTo>
                  <a:pt x="2202007" y="1338263"/>
                  <a:pt x="2172566" y="1328420"/>
                  <a:pt x="2143125" y="1318578"/>
                </a:cubicBezTo>
                <a:cubicBezTo>
                  <a:pt x="2143125" y="1308735"/>
                  <a:pt x="2143125" y="1308735"/>
                  <a:pt x="2143125" y="1308735"/>
                </a:cubicBezTo>
                <a:cubicBezTo>
                  <a:pt x="2152939" y="1298892"/>
                  <a:pt x="2182380" y="1298892"/>
                  <a:pt x="2202007" y="1289050"/>
                </a:cubicBezTo>
                <a:close/>
                <a:moveTo>
                  <a:pt x="441613" y="1289050"/>
                </a:moveTo>
                <a:cubicBezTo>
                  <a:pt x="480868" y="1289050"/>
                  <a:pt x="510309" y="1308629"/>
                  <a:pt x="539750" y="1337998"/>
                </a:cubicBezTo>
                <a:cubicBezTo>
                  <a:pt x="539750" y="1347788"/>
                  <a:pt x="539750" y="1347788"/>
                  <a:pt x="539750" y="1347788"/>
                </a:cubicBezTo>
                <a:cubicBezTo>
                  <a:pt x="510309" y="1347788"/>
                  <a:pt x="500495" y="1328209"/>
                  <a:pt x="480868" y="1318419"/>
                </a:cubicBezTo>
                <a:cubicBezTo>
                  <a:pt x="451427" y="1318419"/>
                  <a:pt x="451427" y="1318419"/>
                  <a:pt x="451427" y="1318419"/>
                </a:cubicBezTo>
                <a:cubicBezTo>
                  <a:pt x="431800" y="1298840"/>
                  <a:pt x="431800" y="1298840"/>
                  <a:pt x="431800" y="1298840"/>
                </a:cubicBezTo>
                <a:cubicBezTo>
                  <a:pt x="431800" y="1289050"/>
                  <a:pt x="441613" y="1298840"/>
                  <a:pt x="441613" y="1289050"/>
                </a:cubicBezTo>
                <a:close/>
                <a:moveTo>
                  <a:pt x="2340098" y="1270000"/>
                </a:moveTo>
                <a:cubicBezTo>
                  <a:pt x="2359636" y="1270000"/>
                  <a:pt x="2388944" y="1270000"/>
                  <a:pt x="2398713" y="1289504"/>
                </a:cubicBezTo>
                <a:cubicBezTo>
                  <a:pt x="2398713" y="1299255"/>
                  <a:pt x="2398713" y="1309007"/>
                  <a:pt x="2388944" y="1318759"/>
                </a:cubicBezTo>
                <a:cubicBezTo>
                  <a:pt x="2359636" y="1338263"/>
                  <a:pt x="2320559" y="1328511"/>
                  <a:pt x="2291252" y="1328511"/>
                </a:cubicBezTo>
                <a:cubicBezTo>
                  <a:pt x="2281482" y="1328511"/>
                  <a:pt x="2271713" y="1318759"/>
                  <a:pt x="2271713" y="1318759"/>
                </a:cubicBezTo>
                <a:cubicBezTo>
                  <a:pt x="2291252" y="1318759"/>
                  <a:pt x="2320559" y="1318759"/>
                  <a:pt x="2349867" y="1318759"/>
                </a:cubicBezTo>
                <a:cubicBezTo>
                  <a:pt x="2349867" y="1318759"/>
                  <a:pt x="2359636" y="1318759"/>
                  <a:pt x="2359636" y="1309007"/>
                </a:cubicBezTo>
                <a:cubicBezTo>
                  <a:pt x="2359636" y="1299255"/>
                  <a:pt x="2359636" y="1289504"/>
                  <a:pt x="2349867" y="1289504"/>
                </a:cubicBezTo>
                <a:cubicBezTo>
                  <a:pt x="2330329" y="1289504"/>
                  <a:pt x="2310790" y="1299255"/>
                  <a:pt x="2291252" y="1289504"/>
                </a:cubicBezTo>
                <a:cubicBezTo>
                  <a:pt x="2291252" y="1279752"/>
                  <a:pt x="2320559" y="1279752"/>
                  <a:pt x="2340098" y="1270000"/>
                </a:cubicBezTo>
                <a:close/>
                <a:moveTo>
                  <a:pt x="278179" y="1256771"/>
                </a:moveTo>
                <a:cubicBezTo>
                  <a:pt x="289169" y="1256771"/>
                  <a:pt x="298938" y="1259241"/>
                  <a:pt x="303823" y="1269118"/>
                </a:cubicBezTo>
                <a:cubicBezTo>
                  <a:pt x="313592" y="1269118"/>
                  <a:pt x="333131" y="1278996"/>
                  <a:pt x="342900" y="1288874"/>
                </a:cubicBezTo>
                <a:cubicBezTo>
                  <a:pt x="333131" y="1298752"/>
                  <a:pt x="323361" y="1298752"/>
                  <a:pt x="313592" y="1308630"/>
                </a:cubicBezTo>
                <a:cubicBezTo>
                  <a:pt x="313592" y="1318507"/>
                  <a:pt x="303823" y="1328385"/>
                  <a:pt x="303823" y="1338263"/>
                </a:cubicBezTo>
                <a:cubicBezTo>
                  <a:pt x="284284" y="1338263"/>
                  <a:pt x="274515" y="1328385"/>
                  <a:pt x="254977" y="1318507"/>
                </a:cubicBezTo>
                <a:cubicBezTo>
                  <a:pt x="235438" y="1318507"/>
                  <a:pt x="215900" y="1328385"/>
                  <a:pt x="215900" y="1318507"/>
                </a:cubicBezTo>
                <a:cubicBezTo>
                  <a:pt x="215900" y="1288874"/>
                  <a:pt x="225669" y="1269118"/>
                  <a:pt x="245207" y="1259241"/>
                </a:cubicBezTo>
                <a:cubicBezTo>
                  <a:pt x="254977" y="1259241"/>
                  <a:pt x="267188" y="1256771"/>
                  <a:pt x="278179" y="1256771"/>
                </a:cubicBezTo>
                <a:close/>
                <a:moveTo>
                  <a:pt x="2480775" y="1247279"/>
                </a:moveTo>
                <a:cubicBezTo>
                  <a:pt x="2486881" y="1249760"/>
                  <a:pt x="2491765" y="1254721"/>
                  <a:pt x="2496650" y="1259682"/>
                </a:cubicBezTo>
                <a:cubicBezTo>
                  <a:pt x="2516188" y="1269604"/>
                  <a:pt x="2516188" y="1289447"/>
                  <a:pt x="2516188" y="1309291"/>
                </a:cubicBezTo>
                <a:cubicBezTo>
                  <a:pt x="2516188" y="1329135"/>
                  <a:pt x="2506419" y="1348979"/>
                  <a:pt x="2486881" y="1358901"/>
                </a:cubicBezTo>
                <a:cubicBezTo>
                  <a:pt x="2457573" y="1358901"/>
                  <a:pt x="2408727" y="1358901"/>
                  <a:pt x="2389188" y="1339057"/>
                </a:cubicBezTo>
                <a:cubicBezTo>
                  <a:pt x="2398957" y="1329135"/>
                  <a:pt x="2418496" y="1319213"/>
                  <a:pt x="2408727" y="1299369"/>
                </a:cubicBezTo>
                <a:cubicBezTo>
                  <a:pt x="2408727" y="1289447"/>
                  <a:pt x="2398957" y="1279526"/>
                  <a:pt x="2398957" y="1269604"/>
                </a:cubicBezTo>
                <a:cubicBezTo>
                  <a:pt x="2408727" y="1249760"/>
                  <a:pt x="2438034" y="1249760"/>
                  <a:pt x="2457573" y="1249760"/>
                </a:cubicBezTo>
                <a:cubicBezTo>
                  <a:pt x="2467342" y="1244799"/>
                  <a:pt x="2474669" y="1244799"/>
                  <a:pt x="2480775" y="1247279"/>
                </a:cubicBezTo>
                <a:close/>
                <a:moveTo>
                  <a:pt x="490537" y="1239838"/>
                </a:moveTo>
                <a:cubicBezTo>
                  <a:pt x="519906" y="1269603"/>
                  <a:pt x="519906" y="1269603"/>
                  <a:pt x="519906" y="1269603"/>
                </a:cubicBezTo>
                <a:cubicBezTo>
                  <a:pt x="529696" y="1289447"/>
                  <a:pt x="549275" y="1299369"/>
                  <a:pt x="539485" y="1319213"/>
                </a:cubicBezTo>
                <a:cubicBezTo>
                  <a:pt x="510116" y="1289447"/>
                  <a:pt x="480748" y="1289447"/>
                  <a:pt x="451379" y="1269603"/>
                </a:cubicBezTo>
                <a:cubicBezTo>
                  <a:pt x="451379" y="1269603"/>
                  <a:pt x="431800" y="1259682"/>
                  <a:pt x="441589" y="1249760"/>
                </a:cubicBezTo>
                <a:cubicBezTo>
                  <a:pt x="451379" y="1239838"/>
                  <a:pt x="470958" y="1239838"/>
                  <a:pt x="490537" y="1239838"/>
                </a:cubicBezTo>
                <a:close/>
                <a:moveTo>
                  <a:pt x="2323386" y="1230540"/>
                </a:moveTo>
                <a:cubicBezTo>
                  <a:pt x="2340611" y="1230540"/>
                  <a:pt x="2355375" y="1235416"/>
                  <a:pt x="2360296" y="1250043"/>
                </a:cubicBezTo>
                <a:cubicBezTo>
                  <a:pt x="2370138" y="1259795"/>
                  <a:pt x="2360296" y="1259795"/>
                  <a:pt x="2350453" y="1259795"/>
                </a:cubicBezTo>
                <a:cubicBezTo>
                  <a:pt x="2340611" y="1259795"/>
                  <a:pt x="2330768" y="1269547"/>
                  <a:pt x="2320926" y="1259795"/>
                </a:cubicBezTo>
                <a:cubicBezTo>
                  <a:pt x="2311083" y="1250043"/>
                  <a:pt x="2301241" y="1250043"/>
                  <a:pt x="2281555" y="1250043"/>
                </a:cubicBezTo>
                <a:cubicBezTo>
                  <a:pt x="2261870" y="1259795"/>
                  <a:pt x="2252028" y="1289051"/>
                  <a:pt x="2222500" y="1279299"/>
                </a:cubicBezTo>
                <a:cubicBezTo>
                  <a:pt x="2232343" y="1259795"/>
                  <a:pt x="2261870" y="1250043"/>
                  <a:pt x="2271713" y="1240292"/>
                </a:cubicBezTo>
                <a:cubicBezTo>
                  <a:pt x="2286477" y="1235416"/>
                  <a:pt x="2306162" y="1230540"/>
                  <a:pt x="2323386" y="1230540"/>
                </a:cubicBezTo>
                <a:close/>
                <a:moveTo>
                  <a:pt x="353219" y="1230313"/>
                </a:moveTo>
                <a:cubicBezTo>
                  <a:pt x="392377" y="1230313"/>
                  <a:pt x="421746" y="1249892"/>
                  <a:pt x="441325" y="1279261"/>
                </a:cubicBezTo>
                <a:cubicBezTo>
                  <a:pt x="431535" y="1279261"/>
                  <a:pt x="421746" y="1289051"/>
                  <a:pt x="411956" y="1289051"/>
                </a:cubicBezTo>
                <a:cubicBezTo>
                  <a:pt x="392377" y="1289051"/>
                  <a:pt x="372798" y="1289051"/>
                  <a:pt x="363008" y="1289051"/>
                </a:cubicBezTo>
                <a:cubicBezTo>
                  <a:pt x="343429" y="1269472"/>
                  <a:pt x="323850" y="1269472"/>
                  <a:pt x="323850" y="1249892"/>
                </a:cubicBezTo>
                <a:cubicBezTo>
                  <a:pt x="323850" y="1240103"/>
                  <a:pt x="333639" y="1230313"/>
                  <a:pt x="353219" y="1230313"/>
                </a:cubicBezTo>
                <a:close/>
                <a:moveTo>
                  <a:pt x="2216268" y="1230083"/>
                </a:moveTo>
                <a:cubicBezTo>
                  <a:pt x="2227155" y="1228102"/>
                  <a:pt x="2238808" y="1228102"/>
                  <a:pt x="2251075" y="1230540"/>
                </a:cubicBezTo>
                <a:cubicBezTo>
                  <a:pt x="2251075" y="1240292"/>
                  <a:pt x="2251075" y="1240292"/>
                  <a:pt x="2251075" y="1240292"/>
                </a:cubicBezTo>
                <a:cubicBezTo>
                  <a:pt x="2241262" y="1240292"/>
                  <a:pt x="2231448" y="1250043"/>
                  <a:pt x="2221634" y="1250043"/>
                </a:cubicBezTo>
                <a:cubicBezTo>
                  <a:pt x="2192193" y="1240292"/>
                  <a:pt x="2172566" y="1269547"/>
                  <a:pt x="2152939" y="1289051"/>
                </a:cubicBezTo>
                <a:cubicBezTo>
                  <a:pt x="2143125" y="1289051"/>
                  <a:pt x="2143125" y="1289051"/>
                  <a:pt x="2143125" y="1289051"/>
                </a:cubicBezTo>
                <a:cubicBezTo>
                  <a:pt x="2157846" y="1259795"/>
                  <a:pt x="2183607" y="1236025"/>
                  <a:pt x="2216268" y="1230083"/>
                </a:cubicBezTo>
                <a:close/>
                <a:moveTo>
                  <a:pt x="2388961" y="1181735"/>
                </a:moveTo>
                <a:cubicBezTo>
                  <a:pt x="2410902" y="1176814"/>
                  <a:pt x="2432844" y="1181735"/>
                  <a:pt x="2447472" y="1201420"/>
                </a:cubicBezTo>
                <a:cubicBezTo>
                  <a:pt x="2457223" y="1211262"/>
                  <a:pt x="2466975" y="1221105"/>
                  <a:pt x="2466975" y="1230947"/>
                </a:cubicBezTo>
                <a:cubicBezTo>
                  <a:pt x="2447472" y="1240790"/>
                  <a:pt x="2427968" y="1240790"/>
                  <a:pt x="2408465" y="1240790"/>
                </a:cubicBezTo>
                <a:cubicBezTo>
                  <a:pt x="2398713" y="1250632"/>
                  <a:pt x="2388961" y="1260475"/>
                  <a:pt x="2379209" y="1260475"/>
                </a:cubicBezTo>
                <a:cubicBezTo>
                  <a:pt x="2369457" y="1240790"/>
                  <a:pt x="2349954" y="1221105"/>
                  <a:pt x="2330450" y="1221105"/>
                </a:cubicBezTo>
                <a:cubicBezTo>
                  <a:pt x="2345078" y="1201420"/>
                  <a:pt x="2367019" y="1186656"/>
                  <a:pt x="2388961" y="1181735"/>
                </a:cubicBezTo>
                <a:close/>
                <a:moveTo>
                  <a:pt x="2217262" y="1177727"/>
                </a:moveTo>
                <a:cubicBezTo>
                  <a:pt x="2222183" y="1178957"/>
                  <a:pt x="2227104" y="1181417"/>
                  <a:pt x="2232025" y="1181417"/>
                </a:cubicBezTo>
                <a:cubicBezTo>
                  <a:pt x="2232025" y="1191260"/>
                  <a:pt x="2222183" y="1201102"/>
                  <a:pt x="2222183" y="1220787"/>
                </a:cubicBezTo>
                <a:cubicBezTo>
                  <a:pt x="2192655" y="1220787"/>
                  <a:pt x="2163128" y="1240472"/>
                  <a:pt x="2143443" y="1270000"/>
                </a:cubicBezTo>
                <a:cubicBezTo>
                  <a:pt x="2133600" y="1270000"/>
                  <a:pt x="2133600" y="1260157"/>
                  <a:pt x="2133600" y="1260157"/>
                </a:cubicBezTo>
                <a:cubicBezTo>
                  <a:pt x="2143443" y="1230630"/>
                  <a:pt x="2153285" y="1181417"/>
                  <a:pt x="2202498" y="1181417"/>
                </a:cubicBezTo>
                <a:cubicBezTo>
                  <a:pt x="2207419" y="1176496"/>
                  <a:pt x="2212340" y="1176496"/>
                  <a:pt x="2217262" y="1177727"/>
                </a:cubicBezTo>
                <a:close/>
                <a:moveTo>
                  <a:pt x="2290618" y="1160860"/>
                </a:moveTo>
                <a:cubicBezTo>
                  <a:pt x="2320059" y="1170782"/>
                  <a:pt x="2339687" y="1150938"/>
                  <a:pt x="2349500" y="1180703"/>
                </a:cubicBezTo>
                <a:cubicBezTo>
                  <a:pt x="2320059" y="1210469"/>
                  <a:pt x="2320059" y="1210469"/>
                  <a:pt x="2320059" y="1210469"/>
                </a:cubicBezTo>
                <a:cubicBezTo>
                  <a:pt x="2300432" y="1210469"/>
                  <a:pt x="2280805" y="1220391"/>
                  <a:pt x="2270991" y="1230313"/>
                </a:cubicBezTo>
                <a:cubicBezTo>
                  <a:pt x="2261178" y="1220391"/>
                  <a:pt x="2241550" y="1220391"/>
                  <a:pt x="2241550" y="1210469"/>
                </a:cubicBezTo>
                <a:cubicBezTo>
                  <a:pt x="2241550" y="1190625"/>
                  <a:pt x="2270991" y="1160860"/>
                  <a:pt x="2290618" y="1160860"/>
                </a:cubicBezTo>
                <a:close/>
                <a:moveTo>
                  <a:pt x="272895" y="1137273"/>
                </a:moveTo>
                <a:cubicBezTo>
                  <a:pt x="318852" y="1139587"/>
                  <a:pt x="363836" y="1150660"/>
                  <a:pt x="402590" y="1161733"/>
                </a:cubicBezTo>
                <a:cubicBezTo>
                  <a:pt x="451803" y="1171575"/>
                  <a:pt x="451803" y="1171575"/>
                  <a:pt x="451803" y="1171575"/>
                </a:cubicBezTo>
                <a:cubicBezTo>
                  <a:pt x="491173" y="1171575"/>
                  <a:pt x="520700" y="1181418"/>
                  <a:pt x="550228" y="1191260"/>
                </a:cubicBezTo>
                <a:cubicBezTo>
                  <a:pt x="550228" y="1201103"/>
                  <a:pt x="550228" y="1220788"/>
                  <a:pt x="540385" y="1220788"/>
                </a:cubicBezTo>
                <a:cubicBezTo>
                  <a:pt x="501015" y="1210945"/>
                  <a:pt x="451803" y="1201103"/>
                  <a:pt x="412433" y="1201103"/>
                </a:cubicBezTo>
                <a:cubicBezTo>
                  <a:pt x="363220" y="1181418"/>
                  <a:pt x="314008" y="1181418"/>
                  <a:pt x="274637" y="1201103"/>
                </a:cubicBezTo>
                <a:cubicBezTo>
                  <a:pt x="195897" y="1220788"/>
                  <a:pt x="166370" y="1309370"/>
                  <a:pt x="117157" y="1368425"/>
                </a:cubicBezTo>
                <a:cubicBezTo>
                  <a:pt x="107315" y="1378268"/>
                  <a:pt x="107315" y="1378268"/>
                  <a:pt x="107315" y="1388110"/>
                </a:cubicBezTo>
                <a:cubicBezTo>
                  <a:pt x="146685" y="1407795"/>
                  <a:pt x="146685" y="1447165"/>
                  <a:pt x="176212" y="1476693"/>
                </a:cubicBezTo>
                <a:cubicBezTo>
                  <a:pt x="215582" y="1525905"/>
                  <a:pt x="215582" y="1525905"/>
                  <a:pt x="215582" y="1525905"/>
                </a:cubicBezTo>
                <a:cubicBezTo>
                  <a:pt x="264795" y="1555433"/>
                  <a:pt x="323850" y="1584960"/>
                  <a:pt x="382905" y="1565275"/>
                </a:cubicBezTo>
                <a:cubicBezTo>
                  <a:pt x="441960" y="1545590"/>
                  <a:pt x="501015" y="1535748"/>
                  <a:pt x="550228" y="1516063"/>
                </a:cubicBezTo>
                <a:cubicBezTo>
                  <a:pt x="560070" y="1520984"/>
                  <a:pt x="564992" y="1525905"/>
                  <a:pt x="567452" y="1532057"/>
                </a:cubicBezTo>
                <a:lnTo>
                  <a:pt x="568877" y="1545590"/>
                </a:lnTo>
                <a:lnTo>
                  <a:pt x="560070" y="1545590"/>
                </a:lnTo>
                <a:cubicBezTo>
                  <a:pt x="557610" y="1545590"/>
                  <a:pt x="555149" y="1545590"/>
                  <a:pt x="550228" y="1545590"/>
                </a:cubicBezTo>
                <a:cubicBezTo>
                  <a:pt x="461645" y="1575118"/>
                  <a:pt x="373063" y="1594803"/>
                  <a:pt x="294323" y="1614488"/>
                </a:cubicBezTo>
                <a:cubicBezTo>
                  <a:pt x="245110" y="1614488"/>
                  <a:pt x="186055" y="1614488"/>
                  <a:pt x="146685" y="1584960"/>
                </a:cubicBezTo>
                <a:cubicBezTo>
                  <a:pt x="97472" y="1545590"/>
                  <a:pt x="67945" y="1486535"/>
                  <a:pt x="58102" y="1437323"/>
                </a:cubicBezTo>
                <a:cubicBezTo>
                  <a:pt x="48260" y="1417638"/>
                  <a:pt x="38417" y="1407795"/>
                  <a:pt x="38417" y="1397953"/>
                </a:cubicBezTo>
                <a:cubicBezTo>
                  <a:pt x="28575" y="1388110"/>
                  <a:pt x="48260" y="1378268"/>
                  <a:pt x="48260" y="1368425"/>
                </a:cubicBezTo>
                <a:cubicBezTo>
                  <a:pt x="67945" y="1329055"/>
                  <a:pt x="77787" y="1279843"/>
                  <a:pt x="97472" y="1240473"/>
                </a:cubicBezTo>
                <a:cubicBezTo>
                  <a:pt x="117157" y="1201103"/>
                  <a:pt x="127000" y="1161733"/>
                  <a:pt x="166370" y="1151890"/>
                </a:cubicBezTo>
                <a:cubicBezTo>
                  <a:pt x="186055" y="1144509"/>
                  <a:pt x="206355" y="1140202"/>
                  <a:pt x="226809" y="1138203"/>
                </a:cubicBezTo>
                <a:cubicBezTo>
                  <a:pt x="242149" y="1136704"/>
                  <a:pt x="257576" y="1136502"/>
                  <a:pt x="272895" y="1137273"/>
                </a:cubicBezTo>
                <a:close/>
                <a:moveTo>
                  <a:pt x="245212" y="1101725"/>
                </a:moveTo>
                <a:cubicBezTo>
                  <a:pt x="333488" y="1111590"/>
                  <a:pt x="411956" y="1131320"/>
                  <a:pt x="490424" y="1151051"/>
                </a:cubicBezTo>
                <a:cubicBezTo>
                  <a:pt x="510041" y="1160916"/>
                  <a:pt x="529658" y="1160916"/>
                  <a:pt x="549275" y="1170781"/>
                </a:cubicBezTo>
                <a:cubicBezTo>
                  <a:pt x="549275" y="1180646"/>
                  <a:pt x="549275" y="1180646"/>
                  <a:pt x="549275" y="1180646"/>
                </a:cubicBezTo>
                <a:cubicBezTo>
                  <a:pt x="441381" y="1160916"/>
                  <a:pt x="323680" y="1111590"/>
                  <a:pt x="205978" y="1121455"/>
                </a:cubicBezTo>
                <a:cubicBezTo>
                  <a:pt x="196169" y="1121455"/>
                  <a:pt x="176552" y="1131320"/>
                  <a:pt x="166744" y="1131320"/>
                </a:cubicBezTo>
                <a:cubicBezTo>
                  <a:pt x="107893" y="1160916"/>
                  <a:pt x="88276" y="1220107"/>
                  <a:pt x="68659" y="1279298"/>
                </a:cubicBezTo>
                <a:cubicBezTo>
                  <a:pt x="49042" y="1308894"/>
                  <a:pt x="49042" y="1358220"/>
                  <a:pt x="19617" y="1387815"/>
                </a:cubicBezTo>
                <a:cubicBezTo>
                  <a:pt x="29425" y="1417411"/>
                  <a:pt x="49042" y="1447006"/>
                  <a:pt x="58851" y="1476602"/>
                </a:cubicBezTo>
                <a:cubicBezTo>
                  <a:pt x="78468" y="1525928"/>
                  <a:pt x="98085" y="1575253"/>
                  <a:pt x="147127" y="1594984"/>
                </a:cubicBezTo>
                <a:cubicBezTo>
                  <a:pt x="196169" y="1634444"/>
                  <a:pt x="264829" y="1634444"/>
                  <a:pt x="323680" y="1624579"/>
                </a:cubicBezTo>
                <a:cubicBezTo>
                  <a:pt x="372722" y="1614714"/>
                  <a:pt x="411956" y="1594984"/>
                  <a:pt x="460998" y="1585119"/>
                </a:cubicBezTo>
                <a:cubicBezTo>
                  <a:pt x="480615" y="1575253"/>
                  <a:pt x="500232" y="1575253"/>
                  <a:pt x="510041" y="1565388"/>
                </a:cubicBezTo>
                <a:cubicBezTo>
                  <a:pt x="539466" y="1565388"/>
                  <a:pt x="539466" y="1565388"/>
                  <a:pt x="539466" y="1565388"/>
                </a:cubicBezTo>
                <a:cubicBezTo>
                  <a:pt x="519849" y="1575253"/>
                  <a:pt x="500232" y="1575253"/>
                  <a:pt x="480615" y="1585119"/>
                </a:cubicBezTo>
                <a:cubicBezTo>
                  <a:pt x="431573" y="1594984"/>
                  <a:pt x="382531" y="1614714"/>
                  <a:pt x="333488" y="1624579"/>
                </a:cubicBezTo>
                <a:cubicBezTo>
                  <a:pt x="294254" y="1634444"/>
                  <a:pt x="255020" y="1654175"/>
                  <a:pt x="205978" y="1644310"/>
                </a:cubicBezTo>
                <a:cubicBezTo>
                  <a:pt x="147127" y="1624579"/>
                  <a:pt x="78468" y="1575253"/>
                  <a:pt x="58851" y="1516062"/>
                </a:cubicBezTo>
                <a:cubicBezTo>
                  <a:pt x="39234" y="1486467"/>
                  <a:pt x="39234" y="1447006"/>
                  <a:pt x="19617" y="1417411"/>
                </a:cubicBezTo>
                <a:cubicBezTo>
                  <a:pt x="0" y="1387815"/>
                  <a:pt x="0" y="1387815"/>
                  <a:pt x="0" y="1387815"/>
                </a:cubicBezTo>
                <a:cubicBezTo>
                  <a:pt x="49042" y="1348354"/>
                  <a:pt x="49042" y="1289163"/>
                  <a:pt x="68659" y="1239837"/>
                </a:cubicBezTo>
                <a:cubicBezTo>
                  <a:pt x="78468" y="1220107"/>
                  <a:pt x="88276" y="1200377"/>
                  <a:pt x="98085" y="1180646"/>
                </a:cubicBezTo>
                <a:cubicBezTo>
                  <a:pt x="127510" y="1131320"/>
                  <a:pt x="186361" y="1101725"/>
                  <a:pt x="245212" y="1101725"/>
                </a:cubicBezTo>
                <a:close/>
                <a:moveTo>
                  <a:pt x="2418081" y="1052513"/>
                </a:moveTo>
                <a:cubicBezTo>
                  <a:pt x="2477136" y="1052513"/>
                  <a:pt x="2546034" y="1082115"/>
                  <a:pt x="2575561" y="1151187"/>
                </a:cubicBezTo>
                <a:cubicBezTo>
                  <a:pt x="2605089" y="1190657"/>
                  <a:pt x="2614931" y="1249861"/>
                  <a:pt x="2654301" y="1289331"/>
                </a:cubicBezTo>
                <a:cubicBezTo>
                  <a:pt x="2644459" y="1309066"/>
                  <a:pt x="2634616" y="1318933"/>
                  <a:pt x="2624774" y="1328800"/>
                </a:cubicBezTo>
                <a:cubicBezTo>
                  <a:pt x="2614931" y="1358403"/>
                  <a:pt x="2605089" y="1397872"/>
                  <a:pt x="2595246" y="1437342"/>
                </a:cubicBezTo>
                <a:cubicBezTo>
                  <a:pt x="2565719" y="1486679"/>
                  <a:pt x="2526349" y="1545883"/>
                  <a:pt x="2467294" y="1545883"/>
                </a:cubicBezTo>
                <a:cubicBezTo>
                  <a:pt x="2378711" y="1555751"/>
                  <a:pt x="2290128" y="1526149"/>
                  <a:pt x="2201546" y="1506414"/>
                </a:cubicBezTo>
                <a:cubicBezTo>
                  <a:pt x="2181861" y="1496546"/>
                  <a:pt x="2152333" y="1496546"/>
                  <a:pt x="2132648" y="1486679"/>
                </a:cubicBezTo>
                <a:cubicBezTo>
                  <a:pt x="2122806" y="1476812"/>
                  <a:pt x="2132648" y="1466944"/>
                  <a:pt x="2132648" y="1457077"/>
                </a:cubicBezTo>
                <a:cubicBezTo>
                  <a:pt x="2142491" y="1447209"/>
                  <a:pt x="2162176" y="1457077"/>
                  <a:pt x="2181861" y="1457077"/>
                </a:cubicBezTo>
                <a:cubicBezTo>
                  <a:pt x="2231073" y="1476812"/>
                  <a:pt x="2280286" y="1486679"/>
                  <a:pt x="2339341" y="1496546"/>
                </a:cubicBezTo>
                <a:cubicBezTo>
                  <a:pt x="2378711" y="1496546"/>
                  <a:pt x="2378711" y="1496546"/>
                  <a:pt x="2378711" y="1496546"/>
                </a:cubicBezTo>
                <a:cubicBezTo>
                  <a:pt x="2418081" y="1496546"/>
                  <a:pt x="2437766" y="1486679"/>
                  <a:pt x="2467294" y="1466944"/>
                </a:cubicBezTo>
                <a:cubicBezTo>
                  <a:pt x="2516506" y="1417607"/>
                  <a:pt x="2526349" y="1358403"/>
                  <a:pt x="2575561" y="1309066"/>
                </a:cubicBezTo>
                <a:cubicBezTo>
                  <a:pt x="2565719" y="1299198"/>
                  <a:pt x="2565719" y="1299198"/>
                  <a:pt x="2565719" y="1299198"/>
                </a:cubicBezTo>
                <a:cubicBezTo>
                  <a:pt x="2526349" y="1259729"/>
                  <a:pt x="2526349" y="1200524"/>
                  <a:pt x="2467294" y="1161054"/>
                </a:cubicBezTo>
                <a:cubicBezTo>
                  <a:pt x="2427924" y="1121585"/>
                  <a:pt x="2388553" y="1111717"/>
                  <a:pt x="2329498" y="1101850"/>
                </a:cubicBezTo>
                <a:cubicBezTo>
                  <a:pt x="2260601" y="1121585"/>
                  <a:pt x="2191703" y="1141320"/>
                  <a:pt x="2122806" y="1161054"/>
                </a:cubicBezTo>
                <a:cubicBezTo>
                  <a:pt x="2112963" y="1151187"/>
                  <a:pt x="2112963" y="1141320"/>
                  <a:pt x="2112963" y="1131452"/>
                </a:cubicBezTo>
                <a:cubicBezTo>
                  <a:pt x="2112963" y="1131452"/>
                  <a:pt x="2112963" y="1121585"/>
                  <a:pt x="2112963" y="1121585"/>
                </a:cubicBezTo>
                <a:cubicBezTo>
                  <a:pt x="2211388" y="1101850"/>
                  <a:pt x="2309813" y="1062380"/>
                  <a:pt x="2418081" y="1052513"/>
                </a:cubicBezTo>
                <a:close/>
                <a:moveTo>
                  <a:pt x="2396714" y="1024853"/>
                </a:moveTo>
                <a:cubicBezTo>
                  <a:pt x="2446080" y="1021168"/>
                  <a:pt x="2499599" y="1034065"/>
                  <a:pt x="2536508" y="1063543"/>
                </a:cubicBezTo>
                <a:cubicBezTo>
                  <a:pt x="2556193" y="1073369"/>
                  <a:pt x="2556193" y="1073369"/>
                  <a:pt x="2556193" y="1073369"/>
                </a:cubicBezTo>
                <a:cubicBezTo>
                  <a:pt x="2615248" y="1112674"/>
                  <a:pt x="2625091" y="1191282"/>
                  <a:pt x="2664461" y="1250239"/>
                </a:cubicBezTo>
                <a:cubicBezTo>
                  <a:pt x="2674303" y="1260065"/>
                  <a:pt x="2684146" y="1279717"/>
                  <a:pt x="2693988" y="1299369"/>
                </a:cubicBezTo>
                <a:cubicBezTo>
                  <a:pt x="2654618" y="1328848"/>
                  <a:pt x="2644776" y="1377978"/>
                  <a:pt x="2625091" y="1427108"/>
                </a:cubicBezTo>
                <a:cubicBezTo>
                  <a:pt x="2615248" y="1466413"/>
                  <a:pt x="2595563" y="1495891"/>
                  <a:pt x="2575878" y="1525369"/>
                </a:cubicBezTo>
                <a:cubicBezTo>
                  <a:pt x="2556193" y="1535195"/>
                  <a:pt x="2546351" y="1554848"/>
                  <a:pt x="2526666" y="1564674"/>
                </a:cubicBezTo>
                <a:cubicBezTo>
                  <a:pt x="2506981" y="1584326"/>
                  <a:pt x="2487296" y="1564674"/>
                  <a:pt x="2467611" y="1574500"/>
                </a:cubicBezTo>
                <a:cubicBezTo>
                  <a:pt x="2418398" y="1574500"/>
                  <a:pt x="2418398" y="1574500"/>
                  <a:pt x="2418398" y="1574500"/>
                </a:cubicBezTo>
                <a:cubicBezTo>
                  <a:pt x="2388871" y="1564674"/>
                  <a:pt x="2359343" y="1564674"/>
                  <a:pt x="2329816" y="1554848"/>
                </a:cubicBezTo>
                <a:cubicBezTo>
                  <a:pt x="2260918" y="1535195"/>
                  <a:pt x="2192021" y="1525369"/>
                  <a:pt x="2123123" y="1505717"/>
                </a:cubicBezTo>
                <a:cubicBezTo>
                  <a:pt x="2132966" y="1495891"/>
                  <a:pt x="2142808" y="1505717"/>
                  <a:pt x="2142808" y="1505717"/>
                </a:cubicBezTo>
                <a:cubicBezTo>
                  <a:pt x="2231391" y="1525369"/>
                  <a:pt x="2319973" y="1545021"/>
                  <a:pt x="2408556" y="1564674"/>
                </a:cubicBezTo>
                <a:cubicBezTo>
                  <a:pt x="2457768" y="1564674"/>
                  <a:pt x="2516823" y="1554848"/>
                  <a:pt x="2556193" y="1515543"/>
                </a:cubicBezTo>
                <a:cubicBezTo>
                  <a:pt x="2585721" y="1486065"/>
                  <a:pt x="2615248" y="1446761"/>
                  <a:pt x="2615248" y="1397630"/>
                </a:cubicBezTo>
                <a:cubicBezTo>
                  <a:pt x="2625091" y="1358326"/>
                  <a:pt x="2634933" y="1319022"/>
                  <a:pt x="2664461" y="1299369"/>
                </a:cubicBezTo>
                <a:cubicBezTo>
                  <a:pt x="2664461" y="1289543"/>
                  <a:pt x="2664461" y="1289543"/>
                  <a:pt x="2664461" y="1289543"/>
                </a:cubicBezTo>
                <a:cubicBezTo>
                  <a:pt x="2615248" y="1250239"/>
                  <a:pt x="2615248" y="1181456"/>
                  <a:pt x="2575878" y="1122500"/>
                </a:cubicBezTo>
                <a:cubicBezTo>
                  <a:pt x="2536508" y="1063543"/>
                  <a:pt x="2457768" y="1034065"/>
                  <a:pt x="2388871" y="1043891"/>
                </a:cubicBezTo>
                <a:cubicBezTo>
                  <a:pt x="2369186" y="1043891"/>
                  <a:pt x="2349501" y="1043891"/>
                  <a:pt x="2339658" y="1053717"/>
                </a:cubicBezTo>
                <a:cubicBezTo>
                  <a:pt x="2260918" y="1073369"/>
                  <a:pt x="2182178" y="1093022"/>
                  <a:pt x="2113281" y="1112674"/>
                </a:cubicBezTo>
                <a:cubicBezTo>
                  <a:pt x="2103438" y="1112674"/>
                  <a:pt x="2103438" y="1112674"/>
                  <a:pt x="2113281" y="1102848"/>
                </a:cubicBezTo>
                <a:cubicBezTo>
                  <a:pt x="2162493" y="1093022"/>
                  <a:pt x="2211706" y="1073369"/>
                  <a:pt x="2270761" y="1063543"/>
                </a:cubicBezTo>
                <a:cubicBezTo>
                  <a:pt x="2300288" y="1053717"/>
                  <a:pt x="2319973" y="1043891"/>
                  <a:pt x="2349501" y="1034065"/>
                </a:cubicBezTo>
                <a:cubicBezTo>
                  <a:pt x="2364265" y="1029152"/>
                  <a:pt x="2380259" y="1026081"/>
                  <a:pt x="2396714" y="1024853"/>
                </a:cubicBezTo>
                <a:close/>
                <a:moveTo>
                  <a:pt x="510949" y="1003300"/>
                </a:moveTo>
                <a:cubicBezTo>
                  <a:pt x="540544" y="1013354"/>
                  <a:pt x="560275" y="1023408"/>
                  <a:pt x="580005" y="1013354"/>
                </a:cubicBezTo>
                <a:cubicBezTo>
                  <a:pt x="609601" y="1003300"/>
                  <a:pt x="609601" y="1003300"/>
                  <a:pt x="609601" y="1003300"/>
                </a:cubicBezTo>
                <a:cubicBezTo>
                  <a:pt x="609601" y="1023408"/>
                  <a:pt x="580005" y="1033462"/>
                  <a:pt x="570140" y="1043517"/>
                </a:cubicBezTo>
                <a:cubicBezTo>
                  <a:pt x="540544" y="1053571"/>
                  <a:pt x="501083" y="1063625"/>
                  <a:pt x="481353" y="1043517"/>
                </a:cubicBezTo>
                <a:cubicBezTo>
                  <a:pt x="471488" y="1033462"/>
                  <a:pt x="471488" y="1033462"/>
                  <a:pt x="471488" y="1023408"/>
                </a:cubicBezTo>
                <a:cubicBezTo>
                  <a:pt x="491218" y="1023408"/>
                  <a:pt x="501083" y="1013354"/>
                  <a:pt x="510949" y="1003300"/>
                </a:cubicBezTo>
                <a:close/>
                <a:moveTo>
                  <a:pt x="146772" y="984250"/>
                </a:moveTo>
                <a:cubicBezTo>
                  <a:pt x="176213" y="1023471"/>
                  <a:pt x="176213" y="1023471"/>
                  <a:pt x="176213" y="1023471"/>
                </a:cubicBezTo>
                <a:cubicBezTo>
                  <a:pt x="146772" y="1043081"/>
                  <a:pt x="127145" y="1072496"/>
                  <a:pt x="136958" y="1101912"/>
                </a:cubicBezTo>
                <a:cubicBezTo>
                  <a:pt x="136958" y="1111717"/>
                  <a:pt x="146772" y="1111717"/>
                  <a:pt x="146772" y="1121522"/>
                </a:cubicBezTo>
                <a:cubicBezTo>
                  <a:pt x="136958" y="1121522"/>
                  <a:pt x="117331" y="1131328"/>
                  <a:pt x="107517" y="1150938"/>
                </a:cubicBezTo>
                <a:cubicBezTo>
                  <a:pt x="107517" y="1150938"/>
                  <a:pt x="97704" y="1150938"/>
                  <a:pt x="97704" y="1141133"/>
                </a:cubicBezTo>
                <a:cubicBezTo>
                  <a:pt x="68263" y="1121522"/>
                  <a:pt x="78076" y="1082302"/>
                  <a:pt x="68263" y="1052886"/>
                </a:cubicBezTo>
                <a:cubicBezTo>
                  <a:pt x="78076" y="1043081"/>
                  <a:pt x="97704" y="1033276"/>
                  <a:pt x="97704" y="1013665"/>
                </a:cubicBezTo>
                <a:cubicBezTo>
                  <a:pt x="117331" y="1003860"/>
                  <a:pt x="127145" y="984250"/>
                  <a:pt x="146772" y="984250"/>
                </a:cubicBezTo>
                <a:close/>
                <a:moveTo>
                  <a:pt x="530802" y="972344"/>
                </a:moveTo>
                <a:cubicBezTo>
                  <a:pt x="538162" y="972344"/>
                  <a:pt x="545523" y="974725"/>
                  <a:pt x="550429" y="984250"/>
                </a:cubicBezTo>
                <a:cubicBezTo>
                  <a:pt x="570057" y="984250"/>
                  <a:pt x="589684" y="984250"/>
                  <a:pt x="609311" y="974725"/>
                </a:cubicBezTo>
                <a:cubicBezTo>
                  <a:pt x="619125" y="984250"/>
                  <a:pt x="619125" y="974725"/>
                  <a:pt x="619125" y="984250"/>
                </a:cubicBezTo>
                <a:cubicBezTo>
                  <a:pt x="599497" y="1003300"/>
                  <a:pt x="560243" y="1003300"/>
                  <a:pt x="530802" y="993775"/>
                </a:cubicBezTo>
                <a:cubicBezTo>
                  <a:pt x="520988" y="993775"/>
                  <a:pt x="511175" y="984250"/>
                  <a:pt x="511175" y="974725"/>
                </a:cubicBezTo>
                <a:cubicBezTo>
                  <a:pt x="516082" y="974725"/>
                  <a:pt x="523442" y="972344"/>
                  <a:pt x="530802" y="972344"/>
                </a:cubicBezTo>
                <a:close/>
                <a:moveTo>
                  <a:pt x="441447" y="965200"/>
                </a:moveTo>
                <a:cubicBezTo>
                  <a:pt x="451217" y="965200"/>
                  <a:pt x="470755" y="974990"/>
                  <a:pt x="490294" y="974990"/>
                </a:cubicBezTo>
                <a:cubicBezTo>
                  <a:pt x="500063" y="994569"/>
                  <a:pt x="500063" y="994569"/>
                  <a:pt x="500063" y="994569"/>
                </a:cubicBezTo>
                <a:cubicBezTo>
                  <a:pt x="480524" y="1014148"/>
                  <a:pt x="451217" y="1023938"/>
                  <a:pt x="421909" y="1014148"/>
                </a:cubicBezTo>
                <a:cubicBezTo>
                  <a:pt x="392601" y="1014148"/>
                  <a:pt x="373063" y="994569"/>
                  <a:pt x="373063" y="974990"/>
                </a:cubicBezTo>
                <a:cubicBezTo>
                  <a:pt x="392601" y="974990"/>
                  <a:pt x="421909" y="974990"/>
                  <a:pt x="441447" y="965200"/>
                </a:cubicBezTo>
                <a:close/>
                <a:moveTo>
                  <a:pt x="2035175" y="954088"/>
                </a:moveTo>
                <a:cubicBezTo>
                  <a:pt x="2074545" y="964010"/>
                  <a:pt x="2104073" y="973932"/>
                  <a:pt x="2133601" y="954088"/>
                </a:cubicBezTo>
                <a:cubicBezTo>
                  <a:pt x="2153286" y="964010"/>
                  <a:pt x="2172971" y="964010"/>
                  <a:pt x="2182813" y="973932"/>
                </a:cubicBezTo>
                <a:cubicBezTo>
                  <a:pt x="2182813" y="983854"/>
                  <a:pt x="2163128" y="983854"/>
                  <a:pt x="2153286" y="993776"/>
                </a:cubicBezTo>
                <a:cubicBezTo>
                  <a:pt x="2123758" y="993776"/>
                  <a:pt x="2084388" y="983854"/>
                  <a:pt x="2054860" y="964010"/>
                </a:cubicBezTo>
                <a:cubicBezTo>
                  <a:pt x="2045018" y="964010"/>
                  <a:pt x="2035175" y="964010"/>
                  <a:pt x="2035175" y="954088"/>
                </a:cubicBezTo>
                <a:close/>
                <a:moveTo>
                  <a:pt x="138690" y="947974"/>
                </a:moveTo>
                <a:cubicBezTo>
                  <a:pt x="141143" y="947974"/>
                  <a:pt x="143596" y="949822"/>
                  <a:pt x="146050" y="954749"/>
                </a:cubicBezTo>
                <a:cubicBezTo>
                  <a:pt x="146050" y="974461"/>
                  <a:pt x="126422" y="964605"/>
                  <a:pt x="116609" y="984317"/>
                </a:cubicBezTo>
                <a:cubicBezTo>
                  <a:pt x="87168" y="1004028"/>
                  <a:pt x="77354" y="1033595"/>
                  <a:pt x="47913" y="1053307"/>
                </a:cubicBezTo>
                <a:cubicBezTo>
                  <a:pt x="47913" y="1063163"/>
                  <a:pt x="57727" y="1063163"/>
                  <a:pt x="57727" y="1073018"/>
                </a:cubicBezTo>
                <a:cubicBezTo>
                  <a:pt x="57727" y="1102586"/>
                  <a:pt x="67541" y="1142009"/>
                  <a:pt x="96982" y="1161720"/>
                </a:cubicBezTo>
                <a:cubicBezTo>
                  <a:pt x="96982" y="1171576"/>
                  <a:pt x="87168" y="1171576"/>
                  <a:pt x="87168" y="1171576"/>
                </a:cubicBezTo>
                <a:cubicBezTo>
                  <a:pt x="47913" y="1161720"/>
                  <a:pt x="57727" y="1122297"/>
                  <a:pt x="47913" y="1102586"/>
                </a:cubicBezTo>
                <a:cubicBezTo>
                  <a:pt x="47913" y="1082874"/>
                  <a:pt x="38100" y="1063163"/>
                  <a:pt x="38100" y="1053307"/>
                </a:cubicBezTo>
                <a:cubicBezTo>
                  <a:pt x="67541" y="1023740"/>
                  <a:pt x="87168" y="994172"/>
                  <a:pt x="116609" y="964605"/>
                </a:cubicBezTo>
                <a:cubicBezTo>
                  <a:pt x="123969" y="964605"/>
                  <a:pt x="131329" y="947974"/>
                  <a:pt x="138690" y="947974"/>
                </a:cubicBezTo>
                <a:close/>
                <a:moveTo>
                  <a:pt x="432044" y="915988"/>
                </a:moveTo>
                <a:cubicBezTo>
                  <a:pt x="441813" y="915988"/>
                  <a:pt x="451582" y="915988"/>
                  <a:pt x="461352" y="935673"/>
                </a:cubicBezTo>
                <a:cubicBezTo>
                  <a:pt x="480890" y="955358"/>
                  <a:pt x="510198" y="945516"/>
                  <a:pt x="539506" y="935673"/>
                </a:cubicBezTo>
                <a:cubicBezTo>
                  <a:pt x="539506" y="945516"/>
                  <a:pt x="549275" y="945516"/>
                  <a:pt x="549275" y="955358"/>
                </a:cubicBezTo>
                <a:cubicBezTo>
                  <a:pt x="529736" y="965201"/>
                  <a:pt x="510198" y="965201"/>
                  <a:pt x="480890" y="965201"/>
                </a:cubicBezTo>
                <a:cubicBezTo>
                  <a:pt x="461352" y="955358"/>
                  <a:pt x="432044" y="945516"/>
                  <a:pt x="422275" y="925830"/>
                </a:cubicBezTo>
                <a:cubicBezTo>
                  <a:pt x="422275" y="915988"/>
                  <a:pt x="422275" y="915988"/>
                  <a:pt x="432044" y="915988"/>
                </a:cubicBezTo>
                <a:close/>
                <a:moveTo>
                  <a:pt x="2133836" y="913712"/>
                </a:moveTo>
                <a:cubicBezTo>
                  <a:pt x="2139189" y="912316"/>
                  <a:pt x="2145308" y="912316"/>
                  <a:pt x="2152650" y="914797"/>
                </a:cubicBezTo>
                <a:cubicBezTo>
                  <a:pt x="2152650" y="934641"/>
                  <a:pt x="2133071" y="944563"/>
                  <a:pt x="2123281" y="944563"/>
                </a:cubicBezTo>
                <a:cubicBezTo>
                  <a:pt x="2103702" y="944563"/>
                  <a:pt x="2074334" y="944563"/>
                  <a:pt x="2054754" y="944563"/>
                </a:cubicBezTo>
                <a:cubicBezTo>
                  <a:pt x="2054754" y="944563"/>
                  <a:pt x="2044965" y="934641"/>
                  <a:pt x="2035175" y="934641"/>
                </a:cubicBezTo>
                <a:cubicBezTo>
                  <a:pt x="2054754" y="914797"/>
                  <a:pt x="2074334" y="934641"/>
                  <a:pt x="2093913" y="934641"/>
                </a:cubicBezTo>
                <a:cubicBezTo>
                  <a:pt x="2108597" y="934641"/>
                  <a:pt x="2117775" y="917898"/>
                  <a:pt x="2133836" y="913712"/>
                </a:cubicBezTo>
                <a:close/>
                <a:moveTo>
                  <a:pt x="539750" y="905272"/>
                </a:moveTo>
                <a:cubicBezTo>
                  <a:pt x="579120" y="895350"/>
                  <a:pt x="608647" y="935037"/>
                  <a:pt x="638175" y="954881"/>
                </a:cubicBezTo>
                <a:cubicBezTo>
                  <a:pt x="638175" y="954881"/>
                  <a:pt x="628332" y="964803"/>
                  <a:pt x="628332" y="964803"/>
                </a:cubicBezTo>
                <a:cubicBezTo>
                  <a:pt x="618490" y="974725"/>
                  <a:pt x="608647" y="964803"/>
                  <a:pt x="598805" y="964803"/>
                </a:cubicBezTo>
                <a:cubicBezTo>
                  <a:pt x="569277" y="954881"/>
                  <a:pt x="559435" y="944959"/>
                  <a:pt x="539750" y="925115"/>
                </a:cubicBezTo>
                <a:cubicBezTo>
                  <a:pt x="539750" y="915194"/>
                  <a:pt x="539750" y="915194"/>
                  <a:pt x="539750" y="905272"/>
                </a:cubicBezTo>
                <a:close/>
                <a:moveTo>
                  <a:pt x="2211999" y="895350"/>
                </a:moveTo>
                <a:cubicBezTo>
                  <a:pt x="2231781" y="905328"/>
                  <a:pt x="2251564" y="905328"/>
                  <a:pt x="2271347" y="905328"/>
                </a:cubicBezTo>
                <a:cubicBezTo>
                  <a:pt x="2281238" y="925286"/>
                  <a:pt x="2261455" y="935264"/>
                  <a:pt x="2251564" y="955221"/>
                </a:cubicBezTo>
                <a:cubicBezTo>
                  <a:pt x="2231781" y="965200"/>
                  <a:pt x="2221890" y="965200"/>
                  <a:pt x="2202107" y="965200"/>
                </a:cubicBezTo>
                <a:cubicBezTo>
                  <a:pt x="2152650" y="945243"/>
                  <a:pt x="2152650" y="945243"/>
                  <a:pt x="2152650" y="945243"/>
                </a:cubicBezTo>
                <a:cubicBezTo>
                  <a:pt x="2172433" y="915307"/>
                  <a:pt x="2172433" y="915307"/>
                  <a:pt x="2172433" y="915307"/>
                </a:cubicBezTo>
                <a:cubicBezTo>
                  <a:pt x="2211999" y="895350"/>
                  <a:pt x="2211999" y="895350"/>
                  <a:pt x="2211999" y="895350"/>
                </a:cubicBezTo>
                <a:close/>
                <a:moveTo>
                  <a:pt x="2507396" y="885825"/>
                </a:moveTo>
                <a:cubicBezTo>
                  <a:pt x="2536704" y="885825"/>
                  <a:pt x="2556242" y="915458"/>
                  <a:pt x="2575781" y="935214"/>
                </a:cubicBezTo>
                <a:cubicBezTo>
                  <a:pt x="2605088" y="945092"/>
                  <a:pt x="2575781" y="964847"/>
                  <a:pt x="2585550" y="984603"/>
                </a:cubicBezTo>
                <a:cubicBezTo>
                  <a:pt x="2595319" y="1014236"/>
                  <a:pt x="2585550" y="1043869"/>
                  <a:pt x="2575781" y="1063625"/>
                </a:cubicBezTo>
                <a:cubicBezTo>
                  <a:pt x="2556242" y="1063625"/>
                  <a:pt x="2536704" y="1043869"/>
                  <a:pt x="2517165" y="1033992"/>
                </a:cubicBezTo>
                <a:cubicBezTo>
                  <a:pt x="2526934" y="1004358"/>
                  <a:pt x="2536704" y="964847"/>
                  <a:pt x="2517165" y="945092"/>
                </a:cubicBezTo>
                <a:cubicBezTo>
                  <a:pt x="2507396" y="935214"/>
                  <a:pt x="2478088" y="935214"/>
                  <a:pt x="2487857" y="915458"/>
                </a:cubicBezTo>
                <a:cubicBezTo>
                  <a:pt x="2497627" y="905580"/>
                  <a:pt x="2497627" y="895703"/>
                  <a:pt x="2507396" y="885825"/>
                </a:cubicBezTo>
                <a:close/>
                <a:moveTo>
                  <a:pt x="327960" y="883708"/>
                </a:moveTo>
                <a:cubicBezTo>
                  <a:pt x="331617" y="886178"/>
                  <a:pt x="334055" y="891117"/>
                  <a:pt x="334055" y="896055"/>
                </a:cubicBezTo>
                <a:cubicBezTo>
                  <a:pt x="363310" y="896055"/>
                  <a:pt x="382814" y="896055"/>
                  <a:pt x="402318" y="896055"/>
                </a:cubicBezTo>
                <a:cubicBezTo>
                  <a:pt x="421821" y="896055"/>
                  <a:pt x="402318" y="915811"/>
                  <a:pt x="412069" y="915811"/>
                </a:cubicBezTo>
                <a:cubicBezTo>
                  <a:pt x="402318" y="935567"/>
                  <a:pt x="441325" y="945444"/>
                  <a:pt x="421821" y="955322"/>
                </a:cubicBezTo>
                <a:cubicBezTo>
                  <a:pt x="392566" y="965200"/>
                  <a:pt x="353559" y="965200"/>
                  <a:pt x="334055" y="935567"/>
                </a:cubicBezTo>
                <a:cubicBezTo>
                  <a:pt x="324303" y="925689"/>
                  <a:pt x="304800" y="905933"/>
                  <a:pt x="314552" y="886178"/>
                </a:cubicBezTo>
                <a:cubicBezTo>
                  <a:pt x="319428" y="881239"/>
                  <a:pt x="324303" y="881239"/>
                  <a:pt x="327960" y="883708"/>
                </a:cubicBezTo>
                <a:close/>
                <a:moveTo>
                  <a:pt x="2507030" y="855663"/>
                </a:moveTo>
                <a:cubicBezTo>
                  <a:pt x="2556487" y="855663"/>
                  <a:pt x="2576269" y="914884"/>
                  <a:pt x="2625726" y="934624"/>
                </a:cubicBezTo>
                <a:cubicBezTo>
                  <a:pt x="2625726" y="944494"/>
                  <a:pt x="2615835" y="964234"/>
                  <a:pt x="2615835" y="974104"/>
                </a:cubicBezTo>
                <a:cubicBezTo>
                  <a:pt x="2615835" y="1013585"/>
                  <a:pt x="2615835" y="1053065"/>
                  <a:pt x="2596052" y="1082676"/>
                </a:cubicBezTo>
                <a:cubicBezTo>
                  <a:pt x="2586161" y="1082676"/>
                  <a:pt x="2586161" y="1082676"/>
                  <a:pt x="2576269" y="1072806"/>
                </a:cubicBezTo>
                <a:cubicBezTo>
                  <a:pt x="2596052" y="1043195"/>
                  <a:pt x="2605943" y="1013585"/>
                  <a:pt x="2596052" y="983975"/>
                </a:cubicBezTo>
                <a:cubicBezTo>
                  <a:pt x="2596052" y="964234"/>
                  <a:pt x="2596052" y="954364"/>
                  <a:pt x="2605943" y="944494"/>
                </a:cubicBezTo>
                <a:cubicBezTo>
                  <a:pt x="2615835" y="934624"/>
                  <a:pt x="2596052" y="934624"/>
                  <a:pt x="2596052" y="934624"/>
                </a:cubicBezTo>
                <a:cubicBezTo>
                  <a:pt x="2566378" y="924754"/>
                  <a:pt x="2566378" y="885273"/>
                  <a:pt x="2536704" y="885273"/>
                </a:cubicBezTo>
                <a:cubicBezTo>
                  <a:pt x="2526812" y="875403"/>
                  <a:pt x="2516921" y="875403"/>
                  <a:pt x="2507030" y="875403"/>
                </a:cubicBezTo>
                <a:cubicBezTo>
                  <a:pt x="2497138" y="865533"/>
                  <a:pt x="2507030" y="865533"/>
                  <a:pt x="2507030" y="855663"/>
                </a:cubicBezTo>
                <a:close/>
                <a:moveTo>
                  <a:pt x="569913" y="855663"/>
                </a:moveTo>
                <a:cubicBezTo>
                  <a:pt x="569913" y="855663"/>
                  <a:pt x="579665" y="855663"/>
                  <a:pt x="579665" y="855663"/>
                </a:cubicBezTo>
                <a:cubicBezTo>
                  <a:pt x="599168" y="865585"/>
                  <a:pt x="608920" y="875507"/>
                  <a:pt x="618672" y="895350"/>
                </a:cubicBezTo>
                <a:cubicBezTo>
                  <a:pt x="628424" y="905272"/>
                  <a:pt x="628424" y="915194"/>
                  <a:pt x="638176" y="935038"/>
                </a:cubicBezTo>
                <a:cubicBezTo>
                  <a:pt x="628424" y="935038"/>
                  <a:pt x="628424" y="935038"/>
                  <a:pt x="628424" y="935038"/>
                </a:cubicBezTo>
                <a:cubicBezTo>
                  <a:pt x="618672" y="915194"/>
                  <a:pt x="618672" y="885428"/>
                  <a:pt x="599168" y="885428"/>
                </a:cubicBezTo>
                <a:cubicBezTo>
                  <a:pt x="579665" y="875507"/>
                  <a:pt x="569913" y="875507"/>
                  <a:pt x="569913" y="855663"/>
                </a:cubicBezTo>
                <a:close/>
                <a:moveTo>
                  <a:pt x="2082205" y="853622"/>
                </a:moveTo>
                <a:cubicBezTo>
                  <a:pt x="2090818" y="853622"/>
                  <a:pt x="2098199" y="856117"/>
                  <a:pt x="2103121" y="866095"/>
                </a:cubicBezTo>
                <a:cubicBezTo>
                  <a:pt x="2112963" y="886052"/>
                  <a:pt x="2093278" y="896031"/>
                  <a:pt x="2083436" y="896031"/>
                </a:cubicBezTo>
                <a:cubicBezTo>
                  <a:pt x="2063751" y="915988"/>
                  <a:pt x="2044066" y="915988"/>
                  <a:pt x="2024381" y="915988"/>
                </a:cubicBezTo>
                <a:cubicBezTo>
                  <a:pt x="2014538" y="915988"/>
                  <a:pt x="2014538" y="915988"/>
                  <a:pt x="2014538" y="906009"/>
                </a:cubicBezTo>
                <a:cubicBezTo>
                  <a:pt x="2024381" y="896031"/>
                  <a:pt x="2044066" y="876074"/>
                  <a:pt x="2053908" y="856116"/>
                </a:cubicBezTo>
                <a:cubicBezTo>
                  <a:pt x="2063751" y="856116"/>
                  <a:pt x="2073593" y="853622"/>
                  <a:pt x="2082205" y="853622"/>
                </a:cubicBezTo>
                <a:close/>
                <a:moveTo>
                  <a:pt x="2222501" y="846138"/>
                </a:moveTo>
                <a:cubicBezTo>
                  <a:pt x="2222501" y="846138"/>
                  <a:pt x="2222501" y="865717"/>
                  <a:pt x="2222501" y="865717"/>
                </a:cubicBezTo>
                <a:cubicBezTo>
                  <a:pt x="2202657" y="895086"/>
                  <a:pt x="2162970" y="904876"/>
                  <a:pt x="2133204" y="904876"/>
                </a:cubicBezTo>
                <a:cubicBezTo>
                  <a:pt x="2123282" y="904876"/>
                  <a:pt x="2113360" y="904876"/>
                  <a:pt x="2103438" y="895086"/>
                </a:cubicBezTo>
                <a:cubicBezTo>
                  <a:pt x="2103438" y="895086"/>
                  <a:pt x="2113360" y="885297"/>
                  <a:pt x="2113360" y="885297"/>
                </a:cubicBezTo>
                <a:cubicBezTo>
                  <a:pt x="2133204" y="885297"/>
                  <a:pt x="2162970" y="895086"/>
                  <a:pt x="2182814" y="875507"/>
                </a:cubicBezTo>
                <a:cubicBezTo>
                  <a:pt x="2182814" y="865717"/>
                  <a:pt x="2202657" y="855928"/>
                  <a:pt x="2222501" y="846138"/>
                </a:cubicBezTo>
                <a:close/>
                <a:moveTo>
                  <a:pt x="432532" y="836613"/>
                </a:moveTo>
                <a:cubicBezTo>
                  <a:pt x="461840" y="836613"/>
                  <a:pt x="481379" y="856368"/>
                  <a:pt x="510686" y="876124"/>
                </a:cubicBezTo>
                <a:cubicBezTo>
                  <a:pt x="530225" y="895880"/>
                  <a:pt x="530225" y="895880"/>
                  <a:pt x="530225" y="895880"/>
                </a:cubicBezTo>
                <a:cubicBezTo>
                  <a:pt x="510686" y="886002"/>
                  <a:pt x="491148" y="866246"/>
                  <a:pt x="471609" y="866246"/>
                </a:cubicBezTo>
                <a:cubicBezTo>
                  <a:pt x="461840" y="866246"/>
                  <a:pt x="452071" y="866246"/>
                  <a:pt x="452071" y="876124"/>
                </a:cubicBezTo>
                <a:cubicBezTo>
                  <a:pt x="452071" y="895880"/>
                  <a:pt x="481379" y="895880"/>
                  <a:pt x="500917" y="905757"/>
                </a:cubicBezTo>
                <a:cubicBezTo>
                  <a:pt x="500917" y="905757"/>
                  <a:pt x="510686" y="905757"/>
                  <a:pt x="510686" y="915635"/>
                </a:cubicBezTo>
                <a:cubicBezTo>
                  <a:pt x="481379" y="925513"/>
                  <a:pt x="442302" y="905757"/>
                  <a:pt x="422763" y="895880"/>
                </a:cubicBezTo>
                <a:cubicBezTo>
                  <a:pt x="412994" y="886002"/>
                  <a:pt x="403225" y="876124"/>
                  <a:pt x="403225" y="856368"/>
                </a:cubicBezTo>
                <a:cubicBezTo>
                  <a:pt x="412994" y="846491"/>
                  <a:pt x="422763" y="836613"/>
                  <a:pt x="432532" y="836613"/>
                </a:cubicBezTo>
                <a:close/>
                <a:moveTo>
                  <a:pt x="2053999" y="806450"/>
                </a:moveTo>
                <a:cubicBezTo>
                  <a:pt x="2063751" y="826294"/>
                  <a:pt x="2024744" y="826294"/>
                  <a:pt x="2024744" y="846137"/>
                </a:cubicBezTo>
                <a:cubicBezTo>
                  <a:pt x="2014992" y="856059"/>
                  <a:pt x="2024744" y="885825"/>
                  <a:pt x="2005240" y="885825"/>
                </a:cubicBezTo>
                <a:cubicBezTo>
                  <a:pt x="1995488" y="865981"/>
                  <a:pt x="2024744" y="846137"/>
                  <a:pt x="2024744" y="826294"/>
                </a:cubicBezTo>
                <a:cubicBezTo>
                  <a:pt x="2034496" y="816372"/>
                  <a:pt x="2044248" y="806450"/>
                  <a:pt x="2053999" y="806450"/>
                </a:cubicBezTo>
                <a:close/>
                <a:moveTo>
                  <a:pt x="501386" y="806450"/>
                </a:moveTo>
                <a:cubicBezTo>
                  <a:pt x="530754" y="826205"/>
                  <a:pt x="560123" y="855839"/>
                  <a:pt x="569913" y="885472"/>
                </a:cubicBezTo>
                <a:cubicBezTo>
                  <a:pt x="560123" y="885472"/>
                  <a:pt x="540544" y="895350"/>
                  <a:pt x="540544" y="875594"/>
                </a:cubicBezTo>
                <a:cubicBezTo>
                  <a:pt x="540544" y="865717"/>
                  <a:pt x="530754" y="845961"/>
                  <a:pt x="511175" y="845961"/>
                </a:cubicBezTo>
                <a:cubicBezTo>
                  <a:pt x="491596" y="855839"/>
                  <a:pt x="481807" y="836083"/>
                  <a:pt x="472017" y="836083"/>
                </a:cubicBezTo>
                <a:cubicBezTo>
                  <a:pt x="462227" y="836083"/>
                  <a:pt x="452438" y="826205"/>
                  <a:pt x="462227" y="816328"/>
                </a:cubicBezTo>
                <a:cubicBezTo>
                  <a:pt x="472017" y="806450"/>
                  <a:pt x="491596" y="806450"/>
                  <a:pt x="501386" y="806450"/>
                </a:cubicBezTo>
                <a:close/>
                <a:moveTo>
                  <a:pt x="603846" y="804343"/>
                </a:moveTo>
                <a:cubicBezTo>
                  <a:pt x="618729" y="806198"/>
                  <a:pt x="633611" y="819181"/>
                  <a:pt x="648494" y="826599"/>
                </a:cubicBezTo>
                <a:cubicBezTo>
                  <a:pt x="658416" y="856273"/>
                  <a:pt x="668338" y="895839"/>
                  <a:pt x="658416" y="915621"/>
                </a:cubicBezTo>
                <a:cubicBezTo>
                  <a:pt x="648494" y="925513"/>
                  <a:pt x="648494" y="925513"/>
                  <a:pt x="648494" y="925513"/>
                </a:cubicBezTo>
                <a:cubicBezTo>
                  <a:pt x="638572" y="895839"/>
                  <a:pt x="628650" y="866165"/>
                  <a:pt x="598885" y="856273"/>
                </a:cubicBezTo>
                <a:cubicBezTo>
                  <a:pt x="598885" y="836490"/>
                  <a:pt x="588963" y="816708"/>
                  <a:pt x="588963" y="806816"/>
                </a:cubicBezTo>
                <a:cubicBezTo>
                  <a:pt x="593924" y="804344"/>
                  <a:pt x="598885" y="803725"/>
                  <a:pt x="603846" y="804343"/>
                </a:cubicBezTo>
                <a:close/>
                <a:moveTo>
                  <a:pt x="2330186" y="796925"/>
                </a:moveTo>
                <a:cubicBezTo>
                  <a:pt x="2339975" y="796925"/>
                  <a:pt x="2339975" y="816610"/>
                  <a:pt x="2339975" y="826452"/>
                </a:cubicBezTo>
                <a:cubicBezTo>
                  <a:pt x="2339975" y="846137"/>
                  <a:pt x="2320396" y="875665"/>
                  <a:pt x="2300817" y="885507"/>
                </a:cubicBezTo>
                <a:cubicBezTo>
                  <a:pt x="2281238" y="895350"/>
                  <a:pt x="2251869" y="895350"/>
                  <a:pt x="2222500" y="885507"/>
                </a:cubicBezTo>
                <a:cubicBezTo>
                  <a:pt x="2222500" y="875665"/>
                  <a:pt x="2232290" y="875665"/>
                  <a:pt x="2232290" y="865822"/>
                </a:cubicBezTo>
                <a:cubicBezTo>
                  <a:pt x="2242079" y="846137"/>
                  <a:pt x="2222500" y="836295"/>
                  <a:pt x="2242079" y="826452"/>
                </a:cubicBezTo>
                <a:cubicBezTo>
                  <a:pt x="2271448" y="816610"/>
                  <a:pt x="2300817" y="816610"/>
                  <a:pt x="2330186" y="796925"/>
                </a:cubicBezTo>
                <a:close/>
                <a:moveTo>
                  <a:pt x="2202090" y="768350"/>
                </a:moveTo>
                <a:cubicBezTo>
                  <a:pt x="2221821" y="768350"/>
                  <a:pt x="2231686" y="778192"/>
                  <a:pt x="2231686" y="788035"/>
                </a:cubicBezTo>
                <a:cubicBezTo>
                  <a:pt x="2241551" y="817562"/>
                  <a:pt x="2211956" y="827405"/>
                  <a:pt x="2192225" y="847090"/>
                </a:cubicBezTo>
                <a:cubicBezTo>
                  <a:pt x="2182360" y="847090"/>
                  <a:pt x="2172495" y="856932"/>
                  <a:pt x="2152764" y="856932"/>
                </a:cubicBezTo>
                <a:cubicBezTo>
                  <a:pt x="2142899" y="866775"/>
                  <a:pt x="2133034" y="866775"/>
                  <a:pt x="2123169" y="866775"/>
                </a:cubicBezTo>
                <a:cubicBezTo>
                  <a:pt x="2123169" y="856932"/>
                  <a:pt x="2123169" y="856932"/>
                  <a:pt x="2123169" y="856932"/>
                </a:cubicBezTo>
                <a:cubicBezTo>
                  <a:pt x="2142899" y="847090"/>
                  <a:pt x="2172495" y="847090"/>
                  <a:pt x="2192225" y="817562"/>
                </a:cubicBezTo>
                <a:cubicBezTo>
                  <a:pt x="2192225" y="807720"/>
                  <a:pt x="2192225" y="797877"/>
                  <a:pt x="2182360" y="797877"/>
                </a:cubicBezTo>
                <a:cubicBezTo>
                  <a:pt x="2152764" y="807720"/>
                  <a:pt x="2133034" y="827405"/>
                  <a:pt x="2113303" y="847090"/>
                </a:cubicBezTo>
                <a:cubicBezTo>
                  <a:pt x="2113303" y="847090"/>
                  <a:pt x="2103438" y="847090"/>
                  <a:pt x="2103438" y="837247"/>
                </a:cubicBezTo>
                <a:cubicBezTo>
                  <a:pt x="2133034" y="807720"/>
                  <a:pt x="2162630" y="778192"/>
                  <a:pt x="2202090" y="768350"/>
                </a:cubicBezTo>
                <a:close/>
                <a:moveTo>
                  <a:pt x="347362" y="762631"/>
                </a:moveTo>
                <a:cubicBezTo>
                  <a:pt x="377882" y="766783"/>
                  <a:pt x="400079" y="794465"/>
                  <a:pt x="422276" y="816611"/>
                </a:cubicBezTo>
                <a:cubicBezTo>
                  <a:pt x="422276" y="826453"/>
                  <a:pt x="412411" y="826453"/>
                  <a:pt x="402545" y="836296"/>
                </a:cubicBezTo>
                <a:cubicBezTo>
                  <a:pt x="392680" y="846138"/>
                  <a:pt x="392680" y="855981"/>
                  <a:pt x="392680" y="865823"/>
                </a:cubicBezTo>
                <a:cubicBezTo>
                  <a:pt x="392680" y="875666"/>
                  <a:pt x="392680" y="875666"/>
                  <a:pt x="392680" y="885508"/>
                </a:cubicBezTo>
                <a:cubicBezTo>
                  <a:pt x="363084" y="895351"/>
                  <a:pt x="333489" y="875666"/>
                  <a:pt x="303893" y="865823"/>
                </a:cubicBezTo>
                <a:cubicBezTo>
                  <a:pt x="294028" y="846138"/>
                  <a:pt x="284163" y="836296"/>
                  <a:pt x="294028" y="816611"/>
                </a:cubicBezTo>
                <a:cubicBezTo>
                  <a:pt x="294028" y="796926"/>
                  <a:pt x="303893" y="787083"/>
                  <a:pt x="313758" y="767398"/>
                </a:cubicBezTo>
                <a:cubicBezTo>
                  <a:pt x="326090" y="762477"/>
                  <a:pt x="337188" y="761246"/>
                  <a:pt x="347362" y="762631"/>
                </a:cubicBezTo>
                <a:close/>
                <a:moveTo>
                  <a:pt x="2025198" y="757238"/>
                </a:moveTo>
                <a:cubicBezTo>
                  <a:pt x="2034949" y="757238"/>
                  <a:pt x="2034949" y="757238"/>
                  <a:pt x="2034949" y="767160"/>
                </a:cubicBezTo>
                <a:cubicBezTo>
                  <a:pt x="2044701" y="787004"/>
                  <a:pt x="2025198" y="806847"/>
                  <a:pt x="2005694" y="826691"/>
                </a:cubicBezTo>
                <a:cubicBezTo>
                  <a:pt x="1995942" y="846535"/>
                  <a:pt x="1995942" y="866379"/>
                  <a:pt x="1995942" y="876301"/>
                </a:cubicBezTo>
                <a:cubicBezTo>
                  <a:pt x="1976438" y="866379"/>
                  <a:pt x="1986190" y="836613"/>
                  <a:pt x="1986190" y="826691"/>
                </a:cubicBezTo>
                <a:cubicBezTo>
                  <a:pt x="1986190" y="796926"/>
                  <a:pt x="2005694" y="767160"/>
                  <a:pt x="2025198" y="757238"/>
                </a:cubicBezTo>
                <a:close/>
                <a:moveTo>
                  <a:pt x="2143126" y="747713"/>
                </a:moveTo>
                <a:cubicBezTo>
                  <a:pt x="2153047" y="747713"/>
                  <a:pt x="2172891" y="747713"/>
                  <a:pt x="2182813" y="757555"/>
                </a:cubicBezTo>
                <a:cubicBezTo>
                  <a:pt x="2172891" y="767398"/>
                  <a:pt x="2162969" y="777240"/>
                  <a:pt x="2153047" y="777240"/>
                </a:cubicBezTo>
                <a:cubicBezTo>
                  <a:pt x="2123282" y="777240"/>
                  <a:pt x="2103438" y="796925"/>
                  <a:pt x="2093516" y="816610"/>
                </a:cubicBezTo>
                <a:cubicBezTo>
                  <a:pt x="2093516" y="826453"/>
                  <a:pt x="2083594" y="826453"/>
                  <a:pt x="2083594" y="836295"/>
                </a:cubicBezTo>
                <a:cubicBezTo>
                  <a:pt x="2073672" y="846138"/>
                  <a:pt x="2073672" y="836295"/>
                  <a:pt x="2063750" y="846138"/>
                </a:cubicBezTo>
                <a:cubicBezTo>
                  <a:pt x="2063750" y="836295"/>
                  <a:pt x="2063750" y="826453"/>
                  <a:pt x="2063750" y="816610"/>
                </a:cubicBezTo>
                <a:cubicBezTo>
                  <a:pt x="2083594" y="787083"/>
                  <a:pt x="2103438" y="747713"/>
                  <a:pt x="2143126" y="747713"/>
                </a:cubicBezTo>
                <a:close/>
                <a:moveTo>
                  <a:pt x="510540" y="738188"/>
                </a:moveTo>
                <a:cubicBezTo>
                  <a:pt x="530225" y="748002"/>
                  <a:pt x="540068" y="757815"/>
                  <a:pt x="559753" y="767629"/>
                </a:cubicBezTo>
                <a:cubicBezTo>
                  <a:pt x="569595" y="787256"/>
                  <a:pt x="579438" y="816697"/>
                  <a:pt x="579438" y="836324"/>
                </a:cubicBezTo>
                <a:cubicBezTo>
                  <a:pt x="569595" y="846138"/>
                  <a:pt x="549910" y="836324"/>
                  <a:pt x="540068" y="826511"/>
                </a:cubicBezTo>
                <a:cubicBezTo>
                  <a:pt x="530225" y="816697"/>
                  <a:pt x="520383" y="806883"/>
                  <a:pt x="510540" y="797070"/>
                </a:cubicBezTo>
                <a:cubicBezTo>
                  <a:pt x="500698" y="787256"/>
                  <a:pt x="500698" y="767629"/>
                  <a:pt x="481013" y="757815"/>
                </a:cubicBezTo>
                <a:cubicBezTo>
                  <a:pt x="490855" y="748002"/>
                  <a:pt x="500698" y="738188"/>
                  <a:pt x="510540" y="738188"/>
                </a:cubicBezTo>
                <a:close/>
                <a:moveTo>
                  <a:pt x="408721" y="731441"/>
                </a:moveTo>
                <a:cubicBezTo>
                  <a:pt x="427038" y="731441"/>
                  <a:pt x="446576" y="738823"/>
                  <a:pt x="461230" y="748665"/>
                </a:cubicBezTo>
                <a:cubicBezTo>
                  <a:pt x="480769" y="758508"/>
                  <a:pt x="490538" y="778193"/>
                  <a:pt x="490538" y="788035"/>
                </a:cubicBezTo>
                <a:cubicBezTo>
                  <a:pt x="480769" y="797878"/>
                  <a:pt x="470999" y="797878"/>
                  <a:pt x="461230" y="807720"/>
                </a:cubicBezTo>
                <a:cubicBezTo>
                  <a:pt x="441692" y="817563"/>
                  <a:pt x="441692" y="817563"/>
                  <a:pt x="441692" y="817563"/>
                </a:cubicBezTo>
                <a:cubicBezTo>
                  <a:pt x="422153" y="797878"/>
                  <a:pt x="402615" y="768350"/>
                  <a:pt x="373307" y="758508"/>
                </a:cubicBezTo>
                <a:cubicBezTo>
                  <a:pt x="363538" y="758508"/>
                  <a:pt x="363538" y="758508"/>
                  <a:pt x="363538" y="758508"/>
                </a:cubicBezTo>
                <a:cubicBezTo>
                  <a:pt x="373307" y="738823"/>
                  <a:pt x="390403" y="731441"/>
                  <a:pt x="408721" y="731441"/>
                </a:cubicBezTo>
                <a:close/>
                <a:moveTo>
                  <a:pt x="2290310" y="698500"/>
                </a:moveTo>
                <a:cubicBezTo>
                  <a:pt x="2319906" y="698500"/>
                  <a:pt x="2339636" y="718127"/>
                  <a:pt x="2339636" y="737754"/>
                </a:cubicBezTo>
                <a:cubicBezTo>
                  <a:pt x="2349501" y="757382"/>
                  <a:pt x="2329771" y="786823"/>
                  <a:pt x="2310040" y="796636"/>
                </a:cubicBezTo>
                <a:cubicBezTo>
                  <a:pt x="2290310" y="796636"/>
                  <a:pt x="2270580" y="806450"/>
                  <a:pt x="2250849" y="806450"/>
                </a:cubicBezTo>
                <a:cubicBezTo>
                  <a:pt x="2250849" y="796636"/>
                  <a:pt x="2250849" y="786823"/>
                  <a:pt x="2240984" y="777009"/>
                </a:cubicBezTo>
                <a:cubicBezTo>
                  <a:pt x="2240984" y="767195"/>
                  <a:pt x="2231119" y="757382"/>
                  <a:pt x="2221253" y="757382"/>
                </a:cubicBezTo>
                <a:cubicBezTo>
                  <a:pt x="2211388" y="747568"/>
                  <a:pt x="2211388" y="747568"/>
                  <a:pt x="2211388" y="747568"/>
                </a:cubicBezTo>
                <a:cubicBezTo>
                  <a:pt x="2231119" y="718127"/>
                  <a:pt x="2260714" y="698500"/>
                  <a:pt x="2290310" y="698500"/>
                </a:cubicBezTo>
                <a:close/>
                <a:moveTo>
                  <a:pt x="2143125" y="679450"/>
                </a:moveTo>
                <a:cubicBezTo>
                  <a:pt x="2143125" y="689264"/>
                  <a:pt x="2143125" y="689264"/>
                  <a:pt x="2143125" y="689264"/>
                </a:cubicBezTo>
                <a:cubicBezTo>
                  <a:pt x="2133283" y="699077"/>
                  <a:pt x="2123440" y="718704"/>
                  <a:pt x="2113598" y="748145"/>
                </a:cubicBezTo>
                <a:cubicBezTo>
                  <a:pt x="2084070" y="757959"/>
                  <a:pt x="2084070" y="787400"/>
                  <a:pt x="2054543" y="787400"/>
                </a:cubicBezTo>
                <a:cubicBezTo>
                  <a:pt x="2044700" y="777586"/>
                  <a:pt x="2054543" y="767773"/>
                  <a:pt x="2054543" y="748145"/>
                </a:cubicBezTo>
                <a:cubicBezTo>
                  <a:pt x="2054543" y="728518"/>
                  <a:pt x="2064385" y="708891"/>
                  <a:pt x="2084070" y="699077"/>
                </a:cubicBezTo>
                <a:cubicBezTo>
                  <a:pt x="2093913" y="679450"/>
                  <a:pt x="2113598" y="679450"/>
                  <a:pt x="2143125" y="679450"/>
                </a:cubicBezTo>
                <a:close/>
                <a:moveTo>
                  <a:pt x="2183668" y="667456"/>
                </a:moveTo>
                <a:cubicBezTo>
                  <a:pt x="2194658" y="663752"/>
                  <a:pt x="2206869" y="663752"/>
                  <a:pt x="2221523" y="668691"/>
                </a:cubicBezTo>
                <a:cubicBezTo>
                  <a:pt x="2231293" y="668691"/>
                  <a:pt x="2241062" y="678568"/>
                  <a:pt x="2260600" y="688446"/>
                </a:cubicBezTo>
                <a:cubicBezTo>
                  <a:pt x="2231293" y="708202"/>
                  <a:pt x="2211754" y="727957"/>
                  <a:pt x="2201985" y="747713"/>
                </a:cubicBezTo>
                <a:cubicBezTo>
                  <a:pt x="2182446" y="747713"/>
                  <a:pt x="2162908" y="727957"/>
                  <a:pt x="2133600" y="737835"/>
                </a:cubicBezTo>
                <a:cubicBezTo>
                  <a:pt x="2133600" y="718080"/>
                  <a:pt x="2153139" y="698324"/>
                  <a:pt x="2153139" y="688446"/>
                </a:cubicBezTo>
                <a:cubicBezTo>
                  <a:pt x="2162908" y="678568"/>
                  <a:pt x="2172677" y="671160"/>
                  <a:pt x="2183668" y="667456"/>
                </a:cubicBezTo>
                <a:close/>
                <a:moveTo>
                  <a:pt x="755990" y="649288"/>
                </a:moveTo>
                <a:cubicBezTo>
                  <a:pt x="795451" y="649288"/>
                  <a:pt x="795451" y="649288"/>
                  <a:pt x="795451" y="649288"/>
                </a:cubicBezTo>
                <a:cubicBezTo>
                  <a:pt x="815181" y="668867"/>
                  <a:pt x="854642" y="668867"/>
                  <a:pt x="884238" y="678657"/>
                </a:cubicBezTo>
                <a:cubicBezTo>
                  <a:pt x="864507" y="698236"/>
                  <a:pt x="844777" y="708026"/>
                  <a:pt x="825046" y="698236"/>
                </a:cubicBezTo>
                <a:cubicBezTo>
                  <a:pt x="805316" y="698236"/>
                  <a:pt x="785586" y="688447"/>
                  <a:pt x="765855" y="668867"/>
                </a:cubicBezTo>
                <a:cubicBezTo>
                  <a:pt x="765855" y="659078"/>
                  <a:pt x="746125" y="659078"/>
                  <a:pt x="755990" y="649288"/>
                </a:cubicBezTo>
                <a:close/>
                <a:moveTo>
                  <a:pt x="795626" y="606312"/>
                </a:moveTo>
                <a:cubicBezTo>
                  <a:pt x="798080" y="607559"/>
                  <a:pt x="800533" y="610053"/>
                  <a:pt x="805440" y="610053"/>
                </a:cubicBezTo>
                <a:cubicBezTo>
                  <a:pt x="815254" y="620032"/>
                  <a:pt x="825067" y="630011"/>
                  <a:pt x="844695" y="639989"/>
                </a:cubicBezTo>
                <a:cubicBezTo>
                  <a:pt x="864322" y="649968"/>
                  <a:pt x="883949" y="649968"/>
                  <a:pt x="893763" y="669925"/>
                </a:cubicBezTo>
                <a:cubicBezTo>
                  <a:pt x="864322" y="669925"/>
                  <a:pt x="834881" y="659946"/>
                  <a:pt x="815254" y="649968"/>
                </a:cubicBezTo>
                <a:cubicBezTo>
                  <a:pt x="805440" y="639989"/>
                  <a:pt x="785813" y="630011"/>
                  <a:pt x="785813" y="610053"/>
                </a:cubicBezTo>
                <a:cubicBezTo>
                  <a:pt x="790720" y="605064"/>
                  <a:pt x="793173" y="605064"/>
                  <a:pt x="795626" y="606312"/>
                </a:cubicBezTo>
                <a:close/>
                <a:moveTo>
                  <a:pt x="392623" y="600075"/>
                </a:moveTo>
                <a:cubicBezTo>
                  <a:pt x="451644" y="600075"/>
                  <a:pt x="510665" y="619760"/>
                  <a:pt x="550013" y="659130"/>
                </a:cubicBezTo>
                <a:cubicBezTo>
                  <a:pt x="559849" y="668972"/>
                  <a:pt x="559849" y="678815"/>
                  <a:pt x="579523" y="678815"/>
                </a:cubicBezTo>
                <a:cubicBezTo>
                  <a:pt x="628707" y="728027"/>
                  <a:pt x="677892" y="767398"/>
                  <a:pt x="727076" y="816610"/>
                </a:cubicBezTo>
                <a:cubicBezTo>
                  <a:pt x="727076" y="826453"/>
                  <a:pt x="727076" y="826453"/>
                  <a:pt x="717239" y="836295"/>
                </a:cubicBezTo>
                <a:cubicBezTo>
                  <a:pt x="687728" y="816610"/>
                  <a:pt x="658218" y="787083"/>
                  <a:pt x="628707" y="767398"/>
                </a:cubicBezTo>
                <a:cubicBezTo>
                  <a:pt x="589360" y="737870"/>
                  <a:pt x="550013" y="698500"/>
                  <a:pt x="490992" y="688657"/>
                </a:cubicBezTo>
                <a:cubicBezTo>
                  <a:pt x="490992" y="678815"/>
                  <a:pt x="490992" y="678815"/>
                  <a:pt x="490992" y="678815"/>
                </a:cubicBezTo>
                <a:cubicBezTo>
                  <a:pt x="412297" y="668972"/>
                  <a:pt x="363113" y="708342"/>
                  <a:pt x="304092" y="737870"/>
                </a:cubicBezTo>
                <a:cubicBezTo>
                  <a:pt x="294255" y="747713"/>
                  <a:pt x="274581" y="747713"/>
                  <a:pt x="274581" y="757555"/>
                </a:cubicBezTo>
                <a:cubicBezTo>
                  <a:pt x="264744" y="757555"/>
                  <a:pt x="254907" y="757555"/>
                  <a:pt x="245071" y="767398"/>
                </a:cubicBezTo>
                <a:cubicBezTo>
                  <a:pt x="264744" y="846138"/>
                  <a:pt x="245071" y="934720"/>
                  <a:pt x="304092" y="1003618"/>
                </a:cubicBezTo>
                <a:cubicBezTo>
                  <a:pt x="313929" y="1013460"/>
                  <a:pt x="323765" y="1033145"/>
                  <a:pt x="343439" y="1033145"/>
                </a:cubicBezTo>
                <a:cubicBezTo>
                  <a:pt x="363113" y="1052830"/>
                  <a:pt x="392623" y="1052830"/>
                  <a:pt x="422134" y="1062673"/>
                </a:cubicBezTo>
                <a:cubicBezTo>
                  <a:pt x="471318" y="1082358"/>
                  <a:pt x="520502" y="1092200"/>
                  <a:pt x="569686" y="1102043"/>
                </a:cubicBezTo>
                <a:cubicBezTo>
                  <a:pt x="579523" y="1111885"/>
                  <a:pt x="569686" y="1131570"/>
                  <a:pt x="569686" y="1141413"/>
                </a:cubicBezTo>
                <a:cubicBezTo>
                  <a:pt x="461481" y="1111885"/>
                  <a:pt x="353276" y="1102043"/>
                  <a:pt x="264744" y="1052830"/>
                </a:cubicBezTo>
                <a:cubicBezTo>
                  <a:pt x="195886" y="1023303"/>
                  <a:pt x="176213" y="944563"/>
                  <a:pt x="176213" y="865823"/>
                </a:cubicBezTo>
                <a:cubicBezTo>
                  <a:pt x="176213" y="855980"/>
                  <a:pt x="176213" y="846138"/>
                  <a:pt x="176213" y="846138"/>
                </a:cubicBezTo>
                <a:cubicBezTo>
                  <a:pt x="176213" y="806768"/>
                  <a:pt x="176213" y="767398"/>
                  <a:pt x="176213" y="737870"/>
                </a:cubicBezTo>
                <a:cubicBezTo>
                  <a:pt x="186050" y="728027"/>
                  <a:pt x="195886" y="728027"/>
                  <a:pt x="195886" y="718185"/>
                </a:cubicBezTo>
                <a:cubicBezTo>
                  <a:pt x="225397" y="688657"/>
                  <a:pt x="254907" y="668972"/>
                  <a:pt x="284418" y="649287"/>
                </a:cubicBezTo>
                <a:cubicBezTo>
                  <a:pt x="304092" y="639445"/>
                  <a:pt x="323765" y="619760"/>
                  <a:pt x="343439" y="619760"/>
                </a:cubicBezTo>
                <a:cubicBezTo>
                  <a:pt x="353276" y="600075"/>
                  <a:pt x="372950" y="600075"/>
                  <a:pt x="392623" y="600075"/>
                </a:cubicBezTo>
                <a:close/>
                <a:moveTo>
                  <a:pt x="1859496" y="592405"/>
                </a:moveTo>
                <a:cubicBezTo>
                  <a:pt x="1862907" y="593328"/>
                  <a:pt x="1866008" y="595789"/>
                  <a:pt x="1868488" y="600710"/>
                </a:cubicBezTo>
                <a:cubicBezTo>
                  <a:pt x="1858566" y="620395"/>
                  <a:pt x="1858566" y="640080"/>
                  <a:pt x="1838722" y="649922"/>
                </a:cubicBezTo>
                <a:cubicBezTo>
                  <a:pt x="1818879" y="669607"/>
                  <a:pt x="1789113" y="679450"/>
                  <a:pt x="1759347" y="669607"/>
                </a:cubicBezTo>
                <a:cubicBezTo>
                  <a:pt x="1749425" y="659765"/>
                  <a:pt x="1749425" y="659765"/>
                  <a:pt x="1749425" y="659765"/>
                </a:cubicBezTo>
                <a:cubicBezTo>
                  <a:pt x="1759347" y="640080"/>
                  <a:pt x="1779191" y="649922"/>
                  <a:pt x="1789113" y="630237"/>
                </a:cubicBezTo>
                <a:cubicBezTo>
                  <a:pt x="1808957" y="620395"/>
                  <a:pt x="1818879" y="610552"/>
                  <a:pt x="1828801" y="600710"/>
                </a:cubicBezTo>
                <a:cubicBezTo>
                  <a:pt x="1836242" y="600710"/>
                  <a:pt x="1849264" y="589637"/>
                  <a:pt x="1859496" y="592405"/>
                </a:cubicBezTo>
                <a:close/>
                <a:moveTo>
                  <a:pt x="864053" y="581025"/>
                </a:moveTo>
                <a:cubicBezTo>
                  <a:pt x="874032" y="581025"/>
                  <a:pt x="884010" y="581025"/>
                  <a:pt x="884010" y="581025"/>
                </a:cubicBezTo>
                <a:cubicBezTo>
                  <a:pt x="913946" y="600472"/>
                  <a:pt x="913946" y="629642"/>
                  <a:pt x="913946" y="649089"/>
                </a:cubicBezTo>
                <a:cubicBezTo>
                  <a:pt x="913946" y="649089"/>
                  <a:pt x="923925" y="658813"/>
                  <a:pt x="913946" y="658813"/>
                </a:cubicBezTo>
                <a:cubicBezTo>
                  <a:pt x="893989" y="639366"/>
                  <a:pt x="854075" y="619919"/>
                  <a:pt x="864053" y="581025"/>
                </a:cubicBezTo>
                <a:close/>
                <a:moveTo>
                  <a:pt x="1819275" y="571500"/>
                </a:moveTo>
                <a:cubicBezTo>
                  <a:pt x="1819275" y="571500"/>
                  <a:pt x="1819275" y="581252"/>
                  <a:pt x="1819275" y="581252"/>
                </a:cubicBezTo>
                <a:cubicBezTo>
                  <a:pt x="1809353" y="610507"/>
                  <a:pt x="1769666" y="630011"/>
                  <a:pt x="1739900" y="639763"/>
                </a:cubicBezTo>
                <a:cubicBezTo>
                  <a:pt x="1749822" y="610507"/>
                  <a:pt x="1779588" y="620259"/>
                  <a:pt x="1799431" y="591004"/>
                </a:cubicBezTo>
                <a:cubicBezTo>
                  <a:pt x="1799431" y="581252"/>
                  <a:pt x="1799431" y="571500"/>
                  <a:pt x="1819275" y="571500"/>
                </a:cubicBezTo>
                <a:close/>
                <a:moveTo>
                  <a:pt x="1759744" y="541337"/>
                </a:moveTo>
                <a:cubicBezTo>
                  <a:pt x="1759744" y="541337"/>
                  <a:pt x="1769666" y="541337"/>
                  <a:pt x="1769666" y="551179"/>
                </a:cubicBezTo>
                <a:cubicBezTo>
                  <a:pt x="1779588" y="590549"/>
                  <a:pt x="1739901" y="610234"/>
                  <a:pt x="1720057" y="639762"/>
                </a:cubicBezTo>
                <a:cubicBezTo>
                  <a:pt x="1710135" y="639762"/>
                  <a:pt x="1710135" y="629919"/>
                  <a:pt x="1700213" y="629919"/>
                </a:cubicBezTo>
                <a:cubicBezTo>
                  <a:pt x="1710135" y="590549"/>
                  <a:pt x="1710135" y="551179"/>
                  <a:pt x="1759744" y="541337"/>
                </a:cubicBezTo>
                <a:close/>
                <a:moveTo>
                  <a:pt x="683940" y="538866"/>
                </a:moveTo>
                <a:cubicBezTo>
                  <a:pt x="688529" y="539786"/>
                  <a:pt x="690364" y="548986"/>
                  <a:pt x="697707" y="541626"/>
                </a:cubicBezTo>
                <a:cubicBezTo>
                  <a:pt x="717286" y="551439"/>
                  <a:pt x="727075" y="551439"/>
                  <a:pt x="746654" y="551439"/>
                </a:cubicBezTo>
                <a:cubicBezTo>
                  <a:pt x="756444" y="561253"/>
                  <a:pt x="766234" y="580880"/>
                  <a:pt x="776023" y="590694"/>
                </a:cubicBezTo>
                <a:cubicBezTo>
                  <a:pt x="776023" y="610321"/>
                  <a:pt x="785813" y="620135"/>
                  <a:pt x="785813" y="629948"/>
                </a:cubicBezTo>
                <a:cubicBezTo>
                  <a:pt x="756444" y="639762"/>
                  <a:pt x="727075" y="629948"/>
                  <a:pt x="707496" y="610321"/>
                </a:cubicBezTo>
                <a:cubicBezTo>
                  <a:pt x="687917" y="590694"/>
                  <a:pt x="668338" y="561253"/>
                  <a:pt x="678127" y="541626"/>
                </a:cubicBezTo>
                <a:cubicBezTo>
                  <a:pt x="680575" y="539172"/>
                  <a:pt x="682410" y="538559"/>
                  <a:pt x="683940" y="538866"/>
                </a:cubicBezTo>
                <a:close/>
                <a:moveTo>
                  <a:pt x="924242" y="531812"/>
                </a:moveTo>
                <a:cubicBezTo>
                  <a:pt x="934085" y="531812"/>
                  <a:pt x="953770" y="551350"/>
                  <a:pt x="953770" y="561120"/>
                </a:cubicBezTo>
                <a:cubicBezTo>
                  <a:pt x="953770" y="590427"/>
                  <a:pt x="963613" y="639273"/>
                  <a:pt x="934085" y="658812"/>
                </a:cubicBezTo>
                <a:cubicBezTo>
                  <a:pt x="914400" y="629504"/>
                  <a:pt x="943928" y="609966"/>
                  <a:pt x="934085" y="590427"/>
                </a:cubicBezTo>
                <a:cubicBezTo>
                  <a:pt x="934085" y="570889"/>
                  <a:pt x="934085" y="561120"/>
                  <a:pt x="924242" y="551350"/>
                </a:cubicBezTo>
                <a:cubicBezTo>
                  <a:pt x="914400" y="541581"/>
                  <a:pt x="914400" y="531812"/>
                  <a:pt x="924242" y="531812"/>
                </a:cubicBezTo>
                <a:close/>
                <a:moveTo>
                  <a:pt x="2208964" y="526126"/>
                </a:moveTo>
                <a:cubicBezTo>
                  <a:pt x="2222659" y="525666"/>
                  <a:pt x="2236815" y="527509"/>
                  <a:pt x="2251587" y="532425"/>
                </a:cubicBezTo>
                <a:cubicBezTo>
                  <a:pt x="2281131" y="542256"/>
                  <a:pt x="2281131" y="542256"/>
                  <a:pt x="2281131" y="542256"/>
                </a:cubicBezTo>
                <a:cubicBezTo>
                  <a:pt x="2320522" y="571750"/>
                  <a:pt x="2359914" y="591413"/>
                  <a:pt x="2409153" y="611076"/>
                </a:cubicBezTo>
                <a:cubicBezTo>
                  <a:pt x="2419001" y="620907"/>
                  <a:pt x="2438697" y="620907"/>
                  <a:pt x="2448545" y="630738"/>
                </a:cubicBezTo>
                <a:cubicBezTo>
                  <a:pt x="2438697" y="660232"/>
                  <a:pt x="2438697" y="699558"/>
                  <a:pt x="2448545" y="729052"/>
                </a:cubicBezTo>
                <a:cubicBezTo>
                  <a:pt x="2468240" y="797872"/>
                  <a:pt x="2478088" y="886354"/>
                  <a:pt x="2428849" y="945342"/>
                </a:cubicBezTo>
                <a:cubicBezTo>
                  <a:pt x="2409153" y="974836"/>
                  <a:pt x="2379609" y="984668"/>
                  <a:pt x="2359914" y="994499"/>
                </a:cubicBezTo>
                <a:cubicBezTo>
                  <a:pt x="2310674" y="1014162"/>
                  <a:pt x="2271283" y="1023993"/>
                  <a:pt x="2222043" y="1033824"/>
                </a:cubicBezTo>
                <a:cubicBezTo>
                  <a:pt x="2182652" y="1053487"/>
                  <a:pt x="2143260" y="1063318"/>
                  <a:pt x="2094021" y="1073150"/>
                </a:cubicBezTo>
                <a:cubicBezTo>
                  <a:pt x="2094021" y="1073150"/>
                  <a:pt x="2094021" y="1063318"/>
                  <a:pt x="2084173" y="1063318"/>
                </a:cubicBezTo>
                <a:cubicBezTo>
                  <a:pt x="2094021" y="1053487"/>
                  <a:pt x="2094021" y="1053487"/>
                  <a:pt x="2094021" y="1053487"/>
                </a:cubicBezTo>
                <a:cubicBezTo>
                  <a:pt x="2133412" y="1033824"/>
                  <a:pt x="2182652" y="1014162"/>
                  <a:pt x="2231891" y="1004330"/>
                </a:cubicBezTo>
                <a:cubicBezTo>
                  <a:pt x="2251587" y="994499"/>
                  <a:pt x="2271283" y="994499"/>
                  <a:pt x="2290978" y="984668"/>
                </a:cubicBezTo>
                <a:cubicBezTo>
                  <a:pt x="2330370" y="945342"/>
                  <a:pt x="2330370" y="945342"/>
                  <a:pt x="2330370" y="945342"/>
                </a:cubicBezTo>
                <a:cubicBezTo>
                  <a:pt x="2359914" y="906017"/>
                  <a:pt x="2369762" y="866691"/>
                  <a:pt x="2379609" y="817534"/>
                </a:cubicBezTo>
                <a:cubicBezTo>
                  <a:pt x="2369762" y="778209"/>
                  <a:pt x="2369762" y="729052"/>
                  <a:pt x="2379609" y="689726"/>
                </a:cubicBezTo>
                <a:cubicBezTo>
                  <a:pt x="2379609" y="679895"/>
                  <a:pt x="2359914" y="689726"/>
                  <a:pt x="2350066" y="679895"/>
                </a:cubicBezTo>
                <a:cubicBezTo>
                  <a:pt x="2330370" y="679895"/>
                  <a:pt x="2330370" y="679895"/>
                  <a:pt x="2330370" y="679895"/>
                </a:cubicBezTo>
                <a:cubicBezTo>
                  <a:pt x="2271283" y="650401"/>
                  <a:pt x="2222043" y="611076"/>
                  <a:pt x="2162956" y="620907"/>
                </a:cubicBezTo>
                <a:cubicBezTo>
                  <a:pt x="2143260" y="611076"/>
                  <a:pt x="2123565" y="620907"/>
                  <a:pt x="2113717" y="620907"/>
                </a:cubicBezTo>
                <a:cubicBezTo>
                  <a:pt x="2054629" y="640570"/>
                  <a:pt x="2025086" y="699558"/>
                  <a:pt x="1975846" y="729052"/>
                </a:cubicBezTo>
                <a:cubicBezTo>
                  <a:pt x="1926607" y="788040"/>
                  <a:pt x="1926607" y="788040"/>
                  <a:pt x="1926607" y="788040"/>
                </a:cubicBezTo>
                <a:cubicBezTo>
                  <a:pt x="1926607" y="788040"/>
                  <a:pt x="1916759" y="788040"/>
                  <a:pt x="1916759" y="788040"/>
                </a:cubicBezTo>
                <a:cubicBezTo>
                  <a:pt x="1906911" y="788040"/>
                  <a:pt x="1897063" y="778209"/>
                  <a:pt x="1906911" y="768377"/>
                </a:cubicBezTo>
                <a:cubicBezTo>
                  <a:pt x="1965998" y="699558"/>
                  <a:pt x="2025086" y="640570"/>
                  <a:pt x="2094021" y="571750"/>
                </a:cubicBezTo>
                <a:cubicBezTo>
                  <a:pt x="2130950" y="549629"/>
                  <a:pt x="2167880" y="527509"/>
                  <a:pt x="2208964" y="526126"/>
                </a:cubicBezTo>
                <a:close/>
                <a:moveTo>
                  <a:pt x="1680210" y="501650"/>
                </a:moveTo>
                <a:cubicBezTo>
                  <a:pt x="1690053" y="501650"/>
                  <a:pt x="1690053" y="511572"/>
                  <a:pt x="1690053" y="511572"/>
                </a:cubicBezTo>
                <a:cubicBezTo>
                  <a:pt x="1699896" y="521494"/>
                  <a:pt x="1690053" y="531416"/>
                  <a:pt x="1680210" y="551259"/>
                </a:cubicBezTo>
                <a:cubicBezTo>
                  <a:pt x="1670368" y="571103"/>
                  <a:pt x="1709738" y="590947"/>
                  <a:pt x="1690053" y="620713"/>
                </a:cubicBezTo>
                <a:cubicBezTo>
                  <a:pt x="1670368" y="610791"/>
                  <a:pt x="1670368" y="581025"/>
                  <a:pt x="1660525" y="561181"/>
                </a:cubicBezTo>
                <a:cubicBezTo>
                  <a:pt x="1660525" y="541338"/>
                  <a:pt x="1670368" y="511572"/>
                  <a:pt x="1680210" y="501650"/>
                </a:cubicBezTo>
                <a:close/>
                <a:moveTo>
                  <a:pt x="973455" y="501650"/>
                </a:moveTo>
                <a:cubicBezTo>
                  <a:pt x="993141" y="501650"/>
                  <a:pt x="1002983" y="511541"/>
                  <a:pt x="1002983" y="521433"/>
                </a:cubicBezTo>
                <a:cubicBezTo>
                  <a:pt x="1012826" y="560998"/>
                  <a:pt x="1002983" y="590672"/>
                  <a:pt x="993141" y="620346"/>
                </a:cubicBezTo>
                <a:cubicBezTo>
                  <a:pt x="983298" y="630238"/>
                  <a:pt x="973455" y="630238"/>
                  <a:pt x="963613" y="630238"/>
                </a:cubicBezTo>
                <a:cubicBezTo>
                  <a:pt x="963613" y="630238"/>
                  <a:pt x="973455" y="620346"/>
                  <a:pt x="973455" y="610455"/>
                </a:cubicBezTo>
                <a:cubicBezTo>
                  <a:pt x="973455" y="580781"/>
                  <a:pt x="973455" y="560998"/>
                  <a:pt x="963613" y="541215"/>
                </a:cubicBezTo>
                <a:cubicBezTo>
                  <a:pt x="963613" y="521433"/>
                  <a:pt x="973455" y="511541"/>
                  <a:pt x="973455" y="501650"/>
                </a:cubicBezTo>
                <a:close/>
                <a:moveTo>
                  <a:pt x="2198945" y="499810"/>
                </a:moveTo>
                <a:cubicBezTo>
                  <a:pt x="2212617" y="498888"/>
                  <a:pt x="2226751" y="499503"/>
                  <a:pt x="2241500" y="501962"/>
                </a:cubicBezTo>
                <a:cubicBezTo>
                  <a:pt x="2280829" y="511799"/>
                  <a:pt x="2320158" y="521637"/>
                  <a:pt x="2349654" y="551149"/>
                </a:cubicBezTo>
                <a:cubicBezTo>
                  <a:pt x="2369319" y="560986"/>
                  <a:pt x="2379151" y="580661"/>
                  <a:pt x="2398816" y="580661"/>
                </a:cubicBezTo>
                <a:cubicBezTo>
                  <a:pt x="2408648" y="590498"/>
                  <a:pt x="2438145" y="600335"/>
                  <a:pt x="2457809" y="610172"/>
                </a:cubicBezTo>
                <a:cubicBezTo>
                  <a:pt x="2457809" y="610172"/>
                  <a:pt x="2467641" y="620010"/>
                  <a:pt x="2477474" y="620010"/>
                </a:cubicBezTo>
                <a:cubicBezTo>
                  <a:pt x="2467641" y="649522"/>
                  <a:pt x="2477474" y="679033"/>
                  <a:pt x="2467641" y="698708"/>
                </a:cubicBezTo>
                <a:cubicBezTo>
                  <a:pt x="2477474" y="738057"/>
                  <a:pt x="2487306" y="777406"/>
                  <a:pt x="2497138" y="826593"/>
                </a:cubicBezTo>
                <a:cubicBezTo>
                  <a:pt x="2497138" y="856105"/>
                  <a:pt x="2487306" y="895454"/>
                  <a:pt x="2467641" y="924966"/>
                </a:cubicBezTo>
                <a:cubicBezTo>
                  <a:pt x="2457809" y="964315"/>
                  <a:pt x="2418480" y="983990"/>
                  <a:pt x="2398816" y="1003664"/>
                </a:cubicBezTo>
                <a:cubicBezTo>
                  <a:pt x="2339822" y="1033176"/>
                  <a:pt x="2270996" y="1043013"/>
                  <a:pt x="2212003" y="1062688"/>
                </a:cubicBezTo>
                <a:cubicBezTo>
                  <a:pt x="2172674" y="1082363"/>
                  <a:pt x="2143177" y="1082363"/>
                  <a:pt x="2103848" y="1092200"/>
                </a:cubicBezTo>
                <a:cubicBezTo>
                  <a:pt x="2123512" y="1082363"/>
                  <a:pt x="2153009" y="1072525"/>
                  <a:pt x="2172674" y="1062688"/>
                </a:cubicBezTo>
                <a:cubicBezTo>
                  <a:pt x="2241500" y="1043013"/>
                  <a:pt x="2300493" y="1023339"/>
                  <a:pt x="2369319" y="1003664"/>
                </a:cubicBezTo>
                <a:cubicBezTo>
                  <a:pt x="2418480" y="983990"/>
                  <a:pt x="2447977" y="944640"/>
                  <a:pt x="2467641" y="905291"/>
                </a:cubicBezTo>
                <a:cubicBezTo>
                  <a:pt x="2487306" y="856105"/>
                  <a:pt x="2487306" y="806918"/>
                  <a:pt x="2467641" y="757732"/>
                </a:cubicBezTo>
                <a:cubicBezTo>
                  <a:pt x="2457809" y="718383"/>
                  <a:pt x="2447977" y="669196"/>
                  <a:pt x="2457809" y="629847"/>
                </a:cubicBezTo>
                <a:cubicBezTo>
                  <a:pt x="2457809" y="620010"/>
                  <a:pt x="2447977" y="620010"/>
                  <a:pt x="2438145" y="610172"/>
                </a:cubicBezTo>
                <a:cubicBezTo>
                  <a:pt x="2408648" y="600335"/>
                  <a:pt x="2388983" y="590498"/>
                  <a:pt x="2359487" y="570823"/>
                </a:cubicBezTo>
                <a:cubicBezTo>
                  <a:pt x="2349654" y="560986"/>
                  <a:pt x="2329990" y="560986"/>
                  <a:pt x="2320158" y="551149"/>
                </a:cubicBezTo>
                <a:cubicBezTo>
                  <a:pt x="2290661" y="521637"/>
                  <a:pt x="2261164" y="521637"/>
                  <a:pt x="2221835" y="511799"/>
                </a:cubicBezTo>
                <a:cubicBezTo>
                  <a:pt x="2192338" y="511799"/>
                  <a:pt x="2153009" y="521637"/>
                  <a:pt x="2133345" y="541311"/>
                </a:cubicBezTo>
                <a:cubicBezTo>
                  <a:pt x="2094016" y="551149"/>
                  <a:pt x="2064519" y="590498"/>
                  <a:pt x="2025190" y="620010"/>
                </a:cubicBezTo>
                <a:cubicBezTo>
                  <a:pt x="1976029" y="659359"/>
                  <a:pt x="1936700" y="718383"/>
                  <a:pt x="1887538" y="767569"/>
                </a:cubicBezTo>
                <a:cubicBezTo>
                  <a:pt x="1887538" y="767569"/>
                  <a:pt x="1887538" y="757732"/>
                  <a:pt x="1887538" y="757732"/>
                </a:cubicBezTo>
                <a:cubicBezTo>
                  <a:pt x="1897371" y="747895"/>
                  <a:pt x="1897371" y="747895"/>
                  <a:pt x="1897371" y="747895"/>
                </a:cubicBezTo>
                <a:cubicBezTo>
                  <a:pt x="1936700" y="688871"/>
                  <a:pt x="1995693" y="629847"/>
                  <a:pt x="2044854" y="580661"/>
                </a:cubicBezTo>
                <a:cubicBezTo>
                  <a:pt x="2084183" y="541311"/>
                  <a:pt x="2084183" y="541311"/>
                  <a:pt x="2084183" y="541311"/>
                </a:cubicBezTo>
                <a:cubicBezTo>
                  <a:pt x="2121054" y="519177"/>
                  <a:pt x="2157925" y="502577"/>
                  <a:pt x="2198945" y="499810"/>
                </a:cubicBezTo>
                <a:close/>
                <a:moveTo>
                  <a:pt x="772671" y="499566"/>
                </a:moveTo>
                <a:cubicBezTo>
                  <a:pt x="777211" y="501427"/>
                  <a:pt x="779026" y="514449"/>
                  <a:pt x="786289" y="521891"/>
                </a:cubicBezTo>
                <a:cubicBezTo>
                  <a:pt x="795973" y="521891"/>
                  <a:pt x="805657" y="531813"/>
                  <a:pt x="795973" y="551656"/>
                </a:cubicBezTo>
                <a:cubicBezTo>
                  <a:pt x="795973" y="561578"/>
                  <a:pt x="815341" y="581422"/>
                  <a:pt x="834708" y="591344"/>
                </a:cubicBezTo>
                <a:cubicBezTo>
                  <a:pt x="834708" y="591344"/>
                  <a:pt x="854076" y="601266"/>
                  <a:pt x="854076" y="611188"/>
                </a:cubicBezTo>
                <a:cubicBezTo>
                  <a:pt x="834708" y="611188"/>
                  <a:pt x="825024" y="601266"/>
                  <a:pt x="815341" y="601266"/>
                </a:cubicBezTo>
                <a:cubicBezTo>
                  <a:pt x="795973" y="601266"/>
                  <a:pt x="786289" y="581422"/>
                  <a:pt x="766922" y="561578"/>
                </a:cubicBezTo>
                <a:cubicBezTo>
                  <a:pt x="766922" y="541734"/>
                  <a:pt x="757238" y="521891"/>
                  <a:pt x="766922" y="502047"/>
                </a:cubicBezTo>
                <a:cubicBezTo>
                  <a:pt x="769343" y="499566"/>
                  <a:pt x="771158" y="498946"/>
                  <a:pt x="772671" y="499566"/>
                </a:cubicBezTo>
                <a:close/>
                <a:moveTo>
                  <a:pt x="1926908" y="492125"/>
                </a:moveTo>
                <a:cubicBezTo>
                  <a:pt x="1926908" y="492125"/>
                  <a:pt x="1936750" y="492125"/>
                  <a:pt x="1936750" y="492125"/>
                </a:cubicBezTo>
                <a:cubicBezTo>
                  <a:pt x="1926908" y="531636"/>
                  <a:pt x="1907223" y="561269"/>
                  <a:pt x="1877695" y="571147"/>
                </a:cubicBezTo>
                <a:cubicBezTo>
                  <a:pt x="1858010" y="571147"/>
                  <a:pt x="1848168" y="581025"/>
                  <a:pt x="1838325" y="581025"/>
                </a:cubicBezTo>
                <a:cubicBezTo>
                  <a:pt x="1838325" y="581025"/>
                  <a:pt x="1838325" y="571147"/>
                  <a:pt x="1838325" y="561269"/>
                </a:cubicBezTo>
                <a:cubicBezTo>
                  <a:pt x="1858010" y="551392"/>
                  <a:pt x="1867853" y="531636"/>
                  <a:pt x="1877695" y="511880"/>
                </a:cubicBezTo>
                <a:cubicBezTo>
                  <a:pt x="1897380" y="511880"/>
                  <a:pt x="1907223" y="502003"/>
                  <a:pt x="1926908" y="492125"/>
                </a:cubicBezTo>
                <a:close/>
                <a:moveTo>
                  <a:pt x="1642269" y="482600"/>
                </a:moveTo>
                <a:cubicBezTo>
                  <a:pt x="1652059" y="482600"/>
                  <a:pt x="1642269" y="492491"/>
                  <a:pt x="1652059" y="492491"/>
                </a:cubicBezTo>
                <a:cubicBezTo>
                  <a:pt x="1671638" y="502383"/>
                  <a:pt x="1652059" y="522165"/>
                  <a:pt x="1652059" y="541948"/>
                </a:cubicBezTo>
                <a:cubicBezTo>
                  <a:pt x="1652059" y="561731"/>
                  <a:pt x="1652059" y="581514"/>
                  <a:pt x="1661849" y="611188"/>
                </a:cubicBezTo>
                <a:cubicBezTo>
                  <a:pt x="1642269" y="601296"/>
                  <a:pt x="1642269" y="581514"/>
                  <a:pt x="1632480" y="571622"/>
                </a:cubicBezTo>
                <a:cubicBezTo>
                  <a:pt x="1622690" y="541948"/>
                  <a:pt x="1612900" y="502383"/>
                  <a:pt x="1642269" y="482600"/>
                </a:cubicBezTo>
                <a:close/>
                <a:moveTo>
                  <a:pt x="1847624" y="463550"/>
                </a:moveTo>
                <a:cubicBezTo>
                  <a:pt x="1857376" y="473364"/>
                  <a:pt x="1857376" y="492991"/>
                  <a:pt x="1857376" y="512618"/>
                </a:cubicBezTo>
                <a:cubicBezTo>
                  <a:pt x="1847624" y="542059"/>
                  <a:pt x="1818369" y="561686"/>
                  <a:pt x="1789113" y="571500"/>
                </a:cubicBezTo>
                <a:cubicBezTo>
                  <a:pt x="1789113" y="571500"/>
                  <a:pt x="1789113" y="561686"/>
                  <a:pt x="1789113" y="561686"/>
                </a:cubicBezTo>
                <a:cubicBezTo>
                  <a:pt x="1789113" y="542059"/>
                  <a:pt x="1808617" y="542059"/>
                  <a:pt x="1828121" y="532245"/>
                </a:cubicBezTo>
                <a:cubicBezTo>
                  <a:pt x="1847624" y="512618"/>
                  <a:pt x="1818369" y="483177"/>
                  <a:pt x="1847624" y="463550"/>
                </a:cubicBezTo>
                <a:close/>
                <a:moveTo>
                  <a:pt x="859518" y="459856"/>
                </a:moveTo>
                <a:cubicBezTo>
                  <a:pt x="864507" y="462328"/>
                  <a:pt x="869496" y="467274"/>
                  <a:pt x="874485" y="472220"/>
                </a:cubicBezTo>
                <a:cubicBezTo>
                  <a:pt x="884464" y="472220"/>
                  <a:pt x="894443" y="482111"/>
                  <a:pt x="894443" y="492002"/>
                </a:cubicBezTo>
                <a:cubicBezTo>
                  <a:pt x="904421" y="521677"/>
                  <a:pt x="904421" y="521677"/>
                  <a:pt x="904421" y="521677"/>
                </a:cubicBezTo>
                <a:cubicBezTo>
                  <a:pt x="914400" y="541459"/>
                  <a:pt x="914400" y="561242"/>
                  <a:pt x="904421" y="581025"/>
                </a:cubicBezTo>
                <a:cubicBezTo>
                  <a:pt x="874485" y="571133"/>
                  <a:pt x="904421" y="541459"/>
                  <a:pt x="884464" y="511785"/>
                </a:cubicBezTo>
                <a:cubicBezTo>
                  <a:pt x="874485" y="511785"/>
                  <a:pt x="874485" y="501894"/>
                  <a:pt x="864507" y="492002"/>
                </a:cubicBezTo>
                <a:cubicBezTo>
                  <a:pt x="844550" y="462328"/>
                  <a:pt x="844550" y="462328"/>
                  <a:pt x="844550" y="462328"/>
                </a:cubicBezTo>
                <a:cubicBezTo>
                  <a:pt x="849539" y="457383"/>
                  <a:pt x="854528" y="457383"/>
                  <a:pt x="859518" y="459856"/>
                </a:cubicBezTo>
                <a:close/>
                <a:moveTo>
                  <a:pt x="1376363" y="442912"/>
                </a:moveTo>
                <a:cubicBezTo>
                  <a:pt x="1376363" y="452754"/>
                  <a:pt x="1376363" y="452754"/>
                  <a:pt x="1376363" y="462597"/>
                </a:cubicBezTo>
                <a:cubicBezTo>
                  <a:pt x="1376363" y="492124"/>
                  <a:pt x="1356783" y="511809"/>
                  <a:pt x="1346994" y="531494"/>
                </a:cubicBezTo>
                <a:cubicBezTo>
                  <a:pt x="1337204" y="531494"/>
                  <a:pt x="1337204" y="541337"/>
                  <a:pt x="1327414" y="541337"/>
                </a:cubicBezTo>
                <a:cubicBezTo>
                  <a:pt x="1317625" y="511809"/>
                  <a:pt x="1366573" y="501967"/>
                  <a:pt x="1366573" y="472439"/>
                </a:cubicBezTo>
                <a:cubicBezTo>
                  <a:pt x="1366573" y="462597"/>
                  <a:pt x="1356783" y="452754"/>
                  <a:pt x="1376363" y="442912"/>
                </a:cubicBezTo>
                <a:close/>
                <a:moveTo>
                  <a:pt x="1218407" y="442912"/>
                </a:moveTo>
                <a:cubicBezTo>
                  <a:pt x="1218407" y="442912"/>
                  <a:pt x="1228328" y="452754"/>
                  <a:pt x="1228328" y="452754"/>
                </a:cubicBezTo>
                <a:cubicBezTo>
                  <a:pt x="1218407" y="492124"/>
                  <a:pt x="1277938" y="501967"/>
                  <a:pt x="1268016" y="541337"/>
                </a:cubicBezTo>
                <a:cubicBezTo>
                  <a:pt x="1258094" y="541337"/>
                  <a:pt x="1258094" y="541337"/>
                  <a:pt x="1258094" y="541337"/>
                </a:cubicBezTo>
                <a:cubicBezTo>
                  <a:pt x="1238250" y="511809"/>
                  <a:pt x="1198563" y="482282"/>
                  <a:pt x="1218407" y="442912"/>
                </a:cubicBezTo>
                <a:close/>
                <a:moveTo>
                  <a:pt x="1159192" y="442912"/>
                </a:moveTo>
                <a:cubicBezTo>
                  <a:pt x="1169035" y="442912"/>
                  <a:pt x="1178877" y="452726"/>
                  <a:pt x="1188720" y="462539"/>
                </a:cubicBezTo>
                <a:cubicBezTo>
                  <a:pt x="1208405" y="462539"/>
                  <a:pt x="1198562" y="482166"/>
                  <a:pt x="1208405" y="491980"/>
                </a:cubicBezTo>
                <a:cubicBezTo>
                  <a:pt x="1218247" y="511607"/>
                  <a:pt x="1228090" y="531235"/>
                  <a:pt x="1247775" y="541048"/>
                </a:cubicBezTo>
                <a:cubicBezTo>
                  <a:pt x="1247775" y="550862"/>
                  <a:pt x="1237932" y="550862"/>
                  <a:pt x="1228090" y="550862"/>
                </a:cubicBezTo>
                <a:cubicBezTo>
                  <a:pt x="1198562" y="541048"/>
                  <a:pt x="1169035" y="531235"/>
                  <a:pt x="1159192" y="501794"/>
                </a:cubicBezTo>
                <a:cubicBezTo>
                  <a:pt x="1159192" y="482166"/>
                  <a:pt x="1149350" y="462539"/>
                  <a:pt x="1159192" y="442912"/>
                </a:cubicBezTo>
                <a:close/>
                <a:moveTo>
                  <a:pt x="1425178" y="433387"/>
                </a:moveTo>
                <a:cubicBezTo>
                  <a:pt x="1435100" y="433387"/>
                  <a:pt x="1435100" y="443176"/>
                  <a:pt x="1435100" y="452966"/>
                </a:cubicBezTo>
                <a:cubicBezTo>
                  <a:pt x="1435100" y="472545"/>
                  <a:pt x="1415256" y="492124"/>
                  <a:pt x="1405335" y="511704"/>
                </a:cubicBezTo>
                <a:cubicBezTo>
                  <a:pt x="1395413" y="511704"/>
                  <a:pt x="1385491" y="521493"/>
                  <a:pt x="1385491" y="531283"/>
                </a:cubicBezTo>
                <a:cubicBezTo>
                  <a:pt x="1375569" y="531283"/>
                  <a:pt x="1365647" y="550862"/>
                  <a:pt x="1355725" y="541072"/>
                </a:cubicBezTo>
                <a:cubicBezTo>
                  <a:pt x="1375569" y="511704"/>
                  <a:pt x="1395413" y="492124"/>
                  <a:pt x="1395413" y="462756"/>
                </a:cubicBezTo>
                <a:cubicBezTo>
                  <a:pt x="1425178" y="433387"/>
                  <a:pt x="1425178" y="433387"/>
                  <a:pt x="1425178" y="433387"/>
                </a:cubicBezTo>
                <a:close/>
                <a:moveTo>
                  <a:pt x="786448" y="433387"/>
                </a:moveTo>
                <a:cubicBezTo>
                  <a:pt x="806133" y="433387"/>
                  <a:pt x="825818" y="453117"/>
                  <a:pt x="835660" y="472848"/>
                </a:cubicBezTo>
                <a:cubicBezTo>
                  <a:pt x="855345" y="502443"/>
                  <a:pt x="865188" y="532039"/>
                  <a:pt x="865188" y="561635"/>
                </a:cubicBezTo>
                <a:cubicBezTo>
                  <a:pt x="855345" y="541904"/>
                  <a:pt x="845503" y="502443"/>
                  <a:pt x="825818" y="482713"/>
                </a:cubicBezTo>
                <a:cubicBezTo>
                  <a:pt x="815975" y="482713"/>
                  <a:pt x="806133" y="492578"/>
                  <a:pt x="806133" y="492578"/>
                </a:cubicBezTo>
                <a:cubicBezTo>
                  <a:pt x="806133" y="512309"/>
                  <a:pt x="815975" y="512309"/>
                  <a:pt x="815975" y="522174"/>
                </a:cubicBezTo>
                <a:cubicBezTo>
                  <a:pt x="825818" y="541904"/>
                  <a:pt x="845503" y="551769"/>
                  <a:pt x="855345" y="571500"/>
                </a:cubicBezTo>
                <a:cubicBezTo>
                  <a:pt x="835660" y="561635"/>
                  <a:pt x="815975" y="551769"/>
                  <a:pt x="806133" y="532039"/>
                </a:cubicBezTo>
                <a:cubicBezTo>
                  <a:pt x="796290" y="502443"/>
                  <a:pt x="766763" y="482713"/>
                  <a:pt x="766763" y="453117"/>
                </a:cubicBezTo>
                <a:cubicBezTo>
                  <a:pt x="776605" y="443252"/>
                  <a:pt x="786448" y="443252"/>
                  <a:pt x="786448" y="433387"/>
                </a:cubicBezTo>
                <a:close/>
                <a:moveTo>
                  <a:pt x="678440" y="433387"/>
                </a:moveTo>
                <a:cubicBezTo>
                  <a:pt x="698067" y="433387"/>
                  <a:pt x="698067" y="443201"/>
                  <a:pt x="707881" y="453014"/>
                </a:cubicBezTo>
                <a:cubicBezTo>
                  <a:pt x="727508" y="472641"/>
                  <a:pt x="737322" y="472641"/>
                  <a:pt x="756949" y="482455"/>
                </a:cubicBezTo>
                <a:cubicBezTo>
                  <a:pt x="766763" y="482455"/>
                  <a:pt x="766763" y="482455"/>
                  <a:pt x="766763" y="482455"/>
                </a:cubicBezTo>
                <a:cubicBezTo>
                  <a:pt x="747135" y="502082"/>
                  <a:pt x="747135" y="521710"/>
                  <a:pt x="747135" y="541337"/>
                </a:cubicBezTo>
                <a:cubicBezTo>
                  <a:pt x="707881" y="541337"/>
                  <a:pt x="678440" y="531523"/>
                  <a:pt x="658813" y="502082"/>
                </a:cubicBezTo>
                <a:cubicBezTo>
                  <a:pt x="658813" y="492269"/>
                  <a:pt x="658813" y="482455"/>
                  <a:pt x="658813" y="462828"/>
                </a:cubicBezTo>
                <a:cubicBezTo>
                  <a:pt x="668626" y="453014"/>
                  <a:pt x="668626" y="443201"/>
                  <a:pt x="678440" y="433387"/>
                </a:cubicBezTo>
                <a:close/>
                <a:moveTo>
                  <a:pt x="1292887" y="429980"/>
                </a:moveTo>
                <a:cubicBezTo>
                  <a:pt x="1297782" y="428757"/>
                  <a:pt x="1302677" y="428757"/>
                  <a:pt x="1307571" y="433651"/>
                </a:cubicBezTo>
                <a:cubicBezTo>
                  <a:pt x="1317361" y="433651"/>
                  <a:pt x="1317361" y="443441"/>
                  <a:pt x="1317361" y="453231"/>
                </a:cubicBezTo>
                <a:cubicBezTo>
                  <a:pt x="1327151" y="482599"/>
                  <a:pt x="1327151" y="511968"/>
                  <a:pt x="1307571" y="541337"/>
                </a:cubicBezTo>
                <a:cubicBezTo>
                  <a:pt x="1297782" y="541337"/>
                  <a:pt x="1297782" y="541337"/>
                  <a:pt x="1287992" y="541337"/>
                </a:cubicBezTo>
                <a:cubicBezTo>
                  <a:pt x="1278202" y="541337"/>
                  <a:pt x="1278202" y="531547"/>
                  <a:pt x="1278202" y="521758"/>
                </a:cubicBezTo>
                <a:cubicBezTo>
                  <a:pt x="1278202" y="492389"/>
                  <a:pt x="1268413" y="463020"/>
                  <a:pt x="1278202" y="433651"/>
                </a:cubicBezTo>
                <a:cubicBezTo>
                  <a:pt x="1283097" y="433651"/>
                  <a:pt x="1287992" y="431204"/>
                  <a:pt x="1292887" y="429980"/>
                </a:cubicBezTo>
                <a:close/>
                <a:moveTo>
                  <a:pt x="1741375" y="422870"/>
                </a:moveTo>
                <a:cubicBezTo>
                  <a:pt x="1750106" y="419213"/>
                  <a:pt x="1760085" y="419213"/>
                  <a:pt x="1770063" y="424089"/>
                </a:cubicBezTo>
                <a:cubicBezTo>
                  <a:pt x="1770063" y="433840"/>
                  <a:pt x="1760085" y="443592"/>
                  <a:pt x="1760085" y="453344"/>
                </a:cubicBezTo>
                <a:cubicBezTo>
                  <a:pt x="1740128" y="463096"/>
                  <a:pt x="1730149" y="463096"/>
                  <a:pt x="1730149" y="482599"/>
                </a:cubicBezTo>
                <a:cubicBezTo>
                  <a:pt x="1730149" y="492351"/>
                  <a:pt x="1730149" y="511855"/>
                  <a:pt x="1730149" y="531358"/>
                </a:cubicBezTo>
                <a:cubicBezTo>
                  <a:pt x="1730149" y="541110"/>
                  <a:pt x="1720170" y="550862"/>
                  <a:pt x="1710192" y="550862"/>
                </a:cubicBezTo>
                <a:cubicBezTo>
                  <a:pt x="1700213" y="511855"/>
                  <a:pt x="1700213" y="472848"/>
                  <a:pt x="1720170" y="443592"/>
                </a:cubicBezTo>
                <a:cubicBezTo>
                  <a:pt x="1725159" y="433840"/>
                  <a:pt x="1732643" y="426527"/>
                  <a:pt x="1741375" y="422870"/>
                </a:cubicBezTo>
                <a:close/>
                <a:moveTo>
                  <a:pt x="1808339" y="403225"/>
                </a:moveTo>
                <a:cubicBezTo>
                  <a:pt x="1828095" y="403225"/>
                  <a:pt x="1837972" y="413116"/>
                  <a:pt x="1837972" y="423008"/>
                </a:cubicBezTo>
                <a:cubicBezTo>
                  <a:pt x="1847850" y="462573"/>
                  <a:pt x="1808339" y="492247"/>
                  <a:pt x="1788584" y="521921"/>
                </a:cubicBezTo>
                <a:cubicBezTo>
                  <a:pt x="1788584" y="521921"/>
                  <a:pt x="1778706" y="531813"/>
                  <a:pt x="1778706" y="531813"/>
                </a:cubicBezTo>
                <a:cubicBezTo>
                  <a:pt x="1788584" y="512030"/>
                  <a:pt x="1808339" y="492247"/>
                  <a:pt x="1808339" y="462573"/>
                </a:cubicBezTo>
                <a:cubicBezTo>
                  <a:pt x="1808339" y="462573"/>
                  <a:pt x="1808339" y="452682"/>
                  <a:pt x="1798461" y="452682"/>
                </a:cubicBezTo>
                <a:cubicBezTo>
                  <a:pt x="1778706" y="462573"/>
                  <a:pt x="1768828" y="492247"/>
                  <a:pt x="1758950" y="521921"/>
                </a:cubicBezTo>
                <a:cubicBezTo>
                  <a:pt x="1758950" y="472465"/>
                  <a:pt x="1768828" y="423008"/>
                  <a:pt x="1808339" y="403225"/>
                </a:cubicBezTo>
                <a:close/>
                <a:moveTo>
                  <a:pt x="913607" y="403225"/>
                </a:moveTo>
                <a:cubicBezTo>
                  <a:pt x="933450" y="403225"/>
                  <a:pt x="953294" y="423008"/>
                  <a:pt x="963216" y="442790"/>
                </a:cubicBezTo>
                <a:cubicBezTo>
                  <a:pt x="973138" y="472465"/>
                  <a:pt x="963216" y="502139"/>
                  <a:pt x="953294" y="531813"/>
                </a:cubicBezTo>
                <a:cubicBezTo>
                  <a:pt x="933450" y="521921"/>
                  <a:pt x="923528" y="512030"/>
                  <a:pt x="913607" y="512030"/>
                </a:cubicBezTo>
                <a:cubicBezTo>
                  <a:pt x="913607" y="492247"/>
                  <a:pt x="903685" y="482356"/>
                  <a:pt x="893763" y="462573"/>
                </a:cubicBezTo>
                <a:cubicBezTo>
                  <a:pt x="903685" y="442790"/>
                  <a:pt x="903685" y="423008"/>
                  <a:pt x="913607" y="403225"/>
                </a:cubicBezTo>
                <a:close/>
                <a:moveTo>
                  <a:pt x="1690235" y="384175"/>
                </a:moveTo>
                <a:cubicBezTo>
                  <a:pt x="1690235" y="403754"/>
                  <a:pt x="1699986" y="423333"/>
                  <a:pt x="1709738" y="442912"/>
                </a:cubicBezTo>
                <a:cubicBezTo>
                  <a:pt x="1690235" y="482071"/>
                  <a:pt x="1690235" y="482071"/>
                  <a:pt x="1690235" y="482071"/>
                </a:cubicBezTo>
                <a:cubicBezTo>
                  <a:pt x="1680483" y="482071"/>
                  <a:pt x="1670731" y="501650"/>
                  <a:pt x="1660979" y="491860"/>
                </a:cubicBezTo>
                <a:cubicBezTo>
                  <a:pt x="1660979" y="472281"/>
                  <a:pt x="1641475" y="452702"/>
                  <a:pt x="1651227" y="423333"/>
                </a:cubicBezTo>
                <a:cubicBezTo>
                  <a:pt x="1660979" y="413544"/>
                  <a:pt x="1670731" y="384175"/>
                  <a:pt x="1690235" y="384175"/>
                </a:cubicBezTo>
                <a:close/>
                <a:moveTo>
                  <a:pt x="1916748" y="365125"/>
                </a:moveTo>
                <a:cubicBezTo>
                  <a:pt x="1936433" y="384663"/>
                  <a:pt x="1946275" y="413971"/>
                  <a:pt x="1946275" y="433509"/>
                </a:cubicBezTo>
                <a:cubicBezTo>
                  <a:pt x="1946275" y="453048"/>
                  <a:pt x="1926590" y="462817"/>
                  <a:pt x="1916748" y="482356"/>
                </a:cubicBezTo>
                <a:cubicBezTo>
                  <a:pt x="1906905" y="482356"/>
                  <a:pt x="1887220" y="492125"/>
                  <a:pt x="1877378" y="492125"/>
                </a:cubicBezTo>
                <a:cubicBezTo>
                  <a:pt x="1867535" y="492125"/>
                  <a:pt x="1877378" y="482356"/>
                  <a:pt x="1867535" y="482356"/>
                </a:cubicBezTo>
                <a:cubicBezTo>
                  <a:pt x="1867535" y="462817"/>
                  <a:pt x="1857693" y="462817"/>
                  <a:pt x="1857693" y="453048"/>
                </a:cubicBezTo>
                <a:cubicBezTo>
                  <a:pt x="1847850" y="423740"/>
                  <a:pt x="1877378" y="423740"/>
                  <a:pt x="1887220" y="404202"/>
                </a:cubicBezTo>
                <a:cubicBezTo>
                  <a:pt x="1897063" y="394433"/>
                  <a:pt x="1906905" y="374894"/>
                  <a:pt x="1916748" y="365125"/>
                </a:cubicBezTo>
                <a:close/>
                <a:moveTo>
                  <a:pt x="845790" y="352083"/>
                </a:moveTo>
                <a:cubicBezTo>
                  <a:pt x="863947" y="354409"/>
                  <a:pt x="876657" y="369292"/>
                  <a:pt x="883920" y="384175"/>
                </a:cubicBezTo>
                <a:cubicBezTo>
                  <a:pt x="903288" y="413940"/>
                  <a:pt x="893604" y="433784"/>
                  <a:pt x="883920" y="453628"/>
                </a:cubicBezTo>
                <a:cubicBezTo>
                  <a:pt x="874236" y="463550"/>
                  <a:pt x="864553" y="443706"/>
                  <a:pt x="845185" y="443706"/>
                </a:cubicBezTo>
                <a:cubicBezTo>
                  <a:pt x="835501" y="453628"/>
                  <a:pt x="825817" y="443706"/>
                  <a:pt x="816134" y="433784"/>
                </a:cubicBezTo>
                <a:cubicBezTo>
                  <a:pt x="816134" y="404018"/>
                  <a:pt x="816134" y="384175"/>
                  <a:pt x="806450" y="364331"/>
                </a:cubicBezTo>
                <a:cubicBezTo>
                  <a:pt x="806450" y="354409"/>
                  <a:pt x="816134" y="354409"/>
                  <a:pt x="825817" y="354409"/>
                </a:cubicBezTo>
                <a:cubicBezTo>
                  <a:pt x="833080" y="351928"/>
                  <a:pt x="839738" y="351308"/>
                  <a:pt x="845790" y="352083"/>
                </a:cubicBezTo>
                <a:close/>
                <a:moveTo>
                  <a:pt x="2124473" y="350639"/>
                </a:moveTo>
                <a:cubicBezTo>
                  <a:pt x="2133134" y="351869"/>
                  <a:pt x="2143032" y="354329"/>
                  <a:pt x="2152931" y="354329"/>
                </a:cubicBezTo>
                <a:cubicBezTo>
                  <a:pt x="2172728" y="364172"/>
                  <a:pt x="2202424" y="374014"/>
                  <a:pt x="2222221" y="374014"/>
                </a:cubicBezTo>
                <a:cubicBezTo>
                  <a:pt x="2232119" y="383857"/>
                  <a:pt x="2232119" y="393700"/>
                  <a:pt x="2232119" y="403542"/>
                </a:cubicBezTo>
                <a:cubicBezTo>
                  <a:pt x="2242018" y="423227"/>
                  <a:pt x="2271713" y="452755"/>
                  <a:pt x="2261815" y="492125"/>
                </a:cubicBezTo>
                <a:cubicBezTo>
                  <a:pt x="2232119" y="492125"/>
                  <a:pt x="2212322" y="482282"/>
                  <a:pt x="2192525" y="482282"/>
                </a:cubicBezTo>
                <a:cubicBezTo>
                  <a:pt x="2192525" y="462597"/>
                  <a:pt x="2182626" y="442912"/>
                  <a:pt x="2162829" y="433070"/>
                </a:cubicBezTo>
                <a:cubicBezTo>
                  <a:pt x="2152931" y="423227"/>
                  <a:pt x="2133134" y="413385"/>
                  <a:pt x="2113337" y="413385"/>
                </a:cubicBezTo>
                <a:cubicBezTo>
                  <a:pt x="2113337" y="393700"/>
                  <a:pt x="2113337" y="374014"/>
                  <a:pt x="2103438" y="354329"/>
                </a:cubicBezTo>
                <a:cubicBezTo>
                  <a:pt x="2108388" y="349408"/>
                  <a:pt x="2115811" y="349408"/>
                  <a:pt x="2124473" y="350639"/>
                </a:cubicBezTo>
                <a:close/>
                <a:moveTo>
                  <a:pt x="727075" y="344487"/>
                </a:moveTo>
                <a:cubicBezTo>
                  <a:pt x="756841" y="344487"/>
                  <a:pt x="786607" y="354409"/>
                  <a:pt x="796529" y="374253"/>
                </a:cubicBezTo>
                <a:cubicBezTo>
                  <a:pt x="796529" y="384175"/>
                  <a:pt x="806451" y="404018"/>
                  <a:pt x="806451" y="423862"/>
                </a:cubicBezTo>
                <a:cubicBezTo>
                  <a:pt x="806451" y="423862"/>
                  <a:pt x="786607" y="423862"/>
                  <a:pt x="786607" y="423862"/>
                </a:cubicBezTo>
                <a:cubicBezTo>
                  <a:pt x="766763" y="433784"/>
                  <a:pt x="756841" y="433784"/>
                  <a:pt x="756841" y="453628"/>
                </a:cubicBezTo>
                <a:cubicBezTo>
                  <a:pt x="756841" y="463550"/>
                  <a:pt x="756841" y="463550"/>
                  <a:pt x="756841" y="463550"/>
                </a:cubicBezTo>
                <a:cubicBezTo>
                  <a:pt x="727075" y="463550"/>
                  <a:pt x="697310" y="433784"/>
                  <a:pt x="687388" y="413940"/>
                </a:cubicBezTo>
                <a:cubicBezTo>
                  <a:pt x="687388" y="394096"/>
                  <a:pt x="687388" y="374253"/>
                  <a:pt x="697310" y="364331"/>
                </a:cubicBezTo>
                <a:cubicBezTo>
                  <a:pt x="707232" y="354409"/>
                  <a:pt x="717154" y="344487"/>
                  <a:pt x="727075" y="344487"/>
                </a:cubicBezTo>
                <a:close/>
                <a:moveTo>
                  <a:pt x="1337204" y="334962"/>
                </a:moveTo>
                <a:cubicBezTo>
                  <a:pt x="1356783" y="334962"/>
                  <a:pt x="1366573" y="354745"/>
                  <a:pt x="1366573" y="374527"/>
                </a:cubicBezTo>
                <a:cubicBezTo>
                  <a:pt x="1376363" y="404202"/>
                  <a:pt x="1366573" y="443767"/>
                  <a:pt x="1337204" y="463550"/>
                </a:cubicBezTo>
                <a:cubicBezTo>
                  <a:pt x="1337204" y="453658"/>
                  <a:pt x="1317625" y="433876"/>
                  <a:pt x="1337204" y="414093"/>
                </a:cubicBezTo>
                <a:cubicBezTo>
                  <a:pt x="1337204" y="404202"/>
                  <a:pt x="1346994" y="394310"/>
                  <a:pt x="1337204" y="374527"/>
                </a:cubicBezTo>
                <a:cubicBezTo>
                  <a:pt x="1317625" y="364636"/>
                  <a:pt x="1337204" y="344853"/>
                  <a:pt x="1337204" y="334962"/>
                </a:cubicBezTo>
                <a:close/>
                <a:moveTo>
                  <a:pt x="2103756" y="325437"/>
                </a:moveTo>
                <a:cubicBezTo>
                  <a:pt x="2152968" y="325437"/>
                  <a:pt x="2192338" y="354806"/>
                  <a:pt x="2231708" y="354806"/>
                </a:cubicBezTo>
                <a:cubicBezTo>
                  <a:pt x="2271078" y="345016"/>
                  <a:pt x="2251393" y="384175"/>
                  <a:pt x="2261236" y="403754"/>
                </a:cubicBezTo>
                <a:cubicBezTo>
                  <a:pt x="2280921" y="423333"/>
                  <a:pt x="2280921" y="442912"/>
                  <a:pt x="2290763" y="462491"/>
                </a:cubicBezTo>
                <a:cubicBezTo>
                  <a:pt x="2290763" y="482071"/>
                  <a:pt x="2290763" y="491860"/>
                  <a:pt x="2280921" y="491860"/>
                </a:cubicBezTo>
                <a:cubicBezTo>
                  <a:pt x="2280921" y="501650"/>
                  <a:pt x="2280921" y="501650"/>
                  <a:pt x="2271078" y="491860"/>
                </a:cubicBezTo>
                <a:cubicBezTo>
                  <a:pt x="2271078" y="482071"/>
                  <a:pt x="2271078" y="472281"/>
                  <a:pt x="2271078" y="462491"/>
                </a:cubicBezTo>
                <a:cubicBezTo>
                  <a:pt x="2271078" y="433123"/>
                  <a:pt x="2241551" y="403754"/>
                  <a:pt x="2241551" y="364595"/>
                </a:cubicBezTo>
                <a:cubicBezTo>
                  <a:pt x="2231708" y="354806"/>
                  <a:pt x="2221866" y="364595"/>
                  <a:pt x="2212023" y="364595"/>
                </a:cubicBezTo>
                <a:cubicBezTo>
                  <a:pt x="2172653" y="354806"/>
                  <a:pt x="2143126" y="325437"/>
                  <a:pt x="2103756" y="345016"/>
                </a:cubicBezTo>
                <a:cubicBezTo>
                  <a:pt x="2103756" y="345016"/>
                  <a:pt x="2093913" y="335226"/>
                  <a:pt x="2093913" y="335226"/>
                </a:cubicBezTo>
                <a:cubicBezTo>
                  <a:pt x="2093913" y="325437"/>
                  <a:pt x="2103756" y="325437"/>
                  <a:pt x="2103756" y="325437"/>
                </a:cubicBezTo>
                <a:close/>
                <a:moveTo>
                  <a:pt x="1248456" y="325437"/>
                </a:moveTo>
                <a:cubicBezTo>
                  <a:pt x="1248456" y="335302"/>
                  <a:pt x="1248456" y="335302"/>
                  <a:pt x="1248456" y="335302"/>
                </a:cubicBezTo>
                <a:cubicBezTo>
                  <a:pt x="1248456" y="355033"/>
                  <a:pt x="1248456" y="364898"/>
                  <a:pt x="1238477" y="384628"/>
                </a:cubicBezTo>
                <a:cubicBezTo>
                  <a:pt x="1238477" y="404359"/>
                  <a:pt x="1248456" y="424089"/>
                  <a:pt x="1258434" y="443819"/>
                </a:cubicBezTo>
                <a:cubicBezTo>
                  <a:pt x="1268413" y="443819"/>
                  <a:pt x="1258434" y="453685"/>
                  <a:pt x="1258434" y="463550"/>
                </a:cubicBezTo>
                <a:cubicBezTo>
                  <a:pt x="1228498" y="443819"/>
                  <a:pt x="1198563" y="404359"/>
                  <a:pt x="1208541" y="364898"/>
                </a:cubicBezTo>
                <a:cubicBezTo>
                  <a:pt x="1208541" y="345167"/>
                  <a:pt x="1228498" y="325437"/>
                  <a:pt x="1248456" y="325437"/>
                </a:cubicBezTo>
                <a:close/>
                <a:moveTo>
                  <a:pt x="1159669" y="325437"/>
                </a:moveTo>
                <a:cubicBezTo>
                  <a:pt x="1169590" y="335226"/>
                  <a:pt x="1179512" y="354806"/>
                  <a:pt x="1199356" y="364595"/>
                </a:cubicBezTo>
                <a:cubicBezTo>
                  <a:pt x="1189434" y="393964"/>
                  <a:pt x="1219200" y="423333"/>
                  <a:pt x="1199356" y="442912"/>
                </a:cubicBezTo>
                <a:cubicBezTo>
                  <a:pt x="1169590" y="442912"/>
                  <a:pt x="1149747" y="413543"/>
                  <a:pt x="1139825" y="393964"/>
                </a:cubicBezTo>
                <a:cubicBezTo>
                  <a:pt x="1139825" y="364595"/>
                  <a:pt x="1139825" y="345016"/>
                  <a:pt x="1159669" y="325437"/>
                </a:cubicBezTo>
                <a:close/>
                <a:moveTo>
                  <a:pt x="1769358" y="315912"/>
                </a:moveTo>
                <a:cubicBezTo>
                  <a:pt x="1769358" y="315912"/>
                  <a:pt x="1779235" y="315912"/>
                  <a:pt x="1789113" y="325726"/>
                </a:cubicBezTo>
                <a:cubicBezTo>
                  <a:pt x="1769358" y="345353"/>
                  <a:pt x="1779235" y="384607"/>
                  <a:pt x="1769358" y="404235"/>
                </a:cubicBezTo>
                <a:cubicBezTo>
                  <a:pt x="1749602" y="404235"/>
                  <a:pt x="1729847" y="414048"/>
                  <a:pt x="1719969" y="423862"/>
                </a:cubicBezTo>
                <a:cubicBezTo>
                  <a:pt x="1710091" y="423862"/>
                  <a:pt x="1710091" y="423862"/>
                  <a:pt x="1710091" y="423862"/>
                </a:cubicBezTo>
                <a:cubicBezTo>
                  <a:pt x="1700213" y="394421"/>
                  <a:pt x="1700213" y="364980"/>
                  <a:pt x="1719969" y="345353"/>
                </a:cubicBezTo>
                <a:cubicBezTo>
                  <a:pt x="1729847" y="325726"/>
                  <a:pt x="1749602" y="315912"/>
                  <a:pt x="1769358" y="315912"/>
                </a:cubicBezTo>
                <a:close/>
                <a:moveTo>
                  <a:pt x="1415371" y="315912"/>
                </a:moveTo>
                <a:cubicBezTo>
                  <a:pt x="1415371" y="315912"/>
                  <a:pt x="1425123" y="315912"/>
                  <a:pt x="1425123" y="315912"/>
                </a:cubicBezTo>
                <a:cubicBezTo>
                  <a:pt x="1434874" y="325681"/>
                  <a:pt x="1434874" y="345220"/>
                  <a:pt x="1444626" y="364758"/>
                </a:cubicBezTo>
                <a:cubicBezTo>
                  <a:pt x="1444626" y="394066"/>
                  <a:pt x="1425123" y="433143"/>
                  <a:pt x="1395867" y="442912"/>
                </a:cubicBezTo>
                <a:cubicBezTo>
                  <a:pt x="1376363" y="423373"/>
                  <a:pt x="1376363" y="423373"/>
                  <a:pt x="1376363" y="423373"/>
                </a:cubicBezTo>
                <a:cubicBezTo>
                  <a:pt x="1386115" y="413604"/>
                  <a:pt x="1386115" y="384296"/>
                  <a:pt x="1386115" y="364758"/>
                </a:cubicBezTo>
                <a:cubicBezTo>
                  <a:pt x="1395867" y="354989"/>
                  <a:pt x="1405619" y="335450"/>
                  <a:pt x="1415371" y="315912"/>
                </a:cubicBezTo>
                <a:close/>
                <a:moveTo>
                  <a:pt x="1852746" y="300236"/>
                </a:moveTo>
                <a:cubicBezTo>
                  <a:pt x="1864982" y="300236"/>
                  <a:pt x="1877220" y="305197"/>
                  <a:pt x="1887009" y="315119"/>
                </a:cubicBezTo>
                <a:cubicBezTo>
                  <a:pt x="1896799" y="334963"/>
                  <a:pt x="1906588" y="354806"/>
                  <a:pt x="1896799" y="374650"/>
                </a:cubicBezTo>
                <a:cubicBezTo>
                  <a:pt x="1887009" y="384572"/>
                  <a:pt x="1877219" y="414338"/>
                  <a:pt x="1847851" y="414338"/>
                </a:cubicBezTo>
                <a:cubicBezTo>
                  <a:pt x="1847851" y="404416"/>
                  <a:pt x="1828272" y="384572"/>
                  <a:pt x="1818482" y="394494"/>
                </a:cubicBezTo>
                <a:cubicBezTo>
                  <a:pt x="1808692" y="394494"/>
                  <a:pt x="1798903" y="404416"/>
                  <a:pt x="1789113" y="404416"/>
                </a:cubicBezTo>
                <a:cubicBezTo>
                  <a:pt x="1789113" y="364728"/>
                  <a:pt x="1789113" y="334963"/>
                  <a:pt x="1818482" y="315119"/>
                </a:cubicBezTo>
                <a:cubicBezTo>
                  <a:pt x="1828272" y="305197"/>
                  <a:pt x="1840509" y="300236"/>
                  <a:pt x="1852746" y="300236"/>
                </a:cubicBezTo>
                <a:close/>
                <a:moveTo>
                  <a:pt x="1287462" y="295275"/>
                </a:moveTo>
                <a:cubicBezTo>
                  <a:pt x="1297384" y="295275"/>
                  <a:pt x="1307306" y="295275"/>
                  <a:pt x="1307306" y="305166"/>
                </a:cubicBezTo>
                <a:cubicBezTo>
                  <a:pt x="1327150" y="344732"/>
                  <a:pt x="1317228" y="384297"/>
                  <a:pt x="1307306" y="413971"/>
                </a:cubicBezTo>
                <a:cubicBezTo>
                  <a:pt x="1297384" y="394189"/>
                  <a:pt x="1317228" y="354623"/>
                  <a:pt x="1297384" y="344732"/>
                </a:cubicBezTo>
                <a:cubicBezTo>
                  <a:pt x="1287462" y="334840"/>
                  <a:pt x="1277540" y="354623"/>
                  <a:pt x="1277540" y="354623"/>
                </a:cubicBezTo>
                <a:cubicBezTo>
                  <a:pt x="1267619" y="374406"/>
                  <a:pt x="1287462" y="394189"/>
                  <a:pt x="1287462" y="423863"/>
                </a:cubicBezTo>
                <a:cubicBezTo>
                  <a:pt x="1277540" y="423863"/>
                  <a:pt x="1277540" y="404080"/>
                  <a:pt x="1267619" y="394189"/>
                </a:cubicBezTo>
                <a:cubicBezTo>
                  <a:pt x="1267619" y="364515"/>
                  <a:pt x="1247775" y="315058"/>
                  <a:pt x="1287462" y="295275"/>
                </a:cubicBezTo>
                <a:close/>
                <a:moveTo>
                  <a:pt x="1199357" y="227012"/>
                </a:moveTo>
                <a:cubicBezTo>
                  <a:pt x="1209080" y="227012"/>
                  <a:pt x="1209080" y="227012"/>
                  <a:pt x="1218804" y="227012"/>
                </a:cubicBezTo>
                <a:cubicBezTo>
                  <a:pt x="1218804" y="256320"/>
                  <a:pt x="1228527" y="285627"/>
                  <a:pt x="1238251" y="314935"/>
                </a:cubicBezTo>
                <a:cubicBezTo>
                  <a:pt x="1238251" y="314935"/>
                  <a:pt x="1228527" y="314935"/>
                  <a:pt x="1218804" y="324704"/>
                </a:cubicBezTo>
                <a:cubicBezTo>
                  <a:pt x="1209080" y="324704"/>
                  <a:pt x="1209080" y="354012"/>
                  <a:pt x="1189633" y="344243"/>
                </a:cubicBezTo>
                <a:cubicBezTo>
                  <a:pt x="1170186" y="324704"/>
                  <a:pt x="1160463" y="305166"/>
                  <a:pt x="1160463" y="275858"/>
                </a:cubicBezTo>
                <a:cubicBezTo>
                  <a:pt x="1170186" y="256320"/>
                  <a:pt x="1179910" y="227012"/>
                  <a:pt x="1199357" y="227012"/>
                </a:cubicBezTo>
                <a:close/>
                <a:moveTo>
                  <a:pt x="1371600" y="224801"/>
                </a:moveTo>
                <a:cubicBezTo>
                  <a:pt x="1379009" y="227239"/>
                  <a:pt x="1386417" y="232115"/>
                  <a:pt x="1396295" y="236990"/>
                </a:cubicBezTo>
                <a:cubicBezTo>
                  <a:pt x="1416050" y="275998"/>
                  <a:pt x="1406172" y="315005"/>
                  <a:pt x="1386417" y="344260"/>
                </a:cubicBezTo>
                <a:cubicBezTo>
                  <a:pt x="1376539" y="344260"/>
                  <a:pt x="1376539" y="354012"/>
                  <a:pt x="1376539" y="354012"/>
                </a:cubicBezTo>
                <a:cubicBezTo>
                  <a:pt x="1366661" y="344260"/>
                  <a:pt x="1366661" y="334508"/>
                  <a:pt x="1356783" y="334508"/>
                </a:cubicBezTo>
                <a:cubicBezTo>
                  <a:pt x="1346905" y="324757"/>
                  <a:pt x="1337028" y="324757"/>
                  <a:pt x="1327150" y="315005"/>
                </a:cubicBezTo>
                <a:cubicBezTo>
                  <a:pt x="1346905" y="285749"/>
                  <a:pt x="1346905" y="256494"/>
                  <a:pt x="1346905" y="227239"/>
                </a:cubicBezTo>
                <a:cubicBezTo>
                  <a:pt x="1356783" y="222363"/>
                  <a:pt x="1364191" y="222363"/>
                  <a:pt x="1371600" y="224801"/>
                </a:cubicBezTo>
                <a:close/>
                <a:moveTo>
                  <a:pt x="815373" y="217487"/>
                </a:moveTo>
                <a:cubicBezTo>
                  <a:pt x="844933" y="217487"/>
                  <a:pt x="884347" y="217487"/>
                  <a:pt x="904054" y="227324"/>
                </a:cubicBezTo>
                <a:cubicBezTo>
                  <a:pt x="943468" y="246997"/>
                  <a:pt x="963175" y="276508"/>
                  <a:pt x="982882" y="315855"/>
                </a:cubicBezTo>
                <a:cubicBezTo>
                  <a:pt x="1012442" y="404387"/>
                  <a:pt x="1042002" y="492918"/>
                  <a:pt x="1071563" y="581450"/>
                </a:cubicBezTo>
                <a:cubicBezTo>
                  <a:pt x="1071563" y="581450"/>
                  <a:pt x="1071563" y="591287"/>
                  <a:pt x="1061709" y="591287"/>
                </a:cubicBezTo>
                <a:cubicBezTo>
                  <a:pt x="1061709" y="601124"/>
                  <a:pt x="1051856" y="591287"/>
                  <a:pt x="1051856" y="581450"/>
                </a:cubicBezTo>
                <a:cubicBezTo>
                  <a:pt x="1022296" y="522429"/>
                  <a:pt x="1002589" y="453571"/>
                  <a:pt x="982882" y="394550"/>
                </a:cubicBezTo>
                <a:cubicBezTo>
                  <a:pt x="963175" y="365039"/>
                  <a:pt x="943468" y="345366"/>
                  <a:pt x="913908" y="325692"/>
                </a:cubicBezTo>
                <a:cubicBezTo>
                  <a:pt x="844933" y="296182"/>
                  <a:pt x="766106" y="315855"/>
                  <a:pt x="697132" y="306018"/>
                </a:cubicBezTo>
                <a:cubicBezTo>
                  <a:pt x="697132" y="306018"/>
                  <a:pt x="687278" y="296182"/>
                  <a:pt x="677425" y="306018"/>
                </a:cubicBezTo>
                <a:cubicBezTo>
                  <a:pt x="677425" y="355203"/>
                  <a:pt x="647864" y="404387"/>
                  <a:pt x="628158" y="463408"/>
                </a:cubicBezTo>
                <a:cubicBezTo>
                  <a:pt x="618304" y="492918"/>
                  <a:pt x="608451" y="532266"/>
                  <a:pt x="628158" y="561776"/>
                </a:cubicBezTo>
                <a:cubicBezTo>
                  <a:pt x="638011" y="601124"/>
                  <a:pt x="677425" y="630634"/>
                  <a:pt x="706985" y="660145"/>
                </a:cubicBezTo>
                <a:cubicBezTo>
                  <a:pt x="726692" y="689655"/>
                  <a:pt x="756252" y="719166"/>
                  <a:pt x="795666" y="748676"/>
                </a:cubicBezTo>
                <a:cubicBezTo>
                  <a:pt x="795666" y="758513"/>
                  <a:pt x="785813" y="768350"/>
                  <a:pt x="775959" y="768350"/>
                </a:cubicBezTo>
                <a:cubicBezTo>
                  <a:pt x="756252" y="768350"/>
                  <a:pt x="756252" y="748676"/>
                  <a:pt x="736546" y="738839"/>
                </a:cubicBezTo>
                <a:cubicBezTo>
                  <a:pt x="608451" y="620797"/>
                  <a:pt x="608451" y="620797"/>
                  <a:pt x="608451" y="620797"/>
                </a:cubicBezTo>
                <a:cubicBezTo>
                  <a:pt x="578890" y="591287"/>
                  <a:pt x="549330" y="551939"/>
                  <a:pt x="539477" y="512592"/>
                </a:cubicBezTo>
                <a:cubicBezTo>
                  <a:pt x="500063" y="453571"/>
                  <a:pt x="549330" y="384713"/>
                  <a:pt x="578890" y="335529"/>
                </a:cubicBezTo>
                <a:cubicBezTo>
                  <a:pt x="598597" y="306018"/>
                  <a:pt x="618304" y="276508"/>
                  <a:pt x="638011" y="237161"/>
                </a:cubicBezTo>
                <a:cubicBezTo>
                  <a:pt x="697132" y="237161"/>
                  <a:pt x="766106" y="237161"/>
                  <a:pt x="815373" y="217487"/>
                </a:cubicBezTo>
                <a:close/>
                <a:moveTo>
                  <a:pt x="834794" y="187325"/>
                </a:moveTo>
                <a:cubicBezTo>
                  <a:pt x="893829" y="187325"/>
                  <a:pt x="952864" y="216862"/>
                  <a:pt x="992221" y="275936"/>
                </a:cubicBezTo>
                <a:cubicBezTo>
                  <a:pt x="1002060" y="295628"/>
                  <a:pt x="1002060" y="295628"/>
                  <a:pt x="1002060" y="295628"/>
                </a:cubicBezTo>
                <a:cubicBezTo>
                  <a:pt x="1031578" y="354702"/>
                  <a:pt x="1041417" y="423622"/>
                  <a:pt x="1070934" y="492542"/>
                </a:cubicBezTo>
                <a:cubicBezTo>
                  <a:pt x="1070934" y="522079"/>
                  <a:pt x="1090613" y="551616"/>
                  <a:pt x="1090613" y="581153"/>
                </a:cubicBezTo>
                <a:cubicBezTo>
                  <a:pt x="1090613" y="581153"/>
                  <a:pt x="1080774" y="581153"/>
                  <a:pt x="1080774" y="581153"/>
                </a:cubicBezTo>
                <a:cubicBezTo>
                  <a:pt x="1070934" y="541770"/>
                  <a:pt x="1061095" y="502387"/>
                  <a:pt x="1041417" y="463005"/>
                </a:cubicBezTo>
                <a:cubicBezTo>
                  <a:pt x="1031578" y="413776"/>
                  <a:pt x="1011899" y="364548"/>
                  <a:pt x="1002060" y="315319"/>
                </a:cubicBezTo>
                <a:cubicBezTo>
                  <a:pt x="982382" y="285782"/>
                  <a:pt x="962703" y="256245"/>
                  <a:pt x="933186" y="236553"/>
                </a:cubicBezTo>
                <a:cubicBezTo>
                  <a:pt x="913507" y="216862"/>
                  <a:pt x="893829" y="207016"/>
                  <a:pt x="864311" y="207016"/>
                </a:cubicBezTo>
                <a:cubicBezTo>
                  <a:pt x="795437" y="197171"/>
                  <a:pt x="736402" y="236553"/>
                  <a:pt x="667527" y="226708"/>
                </a:cubicBezTo>
                <a:cubicBezTo>
                  <a:pt x="657688" y="226708"/>
                  <a:pt x="647849" y="226708"/>
                  <a:pt x="638010" y="216862"/>
                </a:cubicBezTo>
                <a:cubicBezTo>
                  <a:pt x="618331" y="236553"/>
                  <a:pt x="608492" y="266091"/>
                  <a:pt x="598653" y="285782"/>
                </a:cubicBezTo>
                <a:cubicBezTo>
                  <a:pt x="559296" y="335010"/>
                  <a:pt x="539618" y="384239"/>
                  <a:pt x="510100" y="443313"/>
                </a:cubicBezTo>
                <a:cubicBezTo>
                  <a:pt x="510100" y="492542"/>
                  <a:pt x="529778" y="531925"/>
                  <a:pt x="549457" y="571307"/>
                </a:cubicBezTo>
                <a:cubicBezTo>
                  <a:pt x="578974" y="610690"/>
                  <a:pt x="608492" y="640227"/>
                  <a:pt x="647849" y="669765"/>
                </a:cubicBezTo>
                <a:cubicBezTo>
                  <a:pt x="687206" y="709147"/>
                  <a:pt x="726562" y="748530"/>
                  <a:pt x="765919" y="787913"/>
                </a:cubicBezTo>
                <a:cubicBezTo>
                  <a:pt x="756080" y="787913"/>
                  <a:pt x="736402" y="778067"/>
                  <a:pt x="726562" y="768222"/>
                </a:cubicBezTo>
                <a:cubicBezTo>
                  <a:pt x="687206" y="728839"/>
                  <a:pt x="628170" y="679610"/>
                  <a:pt x="578974" y="640227"/>
                </a:cubicBezTo>
                <a:cubicBezTo>
                  <a:pt x="549457" y="600845"/>
                  <a:pt x="519939" y="561462"/>
                  <a:pt x="510100" y="522079"/>
                </a:cubicBezTo>
                <a:cubicBezTo>
                  <a:pt x="500261" y="522079"/>
                  <a:pt x="510100" y="512233"/>
                  <a:pt x="510100" y="512233"/>
                </a:cubicBezTo>
                <a:cubicBezTo>
                  <a:pt x="500261" y="492542"/>
                  <a:pt x="500261" y="482696"/>
                  <a:pt x="500261" y="463005"/>
                </a:cubicBezTo>
                <a:cubicBezTo>
                  <a:pt x="490422" y="463005"/>
                  <a:pt x="490422" y="472850"/>
                  <a:pt x="490422" y="472850"/>
                </a:cubicBezTo>
                <a:cubicBezTo>
                  <a:pt x="490422" y="492542"/>
                  <a:pt x="490422" y="502387"/>
                  <a:pt x="500261" y="512233"/>
                </a:cubicBezTo>
                <a:cubicBezTo>
                  <a:pt x="500261" y="522079"/>
                  <a:pt x="480582" y="522079"/>
                  <a:pt x="480582" y="531925"/>
                </a:cubicBezTo>
                <a:cubicBezTo>
                  <a:pt x="470743" y="541770"/>
                  <a:pt x="451065" y="551616"/>
                  <a:pt x="460904" y="561462"/>
                </a:cubicBezTo>
                <a:cubicBezTo>
                  <a:pt x="460904" y="571307"/>
                  <a:pt x="460904" y="571307"/>
                  <a:pt x="460904" y="581153"/>
                </a:cubicBezTo>
                <a:cubicBezTo>
                  <a:pt x="490422" y="581153"/>
                  <a:pt x="500261" y="590999"/>
                  <a:pt x="519939" y="600845"/>
                </a:cubicBezTo>
                <a:cubicBezTo>
                  <a:pt x="539618" y="610690"/>
                  <a:pt x="539618" y="610690"/>
                  <a:pt x="539618" y="610690"/>
                </a:cubicBezTo>
                <a:cubicBezTo>
                  <a:pt x="608492" y="669765"/>
                  <a:pt x="677366" y="738684"/>
                  <a:pt x="746241" y="797759"/>
                </a:cubicBezTo>
                <a:cubicBezTo>
                  <a:pt x="746241" y="797759"/>
                  <a:pt x="746241" y="807604"/>
                  <a:pt x="746241" y="807604"/>
                </a:cubicBezTo>
                <a:cubicBezTo>
                  <a:pt x="726562" y="797759"/>
                  <a:pt x="726562" y="797759"/>
                  <a:pt x="726562" y="797759"/>
                </a:cubicBezTo>
                <a:cubicBezTo>
                  <a:pt x="677366" y="748530"/>
                  <a:pt x="608492" y="699302"/>
                  <a:pt x="559296" y="650073"/>
                </a:cubicBezTo>
                <a:cubicBezTo>
                  <a:pt x="529778" y="620536"/>
                  <a:pt x="500261" y="600845"/>
                  <a:pt x="460904" y="590999"/>
                </a:cubicBezTo>
                <a:cubicBezTo>
                  <a:pt x="431387" y="590999"/>
                  <a:pt x="401869" y="590999"/>
                  <a:pt x="372351" y="590999"/>
                </a:cubicBezTo>
                <a:cubicBezTo>
                  <a:pt x="323155" y="590999"/>
                  <a:pt x="293638" y="630382"/>
                  <a:pt x="254281" y="659919"/>
                </a:cubicBezTo>
                <a:cubicBezTo>
                  <a:pt x="224763" y="679610"/>
                  <a:pt x="195246" y="709147"/>
                  <a:pt x="165728" y="728839"/>
                </a:cubicBezTo>
                <a:cubicBezTo>
                  <a:pt x="155889" y="738684"/>
                  <a:pt x="165728" y="748530"/>
                  <a:pt x="165728" y="748530"/>
                </a:cubicBezTo>
                <a:cubicBezTo>
                  <a:pt x="165728" y="807604"/>
                  <a:pt x="155889" y="866679"/>
                  <a:pt x="165728" y="915907"/>
                </a:cubicBezTo>
                <a:cubicBezTo>
                  <a:pt x="165728" y="984827"/>
                  <a:pt x="205085" y="1034056"/>
                  <a:pt x="264120" y="1063593"/>
                </a:cubicBezTo>
                <a:cubicBezTo>
                  <a:pt x="352673" y="1112821"/>
                  <a:pt x="460904" y="1122667"/>
                  <a:pt x="559296" y="1152204"/>
                </a:cubicBezTo>
                <a:cubicBezTo>
                  <a:pt x="559296" y="1162050"/>
                  <a:pt x="549457" y="1162050"/>
                  <a:pt x="549457" y="1162050"/>
                </a:cubicBezTo>
                <a:cubicBezTo>
                  <a:pt x="451065" y="1132513"/>
                  <a:pt x="352673" y="1112821"/>
                  <a:pt x="254281" y="1073438"/>
                </a:cubicBezTo>
                <a:cubicBezTo>
                  <a:pt x="214924" y="1053747"/>
                  <a:pt x="175567" y="1024210"/>
                  <a:pt x="165728" y="974981"/>
                </a:cubicBezTo>
                <a:cubicBezTo>
                  <a:pt x="155889" y="955290"/>
                  <a:pt x="146050" y="925753"/>
                  <a:pt x="146050" y="896216"/>
                </a:cubicBezTo>
                <a:cubicBezTo>
                  <a:pt x="146050" y="876524"/>
                  <a:pt x="146050" y="846987"/>
                  <a:pt x="146050" y="827296"/>
                </a:cubicBezTo>
                <a:cubicBezTo>
                  <a:pt x="146050" y="807604"/>
                  <a:pt x="146050" y="778067"/>
                  <a:pt x="146050" y="758376"/>
                </a:cubicBezTo>
                <a:cubicBezTo>
                  <a:pt x="146050" y="748530"/>
                  <a:pt x="146050" y="728839"/>
                  <a:pt x="146050" y="718993"/>
                </a:cubicBezTo>
                <a:cubicBezTo>
                  <a:pt x="165728" y="709147"/>
                  <a:pt x="195246" y="689456"/>
                  <a:pt x="214924" y="679610"/>
                </a:cubicBezTo>
                <a:cubicBezTo>
                  <a:pt x="254281" y="640227"/>
                  <a:pt x="293638" y="600845"/>
                  <a:pt x="342834" y="581153"/>
                </a:cubicBezTo>
                <a:cubicBezTo>
                  <a:pt x="352673" y="571307"/>
                  <a:pt x="342834" y="571307"/>
                  <a:pt x="352673" y="561462"/>
                </a:cubicBezTo>
                <a:cubicBezTo>
                  <a:pt x="342834" y="522079"/>
                  <a:pt x="372351" y="492542"/>
                  <a:pt x="372351" y="453159"/>
                </a:cubicBezTo>
                <a:cubicBezTo>
                  <a:pt x="421547" y="443313"/>
                  <a:pt x="421547" y="443313"/>
                  <a:pt x="421547" y="443313"/>
                </a:cubicBezTo>
                <a:cubicBezTo>
                  <a:pt x="441226" y="433468"/>
                  <a:pt x="470743" y="423622"/>
                  <a:pt x="500261" y="423622"/>
                </a:cubicBezTo>
                <a:cubicBezTo>
                  <a:pt x="510100" y="423622"/>
                  <a:pt x="510100" y="403930"/>
                  <a:pt x="510100" y="403930"/>
                </a:cubicBezTo>
                <a:cubicBezTo>
                  <a:pt x="529778" y="364548"/>
                  <a:pt x="549457" y="325165"/>
                  <a:pt x="578974" y="295628"/>
                </a:cubicBezTo>
                <a:cubicBezTo>
                  <a:pt x="588814" y="266091"/>
                  <a:pt x="618331" y="236553"/>
                  <a:pt x="618331" y="207016"/>
                </a:cubicBezTo>
                <a:cubicBezTo>
                  <a:pt x="628170" y="197171"/>
                  <a:pt x="647849" y="207016"/>
                  <a:pt x="667527" y="207016"/>
                </a:cubicBezTo>
                <a:cubicBezTo>
                  <a:pt x="716723" y="216862"/>
                  <a:pt x="775758" y="197171"/>
                  <a:pt x="834794" y="187325"/>
                </a:cubicBezTo>
                <a:close/>
                <a:moveTo>
                  <a:pt x="1749743" y="177800"/>
                </a:moveTo>
                <a:cubicBezTo>
                  <a:pt x="1808798" y="177800"/>
                  <a:pt x="1877696" y="197474"/>
                  <a:pt x="1936751" y="177800"/>
                </a:cubicBezTo>
                <a:cubicBezTo>
                  <a:pt x="1946593" y="187637"/>
                  <a:pt x="1946593" y="197474"/>
                  <a:pt x="1956436" y="207310"/>
                </a:cubicBezTo>
                <a:cubicBezTo>
                  <a:pt x="1985963" y="256495"/>
                  <a:pt x="2035176" y="295842"/>
                  <a:pt x="2064703" y="354863"/>
                </a:cubicBezTo>
                <a:cubicBezTo>
                  <a:pt x="2084388" y="413884"/>
                  <a:pt x="2074546" y="482742"/>
                  <a:pt x="2035176" y="531926"/>
                </a:cubicBezTo>
                <a:cubicBezTo>
                  <a:pt x="1995806" y="581110"/>
                  <a:pt x="1946593" y="630294"/>
                  <a:pt x="1907223" y="679479"/>
                </a:cubicBezTo>
                <a:cubicBezTo>
                  <a:pt x="1897381" y="699152"/>
                  <a:pt x="1877696" y="718826"/>
                  <a:pt x="1858011" y="728663"/>
                </a:cubicBezTo>
                <a:cubicBezTo>
                  <a:pt x="1848168" y="728663"/>
                  <a:pt x="1848168" y="728663"/>
                  <a:pt x="1838326" y="718826"/>
                </a:cubicBezTo>
                <a:cubicBezTo>
                  <a:pt x="1838326" y="708989"/>
                  <a:pt x="1838326" y="708989"/>
                  <a:pt x="1838326" y="708989"/>
                </a:cubicBezTo>
                <a:cubicBezTo>
                  <a:pt x="1887538" y="659805"/>
                  <a:pt x="1917066" y="610621"/>
                  <a:pt x="1966278" y="561437"/>
                </a:cubicBezTo>
                <a:cubicBezTo>
                  <a:pt x="1976121" y="531926"/>
                  <a:pt x="1995806" y="502416"/>
                  <a:pt x="1985963" y="472905"/>
                </a:cubicBezTo>
                <a:cubicBezTo>
                  <a:pt x="1995806" y="404047"/>
                  <a:pt x="1956436" y="345026"/>
                  <a:pt x="1926908" y="295842"/>
                </a:cubicBezTo>
                <a:cubicBezTo>
                  <a:pt x="1917066" y="286005"/>
                  <a:pt x="1907223" y="276168"/>
                  <a:pt x="1907223" y="256495"/>
                </a:cubicBezTo>
                <a:cubicBezTo>
                  <a:pt x="1897381" y="246658"/>
                  <a:pt x="1887538" y="266331"/>
                  <a:pt x="1867853" y="266331"/>
                </a:cubicBezTo>
                <a:cubicBezTo>
                  <a:pt x="1808798" y="266331"/>
                  <a:pt x="1759585" y="266331"/>
                  <a:pt x="1710373" y="286005"/>
                </a:cubicBezTo>
                <a:cubicBezTo>
                  <a:pt x="1680845" y="295842"/>
                  <a:pt x="1661160" y="315516"/>
                  <a:pt x="1641475" y="335189"/>
                </a:cubicBezTo>
                <a:cubicBezTo>
                  <a:pt x="1621790" y="364700"/>
                  <a:pt x="1621790" y="394210"/>
                  <a:pt x="1602105" y="433558"/>
                </a:cubicBezTo>
                <a:cubicBezTo>
                  <a:pt x="1602105" y="482742"/>
                  <a:pt x="1572578" y="522089"/>
                  <a:pt x="1572578" y="571273"/>
                </a:cubicBezTo>
                <a:cubicBezTo>
                  <a:pt x="1562735" y="581110"/>
                  <a:pt x="1552893" y="571273"/>
                  <a:pt x="1543050" y="571273"/>
                </a:cubicBezTo>
                <a:cubicBezTo>
                  <a:pt x="1543050" y="561437"/>
                  <a:pt x="1543050" y="561437"/>
                  <a:pt x="1543050" y="561437"/>
                </a:cubicBezTo>
                <a:cubicBezTo>
                  <a:pt x="1562735" y="472905"/>
                  <a:pt x="1562735" y="472905"/>
                  <a:pt x="1562735" y="472905"/>
                </a:cubicBezTo>
                <a:cubicBezTo>
                  <a:pt x="1572578" y="413884"/>
                  <a:pt x="1582420" y="364700"/>
                  <a:pt x="1592263" y="315516"/>
                </a:cubicBezTo>
                <a:cubicBezTo>
                  <a:pt x="1621790" y="256495"/>
                  <a:pt x="1671003" y="187637"/>
                  <a:pt x="1749743" y="177800"/>
                </a:cubicBezTo>
                <a:close/>
                <a:moveTo>
                  <a:pt x="1277937" y="177800"/>
                </a:moveTo>
                <a:cubicBezTo>
                  <a:pt x="1297516" y="177800"/>
                  <a:pt x="1317096" y="187569"/>
                  <a:pt x="1326885" y="207108"/>
                </a:cubicBezTo>
                <a:cubicBezTo>
                  <a:pt x="1336675" y="226646"/>
                  <a:pt x="1336675" y="265723"/>
                  <a:pt x="1326885" y="295031"/>
                </a:cubicBezTo>
                <a:cubicBezTo>
                  <a:pt x="1317096" y="295031"/>
                  <a:pt x="1307306" y="285261"/>
                  <a:pt x="1297516" y="285261"/>
                </a:cubicBezTo>
                <a:cubicBezTo>
                  <a:pt x="1277937" y="275492"/>
                  <a:pt x="1268148" y="295031"/>
                  <a:pt x="1258358" y="304800"/>
                </a:cubicBezTo>
                <a:cubicBezTo>
                  <a:pt x="1238779" y="275492"/>
                  <a:pt x="1219200" y="246184"/>
                  <a:pt x="1228989" y="207108"/>
                </a:cubicBezTo>
                <a:cubicBezTo>
                  <a:pt x="1248569" y="197338"/>
                  <a:pt x="1258358" y="177800"/>
                  <a:pt x="1277937" y="177800"/>
                </a:cubicBezTo>
                <a:close/>
                <a:moveTo>
                  <a:pt x="1956123" y="147637"/>
                </a:moveTo>
                <a:cubicBezTo>
                  <a:pt x="1965944" y="177149"/>
                  <a:pt x="1995407" y="216498"/>
                  <a:pt x="2015049" y="246010"/>
                </a:cubicBezTo>
                <a:cubicBezTo>
                  <a:pt x="2044512" y="275522"/>
                  <a:pt x="2083796" y="305034"/>
                  <a:pt x="2093617" y="354220"/>
                </a:cubicBezTo>
                <a:cubicBezTo>
                  <a:pt x="2093617" y="383732"/>
                  <a:pt x="2103438" y="413244"/>
                  <a:pt x="2093617" y="442756"/>
                </a:cubicBezTo>
                <a:cubicBezTo>
                  <a:pt x="2083796" y="472268"/>
                  <a:pt x="2083796" y="501779"/>
                  <a:pt x="2064154" y="531291"/>
                </a:cubicBezTo>
                <a:cubicBezTo>
                  <a:pt x="2054333" y="531291"/>
                  <a:pt x="2054333" y="541129"/>
                  <a:pt x="2054333" y="541129"/>
                </a:cubicBezTo>
                <a:cubicBezTo>
                  <a:pt x="2054333" y="550966"/>
                  <a:pt x="2034691" y="570641"/>
                  <a:pt x="2024870" y="580478"/>
                </a:cubicBezTo>
                <a:cubicBezTo>
                  <a:pt x="1975765" y="629664"/>
                  <a:pt x="1926661" y="688688"/>
                  <a:pt x="1877556" y="747712"/>
                </a:cubicBezTo>
                <a:cubicBezTo>
                  <a:pt x="1867735" y="747712"/>
                  <a:pt x="1867735" y="747712"/>
                  <a:pt x="1867735" y="737875"/>
                </a:cubicBezTo>
                <a:cubicBezTo>
                  <a:pt x="1877556" y="728037"/>
                  <a:pt x="1887377" y="718200"/>
                  <a:pt x="1907019" y="698525"/>
                </a:cubicBezTo>
                <a:cubicBezTo>
                  <a:pt x="1946303" y="639502"/>
                  <a:pt x="2005228" y="590315"/>
                  <a:pt x="2054333" y="531291"/>
                </a:cubicBezTo>
                <a:cubicBezTo>
                  <a:pt x="2073975" y="491942"/>
                  <a:pt x="2083796" y="442756"/>
                  <a:pt x="2083796" y="403407"/>
                </a:cubicBezTo>
                <a:cubicBezTo>
                  <a:pt x="2093617" y="344383"/>
                  <a:pt x="2044512" y="295196"/>
                  <a:pt x="2005228" y="246010"/>
                </a:cubicBezTo>
                <a:cubicBezTo>
                  <a:pt x="1985586" y="226335"/>
                  <a:pt x="1956123" y="196823"/>
                  <a:pt x="1956123" y="167311"/>
                </a:cubicBezTo>
                <a:cubicBezTo>
                  <a:pt x="1946303" y="157474"/>
                  <a:pt x="1936482" y="167311"/>
                  <a:pt x="1936482" y="167311"/>
                </a:cubicBezTo>
                <a:cubicBezTo>
                  <a:pt x="1877556" y="186986"/>
                  <a:pt x="1818630" y="167311"/>
                  <a:pt x="1769525" y="167311"/>
                </a:cubicBezTo>
                <a:cubicBezTo>
                  <a:pt x="1730241" y="167311"/>
                  <a:pt x="1681136" y="177149"/>
                  <a:pt x="1651673" y="206661"/>
                </a:cubicBezTo>
                <a:cubicBezTo>
                  <a:pt x="1612389" y="246010"/>
                  <a:pt x="1592747" y="295196"/>
                  <a:pt x="1582926" y="344383"/>
                </a:cubicBezTo>
                <a:cubicBezTo>
                  <a:pt x="1563284" y="423081"/>
                  <a:pt x="1543642" y="491942"/>
                  <a:pt x="1524000" y="560803"/>
                </a:cubicBezTo>
                <a:cubicBezTo>
                  <a:pt x="1524000" y="511617"/>
                  <a:pt x="1533821" y="472268"/>
                  <a:pt x="1543642" y="432918"/>
                </a:cubicBezTo>
                <a:cubicBezTo>
                  <a:pt x="1553463" y="393569"/>
                  <a:pt x="1553463" y="354220"/>
                  <a:pt x="1573105" y="314871"/>
                </a:cubicBezTo>
                <a:cubicBezTo>
                  <a:pt x="1573105" y="275522"/>
                  <a:pt x="1602568" y="246010"/>
                  <a:pt x="1622210" y="216498"/>
                </a:cubicBezTo>
                <a:cubicBezTo>
                  <a:pt x="1651673" y="177149"/>
                  <a:pt x="1700778" y="157474"/>
                  <a:pt x="1749883" y="157474"/>
                </a:cubicBezTo>
                <a:cubicBezTo>
                  <a:pt x="1818630" y="157474"/>
                  <a:pt x="1897198" y="167311"/>
                  <a:pt x="1956123" y="147637"/>
                </a:cubicBezTo>
                <a:close/>
                <a:moveTo>
                  <a:pt x="952874" y="98425"/>
                </a:moveTo>
                <a:cubicBezTo>
                  <a:pt x="982290" y="108267"/>
                  <a:pt x="1021510" y="108267"/>
                  <a:pt x="1050926" y="118110"/>
                </a:cubicBezTo>
                <a:cubicBezTo>
                  <a:pt x="1041121" y="137795"/>
                  <a:pt x="1031315" y="157480"/>
                  <a:pt x="1021510" y="167322"/>
                </a:cubicBezTo>
                <a:cubicBezTo>
                  <a:pt x="1011705" y="177165"/>
                  <a:pt x="1001900" y="167322"/>
                  <a:pt x="992095" y="167322"/>
                </a:cubicBezTo>
                <a:cubicBezTo>
                  <a:pt x="972484" y="177165"/>
                  <a:pt x="952874" y="177165"/>
                  <a:pt x="933264" y="196850"/>
                </a:cubicBezTo>
                <a:cubicBezTo>
                  <a:pt x="913653" y="196850"/>
                  <a:pt x="903848" y="187007"/>
                  <a:pt x="884238" y="177165"/>
                </a:cubicBezTo>
                <a:cubicBezTo>
                  <a:pt x="884238" y="167322"/>
                  <a:pt x="894043" y="157480"/>
                  <a:pt x="903848" y="157480"/>
                </a:cubicBezTo>
                <a:cubicBezTo>
                  <a:pt x="923458" y="137795"/>
                  <a:pt x="943069" y="127952"/>
                  <a:pt x="952874" y="98425"/>
                </a:cubicBezTo>
                <a:close/>
                <a:moveTo>
                  <a:pt x="1611631" y="79375"/>
                </a:moveTo>
                <a:cubicBezTo>
                  <a:pt x="1631316" y="89253"/>
                  <a:pt x="1651001" y="99130"/>
                  <a:pt x="1670686" y="109008"/>
                </a:cubicBezTo>
                <a:cubicBezTo>
                  <a:pt x="1680528" y="118886"/>
                  <a:pt x="1700213" y="128764"/>
                  <a:pt x="1700213" y="148519"/>
                </a:cubicBezTo>
                <a:cubicBezTo>
                  <a:pt x="1690371" y="158397"/>
                  <a:pt x="1670686" y="158397"/>
                  <a:pt x="1660843" y="168275"/>
                </a:cubicBezTo>
                <a:cubicBezTo>
                  <a:pt x="1641158" y="168275"/>
                  <a:pt x="1641158" y="158397"/>
                  <a:pt x="1631316" y="158397"/>
                </a:cubicBezTo>
                <a:cubicBezTo>
                  <a:pt x="1611631" y="148519"/>
                  <a:pt x="1572261" y="138642"/>
                  <a:pt x="1552576" y="148519"/>
                </a:cubicBezTo>
                <a:cubicBezTo>
                  <a:pt x="1532891" y="148519"/>
                  <a:pt x="1532891" y="128764"/>
                  <a:pt x="1523048" y="128764"/>
                </a:cubicBezTo>
                <a:cubicBezTo>
                  <a:pt x="1503363" y="109008"/>
                  <a:pt x="1503363" y="109008"/>
                  <a:pt x="1503363" y="109008"/>
                </a:cubicBezTo>
                <a:cubicBezTo>
                  <a:pt x="1532891" y="79375"/>
                  <a:pt x="1582103" y="89253"/>
                  <a:pt x="1611631" y="79375"/>
                </a:cubicBezTo>
                <a:close/>
                <a:moveTo>
                  <a:pt x="943251" y="69850"/>
                </a:moveTo>
                <a:cubicBezTo>
                  <a:pt x="982732" y="79664"/>
                  <a:pt x="1022212" y="79664"/>
                  <a:pt x="1051822" y="89477"/>
                </a:cubicBezTo>
                <a:cubicBezTo>
                  <a:pt x="1061693" y="89477"/>
                  <a:pt x="1071563" y="89477"/>
                  <a:pt x="1071563" y="99291"/>
                </a:cubicBezTo>
                <a:cubicBezTo>
                  <a:pt x="1061693" y="118918"/>
                  <a:pt x="1041952" y="89477"/>
                  <a:pt x="1032082" y="99291"/>
                </a:cubicBezTo>
                <a:cubicBezTo>
                  <a:pt x="1002472" y="89477"/>
                  <a:pt x="972861" y="89477"/>
                  <a:pt x="953121" y="79664"/>
                </a:cubicBezTo>
                <a:cubicBezTo>
                  <a:pt x="943251" y="89477"/>
                  <a:pt x="933381" y="109104"/>
                  <a:pt x="923511" y="109104"/>
                </a:cubicBezTo>
                <a:cubicBezTo>
                  <a:pt x="903771" y="128732"/>
                  <a:pt x="884030" y="148359"/>
                  <a:pt x="864290" y="177800"/>
                </a:cubicBezTo>
                <a:cubicBezTo>
                  <a:pt x="864290" y="177800"/>
                  <a:pt x="854420" y="177800"/>
                  <a:pt x="854420" y="177800"/>
                </a:cubicBezTo>
                <a:cubicBezTo>
                  <a:pt x="844550" y="167986"/>
                  <a:pt x="854420" y="167986"/>
                  <a:pt x="854420" y="158173"/>
                </a:cubicBezTo>
                <a:cubicBezTo>
                  <a:pt x="884030" y="138545"/>
                  <a:pt x="903771" y="118918"/>
                  <a:pt x="923511" y="89477"/>
                </a:cubicBezTo>
                <a:cubicBezTo>
                  <a:pt x="913641" y="89477"/>
                  <a:pt x="933381" y="89477"/>
                  <a:pt x="933381" y="79664"/>
                </a:cubicBezTo>
                <a:cubicBezTo>
                  <a:pt x="943251" y="69850"/>
                  <a:pt x="943251" y="69850"/>
                  <a:pt x="943251" y="69850"/>
                </a:cubicBezTo>
                <a:close/>
                <a:moveTo>
                  <a:pt x="1277620" y="49212"/>
                </a:moveTo>
                <a:cubicBezTo>
                  <a:pt x="1287462" y="49212"/>
                  <a:pt x="1297305" y="59066"/>
                  <a:pt x="1316990" y="68921"/>
                </a:cubicBezTo>
                <a:cubicBezTo>
                  <a:pt x="1356360" y="78775"/>
                  <a:pt x="1395730" y="88630"/>
                  <a:pt x="1435100" y="118193"/>
                </a:cubicBezTo>
                <a:cubicBezTo>
                  <a:pt x="1474470" y="128048"/>
                  <a:pt x="1513840" y="157611"/>
                  <a:pt x="1523683" y="197029"/>
                </a:cubicBezTo>
                <a:cubicBezTo>
                  <a:pt x="1533525" y="226593"/>
                  <a:pt x="1533525" y="246302"/>
                  <a:pt x="1533525" y="275865"/>
                </a:cubicBezTo>
                <a:cubicBezTo>
                  <a:pt x="1533525" y="305429"/>
                  <a:pt x="1533525" y="305429"/>
                  <a:pt x="1533525" y="305429"/>
                </a:cubicBezTo>
                <a:cubicBezTo>
                  <a:pt x="1523683" y="384265"/>
                  <a:pt x="1503998" y="472955"/>
                  <a:pt x="1484313" y="551791"/>
                </a:cubicBezTo>
                <a:cubicBezTo>
                  <a:pt x="1474470" y="561645"/>
                  <a:pt x="1464628" y="551791"/>
                  <a:pt x="1454785" y="551791"/>
                </a:cubicBezTo>
                <a:cubicBezTo>
                  <a:pt x="1454785" y="532082"/>
                  <a:pt x="1454785" y="522227"/>
                  <a:pt x="1464628" y="512373"/>
                </a:cubicBezTo>
                <a:cubicBezTo>
                  <a:pt x="1454785" y="492664"/>
                  <a:pt x="1464628" y="463100"/>
                  <a:pt x="1474470" y="443391"/>
                </a:cubicBezTo>
                <a:cubicBezTo>
                  <a:pt x="1474470" y="394119"/>
                  <a:pt x="1494155" y="344847"/>
                  <a:pt x="1484313" y="305429"/>
                </a:cubicBezTo>
                <a:cubicBezTo>
                  <a:pt x="1474470" y="275865"/>
                  <a:pt x="1474470" y="256156"/>
                  <a:pt x="1454785" y="236447"/>
                </a:cubicBezTo>
                <a:cubicBezTo>
                  <a:pt x="1435100" y="216738"/>
                  <a:pt x="1415415" y="197029"/>
                  <a:pt x="1385888" y="187175"/>
                </a:cubicBezTo>
                <a:cubicBezTo>
                  <a:pt x="1366202" y="167466"/>
                  <a:pt x="1336675" y="147757"/>
                  <a:pt x="1307147" y="137902"/>
                </a:cubicBezTo>
                <a:cubicBezTo>
                  <a:pt x="1297305" y="128048"/>
                  <a:pt x="1297305" y="118193"/>
                  <a:pt x="1287462" y="118193"/>
                </a:cubicBezTo>
                <a:cubicBezTo>
                  <a:pt x="1277620" y="128048"/>
                  <a:pt x="1277620" y="128048"/>
                  <a:pt x="1267777" y="137902"/>
                </a:cubicBezTo>
                <a:cubicBezTo>
                  <a:pt x="1208722" y="167466"/>
                  <a:pt x="1139825" y="206884"/>
                  <a:pt x="1120140" y="275865"/>
                </a:cubicBezTo>
                <a:cubicBezTo>
                  <a:pt x="1090612" y="344847"/>
                  <a:pt x="1100455" y="413828"/>
                  <a:pt x="1120140" y="482809"/>
                </a:cubicBezTo>
                <a:cubicBezTo>
                  <a:pt x="1120140" y="502518"/>
                  <a:pt x="1139825" y="522227"/>
                  <a:pt x="1139825" y="551791"/>
                </a:cubicBezTo>
                <a:cubicBezTo>
                  <a:pt x="1139825" y="551791"/>
                  <a:pt x="1149667" y="561645"/>
                  <a:pt x="1139825" y="561645"/>
                </a:cubicBezTo>
                <a:cubicBezTo>
                  <a:pt x="1139825" y="571500"/>
                  <a:pt x="1129982" y="571500"/>
                  <a:pt x="1120140" y="571500"/>
                </a:cubicBezTo>
                <a:cubicBezTo>
                  <a:pt x="1100455" y="472955"/>
                  <a:pt x="1061085" y="384265"/>
                  <a:pt x="1041400" y="285720"/>
                </a:cubicBezTo>
                <a:cubicBezTo>
                  <a:pt x="1041400" y="216738"/>
                  <a:pt x="1070927" y="147757"/>
                  <a:pt x="1129982" y="108339"/>
                </a:cubicBezTo>
                <a:cubicBezTo>
                  <a:pt x="1179195" y="88630"/>
                  <a:pt x="1238250" y="78775"/>
                  <a:pt x="1277620" y="49212"/>
                </a:cubicBezTo>
                <a:close/>
                <a:moveTo>
                  <a:pt x="1622109" y="39687"/>
                </a:moveTo>
                <a:cubicBezTo>
                  <a:pt x="1641794" y="59314"/>
                  <a:pt x="1641794" y="59314"/>
                  <a:pt x="1641794" y="59314"/>
                </a:cubicBezTo>
                <a:cubicBezTo>
                  <a:pt x="1661479" y="88755"/>
                  <a:pt x="1710691" y="88755"/>
                  <a:pt x="1730376" y="137823"/>
                </a:cubicBezTo>
                <a:cubicBezTo>
                  <a:pt x="1710691" y="147637"/>
                  <a:pt x="1710691" y="128010"/>
                  <a:pt x="1710691" y="118196"/>
                </a:cubicBezTo>
                <a:cubicBezTo>
                  <a:pt x="1681164" y="88755"/>
                  <a:pt x="1651636" y="88755"/>
                  <a:pt x="1622109" y="59314"/>
                </a:cubicBezTo>
                <a:cubicBezTo>
                  <a:pt x="1612266" y="59314"/>
                  <a:pt x="1602423" y="69128"/>
                  <a:pt x="1592581" y="69128"/>
                </a:cubicBezTo>
                <a:cubicBezTo>
                  <a:pt x="1553211" y="78941"/>
                  <a:pt x="1523683" y="78941"/>
                  <a:pt x="1494156" y="88755"/>
                </a:cubicBezTo>
                <a:cubicBezTo>
                  <a:pt x="1484313" y="88755"/>
                  <a:pt x="1484313" y="88755"/>
                  <a:pt x="1484313" y="88755"/>
                </a:cubicBezTo>
                <a:cubicBezTo>
                  <a:pt x="1494156" y="69128"/>
                  <a:pt x="1533526" y="69128"/>
                  <a:pt x="1553211" y="59314"/>
                </a:cubicBezTo>
                <a:cubicBezTo>
                  <a:pt x="1563053" y="69128"/>
                  <a:pt x="1572896" y="59314"/>
                  <a:pt x="1582738" y="59314"/>
                </a:cubicBezTo>
                <a:cubicBezTo>
                  <a:pt x="1602423" y="59314"/>
                  <a:pt x="1612266" y="39687"/>
                  <a:pt x="1622109" y="39687"/>
                </a:cubicBezTo>
                <a:close/>
                <a:moveTo>
                  <a:pt x="1278272" y="0"/>
                </a:moveTo>
                <a:cubicBezTo>
                  <a:pt x="1297934" y="19696"/>
                  <a:pt x="1317597" y="39391"/>
                  <a:pt x="1337260" y="49239"/>
                </a:cubicBezTo>
                <a:cubicBezTo>
                  <a:pt x="1396249" y="59087"/>
                  <a:pt x="1445405" y="78783"/>
                  <a:pt x="1494562" y="108327"/>
                </a:cubicBezTo>
                <a:cubicBezTo>
                  <a:pt x="1553550" y="147718"/>
                  <a:pt x="1573213" y="226501"/>
                  <a:pt x="1563382" y="305284"/>
                </a:cubicBezTo>
                <a:cubicBezTo>
                  <a:pt x="1543719" y="384067"/>
                  <a:pt x="1524056" y="472698"/>
                  <a:pt x="1504394" y="551481"/>
                </a:cubicBezTo>
                <a:cubicBezTo>
                  <a:pt x="1504394" y="551481"/>
                  <a:pt x="1504394" y="561329"/>
                  <a:pt x="1504394" y="561329"/>
                </a:cubicBezTo>
                <a:cubicBezTo>
                  <a:pt x="1494562" y="561329"/>
                  <a:pt x="1494562" y="551481"/>
                  <a:pt x="1494562" y="551481"/>
                </a:cubicBezTo>
                <a:cubicBezTo>
                  <a:pt x="1514225" y="472698"/>
                  <a:pt x="1524056" y="393915"/>
                  <a:pt x="1543719" y="315132"/>
                </a:cubicBezTo>
                <a:cubicBezTo>
                  <a:pt x="1553550" y="265893"/>
                  <a:pt x="1553550" y="206805"/>
                  <a:pt x="1524056" y="157566"/>
                </a:cubicBezTo>
                <a:cubicBezTo>
                  <a:pt x="1494562" y="118174"/>
                  <a:pt x="1435574" y="98479"/>
                  <a:pt x="1386417" y="78783"/>
                </a:cubicBezTo>
                <a:cubicBezTo>
                  <a:pt x="1356923" y="68935"/>
                  <a:pt x="1307766" y="59087"/>
                  <a:pt x="1278272" y="29544"/>
                </a:cubicBezTo>
                <a:cubicBezTo>
                  <a:pt x="1268440" y="39391"/>
                  <a:pt x="1258609" y="49239"/>
                  <a:pt x="1248778" y="49239"/>
                </a:cubicBezTo>
                <a:cubicBezTo>
                  <a:pt x="1209452" y="78783"/>
                  <a:pt x="1160295" y="78783"/>
                  <a:pt x="1111138" y="108327"/>
                </a:cubicBezTo>
                <a:cubicBezTo>
                  <a:pt x="1101307" y="118174"/>
                  <a:pt x="1091476" y="118174"/>
                  <a:pt x="1081644" y="128022"/>
                </a:cubicBezTo>
                <a:cubicBezTo>
                  <a:pt x="1032487" y="196957"/>
                  <a:pt x="1012825" y="295436"/>
                  <a:pt x="1052150" y="364371"/>
                </a:cubicBezTo>
                <a:cubicBezTo>
                  <a:pt x="1071813" y="413611"/>
                  <a:pt x="1071813" y="453002"/>
                  <a:pt x="1091476" y="492394"/>
                </a:cubicBezTo>
                <a:cubicBezTo>
                  <a:pt x="1101307" y="521938"/>
                  <a:pt x="1101307" y="551481"/>
                  <a:pt x="1111138" y="571177"/>
                </a:cubicBezTo>
                <a:cubicBezTo>
                  <a:pt x="1101307" y="541633"/>
                  <a:pt x="1091476" y="521938"/>
                  <a:pt x="1081644" y="482546"/>
                </a:cubicBezTo>
                <a:cubicBezTo>
                  <a:pt x="1061982" y="443155"/>
                  <a:pt x="1052150" y="393915"/>
                  <a:pt x="1032487" y="354524"/>
                </a:cubicBezTo>
                <a:cubicBezTo>
                  <a:pt x="1022656" y="315132"/>
                  <a:pt x="1012825" y="275741"/>
                  <a:pt x="1022656" y="226501"/>
                </a:cubicBezTo>
                <a:cubicBezTo>
                  <a:pt x="1022656" y="167414"/>
                  <a:pt x="1071813" y="108327"/>
                  <a:pt x="1130801" y="78783"/>
                </a:cubicBezTo>
                <a:cubicBezTo>
                  <a:pt x="1179958" y="59087"/>
                  <a:pt x="1238946" y="49239"/>
                  <a:pt x="1278272" y="0"/>
                </a:cubicBezTo>
                <a:close/>
              </a:path>
            </a:pathLst>
          </a:custGeom>
          <a:solidFill>
            <a:schemeClr val="bg1">
              <a:lumMod val="50000"/>
            </a:schemeClr>
          </a:solidFill>
          <a:ln>
            <a:noFill/>
          </a:ln>
        </p:spPr>
        <p:txBody>
          <a:bodyPr anchor="ctr" anchorCtr="0" bIns="45720" compatLnSpc="1" lIns="91440" numCol="1" rIns="91440" tIns="0" vert="horz" wrap="square">
            <a:noAutofit/>
          </a:bodyPr>
          <a:lstStyle/>
          <a:p>
            <a:pPr algn="ctr"/>
            <a:r>
              <a:rPr altLang="en-US" lang="zh-CN" sz="2800">
                <a:solidFill>
                  <a:srgbClr val="C00000"/>
                </a:solidFill>
                <a:latin charset="-122" panose="02000603000000000000" pitchFamily="2" typeface="李旭科书法"/>
                <a:ea charset="-122" panose="02000603000000000000" pitchFamily="2" typeface="李旭科书法"/>
              </a:rPr>
              <a:t>叁</a:t>
            </a:r>
          </a:p>
        </p:txBody>
      </p:sp>
      <p:sp>
        <p:nvSpPr>
          <p:cNvPr id="24" name="TextBox 16"/>
          <p:cNvSpPr txBox="1"/>
          <p:nvPr>
            <p:custDataLst>
              <p:tags r:id="rId21"/>
            </p:custDataLst>
          </p:nvPr>
        </p:nvSpPr>
        <p:spPr>
          <a:xfrm>
            <a:off x="1963817" y="1865892"/>
            <a:ext cx="3961017" cy="594360"/>
          </a:xfrm>
          <a:prstGeom prst="rect">
            <a:avLst/>
          </a:prstGeom>
          <a:noFill/>
        </p:spPr>
        <p:txBody>
          <a:bodyPr rtlCol="0" wrap="square">
            <a:spAutoFit/>
          </a:bodyPr>
          <a:lstStyle/>
          <a:p>
            <a:pPr algn="just">
              <a:lnSpc>
                <a:spcPct val="150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5" name="TextBox 16"/>
          <p:cNvSpPr txBox="1"/>
          <p:nvPr>
            <p:custDataLst>
              <p:tags r:id="rId22"/>
            </p:custDataLst>
          </p:nvPr>
        </p:nvSpPr>
        <p:spPr>
          <a:xfrm>
            <a:off x="2040393" y="2868466"/>
            <a:ext cx="3862376" cy="594360"/>
          </a:xfrm>
          <a:prstGeom prst="rect">
            <a:avLst/>
          </a:prstGeom>
          <a:noFill/>
        </p:spPr>
        <p:txBody>
          <a:bodyPr rtlCol="0" wrap="square">
            <a:spAutoFit/>
          </a:bodyPr>
          <a:lstStyle/>
          <a:p>
            <a:pPr algn="just">
              <a:lnSpc>
                <a:spcPct val="150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6" name="TextBox 16"/>
          <p:cNvSpPr txBox="1"/>
          <p:nvPr>
            <p:custDataLst>
              <p:tags r:id="rId23"/>
            </p:custDataLst>
          </p:nvPr>
        </p:nvSpPr>
        <p:spPr>
          <a:xfrm>
            <a:off x="2040393" y="4086462"/>
            <a:ext cx="3862376" cy="594360"/>
          </a:xfrm>
          <a:prstGeom prst="rect">
            <a:avLst/>
          </a:prstGeom>
          <a:noFill/>
        </p:spPr>
        <p:txBody>
          <a:bodyPr rtlCol="0" wrap="square">
            <a:spAutoFit/>
          </a:bodyPr>
          <a:lstStyle/>
          <a:p>
            <a:pPr algn="just">
              <a:lnSpc>
                <a:spcPct val="150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pic>
        <p:nvPicPr>
          <p:cNvPr id="27" name="图片 26"/>
          <p:cNvPicPr>
            <a:picLocks noChangeAspect="1"/>
          </p:cNvPicPr>
          <p:nvPr>
            <p:custDataLst>
              <p:tags r:id="rId25"/>
            </p:custDataLst>
          </p:nvPr>
        </p:nvPicPr>
        <p:blipFill>
          <a:blip r:embed="rId24">
            <a:extLst>
              <a:ext uri="{28A0092B-C50C-407E-A947-70E740481C1C}">
                <a14:useLocalDpi/>
              </a:ext>
            </a:extLst>
          </a:blip>
          <a:stretch>
            <a:fillRect/>
          </a:stretch>
        </p:blipFill>
        <p:spPr>
          <a:xfrm>
            <a:off x="1" y="5429796"/>
            <a:ext cx="2268043" cy="1428203"/>
          </a:xfrm>
          <a:prstGeom prst="rect">
            <a:avLst/>
          </a:prstGeom>
        </p:spPr>
      </p:pic>
    </p:spTree>
    <p:extLst>
      <p:ext uri="{BB962C8B-B14F-4D97-AF65-F5344CB8AC3E}">
        <p14:creationId val="92149179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par>
                                <p:cTn fill="hold" id="8" nodeType="withEffect" presetClass="entr" presetID="6" presetSubtype="32">
                                  <p:stCondLst>
                                    <p:cond delay="0"/>
                                  </p:stCondLst>
                                  <p:childTnLst>
                                    <p:set>
                                      <p:cBhvr>
                                        <p:cTn dur="1" fill="hold" id="9">
                                          <p:stCondLst>
                                            <p:cond delay="0"/>
                                          </p:stCondLst>
                                        </p:cTn>
                                        <p:tgtEl>
                                          <p:spTgt spid="10"/>
                                        </p:tgtEl>
                                        <p:attrNameLst>
                                          <p:attrName>style.visibility</p:attrName>
                                        </p:attrNameLst>
                                      </p:cBhvr>
                                      <p:to>
                                        <p:strVal val="visible"/>
                                      </p:to>
                                    </p:set>
                                    <p:animEffect filter="circle(out)" transition="in">
                                      <p:cBhvr>
                                        <p:cTn dur="3000" id="10"/>
                                        <p:tgtEl>
                                          <p:spTgt spid="10"/>
                                        </p:tgtEl>
                                      </p:cBhvr>
                                    </p:animEffect>
                                  </p:childTnLst>
                                </p:cTn>
                              </p:par>
                            </p:childTnLst>
                          </p:cTn>
                        </p:par>
                        <p:par>
                          <p:cTn fill="hold" id="11" nodeType="afterGroup">
                            <p:stCondLst>
                              <p:cond delay="3000"/>
                            </p:stCondLst>
                            <p:childTnLst>
                              <p:par>
                                <p:cTn fill="hold" grpId="0" id="12" nodeType="afterEffect" presetClass="entr" presetID="2" presetSubtype="4">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2000" fill="hold" id="14"/>
                                        <p:tgtEl>
                                          <p:spTgt spid="12"/>
                                        </p:tgtEl>
                                        <p:attrNameLst>
                                          <p:attrName>ppt_x</p:attrName>
                                        </p:attrNameLst>
                                      </p:cBhvr>
                                      <p:tavLst>
                                        <p:tav tm="0">
                                          <p:val>
                                            <p:strVal val="#ppt_x"/>
                                          </p:val>
                                        </p:tav>
                                        <p:tav tm="100000">
                                          <p:val>
                                            <p:strVal val="#ppt_x"/>
                                          </p:val>
                                        </p:tav>
                                      </p:tavLst>
                                    </p:anim>
                                    <p:anim calcmode="lin" valueType="num">
                                      <p:cBhvr additive="base">
                                        <p:cTn dur="2000" fill="hold" id="15"/>
                                        <p:tgtEl>
                                          <p:spTgt spid="12"/>
                                        </p:tgtEl>
                                        <p:attrNameLst>
                                          <p:attrName>ppt_y</p:attrName>
                                        </p:attrNameLst>
                                      </p:cBhvr>
                                      <p:tavLst>
                                        <p:tav tm="0">
                                          <p:val>
                                            <p:strVal val="1+#ppt_h/2"/>
                                          </p:val>
                                        </p:tav>
                                        <p:tav tm="100000">
                                          <p:val>
                                            <p:strVal val="#ppt_y"/>
                                          </p:val>
                                        </p:tav>
                                      </p:tavLst>
                                    </p:anim>
                                  </p:childTnLst>
                                </p:cTn>
                              </p:par>
                              <p:par>
                                <p:cTn fill="hold" id="16" nodeType="withEffect" presetClass="entr" presetID="2" presetSubtype="9">
                                  <p:stCondLst>
                                    <p:cond delay="0"/>
                                  </p:stCondLst>
                                  <p:childTnLst>
                                    <p:set>
                                      <p:cBhvr>
                                        <p:cTn dur="1" fill="hold" id="17">
                                          <p:stCondLst>
                                            <p:cond delay="0"/>
                                          </p:stCondLst>
                                        </p:cTn>
                                        <p:tgtEl>
                                          <p:spTgt spid="23"/>
                                        </p:tgtEl>
                                        <p:attrNameLst>
                                          <p:attrName>style.visibility</p:attrName>
                                        </p:attrNameLst>
                                      </p:cBhvr>
                                      <p:to>
                                        <p:strVal val="visible"/>
                                      </p:to>
                                    </p:set>
                                    <p:anim calcmode="lin" valueType="num">
                                      <p:cBhvr additive="base">
                                        <p:cTn dur="2000" fill="hold" id="18"/>
                                        <p:tgtEl>
                                          <p:spTgt spid="23"/>
                                        </p:tgtEl>
                                        <p:attrNameLst>
                                          <p:attrName>ppt_x</p:attrName>
                                        </p:attrNameLst>
                                      </p:cBhvr>
                                      <p:tavLst>
                                        <p:tav tm="0">
                                          <p:val>
                                            <p:strVal val="0-#ppt_w/2"/>
                                          </p:val>
                                        </p:tav>
                                        <p:tav tm="100000">
                                          <p:val>
                                            <p:strVal val="#ppt_x"/>
                                          </p:val>
                                        </p:tav>
                                      </p:tavLst>
                                    </p:anim>
                                    <p:anim calcmode="lin" valueType="num">
                                      <p:cBhvr additive="base">
                                        <p:cTn dur="2000" fill="hold" id="19"/>
                                        <p:tgtEl>
                                          <p:spTgt spid="23"/>
                                        </p:tgtEl>
                                        <p:attrNameLst>
                                          <p:attrName>ppt_y</p:attrName>
                                        </p:attrNameLst>
                                      </p:cBhvr>
                                      <p:tavLst>
                                        <p:tav tm="0">
                                          <p:val>
                                            <p:strVal val="0-#ppt_h/2"/>
                                          </p:val>
                                        </p:tav>
                                        <p:tav tm="100000">
                                          <p:val>
                                            <p:strVal val="#ppt_y"/>
                                          </p:val>
                                        </p:tav>
                                      </p:tavLst>
                                    </p:anim>
                                  </p:childTnLst>
                                </p:cTn>
                              </p:par>
                              <p:par>
                                <p:cTn fill="hold" id="20" nodeType="withEffect" presetClass="entr" presetID="42" presetSubtype="0">
                                  <p:stCondLst>
                                    <p:cond delay="2000"/>
                                  </p:stCondLst>
                                  <p:childTnLst>
                                    <p:set>
                                      <p:cBhvr>
                                        <p:cTn dur="1" fill="hold" id="21">
                                          <p:stCondLst>
                                            <p:cond delay="0"/>
                                          </p:stCondLst>
                                        </p:cTn>
                                        <p:tgtEl>
                                          <p:spTgt spid="15"/>
                                        </p:tgtEl>
                                        <p:attrNameLst>
                                          <p:attrName>style.visibility</p:attrName>
                                        </p:attrNameLst>
                                      </p:cBhvr>
                                      <p:to>
                                        <p:strVal val="visible"/>
                                      </p:to>
                                    </p:set>
                                    <p:animEffect filter="fade" transition="in">
                                      <p:cBhvr>
                                        <p:cTn dur="1000" id="22"/>
                                        <p:tgtEl>
                                          <p:spTgt spid="15"/>
                                        </p:tgtEl>
                                      </p:cBhvr>
                                    </p:animEffect>
                                    <p:anim calcmode="lin" valueType="num">
                                      <p:cBhvr>
                                        <p:cTn dur="1000" fill="hold" id="23"/>
                                        <p:tgtEl>
                                          <p:spTgt spid="15"/>
                                        </p:tgtEl>
                                        <p:attrNameLst>
                                          <p:attrName>ppt_x</p:attrName>
                                        </p:attrNameLst>
                                      </p:cBhvr>
                                      <p:tavLst>
                                        <p:tav tm="0">
                                          <p:val>
                                            <p:strVal val="#ppt_x"/>
                                          </p:val>
                                        </p:tav>
                                        <p:tav tm="100000">
                                          <p:val>
                                            <p:strVal val="#ppt_x"/>
                                          </p:val>
                                        </p:tav>
                                      </p:tavLst>
                                    </p:anim>
                                    <p:anim calcmode="lin" valueType="num">
                                      <p:cBhvr>
                                        <p:cTn dur="1000" fill="hold" id="24"/>
                                        <p:tgtEl>
                                          <p:spTgt spid="15"/>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6000"/>
                            </p:stCondLst>
                            <p:childTnLst>
                              <p:par>
                                <p:cTn fill="hold" grpId="1" id="26" nodeType="afterEffect" presetClass="entr" presetID="53" presetSubtype="0">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p:cTn dur="1500" fill="hold" id="28"/>
                                        <p:tgtEl>
                                          <p:spTgt spid="16"/>
                                        </p:tgtEl>
                                        <p:attrNameLst>
                                          <p:attrName>ppt_w</p:attrName>
                                        </p:attrNameLst>
                                      </p:cBhvr>
                                      <p:tavLst>
                                        <p:tav tm="0">
                                          <p:val>
                                            <p:fltVal val="0"/>
                                          </p:val>
                                        </p:tav>
                                        <p:tav tm="100000">
                                          <p:val>
                                            <p:strVal val="#ppt_w"/>
                                          </p:val>
                                        </p:tav>
                                      </p:tavLst>
                                    </p:anim>
                                    <p:anim calcmode="lin" valueType="num">
                                      <p:cBhvr>
                                        <p:cTn dur="1500" fill="hold" id="29"/>
                                        <p:tgtEl>
                                          <p:spTgt spid="16"/>
                                        </p:tgtEl>
                                        <p:attrNameLst>
                                          <p:attrName>ppt_h</p:attrName>
                                        </p:attrNameLst>
                                      </p:cBhvr>
                                      <p:tavLst>
                                        <p:tav tm="0">
                                          <p:val>
                                            <p:fltVal val="0"/>
                                          </p:val>
                                        </p:tav>
                                        <p:tav tm="100000">
                                          <p:val>
                                            <p:strVal val="#ppt_h"/>
                                          </p:val>
                                        </p:tav>
                                      </p:tavLst>
                                    </p:anim>
                                    <p:animEffect filter="fade" transition="in">
                                      <p:cBhvr>
                                        <p:cTn dur="1500" id="30"/>
                                        <p:tgtEl>
                                          <p:spTgt spid="16"/>
                                        </p:tgtEl>
                                      </p:cBhvr>
                                    </p:animEffect>
                                  </p:childTnLst>
                                </p:cTn>
                              </p:par>
                              <p:par>
                                <p:cTn accel="50000" decel="50000" fill="hold" grpId="0" id="31" nodeType="withEffect" presetClass="path" presetID="42" presetSubtype="0">
                                  <p:stCondLst>
                                    <p:cond delay="0"/>
                                  </p:stCondLst>
                                  <p:childTnLst>
                                    <p:animMotion origin="layout" path="M 2.08333E-06 3.33333E-06 L -0.22487 0.2037" pathEditMode="relative" ptsTypes="AA" rAng="0">
                                      <p:cBhvr>
                                        <p:cTn dur="1500" fill="hold" id="32" spd="-100000"/>
                                        <p:tgtEl>
                                          <p:spTgt spid="16"/>
                                        </p:tgtEl>
                                        <p:attrNameLst>
                                          <p:attrName>ppt_x</p:attrName>
                                          <p:attrName>ppt_y</p:attrName>
                                        </p:attrNameLst>
                                      </p:cBhvr>
                                      <p:rCtr x="-11237" y="10185"/>
                                    </p:animMotion>
                                  </p:childTnLst>
                                </p:cTn>
                              </p:par>
                            </p:childTnLst>
                          </p:cTn>
                        </p:par>
                        <p:par>
                          <p:cTn fill="hold" id="33" nodeType="afterGroup">
                            <p:stCondLst>
                              <p:cond delay="7500"/>
                            </p:stCondLst>
                            <p:childTnLst>
                              <p:par>
                                <p:cTn fill="hold" grpId="0" id="34" nodeType="afterEffect" presetClass="entr" presetID="14" presetSubtype="10">
                                  <p:stCondLst>
                                    <p:cond delay="0"/>
                                  </p:stCondLst>
                                  <p:iterate type="lt">
                                    <p:tmPct val="10000"/>
                                  </p:iterate>
                                  <p:childTnLst>
                                    <p:set>
                                      <p:cBhvr>
                                        <p:cTn dur="1" fill="hold" id="35">
                                          <p:stCondLst>
                                            <p:cond delay="0"/>
                                          </p:stCondLst>
                                        </p:cTn>
                                        <p:tgtEl>
                                          <p:spTgt spid="24"/>
                                        </p:tgtEl>
                                        <p:attrNameLst>
                                          <p:attrName>style.visibility</p:attrName>
                                        </p:attrNameLst>
                                      </p:cBhvr>
                                      <p:to>
                                        <p:strVal val="visible"/>
                                      </p:to>
                                    </p:set>
                                    <p:animEffect filter="randombar(horizontal)" transition="in">
                                      <p:cBhvr>
                                        <p:cTn dur="300" id="36"/>
                                        <p:tgtEl>
                                          <p:spTgt spid="24"/>
                                        </p:tgtEl>
                                      </p:cBhvr>
                                    </p:animEffect>
                                  </p:childTnLst>
                                </p:cTn>
                              </p:par>
                            </p:childTnLst>
                          </p:cTn>
                        </p:par>
                        <p:par>
                          <p:cTn fill="hold" id="37" nodeType="afterGroup">
                            <p:stCondLst>
                              <p:cond delay="7800"/>
                            </p:stCondLst>
                            <p:childTnLst>
                              <p:par>
                                <p:cTn fill="hold" grpId="1" id="38" nodeType="afterEffect" presetClass="entr" presetID="53" presetSubtype="0">
                                  <p:stCondLst>
                                    <p:cond delay="0"/>
                                  </p:stCondLst>
                                  <p:childTnLst>
                                    <p:set>
                                      <p:cBhvr>
                                        <p:cTn dur="1" fill="hold" id="39">
                                          <p:stCondLst>
                                            <p:cond delay="0"/>
                                          </p:stCondLst>
                                        </p:cTn>
                                        <p:tgtEl>
                                          <p:spTgt spid="17"/>
                                        </p:tgtEl>
                                        <p:attrNameLst>
                                          <p:attrName>style.visibility</p:attrName>
                                        </p:attrNameLst>
                                      </p:cBhvr>
                                      <p:to>
                                        <p:strVal val="visible"/>
                                      </p:to>
                                    </p:set>
                                    <p:anim calcmode="lin" valueType="num">
                                      <p:cBhvr>
                                        <p:cTn dur="1500" fill="hold" id="40"/>
                                        <p:tgtEl>
                                          <p:spTgt spid="17"/>
                                        </p:tgtEl>
                                        <p:attrNameLst>
                                          <p:attrName>ppt_w</p:attrName>
                                        </p:attrNameLst>
                                      </p:cBhvr>
                                      <p:tavLst>
                                        <p:tav tm="0">
                                          <p:val>
                                            <p:fltVal val="0"/>
                                          </p:val>
                                        </p:tav>
                                        <p:tav tm="100000">
                                          <p:val>
                                            <p:strVal val="#ppt_w"/>
                                          </p:val>
                                        </p:tav>
                                      </p:tavLst>
                                    </p:anim>
                                    <p:anim calcmode="lin" valueType="num">
                                      <p:cBhvr>
                                        <p:cTn dur="1500" fill="hold" id="41"/>
                                        <p:tgtEl>
                                          <p:spTgt spid="17"/>
                                        </p:tgtEl>
                                        <p:attrNameLst>
                                          <p:attrName>ppt_h</p:attrName>
                                        </p:attrNameLst>
                                      </p:cBhvr>
                                      <p:tavLst>
                                        <p:tav tm="0">
                                          <p:val>
                                            <p:fltVal val="0"/>
                                          </p:val>
                                        </p:tav>
                                        <p:tav tm="100000">
                                          <p:val>
                                            <p:strVal val="#ppt_h"/>
                                          </p:val>
                                        </p:tav>
                                      </p:tavLst>
                                    </p:anim>
                                    <p:animEffect filter="fade" transition="in">
                                      <p:cBhvr>
                                        <p:cTn dur="1500" id="42"/>
                                        <p:tgtEl>
                                          <p:spTgt spid="17"/>
                                        </p:tgtEl>
                                      </p:cBhvr>
                                    </p:animEffect>
                                  </p:childTnLst>
                                </p:cTn>
                              </p:par>
                              <p:par>
                                <p:cTn accel="50000" decel="50000" fill="hold" grpId="0" id="43" nodeType="withEffect" presetClass="path" presetID="42" presetSubtype="0">
                                  <p:stCondLst>
                                    <p:cond delay="0"/>
                                  </p:stCondLst>
                                  <p:childTnLst>
                                    <p:animMotion origin="layout" path="M -4.79167E-06 -2.96296E-06 L -0.22487 0.01736" pathEditMode="relative" ptsTypes="AA" rAng="0">
                                      <p:cBhvr>
                                        <p:cTn dur="1500" fill="hold" id="44" spd="-100000"/>
                                        <p:tgtEl>
                                          <p:spTgt spid="17"/>
                                        </p:tgtEl>
                                        <p:attrNameLst>
                                          <p:attrName>ppt_x</p:attrName>
                                          <p:attrName>ppt_y</p:attrName>
                                        </p:attrNameLst>
                                      </p:cBhvr>
                                      <p:rCtr x="-11250" y="856"/>
                                    </p:animMotion>
                                  </p:childTnLst>
                                </p:cTn>
                              </p:par>
                            </p:childTnLst>
                          </p:cTn>
                        </p:par>
                        <p:par>
                          <p:cTn fill="hold" id="45" nodeType="afterGroup">
                            <p:stCondLst>
                              <p:cond delay="9300"/>
                            </p:stCondLst>
                            <p:childTnLst>
                              <p:par>
                                <p:cTn fill="hold" grpId="0" id="46" nodeType="afterEffect" presetClass="entr" presetID="14" presetSubtype="10">
                                  <p:stCondLst>
                                    <p:cond delay="0"/>
                                  </p:stCondLst>
                                  <p:iterate type="lt">
                                    <p:tmPct val="10000"/>
                                  </p:iterate>
                                  <p:childTnLst>
                                    <p:set>
                                      <p:cBhvr>
                                        <p:cTn dur="1" fill="hold" id="47">
                                          <p:stCondLst>
                                            <p:cond delay="0"/>
                                          </p:stCondLst>
                                        </p:cTn>
                                        <p:tgtEl>
                                          <p:spTgt spid="25"/>
                                        </p:tgtEl>
                                        <p:attrNameLst>
                                          <p:attrName>style.visibility</p:attrName>
                                        </p:attrNameLst>
                                      </p:cBhvr>
                                      <p:to>
                                        <p:strVal val="visible"/>
                                      </p:to>
                                    </p:set>
                                    <p:animEffect filter="randombar(horizontal)" transition="in">
                                      <p:cBhvr>
                                        <p:cTn dur="300" id="48"/>
                                        <p:tgtEl>
                                          <p:spTgt spid="25"/>
                                        </p:tgtEl>
                                      </p:cBhvr>
                                    </p:animEffect>
                                  </p:childTnLst>
                                </p:cTn>
                              </p:par>
                            </p:childTnLst>
                          </p:cTn>
                        </p:par>
                        <p:par>
                          <p:cTn fill="hold" id="49" nodeType="afterGroup">
                            <p:stCondLst>
                              <p:cond delay="9600"/>
                            </p:stCondLst>
                            <p:childTnLst>
                              <p:par>
                                <p:cTn fill="hold" grpId="1" id="50" nodeType="afterEffect" presetClass="entr" presetID="53" presetSubtype="0">
                                  <p:stCondLst>
                                    <p:cond delay="0"/>
                                  </p:stCondLst>
                                  <p:childTnLst>
                                    <p:set>
                                      <p:cBhvr>
                                        <p:cTn dur="1" fill="hold" id="51">
                                          <p:stCondLst>
                                            <p:cond delay="0"/>
                                          </p:stCondLst>
                                        </p:cTn>
                                        <p:tgtEl>
                                          <p:spTgt spid="18"/>
                                        </p:tgtEl>
                                        <p:attrNameLst>
                                          <p:attrName>style.visibility</p:attrName>
                                        </p:attrNameLst>
                                      </p:cBhvr>
                                      <p:to>
                                        <p:strVal val="visible"/>
                                      </p:to>
                                    </p:set>
                                    <p:anim calcmode="lin" valueType="num">
                                      <p:cBhvr>
                                        <p:cTn dur="1500" fill="hold" id="52"/>
                                        <p:tgtEl>
                                          <p:spTgt spid="18"/>
                                        </p:tgtEl>
                                        <p:attrNameLst>
                                          <p:attrName>ppt_w</p:attrName>
                                        </p:attrNameLst>
                                      </p:cBhvr>
                                      <p:tavLst>
                                        <p:tav tm="0">
                                          <p:val>
                                            <p:fltVal val="0"/>
                                          </p:val>
                                        </p:tav>
                                        <p:tav tm="100000">
                                          <p:val>
                                            <p:strVal val="#ppt_w"/>
                                          </p:val>
                                        </p:tav>
                                      </p:tavLst>
                                    </p:anim>
                                    <p:anim calcmode="lin" valueType="num">
                                      <p:cBhvr>
                                        <p:cTn dur="1500" fill="hold" id="53"/>
                                        <p:tgtEl>
                                          <p:spTgt spid="18"/>
                                        </p:tgtEl>
                                        <p:attrNameLst>
                                          <p:attrName>ppt_h</p:attrName>
                                        </p:attrNameLst>
                                      </p:cBhvr>
                                      <p:tavLst>
                                        <p:tav tm="0">
                                          <p:val>
                                            <p:fltVal val="0"/>
                                          </p:val>
                                        </p:tav>
                                        <p:tav tm="100000">
                                          <p:val>
                                            <p:strVal val="#ppt_h"/>
                                          </p:val>
                                        </p:tav>
                                      </p:tavLst>
                                    </p:anim>
                                    <p:animEffect filter="fade" transition="in">
                                      <p:cBhvr>
                                        <p:cTn dur="1500" id="54"/>
                                        <p:tgtEl>
                                          <p:spTgt spid="18"/>
                                        </p:tgtEl>
                                      </p:cBhvr>
                                    </p:animEffect>
                                  </p:childTnLst>
                                </p:cTn>
                              </p:par>
                              <p:par>
                                <p:cTn accel="50000" decel="50000" fill="hold" grpId="0" id="55" nodeType="withEffect" presetClass="path" presetID="42" presetSubtype="0">
                                  <p:stCondLst>
                                    <p:cond delay="0"/>
                                  </p:stCondLst>
                                  <p:childTnLst>
                                    <p:animMotion origin="layout" path="M -4.79167E-06 -3.33333E-06 L -0.22487 -0.16898" pathEditMode="relative" ptsTypes="AA" rAng="0">
                                      <p:cBhvr>
                                        <p:cTn dur="1500" fill="hold" id="56" spd="-100000"/>
                                        <p:tgtEl>
                                          <p:spTgt spid="18"/>
                                        </p:tgtEl>
                                        <p:attrNameLst>
                                          <p:attrName>ppt_x</p:attrName>
                                          <p:attrName>ppt_y</p:attrName>
                                        </p:attrNameLst>
                                      </p:cBhvr>
                                      <p:rCtr x="-11250" y="-8449"/>
                                    </p:animMotion>
                                  </p:childTnLst>
                                </p:cTn>
                              </p:par>
                            </p:childTnLst>
                          </p:cTn>
                        </p:par>
                        <p:par>
                          <p:cTn fill="hold" id="57" nodeType="afterGroup">
                            <p:stCondLst>
                              <p:cond delay="11100"/>
                            </p:stCondLst>
                            <p:childTnLst>
                              <p:par>
                                <p:cTn fill="hold" grpId="0" id="58" nodeType="afterEffect" presetClass="entr" presetID="14" presetSubtype="10">
                                  <p:stCondLst>
                                    <p:cond delay="0"/>
                                  </p:stCondLst>
                                  <p:iterate type="lt">
                                    <p:tmPct val="10000"/>
                                  </p:iterate>
                                  <p:childTnLst>
                                    <p:set>
                                      <p:cBhvr>
                                        <p:cTn dur="1" fill="hold" id="59">
                                          <p:stCondLst>
                                            <p:cond delay="0"/>
                                          </p:stCondLst>
                                        </p:cTn>
                                        <p:tgtEl>
                                          <p:spTgt spid="26"/>
                                        </p:tgtEl>
                                        <p:attrNameLst>
                                          <p:attrName>style.visibility</p:attrName>
                                        </p:attrNameLst>
                                      </p:cBhvr>
                                      <p:to>
                                        <p:strVal val="visible"/>
                                      </p:to>
                                    </p:set>
                                    <p:animEffect filter="randombar(horizontal)" transition="in">
                                      <p:cBhvr>
                                        <p:cTn dur="300" id="60"/>
                                        <p:tgtEl>
                                          <p:spTgt spid="26"/>
                                        </p:tgtEl>
                                      </p:cBhvr>
                                    </p:animEffect>
                                  </p:childTnLst>
                                </p:cTn>
                              </p:par>
                              <p:par>
                                <p:cTn fill="hold" id="61" nodeType="withEffect" presetClass="entr" presetID="22" presetSubtype="4">
                                  <p:stCondLst>
                                    <p:cond delay="0"/>
                                  </p:stCondLst>
                                  <p:childTnLst>
                                    <p:set>
                                      <p:cBhvr>
                                        <p:cTn dur="1" fill="hold" id="62">
                                          <p:stCondLst>
                                            <p:cond delay="0"/>
                                          </p:stCondLst>
                                        </p:cTn>
                                        <p:tgtEl>
                                          <p:spTgt spid="27"/>
                                        </p:tgtEl>
                                        <p:attrNameLst>
                                          <p:attrName>style.visibility</p:attrName>
                                        </p:attrNameLst>
                                      </p:cBhvr>
                                      <p:to>
                                        <p:strVal val="visible"/>
                                      </p:to>
                                    </p:set>
                                    <p:animEffect filter="wipe(down)" transition="in">
                                      <p:cBhvr>
                                        <p:cTn dur="2000" id="63"/>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6"/>
      <p:bldP grpId="1" spid="16"/>
      <p:bldP grpId="0" spid="17"/>
      <p:bldP grpId="1" spid="17"/>
      <p:bldP grpId="0" spid="18"/>
      <p:bldP grpId="1" spid="18"/>
      <p:bldP grpId="0" spid="24"/>
      <p:bldP grpId="0" spid="25"/>
      <p:bldP grpId="0" spid="2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3"/>
          </p:custDataLst>
        </p:nvPr>
      </p:nvGrpSpPr>
      <p:grpSpPr>
        <a:xfrm>
          <a:off x="0" y="0"/>
          <a:ext cx="0" cy="0"/>
        </a:xfrm>
      </p:grpSpPr>
      <p:pic>
        <p:nvPicPr>
          <p:cNvPr id="4" name="图片 3"/>
          <p:cNvPicPr>
            <a:picLocks noChangeAspect="1"/>
          </p:cNvPicPr>
          <p:nvPr>
            <p:custDataLst>
              <p:tags r:id="rId5"/>
            </p:custDataLst>
          </p:nvPr>
        </p:nvPicPr>
        <p:blipFill>
          <a:blip r:embed="rId4">
            <a:extLst>
              <a:ext uri="{28A0092B-C50C-407E-A947-70E740481C1C}">
                <a14:useLocalDpi/>
              </a:ext>
            </a:extLst>
          </a:blip>
          <a:stretch>
            <a:fillRect/>
          </a:stretch>
        </p:blipFill>
        <p:spPr>
          <a:xfrm>
            <a:off x="6185647" y="1312934"/>
            <a:ext cx="5957507" cy="5545065"/>
          </a:xfrm>
          <a:prstGeom prst="rect">
            <a:avLst/>
          </a:prstGeom>
          <a:effectLst/>
        </p:spPr>
      </p:pic>
      <p:sp>
        <p:nvSpPr>
          <p:cNvPr id="32" name="TextBox 7"/>
          <p:cNvSpPr txBox="1">
            <a:spLocks noChangeArrowheads="1"/>
          </p:cNvSpPr>
          <p:nvPr>
            <p:custDataLst>
              <p:tags r:id="rId6"/>
            </p:custDataLst>
          </p:nvPr>
        </p:nvSpPr>
        <p:spPr bwMode="auto">
          <a:xfrm>
            <a:off x="3300305" y="3361765"/>
            <a:ext cx="4954711" cy="12035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7098">
                <a:ln w="0"/>
                <a:blipFill dpi="0" rotWithShape="1">
                  <a:blip r:embed="rId7"/>
                  <a:stretch>
                    <a:fillRect/>
                  </a:stretch>
                </a:blipFill>
                <a:effectLst>
                  <a:reflection algn="bl" blurRad="63500" dir="5400000" dist="88900" endA="300" endPos="35500" rotWithShape="0" stA="53000" sy="-90000"/>
                </a:effectLst>
                <a:latin charset="-122" panose="02000603000000000000" pitchFamily="2" typeface="禹卫书法行书简体 "/>
                <a:ea charset="-122" panose="02000603000000000000" pitchFamily="2" typeface="禹卫书法行书简体 "/>
              </a:rPr>
              <a:t>京剧的分类</a:t>
            </a:r>
          </a:p>
        </p:txBody>
      </p:sp>
      <p:pic>
        <p:nvPicPr>
          <p:cNvPr id="33" name="图片 32"/>
          <p:cNvPicPr>
            <a:picLocks noChangeAspect="1"/>
          </p:cNvPicPr>
          <p:nvPr>
            <p:custDataLst>
              <p:tags r:id="rId9"/>
            </p:custDataLst>
          </p:nvPr>
        </p:nvPicPr>
        <p:blipFill>
          <a:blip r:embed="rId8">
            <a:extLst>
              <a:ext uri="{28A0092B-C50C-407E-A947-70E740481C1C}">
                <a14:useLocalDpi/>
              </a:ext>
            </a:extLst>
          </a:blip>
          <a:stretch>
            <a:fillRect/>
          </a:stretch>
        </p:blipFill>
        <p:spPr>
          <a:xfrm>
            <a:off x="148056" y="3899647"/>
            <a:ext cx="2034436" cy="2958353"/>
          </a:xfrm>
          <a:prstGeom prst="rect">
            <a:avLst/>
          </a:prstGeom>
          <a:effectLst/>
        </p:spPr>
      </p:pic>
      <p:sp>
        <p:nvSpPr>
          <p:cNvPr id="34" name="TextBox 7"/>
          <p:cNvSpPr txBox="1">
            <a:spLocks noChangeArrowheads="1"/>
          </p:cNvSpPr>
          <p:nvPr>
            <p:custDataLst>
              <p:tags r:id="rId10"/>
            </p:custDataLst>
          </p:nvPr>
        </p:nvSpPr>
        <p:spPr bwMode="auto">
          <a:xfrm>
            <a:off x="4607808" y="2802062"/>
            <a:ext cx="2339703" cy="6095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ctr" defTabSz="1218736" eaLnBrk="1" fontAlgn="base" hangingPunct="1">
              <a:spcBef>
                <a:spcPct val="0"/>
              </a:spcBef>
              <a:spcAft>
                <a:spcPct val="0"/>
              </a:spcAft>
            </a:pPr>
            <a:r>
              <a:rPr altLang="en-US" b="1" lang="zh-CN" sz="3200">
                <a:ln w="0"/>
                <a:blipFill dpi="0" rotWithShape="1">
                  <a:blip r:embed="rId7"/>
                  <a:stretch>
                    <a:fillRect/>
                  </a:stretch>
                </a:blipFill>
                <a:effectLst/>
                <a:latin charset="-122" panose="020b0503020204020204" pitchFamily="34" typeface="微软雅黑"/>
                <a:ea charset="-122" panose="020b0503020204020204" pitchFamily="34" typeface="微软雅黑"/>
              </a:rPr>
              <a:t>第二幕</a:t>
            </a:r>
          </a:p>
        </p:txBody>
      </p:sp>
      <p:pic>
        <p:nvPicPr>
          <p:cNvPr id="37" name="图片 36"/>
          <p:cNvPicPr>
            <a:picLocks noChangeAspect="1"/>
          </p:cNvPicPr>
          <p:nvPr>
            <p:custDataLst>
              <p:tags r:id="rId12"/>
            </p:custDataLst>
          </p:nvPr>
        </p:nvPicPr>
        <p:blipFill>
          <a:blip r:embed="rId11">
            <a:extLst>
              <a:ext uri="{28A0092B-C50C-407E-A947-70E740481C1C}">
                <a14:useLocalDpi/>
              </a:ext>
            </a:extLst>
          </a:blip>
          <a:stretch>
            <a:fillRect/>
          </a:stretch>
        </p:blipFill>
        <p:spPr>
          <a:xfrm>
            <a:off x="6032500" y="863596"/>
            <a:ext cx="968126" cy="1248139"/>
          </a:xfrm>
          <a:prstGeom prst="rect">
            <a:avLst/>
          </a:prstGeom>
          <a:effectLst/>
        </p:spPr>
      </p:pic>
    </p:spTree>
    <p:extLst>
      <p:ext uri="{BB962C8B-B14F-4D97-AF65-F5344CB8AC3E}">
        <p14:creationId val="302464513"/>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1000"/>
                                  </p:stCondLst>
                                  <p:childTnLst>
                                    <p:set>
                                      <p:cBhvr>
                                        <p:cTn dur="1" fill="hold" id="11">
                                          <p:stCondLst>
                                            <p:cond delay="0"/>
                                          </p:stCondLst>
                                        </p:cTn>
                                        <p:tgtEl>
                                          <p:spTgt spid="33"/>
                                        </p:tgtEl>
                                        <p:attrNameLst>
                                          <p:attrName>style.visibility</p:attrName>
                                        </p:attrNameLst>
                                      </p:cBhvr>
                                      <p:to>
                                        <p:strVal val="visible"/>
                                      </p:to>
                                    </p:set>
                                    <p:animEffect filter="fade" transition="in">
                                      <p:cBhvr>
                                        <p:cTn dur="2000" id="12"/>
                                        <p:tgtEl>
                                          <p:spTgt spid="33"/>
                                        </p:tgtEl>
                                      </p:cBhvr>
                                    </p:animEffect>
                                    <p:anim calcmode="lin" valueType="num">
                                      <p:cBhvr>
                                        <p:cTn dur="2000" fill="hold" id="13"/>
                                        <p:tgtEl>
                                          <p:spTgt spid="33"/>
                                        </p:tgtEl>
                                        <p:attrNameLst>
                                          <p:attrName>ppt_x</p:attrName>
                                        </p:attrNameLst>
                                      </p:cBhvr>
                                      <p:tavLst>
                                        <p:tav tm="0">
                                          <p:val>
                                            <p:strVal val="#ppt_x"/>
                                          </p:val>
                                        </p:tav>
                                        <p:tav tm="100000">
                                          <p:val>
                                            <p:strVal val="#ppt_x"/>
                                          </p:val>
                                        </p:tav>
                                      </p:tavLst>
                                    </p:anim>
                                    <p:anim calcmode="lin" valueType="num">
                                      <p:cBhvr>
                                        <p:cTn dur="2000" fill="hold" id="14"/>
                                        <p:tgtEl>
                                          <p:spTgt spid="33"/>
                                        </p:tgtEl>
                                        <p:attrNameLst>
                                          <p:attrName>ppt_y</p:attrName>
                                        </p:attrNameLst>
                                      </p:cBhvr>
                                      <p:tavLst>
                                        <p:tav tm="0">
                                          <p:val>
                                            <p:strVal val="#ppt_y+.1"/>
                                          </p:val>
                                        </p:tav>
                                        <p:tav tm="100000">
                                          <p:val>
                                            <p:strVal val="#ppt_y"/>
                                          </p:val>
                                        </p:tav>
                                      </p:tavLst>
                                    </p:anim>
                                  </p:childTnLst>
                                </p:cTn>
                              </p:par>
                              <p:par>
                                <p:cTn fill="hold" id="15" nodeType="withEffect" presetClass="entr" presetID="2" presetSubtype="6">
                                  <p:stCondLst>
                                    <p:cond delay="2000"/>
                                  </p:stCondLst>
                                  <p:childTnLst>
                                    <p:set>
                                      <p:cBhvr>
                                        <p:cTn dur="1" fill="hold" id="16">
                                          <p:stCondLst>
                                            <p:cond delay="0"/>
                                          </p:stCondLst>
                                        </p:cTn>
                                        <p:tgtEl>
                                          <p:spTgt spid="37"/>
                                        </p:tgtEl>
                                        <p:attrNameLst>
                                          <p:attrName>style.visibility</p:attrName>
                                        </p:attrNameLst>
                                      </p:cBhvr>
                                      <p:to>
                                        <p:strVal val="visible"/>
                                      </p:to>
                                    </p:set>
                                    <p:anim calcmode="lin" valueType="num">
                                      <p:cBhvr additive="base">
                                        <p:cTn dur="2000" fill="hold" id="17"/>
                                        <p:tgtEl>
                                          <p:spTgt spid="37"/>
                                        </p:tgtEl>
                                        <p:attrNameLst>
                                          <p:attrName>ppt_x</p:attrName>
                                        </p:attrNameLst>
                                      </p:cBhvr>
                                      <p:tavLst>
                                        <p:tav tm="0">
                                          <p:val>
                                            <p:strVal val="1+#ppt_w/2"/>
                                          </p:val>
                                        </p:tav>
                                        <p:tav tm="100000">
                                          <p:val>
                                            <p:strVal val="#ppt_x"/>
                                          </p:val>
                                        </p:tav>
                                      </p:tavLst>
                                    </p:anim>
                                    <p:anim calcmode="lin" valueType="num">
                                      <p:cBhvr additive="base">
                                        <p:cTn dur="2000" fill="hold" id="18"/>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pic>
        <p:nvPicPr>
          <p:cNvPr id="8" name="图片 7"/>
          <p:cNvPicPr>
            <a:picLocks noChangeAspect="1"/>
          </p:cNvPicPr>
          <p:nvPr>
            <p:custDataLst>
              <p:tags r:id="rId4"/>
            </p:custDataLst>
          </p:nvPr>
        </p:nvPicPr>
        <p:blipFill>
          <a:blip r:embed="rId3">
            <a:extLst>
              <a:ext uri="{28A0092B-C50C-407E-A947-70E740481C1C}">
                <a14:useLocalDpi/>
              </a:ext>
            </a:extLst>
          </a:blip>
          <a:stretch>
            <a:fillRect/>
          </a:stretch>
        </p:blipFill>
        <p:spPr>
          <a:xfrm>
            <a:off x="8308117" y="1145645"/>
            <a:ext cx="3588438" cy="5680353"/>
          </a:xfrm>
          <a:prstGeom prst="rect">
            <a:avLst/>
          </a:prstGeom>
          <a:effectLst/>
        </p:spPr>
      </p:pic>
      <p:sp>
        <p:nvSpPr>
          <p:cNvPr id="11" name="文本框 11"/>
          <p:cNvSpPr txBox="1"/>
          <p:nvPr>
            <p:custDataLst>
              <p:tags r:id="rId5"/>
            </p:custDataLst>
          </p:nvPr>
        </p:nvSpPr>
        <p:spPr>
          <a:xfrm>
            <a:off x="903079" y="2119653"/>
            <a:ext cx="3650838" cy="25603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z="1200">
                <a:solidFill>
                  <a:schemeClr val="bg1">
                    <a:lumMod val="50000"/>
                  </a:schemeClr>
                </a:solidFill>
                <a:latin charset="-122" panose="020b0503020204020204" pitchFamily="34" typeface="微软雅黑"/>
                <a:ea charset="-122" panose="020b0503020204020204" pitchFamily="34" typeface="微软雅黑"/>
              </a:rPr>
              <a:t>       中国京剧是中国的“国粹”，已有２００年历史，清朝乾隆五十五年（１７９０年）四大徽班(三庆、四喜、春台、和春)四班进京后与北京剧坛的昆曲、汉剧、弋阳、乱弹等剧种经过五、六十年的融汇，衍变成为京剧，是中国最大戏曲剧种。京剧是综合性表演艺术。集唱（歌唱）、念（念白）、做（表演）、打（武打）、舞(舞蹈)为一体、通过程式的表演手段叙演故事，刻划人物，表达“喜、怒、哀、乐、惊、恐、悲”思想感情。</a:t>
            </a:r>
          </a:p>
        </p:txBody>
      </p:sp>
      <p:pic>
        <p:nvPicPr>
          <p:cNvPr id="9" name="图片 8"/>
          <p:cNvPicPr>
            <a:picLocks noChangeAspect="1"/>
          </p:cNvPicPr>
          <p:nvPr>
            <p:custDataLst>
              <p:tags r:id="rId7"/>
            </p:custDataLst>
          </p:nvPr>
        </p:nvPicPr>
        <p:blipFill>
          <a:blip r:embed="rId6">
            <a:extLst>
              <a:ext uri="{28A0092B-C50C-407E-A947-70E740481C1C}">
                <a14:useLocalDpi/>
              </a:ext>
            </a:extLst>
          </a:blip>
          <a:stretch>
            <a:fillRect/>
          </a:stretch>
        </p:blipFill>
        <p:spPr>
          <a:xfrm>
            <a:off x="5293097" y="438467"/>
            <a:ext cx="2777611" cy="3362372"/>
          </a:xfrm>
          <a:prstGeom prst="rect">
            <a:avLst/>
          </a:prstGeom>
        </p:spPr>
      </p:pic>
      <p:sp>
        <p:nvSpPr>
          <p:cNvPr id="12" name="TextBox 7"/>
          <p:cNvSpPr txBox="1">
            <a:spLocks noChangeArrowheads="1"/>
          </p:cNvSpPr>
          <p:nvPr>
            <p:custDataLst>
              <p:tags r:id="rId8"/>
            </p:custDataLst>
          </p:nvPr>
        </p:nvSpPr>
        <p:spPr bwMode="auto">
          <a:xfrm>
            <a:off x="6437216" y="3800839"/>
            <a:ext cx="731376" cy="1502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vert="eaVert"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3200">
                <a:ln w="0"/>
                <a:blipFill dpi="0" rotWithShape="1">
                  <a:blip r:embed="rId9"/>
                  <a:stretch>
                    <a:fillRect/>
                  </a:stretch>
                </a:blipFill>
                <a:effectLst/>
                <a:latin charset="-122" panose="02000603000000000000" pitchFamily="2" typeface="禹卫书法行书简体 "/>
                <a:ea charset="-122" panose="02000603000000000000" pitchFamily="2" typeface="禹卫书法行书简体 "/>
              </a:rPr>
              <a:t>的分类</a:t>
            </a:r>
          </a:p>
        </p:txBody>
      </p:sp>
      <p:pic>
        <p:nvPicPr>
          <p:cNvPr id="15" name="图片 14"/>
          <p:cNvPicPr>
            <a:picLocks noChangeAspect="1"/>
          </p:cNvPicPr>
          <p:nvPr>
            <p:custDataLst>
              <p:tags r:id="rId11"/>
            </p:custDataLst>
          </p:nvPr>
        </p:nvPicPr>
        <p:blipFill>
          <a:blip r:embed="rId10">
            <a:extLst>
              <a:ext uri="{28A0092B-C50C-407E-A947-70E740481C1C}">
                <a14:useLocalDpi/>
              </a:ext>
            </a:extLst>
          </a:blip>
          <a:stretch>
            <a:fillRect/>
          </a:stretch>
        </p:blipFill>
        <p:spPr>
          <a:xfrm>
            <a:off x="3811744" y="3928229"/>
            <a:ext cx="2034436" cy="2958353"/>
          </a:xfrm>
          <a:prstGeom prst="rect">
            <a:avLst/>
          </a:prstGeom>
          <a:effectLst/>
        </p:spPr>
      </p:pic>
      <p:grpSp>
        <p:nvGrpSpPr>
          <p:cNvPr id="4" name="组合 3"/>
          <p:cNvGrpSpPr/>
          <p:nvPr>
            <p:custDataLst>
              <p:tags r:id="rId12"/>
            </p:custDataLst>
          </p:nvPr>
        </p:nvGrpSpPr>
        <p:grpSpPr>
          <a:xfrm>
            <a:off x="0" y="4247"/>
            <a:ext cx="3092823" cy="1141398"/>
            <a:chOff x="0" y="4247"/>
            <a:chExt cx="3092823" cy="1141398"/>
          </a:xfrm>
        </p:grpSpPr>
        <p:pic>
          <p:nvPicPr>
            <p:cNvPr id="3" name="图片 2"/>
            <p:cNvPicPr>
              <a:picLocks noChangeAspect="1"/>
            </p:cNvPicPr>
            <p:nvPr>
              <p:custDataLst>
                <p:tags r:id="rId14"/>
              </p:custDataLst>
            </p:nvPr>
          </p:nvPicPr>
          <p:blipFill>
            <a:blip r:embed="rId13">
              <a:extLst>
                <a:ext uri="{28A0092B-C50C-407E-A947-70E740481C1C}">
                  <a14:useLocalDpi/>
                </a:ext>
              </a:extLst>
            </a:blip>
            <a:stretch>
              <a:fillRect/>
            </a:stretch>
          </p:blipFill>
          <p:spPr>
            <a:xfrm>
              <a:off x="0" y="4247"/>
              <a:ext cx="2268044" cy="1141398"/>
            </a:xfrm>
            <a:prstGeom prst="rect">
              <a:avLst/>
            </a:prstGeom>
          </p:spPr>
        </p:pic>
        <p:sp>
          <p:nvSpPr>
            <p:cNvPr id="10" name="TextBox 7"/>
            <p:cNvSpPr txBox="1">
              <a:spLocks noChangeArrowheads="1"/>
            </p:cNvSpPr>
            <p:nvPr>
              <p:custDataLst>
                <p:tags r:id="rId15"/>
              </p:custDataLst>
            </p:nvPr>
          </p:nvSpPr>
          <p:spPr bwMode="auto">
            <a:xfrm>
              <a:off x="931492" y="299818"/>
              <a:ext cx="2161331"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9"/>
                    <a:stretch>
                      <a:fillRect/>
                    </a:stretch>
                  </a:blipFill>
                  <a:effectLst/>
                  <a:latin charset="-122" panose="020b0503020204020204" pitchFamily="34" typeface="微软雅黑"/>
                  <a:ea charset="-122" panose="020b0503020204020204" pitchFamily="34" typeface="微软雅黑"/>
                </a:rPr>
                <a:t>第/二/幕/京剧的分类</a:t>
              </a:r>
            </a:p>
          </p:txBody>
        </p:sp>
      </p:grpSp>
      <p:pic>
        <p:nvPicPr>
          <p:cNvPr id="13" name="图片 12"/>
          <p:cNvPicPr>
            <a:picLocks noChangeAspect="1"/>
          </p:cNvPicPr>
          <p:nvPr>
            <p:custDataLst>
              <p:tags r:id="rId17"/>
            </p:custDataLst>
          </p:nvPr>
        </p:nvPicPr>
        <p:blipFill>
          <a:blip r:embed="rId16">
            <a:extLst>
              <a:ext uri="{28A0092B-C50C-407E-A947-70E740481C1C}">
                <a14:useLocalDpi/>
              </a:ext>
            </a:extLst>
          </a:blip>
          <a:stretch>
            <a:fillRect/>
          </a:stretch>
        </p:blipFill>
        <p:spPr>
          <a:xfrm>
            <a:off x="786691" y="5678985"/>
            <a:ext cx="3392557" cy="1179015"/>
          </a:xfrm>
          <a:prstGeom prst="rect">
            <a:avLst/>
          </a:prstGeom>
        </p:spPr>
      </p:pic>
      <p:pic>
        <p:nvPicPr>
          <p:cNvPr id="14" name="图片 10"/>
          <p:cNvPicPr>
            <a:picLocks noChangeArrowheads="1" noChangeAspect="1"/>
          </p:cNvPicPr>
          <p:nvPr>
            <p:custDataLst>
              <p:tags r:id="rId19"/>
            </p:custDataLst>
          </p:nvPr>
        </p:nvPicPr>
        <p:blipFill>
          <a:blip r:embed="rId18">
            <a:extLst>
              <a:ext uri="{28A0092B-C50C-407E-A947-70E740481C1C}">
                <a14:useLocalDpi/>
              </a:ext>
            </a:extLst>
          </a:blip>
          <a:stretch>
            <a:fillRect/>
          </a:stretch>
        </p:blipFill>
        <p:spPr bwMode="auto">
          <a:xfrm>
            <a:off x="7702232" y="404512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20802342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6" presetSubtype="32">
                                  <p:stCondLst>
                                    <p:cond delay="0"/>
                                  </p:stCondLst>
                                  <p:childTnLst>
                                    <p:set>
                                      <p:cBhvr>
                                        <p:cTn dur="1" fill="hold" id="9">
                                          <p:stCondLst>
                                            <p:cond delay="0"/>
                                          </p:stCondLst>
                                        </p:cTn>
                                        <p:tgtEl>
                                          <p:spTgt spid="9"/>
                                        </p:tgtEl>
                                        <p:attrNameLst>
                                          <p:attrName>style.visibility</p:attrName>
                                        </p:attrNameLst>
                                      </p:cBhvr>
                                      <p:to>
                                        <p:strVal val="visible"/>
                                      </p:to>
                                    </p:set>
                                    <p:animEffect filter="circle(out)" transition="in">
                                      <p:cBhvr>
                                        <p:cTn dur="3000" id="10"/>
                                        <p:tgtEl>
                                          <p:spTgt spid="9"/>
                                        </p:tgtEl>
                                      </p:cBhvr>
                                    </p:animEffect>
                                  </p:childTnLst>
                                </p:cTn>
                              </p:par>
                              <p:par>
                                <p:cTn fill="hold" id="11" nodeType="withEffect" presetClass="entr" presetID="22" presetSubtype="4">
                                  <p:stCondLst>
                                    <p:cond delay="0"/>
                                  </p:stCondLst>
                                  <p:childTnLst>
                                    <p:set>
                                      <p:cBhvr>
                                        <p:cTn dur="1" fill="hold" id="12">
                                          <p:stCondLst>
                                            <p:cond delay="0"/>
                                          </p:stCondLst>
                                        </p:cTn>
                                        <p:tgtEl>
                                          <p:spTgt spid="13"/>
                                        </p:tgtEl>
                                        <p:attrNameLst>
                                          <p:attrName>style.visibility</p:attrName>
                                        </p:attrNameLst>
                                      </p:cBhvr>
                                      <p:to>
                                        <p:strVal val="visible"/>
                                      </p:to>
                                    </p:set>
                                    <p:animEffect filter="wipe(down)" transition="in">
                                      <p:cBhvr>
                                        <p:cTn dur="2000" id="13"/>
                                        <p:tgtEl>
                                          <p:spTgt spid="13"/>
                                        </p:tgtEl>
                                      </p:cBhvr>
                                    </p:animEffect>
                                  </p:childTnLst>
                                </p:cTn>
                              </p:par>
                              <p:par>
                                <p:cTn fill="hold" id="14" nodeType="withEffect" presetClass="entr" presetID="42" presetSubtype="0">
                                  <p:stCondLst>
                                    <p:cond delay="1000"/>
                                  </p:stCondLst>
                                  <p:childTnLst>
                                    <p:set>
                                      <p:cBhvr>
                                        <p:cTn dur="1" fill="hold" id="15">
                                          <p:stCondLst>
                                            <p:cond delay="0"/>
                                          </p:stCondLst>
                                        </p:cTn>
                                        <p:tgtEl>
                                          <p:spTgt spid="8"/>
                                        </p:tgtEl>
                                        <p:attrNameLst>
                                          <p:attrName>style.visibility</p:attrName>
                                        </p:attrNameLst>
                                      </p:cBhvr>
                                      <p:to>
                                        <p:strVal val="visible"/>
                                      </p:to>
                                    </p:set>
                                    <p:animEffect filter="fade" transition="in">
                                      <p:cBhvr>
                                        <p:cTn dur="2000" id="16"/>
                                        <p:tgtEl>
                                          <p:spTgt spid="8"/>
                                        </p:tgtEl>
                                      </p:cBhvr>
                                    </p:animEffect>
                                    <p:anim calcmode="lin" valueType="num">
                                      <p:cBhvr>
                                        <p:cTn dur="2000" fill="hold" id="17"/>
                                        <p:tgtEl>
                                          <p:spTgt spid="8"/>
                                        </p:tgtEl>
                                        <p:attrNameLst>
                                          <p:attrName>ppt_x</p:attrName>
                                        </p:attrNameLst>
                                      </p:cBhvr>
                                      <p:tavLst>
                                        <p:tav tm="0">
                                          <p:val>
                                            <p:strVal val="#ppt_x"/>
                                          </p:val>
                                        </p:tav>
                                        <p:tav tm="100000">
                                          <p:val>
                                            <p:strVal val="#ppt_x"/>
                                          </p:val>
                                        </p:tav>
                                      </p:tavLst>
                                    </p:anim>
                                    <p:anim calcmode="lin" valueType="num">
                                      <p:cBhvr>
                                        <p:cTn dur="2000" fill="hold" id="18"/>
                                        <p:tgtEl>
                                          <p:spTgt spid="8"/>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3000"/>
                            </p:stCondLst>
                            <p:childTnLst>
                              <p:par>
                                <p:cTn fill="hold" grpId="0" id="20" nodeType="afterEffect" presetClass="entr" presetID="2" presetSubtype="4">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2000" fill="hold" id="22"/>
                                        <p:tgtEl>
                                          <p:spTgt spid="12"/>
                                        </p:tgtEl>
                                        <p:attrNameLst>
                                          <p:attrName>ppt_x</p:attrName>
                                        </p:attrNameLst>
                                      </p:cBhvr>
                                      <p:tavLst>
                                        <p:tav tm="0">
                                          <p:val>
                                            <p:strVal val="#ppt_x"/>
                                          </p:val>
                                        </p:tav>
                                        <p:tav tm="100000">
                                          <p:val>
                                            <p:strVal val="#ppt_x"/>
                                          </p:val>
                                        </p:tav>
                                      </p:tavLst>
                                    </p:anim>
                                    <p:anim calcmode="lin" valueType="num">
                                      <p:cBhvr additive="base">
                                        <p:cTn dur="2000" fill="hold" id="23"/>
                                        <p:tgtEl>
                                          <p:spTgt spid="12"/>
                                        </p:tgtEl>
                                        <p:attrNameLst>
                                          <p:attrName>ppt_y</p:attrName>
                                        </p:attrNameLst>
                                      </p:cBhvr>
                                      <p:tavLst>
                                        <p:tav tm="0">
                                          <p:val>
                                            <p:strVal val="1+#ppt_h/2"/>
                                          </p:val>
                                        </p:tav>
                                        <p:tav tm="100000">
                                          <p:val>
                                            <p:strVal val="#ppt_y"/>
                                          </p:val>
                                        </p:tav>
                                      </p:tavLst>
                                    </p:anim>
                                  </p:childTnLst>
                                </p:cTn>
                              </p:par>
                              <p:par>
                                <p:cTn fill="hold" id="24" nodeType="withEffect" presetClass="entr" presetID="42" presetSubtype="0">
                                  <p:stCondLst>
                                    <p:cond delay="1000"/>
                                  </p:stCondLst>
                                  <p:childTnLst>
                                    <p:set>
                                      <p:cBhvr>
                                        <p:cTn dur="1" fill="hold" id="25">
                                          <p:stCondLst>
                                            <p:cond delay="0"/>
                                          </p:stCondLst>
                                        </p:cTn>
                                        <p:tgtEl>
                                          <p:spTgt spid="15"/>
                                        </p:tgtEl>
                                        <p:attrNameLst>
                                          <p:attrName>style.visibility</p:attrName>
                                        </p:attrNameLst>
                                      </p:cBhvr>
                                      <p:to>
                                        <p:strVal val="visible"/>
                                      </p:to>
                                    </p:set>
                                    <p:animEffect filter="fade" transition="in">
                                      <p:cBhvr>
                                        <p:cTn dur="2000" id="26"/>
                                        <p:tgtEl>
                                          <p:spTgt spid="15"/>
                                        </p:tgtEl>
                                      </p:cBhvr>
                                    </p:animEffect>
                                    <p:anim calcmode="lin" valueType="num">
                                      <p:cBhvr>
                                        <p:cTn dur="2000" fill="hold" id="27"/>
                                        <p:tgtEl>
                                          <p:spTgt spid="15"/>
                                        </p:tgtEl>
                                        <p:attrNameLst>
                                          <p:attrName>ppt_x</p:attrName>
                                        </p:attrNameLst>
                                      </p:cBhvr>
                                      <p:tavLst>
                                        <p:tav tm="0">
                                          <p:val>
                                            <p:strVal val="#ppt_x"/>
                                          </p:val>
                                        </p:tav>
                                        <p:tav tm="100000">
                                          <p:val>
                                            <p:strVal val="#ppt_x"/>
                                          </p:val>
                                        </p:tav>
                                      </p:tavLst>
                                    </p:anim>
                                    <p:anim calcmode="lin" valueType="num">
                                      <p:cBhvr>
                                        <p:cTn dur="2000" fill="hold" id="28"/>
                                        <p:tgtEl>
                                          <p:spTgt spid="15"/>
                                        </p:tgtEl>
                                        <p:attrNameLst>
                                          <p:attrName>ppt_y</p:attrName>
                                        </p:attrNameLst>
                                      </p:cBhvr>
                                      <p:tavLst>
                                        <p:tav tm="0">
                                          <p:val>
                                            <p:strVal val="#ppt_y+.1"/>
                                          </p:val>
                                        </p:tav>
                                        <p:tav tm="100000">
                                          <p:val>
                                            <p:strVal val="#ppt_y"/>
                                          </p:val>
                                        </p:tav>
                                      </p:tavLst>
                                    </p:anim>
                                  </p:childTnLst>
                                </p:cTn>
                              </p:par>
                              <p:par>
                                <p:cTn fill="hold" id="29" nodeType="withEffect" presetClass="entr" presetID="14" presetSubtype="10">
                                  <p:stCondLst>
                                    <p:cond delay="1000"/>
                                  </p:stCondLst>
                                  <p:childTnLst>
                                    <p:set>
                                      <p:cBhvr>
                                        <p:cTn dur="1" fill="hold" id="30">
                                          <p:stCondLst>
                                            <p:cond delay="0"/>
                                          </p:stCondLst>
                                        </p:cTn>
                                        <p:tgtEl>
                                          <p:spTgt spid="14"/>
                                        </p:tgtEl>
                                        <p:attrNameLst>
                                          <p:attrName>style.visibility</p:attrName>
                                        </p:attrNameLst>
                                      </p:cBhvr>
                                      <p:to>
                                        <p:strVal val="visible"/>
                                      </p:to>
                                    </p:set>
                                    <p:animEffect filter="randombar(horizontal)" transition="in">
                                      <p:cBhvr>
                                        <p:cTn dur="500" id="31"/>
                                        <p:tgtEl>
                                          <p:spTgt spid="14"/>
                                        </p:tgtEl>
                                      </p:cBhvr>
                                    </p:animEffect>
                                  </p:childTnLst>
                                </p:cTn>
                              </p:par>
                              <p:par>
                                <p:cTn fill="hold" grpId="0" id="32" nodeType="withEffect" presetClass="entr" presetID="22" presetSubtype="1">
                                  <p:stCondLst>
                                    <p:cond delay="1000"/>
                                  </p:stCondLst>
                                  <p:childTnLst>
                                    <p:set>
                                      <p:cBhvr>
                                        <p:cTn dur="1" fill="hold" id="33">
                                          <p:stCondLst>
                                            <p:cond delay="0"/>
                                          </p:stCondLst>
                                        </p:cTn>
                                        <p:tgtEl>
                                          <p:spTgt spid="11"/>
                                        </p:tgtEl>
                                        <p:attrNameLst>
                                          <p:attrName>style.visibility</p:attrName>
                                        </p:attrNameLst>
                                      </p:cBhvr>
                                      <p:to>
                                        <p:strVal val="visible"/>
                                      </p:to>
                                    </p:set>
                                    <p:animEffect filter="wipe(up)" transition="in">
                                      <p:cBhvr>
                                        <p:cTn dur="5000" id="3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grpSp>
        <p:nvGrpSpPr>
          <p:cNvPr id="4" name="组合 3"/>
          <p:cNvGrpSpPr/>
          <p:nvPr>
            <p:custDataLst>
              <p:tags r:id="rId3"/>
            </p:custDataLst>
          </p:nvPr>
        </p:nvGrpSpPr>
        <p:grpSpPr>
          <a:xfrm>
            <a:off x="0" y="4247"/>
            <a:ext cx="3321814" cy="1141398"/>
            <a:chOff x="0" y="4247"/>
            <a:chExt cx="3321814" cy="1141398"/>
          </a:xfrm>
        </p:grpSpPr>
        <p:pic>
          <p:nvPicPr>
            <p:cNvPr id="3" name="图片 2"/>
            <p:cNvPicPr>
              <a:picLocks noChangeAspect="1"/>
            </p:cNvPicPr>
            <p:nvPr>
              <p:custDataLst>
                <p:tags r:id="rId5"/>
              </p:custDataLst>
            </p:nvPr>
          </p:nvPicPr>
          <p:blipFill>
            <a:blip r:embed="rId4">
              <a:extLst>
                <a:ext uri="{28A0092B-C50C-407E-A947-70E740481C1C}">
                  <a14:useLocalDpi/>
                </a:ext>
              </a:extLst>
            </a:blip>
            <a:stretch>
              <a:fillRect/>
            </a:stretch>
          </p:blipFill>
          <p:spPr>
            <a:xfrm>
              <a:off x="0" y="4247"/>
              <a:ext cx="2268044" cy="1141398"/>
            </a:xfrm>
            <a:prstGeom prst="rect">
              <a:avLst/>
            </a:prstGeom>
          </p:spPr>
        </p:pic>
        <p:sp>
          <p:nvSpPr>
            <p:cNvPr id="10" name="TextBox 7"/>
            <p:cNvSpPr txBox="1">
              <a:spLocks noChangeArrowheads="1"/>
            </p:cNvSpPr>
            <p:nvPr>
              <p:custDataLst>
                <p:tags r:id="rId6"/>
              </p:custDataLst>
            </p:nvPr>
          </p:nvSpPr>
          <p:spPr bwMode="auto">
            <a:xfrm>
              <a:off x="931492" y="299818"/>
              <a:ext cx="2390322"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7"/>
                    <a:stretch>
                      <a:fillRect/>
                    </a:stretch>
                  </a:blipFill>
                  <a:effectLst/>
                  <a:latin charset="-122" panose="020b0503020204020204" pitchFamily="34" typeface="微软雅黑"/>
                  <a:ea charset="-122" panose="020b0503020204020204" pitchFamily="34" typeface="微软雅黑"/>
                </a:rPr>
                <a:t>第/二/幕/京剧行当分类</a:t>
              </a:r>
            </a:p>
          </p:txBody>
        </p:sp>
      </p:grpSp>
      <p:pic>
        <p:nvPicPr>
          <p:cNvPr id="16" name="图片 10"/>
          <p:cNvPicPr>
            <a:picLocks noChangeArrowheads="1" noChangeAspect="1"/>
          </p:cNvPicPr>
          <p:nvPr>
            <p:custDataLst>
              <p:tags r:id="rId9"/>
            </p:custDataLst>
          </p:nvPr>
        </p:nvPicPr>
        <p:blipFill>
          <a:blip r:embed="rId8">
            <a:extLst>
              <a:ext uri="{28A0092B-C50C-407E-A947-70E740481C1C}">
                <a14:useLocalDpi/>
              </a:ext>
            </a:extLst>
          </a:blip>
          <a:stretch>
            <a:fillRect/>
          </a:stretch>
        </p:blipFill>
        <p:spPr bwMode="auto">
          <a:xfrm>
            <a:off x="9183231" y="66907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7" name="组合 26"/>
          <p:cNvGrpSpPr/>
          <p:nvPr>
            <p:custDataLst>
              <p:tags r:id="rId10"/>
            </p:custDataLst>
          </p:nvPr>
        </p:nvGrpSpPr>
        <p:grpSpPr>
          <a:xfrm flipH="1">
            <a:off x="0" y="1452057"/>
            <a:ext cx="7596736" cy="5379048"/>
            <a:chOff x="4921624" y="1478952"/>
            <a:chExt cx="7596736" cy="5379048"/>
          </a:xfrm>
        </p:grpSpPr>
        <p:cxnSp>
          <p:nvCxnSpPr>
            <p:cNvPr id="18" name="直接连接符 17"/>
            <p:cNvCxnSpPr/>
            <p:nvPr>
              <p:custDataLst>
                <p:tags r:id="rId11"/>
              </p:custDataLst>
            </p:nvPr>
          </p:nvCxnSpPr>
          <p:spPr>
            <a:xfrm flipV="1">
              <a:off x="4921624" y="1478952"/>
              <a:ext cx="6965576" cy="537904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2"/>
              </p:custDataLst>
            </p:nvPr>
          </p:nvCxnSpPr>
          <p:spPr>
            <a:xfrm>
              <a:off x="11873753" y="1478952"/>
              <a:ext cx="644607" cy="7936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custDataLst>
              <p:tags r:id="rId13"/>
            </p:custDataLst>
          </p:nvPr>
        </p:nvSpPr>
        <p:spPr>
          <a:xfrm flipH="1" rot="2215587">
            <a:off x="6009590" y="3930189"/>
            <a:ext cx="1331259" cy="1949824"/>
          </a:xfrm>
          <a:prstGeom prst="rect">
            <a:avLst/>
          </a:prstGeom>
          <a:blipFill dpi="0" rotWithShape="1">
            <a:blip r:embed="rId1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custDataLst>
              <p:tags r:id="rId15"/>
            </p:custDataLst>
          </p:nvPr>
        </p:nvSpPr>
        <p:spPr>
          <a:xfrm flipH="1" rot="2215587">
            <a:off x="4632987" y="2858906"/>
            <a:ext cx="1331259" cy="1949824"/>
          </a:xfrm>
          <a:prstGeom prst="rect">
            <a:avLst/>
          </a:prstGeom>
          <a:blipFill dpi="0" rotWithShape="1">
            <a:blip r:embed="rId1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custDataLst>
              <p:tags r:id="rId17"/>
            </p:custDataLst>
          </p:nvPr>
        </p:nvSpPr>
        <p:spPr>
          <a:xfrm flipH="1" rot="2215587">
            <a:off x="3150370" y="1727285"/>
            <a:ext cx="1331259" cy="1949824"/>
          </a:xfrm>
          <a:prstGeom prst="rect">
            <a:avLst/>
          </a:prstGeom>
          <a:blipFill dpi="0" rotWithShape="1">
            <a:blip r:embed="rId18">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custDataLst>
              <p:tags r:id="rId19"/>
            </p:custDataLst>
          </p:nvPr>
        </p:nvSpPr>
        <p:spPr>
          <a:xfrm flipH="1" rot="2215587">
            <a:off x="1667752" y="595664"/>
            <a:ext cx="1331259" cy="1949824"/>
          </a:xfrm>
          <a:prstGeom prst="rect">
            <a:avLst/>
          </a:prstGeom>
          <a:blipFill dpi="0" rotWithShape="1">
            <a:blip r:embed="rId2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custDataLst>
              <p:tags r:id="rId21"/>
            </p:custDataLst>
          </p:nvPr>
        </p:nvSpPr>
        <p:spPr>
          <a:xfrm flipH="1" rot="18593576">
            <a:off x="-16940" y="2598613"/>
            <a:ext cx="1693027" cy="335280"/>
          </a:xfrm>
          <a:prstGeom prst="rect">
            <a:avLst/>
          </a:prstGeom>
          <a:noFill/>
        </p:spPr>
        <p:txBody>
          <a:bodyPr rtlCol="0" wrap="square">
            <a:spAutoFit/>
          </a:bodyPr>
          <a:lstStyle/>
          <a:p>
            <a:pPr algn="r"/>
            <a:r>
              <a:rPr altLang="en-US" b="1" lang="zh-CN" sz="1600">
                <a:solidFill>
                  <a:schemeClr val="tx1">
                    <a:lumMod val="65000"/>
                    <a:lumOff val="35000"/>
                  </a:schemeClr>
                </a:solidFill>
                <a:latin charset="-122" panose="020b0503020204020204" pitchFamily="34" typeface="微软雅黑"/>
                <a:ea charset="-122" panose="020b0503020204020204" pitchFamily="34" typeface="微软雅黑"/>
              </a:rPr>
              <a:t>生行(男人)</a:t>
            </a:r>
          </a:p>
        </p:txBody>
      </p:sp>
      <p:sp>
        <p:nvSpPr>
          <p:cNvPr id="26" name="文本框 25"/>
          <p:cNvSpPr txBox="1"/>
          <p:nvPr>
            <p:custDataLst>
              <p:tags r:id="rId22"/>
            </p:custDataLst>
          </p:nvPr>
        </p:nvSpPr>
        <p:spPr>
          <a:xfrm flipH="1" rot="18593576">
            <a:off x="220352" y="2797431"/>
            <a:ext cx="1746801" cy="457200"/>
          </a:xfrm>
          <a:prstGeom prst="rect">
            <a:avLst/>
          </a:prstGeom>
          <a:noFill/>
        </p:spPr>
        <p:txBody>
          <a:bodyPr rtlCol="0" wrap="square">
            <a:spAutoFit/>
          </a:bodyPr>
          <a:lstStyle/>
          <a:p>
            <a:pPr algn="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此处输入详细内容，此处输入详细内容，</a:t>
            </a:r>
          </a:p>
        </p:txBody>
      </p:sp>
      <p:pic>
        <p:nvPicPr>
          <p:cNvPr id="30" name="图片 29"/>
          <p:cNvPicPr>
            <a:picLocks noChangeAspect="1"/>
          </p:cNvPicPr>
          <p:nvPr>
            <p:custDataLst>
              <p:tags r:id="rId24"/>
            </p:custDataLst>
          </p:nvPr>
        </p:nvPicPr>
        <p:blipFill>
          <a:blip r:embed="rId23">
            <a:extLst>
              <a:ext uri="{28A0092B-C50C-407E-A947-70E740481C1C}">
                <a14:useLocalDpi/>
              </a:ext>
            </a:extLst>
          </a:blip>
          <a:stretch>
            <a:fillRect/>
          </a:stretch>
        </p:blipFill>
        <p:spPr>
          <a:xfrm>
            <a:off x="7511581" y="1478952"/>
            <a:ext cx="2777611" cy="3362372"/>
          </a:xfrm>
          <a:prstGeom prst="rect">
            <a:avLst/>
          </a:prstGeom>
        </p:spPr>
      </p:pic>
      <p:sp>
        <p:nvSpPr>
          <p:cNvPr id="31" name="TextBox 7"/>
          <p:cNvSpPr txBox="1">
            <a:spLocks noChangeArrowheads="1"/>
          </p:cNvSpPr>
          <p:nvPr>
            <p:custDataLst>
              <p:tags r:id="rId25"/>
            </p:custDataLst>
          </p:nvPr>
        </p:nvSpPr>
        <p:spPr bwMode="auto">
          <a:xfrm>
            <a:off x="8655701" y="4841323"/>
            <a:ext cx="731376" cy="21785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vert="eaVert"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3200">
                <a:ln w="0"/>
                <a:blipFill dpi="0" rotWithShape="1">
                  <a:blip r:embed="rId7"/>
                  <a:stretch>
                    <a:fillRect/>
                  </a:stretch>
                </a:blipFill>
                <a:latin charset="-122" panose="02000603000000000000" pitchFamily="2" typeface="禹卫书法行书简体 "/>
                <a:ea charset="-122" panose="02000603000000000000" pitchFamily="2" typeface="禹卫书法行书简体 "/>
              </a:rPr>
              <a:t>行当分类</a:t>
            </a:r>
          </a:p>
        </p:txBody>
      </p:sp>
      <p:sp>
        <p:nvSpPr>
          <p:cNvPr id="32" name="文本框 31"/>
          <p:cNvSpPr txBox="1"/>
          <p:nvPr>
            <p:custDataLst>
              <p:tags r:id="rId26"/>
            </p:custDataLst>
          </p:nvPr>
        </p:nvSpPr>
        <p:spPr>
          <a:xfrm flipH="1" rot="18593576">
            <a:off x="1453213" y="3740650"/>
            <a:ext cx="1693027" cy="335280"/>
          </a:xfrm>
          <a:prstGeom prst="rect">
            <a:avLst/>
          </a:prstGeom>
          <a:noFill/>
        </p:spPr>
        <p:txBody>
          <a:bodyPr rtlCol="0" wrap="square">
            <a:spAutoFit/>
          </a:bodyPr>
          <a:lstStyle/>
          <a:p>
            <a:pPr algn="r"/>
            <a:r>
              <a:rPr altLang="en-US" b="1" lang="zh-CN" sz="1600">
                <a:solidFill>
                  <a:schemeClr val="tx1">
                    <a:lumMod val="65000"/>
                    <a:lumOff val="35000"/>
                  </a:schemeClr>
                </a:solidFill>
                <a:latin charset="-122" panose="020b0503020204020204" pitchFamily="34" typeface="微软雅黑"/>
                <a:ea charset="-122" panose="020b0503020204020204" pitchFamily="34" typeface="微软雅黑"/>
              </a:rPr>
              <a:t>旦行(女人) </a:t>
            </a:r>
          </a:p>
        </p:txBody>
      </p:sp>
      <p:sp>
        <p:nvSpPr>
          <p:cNvPr id="33" name="文本框 32"/>
          <p:cNvSpPr txBox="1"/>
          <p:nvPr>
            <p:custDataLst>
              <p:tags r:id="rId27"/>
            </p:custDataLst>
          </p:nvPr>
        </p:nvSpPr>
        <p:spPr>
          <a:xfrm flipH="1" rot="18593576">
            <a:off x="1690619" y="3954803"/>
            <a:ext cx="1746801" cy="426720"/>
          </a:xfrm>
          <a:prstGeom prst="rect">
            <a:avLst/>
          </a:prstGeom>
          <a:noFill/>
        </p:spPr>
        <p:txBody>
          <a:bodyPr rtlCol="0" wrap="square">
            <a:spAutoFit/>
          </a:bodyPr>
          <a:lstStyle/>
          <a:p>
            <a:pPr algn="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rPr>
              <a:t>此处输入详细内容，此处输入详细内容，</a:t>
            </a:r>
          </a:p>
        </p:txBody>
      </p:sp>
      <p:sp>
        <p:nvSpPr>
          <p:cNvPr id="34" name="文本框 33"/>
          <p:cNvSpPr txBox="1"/>
          <p:nvPr>
            <p:custDataLst>
              <p:tags r:id="rId28"/>
            </p:custDataLst>
          </p:nvPr>
        </p:nvSpPr>
        <p:spPr>
          <a:xfrm flipH="1" rot="18593576">
            <a:off x="2946675" y="4898136"/>
            <a:ext cx="1693027" cy="335280"/>
          </a:xfrm>
          <a:prstGeom prst="rect">
            <a:avLst/>
          </a:prstGeom>
          <a:noFill/>
        </p:spPr>
        <p:txBody>
          <a:bodyPr rtlCol="0" wrap="square">
            <a:spAutoFit/>
          </a:bodyPr>
          <a:lstStyle/>
          <a:p>
            <a:pPr algn="r"/>
            <a:r>
              <a:rPr altLang="en-US" b="1" lang="zh-CN" sz="1600">
                <a:solidFill>
                  <a:schemeClr val="tx1">
                    <a:lumMod val="65000"/>
                    <a:lumOff val="35000"/>
                  </a:schemeClr>
                </a:solidFill>
                <a:latin charset="-122" panose="020b0503020204020204" pitchFamily="34" typeface="微软雅黑"/>
                <a:ea charset="-122" panose="020b0503020204020204" pitchFamily="34" typeface="微软雅黑"/>
              </a:rPr>
              <a:t>净行(花脸) </a:t>
            </a:r>
          </a:p>
        </p:txBody>
      </p:sp>
      <p:sp>
        <p:nvSpPr>
          <p:cNvPr id="35" name="文本框 34"/>
          <p:cNvSpPr txBox="1"/>
          <p:nvPr>
            <p:custDataLst>
              <p:tags r:id="rId29"/>
            </p:custDataLst>
          </p:nvPr>
        </p:nvSpPr>
        <p:spPr>
          <a:xfrm flipH="1" rot="18593576">
            <a:off x="3184081" y="5112289"/>
            <a:ext cx="1746801" cy="426720"/>
          </a:xfrm>
          <a:prstGeom prst="rect">
            <a:avLst/>
          </a:prstGeom>
          <a:noFill/>
        </p:spPr>
        <p:txBody>
          <a:bodyPr rtlCol="0" wrap="square">
            <a:spAutoFit/>
          </a:bodyPr>
          <a:lstStyle/>
          <a:p>
            <a:pPr algn="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rPr>
              <a:t>此处输入详细内容，此处输入详细内容，</a:t>
            </a:r>
          </a:p>
        </p:txBody>
      </p:sp>
      <p:sp>
        <p:nvSpPr>
          <p:cNvPr id="36" name="文本框 35"/>
          <p:cNvSpPr txBox="1"/>
          <p:nvPr>
            <p:custDataLst>
              <p:tags r:id="rId30"/>
            </p:custDataLst>
          </p:nvPr>
        </p:nvSpPr>
        <p:spPr>
          <a:xfrm flipH="1" rot="18593576">
            <a:off x="4301944" y="5892308"/>
            <a:ext cx="1693027" cy="335280"/>
          </a:xfrm>
          <a:prstGeom prst="rect">
            <a:avLst/>
          </a:prstGeom>
          <a:noFill/>
        </p:spPr>
        <p:txBody>
          <a:bodyPr rtlCol="0" wrap="square">
            <a:spAutoFit/>
          </a:bodyPr>
          <a:lstStyle/>
          <a:p>
            <a:pPr algn="r"/>
            <a:r>
              <a:rPr altLang="en-US" b="1" lang="zh-CN" sz="1600">
                <a:solidFill>
                  <a:schemeClr val="tx1">
                    <a:lumMod val="65000"/>
                    <a:lumOff val="35000"/>
                  </a:schemeClr>
                </a:solidFill>
                <a:latin charset="-122" panose="020b0503020204020204" pitchFamily="34" typeface="微软雅黑"/>
                <a:ea charset="-122" panose="020b0503020204020204" pitchFamily="34" typeface="微软雅黑"/>
              </a:rPr>
              <a:t>丑行(丑角)</a:t>
            </a:r>
          </a:p>
        </p:txBody>
      </p:sp>
      <p:sp>
        <p:nvSpPr>
          <p:cNvPr id="37" name="文本框 36"/>
          <p:cNvSpPr txBox="1"/>
          <p:nvPr>
            <p:custDataLst>
              <p:tags r:id="rId31"/>
            </p:custDataLst>
          </p:nvPr>
        </p:nvSpPr>
        <p:spPr>
          <a:xfrm flipH="1" rot="18593576">
            <a:off x="4663029" y="6045844"/>
            <a:ext cx="1593475" cy="426720"/>
          </a:xfrm>
          <a:prstGeom prst="rect">
            <a:avLst/>
          </a:prstGeom>
          <a:noFill/>
        </p:spPr>
        <p:txBody>
          <a:bodyPr rtlCol="0" wrap="square">
            <a:spAutoFit/>
          </a:bodyPr>
          <a:lstStyle/>
          <a:p>
            <a:pPr algn="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rPr>
              <a:t>此处输入详细内容，此处输入详细内容，</a:t>
            </a:r>
          </a:p>
        </p:txBody>
      </p:sp>
      <p:pic>
        <p:nvPicPr>
          <p:cNvPr id="39" name="图片 38"/>
          <p:cNvPicPr>
            <a:picLocks noChangeAspect="1"/>
          </p:cNvPicPr>
          <p:nvPr>
            <p:custDataLst>
              <p:tags r:id="rId33"/>
            </p:custDataLst>
          </p:nvPr>
        </p:nvPicPr>
        <p:blipFill>
          <a:blip r:embed="rId32">
            <a:extLst>
              <a:ext uri="{28A0092B-C50C-407E-A947-70E740481C1C}">
                <a14:useLocalDpi/>
              </a:ext>
            </a:extLst>
          </a:blip>
          <a:stretch>
            <a:fillRect/>
          </a:stretch>
        </p:blipFill>
        <p:spPr>
          <a:xfrm>
            <a:off x="9731757" y="3884752"/>
            <a:ext cx="2034436" cy="2958353"/>
          </a:xfrm>
          <a:prstGeom prst="rect">
            <a:avLst/>
          </a:prstGeom>
          <a:effectLst/>
        </p:spPr>
      </p:pic>
      <p:pic>
        <p:nvPicPr>
          <p:cNvPr id="42" name="图片 41"/>
          <p:cNvPicPr>
            <a:picLocks noChangeAspect="1"/>
          </p:cNvPicPr>
          <p:nvPr>
            <p:custDataLst>
              <p:tags r:id="rId35"/>
            </p:custDataLst>
          </p:nvPr>
        </p:nvPicPr>
        <p:blipFill>
          <a:blip r:embed="rId34">
            <a:extLst>
              <a:ext uri="{28A0092B-C50C-407E-A947-70E740481C1C}">
                <a14:useLocalDpi/>
              </a:ext>
            </a:extLst>
          </a:blip>
          <a:stretch>
            <a:fillRect/>
          </a:stretch>
        </p:blipFill>
        <p:spPr>
          <a:xfrm flipH="1">
            <a:off x="6006792" y="840613"/>
            <a:ext cx="968126" cy="1248139"/>
          </a:xfrm>
          <a:prstGeom prst="rect">
            <a:avLst/>
          </a:prstGeom>
          <a:effectLst/>
        </p:spPr>
      </p:pic>
      <p:pic>
        <p:nvPicPr>
          <p:cNvPr id="28" name="图片 27"/>
          <p:cNvPicPr>
            <a:picLocks noChangeAspect="1"/>
          </p:cNvPicPr>
          <p:nvPr>
            <p:custDataLst>
              <p:tags r:id="rId37"/>
            </p:custDataLst>
          </p:nvPr>
        </p:nvPicPr>
        <p:blipFill>
          <a:blip r:embed="rId36">
            <a:extLst>
              <a:ext uri="{28A0092B-C50C-407E-A947-70E740481C1C}">
                <a14:useLocalDpi/>
              </a:ext>
            </a:extLst>
          </a:blip>
          <a:stretch>
            <a:fillRect/>
          </a:stretch>
        </p:blipFill>
        <p:spPr>
          <a:xfrm>
            <a:off x="1" y="5429796"/>
            <a:ext cx="2268043" cy="1428203"/>
          </a:xfrm>
          <a:prstGeom prst="rect">
            <a:avLst/>
          </a:prstGeom>
        </p:spPr>
      </p:pic>
    </p:spTree>
    <p:extLst>
      <p:ext uri="{BB962C8B-B14F-4D97-AF65-F5344CB8AC3E}">
        <p14:creationId val="325952482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6" presetSubtype="32">
                                  <p:stCondLst>
                                    <p:cond delay="0"/>
                                  </p:stCondLst>
                                  <p:childTnLst>
                                    <p:set>
                                      <p:cBhvr>
                                        <p:cTn dur="1" fill="hold" id="9">
                                          <p:stCondLst>
                                            <p:cond delay="0"/>
                                          </p:stCondLst>
                                        </p:cTn>
                                        <p:tgtEl>
                                          <p:spTgt spid="30"/>
                                        </p:tgtEl>
                                        <p:attrNameLst>
                                          <p:attrName>style.visibility</p:attrName>
                                        </p:attrNameLst>
                                      </p:cBhvr>
                                      <p:to>
                                        <p:strVal val="visible"/>
                                      </p:to>
                                    </p:set>
                                    <p:animEffect filter="circle(out)" transition="in">
                                      <p:cBhvr>
                                        <p:cTn dur="3000" id="10"/>
                                        <p:tgtEl>
                                          <p:spTgt spid="30"/>
                                        </p:tgtEl>
                                      </p:cBhvr>
                                    </p:animEffect>
                                  </p:childTnLst>
                                </p:cTn>
                              </p:par>
                            </p:childTnLst>
                          </p:cTn>
                        </p:par>
                        <p:par>
                          <p:cTn fill="hold" id="11" nodeType="afterGroup">
                            <p:stCondLst>
                              <p:cond delay="3000"/>
                            </p:stCondLst>
                            <p:childTnLst>
                              <p:par>
                                <p:cTn fill="hold" grpId="0" id="12" nodeType="afterEffect" presetClass="entr" presetID="2" presetSubtype="4">
                                  <p:stCondLst>
                                    <p:cond delay="0"/>
                                  </p:stCondLst>
                                  <p:childTnLst>
                                    <p:set>
                                      <p:cBhvr>
                                        <p:cTn dur="1" fill="hold" id="13">
                                          <p:stCondLst>
                                            <p:cond delay="0"/>
                                          </p:stCondLst>
                                        </p:cTn>
                                        <p:tgtEl>
                                          <p:spTgt spid="31"/>
                                        </p:tgtEl>
                                        <p:attrNameLst>
                                          <p:attrName>style.visibility</p:attrName>
                                        </p:attrNameLst>
                                      </p:cBhvr>
                                      <p:to>
                                        <p:strVal val="visible"/>
                                      </p:to>
                                    </p:set>
                                    <p:anim calcmode="lin" valueType="num">
                                      <p:cBhvr additive="base">
                                        <p:cTn dur="2000" fill="hold" id="14"/>
                                        <p:tgtEl>
                                          <p:spTgt spid="31"/>
                                        </p:tgtEl>
                                        <p:attrNameLst>
                                          <p:attrName>ppt_x</p:attrName>
                                        </p:attrNameLst>
                                      </p:cBhvr>
                                      <p:tavLst>
                                        <p:tav tm="0">
                                          <p:val>
                                            <p:strVal val="#ppt_x"/>
                                          </p:val>
                                        </p:tav>
                                        <p:tav tm="100000">
                                          <p:val>
                                            <p:strVal val="#ppt_x"/>
                                          </p:val>
                                        </p:tav>
                                      </p:tavLst>
                                    </p:anim>
                                    <p:anim calcmode="lin" valueType="num">
                                      <p:cBhvr additive="base">
                                        <p:cTn dur="2000" fill="hold" id="15"/>
                                        <p:tgtEl>
                                          <p:spTgt spid="31"/>
                                        </p:tgtEl>
                                        <p:attrNameLst>
                                          <p:attrName>ppt_y</p:attrName>
                                        </p:attrNameLst>
                                      </p:cBhvr>
                                      <p:tavLst>
                                        <p:tav tm="0">
                                          <p:val>
                                            <p:strVal val="1+#ppt_h/2"/>
                                          </p:val>
                                        </p:tav>
                                        <p:tav tm="100000">
                                          <p:val>
                                            <p:strVal val="#ppt_y"/>
                                          </p:val>
                                        </p:tav>
                                      </p:tavLst>
                                    </p:anim>
                                  </p:childTnLst>
                                </p:cTn>
                              </p:par>
                              <p:par>
                                <p:cTn fill="hold" id="16" nodeType="withEffect" presetClass="entr" presetID="42" presetSubtype="0">
                                  <p:stCondLst>
                                    <p:cond delay="1000"/>
                                  </p:stCondLst>
                                  <p:childTnLst>
                                    <p:set>
                                      <p:cBhvr>
                                        <p:cTn dur="1" fill="hold" id="17">
                                          <p:stCondLst>
                                            <p:cond delay="0"/>
                                          </p:stCondLst>
                                        </p:cTn>
                                        <p:tgtEl>
                                          <p:spTgt spid="39"/>
                                        </p:tgtEl>
                                        <p:attrNameLst>
                                          <p:attrName>style.visibility</p:attrName>
                                        </p:attrNameLst>
                                      </p:cBhvr>
                                      <p:to>
                                        <p:strVal val="visible"/>
                                      </p:to>
                                    </p:set>
                                    <p:animEffect filter="fade" transition="in">
                                      <p:cBhvr>
                                        <p:cTn dur="2000" id="18"/>
                                        <p:tgtEl>
                                          <p:spTgt spid="39"/>
                                        </p:tgtEl>
                                      </p:cBhvr>
                                    </p:animEffect>
                                    <p:anim calcmode="lin" valueType="num">
                                      <p:cBhvr>
                                        <p:cTn dur="2000" fill="hold" id="19"/>
                                        <p:tgtEl>
                                          <p:spTgt spid="39"/>
                                        </p:tgtEl>
                                        <p:attrNameLst>
                                          <p:attrName>ppt_x</p:attrName>
                                        </p:attrNameLst>
                                      </p:cBhvr>
                                      <p:tavLst>
                                        <p:tav tm="0">
                                          <p:val>
                                            <p:strVal val="#ppt_x"/>
                                          </p:val>
                                        </p:tav>
                                        <p:tav tm="100000">
                                          <p:val>
                                            <p:strVal val="#ppt_x"/>
                                          </p:val>
                                        </p:tav>
                                      </p:tavLst>
                                    </p:anim>
                                    <p:anim calcmode="lin" valueType="num">
                                      <p:cBhvr>
                                        <p:cTn dur="2000" fill="hold" id="20"/>
                                        <p:tgtEl>
                                          <p:spTgt spid="39"/>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6000"/>
                            </p:stCondLst>
                            <p:childTnLst>
                              <p:par>
                                <p:cTn fill="hold" id="22" nodeType="afterEffect" presetClass="entr" presetID="22" presetSubtype="1">
                                  <p:stCondLst>
                                    <p:cond delay="0"/>
                                  </p:stCondLst>
                                  <p:childTnLst>
                                    <p:set>
                                      <p:cBhvr>
                                        <p:cTn dur="1" fill="hold" id="23">
                                          <p:stCondLst>
                                            <p:cond delay="0"/>
                                          </p:stCondLst>
                                        </p:cTn>
                                        <p:tgtEl>
                                          <p:spTgt spid="27"/>
                                        </p:tgtEl>
                                        <p:attrNameLst>
                                          <p:attrName>style.visibility</p:attrName>
                                        </p:attrNameLst>
                                      </p:cBhvr>
                                      <p:to>
                                        <p:strVal val="visible"/>
                                      </p:to>
                                    </p:set>
                                    <p:animEffect filter="wipe(up)" transition="in">
                                      <p:cBhvr>
                                        <p:cTn dur="500" id="24"/>
                                        <p:tgtEl>
                                          <p:spTgt spid="27"/>
                                        </p:tgtEl>
                                      </p:cBhvr>
                                    </p:animEffect>
                                  </p:childTnLst>
                                </p:cTn>
                              </p:par>
                            </p:childTnLst>
                          </p:cTn>
                        </p:par>
                        <p:par>
                          <p:cTn fill="hold" id="25" nodeType="afterGroup">
                            <p:stCondLst>
                              <p:cond delay="6500"/>
                            </p:stCondLst>
                            <p:childTnLst>
                              <p:par>
                                <p:cTn fill="hold" grpId="0" id="26" nodeType="afterEffect" presetClass="entr" presetID="2" presetSubtype="12">
                                  <p:stCondLst>
                                    <p:cond delay="0"/>
                                  </p:stCondLst>
                                  <p:childTnLst>
                                    <p:set>
                                      <p:cBhvr>
                                        <p:cTn dur="1" fill="hold" id="27">
                                          <p:stCondLst>
                                            <p:cond delay="0"/>
                                          </p:stCondLst>
                                        </p:cTn>
                                        <p:tgtEl>
                                          <p:spTgt spid="24"/>
                                        </p:tgtEl>
                                        <p:attrNameLst>
                                          <p:attrName>style.visibility</p:attrName>
                                        </p:attrNameLst>
                                      </p:cBhvr>
                                      <p:to>
                                        <p:strVal val="visible"/>
                                      </p:to>
                                    </p:set>
                                    <p:anim calcmode="lin" valueType="num">
                                      <p:cBhvr additive="base">
                                        <p:cTn dur="300" fill="hold" id="28"/>
                                        <p:tgtEl>
                                          <p:spTgt spid="24"/>
                                        </p:tgtEl>
                                        <p:attrNameLst>
                                          <p:attrName>ppt_x</p:attrName>
                                        </p:attrNameLst>
                                      </p:cBhvr>
                                      <p:tavLst>
                                        <p:tav tm="0">
                                          <p:val>
                                            <p:strVal val="0-#ppt_w/2"/>
                                          </p:val>
                                        </p:tav>
                                        <p:tav tm="100000">
                                          <p:val>
                                            <p:strVal val="#ppt_x"/>
                                          </p:val>
                                        </p:tav>
                                      </p:tavLst>
                                    </p:anim>
                                    <p:anim calcmode="lin" valueType="num">
                                      <p:cBhvr additive="base">
                                        <p:cTn dur="300" fill="hold" id="29"/>
                                        <p:tgtEl>
                                          <p:spTgt spid="24"/>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6800"/>
                            </p:stCondLst>
                            <p:childTnLst>
                              <p:par>
                                <p:cTn fill="hold" grpId="0" id="31" nodeType="afterEffect" presetClass="entr" presetID="2" presetSubtype="12">
                                  <p:stCondLst>
                                    <p:cond delay="0"/>
                                  </p:stCondLst>
                                  <p:childTnLst>
                                    <p:set>
                                      <p:cBhvr>
                                        <p:cTn dur="1" fill="hold" id="32">
                                          <p:stCondLst>
                                            <p:cond delay="0"/>
                                          </p:stCondLst>
                                        </p:cTn>
                                        <p:tgtEl>
                                          <p:spTgt spid="23"/>
                                        </p:tgtEl>
                                        <p:attrNameLst>
                                          <p:attrName>style.visibility</p:attrName>
                                        </p:attrNameLst>
                                      </p:cBhvr>
                                      <p:to>
                                        <p:strVal val="visible"/>
                                      </p:to>
                                    </p:set>
                                    <p:anim calcmode="lin" valueType="num">
                                      <p:cBhvr additive="base">
                                        <p:cTn dur="300" fill="hold" id="33"/>
                                        <p:tgtEl>
                                          <p:spTgt spid="23"/>
                                        </p:tgtEl>
                                        <p:attrNameLst>
                                          <p:attrName>ppt_x</p:attrName>
                                        </p:attrNameLst>
                                      </p:cBhvr>
                                      <p:tavLst>
                                        <p:tav tm="0">
                                          <p:val>
                                            <p:strVal val="0-#ppt_w/2"/>
                                          </p:val>
                                        </p:tav>
                                        <p:tav tm="100000">
                                          <p:val>
                                            <p:strVal val="#ppt_x"/>
                                          </p:val>
                                        </p:tav>
                                      </p:tavLst>
                                    </p:anim>
                                    <p:anim calcmode="lin" valueType="num">
                                      <p:cBhvr additive="base">
                                        <p:cTn dur="300" fill="hold" id="34"/>
                                        <p:tgtEl>
                                          <p:spTgt spid="23"/>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7100"/>
                            </p:stCondLst>
                            <p:childTnLst>
                              <p:par>
                                <p:cTn fill="hold" grpId="0" id="36" nodeType="afterEffect" presetClass="entr" presetID="2" presetSubtype="12">
                                  <p:stCondLst>
                                    <p:cond delay="0"/>
                                  </p:stCondLst>
                                  <p:childTnLst>
                                    <p:set>
                                      <p:cBhvr>
                                        <p:cTn dur="1" fill="hold" id="37">
                                          <p:stCondLst>
                                            <p:cond delay="0"/>
                                          </p:stCondLst>
                                        </p:cTn>
                                        <p:tgtEl>
                                          <p:spTgt spid="22"/>
                                        </p:tgtEl>
                                        <p:attrNameLst>
                                          <p:attrName>style.visibility</p:attrName>
                                        </p:attrNameLst>
                                      </p:cBhvr>
                                      <p:to>
                                        <p:strVal val="visible"/>
                                      </p:to>
                                    </p:set>
                                    <p:anim calcmode="lin" valueType="num">
                                      <p:cBhvr additive="base">
                                        <p:cTn dur="300" fill="hold" id="38"/>
                                        <p:tgtEl>
                                          <p:spTgt spid="22"/>
                                        </p:tgtEl>
                                        <p:attrNameLst>
                                          <p:attrName>ppt_x</p:attrName>
                                        </p:attrNameLst>
                                      </p:cBhvr>
                                      <p:tavLst>
                                        <p:tav tm="0">
                                          <p:val>
                                            <p:strVal val="0-#ppt_w/2"/>
                                          </p:val>
                                        </p:tav>
                                        <p:tav tm="100000">
                                          <p:val>
                                            <p:strVal val="#ppt_x"/>
                                          </p:val>
                                        </p:tav>
                                      </p:tavLst>
                                    </p:anim>
                                    <p:anim calcmode="lin" valueType="num">
                                      <p:cBhvr additive="base">
                                        <p:cTn dur="300" fill="hold" id="39"/>
                                        <p:tgtEl>
                                          <p:spTgt spid="22"/>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7400"/>
                            </p:stCondLst>
                            <p:childTnLst>
                              <p:par>
                                <p:cTn fill="hold" grpId="0" id="41" nodeType="afterEffect" presetClass="entr" presetID="2" presetSubtype="12">
                                  <p:stCondLst>
                                    <p:cond delay="0"/>
                                  </p:stCondLst>
                                  <p:childTnLst>
                                    <p:set>
                                      <p:cBhvr>
                                        <p:cTn dur="1" fill="hold" id="42">
                                          <p:stCondLst>
                                            <p:cond delay="0"/>
                                          </p:stCondLst>
                                        </p:cTn>
                                        <p:tgtEl>
                                          <p:spTgt spid="21"/>
                                        </p:tgtEl>
                                        <p:attrNameLst>
                                          <p:attrName>style.visibility</p:attrName>
                                        </p:attrNameLst>
                                      </p:cBhvr>
                                      <p:to>
                                        <p:strVal val="visible"/>
                                      </p:to>
                                    </p:set>
                                    <p:anim calcmode="lin" valueType="num">
                                      <p:cBhvr additive="base">
                                        <p:cTn dur="300" fill="hold" id="43"/>
                                        <p:tgtEl>
                                          <p:spTgt spid="21"/>
                                        </p:tgtEl>
                                        <p:attrNameLst>
                                          <p:attrName>ppt_x</p:attrName>
                                        </p:attrNameLst>
                                      </p:cBhvr>
                                      <p:tavLst>
                                        <p:tav tm="0">
                                          <p:val>
                                            <p:strVal val="0-#ppt_w/2"/>
                                          </p:val>
                                        </p:tav>
                                        <p:tav tm="100000">
                                          <p:val>
                                            <p:strVal val="#ppt_x"/>
                                          </p:val>
                                        </p:tav>
                                      </p:tavLst>
                                    </p:anim>
                                    <p:anim calcmode="lin" valueType="num">
                                      <p:cBhvr additive="base">
                                        <p:cTn dur="300" fill="hold" id="44"/>
                                        <p:tgtEl>
                                          <p:spTgt spid="21"/>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7700"/>
                            </p:stCondLst>
                            <p:childTnLst>
                              <p:par>
                                <p:cTn fill="hold" grpId="0" id="46" nodeType="afterEffect" presetClass="entr" presetID="14" presetSubtype="10">
                                  <p:stCondLst>
                                    <p:cond delay="0"/>
                                  </p:stCondLst>
                                  <p:childTnLst>
                                    <p:set>
                                      <p:cBhvr>
                                        <p:cTn dur="1" fill="hold" id="47">
                                          <p:stCondLst>
                                            <p:cond delay="0"/>
                                          </p:stCondLst>
                                        </p:cTn>
                                        <p:tgtEl>
                                          <p:spTgt spid="25"/>
                                        </p:tgtEl>
                                        <p:attrNameLst>
                                          <p:attrName>style.visibility</p:attrName>
                                        </p:attrNameLst>
                                      </p:cBhvr>
                                      <p:to>
                                        <p:strVal val="visible"/>
                                      </p:to>
                                    </p:set>
                                    <p:animEffect filter="randombar(horizontal)" transition="in">
                                      <p:cBhvr>
                                        <p:cTn dur="500" id="48"/>
                                        <p:tgtEl>
                                          <p:spTgt spid="25"/>
                                        </p:tgtEl>
                                      </p:cBhvr>
                                    </p:animEffect>
                                  </p:childTnLst>
                                </p:cTn>
                              </p:par>
                            </p:childTnLst>
                          </p:cTn>
                        </p:par>
                        <p:par>
                          <p:cTn fill="hold" id="49" nodeType="afterGroup">
                            <p:stCondLst>
                              <p:cond delay="8200"/>
                            </p:stCondLst>
                            <p:childTnLst>
                              <p:par>
                                <p:cTn fill="hold" grpId="0" id="50" nodeType="afterEffect" presetClass="entr" presetID="14" presetSubtype="10">
                                  <p:stCondLst>
                                    <p:cond delay="0"/>
                                  </p:stCondLst>
                                  <p:childTnLst>
                                    <p:set>
                                      <p:cBhvr>
                                        <p:cTn dur="1" fill="hold" id="51">
                                          <p:stCondLst>
                                            <p:cond delay="0"/>
                                          </p:stCondLst>
                                        </p:cTn>
                                        <p:tgtEl>
                                          <p:spTgt spid="26"/>
                                        </p:tgtEl>
                                        <p:attrNameLst>
                                          <p:attrName>style.visibility</p:attrName>
                                        </p:attrNameLst>
                                      </p:cBhvr>
                                      <p:to>
                                        <p:strVal val="visible"/>
                                      </p:to>
                                    </p:set>
                                    <p:animEffect filter="randombar(horizontal)" transition="in">
                                      <p:cBhvr>
                                        <p:cTn dur="500" id="52"/>
                                        <p:tgtEl>
                                          <p:spTgt spid="26"/>
                                        </p:tgtEl>
                                      </p:cBhvr>
                                    </p:animEffect>
                                  </p:childTnLst>
                                </p:cTn>
                              </p:par>
                            </p:childTnLst>
                          </p:cTn>
                        </p:par>
                        <p:par>
                          <p:cTn fill="hold" id="53" nodeType="afterGroup">
                            <p:stCondLst>
                              <p:cond delay="8700"/>
                            </p:stCondLst>
                            <p:childTnLst>
                              <p:par>
                                <p:cTn fill="hold" grpId="0" id="54" nodeType="afterEffect" presetClass="entr" presetID="14" presetSubtype="10">
                                  <p:stCondLst>
                                    <p:cond delay="0"/>
                                  </p:stCondLst>
                                  <p:childTnLst>
                                    <p:set>
                                      <p:cBhvr>
                                        <p:cTn dur="1" fill="hold" id="55">
                                          <p:stCondLst>
                                            <p:cond delay="0"/>
                                          </p:stCondLst>
                                        </p:cTn>
                                        <p:tgtEl>
                                          <p:spTgt spid="32"/>
                                        </p:tgtEl>
                                        <p:attrNameLst>
                                          <p:attrName>style.visibility</p:attrName>
                                        </p:attrNameLst>
                                      </p:cBhvr>
                                      <p:to>
                                        <p:strVal val="visible"/>
                                      </p:to>
                                    </p:set>
                                    <p:animEffect filter="randombar(horizontal)" transition="in">
                                      <p:cBhvr>
                                        <p:cTn dur="500" id="56"/>
                                        <p:tgtEl>
                                          <p:spTgt spid="32"/>
                                        </p:tgtEl>
                                      </p:cBhvr>
                                    </p:animEffect>
                                  </p:childTnLst>
                                </p:cTn>
                              </p:par>
                            </p:childTnLst>
                          </p:cTn>
                        </p:par>
                        <p:par>
                          <p:cTn fill="hold" id="57" nodeType="afterGroup">
                            <p:stCondLst>
                              <p:cond delay="9200"/>
                            </p:stCondLst>
                            <p:childTnLst>
                              <p:par>
                                <p:cTn fill="hold" grpId="0" id="58" nodeType="afterEffect" presetClass="entr" presetID="14" presetSubtype="10">
                                  <p:stCondLst>
                                    <p:cond delay="0"/>
                                  </p:stCondLst>
                                  <p:childTnLst>
                                    <p:set>
                                      <p:cBhvr>
                                        <p:cTn dur="1" fill="hold" id="59">
                                          <p:stCondLst>
                                            <p:cond delay="0"/>
                                          </p:stCondLst>
                                        </p:cTn>
                                        <p:tgtEl>
                                          <p:spTgt spid="33"/>
                                        </p:tgtEl>
                                        <p:attrNameLst>
                                          <p:attrName>style.visibility</p:attrName>
                                        </p:attrNameLst>
                                      </p:cBhvr>
                                      <p:to>
                                        <p:strVal val="visible"/>
                                      </p:to>
                                    </p:set>
                                    <p:animEffect filter="randombar(horizontal)" transition="in">
                                      <p:cBhvr>
                                        <p:cTn dur="500" id="60"/>
                                        <p:tgtEl>
                                          <p:spTgt spid="33"/>
                                        </p:tgtEl>
                                      </p:cBhvr>
                                    </p:animEffect>
                                  </p:childTnLst>
                                </p:cTn>
                              </p:par>
                            </p:childTnLst>
                          </p:cTn>
                        </p:par>
                        <p:par>
                          <p:cTn fill="hold" id="61" nodeType="afterGroup">
                            <p:stCondLst>
                              <p:cond delay="9700"/>
                            </p:stCondLst>
                            <p:childTnLst>
                              <p:par>
                                <p:cTn fill="hold" grpId="0" id="62" nodeType="afterEffect" presetClass="entr" presetID="14" presetSubtype="10">
                                  <p:stCondLst>
                                    <p:cond delay="0"/>
                                  </p:stCondLst>
                                  <p:childTnLst>
                                    <p:set>
                                      <p:cBhvr>
                                        <p:cTn dur="1" fill="hold" id="63">
                                          <p:stCondLst>
                                            <p:cond delay="0"/>
                                          </p:stCondLst>
                                        </p:cTn>
                                        <p:tgtEl>
                                          <p:spTgt spid="34"/>
                                        </p:tgtEl>
                                        <p:attrNameLst>
                                          <p:attrName>style.visibility</p:attrName>
                                        </p:attrNameLst>
                                      </p:cBhvr>
                                      <p:to>
                                        <p:strVal val="visible"/>
                                      </p:to>
                                    </p:set>
                                    <p:animEffect filter="randombar(horizontal)" transition="in">
                                      <p:cBhvr>
                                        <p:cTn dur="500" id="64"/>
                                        <p:tgtEl>
                                          <p:spTgt spid="34"/>
                                        </p:tgtEl>
                                      </p:cBhvr>
                                    </p:animEffect>
                                  </p:childTnLst>
                                </p:cTn>
                              </p:par>
                            </p:childTnLst>
                          </p:cTn>
                        </p:par>
                        <p:par>
                          <p:cTn fill="hold" id="65" nodeType="afterGroup">
                            <p:stCondLst>
                              <p:cond delay="10200"/>
                            </p:stCondLst>
                            <p:childTnLst>
                              <p:par>
                                <p:cTn fill="hold" grpId="0" id="66" nodeType="afterEffect" presetClass="entr" presetID="14" presetSubtype="10">
                                  <p:stCondLst>
                                    <p:cond delay="0"/>
                                  </p:stCondLst>
                                  <p:childTnLst>
                                    <p:set>
                                      <p:cBhvr>
                                        <p:cTn dur="1" fill="hold" id="67">
                                          <p:stCondLst>
                                            <p:cond delay="0"/>
                                          </p:stCondLst>
                                        </p:cTn>
                                        <p:tgtEl>
                                          <p:spTgt spid="35"/>
                                        </p:tgtEl>
                                        <p:attrNameLst>
                                          <p:attrName>style.visibility</p:attrName>
                                        </p:attrNameLst>
                                      </p:cBhvr>
                                      <p:to>
                                        <p:strVal val="visible"/>
                                      </p:to>
                                    </p:set>
                                    <p:animEffect filter="randombar(horizontal)" transition="in">
                                      <p:cBhvr>
                                        <p:cTn dur="500" id="68"/>
                                        <p:tgtEl>
                                          <p:spTgt spid="35"/>
                                        </p:tgtEl>
                                      </p:cBhvr>
                                    </p:animEffect>
                                  </p:childTnLst>
                                </p:cTn>
                              </p:par>
                            </p:childTnLst>
                          </p:cTn>
                        </p:par>
                        <p:par>
                          <p:cTn fill="hold" id="69" nodeType="afterGroup">
                            <p:stCondLst>
                              <p:cond delay="10700"/>
                            </p:stCondLst>
                            <p:childTnLst>
                              <p:par>
                                <p:cTn fill="hold" grpId="0" id="70" nodeType="afterEffect" presetClass="entr" presetID="14" presetSubtype="10">
                                  <p:stCondLst>
                                    <p:cond delay="0"/>
                                  </p:stCondLst>
                                  <p:childTnLst>
                                    <p:set>
                                      <p:cBhvr>
                                        <p:cTn dur="1" fill="hold" id="71">
                                          <p:stCondLst>
                                            <p:cond delay="0"/>
                                          </p:stCondLst>
                                        </p:cTn>
                                        <p:tgtEl>
                                          <p:spTgt spid="36"/>
                                        </p:tgtEl>
                                        <p:attrNameLst>
                                          <p:attrName>style.visibility</p:attrName>
                                        </p:attrNameLst>
                                      </p:cBhvr>
                                      <p:to>
                                        <p:strVal val="visible"/>
                                      </p:to>
                                    </p:set>
                                    <p:animEffect filter="randombar(horizontal)" transition="in">
                                      <p:cBhvr>
                                        <p:cTn dur="500" id="72"/>
                                        <p:tgtEl>
                                          <p:spTgt spid="36"/>
                                        </p:tgtEl>
                                      </p:cBhvr>
                                    </p:animEffect>
                                  </p:childTnLst>
                                </p:cTn>
                              </p:par>
                            </p:childTnLst>
                          </p:cTn>
                        </p:par>
                        <p:par>
                          <p:cTn fill="hold" id="73" nodeType="afterGroup">
                            <p:stCondLst>
                              <p:cond delay="11200"/>
                            </p:stCondLst>
                            <p:childTnLst>
                              <p:par>
                                <p:cTn fill="hold" grpId="0" id="74" nodeType="afterEffect" presetClass="entr" presetID="14" presetSubtype="10">
                                  <p:stCondLst>
                                    <p:cond delay="0"/>
                                  </p:stCondLst>
                                  <p:childTnLst>
                                    <p:set>
                                      <p:cBhvr>
                                        <p:cTn dur="1" fill="hold" id="75">
                                          <p:stCondLst>
                                            <p:cond delay="0"/>
                                          </p:stCondLst>
                                        </p:cTn>
                                        <p:tgtEl>
                                          <p:spTgt spid="37"/>
                                        </p:tgtEl>
                                        <p:attrNameLst>
                                          <p:attrName>style.visibility</p:attrName>
                                        </p:attrNameLst>
                                      </p:cBhvr>
                                      <p:to>
                                        <p:strVal val="visible"/>
                                      </p:to>
                                    </p:set>
                                    <p:animEffect filter="randombar(horizontal)" transition="in">
                                      <p:cBhvr>
                                        <p:cTn dur="500" id="76"/>
                                        <p:tgtEl>
                                          <p:spTgt spid="37"/>
                                        </p:tgtEl>
                                      </p:cBhvr>
                                    </p:animEffect>
                                  </p:childTnLst>
                                </p:cTn>
                              </p:par>
                              <p:par>
                                <p:cTn fill="hold" id="77" nodeType="withEffect" presetClass="entr" presetID="2" presetSubtype="9">
                                  <p:stCondLst>
                                    <p:cond delay="0"/>
                                  </p:stCondLst>
                                  <p:childTnLst>
                                    <p:set>
                                      <p:cBhvr>
                                        <p:cTn dur="1" fill="hold" id="78">
                                          <p:stCondLst>
                                            <p:cond delay="0"/>
                                          </p:stCondLst>
                                        </p:cTn>
                                        <p:tgtEl>
                                          <p:spTgt spid="42"/>
                                        </p:tgtEl>
                                        <p:attrNameLst>
                                          <p:attrName>style.visibility</p:attrName>
                                        </p:attrNameLst>
                                      </p:cBhvr>
                                      <p:to>
                                        <p:strVal val="visible"/>
                                      </p:to>
                                    </p:set>
                                    <p:anim calcmode="lin" valueType="num">
                                      <p:cBhvr additive="base">
                                        <p:cTn dur="2000" fill="hold" id="79"/>
                                        <p:tgtEl>
                                          <p:spTgt spid="42"/>
                                        </p:tgtEl>
                                        <p:attrNameLst>
                                          <p:attrName>ppt_x</p:attrName>
                                        </p:attrNameLst>
                                      </p:cBhvr>
                                      <p:tavLst>
                                        <p:tav tm="0">
                                          <p:val>
                                            <p:strVal val="0-#ppt_w/2"/>
                                          </p:val>
                                        </p:tav>
                                        <p:tav tm="100000">
                                          <p:val>
                                            <p:strVal val="#ppt_x"/>
                                          </p:val>
                                        </p:tav>
                                      </p:tavLst>
                                    </p:anim>
                                    <p:anim calcmode="lin" valueType="num">
                                      <p:cBhvr additive="base">
                                        <p:cTn dur="2000" fill="hold" id="80"/>
                                        <p:tgtEl>
                                          <p:spTgt spid="42"/>
                                        </p:tgtEl>
                                        <p:attrNameLst>
                                          <p:attrName>ppt_y</p:attrName>
                                        </p:attrNameLst>
                                      </p:cBhvr>
                                      <p:tavLst>
                                        <p:tav tm="0">
                                          <p:val>
                                            <p:strVal val="0-#ppt_h/2"/>
                                          </p:val>
                                        </p:tav>
                                        <p:tav tm="100000">
                                          <p:val>
                                            <p:strVal val="#ppt_y"/>
                                          </p:val>
                                        </p:tav>
                                      </p:tavLst>
                                    </p:anim>
                                  </p:childTnLst>
                                </p:cTn>
                              </p:par>
                              <p:par>
                                <p:cTn fill="hold" id="81" nodeType="withEffect" presetClass="entr" presetID="22" presetSubtype="4">
                                  <p:stCondLst>
                                    <p:cond delay="0"/>
                                  </p:stCondLst>
                                  <p:childTnLst>
                                    <p:set>
                                      <p:cBhvr>
                                        <p:cTn dur="1" fill="hold" id="82">
                                          <p:stCondLst>
                                            <p:cond delay="0"/>
                                          </p:stCondLst>
                                        </p:cTn>
                                        <p:tgtEl>
                                          <p:spTgt spid="28"/>
                                        </p:tgtEl>
                                        <p:attrNameLst>
                                          <p:attrName>style.visibility</p:attrName>
                                        </p:attrNameLst>
                                      </p:cBhvr>
                                      <p:to>
                                        <p:strVal val="visible"/>
                                      </p:to>
                                    </p:set>
                                    <p:animEffect filter="wipe(down)" transition="in">
                                      <p:cBhvr>
                                        <p:cTn dur="2000" id="8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31"/>
      <p:bldP grpId="0" spid="32"/>
      <p:bldP grpId="0" spid="33"/>
      <p:bldP grpId="0" spid="34"/>
      <p:bldP grpId="0" spid="35"/>
      <p:bldP grpId="0" spid="36"/>
      <p:bldP grpId="0" spid="3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grpSp>
        <p:nvGrpSpPr>
          <p:cNvPr id="4" name="组合 3"/>
          <p:cNvGrpSpPr/>
          <p:nvPr>
            <p:custDataLst>
              <p:tags r:id="rId3"/>
            </p:custDataLst>
          </p:nvPr>
        </p:nvGrpSpPr>
        <p:grpSpPr>
          <a:xfrm>
            <a:off x="0" y="4247"/>
            <a:ext cx="3348318" cy="1141398"/>
            <a:chOff x="0" y="4247"/>
            <a:chExt cx="3348318" cy="1141398"/>
          </a:xfrm>
        </p:grpSpPr>
        <p:pic>
          <p:nvPicPr>
            <p:cNvPr id="3" name="图片 2"/>
            <p:cNvPicPr>
              <a:picLocks noChangeAspect="1"/>
            </p:cNvPicPr>
            <p:nvPr>
              <p:custDataLst>
                <p:tags r:id="rId5"/>
              </p:custDataLst>
            </p:nvPr>
          </p:nvPicPr>
          <p:blipFill>
            <a:blip r:embed="rId4">
              <a:extLst>
                <a:ext uri="{28A0092B-C50C-407E-A947-70E740481C1C}">
                  <a14:useLocalDpi/>
                </a:ext>
              </a:extLst>
            </a:blip>
            <a:stretch>
              <a:fillRect/>
            </a:stretch>
          </p:blipFill>
          <p:spPr>
            <a:xfrm>
              <a:off x="0" y="4247"/>
              <a:ext cx="2268044" cy="1141398"/>
            </a:xfrm>
            <a:prstGeom prst="rect">
              <a:avLst/>
            </a:prstGeom>
          </p:spPr>
        </p:pic>
        <p:sp>
          <p:nvSpPr>
            <p:cNvPr id="10" name="TextBox 7"/>
            <p:cNvSpPr txBox="1">
              <a:spLocks noChangeArrowheads="1"/>
            </p:cNvSpPr>
            <p:nvPr>
              <p:custDataLst>
                <p:tags r:id="rId6"/>
              </p:custDataLst>
            </p:nvPr>
          </p:nvSpPr>
          <p:spPr bwMode="auto">
            <a:xfrm>
              <a:off x="931492" y="299818"/>
              <a:ext cx="2416826"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7"/>
                    <a:stretch>
                      <a:fillRect/>
                    </a:stretch>
                  </a:blipFill>
                  <a:effectLst/>
                  <a:latin charset="-122" panose="020b0503020204020204" pitchFamily="34" typeface="微软雅黑"/>
                  <a:ea charset="-122" panose="020b0503020204020204" pitchFamily="34" typeface="微软雅黑"/>
                </a:rPr>
                <a:t>第/二/幕/京剧唱腔分类</a:t>
              </a:r>
            </a:p>
          </p:txBody>
        </p:sp>
      </p:grpSp>
      <p:pic>
        <p:nvPicPr>
          <p:cNvPr id="33" name="图片 10"/>
          <p:cNvPicPr>
            <a:picLocks noChangeArrowheads="1" noChangeAspect="1"/>
          </p:cNvPicPr>
          <p:nvPr>
            <p:custDataLst>
              <p:tags r:id="rId9"/>
            </p:custDataLst>
          </p:nvPr>
        </p:nvPicPr>
        <p:blipFill>
          <a:blip r:embed="rId8">
            <a:extLst>
              <a:ext uri="{28A0092B-C50C-407E-A947-70E740481C1C}">
                <a14:useLocalDpi/>
              </a:ext>
            </a:extLst>
          </a:blip>
          <a:stretch>
            <a:fillRect/>
          </a:stretch>
        </p:blipFill>
        <p:spPr bwMode="auto">
          <a:xfrm>
            <a:off x="9183231" y="66907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图片 5"/>
          <p:cNvPicPr>
            <a:picLocks noChangeAspect="1"/>
          </p:cNvPicPr>
          <p:nvPr>
            <p:custDataLst>
              <p:tags r:id="rId11"/>
            </p:custDataLst>
          </p:nvPr>
        </p:nvPicPr>
        <p:blipFill>
          <a:blip r:embed="rId10">
            <a:extLst>
              <a:ext uri="{28A0092B-C50C-407E-A947-70E740481C1C}">
                <a14:useLocalDpi/>
              </a:ext>
            </a:extLst>
          </a:blip>
          <a:stretch>
            <a:fillRect/>
          </a:stretch>
        </p:blipFill>
        <p:spPr>
          <a:xfrm>
            <a:off x="7511581" y="1478952"/>
            <a:ext cx="2777611" cy="3362372"/>
          </a:xfrm>
          <a:prstGeom prst="rect">
            <a:avLst/>
          </a:prstGeom>
        </p:spPr>
      </p:pic>
      <p:sp>
        <p:nvSpPr>
          <p:cNvPr id="7" name="TextBox 7"/>
          <p:cNvSpPr txBox="1">
            <a:spLocks noChangeArrowheads="1"/>
          </p:cNvSpPr>
          <p:nvPr>
            <p:custDataLst>
              <p:tags r:id="rId12"/>
            </p:custDataLst>
          </p:nvPr>
        </p:nvSpPr>
        <p:spPr bwMode="auto">
          <a:xfrm>
            <a:off x="10825855" y="3373071"/>
            <a:ext cx="731376" cy="21785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vert="eaVert"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3200">
                <a:ln w="0"/>
                <a:blipFill dpi="0" rotWithShape="1">
                  <a:blip r:embed="rId7"/>
                  <a:stretch>
                    <a:fillRect/>
                  </a:stretch>
                </a:blipFill>
                <a:latin charset="-122" panose="02000603000000000000" pitchFamily="2" typeface="禹卫书法行书简体 "/>
                <a:ea charset="-122" panose="02000603000000000000" pitchFamily="2" typeface="禹卫书法行书简体 "/>
              </a:rPr>
              <a:t>唱腔分类</a:t>
            </a:r>
          </a:p>
        </p:txBody>
      </p:sp>
      <p:pic>
        <p:nvPicPr>
          <p:cNvPr id="8" name="图片 7"/>
          <p:cNvPicPr>
            <a:picLocks noChangeAspect="1"/>
          </p:cNvPicPr>
          <p:nvPr>
            <p:custDataLst>
              <p:tags r:id="rId14"/>
            </p:custDataLst>
          </p:nvPr>
        </p:nvPicPr>
        <p:blipFill>
          <a:blip r:embed="rId13">
            <a:extLst>
              <a:ext uri="{28A0092B-C50C-407E-A947-70E740481C1C}">
                <a14:useLocalDpi/>
              </a:ext>
            </a:extLst>
          </a:blip>
          <a:stretch>
            <a:fillRect/>
          </a:stretch>
        </p:blipFill>
        <p:spPr>
          <a:xfrm>
            <a:off x="303619" y="3899647"/>
            <a:ext cx="2034436" cy="2958353"/>
          </a:xfrm>
          <a:prstGeom prst="rect">
            <a:avLst/>
          </a:prstGeom>
          <a:effectLst/>
        </p:spPr>
      </p:pic>
      <p:pic>
        <p:nvPicPr>
          <p:cNvPr id="9" name="图片 8"/>
          <p:cNvPicPr>
            <a:picLocks noChangeAspect="1"/>
          </p:cNvPicPr>
          <p:nvPr>
            <p:custDataLst>
              <p:tags r:id="rId16"/>
            </p:custDataLst>
          </p:nvPr>
        </p:nvPicPr>
        <p:blipFill>
          <a:blip r:embed="rId15">
            <a:extLst>
              <a:ext uri="{28A0092B-C50C-407E-A947-70E740481C1C}">
                <a14:useLocalDpi/>
              </a:ext>
            </a:extLst>
          </a:blip>
          <a:stretch>
            <a:fillRect/>
          </a:stretch>
        </p:blipFill>
        <p:spPr>
          <a:xfrm flipH="1">
            <a:off x="6006792" y="840613"/>
            <a:ext cx="968126" cy="1248139"/>
          </a:xfrm>
          <a:prstGeom prst="rect">
            <a:avLst/>
          </a:prstGeom>
          <a:effectLst/>
        </p:spPr>
      </p:pic>
      <p:pic>
        <p:nvPicPr>
          <p:cNvPr id="43" name="图片 9"/>
          <p:cNvPicPr>
            <a:picLocks noChangeArrowheads="1" noChangeAspect="1"/>
          </p:cNvPicPr>
          <p:nvPr>
            <p:custDataLst>
              <p:tags r:id="rId18"/>
            </p:custDataLst>
          </p:nvPr>
        </p:nvPicPr>
        <p:blipFill>
          <a:blip r:embed="rId17">
            <a:extLst>
              <a:ext uri="{28A0092B-C50C-407E-A947-70E740481C1C}">
                <a14:useLocalDpi/>
              </a:ext>
            </a:extLst>
          </a:blip>
          <a:stretch>
            <a:fillRect/>
          </a:stretch>
        </p:blipFill>
        <p:spPr bwMode="auto">
          <a:xfrm>
            <a:off x="3457958" y="3913318"/>
            <a:ext cx="1538623" cy="15472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4" name="图片 10"/>
          <p:cNvPicPr>
            <a:picLocks noChangeArrowheads="1" noChangeAspect="1"/>
          </p:cNvPicPr>
          <p:nvPr>
            <p:custDataLst>
              <p:tags r:id="rId20"/>
            </p:custDataLst>
          </p:nvPr>
        </p:nvPicPr>
        <p:blipFill>
          <a:blip r:embed="rId19">
            <a:extLst>
              <a:ext uri="{28A0092B-C50C-407E-A947-70E740481C1C}">
                <a14:useLocalDpi/>
              </a:ext>
            </a:extLst>
          </a:blip>
          <a:stretch>
            <a:fillRect/>
          </a:stretch>
        </p:blipFill>
        <p:spPr bwMode="auto">
          <a:xfrm>
            <a:off x="3449623" y="2088752"/>
            <a:ext cx="1354282" cy="15472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5" name="空心弧 2"/>
          <p:cNvSpPr/>
          <p:nvPr>
            <p:custDataLst>
              <p:tags r:id="rId21"/>
            </p:custDataLst>
          </p:nvPr>
        </p:nvSpPr>
        <p:spPr bwMode="auto">
          <a:xfrm rot="5400000">
            <a:off x="3185911" y="1900707"/>
            <a:ext cx="1858434" cy="1857761"/>
          </a:xfrm>
          <a:custGeom>
            <a:gdLst>
              <a:gd fmla="*/ 198656 w 1858963" name="T0"/>
              <a:gd fmla="*/ 571696 h 1858963" name="T1"/>
              <a:gd fmla="*/ 7011 w 1858963" name="T2"/>
              <a:gd fmla="*/ 229961 h 1858963" name="T3"/>
              <a:gd fmla="*/ 325469 w 1858963" name="T4"/>
              <a:gd fmla="*/ 1716 h 1858963" name="T5"/>
              <a:gd fmla="*/ 587517 w 1858963" name="T6"/>
              <a:gd fmla="*/ 292993 h 1858963" name="T7"/>
              <a:gd fmla="*/ 587516 w 1858963" name="T8"/>
              <a:gd fmla="*/ 292994 h 1858963" name="T9"/>
              <a:gd fmla="*/ 325469 w 1858963" name="T10"/>
              <a:gd fmla="*/ 1716 h 1858963" name="T11"/>
              <a:gd fmla="*/ 7011 w 1858963" name="T12"/>
              <a:gd fmla="*/ 229961 h 1858963" name="T13"/>
              <a:gd fmla="*/ 198656 w 1858963" name="T14"/>
              <a:gd fmla="*/ 571697 h 1858963" name="T15"/>
              <a:gd fmla="*/ 198656 w 1858963" name="T16"/>
              <a:gd fmla="*/ 571696 h 185896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858963" w="1858963">
                <a:moveTo>
                  <a:pt x="628567" y="1808905"/>
                </a:moveTo>
                <a:cubicBezTo>
                  <a:pt x="180492" y="1655586"/>
                  <a:pt x="-80667" y="1189895"/>
                  <a:pt x="22184" y="727619"/>
                </a:cubicBezTo>
                <a:cubicBezTo>
                  <a:pt x="125034" y="265343"/>
                  <a:pt x="559005" y="-45692"/>
                  <a:pt x="1029817" y="5430"/>
                </a:cubicBezTo>
                <a:cubicBezTo>
                  <a:pt x="1500629" y="56552"/>
                  <a:pt x="1857727" y="453482"/>
                  <a:pt x="1858961" y="927060"/>
                </a:cubicBezTo>
                <a:lnTo>
                  <a:pt x="1858960" y="927061"/>
                </a:lnTo>
                <a:cubicBezTo>
                  <a:pt x="1857727" y="453483"/>
                  <a:pt x="1500629" y="56553"/>
                  <a:pt x="1029816" y="5431"/>
                </a:cubicBezTo>
                <a:cubicBezTo>
                  <a:pt x="559004" y="-45691"/>
                  <a:pt x="125034" y="265344"/>
                  <a:pt x="22183" y="727620"/>
                </a:cubicBezTo>
                <a:cubicBezTo>
                  <a:pt x="-80667" y="1189896"/>
                  <a:pt x="180492" y="1655588"/>
                  <a:pt x="628566" y="1808906"/>
                </a:cubicBezTo>
                <a:lnTo>
                  <a:pt x="628567" y="1808905"/>
                </a:lnTo>
                <a:close/>
              </a:path>
            </a:pathLst>
          </a:custGeom>
          <a:solidFill>
            <a:srgbClr val="000000"/>
          </a:solidFill>
          <a:ln cap="flat" cmpd="sng" w="12700">
            <a:solidFill>
              <a:srgbClr val="000000"/>
            </a:solidFill>
            <a:miter lim="800000"/>
          </a:ln>
        </p:spPr>
        <p:txBody>
          <a:bodyPr anchor="ctr" bIns="60934" lIns="121870" rIns="121870" tIns="60934"/>
          <a:lstStyle/>
          <a:p>
            <a:pPr defTabSz="1218926" fontAlgn="base">
              <a:spcBef>
                <a:spcPct val="0"/>
              </a:spcBef>
              <a:spcAft>
                <a:spcPct val="0"/>
              </a:spcAft>
              <a:defRPr/>
            </a:pPr>
            <a:endParaRPr altLang="en-US" kern="0" lang="zh-CN" sz="2400">
              <a:solidFill>
                <a:srgbClr val="000000"/>
              </a:solidFill>
            </a:endParaRPr>
          </a:p>
        </p:txBody>
      </p:sp>
      <p:sp>
        <p:nvSpPr>
          <p:cNvPr id="46" name="空心弧 47"/>
          <p:cNvSpPr/>
          <p:nvPr>
            <p:custDataLst>
              <p:tags r:id="rId22"/>
            </p:custDataLst>
          </p:nvPr>
        </p:nvSpPr>
        <p:spPr bwMode="auto">
          <a:xfrm flipH="1" rot="16200000">
            <a:off x="3217648" y="3759141"/>
            <a:ext cx="1858434" cy="1857761"/>
          </a:xfrm>
          <a:custGeom>
            <a:gdLst>
              <a:gd fmla="*/ 0 w 1858963" name="T0"/>
              <a:gd fmla="*/ 293759 h 1858963" name="T1"/>
              <a:gd fmla="*/ 252345 w 1858963" name="T2"/>
              <a:gd fmla="*/ 2934 h 1858963" name="T3"/>
              <a:gd fmla="*/ 575840 w 1858963" name="T4"/>
              <a:gd fmla="*/ 211759 h 1858963" name="T5"/>
              <a:gd fmla="*/ 414708 w 1858963" name="T6"/>
              <a:gd fmla="*/ 561464 h 1858963" name="T7"/>
              <a:gd fmla="*/ 414707 w 1858963" name="T8"/>
              <a:gd fmla="*/ 561463 h 1858963" name="T9"/>
              <a:gd fmla="*/ 575840 w 1858963" name="T10"/>
              <a:gd fmla="*/ 211759 h 1858963" name="T11"/>
              <a:gd fmla="*/ 252345 w 1858963" name="T12"/>
              <a:gd fmla="*/ 2934 h 1858963" name="T13"/>
              <a:gd fmla="*/ -1 w 1858963" name="T14"/>
              <a:gd fmla="*/ 293759 h 1858963" name="T15"/>
              <a:gd fmla="*/ 0 w 1858963" name="T16"/>
              <a:gd fmla="*/ 293759 h 185896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858963" w="1858963">
                <a:moveTo>
                  <a:pt x="0" y="929482"/>
                </a:moveTo>
                <a:cubicBezTo>
                  <a:pt x="0" y="466767"/>
                  <a:pt x="340351" y="74516"/>
                  <a:pt x="798445" y="9283"/>
                </a:cubicBezTo>
                <a:cubicBezTo>
                  <a:pt x="1256539" y="-55950"/>
                  <a:pt x="1692854" y="225703"/>
                  <a:pt x="1822017" y="670026"/>
                </a:cubicBezTo>
                <a:cubicBezTo>
                  <a:pt x="1951180" y="1114348"/>
                  <a:pt x="1733850" y="1586013"/>
                  <a:pt x="1312175" y="1776526"/>
                </a:cubicBezTo>
                <a:lnTo>
                  <a:pt x="1312174" y="1776525"/>
                </a:lnTo>
                <a:cubicBezTo>
                  <a:pt x="1733849" y="1586013"/>
                  <a:pt x="1951179" y="1114348"/>
                  <a:pt x="1822016" y="670025"/>
                </a:cubicBezTo>
                <a:cubicBezTo>
                  <a:pt x="1692853" y="225703"/>
                  <a:pt x="1256538" y="-55951"/>
                  <a:pt x="798444" y="9282"/>
                </a:cubicBezTo>
                <a:cubicBezTo>
                  <a:pt x="340350" y="74515"/>
                  <a:pt x="-1" y="466766"/>
                  <a:pt x="-1" y="929481"/>
                </a:cubicBezTo>
                <a:lnTo>
                  <a:pt x="0" y="929482"/>
                </a:lnTo>
                <a:close/>
              </a:path>
            </a:pathLst>
          </a:custGeom>
          <a:solidFill>
            <a:srgbClr val="000000"/>
          </a:solidFill>
          <a:ln cap="flat" cmpd="sng" w="12700">
            <a:solidFill>
              <a:srgbClr val="000000"/>
            </a:solidFill>
            <a:miter lim="800000"/>
          </a:ln>
        </p:spPr>
        <p:txBody>
          <a:bodyPr anchor="ctr" bIns="60934" lIns="121870" rIns="121870" tIns="60934"/>
          <a:lstStyle/>
          <a:p>
            <a:pPr defTabSz="1218926" fontAlgn="base">
              <a:spcBef>
                <a:spcPct val="0"/>
              </a:spcBef>
              <a:spcAft>
                <a:spcPct val="0"/>
              </a:spcAft>
              <a:defRPr/>
            </a:pPr>
            <a:endParaRPr altLang="en-US" kern="0" lang="zh-CN" sz="2400">
              <a:solidFill>
                <a:srgbClr val="000000"/>
              </a:solidFill>
            </a:endParaRPr>
          </a:p>
        </p:txBody>
      </p:sp>
      <p:sp>
        <p:nvSpPr>
          <p:cNvPr id="49" name="文本框 8"/>
          <p:cNvSpPr txBox="1"/>
          <p:nvPr>
            <p:custDataLst>
              <p:tags r:id="rId23"/>
            </p:custDataLst>
          </p:nvPr>
        </p:nvSpPr>
        <p:spPr>
          <a:xfrm>
            <a:off x="1398493" y="2037609"/>
            <a:ext cx="1709194" cy="396240"/>
          </a:xfrm>
          <a:prstGeom prst="rect">
            <a:avLst/>
          </a:prstGeom>
          <a:noFill/>
        </p:spPr>
        <p:txBody>
          <a:bodyPr rtlCol="0" wrap="square">
            <a:spAutoFit/>
          </a:bodyPr>
          <a:lstStyle/>
          <a:p>
            <a:pPr algn="r"/>
            <a:r>
              <a:rPr altLang="zh-CN" b="1" lang="en-US" sz="2000">
                <a:solidFill>
                  <a:srgbClr val="C00000"/>
                </a:solidFill>
                <a:latin charset="-122" panose="020b0503020204020204" pitchFamily="34" typeface="微软雅黑"/>
                <a:ea charset="-122" panose="020b0503020204020204" pitchFamily="34" typeface="微软雅黑"/>
                <a:cs typeface="Lato Regular"/>
              </a:rPr>
              <a:t>"西皮"</a:t>
            </a:r>
          </a:p>
        </p:txBody>
      </p:sp>
      <p:sp>
        <p:nvSpPr>
          <p:cNvPr id="50" name="矩形 49"/>
          <p:cNvSpPr/>
          <p:nvPr>
            <p:custDataLst>
              <p:tags r:id="rId24"/>
            </p:custDataLst>
          </p:nvPr>
        </p:nvSpPr>
        <p:spPr>
          <a:xfrm>
            <a:off x="310803" y="2382547"/>
            <a:ext cx="2796883" cy="694944"/>
          </a:xfrm>
          <a:prstGeom prst="rect">
            <a:avLst/>
          </a:prstGeom>
        </p:spPr>
        <p:txBody>
          <a:bodyPr wrap="square">
            <a:spAutoFit/>
          </a:bodyPr>
          <a:lstStyle/>
          <a:p>
            <a:pPr algn="r" fontAlgn="auto">
              <a:lnSpc>
                <a:spcPct val="120000"/>
              </a:lnSpc>
              <a:spcBef>
                <a:spcPct val="0"/>
              </a:spcBef>
              <a:spcAft>
                <a:spcPct val="0"/>
              </a:spcAft>
            </a:pPr>
            <a:r>
              <a:rPr altLang="en-US" lang="zh-CN" sz="11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这里输入简单的文字概述里输入简单文字概述输入简单的文字概述里输入输入里这里输入简单的文字概述</a:t>
            </a:r>
          </a:p>
        </p:txBody>
      </p:sp>
      <p:sp>
        <p:nvSpPr>
          <p:cNvPr id="51" name="文本框 8"/>
          <p:cNvSpPr txBox="1"/>
          <p:nvPr>
            <p:custDataLst>
              <p:tags r:id="rId25"/>
            </p:custDataLst>
          </p:nvPr>
        </p:nvSpPr>
        <p:spPr>
          <a:xfrm>
            <a:off x="5328511" y="4462349"/>
            <a:ext cx="1709194" cy="396240"/>
          </a:xfrm>
          <a:prstGeom prst="rect">
            <a:avLst/>
          </a:prstGeom>
          <a:noFill/>
        </p:spPr>
        <p:txBody>
          <a:bodyPr rtlCol="0" wrap="square">
            <a:spAutoFit/>
          </a:bodyPr>
          <a:lstStyle/>
          <a:p>
            <a:pPr fontAlgn="auto">
              <a:spcBef>
                <a:spcPct val="0"/>
              </a:spcBef>
              <a:spcAft>
                <a:spcPct val="0"/>
              </a:spcAft>
            </a:pPr>
            <a:r>
              <a:rPr altLang="zh-CN" b="1" lang="en-US" sz="2000">
                <a:solidFill>
                  <a:srgbClr val="C00000"/>
                </a:solidFill>
                <a:latin charset="-122" panose="020b0503020204020204" pitchFamily="34" typeface="微软雅黑"/>
                <a:ea charset="-122" panose="020b0503020204020204" pitchFamily="34" typeface="微软雅黑"/>
                <a:cs typeface="Lato Regular"/>
              </a:rPr>
              <a:t>"二黄"</a:t>
            </a:r>
          </a:p>
        </p:txBody>
      </p:sp>
      <p:sp>
        <p:nvSpPr>
          <p:cNvPr id="52" name="矩形 51"/>
          <p:cNvSpPr/>
          <p:nvPr>
            <p:custDataLst>
              <p:tags r:id="rId26"/>
            </p:custDataLst>
          </p:nvPr>
        </p:nvSpPr>
        <p:spPr>
          <a:xfrm>
            <a:off x="5328512" y="4807287"/>
            <a:ext cx="2796883" cy="694944"/>
          </a:xfrm>
          <a:prstGeom prst="rect">
            <a:avLst/>
          </a:prstGeom>
        </p:spPr>
        <p:txBody>
          <a:bodyPr wrap="square">
            <a:spAutoFit/>
          </a:bodyPr>
          <a:lstStyle/>
          <a:p>
            <a:pPr fontAlgn="auto">
              <a:lnSpc>
                <a:spcPct val="120000"/>
              </a:lnSpc>
              <a:spcBef>
                <a:spcPct val="0"/>
              </a:spcBef>
              <a:spcAft>
                <a:spcPct val="0"/>
              </a:spcAft>
            </a:pPr>
            <a:r>
              <a:rPr altLang="en-US" lang="zh-CN" sz="11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这里输入简单的文字概述里输入简单文字概述输入简单的文字概述里输入输入里这里输入简单的文字概述</a:t>
            </a:r>
          </a:p>
        </p:txBody>
      </p:sp>
      <p:pic>
        <p:nvPicPr>
          <p:cNvPr id="53" name="图片 52"/>
          <p:cNvPicPr>
            <a:picLocks noChangeAspect="1"/>
          </p:cNvPicPr>
          <p:nvPr>
            <p:custDataLst>
              <p:tags r:id="rId28"/>
            </p:custDataLst>
          </p:nvPr>
        </p:nvPicPr>
        <p:blipFill>
          <a:blip r:embed="rId27"/>
          <a:stretch>
            <a:fillRect/>
          </a:stretch>
        </p:blipFill>
        <p:spPr>
          <a:xfrm>
            <a:off x="8125394" y="5681370"/>
            <a:ext cx="3389670" cy="1176630"/>
          </a:xfrm>
          <a:prstGeom prst="rect">
            <a:avLst/>
          </a:prstGeom>
        </p:spPr>
      </p:pic>
    </p:spTree>
    <p:extLst>
      <p:ext uri="{BB962C8B-B14F-4D97-AF65-F5344CB8AC3E}">
        <p14:creationId val="1703254661"/>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6" presetSubtype="32">
                                  <p:stCondLst>
                                    <p:cond delay="0"/>
                                  </p:stCondLst>
                                  <p:childTnLst>
                                    <p:set>
                                      <p:cBhvr>
                                        <p:cTn dur="1" fill="hold" id="9">
                                          <p:stCondLst>
                                            <p:cond delay="0"/>
                                          </p:stCondLst>
                                        </p:cTn>
                                        <p:tgtEl>
                                          <p:spTgt spid="6"/>
                                        </p:tgtEl>
                                        <p:attrNameLst>
                                          <p:attrName>style.visibility</p:attrName>
                                        </p:attrNameLst>
                                      </p:cBhvr>
                                      <p:to>
                                        <p:strVal val="visible"/>
                                      </p:to>
                                    </p:set>
                                    <p:animEffect filter="circle(out)" transition="in">
                                      <p:cBhvr>
                                        <p:cTn dur="3000" id="10"/>
                                        <p:tgtEl>
                                          <p:spTgt spid="6"/>
                                        </p:tgtEl>
                                      </p:cBhvr>
                                    </p:animEffect>
                                  </p:childTnLst>
                                </p:cTn>
                              </p:par>
                            </p:childTnLst>
                          </p:cTn>
                        </p:par>
                        <p:par>
                          <p:cTn fill="hold" id="11" nodeType="afterGroup">
                            <p:stCondLst>
                              <p:cond delay="3000"/>
                            </p:stCondLst>
                            <p:childTnLst>
                              <p:par>
                                <p:cTn fill="hold" grpId="0" id="12" nodeType="afterEffect" presetClass="entr" presetID="2" presetSubtype="4">
                                  <p:stCondLst>
                                    <p:cond delay="0"/>
                                  </p:stCondLst>
                                  <p:childTnLst>
                                    <p:set>
                                      <p:cBhvr>
                                        <p:cTn dur="1" fill="hold" id="13">
                                          <p:stCondLst>
                                            <p:cond delay="0"/>
                                          </p:stCondLst>
                                        </p:cTn>
                                        <p:tgtEl>
                                          <p:spTgt spid="7"/>
                                        </p:tgtEl>
                                        <p:attrNameLst>
                                          <p:attrName>style.visibility</p:attrName>
                                        </p:attrNameLst>
                                      </p:cBhvr>
                                      <p:to>
                                        <p:strVal val="visible"/>
                                      </p:to>
                                    </p:set>
                                    <p:anim calcmode="lin" valueType="num">
                                      <p:cBhvr additive="base">
                                        <p:cTn dur="2000" fill="hold" id="14"/>
                                        <p:tgtEl>
                                          <p:spTgt spid="7"/>
                                        </p:tgtEl>
                                        <p:attrNameLst>
                                          <p:attrName>ppt_x</p:attrName>
                                        </p:attrNameLst>
                                      </p:cBhvr>
                                      <p:tavLst>
                                        <p:tav tm="0">
                                          <p:val>
                                            <p:strVal val="#ppt_x"/>
                                          </p:val>
                                        </p:tav>
                                        <p:tav tm="100000">
                                          <p:val>
                                            <p:strVal val="#ppt_x"/>
                                          </p:val>
                                        </p:tav>
                                      </p:tavLst>
                                    </p:anim>
                                    <p:anim calcmode="lin" valueType="num">
                                      <p:cBhvr additive="base">
                                        <p:cTn dur="2000" fill="hold" id="15"/>
                                        <p:tgtEl>
                                          <p:spTgt spid="7"/>
                                        </p:tgtEl>
                                        <p:attrNameLst>
                                          <p:attrName>ppt_y</p:attrName>
                                        </p:attrNameLst>
                                      </p:cBhvr>
                                      <p:tavLst>
                                        <p:tav tm="0">
                                          <p:val>
                                            <p:strVal val="1+#ppt_h/2"/>
                                          </p:val>
                                        </p:tav>
                                        <p:tav tm="100000">
                                          <p:val>
                                            <p:strVal val="#ppt_y"/>
                                          </p:val>
                                        </p:tav>
                                      </p:tavLst>
                                    </p:anim>
                                  </p:childTnLst>
                                </p:cTn>
                              </p:par>
                              <p:par>
                                <p:cTn fill="hold" id="16" nodeType="withEffect" presetClass="entr" presetID="2" presetSubtype="9">
                                  <p:stCondLst>
                                    <p:cond delay="0"/>
                                  </p:stCondLst>
                                  <p:childTnLst>
                                    <p:set>
                                      <p:cBhvr>
                                        <p:cTn dur="1" fill="hold" id="17">
                                          <p:stCondLst>
                                            <p:cond delay="0"/>
                                          </p:stCondLst>
                                        </p:cTn>
                                        <p:tgtEl>
                                          <p:spTgt spid="9"/>
                                        </p:tgtEl>
                                        <p:attrNameLst>
                                          <p:attrName>style.visibility</p:attrName>
                                        </p:attrNameLst>
                                      </p:cBhvr>
                                      <p:to>
                                        <p:strVal val="visible"/>
                                      </p:to>
                                    </p:set>
                                    <p:anim calcmode="lin" valueType="num">
                                      <p:cBhvr additive="base">
                                        <p:cTn dur="2000" fill="hold" id="18"/>
                                        <p:tgtEl>
                                          <p:spTgt spid="9"/>
                                        </p:tgtEl>
                                        <p:attrNameLst>
                                          <p:attrName>ppt_x</p:attrName>
                                        </p:attrNameLst>
                                      </p:cBhvr>
                                      <p:tavLst>
                                        <p:tav tm="0">
                                          <p:val>
                                            <p:strVal val="0-#ppt_w/2"/>
                                          </p:val>
                                        </p:tav>
                                        <p:tav tm="100000">
                                          <p:val>
                                            <p:strVal val="#ppt_x"/>
                                          </p:val>
                                        </p:tav>
                                      </p:tavLst>
                                    </p:anim>
                                    <p:anim calcmode="lin" valueType="num">
                                      <p:cBhvr additive="base">
                                        <p:cTn dur="2000" fill="hold" id="19"/>
                                        <p:tgtEl>
                                          <p:spTgt spid="9"/>
                                        </p:tgtEl>
                                        <p:attrNameLst>
                                          <p:attrName>ppt_y</p:attrName>
                                        </p:attrNameLst>
                                      </p:cBhvr>
                                      <p:tavLst>
                                        <p:tav tm="0">
                                          <p:val>
                                            <p:strVal val="0-#ppt_h/2"/>
                                          </p:val>
                                        </p:tav>
                                        <p:tav tm="100000">
                                          <p:val>
                                            <p:strVal val="#ppt_y"/>
                                          </p:val>
                                        </p:tav>
                                      </p:tavLst>
                                    </p:anim>
                                  </p:childTnLst>
                                </p:cTn>
                              </p:par>
                              <p:par>
                                <p:cTn fill="hold" grpId="0" id="20" nodeType="withEffect" presetClass="entr" presetID="21" presetSubtype="1">
                                  <p:stCondLst>
                                    <p:cond delay="0"/>
                                  </p:stCondLst>
                                  <p:childTnLst>
                                    <p:set>
                                      <p:cBhvr>
                                        <p:cTn dur="1" fill="hold" id="21">
                                          <p:stCondLst>
                                            <p:cond delay="0"/>
                                          </p:stCondLst>
                                        </p:cTn>
                                        <p:tgtEl>
                                          <p:spTgt spid="45"/>
                                        </p:tgtEl>
                                        <p:attrNameLst>
                                          <p:attrName>style.visibility</p:attrName>
                                        </p:attrNameLst>
                                      </p:cBhvr>
                                      <p:to>
                                        <p:strVal val="visible"/>
                                      </p:to>
                                    </p:set>
                                    <p:animEffect filter="wheel(1)" transition="in">
                                      <p:cBhvr>
                                        <p:cTn dur="2000" id="22"/>
                                        <p:tgtEl>
                                          <p:spTgt spid="45"/>
                                        </p:tgtEl>
                                      </p:cBhvr>
                                    </p:animEffect>
                                  </p:childTnLst>
                                </p:cTn>
                              </p:par>
                              <p:par>
                                <p:cTn fill="hold" grpId="0" id="23" nodeType="withEffect" presetClass="entr" presetID="21" presetSubtype="1">
                                  <p:stCondLst>
                                    <p:cond delay="0"/>
                                  </p:stCondLst>
                                  <p:childTnLst>
                                    <p:set>
                                      <p:cBhvr>
                                        <p:cTn dur="1" fill="hold" id="24">
                                          <p:stCondLst>
                                            <p:cond delay="0"/>
                                          </p:stCondLst>
                                        </p:cTn>
                                        <p:tgtEl>
                                          <p:spTgt spid="46"/>
                                        </p:tgtEl>
                                        <p:attrNameLst>
                                          <p:attrName>style.visibility</p:attrName>
                                        </p:attrNameLst>
                                      </p:cBhvr>
                                      <p:to>
                                        <p:strVal val="visible"/>
                                      </p:to>
                                    </p:set>
                                    <p:animEffect filter="wheel(1)" transition="in">
                                      <p:cBhvr>
                                        <p:cTn dur="2000" id="25"/>
                                        <p:tgtEl>
                                          <p:spTgt spid="46"/>
                                        </p:tgtEl>
                                      </p:cBhvr>
                                    </p:animEffect>
                                  </p:childTnLst>
                                </p:cTn>
                              </p:par>
                            </p:childTnLst>
                          </p:cTn>
                        </p:par>
                        <p:par>
                          <p:cTn fill="hold" id="26" nodeType="afterGroup">
                            <p:stCondLst>
                              <p:cond delay="5000"/>
                            </p:stCondLst>
                            <p:childTnLst>
                              <p:par>
                                <p:cTn fill="hold" id="27" nodeType="afterEffect" presetClass="entr" presetID="6" presetSubtype="32">
                                  <p:stCondLst>
                                    <p:cond delay="0"/>
                                  </p:stCondLst>
                                  <p:childTnLst>
                                    <p:set>
                                      <p:cBhvr>
                                        <p:cTn dur="1" fill="hold" id="28">
                                          <p:stCondLst>
                                            <p:cond delay="0"/>
                                          </p:stCondLst>
                                        </p:cTn>
                                        <p:tgtEl>
                                          <p:spTgt spid="44"/>
                                        </p:tgtEl>
                                        <p:attrNameLst>
                                          <p:attrName>style.visibility</p:attrName>
                                        </p:attrNameLst>
                                      </p:cBhvr>
                                      <p:to>
                                        <p:strVal val="visible"/>
                                      </p:to>
                                    </p:set>
                                    <p:animEffect filter="circle(out)" transition="in">
                                      <p:cBhvr>
                                        <p:cTn dur="2000" id="29"/>
                                        <p:tgtEl>
                                          <p:spTgt spid="44"/>
                                        </p:tgtEl>
                                      </p:cBhvr>
                                    </p:animEffect>
                                  </p:childTnLst>
                                </p:cTn>
                              </p:par>
                              <p:par>
                                <p:cTn fill="hold" id="30" nodeType="withEffect" presetClass="entr" presetID="6" presetSubtype="32">
                                  <p:stCondLst>
                                    <p:cond delay="500"/>
                                  </p:stCondLst>
                                  <p:childTnLst>
                                    <p:set>
                                      <p:cBhvr>
                                        <p:cTn dur="1" fill="hold" id="31">
                                          <p:stCondLst>
                                            <p:cond delay="0"/>
                                          </p:stCondLst>
                                        </p:cTn>
                                        <p:tgtEl>
                                          <p:spTgt spid="43"/>
                                        </p:tgtEl>
                                        <p:attrNameLst>
                                          <p:attrName>style.visibility</p:attrName>
                                        </p:attrNameLst>
                                      </p:cBhvr>
                                      <p:to>
                                        <p:strVal val="visible"/>
                                      </p:to>
                                    </p:set>
                                    <p:animEffect filter="circle(out)" transition="in">
                                      <p:cBhvr>
                                        <p:cTn dur="1800" id="32"/>
                                        <p:tgtEl>
                                          <p:spTgt spid="43"/>
                                        </p:tgtEl>
                                      </p:cBhvr>
                                    </p:animEffect>
                                  </p:childTnLst>
                                </p:cTn>
                              </p:par>
                            </p:childTnLst>
                          </p:cTn>
                        </p:par>
                        <p:par>
                          <p:cTn fill="hold" id="33" nodeType="afterGroup">
                            <p:stCondLst>
                              <p:cond delay="7300"/>
                            </p:stCondLst>
                            <p:childTnLst>
                              <p:par>
                                <p:cTn fill="hold" grpId="0" id="34" nodeType="afterEffect" presetClass="entr" presetID="22" presetSubtype="8">
                                  <p:stCondLst>
                                    <p:cond delay="0"/>
                                  </p:stCondLst>
                                  <p:childTnLst>
                                    <p:set>
                                      <p:cBhvr>
                                        <p:cTn dur="1" fill="hold" id="35">
                                          <p:stCondLst>
                                            <p:cond delay="0"/>
                                          </p:stCondLst>
                                        </p:cTn>
                                        <p:tgtEl>
                                          <p:spTgt spid="49"/>
                                        </p:tgtEl>
                                        <p:attrNameLst>
                                          <p:attrName>style.visibility</p:attrName>
                                        </p:attrNameLst>
                                      </p:cBhvr>
                                      <p:to>
                                        <p:strVal val="visible"/>
                                      </p:to>
                                    </p:set>
                                    <p:animEffect filter="wipe(left)" transition="in">
                                      <p:cBhvr>
                                        <p:cTn dur="500" id="36"/>
                                        <p:tgtEl>
                                          <p:spTgt spid="49"/>
                                        </p:tgtEl>
                                      </p:cBhvr>
                                    </p:animEffect>
                                  </p:childTnLst>
                                </p:cTn>
                              </p:par>
                            </p:childTnLst>
                          </p:cTn>
                        </p:par>
                        <p:par>
                          <p:cTn fill="hold" id="37" nodeType="afterGroup">
                            <p:stCondLst>
                              <p:cond delay="7800"/>
                            </p:stCondLst>
                            <p:childTnLst>
                              <p:par>
                                <p:cTn fill="hold" grpId="0" id="38" nodeType="afterEffect" presetClass="entr" presetID="22" presetSubtype="8">
                                  <p:stCondLst>
                                    <p:cond delay="0"/>
                                  </p:stCondLst>
                                  <p:childTnLst>
                                    <p:set>
                                      <p:cBhvr>
                                        <p:cTn dur="1" fill="hold" id="39">
                                          <p:stCondLst>
                                            <p:cond delay="0"/>
                                          </p:stCondLst>
                                        </p:cTn>
                                        <p:tgtEl>
                                          <p:spTgt spid="50"/>
                                        </p:tgtEl>
                                        <p:attrNameLst>
                                          <p:attrName>style.visibility</p:attrName>
                                        </p:attrNameLst>
                                      </p:cBhvr>
                                      <p:to>
                                        <p:strVal val="visible"/>
                                      </p:to>
                                    </p:set>
                                    <p:animEffect filter="wipe(left)" transition="in">
                                      <p:cBhvr>
                                        <p:cTn dur="1000" id="40"/>
                                        <p:tgtEl>
                                          <p:spTgt spid="50"/>
                                        </p:tgtEl>
                                      </p:cBhvr>
                                    </p:animEffect>
                                  </p:childTnLst>
                                </p:cTn>
                              </p:par>
                            </p:childTnLst>
                          </p:cTn>
                        </p:par>
                        <p:par>
                          <p:cTn fill="hold" id="41" nodeType="afterGroup">
                            <p:stCondLst>
                              <p:cond delay="8800"/>
                            </p:stCondLst>
                            <p:childTnLst>
                              <p:par>
                                <p:cTn fill="hold" grpId="0" id="42" nodeType="afterEffect" presetClass="entr" presetID="22" presetSubtype="8">
                                  <p:stCondLst>
                                    <p:cond delay="0"/>
                                  </p:stCondLst>
                                  <p:childTnLst>
                                    <p:set>
                                      <p:cBhvr>
                                        <p:cTn dur="1" fill="hold" id="43">
                                          <p:stCondLst>
                                            <p:cond delay="0"/>
                                          </p:stCondLst>
                                        </p:cTn>
                                        <p:tgtEl>
                                          <p:spTgt spid="51"/>
                                        </p:tgtEl>
                                        <p:attrNameLst>
                                          <p:attrName>style.visibility</p:attrName>
                                        </p:attrNameLst>
                                      </p:cBhvr>
                                      <p:to>
                                        <p:strVal val="visible"/>
                                      </p:to>
                                    </p:set>
                                    <p:animEffect filter="wipe(left)" transition="in">
                                      <p:cBhvr>
                                        <p:cTn dur="500" id="44"/>
                                        <p:tgtEl>
                                          <p:spTgt spid="51"/>
                                        </p:tgtEl>
                                      </p:cBhvr>
                                    </p:animEffect>
                                  </p:childTnLst>
                                </p:cTn>
                              </p:par>
                            </p:childTnLst>
                          </p:cTn>
                        </p:par>
                        <p:par>
                          <p:cTn fill="hold" id="45" nodeType="afterGroup">
                            <p:stCondLst>
                              <p:cond delay="9300"/>
                            </p:stCondLst>
                            <p:childTnLst>
                              <p:par>
                                <p:cTn fill="hold" grpId="0" id="46" nodeType="afterEffect" presetClass="entr" presetID="22" presetSubtype="8">
                                  <p:stCondLst>
                                    <p:cond delay="0"/>
                                  </p:stCondLst>
                                  <p:childTnLst>
                                    <p:set>
                                      <p:cBhvr>
                                        <p:cTn dur="1" fill="hold" id="47">
                                          <p:stCondLst>
                                            <p:cond delay="0"/>
                                          </p:stCondLst>
                                        </p:cTn>
                                        <p:tgtEl>
                                          <p:spTgt spid="52"/>
                                        </p:tgtEl>
                                        <p:attrNameLst>
                                          <p:attrName>style.visibility</p:attrName>
                                        </p:attrNameLst>
                                      </p:cBhvr>
                                      <p:to>
                                        <p:strVal val="visible"/>
                                      </p:to>
                                    </p:set>
                                    <p:animEffect filter="wipe(left)" transition="in">
                                      <p:cBhvr>
                                        <p:cTn dur="1000" id="48"/>
                                        <p:tgtEl>
                                          <p:spTgt spid="52"/>
                                        </p:tgtEl>
                                      </p:cBhvr>
                                    </p:animEffect>
                                  </p:childTnLst>
                                </p:cTn>
                              </p:par>
                              <p:par>
                                <p:cTn fill="hold" id="49" nodeType="withEffect" presetClass="entr" presetID="42" presetSubtype="0">
                                  <p:stCondLst>
                                    <p:cond delay="0"/>
                                  </p:stCondLst>
                                  <p:childTnLst>
                                    <p:set>
                                      <p:cBhvr>
                                        <p:cTn dur="1" fill="hold" id="50">
                                          <p:stCondLst>
                                            <p:cond delay="0"/>
                                          </p:stCondLst>
                                        </p:cTn>
                                        <p:tgtEl>
                                          <p:spTgt spid="8"/>
                                        </p:tgtEl>
                                        <p:attrNameLst>
                                          <p:attrName>style.visibility</p:attrName>
                                        </p:attrNameLst>
                                      </p:cBhvr>
                                      <p:to>
                                        <p:strVal val="visible"/>
                                      </p:to>
                                    </p:set>
                                    <p:animEffect filter="fade" transition="in">
                                      <p:cBhvr>
                                        <p:cTn dur="2000" id="51"/>
                                        <p:tgtEl>
                                          <p:spTgt spid="8"/>
                                        </p:tgtEl>
                                      </p:cBhvr>
                                    </p:animEffect>
                                    <p:anim calcmode="lin" valueType="num">
                                      <p:cBhvr>
                                        <p:cTn dur="2000" fill="hold" id="52"/>
                                        <p:tgtEl>
                                          <p:spTgt spid="8"/>
                                        </p:tgtEl>
                                        <p:attrNameLst>
                                          <p:attrName>ppt_x</p:attrName>
                                        </p:attrNameLst>
                                      </p:cBhvr>
                                      <p:tavLst>
                                        <p:tav tm="0">
                                          <p:val>
                                            <p:strVal val="#ppt_x"/>
                                          </p:val>
                                        </p:tav>
                                        <p:tav tm="100000">
                                          <p:val>
                                            <p:strVal val="#ppt_x"/>
                                          </p:val>
                                        </p:tav>
                                      </p:tavLst>
                                    </p:anim>
                                    <p:anim calcmode="lin" valueType="num">
                                      <p:cBhvr>
                                        <p:cTn dur="2000" fill="hold" id="53"/>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45"/>
      <p:bldP grpId="0" spid="46"/>
      <p:bldP grpId="0" spid="49"/>
      <p:bldP grpId="0" spid="50"/>
      <p:bldP grpId="0" spid="51"/>
      <p:bldP grpId="0" spid="5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grpSp>
        <p:nvGrpSpPr>
          <p:cNvPr id="4" name="组合 3"/>
          <p:cNvGrpSpPr/>
          <p:nvPr>
            <p:custDataLst>
              <p:tags r:id="rId3"/>
            </p:custDataLst>
          </p:nvPr>
        </p:nvGrpSpPr>
        <p:grpSpPr>
          <a:xfrm>
            <a:off x="0" y="4247"/>
            <a:ext cx="3348318" cy="1141398"/>
            <a:chOff x="0" y="4247"/>
            <a:chExt cx="3348318" cy="1141398"/>
          </a:xfrm>
        </p:grpSpPr>
        <p:pic>
          <p:nvPicPr>
            <p:cNvPr id="3" name="图片 2"/>
            <p:cNvPicPr>
              <a:picLocks noChangeAspect="1"/>
            </p:cNvPicPr>
            <p:nvPr>
              <p:custDataLst>
                <p:tags r:id="rId5"/>
              </p:custDataLst>
            </p:nvPr>
          </p:nvPicPr>
          <p:blipFill>
            <a:blip r:embed="rId4">
              <a:extLst>
                <a:ext uri="{28A0092B-C50C-407E-A947-70E740481C1C}">
                  <a14:useLocalDpi/>
                </a:ext>
              </a:extLst>
            </a:blip>
            <a:stretch>
              <a:fillRect/>
            </a:stretch>
          </p:blipFill>
          <p:spPr>
            <a:xfrm>
              <a:off x="0" y="4247"/>
              <a:ext cx="2268044" cy="1141398"/>
            </a:xfrm>
            <a:prstGeom prst="rect">
              <a:avLst/>
            </a:prstGeom>
          </p:spPr>
        </p:pic>
        <p:sp>
          <p:nvSpPr>
            <p:cNvPr id="10" name="TextBox 7"/>
            <p:cNvSpPr txBox="1">
              <a:spLocks noChangeArrowheads="1"/>
            </p:cNvSpPr>
            <p:nvPr>
              <p:custDataLst>
                <p:tags r:id="rId6"/>
              </p:custDataLst>
            </p:nvPr>
          </p:nvSpPr>
          <p:spPr bwMode="auto">
            <a:xfrm>
              <a:off x="931492" y="299818"/>
              <a:ext cx="2416826"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7"/>
                    <a:stretch>
                      <a:fillRect/>
                    </a:stretch>
                  </a:blipFill>
                  <a:effectLst/>
                  <a:latin charset="-122" panose="020b0503020204020204" pitchFamily="34" typeface="微软雅黑"/>
                  <a:ea charset="-122" panose="020b0503020204020204" pitchFamily="34" typeface="微软雅黑"/>
                </a:rPr>
                <a:t>第/二/幕/京剧板式分类</a:t>
              </a:r>
            </a:p>
          </p:txBody>
        </p:sp>
      </p:grpSp>
      <p:pic>
        <p:nvPicPr>
          <p:cNvPr id="33" name="图片 10"/>
          <p:cNvPicPr>
            <a:picLocks noChangeArrowheads="1" noChangeAspect="1"/>
          </p:cNvPicPr>
          <p:nvPr>
            <p:custDataLst>
              <p:tags r:id="rId9"/>
            </p:custDataLst>
          </p:nvPr>
        </p:nvPicPr>
        <p:blipFill>
          <a:blip r:embed="rId8">
            <a:extLst>
              <a:ext uri="{28A0092B-C50C-407E-A947-70E740481C1C}">
                <a14:useLocalDpi/>
              </a:ext>
            </a:extLst>
          </a:blip>
          <a:stretch>
            <a:fillRect/>
          </a:stretch>
        </p:blipFill>
        <p:spPr bwMode="auto">
          <a:xfrm>
            <a:off x="9183231" y="66907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图片 5"/>
          <p:cNvPicPr>
            <a:picLocks noChangeAspect="1"/>
          </p:cNvPicPr>
          <p:nvPr>
            <p:custDataLst>
              <p:tags r:id="rId11"/>
            </p:custDataLst>
          </p:nvPr>
        </p:nvPicPr>
        <p:blipFill>
          <a:blip r:embed="rId10">
            <a:extLst>
              <a:ext uri="{28A0092B-C50C-407E-A947-70E740481C1C}">
                <a14:useLocalDpi/>
              </a:ext>
            </a:extLst>
          </a:blip>
          <a:stretch>
            <a:fillRect/>
          </a:stretch>
        </p:blipFill>
        <p:spPr>
          <a:xfrm>
            <a:off x="7511581" y="1478952"/>
            <a:ext cx="2777611" cy="3362372"/>
          </a:xfrm>
          <a:prstGeom prst="rect">
            <a:avLst/>
          </a:prstGeom>
        </p:spPr>
      </p:pic>
      <p:sp>
        <p:nvSpPr>
          <p:cNvPr id="7" name="TextBox 7"/>
          <p:cNvSpPr txBox="1">
            <a:spLocks noChangeArrowheads="1"/>
          </p:cNvSpPr>
          <p:nvPr>
            <p:custDataLst>
              <p:tags r:id="rId12"/>
            </p:custDataLst>
          </p:nvPr>
        </p:nvSpPr>
        <p:spPr bwMode="auto">
          <a:xfrm>
            <a:off x="8655701" y="4841323"/>
            <a:ext cx="731376" cy="21785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vert="eaVert"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3200">
                <a:ln w="0"/>
                <a:blipFill dpi="0" rotWithShape="1">
                  <a:blip r:embed="rId7"/>
                  <a:stretch>
                    <a:fillRect/>
                  </a:stretch>
                </a:blipFill>
                <a:latin charset="-122" panose="02000603000000000000" pitchFamily="2" typeface="禹卫书法行书简体 "/>
                <a:ea charset="-122" panose="02000603000000000000" pitchFamily="2" typeface="禹卫书法行书简体 "/>
              </a:rPr>
              <a:t>板式分类</a:t>
            </a:r>
          </a:p>
        </p:txBody>
      </p:sp>
      <p:pic>
        <p:nvPicPr>
          <p:cNvPr id="8" name="图片 7"/>
          <p:cNvPicPr>
            <a:picLocks noChangeAspect="1"/>
          </p:cNvPicPr>
          <p:nvPr>
            <p:custDataLst>
              <p:tags r:id="rId14"/>
            </p:custDataLst>
          </p:nvPr>
        </p:nvPicPr>
        <p:blipFill>
          <a:blip r:embed="rId13">
            <a:extLst>
              <a:ext uri="{28A0092B-C50C-407E-A947-70E740481C1C}">
                <a14:useLocalDpi/>
              </a:ext>
            </a:extLst>
          </a:blip>
          <a:stretch>
            <a:fillRect/>
          </a:stretch>
        </p:blipFill>
        <p:spPr>
          <a:xfrm>
            <a:off x="9731757" y="3884752"/>
            <a:ext cx="2034436" cy="2958353"/>
          </a:xfrm>
          <a:prstGeom prst="rect">
            <a:avLst/>
          </a:prstGeom>
          <a:effectLst/>
        </p:spPr>
      </p:pic>
      <p:pic>
        <p:nvPicPr>
          <p:cNvPr id="9" name="图片 8"/>
          <p:cNvPicPr>
            <a:picLocks noChangeAspect="1"/>
          </p:cNvPicPr>
          <p:nvPr>
            <p:custDataLst>
              <p:tags r:id="rId16"/>
            </p:custDataLst>
          </p:nvPr>
        </p:nvPicPr>
        <p:blipFill>
          <a:blip r:embed="rId15">
            <a:extLst>
              <a:ext uri="{28A0092B-C50C-407E-A947-70E740481C1C}">
                <a14:useLocalDpi/>
              </a:ext>
            </a:extLst>
          </a:blip>
          <a:stretch>
            <a:fillRect/>
          </a:stretch>
        </p:blipFill>
        <p:spPr>
          <a:xfrm flipH="1">
            <a:off x="6632619" y="332277"/>
            <a:ext cx="968126" cy="1248139"/>
          </a:xfrm>
          <a:prstGeom prst="rect">
            <a:avLst/>
          </a:prstGeom>
          <a:effectLst/>
        </p:spPr>
      </p:pic>
      <p:sp>
        <p:nvSpPr>
          <p:cNvPr id="19" name="文本框 11"/>
          <p:cNvSpPr txBox="1"/>
          <p:nvPr>
            <p:custDataLst>
              <p:tags r:id="rId17"/>
            </p:custDataLst>
          </p:nvPr>
        </p:nvSpPr>
        <p:spPr>
          <a:xfrm>
            <a:off x="870605" y="1488587"/>
            <a:ext cx="4640259" cy="11887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z="1200">
                <a:solidFill>
                  <a:schemeClr val="bg1">
                    <a:lumMod val="50000"/>
                  </a:schemeClr>
                </a:solidFill>
                <a:latin charset="-122" panose="020b0503020204020204" pitchFamily="34" typeface="微软雅黑"/>
                <a:ea charset="-122" panose="020b0503020204020204" pitchFamily="34" typeface="微软雅黑"/>
              </a:rPr>
              <a:t>       京剧的板式是指:唱腔的-板眼结构形式。通俗的讲就是(唱腔节奏。通常有四类:一眼板，三眼板，无眼板，散板。在各种声腔中，原板是变化的基础。除原板外，还有慢板、快板、导板、摇板、二六、流水板、快三眼等。</a:t>
            </a:r>
          </a:p>
        </p:txBody>
      </p:sp>
      <p:grpSp>
        <p:nvGrpSpPr>
          <p:cNvPr id="20" name="组合 19"/>
          <p:cNvGrpSpPr/>
          <p:nvPr>
            <p:custDataLst>
              <p:tags r:id="rId18"/>
            </p:custDataLst>
          </p:nvPr>
        </p:nvGrpSpPr>
        <p:grpSpPr>
          <a:xfrm>
            <a:off x="0" y="4104440"/>
            <a:ext cx="6850760" cy="213552"/>
            <a:chOff x="3904783" y="1674310"/>
            <a:chExt cx="3519256" cy="109703"/>
          </a:xfrm>
        </p:grpSpPr>
        <p:cxnSp>
          <p:nvCxnSpPr>
            <p:cNvPr id="21" name="直接连接符 20"/>
            <p:cNvCxnSpPr/>
            <p:nvPr>
              <p:custDataLst>
                <p:tags r:id="rId19"/>
              </p:custDataLst>
            </p:nvPr>
          </p:nvCxnSpPr>
          <p:spPr>
            <a:xfrm flipV="1">
              <a:off x="3904783" y="1718973"/>
              <a:ext cx="3402797" cy="10188"/>
            </a:xfrm>
            <a:prstGeom prst="line">
              <a:avLst/>
            </a:prstGeom>
            <a:noFill/>
            <a:ln algn="ctr" cap="flat" cmpd="sng" w="19050">
              <a:solidFill>
                <a:sysClr lastClr="FFFFFF" val="window">
                  <a:lumMod val="50000"/>
                </a:sysClr>
              </a:solidFill>
              <a:prstDash val="sysDot"/>
              <a:miter lim="800000"/>
            </a:ln>
            <a:effectLst/>
          </p:spPr>
        </p:cxnSp>
        <p:sp>
          <p:nvSpPr>
            <p:cNvPr id="22" name="椭圆 21"/>
            <p:cNvSpPr/>
            <p:nvPr>
              <p:custDataLst>
                <p:tags r:id="rId20"/>
              </p:custDataLst>
            </p:nvPr>
          </p:nvSpPr>
          <p:spPr>
            <a:xfrm>
              <a:off x="7314336" y="1674310"/>
              <a:ext cx="109703" cy="109703"/>
            </a:xfrm>
            <a:prstGeom prst="ellipse">
              <a:avLst/>
            </a:prstGeom>
            <a:solidFill>
              <a:sysClr lastClr="FFFFFF" val="window">
                <a:lumMod val="50000"/>
              </a:sysClr>
            </a:solidFill>
            <a:ln algn="ctr" cap="flat" cmpd="sng" w="12700">
              <a:noFill/>
              <a:prstDash val="solid"/>
              <a:miter lim="800000"/>
            </a:ln>
            <a:effectLst/>
          </p:spPr>
          <p:txBody>
            <a:bodyPr anchor="ctr" rtlCol="0"/>
            <a:lstStyle/>
            <a:p>
              <a:pPr algn="ctr" defTabSz="914263">
                <a:defRPr/>
              </a:pPr>
              <a:endParaRPr altLang="en-US" kern="0" lang="zh-CN" sz="1866">
                <a:solidFill>
                  <a:prstClr val="white"/>
                </a:solidFill>
              </a:endParaRPr>
            </a:p>
          </p:txBody>
        </p:sp>
      </p:grpSp>
      <p:sp>
        <p:nvSpPr>
          <p:cNvPr id="2" name="矩形 1"/>
          <p:cNvSpPr/>
          <p:nvPr>
            <p:custDataLst>
              <p:tags r:id="rId21"/>
            </p:custDataLst>
          </p:nvPr>
        </p:nvSpPr>
        <p:spPr>
          <a:xfrm>
            <a:off x="360617" y="3008675"/>
            <a:ext cx="1112126" cy="1104008"/>
          </a:xfrm>
          <a:prstGeom prst="rect">
            <a:avLst/>
          </a:prstGeom>
          <a:blipFill dpi="0" rotWithShape="1">
            <a:blip r:embed="rId2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custDataLst>
              <p:tags r:id="rId23"/>
            </p:custDataLst>
          </p:nvPr>
        </p:nvSpPr>
        <p:spPr>
          <a:xfrm>
            <a:off x="2034880" y="3008675"/>
            <a:ext cx="1112126" cy="1104008"/>
          </a:xfrm>
          <a:prstGeom prst="rect">
            <a:avLst/>
          </a:prstGeom>
          <a:blipFill dpi="0" rotWithShape="1">
            <a:blip r:embed="rId2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custDataLst>
              <p:tags r:id="rId25"/>
            </p:custDataLst>
          </p:nvPr>
        </p:nvSpPr>
        <p:spPr>
          <a:xfrm>
            <a:off x="5383405" y="3008675"/>
            <a:ext cx="1112126" cy="1104008"/>
          </a:xfrm>
          <a:prstGeom prst="rect">
            <a:avLst/>
          </a:prstGeom>
          <a:blipFill dpi="0" rotWithShape="1">
            <a:blip r:embed="rId2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custDataLst>
              <p:tags r:id="rId27"/>
            </p:custDataLst>
          </p:nvPr>
        </p:nvSpPr>
        <p:spPr>
          <a:xfrm>
            <a:off x="3709143" y="3008675"/>
            <a:ext cx="1112126" cy="1104008"/>
          </a:xfrm>
          <a:prstGeom prst="rect">
            <a:avLst/>
          </a:prstGeom>
          <a:blipFill dpi="0" rotWithShape="1">
            <a:blip r:embed="rId28">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8"/>
          <p:cNvSpPr txBox="1"/>
          <p:nvPr>
            <p:custDataLst>
              <p:tags r:id="rId29"/>
            </p:custDataLst>
          </p:nvPr>
        </p:nvSpPr>
        <p:spPr>
          <a:xfrm>
            <a:off x="6162813" y="4425294"/>
            <a:ext cx="426720" cy="961194"/>
          </a:xfrm>
          <a:prstGeom prst="rect">
            <a:avLst/>
          </a:prstGeom>
          <a:noFill/>
        </p:spPr>
        <p:txBody>
          <a:bodyPr rtlCol="0" vert="eaVert" wrap="square">
            <a:spAutoFit/>
          </a:bodyPr>
          <a:lstStyle/>
          <a:p>
            <a:pPr fontAlgn="auto">
              <a:spcBef>
                <a:spcPct val="0"/>
              </a:spcBef>
              <a:spcAft>
                <a:spcPct val="0"/>
              </a:spcAft>
            </a:pPr>
            <a:r>
              <a:rPr altLang="en-US" b="1" lang="zh-CN" sz="1600">
                <a:solidFill>
                  <a:srgbClr val="C00000"/>
                </a:solidFill>
                <a:latin charset="-122" panose="020b0503020204020204" pitchFamily="34" typeface="微软雅黑"/>
                <a:ea charset="-122" panose="020b0503020204020204" pitchFamily="34" typeface="微软雅黑"/>
                <a:cs typeface="Lato Regular"/>
              </a:rPr>
              <a:t>一眼板</a:t>
            </a:r>
          </a:p>
        </p:txBody>
      </p:sp>
      <p:sp>
        <p:nvSpPr>
          <p:cNvPr id="32" name="矩形 31"/>
          <p:cNvSpPr/>
          <p:nvPr>
            <p:custDataLst>
              <p:tags r:id="rId30"/>
            </p:custDataLst>
          </p:nvPr>
        </p:nvSpPr>
        <p:spPr>
          <a:xfrm>
            <a:off x="5698579" y="4457017"/>
            <a:ext cx="585216" cy="2006129"/>
          </a:xfrm>
          <a:prstGeom prst="rect">
            <a:avLst/>
          </a:prstGeom>
        </p:spPr>
        <p:txBody>
          <a:bodyPr vert="eaVert" wrap="square">
            <a:spAutoFit/>
          </a:bodyPr>
          <a:lstStyle/>
          <a:p>
            <a:pPr fontAlgn="auto">
              <a:lnSpc>
                <a:spcPct val="120000"/>
              </a:lnSpc>
              <a:spcBef>
                <a:spcPct val="0"/>
              </a:spcBef>
              <a:spcAft>
                <a:spcPct val="0"/>
              </a:spcAft>
            </a:pPr>
            <a:r>
              <a:rPr altLang="en-US" lang="zh-CN" sz="11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a:t>
            </a:r>
          </a:p>
        </p:txBody>
      </p:sp>
      <p:sp>
        <p:nvSpPr>
          <p:cNvPr id="35" name="文本框 8"/>
          <p:cNvSpPr txBox="1"/>
          <p:nvPr>
            <p:custDataLst>
              <p:tags r:id="rId31"/>
            </p:custDataLst>
          </p:nvPr>
        </p:nvSpPr>
        <p:spPr>
          <a:xfrm>
            <a:off x="4388786" y="4425294"/>
            <a:ext cx="426720" cy="961194"/>
          </a:xfrm>
          <a:prstGeom prst="rect">
            <a:avLst/>
          </a:prstGeom>
          <a:noFill/>
        </p:spPr>
        <p:txBody>
          <a:bodyPr rtlCol="0" vert="eaVert" wrap="square">
            <a:spAutoFit/>
          </a:bodyPr>
          <a:lstStyle/>
          <a:p>
            <a:pPr fontAlgn="auto">
              <a:spcBef>
                <a:spcPct val="0"/>
              </a:spcBef>
              <a:spcAft>
                <a:spcPct val="0"/>
              </a:spcAft>
            </a:pPr>
            <a:r>
              <a:rPr altLang="en-US" b="1" lang="zh-CN" sz="1600">
                <a:solidFill>
                  <a:srgbClr val="C00000"/>
                </a:solidFill>
                <a:latin charset="-122" panose="020b0503020204020204" pitchFamily="34" typeface="微软雅黑"/>
                <a:ea charset="-122" panose="020b0503020204020204" pitchFamily="34" typeface="微软雅黑"/>
                <a:cs typeface="Lato Regular"/>
              </a:rPr>
              <a:t>三眼板</a:t>
            </a:r>
          </a:p>
        </p:txBody>
      </p:sp>
      <p:sp>
        <p:nvSpPr>
          <p:cNvPr id="36" name="矩形 35"/>
          <p:cNvSpPr/>
          <p:nvPr>
            <p:custDataLst>
              <p:tags r:id="rId32"/>
            </p:custDataLst>
          </p:nvPr>
        </p:nvSpPr>
        <p:spPr>
          <a:xfrm>
            <a:off x="3924552" y="4457017"/>
            <a:ext cx="585216" cy="2006129"/>
          </a:xfrm>
          <a:prstGeom prst="rect">
            <a:avLst/>
          </a:prstGeom>
        </p:spPr>
        <p:txBody>
          <a:bodyPr vert="eaVert" wrap="square">
            <a:spAutoFit/>
          </a:bodyPr>
          <a:lstStyle/>
          <a:p>
            <a:pPr fontAlgn="auto">
              <a:lnSpc>
                <a:spcPct val="120000"/>
              </a:lnSpc>
              <a:spcBef>
                <a:spcPct val="0"/>
              </a:spcBef>
              <a:spcAft>
                <a:spcPct val="0"/>
              </a:spcAft>
            </a:pPr>
            <a:r>
              <a:rPr altLang="en-US" lang="zh-CN" sz="11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a:t>
            </a:r>
          </a:p>
        </p:txBody>
      </p:sp>
      <p:sp>
        <p:nvSpPr>
          <p:cNvPr id="37" name="文本框 8"/>
          <p:cNvSpPr txBox="1"/>
          <p:nvPr>
            <p:custDataLst>
              <p:tags r:id="rId33"/>
            </p:custDataLst>
          </p:nvPr>
        </p:nvSpPr>
        <p:spPr>
          <a:xfrm>
            <a:off x="2729164" y="4425294"/>
            <a:ext cx="426720" cy="961194"/>
          </a:xfrm>
          <a:prstGeom prst="rect">
            <a:avLst/>
          </a:prstGeom>
          <a:noFill/>
        </p:spPr>
        <p:txBody>
          <a:bodyPr rtlCol="0" vert="eaVert" wrap="square">
            <a:spAutoFit/>
          </a:bodyPr>
          <a:lstStyle/>
          <a:p>
            <a:pPr fontAlgn="auto">
              <a:spcBef>
                <a:spcPct val="0"/>
              </a:spcBef>
              <a:spcAft>
                <a:spcPct val="0"/>
              </a:spcAft>
            </a:pPr>
            <a:r>
              <a:rPr altLang="en-US" b="1" lang="zh-CN" sz="1600">
                <a:solidFill>
                  <a:srgbClr val="C00000"/>
                </a:solidFill>
                <a:latin charset="-122" panose="020b0503020204020204" pitchFamily="34" typeface="微软雅黑"/>
                <a:ea charset="-122" panose="020b0503020204020204" pitchFamily="34" typeface="微软雅黑"/>
                <a:cs typeface="Lato Regular"/>
              </a:rPr>
              <a:t>无眼板</a:t>
            </a:r>
          </a:p>
        </p:txBody>
      </p:sp>
      <p:sp>
        <p:nvSpPr>
          <p:cNvPr id="38" name="矩形 37"/>
          <p:cNvSpPr/>
          <p:nvPr>
            <p:custDataLst>
              <p:tags r:id="rId34"/>
            </p:custDataLst>
          </p:nvPr>
        </p:nvSpPr>
        <p:spPr>
          <a:xfrm>
            <a:off x="2264930" y="4457017"/>
            <a:ext cx="585216" cy="2006129"/>
          </a:xfrm>
          <a:prstGeom prst="rect">
            <a:avLst/>
          </a:prstGeom>
        </p:spPr>
        <p:txBody>
          <a:bodyPr vert="eaVert" wrap="square">
            <a:spAutoFit/>
          </a:bodyPr>
          <a:lstStyle/>
          <a:p>
            <a:pPr fontAlgn="auto">
              <a:lnSpc>
                <a:spcPct val="120000"/>
              </a:lnSpc>
              <a:spcBef>
                <a:spcPct val="0"/>
              </a:spcBef>
              <a:spcAft>
                <a:spcPct val="0"/>
              </a:spcAft>
            </a:pPr>
            <a:r>
              <a:rPr altLang="en-US" lang="zh-CN" sz="11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a:t>
            </a:r>
          </a:p>
        </p:txBody>
      </p:sp>
      <p:sp>
        <p:nvSpPr>
          <p:cNvPr id="39" name="文本框 8"/>
          <p:cNvSpPr txBox="1"/>
          <p:nvPr>
            <p:custDataLst>
              <p:tags r:id="rId35"/>
            </p:custDataLst>
          </p:nvPr>
        </p:nvSpPr>
        <p:spPr>
          <a:xfrm>
            <a:off x="986100" y="4451949"/>
            <a:ext cx="426720" cy="961194"/>
          </a:xfrm>
          <a:prstGeom prst="rect">
            <a:avLst/>
          </a:prstGeom>
          <a:noFill/>
        </p:spPr>
        <p:txBody>
          <a:bodyPr rtlCol="0" vert="eaVert" wrap="square">
            <a:spAutoFit/>
          </a:bodyPr>
          <a:lstStyle/>
          <a:p>
            <a:pPr fontAlgn="auto">
              <a:spcBef>
                <a:spcPct val="0"/>
              </a:spcBef>
              <a:spcAft>
                <a:spcPct val="0"/>
              </a:spcAft>
            </a:pPr>
            <a:r>
              <a:rPr altLang="en-US" b="1" lang="zh-CN" sz="1600">
                <a:solidFill>
                  <a:srgbClr val="C00000"/>
                </a:solidFill>
                <a:latin charset="-122" panose="020b0503020204020204" pitchFamily="34" typeface="微软雅黑"/>
                <a:ea charset="-122" panose="020b0503020204020204" pitchFamily="34" typeface="微软雅黑"/>
                <a:cs typeface="Lato Regular"/>
              </a:rPr>
              <a:t>散板</a:t>
            </a:r>
          </a:p>
        </p:txBody>
      </p:sp>
      <p:sp>
        <p:nvSpPr>
          <p:cNvPr id="40" name="矩形 39"/>
          <p:cNvSpPr/>
          <p:nvPr>
            <p:custDataLst>
              <p:tags r:id="rId36"/>
            </p:custDataLst>
          </p:nvPr>
        </p:nvSpPr>
        <p:spPr>
          <a:xfrm>
            <a:off x="521866" y="4483672"/>
            <a:ext cx="585216" cy="2006129"/>
          </a:xfrm>
          <a:prstGeom prst="rect">
            <a:avLst/>
          </a:prstGeom>
        </p:spPr>
        <p:txBody>
          <a:bodyPr vert="eaVert" wrap="square">
            <a:spAutoFit/>
          </a:bodyPr>
          <a:lstStyle/>
          <a:p>
            <a:pPr fontAlgn="auto">
              <a:lnSpc>
                <a:spcPct val="120000"/>
              </a:lnSpc>
              <a:spcBef>
                <a:spcPct val="0"/>
              </a:spcBef>
              <a:spcAft>
                <a:spcPct val="0"/>
              </a:spcAft>
            </a:pPr>
            <a:r>
              <a:rPr altLang="en-US" lang="zh-CN" sz="11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a:t>
            </a:r>
          </a:p>
        </p:txBody>
      </p:sp>
    </p:spTree>
    <p:extLst>
      <p:ext uri="{BB962C8B-B14F-4D97-AF65-F5344CB8AC3E}">
        <p14:creationId val="1624159097"/>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6" presetSubtype="32">
                                  <p:stCondLst>
                                    <p:cond delay="0"/>
                                  </p:stCondLst>
                                  <p:childTnLst>
                                    <p:set>
                                      <p:cBhvr>
                                        <p:cTn dur="1" fill="hold" id="9">
                                          <p:stCondLst>
                                            <p:cond delay="0"/>
                                          </p:stCondLst>
                                        </p:cTn>
                                        <p:tgtEl>
                                          <p:spTgt spid="6"/>
                                        </p:tgtEl>
                                        <p:attrNameLst>
                                          <p:attrName>style.visibility</p:attrName>
                                        </p:attrNameLst>
                                      </p:cBhvr>
                                      <p:to>
                                        <p:strVal val="visible"/>
                                      </p:to>
                                    </p:set>
                                    <p:animEffect filter="circle(out)" transition="in">
                                      <p:cBhvr>
                                        <p:cTn dur="3000" id="10"/>
                                        <p:tgtEl>
                                          <p:spTgt spid="6"/>
                                        </p:tgtEl>
                                      </p:cBhvr>
                                    </p:animEffect>
                                  </p:childTnLst>
                                </p:cTn>
                              </p:par>
                            </p:childTnLst>
                          </p:cTn>
                        </p:par>
                        <p:par>
                          <p:cTn fill="hold" id="11" nodeType="afterGroup">
                            <p:stCondLst>
                              <p:cond delay="3000"/>
                            </p:stCondLst>
                            <p:childTnLst>
                              <p:par>
                                <p:cTn fill="hold" grpId="0" id="12" nodeType="afterEffect" presetClass="entr" presetID="2" presetSubtype="4">
                                  <p:stCondLst>
                                    <p:cond delay="0"/>
                                  </p:stCondLst>
                                  <p:childTnLst>
                                    <p:set>
                                      <p:cBhvr>
                                        <p:cTn dur="1" fill="hold" id="13">
                                          <p:stCondLst>
                                            <p:cond delay="0"/>
                                          </p:stCondLst>
                                        </p:cTn>
                                        <p:tgtEl>
                                          <p:spTgt spid="7"/>
                                        </p:tgtEl>
                                        <p:attrNameLst>
                                          <p:attrName>style.visibility</p:attrName>
                                        </p:attrNameLst>
                                      </p:cBhvr>
                                      <p:to>
                                        <p:strVal val="visible"/>
                                      </p:to>
                                    </p:set>
                                    <p:anim calcmode="lin" valueType="num">
                                      <p:cBhvr additive="base">
                                        <p:cTn dur="2000" fill="hold" id="14"/>
                                        <p:tgtEl>
                                          <p:spTgt spid="7"/>
                                        </p:tgtEl>
                                        <p:attrNameLst>
                                          <p:attrName>ppt_x</p:attrName>
                                        </p:attrNameLst>
                                      </p:cBhvr>
                                      <p:tavLst>
                                        <p:tav tm="0">
                                          <p:val>
                                            <p:strVal val="#ppt_x"/>
                                          </p:val>
                                        </p:tav>
                                        <p:tav tm="100000">
                                          <p:val>
                                            <p:strVal val="#ppt_x"/>
                                          </p:val>
                                        </p:tav>
                                      </p:tavLst>
                                    </p:anim>
                                    <p:anim calcmode="lin" valueType="num">
                                      <p:cBhvr additive="base">
                                        <p:cTn dur="2000" fill="hold" id="15"/>
                                        <p:tgtEl>
                                          <p:spTgt spid="7"/>
                                        </p:tgtEl>
                                        <p:attrNameLst>
                                          <p:attrName>ppt_y</p:attrName>
                                        </p:attrNameLst>
                                      </p:cBhvr>
                                      <p:tavLst>
                                        <p:tav tm="0">
                                          <p:val>
                                            <p:strVal val="1+#ppt_h/2"/>
                                          </p:val>
                                        </p:tav>
                                        <p:tav tm="100000">
                                          <p:val>
                                            <p:strVal val="#ppt_y"/>
                                          </p:val>
                                        </p:tav>
                                      </p:tavLst>
                                    </p:anim>
                                  </p:childTnLst>
                                </p:cTn>
                              </p:par>
                              <p:par>
                                <p:cTn fill="hold" id="16" nodeType="withEffect" presetClass="entr" presetID="42" presetSubtype="0">
                                  <p:stCondLst>
                                    <p:cond delay="1000"/>
                                  </p:stCondLst>
                                  <p:childTnLst>
                                    <p:set>
                                      <p:cBhvr>
                                        <p:cTn dur="1" fill="hold" id="17">
                                          <p:stCondLst>
                                            <p:cond delay="0"/>
                                          </p:stCondLst>
                                        </p:cTn>
                                        <p:tgtEl>
                                          <p:spTgt spid="8"/>
                                        </p:tgtEl>
                                        <p:attrNameLst>
                                          <p:attrName>style.visibility</p:attrName>
                                        </p:attrNameLst>
                                      </p:cBhvr>
                                      <p:to>
                                        <p:strVal val="visible"/>
                                      </p:to>
                                    </p:set>
                                    <p:animEffect filter="fade" transition="in">
                                      <p:cBhvr>
                                        <p:cTn dur="2000" id="18"/>
                                        <p:tgtEl>
                                          <p:spTgt spid="8"/>
                                        </p:tgtEl>
                                      </p:cBhvr>
                                    </p:animEffect>
                                    <p:anim calcmode="lin" valueType="num">
                                      <p:cBhvr>
                                        <p:cTn dur="2000" fill="hold" id="19"/>
                                        <p:tgtEl>
                                          <p:spTgt spid="8"/>
                                        </p:tgtEl>
                                        <p:attrNameLst>
                                          <p:attrName>ppt_x</p:attrName>
                                        </p:attrNameLst>
                                      </p:cBhvr>
                                      <p:tavLst>
                                        <p:tav tm="0">
                                          <p:val>
                                            <p:strVal val="#ppt_x"/>
                                          </p:val>
                                        </p:tav>
                                        <p:tav tm="100000">
                                          <p:val>
                                            <p:strVal val="#ppt_x"/>
                                          </p:val>
                                        </p:tav>
                                      </p:tavLst>
                                    </p:anim>
                                    <p:anim calcmode="lin" valueType="num">
                                      <p:cBhvr>
                                        <p:cTn dur="2000" fill="hold" id="20"/>
                                        <p:tgtEl>
                                          <p:spTgt spid="8"/>
                                        </p:tgtEl>
                                        <p:attrNameLst>
                                          <p:attrName>ppt_y</p:attrName>
                                        </p:attrNameLst>
                                      </p:cBhvr>
                                      <p:tavLst>
                                        <p:tav tm="0">
                                          <p:val>
                                            <p:strVal val="#ppt_y+.1"/>
                                          </p:val>
                                        </p:tav>
                                        <p:tav tm="100000">
                                          <p:val>
                                            <p:strVal val="#ppt_y"/>
                                          </p:val>
                                        </p:tav>
                                      </p:tavLst>
                                    </p:anim>
                                  </p:childTnLst>
                                </p:cTn>
                              </p:par>
                              <p:par>
                                <p:cTn fill="hold" id="21" nodeType="withEffect" presetClass="entr" presetID="2" presetSubtype="9">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2000" fill="hold" id="23"/>
                                        <p:tgtEl>
                                          <p:spTgt spid="9"/>
                                        </p:tgtEl>
                                        <p:attrNameLst>
                                          <p:attrName>ppt_x</p:attrName>
                                        </p:attrNameLst>
                                      </p:cBhvr>
                                      <p:tavLst>
                                        <p:tav tm="0">
                                          <p:val>
                                            <p:strVal val="0-#ppt_w/2"/>
                                          </p:val>
                                        </p:tav>
                                        <p:tav tm="100000">
                                          <p:val>
                                            <p:strVal val="#ppt_x"/>
                                          </p:val>
                                        </p:tav>
                                      </p:tavLst>
                                    </p:anim>
                                    <p:anim calcmode="lin" valueType="num">
                                      <p:cBhvr additive="base">
                                        <p:cTn dur="2000" fill="hold" id="24"/>
                                        <p:tgtEl>
                                          <p:spTgt spid="9"/>
                                        </p:tgtEl>
                                        <p:attrNameLst>
                                          <p:attrName>ppt_y</p:attrName>
                                        </p:attrNameLst>
                                      </p:cBhvr>
                                      <p:tavLst>
                                        <p:tav tm="0">
                                          <p:val>
                                            <p:strVal val="0-#ppt_h/2"/>
                                          </p:val>
                                        </p:tav>
                                        <p:tav tm="100000">
                                          <p:val>
                                            <p:strVal val="#ppt_y"/>
                                          </p:val>
                                        </p:tav>
                                      </p:tavLst>
                                    </p:anim>
                                  </p:childTnLst>
                                </p:cTn>
                              </p:par>
                              <p:par>
                                <p:cTn fill="hold" grpId="0" id="25" nodeType="withEffect" presetClass="entr" presetID="22" presetSubtype="1">
                                  <p:stCondLst>
                                    <p:cond delay="1000"/>
                                  </p:stCondLst>
                                  <p:childTnLst>
                                    <p:set>
                                      <p:cBhvr>
                                        <p:cTn dur="1" fill="hold" id="26">
                                          <p:stCondLst>
                                            <p:cond delay="0"/>
                                          </p:stCondLst>
                                        </p:cTn>
                                        <p:tgtEl>
                                          <p:spTgt spid="19"/>
                                        </p:tgtEl>
                                        <p:attrNameLst>
                                          <p:attrName>style.visibility</p:attrName>
                                        </p:attrNameLst>
                                      </p:cBhvr>
                                      <p:to>
                                        <p:strVal val="visible"/>
                                      </p:to>
                                    </p:set>
                                    <p:animEffect filter="wipe(up)" transition="in">
                                      <p:cBhvr>
                                        <p:cTn dur="2000" id="27"/>
                                        <p:tgtEl>
                                          <p:spTgt spid="19"/>
                                        </p:tgtEl>
                                      </p:cBhvr>
                                    </p:animEffect>
                                  </p:childTnLst>
                                </p:cTn>
                              </p:par>
                            </p:childTnLst>
                          </p:cTn>
                        </p:par>
                        <p:par>
                          <p:cTn fill="hold" id="28" nodeType="afterGroup">
                            <p:stCondLst>
                              <p:cond delay="6000"/>
                            </p:stCondLst>
                            <p:childTnLst>
                              <p:par>
                                <p:cTn fill="hold" id="29" nodeType="afterEffect" presetClass="entr" presetID="22" presetSubtype="8">
                                  <p:stCondLst>
                                    <p:cond delay="0"/>
                                  </p:stCondLst>
                                  <p:childTnLst>
                                    <p:set>
                                      <p:cBhvr>
                                        <p:cTn dur="1" fill="hold" id="30">
                                          <p:stCondLst>
                                            <p:cond delay="0"/>
                                          </p:stCondLst>
                                        </p:cTn>
                                        <p:tgtEl>
                                          <p:spTgt spid="20"/>
                                        </p:tgtEl>
                                        <p:attrNameLst>
                                          <p:attrName>style.visibility</p:attrName>
                                        </p:attrNameLst>
                                      </p:cBhvr>
                                      <p:to>
                                        <p:strVal val="visible"/>
                                      </p:to>
                                    </p:set>
                                    <p:animEffect filter="wipe(left)" transition="in">
                                      <p:cBhvr>
                                        <p:cTn dur="500" id="31"/>
                                        <p:tgtEl>
                                          <p:spTgt spid="20"/>
                                        </p:tgtEl>
                                      </p:cBhvr>
                                    </p:animEffect>
                                  </p:childTnLst>
                                </p:cTn>
                              </p:par>
                            </p:childTnLst>
                          </p:cTn>
                        </p:par>
                        <p:par>
                          <p:cTn fill="hold" id="32" nodeType="afterGroup">
                            <p:stCondLst>
                              <p:cond delay="6500"/>
                            </p:stCondLst>
                            <p:childTnLst>
                              <p:par>
                                <p:cTn fill="hold" grpId="0" id="33" nodeType="afterEffect" presetClass="entr" presetID="2" presetSubtype="8">
                                  <p:stCondLst>
                                    <p:cond delay="0"/>
                                  </p:stCondLst>
                                  <p:childTnLst>
                                    <p:set>
                                      <p:cBhvr>
                                        <p:cTn dur="1" fill="hold" id="34">
                                          <p:stCondLst>
                                            <p:cond delay="0"/>
                                          </p:stCondLst>
                                        </p:cTn>
                                        <p:tgtEl>
                                          <p:spTgt spid="27"/>
                                        </p:tgtEl>
                                        <p:attrNameLst>
                                          <p:attrName>style.visibility</p:attrName>
                                        </p:attrNameLst>
                                      </p:cBhvr>
                                      <p:to>
                                        <p:strVal val="visible"/>
                                      </p:to>
                                    </p:set>
                                    <p:anim calcmode="lin" valueType="num">
                                      <p:cBhvr additive="base">
                                        <p:cTn dur="500" fill="hold" id="35"/>
                                        <p:tgtEl>
                                          <p:spTgt spid="27"/>
                                        </p:tgtEl>
                                        <p:attrNameLst>
                                          <p:attrName>ppt_x</p:attrName>
                                        </p:attrNameLst>
                                      </p:cBhvr>
                                      <p:tavLst>
                                        <p:tav tm="0">
                                          <p:val>
                                            <p:strVal val="0-#ppt_w/2"/>
                                          </p:val>
                                        </p:tav>
                                        <p:tav tm="100000">
                                          <p:val>
                                            <p:strVal val="#ppt_x"/>
                                          </p:val>
                                        </p:tav>
                                      </p:tavLst>
                                    </p:anim>
                                    <p:anim calcmode="lin" valueType="num">
                                      <p:cBhvr additive="base">
                                        <p:cTn dur="500" fill="hold" id="36"/>
                                        <p:tgtEl>
                                          <p:spTgt spid="27"/>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28"/>
                                        </p:tgtEl>
                                        <p:attrNameLst>
                                          <p:attrName>style.visibility</p:attrName>
                                        </p:attrNameLst>
                                      </p:cBhvr>
                                      <p:to>
                                        <p:strVal val="visible"/>
                                      </p:to>
                                    </p:set>
                                    <p:anim calcmode="lin" valueType="num">
                                      <p:cBhvr additive="base">
                                        <p:cTn dur="500" fill="hold" id="39"/>
                                        <p:tgtEl>
                                          <p:spTgt spid="28"/>
                                        </p:tgtEl>
                                        <p:attrNameLst>
                                          <p:attrName>ppt_x</p:attrName>
                                        </p:attrNameLst>
                                      </p:cBhvr>
                                      <p:tavLst>
                                        <p:tav tm="0">
                                          <p:val>
                                            <p:strVal val="0-#ppt_w/2"/>
                                          </p:val>
                                        </p:tav>
                                        <p:tav tm="100000">
                                          <p:val>
                                            <p:strVal val="#ppt_x"/>
                                          </p:val>
                                        </p:tav>
                                      </p:tavLst>
                                    </p:anim>
                                    <p:anim calcmode="lin" valueType="num">
                                      <p:cBhvr additive="base">
                                        <p:cTn dur="500" fill="hold" id="40"/>
                                        <p:tgtEl>
                                          <p:spTgt spid="28"/>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26"/>
                                        </p:tgtEl>
                                        <p:attrNameLst>
                                          <p:attrName>style.visibility</p:attrName>
                                        </p:attrNameLst>
                                      </p:cBhvr>
                                      <p:to>
                                        <p:strVal val="visible"/>
                                      </p:to>
                                    </p:set>
                                    <p:anim calcmode="lin" valueType="num">
                                      <p:cBhvr additive="base">
                                        <p:cTn dur="500" fill="hold" id="43"/>
                                        <p:tgtEl>
                                          <p:spTgt spid="26"/>
                                        </p:tgtEl>
                                        <p:attrNameLst>
                                          <p:attrName>ppt_x</p:attrName>
                                        </p:attrNameLst>
                                      </p:cBhvr>
                                      <p:tavLst>
                                        <p:tav tm="0">
                                          <p:val>
                                            <p:strVal val="0-#ppt_w/2"/>
                                          </p:val>
                                        </p:tav>
                                        <p:tav tm="100000">
                                          <p:val>
                                            <p:strVal val="#ppt_x"/>
                                          </p:val>
                                        </p:tav>
                                      </p:tavLst>
                                    </p:anim>
                                    <p:anim calcmode="lin" valueType="num">
                                      <p:cBhvr additive="base">
                                        <p:cTn dur="500" fill="hold" id="44"/>
                                        <p:tgtEl>
                                          <p:spTgt spid="26"/>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2"/>
                                        </p:tgtEl>
                                        <p:attrNameLst>
                                          <p:attrName>style.visibility</p:attrName>
                                        </p:attrNameLst>
                                      </p:cBhvr>
                                      <p:to>
                                        <p:strVal val="visible"/>
                                      </p:to>
                                    </p:set>
                                    <p:anim calcmode="lin" valueType="num">
                                      <p:cBhvr additive="base">
                                        <p:cTn dur="500" fill="hold" id="47"/>
                                        <p:tgtEl>
                                          <p:spTgt spid="2"/>
                                        </p:tgtEl>
                                        <p:attrNameLst>
                                          <p:attrName>ppt_x</p:attrName>
                                        </p:attrNameLst>
                                      </p:cBhvr>
                                      <p:tavLst>
                                        <p:tav tm="0">
                                          <p:val>
                                            <p:strVal val="0-#ppt_w/2"/>
                                          </p:val>
                                        </p:tav>
                                        <p:tav tm="100000">
                                          <p:val>
                                            <p:strVal val="#ppt_x"/>
                                          </p:val>
                                        </p:tav>
                                      </p:tavLst>
                                    </p:anim>
                                    <p:anim calcmode="lin" valueType="num">
                                      <p:cBhvr additive="base">
                                        <p:cTn dur="500" fill="hold" id="48"/>
                                        <p:tgtEl>
                                          <p:spTgt spid="2"/>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7000"/>
                            </p:stCondLst>
                            <p:childTnLst>
                              <p:par>
                                <p:cTn fill="hold" grpId="0" id="50" nodeType="afterEffect" presetClass="entr" presetID="22" presetSubtype="8">
                                  <p:stCondLst>
                                    <p:cond delay="0"/>
                                  </p:stCondLst>
                                  <p:childTnLst>
                                    <p:set>
                                      <p:cBhvr>
                                        <p:cTn dur="1" fill="hold" id="51">
                                          <p:stCondLst>
                                            <p:cond delay="0"/>
                                          </p:stCondLst>
                                        </p:cTn>
                                        <p:tgtEl>
                                          <p:spTgt spid="31"/>
                                        </p:tgtEl>
                                        <p:attrNameLst>
                                          <p:attrName>style.visibility</p:attrName>
                                        </p:attrNameLst>
                                      </p:cBhvr>
                                      <p:to>
                                        <p:strVal val="visible"/>
                                      </p:to>
                                    </p:set>
                                    <p:animEffect filter="wipe(left)" transition="in">
                                      <p:cBhvr>
                                        <p:cTn dur="500" id="52"/>
                                        <p:tgtEl>
                                          <p:spTgt spid="31"/>
                                        </p:tgtEl>
                                      </p:cBhvr>
                                    </p:animEffect>
                                  </p:childTnLst>
                                </p:cTn>
                              </p:par>
                            </p:childTnLst>
                          </p:cTn>
                        </p:par>
                        <p:par>
                          <p:cTn fill="hold" id="53" nodeType="afterGroup">
                            <p:stCondLst>
                              <p:cond delay="7500"/>
                            </p:stCondLst>
                            <p:childTnLst>
                              <p:par>
                                <p:cTn fill="hold" grpId="0" id="54" nodeType="afterEffect" presetClass="entr" presetID="22" presetSubtype="8">
                                  <p:stCondLst>
                                    <p:cond delay="0"/>
                                  </p:stCondLst>
                                  <p:childTnLst>
                                    <p:set>
                                      <p:cBhvr>
                                        <p:cTn dur="1" fill="hold" id="55">
                                          <p:stCondLst>
                                            <p:cond delay="0"/>
                                          </p:stCondLst>
                                        </p:cTn>
                                        <p:tgtEl>
                                          <p:spTgt spid="35"/>
                                        </p:tgtEl>
                                        <p:attrNameLst>
                                          <p:attrName>style.visibility</p:attrName>
                                        </p:attrNameLst>
                                      </p:cBhvr>
                                      <p:to>
                                        <p:strVal val="visible"/>
                                      </p:to>
                                    </p:set>
                                    <p:animEffect filter="wipe(left)" transition="in">
                                      <p:cBhvr>
                                        <p:cTn dur="500" id="56"/>
                                        <p:tgtEl>
                                          <p:spTgt spid="35"/>
                                        </p:tgtEl>
                                      </p:cBhvr>
                                    </p:animEffect>
                                  </p:childTnLst>
                                </p:cTn>
                              </p:par>
                            </p:childTnLst>
                          </p:cTn>
                        </p:par>
                        <p:par>
                          <p:cTn fill="hold" id="57" nodeType="afterGroup">
                            <p:stCondLst>
                              <p:cond delay="8000"/>
                            </p:stCondLst>
                            <p:childTnLst>
                              <p:par>
                                <p:cTn fill="hold" grpId="0" id="58" nodeType="afterEffect" presetClass="entr" presetID="22" presetSubtype="8">
                                  <p:stCondLst>
                                    <p:cond delay="0"/>
                                  </p:stCondLst>
                                  <p:childTnLst>
                                    <p:set>
                                      <p:cBhvr>
                                        <p:cTn dur="1" fill="hold" id="59">
                                          <p:stCondLst>
                                            <p:cond delay="0"/>
                                          </p:stCondLst>
                                        </p:cTn>
                                        <p:tgtEl>
                                          <p:spTgt spid="37"/>
                                        </p:tgtEl>
                                        <p:attrNameLst>
                                          <p:attrName>style.visibility</p:attrName>
                                        </p:attrNameLst>
                                      </p:cBhvr>
                                      <p:to>
                                        <p:strVal val="visible"/>
                                      </p:to>
                                    </p:set>
                                    <p:animEffect filter="wipe(left)" transition="in">
                                      <p:cBhvr>
                                        <p:cTn dur="500" id="60"/>
                                        <p:tgtEl>
                                          <p:spTgt spid="37"/>
                                        </p:tgtEl>
                                      </p:cBhvr>
                                    </p:animEffect>
                                  </p:childTnLst>
                                </p:cTn>
                              </p:par>
                            </p:childTnLst>
                          </p:cTn>
                        </p:par>
                        <p:par>
                          <p:cTn fill="hold" id="61" nodeType="afterGroup">
                            <p:stCondLst>
                              <p:cond delay="8500"/>
                            </p:stCondLst>
                            <p:childTnLst>
                              <p:par>
                                <p:cTn fill="hold" grpId="0" id="62" nodeType="afterEffect" presetClass="entr" presetID="22" presetSubtype="8">
                                  <p:stCondLst>
                                    <p:cond delay="0"/>
                                  </p:stCondLst>
                                  <p:childTnLst>
                                    <p:set>
                                      <p:cBhvr>
                                        <p:cTn dur="1" fill="hold" id="63">
                                          <p:stCondLst>
                                            <p:cond delay="0"/>
                                          </p:stCondLst>
                                        </p:cTn>
                                        <p:tgtEl>
                                          <p:spTgt spid="39"/>
                                        </p:tgtEl>
                                        <p:attrNameLst>
                                          <p:attrName>style.visibility</p:attrName>
                                        </p:attrNameLst>
                                      </p:cBhvr>
                                      <p:to>
                                        <p:strVal val="visible"/>
                                      </p:to>
                                    </p:set>
                                    <p:animEffect filter="wipe(left)" transition="in">
                                      <p:cBhvr>
                                        <p:cTn dur="500" id="64"/>
                                        <p:tgtEl>
                                          <p:spTgt spid="39"/>
                                        </p:tgtEl>
                                      </p:cBhvr>
                                    </p:animEffect>
                                  </p:childTnLst>
                                </p:cTn>
                              </p:par>
                            </p:childTnLst>
                          </p:cTn>
                        </p:par>
                        <p:par>
                          <p:cTn fill="hold" id="65" nodeType="afterGroup">
                            <p:stCondLst>
                              <p:cond delay="9000"/>
                            </p:stCondLst>
                            <p:childTnLst>
                              <p:par>
                                <p:cTn fill="hold" grpId="0" id="66" nodeType="afterEffect" presetClass="entr" presetID="22" presetSubtype="8">
                                  <p:stCondLst>
                                    <p:cond delay="0"/>
                                  </p:stCondLst>
                                  <p:childTnLst>
                                    <p:set>
                                      <p:cBhvr>
                                        <p:cTn dur="1" fill="hold" id="67">
                                          <p:stCondLst>
                                            <p:cond delay="0"/>
                                          </p:stCondLst>
                                        </p:cTn>
                                        <p:tgtEl>
                                          <p:spTgt spid="32"/>
                                        </p:tgtEl>
                                        <p:attrNameLst>
                                          <p:attrName>style.visibility</p:attrName>
                                        </p:attrNameLst>
                                      </p:cBhvr>
                                      <p:to>
                                        <p:strVal val="visible"/>
                                      </p:to>
                                    </p:set>
                                    <p:animEffect filter="wipe(left)" transition="in">
                                      <p:cBhvr>
                                        <p:cTn dur="1000" id="68"/>
                                        <p:tgtEl>
                                          <p:spTgt spid="32"/>
                                        </p:tgtEl>
                                      </p:cBhvr>
                                    </p:animEffect>
                                  </p:childTnLst>
                                </p:cTn>
                              </p:par>
                            </p:childTnLst>
                          </p:cTn>
                        </p:par>
                        <p:par>
                          <p:cTn fill="hold" id="69" nodeType="afterGroup">
                            <p:stCondLst>
                              <p:cond delay="10000"/>
                            </p:stCondLst>
                            <p:childTnLst>
                              <p:par>
                                <p:cTn fill="hold" grpId="0" id="70" nodeType="afterEffect" presetClass="entr" presetID="22" presetSubtype="8">
                                  <p:stCondLst>
                                    <p:cond delay="0"/>
                                  </p:stCondLst>
                                  <p:childTnLst>
                                    <p:set>
                                      <p:cBhvr>
                                        <p:cTn dur="1" fill="hold" id="71">
                                          <p:stCondLst>
                                            <p:cond delay="0"/>
                                          </p:stCondLst>
                                        </p:cTn>
                                        <p:tgtEl>
                                          <p:spTgt spid="36"/>
                                        </p:tgtEl>
                                        <p:attrNameLst>
                                          <p:attrName>style.visibility</p:attrName>
                                        </p:attrNameLst>
                                      </p:cBhvr>
                                      <p:to>
                                        <p:strVal val="visible"/>
                                      </p:to>
                                    </p:set>
                                    <p:animEffect filter="wipe(left)" transition="in">
                                      <p:cBhvr>
                                        <p:cTn dur="1000" id="72"/>
                                        <p:tgtEl>
                                          <p:spTgt spid="36"/>
                                        </p:tgtEl>
                                      </p:cBhvr>
                                    </p:animEffect>
                                  </p:childTnLst>
                                </p:cTn>
                              </p:par>
                            </p:childTnLst>
                          </p:cTn>
                        </p:par>
                        <p:par>
                          <p:cTn fill="hold" id="73" nodeType="afterGroup">
                            <p:stCondLst>
                              <p:cond delay="11000"/>
                            </p:stCondLst>
                            <p:childTnLst>
                              <p:par>
                                <p:cTn fill="hold" grpId="0" id="74" nodeType="afterEffect" presetClass="entr" presetID="22" presetSubtype="8">
                                  <p:stCondLst>
                                    <p:cond delay="0"/>
                                  </p:stCondLst>
                                  <p:childTnLst>
                                    <p:set>
                                      <p:cBhvr>
                                        <p:cTn dur="1" fill="hold" id="75">
                                          <p:stCondLst>
                                            <p:cond delay="0"/>
                                          </p:stCondLst>
                                        </p:cTn>
                                        <p:tgtEl>
                                          <p:spTgt spid="38"/>
                                        </p:tgtEl>
                                        <p:attrNameLst>
                                          <p:attrName>style.visibility</p:attrName>
                                        </p:attrNameLst>
                                      </p:cBhvr>
                                      <p:to>
                                        <p:strVal val="visible"/>
                                      </p:to>
                                    </p:set>
                                    <p:animEffect filter="wipe(left)" transition="in">
                                      <p:cBhvr>
                                        <p:cTn dur="1000" id="76"/>
                                        <p:tgtEl>
                                          <p:spTgt spid="38"/>
                                        </p:tgtEl>
                                      </p:cBhvr>
                                    </p:animEffect>
                                  </p:childTnLst>
                                </p:cTn>
                              </p:par>
                            </p:childTnLst>
                          </p:cTn>
                        </p:par>
                        <p:par>
                          <p:cTn fill="hold" id="77" nodeType="afterGroup">
                            <p:stCondLst>
                              <p:cond delay="12000"/>
                            </p:stCondLst>
                            <p:childTnLst>
                              <p:par>
                                <p:cTn fill="hold" grpId="0" id="78" nodeType="afterEffect" presetClass="entr" presetID="22" presetSubtype="8">
                                  <p:stCondLst>
                                    <p:cond delay="0"/>
                                  </p:stCondLst>
                                  <p:childTnLst>
                                    <p:set>
                                      <p:cBhvr>
                                        <p:cTn dur="1" fill="hold" id="79">
                                          <p:stCondLst>
                                            <p:cond delay="0"/>
                                          </p:stCondLst>
                                        </p:cTn>
                                        <p:tgtEl>
                                          <p:spTgt spid="40"/>
                                        </p:tgtEl>
                                        <p:attrNameLst>
                                          <p:attrName>style.visibility</p:attrName>
                                        </p:attrNameLst>
                                      </p:cBhvr>
                                      <p:to>
                                        <p:strVal val="visible"/>
                                      </p:to>
                                    </p:set>
                                    <p:animEffect filter="wipe(left)" transition="in">
                                      <p:cBhvr>
                                        <p:cTn dur="1000" id="80"/>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9"/>
      <p:bldP grpId="0" spid="2"/>
      <p:bldP grpId="0" spid="26"/>
      <p:bldP grpId="0" spid="27"/>
      <p:bldP grpId="0" spid="28"/>
      <p:bldP grpId="0" spid="31"/>
      <p:bldP grpId="0" spid="32"/>
      <p:bldP grpId="0" spid="35"/>
      <p:bldP grpId="0" spid="36"/>
      <p:bldP grpId="0" spid="37"/>
      <p:bldP grpId="0" spid="38"/>
      <p:bldP grpId="0" spid="39"/>
      <p:bldP grpId="0" spid="4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3"/>
          </p:custDataLst>
        </p:nvPr>
      </p:nvGrpSpPr>
      <p:grpSpPr>
        <a:xfrm>
          <a:off x="0" y="0"/>
          <a:ext cx="0" cy="0"/>
        </a:xfrm>
      </p:grpSpPr>
      <p:pic>
        <p:nvPicPr>
          <p:cNvPr id="4" name="图片 3"/>
          <p:cNvPicPr>
            <a:picLocks noChangeAspect="1"/>
          </p:cNvPicPr>
          <p:nvPr>
            <p:custDataLst>
              <p:tags r:id="rId5"/>
            </p:custDataLst>
          </p:nvPr>
        </p:nvPicPr>
        <p:blipFill>
          <a:blip r:embed="rId4">
            <a:extLst>
              <a:ext uri="{28A0092B-C50C-407E-A947-70E740481C1C}">
                <a14:useLocalDpi/>
              </a:ext>
            </a:extLst>
          </a:blip>
          <a:stretch>
            <a:fillRect/>
          </a:stretch>
        </p:blipFill>
        <p:spPr>
          <a:xfrm>
            <a:off x="6185647" y="1312934"/>
            <a:ext cx="5957507" cy="5545065"/>
          </a:xfrm>
          <a:prstGeom prst="rect">
            <a:avLst/>
          </a:prstGeom>
          <a:effectLst/>
        </p:spPr>
      </p:pic>
      <p:sp>
        <p:nvSpPr>
          <p:cNvPr id="32" name="TextBox 7"/>
          <p:cNvSpPr txBox="1">
            <a:spLocks noChangeArrowheads="1"/>
          </p:cNvSpPr>
          <p:nvPr>
            <p:custDataLst>
              <p:tags r:id="rId6"/>
            </p:custDataLst>
          </p:nvPr>
        </p:nvSpPr>
        <p:spPr bwMode="auto">
          <a:xfrm>
            <a:off x="3300305" y="3361765"/>
            <a:ext cx="4954711" cy="12035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ctr" defTabSz="1218736" eaLnBrk="1" fontAlgn="base" hangingPunct="1">
              <a:spcBef>
                <a:spcPct val="0"/>
              </a:spcBef>
              <a:spcAft>
                <a:spcPct val="0"/>
              </a:spcAft>
            </a:pPr>
            <a:r>
              <a:rPr altLang="en-US" lang="zh-CN" sz="7098">
                <a:ln w="0"/>
                <a:blipFill dpi="0" rotWithShape="1">
                  <a:blip r:embed="rId7"/>
                  <a:stretch>
                    <a:fillRect/>
                  </a:stretch>
                </a:blipFill>
                <a:effectLst>
                  <a:reflection algn="bl" blurRad="63500" dir="5400000" dist="88900" endA="300" endPos="35500" rotWithShape="0" stA="53000" sy="-90000"/>
                </a:effectLst>
                <a:latin charset="-122" panose="02000603000000000000" pitchFamily="2" typeface="禹卫书法行书简体 "/>
                <a:ea charset="-122" panose="02000603000000000000" pitchFamily="2" typeface="禹卫书法行书简体 "/>
              </a:rPr>
              <a:t>京剧脸谱</a:t>
            </a:r>
          </a:p>
        </p:txBody>
      </p:sp>
      <p:pic>
        <p:nvPicPr>
          <p:cNvPr id="33" name="图片 32"/>
          <p:cNvPicPr>
            <a:picLocks noChangeAspect="1"/>
          </p:cNvPicPr>
          <p:nvPr>
            <p:custDataLst>
              <p:tags r:id="rId9"/>
            </p:custDataLst>
          </p:nvPr>
        </p:nvPicPr>
        <p:blipFill>
          <a:blip r:embed="rId8">
            <a:extLst>
              <a:ext uri="{28A0092B-C50C-407E-A947-70E740481C1C}">
                <a14:useLocalDpi/>
              </a:ext>
            </a:extLst>
          </a:blip>
          <a:stretch>
            <a:fillRect/>
          </a:stretch>
        </p:blipFill>
        <p:spPr>
          <a:xfrm>
            <a:off x="148056" y="3899647"/>
            <a:ext cx="2034436" cy="2958353"/>
          </a:xfrm>
          <a:prstGeom prst="rect">
            <a:avLst/>
          </a:prstGeom>
          <a:effectLst/>
        </p:spPr>
      </p:pic>
      <p:sp>
        <p:nvSpPr>
          <p:cNvPr id="34" name="TextBox 7"/>
          <p:cNvSpPr txBox="1">
            <a:spLocks noChangeArrowheads="1"/>
          </p:cNvSpPr>
          <p:nvPr>
            <p:custDataLst>
              <p:tags r:id="rId10"/>
            </p:custDataLst>
          </p:nvPr>
        </p:nvSpPr>
        <p:spPr bwMode="auto">
          <a:xfrm>
            <a:off x="4607808" y="2802062"/>
            <a:ext cx="2339703" cy="6095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ctr" defTabSz="1218736" eaLnBrk="1" fontAlgn="base" hangingPunct="1">
              <a:spcBef>
                <a:spcPct val="0"/>
              </a:spcBef>
              <a:spcAft>
                <a:spcPct val="0"/>
              </a:spcAft>
            </a:pPr>
            <a:r>
              <a:rPr altLang="en-US" b="1" lang="zh-CN" sz="3200">
                <a:ln w="0"/>
                <a:blipFill dpi="0" rotWithShape="1">
                  <a:blip r:embed="rId7"/>
                  <a:stretch>
                    <a:fillRect/>
                  </a:stretch>
                </a:blipFill>
                <a:effectLst/>
                <a:latin charset="-122" panose="020b0503020204020204" pitchFamily="34" typeface="微软雅黑"/>
                <a:ea charset="-122" panose="020b0503020204020204" pitchFamily="34" typeface="微软雅黑"/>
              </a:rPr>
              <a:t>第三幕</a:t>
            </a:r>
          </a:p>
        </p:txBody>
      </p:sp>
      <p:pic>
        <p:nvPicPr>
          <p:cNvPr id="37" name="图片 36"/>
          <p:cNvPicPr>
            <a:picLocks noChangeAspect="1"/>
          </p:cNvPicPr>
          <p:nvPr>
            <p:custDataLst>
              <p:tags r:id="rId12"/>
            </p:custDataLst>
          </p:nvPr>
        </p:nvPicPr>
        <p:blipFill>
          <a:blip r:embed="rId11">
            <a:extLst>
              <a:ext uri="{28A0092B-C50C-407E-A947-70E740481C1C}">
                <a14:useLocalDpi/>
              </a:ext>
            </a:extLst>
          </a:blip>
          <a:stretch>
            <a:fillRect/>
          </a:stretch>
        </p:blipFill>
        <p:spPr>
          <a:xfrm>
            <a:off x="6032500" y="863596"/>
            <a:ext cx="968126" cy="1248139"/>
          </a:xfrm>
          <a:prstGeom prst="rect">
            <a:avLst/>
          </a:prstGeom>
          <a:effectLst/>
        </p:spPr>
      </p:pic>
    </p:spTree>
    <p:extLst>
      <p:ext uri="{BB962C8B-B14F-4D97-AF65-F5344CB8AC3E}">
        <p14:creationId val="1073352851"/>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1000"/>
                                  </p:stCondLst>
                                  <p:childTnLst>
                                    <p:set>
                                      <p:cBhvr>
                                        <p:cTn dur="1" fill="hold" id="11">
                                          <p:stCondLst>
                                            <p:cond delay="0"/>
                                          </p:stCondLst>
                                        </p:cTn>
                                        <p:tgtEl>
                                          <p:spTgt spid="33"/>
                                        </p:tgtEl>
                                        <p:attrNameLst>
                                          <p:attrName>style.visibility</p:attrName>
                                        </p:attrNameLst>
                                      </p:cBhvr>
                                      <p:to>
                                        <p:strVal val="visible"/>
                                      </p:to>
                                    </p:set>
                                    <p:animEffect filter="fade" transition="in">
                                      <p:cBhvr>
                                        <p:cTn dur="2000" id="12"/>
                                        <p:tgtEl>
                                          <p:spTgt spid="33"/>
                                        </p:tgtEl>
                                      </p:cBhvr>
                                    </p:animEffect>
                                    <p:anim calcmode="lin" valueType="num">
                                      <p:cBhvr>
                                        <p:cTn dur="2000" fill="hold" id="13"/>
                                        <p:tgtEl>
                                          <p:spTgt spid="33"/>
                                        </p:tgtEl>
                                        <p:attrNameLst>
                                          <p:attrName>ppt_x</p:attrName>
                                        </p:attrNameLst>
                                      </p:cBhvr>
                                      <p:tavLst>
                                        <p:tav tm="0">
                                          <p:val>
                                            <p:strVal val="#ppt_x"/>
                                          </p:val>
                                        </p:tav>
                                        <p:tav tm="100000">
                                          <p:val>
                                            <p:strVal val="#ppt_x"/>
                                          </p:val>
                                        </p:tav>
                                      </p:tavLst>
                                    </p:anim>
                                    <p:anim calcmode="lin" valueType="num">
                                      <p:cBhvr>
                                        <p:cTn dur="2000" fill="hold" id="14"/>
                                        <p:tgtEl>
                                          <p:spTgt spid="33"/>
                                        </p:tgtEl>
                                        <p:attrNameLst>
                                          <p:attrName>ppt_y</p:attrName>
                                        </p:attrNameLst>
                                      </p:cBhvr>
                                      <p:tavLst>
                                        <p:tav tm="0">
                                          <p:val>
                                            <p:strVal val="#ppt_y+.1"/>
                                          </p:val>
                                        </p:tav>
                                        <p:tav tm="100000">
                                          <p:val>
                                            <p:strVal val="#ppt_y"/>
                                          </p:val>
                                        </p:tav>
                                      </p:tavLst>
                                    </p:anim>
                                  </p:childTnLst>
                                </p:cTn>
                              </p:par>
                              <p:par>
                                <p:cTn fill="hold" id="15" nodeType="withEffect" presetClass="entr" presetID="2" presetSubtype="6">
                                  <p:stCondLst>
                                    <p:cond delay="2000"/>
                                  </p:stCondLst>
                                  <p:childTnLst>
                                    <p:set>
                                      <p:cBhvr>
                                        <p:cTn dur="1" fill="hold" id="16">
                                          <p:stCondLst>
                                            <p:cond delay="0"/>
                                          </p:stCondLst>
                                        </p:cTn>
                                        <p:tgtEl>
                                          <p:spTgt spid="37"/>
                                        </p:tgtEl>
                                        <p:attrNameLst>
                                          <p:attrName>style.visibility</p:attrName>
                                        </p:attrNameLst>
                                      </p:cBhvr>
                                      <p:to>
                                        <p:strVal val="visible"/>
                                      </p:to>
                                    </p:set>
                                    <p:anim calcmode="lin" valueType="num">
                                      <p:cBhvr additive="base">
                                        <p:cTn dur="2000" fill="hold" id="17"/>
                                        <p:tgtEl>
                                          <p:spTgt spid="37"/>
                                        </p:tgtEl>
                                        <p:attrNameLst>
                                          <p:attrName>ppt_x</p:attrName>
                                        </p:attrNameLst>
                                      </p:cBhvr>
                                      <p:tavLst>
                                        <p:tav tm="0">
                                          <p:val>
                                            <p:strVal val="1+#ppt_w/2"/>
                                          </p:val>
                                        </p:tav>
                                        <p:tav tm="100000">
                                          <p:val>
                                            <p:strVal val="#ppt_x"/>
                                          </p:val>
                                        </p:tav>
                                      </p:tavLst>
                                    </p:anim>
                                    <p:anim calcmode="lin" valueType="num">
                                      <p:cBhvr additive="base">
                                        <p:cTn dur="2000" fill="hold" id="18"/>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pic>
        <p:nvPicPr>
          <p:cNvPr id="21" name="图片 20"/>
          <p:cNvPicPr>
            <a:picLocks noChangeAspect="1"/>
          </p:cNvPicPr>
          <p:nvPr>
            <p:custDataLst>
              <p:tags r:id="rId4"/>
            </p:custDataLst>
          </p:nvPr>
        </p:nvPicPr>
        <p:blipFill>
          <a:blip r:embed="rId3">
            <a:extLst>
              <a:ext uri="{28A0092B-C50C-407E-A947-70E740481C1C}">
                <a14:useLocalDpi/>
              </a:ext>
            </a:extLst>
          </a:blip>
          <a:stretch>
            <a:fillRect/>
          </a:stretch>
        </p:blipFill>
        <p:spPr>
          <a:xfrm>
            <a:off x="5689063" y="1904804"/>
            <a:ext cx="6642492" cy="4867835"/>
          </a:xfrm>
          <a:prstGeom prst="rect">
            <a:avLst/>
          </a:prstGeom>
          <a:effectLst>
            <a:softEdge rad="1270000"/>
          </a:effectLst>
        </p:spPr>
      </p:pic>
      <p:grpSp>
        <p:nvGrpSpPr>
          <p:cNvPr id="4" name="组合 3"/>
          <p:cNvGrpSpPr/>
          <p:nvPr>
            <p:custDataLst>
              <p:tags r:id="rId5"/>
            </p:custDataLst>
          </p:nvPr>
        </p:nvGrpSpPr>
        <p:grpSpPr>
          <a:xfrm>
            <a:off x="0" y="4247"/>
            <a:ext cx="3671046" cy="1141398"/>
            <a:chOff x="0" y="4247"/>
            <a:chExt cx="3671046" cy="1141398"/>
          </a:xfrm>
        </p:grpSpPr>
        <p:pic>
          <p:nvPicPr>
            <p:cNvPr id="3" name="图片 2"/>
            <p:cNvPicPr>
              <a:picLocks noChangeAspect="1"/>
            </p:cNvPicPr>
            <p:nvPr>
              <p:custDataLst>
                <p:tags r:id="rId7"/>
              </p:custDataLst>
            </p:nvPr>
          </p:nvPicPr>
          <p:blipFill>
            <a:blip r:embed="rId6">
              <a:extLst>
                <a:ext uri="{28A0092B-C50C-407E-A947-70E740481C1C}">
                  <a14:useLocalDpi/>
                </a:ext>
              </a:extLst>
            </a:blip>
            <a:stretch>
              <a:fillRect/>
            </a:stretch>
          </p:blipFill>
          <p:spPr>
            <a:xfrm>
              <a:off x="0" y="4247"/>
              <a:ext cx="2268044" cy="1141398"/>
            </a:xfrm>
            <a:prstGeom prst="rect">
              <a:avLst/>
            </a:prstGeom>
          </p:spPr>
        </p:pic>
        <p:sp>
          <p:nvSpPr>
            <p:cNvPr id="10" name="TextBox 7"/>
            <p:cNvSpPr txBox="1">
              <a:spLocks noChangeArrowheads="1"/>
            </p:cNvSpPr>
            <p:nvPr>
              <p:custDataLst>
                <p:tags r:id="rId8"/>
              </p:custDataLst>
            </p:nvPr>
          </p:nvSpPr>
          <p:spPr bwMode="auto">
            <a:xfrm>
              <a:off x="931491" y="299818"/>
              <a:ext cx="2739555"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9"/>
                    <a:stretch>
                      <a:fillRect/>
                    </a:stretch>
                  </a:blipFill>
                  <a:latin charset="-122" panose="020b0503020204020204" pitchFamily="34" typeface="微软雅黑"/>
                  <a:ea charset="-122" panose="020b0503020204020204" pitchFamily="34" typeface="微软雅黑"/>
                </a:rPr>
                <a:t>第/三/幕/京剧脸谱的由来</a:t>
              </a:r>
            </a:p>
          </p:txBody>
        </p:sp>
      </p:grpSp>
      <p:pic>
        <p:nvPicPr>
          <p:cNvPr id="33" name="图片 10"/>
          <p:cNvPicPr>
            <a:picLocks noChangeArrowheads="1" noChangeAspect="1"/>
          </p:cNvPicPr>
          <p:nvPr>
            <p:custDataLst>
              <p:tags r:id="rId11"/>
            </p:custDataLst>
          </p:nvPr>
        </p:nvPicPr>
        <p:blipFill>
          <a:blip r:embed="rId10">
            <a:extLst>
              <a:ext uri="{28A0092B-C50C-407E-A947-70E740481C1C}">
                <a14:useLocalDpi/>
              </a:ext>
            </a:extLst>
          </a:blip>
          <a:stretch>
            <a:fillRect/>
          </a:stretch>
        </p:blipFill>
        <p:spPr bwMode="auto">
          <a:xfrm>
            <a:off x="9183231" y="66907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 name="图片 8"/>
          <p:cNvPicPr>
            <a:picLocks noChangeAspect="1"/>
          </p:cNvPicPr>
          <p:nvPr>
            <p:custDataLst>
              <p:tags r:id="rId13"/>
            </p:custDataLst>
          </p:nvPr>
        </p:nvPicPr>
        <p:blipFill>
          <a:blip r:embed="rId12">
            <a:extLst>
              <a:ext uri="{28A0092B-C50C-407E-A947-70E740481C1C}">
                <a14:useLocalDpi/>
              </a:ext>
            </a:extLst>
          </a:blip>
          <a:stretch>
            <a:fillRect/>
          </a:stretch>
        </p:blipFill>
        <p:spPr>
          <a:xfrm flipH="1">
            <a:off x="6825550" y="521575"/>
            <a:ext cx="968126" cy="1248139"/>
          </a:xfrm>
          <a:prstGeom prst="rect">
            <a:avLst/>
          </a:prstGeom>
          <a:effectLst/>
        </p:spPr>
      </p:pic>
      <p:pic>
        <p:nvPicPr>
          <p:cNvPr id="53" name="图片 52"/>
          <p:cNvPicPr>
            <a:picLocks noChangeAspect="1"/>
          </p:cNvPicPr>
          <p:nvPr>
            <p:custDataLst>
              <p:tags r:id="rId15"/>
            </p:custDataLst>
          </p:nvPr>
        </p:nvPicPr>
        <p:blipFill>
          <a:blip r:embed="rId14"/>
          <a:stretch>
            <a:fillRect/>
          </a:stretch>
        </p:blipFill>
        <p:spPr>
          <a:xfrm>
            <a:off x="8125394" y="5681370"/>
            <a:ext cx="3389670" cy="1176630"/>
          </a:xfrm>
          <a:prstGeom prst="rect">
            <a:avLst/>
          </a:prstGeom>
        </p:spPr>
      </p:pic>
      <p:pic>
        <p:nvPicPr>
          <p:cNvPr id="19" name="图片 18"/>
          <p:cNvPicPr>
            <a:picLocks noChangeAspect="1"/>
          </p:cNvPicPr>
          <p:nvPr>
            <p:custDataLst>
              <p:tags r:id="rId17"/>
            </p:custDataLst>
          </p:nvPr>
        </p:nvPicPr>
        <p:blipFill>
          <a:blip r:embed="rId16">
            <a:extLst>
              <a:ext uri="{28A0092B-C50C-407E-A947-70E740481C1C}">
                <a14:useLocalDpi/>
              </a:ext>
            </a:extLst>
          </a:blip>
          <a:stretch>
            <a:fillRect/>
          </a:stretch>
        </p:blipFill>
        <p:spPr>
          <a:xfrm>
            <a:off x="332426" y="1648464"/>
            <a:ext cx="3017942" cy="4567214"/>
          </a:xfrm>
          <a:prstGeom prst="rect">
            <a:avLst/>
          </a:prstGeom>
        </p:spPr>
      </p:pic>
      <p:sp>
        <p:nvSpPr>
          <p:cNvPr id="20" name="文本框 11"/>
          <p:cNvSpPr txBox="1"/>
          <p:nvPr>
            <p:custDataLst>
              <p:tags r:id="rId18"/>
            </p:custDataLst>
          </p:nvPr>
        </p:nvSpPr>
        <p:spPr>
          <a:xfrm>
            <a:off x="3011997" y="2591571"/>
            <a:ext cx="3402250" cy="1691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z="1400">
                <a:solidFill>
                  <a:schemeClr val="bg1">
                    <a:lumMod val="50000"/>
                  </a:schemeClr>
                </a:solidFill>
                <a:latin charset="-122" panose="020b0503020204020204" pitchFamily="34" typeface="微软雅黑"/>
                <a:ea charset="-122" panose="020b0503020204020204" pitchFamily="34" typeface="微软雅黑"/>
              </a:rPr>
              <a:t>      脸谱是指中国传统戏剧里演员脸部的彩色化妆。这种脸部化妆主要用于净（花脸）和丑（小丑）。京剧脸谱以“象征性”和“夸张性”著称。它通过运用夸张和变形的图形来展示角色的性格特征。</a:t>
            </a:r>
          </a:p>
        </p:txBody>
      </p:sp>
      <p:sp>
        <p:nvSpPr>
          <p:cNvPr id="7" name="TextBox 7"/>
          <p:cNvSpPr txBox="1">
            <a:spLocks noChangeArrowheads="1"/>
          </p:cNvSpPr>
          <p:nvPr>
            <p:custDataLst>
              <p:tags r:id="rId19"/>
            </p:custDataLst>
          </p:nvPr>
        </p:nvSpPr>
        <p:spPr bwMode="auto">
          <a:xfrm>
            <a:off x="2642738" y="4903891"/>
            <a:ext cx="731376" cy="1489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vert="eaVert"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3200">
                <a:ln w="0"/>
                <a:blipFill dpi="0" rotWithShape="1">
                  <a:blip r:embed="rId9"/>
                  <a:stretch>
                    <a:fillRect/>
                  </a:stretch>
                </a:blipFill>
                <a:latin charset="-122" panose="02000603000000000000" pitchFamily="2" typeface="禹卫书法行书简体 "/>
                <a:ea charset="-122" panose="02000603000000000000" pitchFamily="2" typeface="禹卫书法行书简体 "/>
              </a:rPr>
              <a:t>的由来</a:t>
            </a:r>
          </a:p>
        </p:txBody>
      </p:sp>
    </p:spTree>
    <p:extLst>
      <p:ext uri="{BB962C8B-B14F-4D97-AF65-F5344CB8AC3E}">
        <p14:creationId val="83157347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2000" fill="hold" id="11"/>
                                        <p:tgtEl>
                                          <p:spTgt spid="7"/>
                                        </p:tgtEl>
                                        <p:attrNameLst>
                                          <p:attrName>ppt_x</p:attrName>
                                        </p:attrNameLst>
                                      </p:cBhvr>
                                      <p:tavLst>
                                        <p:tav tm="0">
                                          <p:val>
                                            <p:strVal val="#ppt_x"/>
                                          </p:val>
                                        </p:tav>
                                        <p:tav tm="100000">
                                          <p:val>
                                            <p:strVal val="#ppt_x"/>
                                          </p:val>
                                        </p:tav>
                                      </p:tavLst>
                                    </p:anim>
                                    <p:anim calcmode="lin" valueType="num">
                                      <p:cBhvr additive="base">
                                        <p:cTn dur="2000" fill="hold" id="12"/>
                                        <p:tgtEl>
                                          <p:spTgt spid="7"/>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9">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2000" fill="hold" id="15"/>
                                        <p:tgtEl>
                                          <p:spTgt spid="9"/>
                                        </p:tgtEl>
                                        <p:attrNameLst>
                                          <p:attrName>ppt_x</p:attrName>
                                        </p:attrNameLst>
                                      </p:cBhvr>
                                      <p:tavLst>
                                        <p:tav tm="0">
                                          <p:val>
                                            <p:strVal val="0-#ppt_w/2"/>
                                          </p:val>
                                        </p:tav>
                                        <p:tav tm="100000">
                                          <p:val>
                                            <p:strVal val="#ppt_x"/>
                                          </p:val>
                                        </p:tav>
                                      </p:tavLst>
                                    </p:anim>
                                    <p:anim calcmode="lin" valueType="num">
                                      <p:cBhvr additive="base">
                                        <p:cTn dur="2000" fill="hold" id="16"/>
                                        <p:tgtEl>
                                          <p:spTgt spid="9"/>
                                        </p:tgtEl>
                                        <p:attrNameLst>
                                          <p:attrName>ppt_y</p:attrName>
                                        </p:attrNameLst>
                                      </p:cBhvr>
                                      <p:tavLst>
                                        <p:tav tm="0">
                                          <p:val>
                                            <p:strVal val="0-#ppt_h/2"/>
                                          </p:val>
                                        </p:tav>
                                        <p:tav tm="100000">
                                          <p:val>
                                            <p:strVal val="#ppt_y"/>
                                          </p:val>
                                        </p:tav>
                                      </p:tavLst>
                                    </p:anim>
                                  </p:childTnLst>
                                </p:cTn>
                              </p:par>
                              <p:par>
                                <p:cTn fill="hold" id="17" nodeType="withEffect" presetClass="entr" presetID="6" presetSubtype="32">
                                  <p:stCondLst>
                                    <p:cond delay="0"/>
                                  </p:stCondLst>
                                  <p:childTnLst>
                                    <p:set>
                                      <p:cBhvr>
                                        <p:cTn dur="1" fill="hold" id="18">
                                          <p:stCondLst>
                                            <p:cond delay="0"/>
                                          </p:stCondLst>
                                        </p:cTn>
                                        <p:tgtEl>
                                          <p:spTgt spid="19"/>
                                        </p:tgtEl>
                                        <p:attrNameLst>
                                          <p:attrName>style.visibility</p:attrName>
                                        </p:attrNameLst>
                                      </p:cBhvr>
                                      <p:to>
                                        <p:strVal val="visible"/>
                                      </p:to>
                                    </p:set>
                                    <p:animEffect filter="circle(out)" transition="in">
                                      <p:cBhvr>
                                        <p:cTn dur="3000" id="19"/>
                                        <p:tgtEl>
                                          <p:spTgt spid="19"/>
                                        </p:tgtEl>
                                      </p:cBhvr>
                                    </p:animEffect>
                                  </p:childTnLst>
                                </p:cTn>
                              </p:par>
                              <p:par>
                                <p:cTn fill="hold" grpId="0" id="20" nodeType="withEffect" presetClass="entr" presetID="22" presetSubtype="1">
                                  <p:stCondLst>
                                    <p:cond delay="2500"/>
                                  </p:stCondLst>
                                  <p:childTnLst>
                                    <p:set>
                                      <p:cBhvr>
                                        <p:cTn dur="1" fill="hold" id="21">
                                          <p:stCondLst>
                                            <p:cond delay="0"/>
                                          </p:stCondLst>
                                        </p:cTn>
                                        <p:tgtEl>
                                          <p:spTgt spid="20"/>
                                        </p:tgtEl>
                                        <p:attrNameLst>
                                          <p:attrName>style.visibility</p:attrName>
                                        </p:attrNameLst>
                                      </p:cBhvr>
                                      <p:to>
                                        <p:strVal val="visible"/>
                                      </p:to>
                                    </p:set>
                                    <p:animEffect filter="wipe(up)" transition="in">
                                      <p:cBhvr>
                                        <p:cTn dur="5000" id="22"/>
                                        <p:tgtEl>
                                          <p:spTgt spid="20"/>
                                        </p:tgtEl>
                                      </p:cBhvr>
                                    </p:animEffect>
                                  </p:childTnLst>
                                </p:cTn>
                              </p:par>
                              <p:par>
                                <p:cTn fill="hold" id="23" nodeType="withEffect" presetClass="entr" presetID="10" presetSubtype="0">
                                  <p:stCondLst>
                                    <p:cond delay="500"/>
                                  </p:stCondLst>
                                  <p:childTnLst>
                                    <p:set>
                                      <p:cBhvr>
                                        <p:cTn dur="1" fill="hold" id="24">
                                          <p:stCondLst>
                                            <p:cond delay="0"/>
                                          </p:stCondLst>
                                        </p:cTn>
                                        <p:tgtEl>
                                          <p:spTgt spid="21"/>
                                        </p:tgtEl>
                                        <p:attrNameLst>
                                          <p:attrName>style.visibility</p:attrName>
                                        </p:attrNameLst>
                                      </p:cBhvr>
                                      <p:to>
                                        <p:strVal val="visible"/>
                                      </p:to>
                                    </p:set>
                                    <p:animEffect filter="fade" transition="in">
                                      <p:cBhvr>
                                        <p:cTn dur="5000" id="2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3"/>
          </p:custDataLst>
        </p:nvPr>
      </p:nvGrpSpPr>
      <p:grpSpPr>
        <a:xfrm>
          <a:off x="0" y="0"/>
          <a:ext cx="0" cy="0"/>
        </a:xfrm>
      </p:grpSpPr>
      <p:pic>
        <p:nvPicPr>
          <p:cNvPr id="2" name="FIFyM24bmwtpiEiM51K@@sd_clip">
            <a:hlinkClick action="ppaction://media"/>
          </p:cNvPr>
          <p:cNvPicPr>
            <a:picLocks noChangeAspect="1"/>
          </p:cNvPicPr>
          <p:nvPr>
            <a:videoFile r:link="rId6"/>
            <p:custDataLst>
              <p:tags r:id="rId5"/>
            </p:custDataLst>
            <p:extLst>
              <p:ext uri="{DAA4B4D4-6D71-4841-9C94-3DE7FCFB9230}">
                <p14:media r:embed="rId7"/>
              </p:ext>
            </p:extLst>
          </p:nvPr>
        </p:nvPicPr>
        <p:blipFill>
          <a:blip r:embed="rId4"/>
          <a:stretch>
            <a:fillRect/>
          </a:stretch>
        </p:blipFill>
        <p:spPr>
          <a:xfrm>
            <a:off x="0" y="2030506"/>
            <a:ext cx="12192000" cy="4827493"/>
          </a:xfrm>
          <a:prstGeom prst="rect">
            <a:avLst/>
          </a:prstGeom>
        </p:spPr>
      </p:pic>
      <p:sp>
        <p:nvSpPr>
          <p:cNvPr id="3" name="矩形 2"/>
          <p:cNvSpPr/>
          <p:nvPr>
            <p:custDataLst>
              <p:tags r:id="rId8"/>
            </p:custDataLst>
          </p:nvPr>
        </p:nvSpPr>
        <p:spPr>
          <a:xfrm>
            <a:off x="0" y="0"/>
            <a:ext cx="12192000" cy="6858000"/>
          </a:xfrm>
          <a:prstGeom prst="rect">
            <a:avLst/>
          </a:prstGeom>
          <a:blipFill dpi="0" rotWithShape="1">
            <a:blip r:embed="rId9">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11"/>
          <p:cNvSpPr txBox="1"/>
          <p:nvPr>
            <p:custDataLst>
              <p:tags r:id="rId10"/>
            </p:custDataLst>
          </p:nvPr>
        </p:nvSpPr>
        <p:spPr>
          <a:xfrm>
            <a:off x="5732557" y="1434189"/>
            <a:ext cx="3702710" cy="1691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z="1400">
                <a:solidFill>
                  <a:schemeClr val="bg1">
                    <a:lumMod val="50000"/>
                  </a:schemeClr>
                </a:solidFill>
                <a:latin charset="-122" panose="020b0503020204020204" pitchFamily="34" typeface="微软雅黑"/>
                <a:ea charset="-122" panose="020b0503020204020204" pitchFamily="34" typeface="微软雅黑"/>
              </a:rPr>
              <a:t>       它是一门音乐、舞蹈、艺术和杂技的综合艺术。是中国最具有影响，最具代表性的戏剧。它中国京剧被称为“东方歌剧”是中国的国粹。京剧在道光、咸丰年间形成的一个新的剧种，因形成于北京而得名。</a:t>
            </a:r>
          </a:p>
        </p:txBody>
      </p:sp>
      <p:pic>
        <p:nvPicPr>
          <p:cNvPr id="7" name="图片 6"/>
          <p:cNvPicPr>
            <a:picLocks noChangeAspect="1"/>
          </p:cNvPicPr>
          <p:nvPr>
            <p:custDataLst>
              <p:tags r:id="rId12"/>
            </p:custDataLst>
          </p:nvPr>
        </p:nvPicPr>
        <p:blipFill>
          <a:blip r:embed="rId11">
            <a:extLst>
              <a:ext uri="{28A0092B-C50C-407E-A947-70E740481C1C}">
                <a14:useLocalDpi/>
              </a:ext>
            </a:extLst>
          </a:blip>
          <a:stretch>
            <a:fillRect/>
          </a:stretch>
        </p:blipFill>
        <p:spPr>
          <a:xfrm rot="16200000">
            <a:off x="9762229" y="160310"/>
            <a:ext cx="2632844" cy="2319282"/>
          </a:xfrm>
          <a:prstGeom prst="rect">
            <a:avLst/>
          </a:prstGeom>
        </p:spPr>
      </p:pic>
      <p:pic>
        <p:nvPicPr>
          <p:cNvPr id="13" name="图片 12"/>
          <p:cNvPicPr>
            <a:picLocks noChangeAspect="1"/>
          </p:cNvPicPr>
          <p:nvPr>
            <p:custDataLst>
              <p:tags r:id="rId14"/>
            </p:custDataLst>
          </p:nvPr>
        </p:nvPicPr>
        <p:blipFill>
          <a:blip r:embed="rId13">
            <a:extLst>
              <a:ext uri="{28A0092B-C50C-407E-A947-70E740481C1C}">
                <a14:useLocalDpi/>
              </a:ext>
            </a:extLst>
          </a:blip>
          <a:stretch>
            <a:fillRect/>
          </a:stretch>
        </p:blipFill>
        <p:spPr>
          <a:xfrm>
            <a:off x="560108" y="730308"/>
            <a:ext cx="4598894" cy="4337109"/>
          </a:xfrm>
          <a:prstGeom prst="rect">
            <a:avLst/>
          </a:prstGeom>
        </p:spPr>
      </p:pic>
      <p:pic>
        <p:nvPicPr>
          <p:cNvPr id="15" name="图片 14"/>
          <p:cNvPicPr>
            <a:picLocks noChangeAspect="1"/>
          </p:cNvPicPr>
          <p:nvPr>
            <p:custDataLst>
              <p:tags r:id="rId16"/>
            </p:custDataLst>
          </p:nvPr>
        </p:nvPicPr>
        <p:blipFill>
          <a:blip r:embed="rId15">
            <a:extLst>
              <a:ext uri="{28A0092B-C50C-407E-A947-70E740481C1C}">
                <a14:useLocalDpi/>
              </a:ext>
            </a:extLst>
          </a:blip>
          <a:stretch>
            <a:fillRect/>
          </a:stretch>
        </p:blipFill>
        <p:spPr>
          <a:xfrm>
            <a:off x="1066492" y="3619635"/>
            <a:ext cx="823135" cy="1102844"/>
          </a:xfrm>
          <a:prstGeom prst="rect">
            <a:avLst/>
          </a:prstGeom>
        </p:spPr>
      </p:pic>
      <p:pic>
        <p:nvPicPr>
          <p:cNvPr id="17" name="图片 10"/>
          <p:cNvPicPr>
            <a:picLocks noChangeArrowheads="1" noChangeAspect="1"/>
          </p:cNvPicPr>
          <p:nvPr>
            <p:custDataLst>
              <p:tags r:id="rId18"/>
            </p:custDataLst>
          </p:nvPr>
        </p:nvPicPr>
        <p:blipFill>
          <a:blip r:embed="rId17">
            <a:extLst>
              <a:ext uri="{28A0092B-C50C-407E-A947-70E740481C1C}">
                <a14:useLocalDpi/>
              </a:ext>
            </a:extLst>
          </a:blip>
          <a:stretch>
            <a:fillRect/>
          </a:stretch>
        </p:blipFill>
        <p:spPr bwMode="auto">
          <a:xfrm>
            <a:off x="11469703" y="1799273"/>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 name="图片 10"/>
          <p:cNvPicPr>
            <a:picLocks noChangeAspect="1"/>
          </p:cNvPicPr>
          <p:nvPr>
            <p:custDataLst>
              <p:tags r:id="rId20"/>
            </p:custDataLst>
          </p:nvPr>
        </p:nvPicPr>
        <p:blipFill>
          <a:blip r:embed="rId19">
            <a:extLst>
              <a:ext uri="{28A0092B-C50C-407E-A947-70E740481C1C}">
                <a14:useLocalDpi/>
              </a:ext>
            </a:extLst>
          </a:blip>
          <a:stretch>
            <a:fillRect/>
          </a:stretch>
        </p:blipFill>
        <p:spPr>
          <a:xfrm>
            <a:off x="9435267" y="3899647"/>
            <a:ext cx="2034436" cy="2958353"/>
          </a:xfrm>
          <a:prstGeom prst="rect">
            <a:avLst/>
          </a:prstGeom>
          <a:effectLst/>
        </p:spPr>
      </p:pic>
      <p:pic>
        <p:nvPicPr>
          <p:cNvPr id="12" name="图片 11"/>
          <p:cNvPicPr>
            <a:picLocks noChangeAspect="1"/>
          </p:cNvPicPr>
          <p:nvPr>
            <p:custDataLst>
              <p:tags r:id="rId22"/>
            </p:custDataLst>
          </p:nvPr>
        </p:nvPicPr>
        <p:blipFill>
          <a:blip r:embed="rId21">
            <a:extLst>
              <a:ext uri="{28A0092B-C50C-407E-A947-70E740481C1C}">
                <a14:useLocalDpi/>
              </a:ext>
            </a:extLst>
          </a:blip>
          <a:stretch>
            <a:fillRect/>
          </a:stretch>
        </p:blipFill>
        <p:spPr>
          <a:xfrm>
            <a:off x="3334358" y="1434188"/>
            <a:ext cx="2761642" cy="703882"/>
          </a:xfrm>
          <a:prstGeom prst="rect">
            <a:avLst/>
          </a:prstGeom>
        </p:spPr>
      </p:pic>
      <p:pic>
        <p:nvPicPr>
          <p:cNvPr id="14" name="图片 13"/>
          <p:cNvPicPr>
            <a:picLocks noChangeAspect="1"/>
          </p:cNvPicPr>
          <p:nvPr>
            <p:custDataLst>
              <p:tags r:id="rId24"/>
            </p:custDataLst>
          </p:nvPr>
        </p:nvPicPr>
        <p:blipFill>
          <a:blip r:embed="rId23">
            <a:extLst>
              <a:ext uri="{28A0092B-C50C-407E-A947-70E740481C1C}">
                <a14:useLocalDpi/>
              </a:ext>
            </a:extLst>
          </a:blip>
          <a:stretch>
            <a:fillRect/>
          </a:stretch>
        </p:blipFill>
        <p:spPr>
          <a:xfrm>
            <a:off x="2890951" y="496823"/>
            <a:ext cx="968126" cy="1248139"/>
          </a:xfrm>
          <a:prstGeom prst="rect">
            <a:avLst/>
          </a:prstGeom>
          <a:effectLst/>
        </p:spPr>
      </p:pic>
    </p:spTree>
    <p:extLst>
      <p:ext uri="{BB962C8B-B14F-4D97-AF65-F5344CB8AC3E}">
        <p14:creationId val="399921724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mediacall" presetID="1" presetSubtype="0">
                                  <p:stCondLst>
                                    <p:cond delay="0"/>
                                  </p:stCondLst>
                                  <p:childTnLst>
                                    <p:cmd cmd="playFrom(0.0)" type="call">
                                      <p:cBhvr>
                                        <p:cTn dur="7570" fill="hold" id="6"/>
                                        <p:tgtEl>
                                          <p:spTgt spid="2"/>
                                        </p:tgtEl>
                                      </p:cBhvr>
                                    </p:cmd>
                                  </p:childTnLst>
                                </p:cTn>
                              </p:par>
                              <p:par>
                                <p:cTn fill="hold" grpId="0" id="7" nodeType="withEffect" presetClass="entr" presetID="22" presetSubtype="1">
                                  <p:stCondLst>
                                    <p:cond delay="2000"/>
                                  </p:stCondLst>
                                  <p:childTnLst>
                                    <p:set>
                                      <p:cBhvr>
                                        <p:cTn dur="1" fill="hold" id="8">
                                          <p:stCondLst>
                                            <p:cond delay="0"/>
                                          </p:stCondLst>
                                        </p:cTn>
                                        <p:tgtEl>
                                          <p:spTgt spid="5"/>
                                        </p:tgtEl>
                                        <p:attrNameLst>
                                          <p:attrName>style.visibility</p:attrName>
                                        </p:attrNameLst>
                                      </p:cBhvr>
                                      <p:to>
                                        <p:strVal val="visible"/>
                                      </p:to>
                                    </p:set>
                                    <p:animEffect filter="wipe(up)" transition="in">
                                      <p:cBhvr>
                                        <p:cTn dur="5000" id="9"/>
                                        <p:tgtEl>
                                          <p:spTgt spid="5"/>
                                        </p:tgtEl>
                                      </p:cBhvr>
                                    </p:animEffect>
                                  </p:childTnLst>
                                </p:cTn>
                              </p:par>
                              <p:par>
                                <p:cTn fill="hold" id="10" nodeType="withEffect" presetClass="entr" presetID="47" presetSubtype="0">
                                  <p:stCondLst>
                                    <p:cond delay="2500"/>
                                  </p:stCondLst>
                                  <p:childTnLst>
                                    <p:set>
                                      <p:cBhvr>
                                        <p:cTn dur="1" fill="hold" id="11">
                                          <p:stCondLst>
                                            <p:cond delay="0"/>
                                          </p:stCondLst>
                                        </p:cTn>
                                        <p:tgtEl>
                                          <p:spTgt spid="15"/>
                                        </p:tgtEl>
                                        <p:attrNameLst>
                                          <p:attrName>style.visibility</p:attrName>
                                        </p:attrNameLst>
                                      </p:cBhvr>
                                      <p:to>
                                        <p:strVal val="visible"/>
                                      </p:to>
                                    </p:set>
                                    <p:animEffect filter="fade" transition="in">
                                      <p:cBhvr>
                                        <p:cTn dur="1000" id="12"/>
                                        <p:tgtEl>
                                          <p:spTgt spid="15"/>
                                        </p:tgtEl>
                                      </p:cBhvr>
                                    </p:animEffect>
                                    <p:anim calcmode="lin" valueType="num">
                                      <p:cBhvr>
                                        <p:cTn dur="1000" fill="hold" id="13"/>
                                        <p:tgtEl>
                                          <p:spTgt spid="15"/>
                                        </p:tgtEl>
                                        <p:attrNameLst>
                                          <p:attrName>ppt_x</p:attrName>
                                        </p:attrNameLst>
                                      </p:cBhvr>
                                      <p:tavLst>
                                        <p:tav tm="0">
                                          <p:val>
                                            <p:strVal val="#ppt_x"/>
                                          </p:val>
                                        </p:tav>
                                        <p:tav tm="100000">
                                          <p:val>
                                            <p:strVal val="#ppt_x"/>
                                          </p:val>
                                        </p:tav>
                                      </p:tavLst>
                                    </p:anim>
                                    <p:anim calcmode="lin" valueType="num">
                                      <p:cBhvr>
                                        <p:cTn dur="1000" fill="hold" id="14"/>
                                        <p:tgtEl>
                                          <p:spTgt spid="15"/>
                                        </p:tgtEl>
                                        <p:attrNameLst>
                                          <p:attrName>ppt_y</p:attrName>
                                        </p:attrNameLst>
                                      </p:cBhvr>
                                      <p:tavLst>
                                        <p:tav tm="0">
                                          <p:val>
                                            <p:strVal val="#ppt_y-.1"/>
                                          </p:val>
                                        </p:tav>
                                        <p:tav tm="100000">
                                          <p:val>
                                            <p:strVal val="#ppt_y"/>
                                          </p:val>
                                        </p:tav>
                                      </p:tavLst>
                                    </p:anim>
                                  </p:childTnLst>
                                </p:cTn>
                              </p:par>
                              <p:par>
                                <p:cTn fill="hold" id="15" nodeType="withEffect" presetClass="entr" presetID="4" presetSubtype="32">
                                  <p:stCondLst>
                                    <p:cond delay="1500"/>
                                  </p:stCondLst>
                                  <p:childTnLst>
                                    <p:set>
                                      <p:cBhvr>
                                        <p:cTn dur="1" fill="hold" id="16">
                                          <p:stCondLst>
                                            <p:cond delay="0"/>
                                          </p:stCondLst>
                                        </p:cTn>
                                        <p:tgtEl>
                                          <p:spTgt spid="17"/>
                                        </p:tgtEl>
                                        <p:attrNameLst>
                                          <p:attrName>style.visibility</p:attrName>
                                        </p:attrNameLst>
                                      </p:cBhvr>
                                      <p:to>
                                        <p:strVal val="visible"/>
                                      </p:to>
                                    </p:set>
                                    <p:animEffect filter="box(out)" transition="in">
                                      <p:cBhvr>
                                        <p:cTn dur="2000" id="17"/>
                                        <p:tgtEl>
                                          <p:spTgt spid="17"/>
                                        </p:tgtEl>
                                      </p:cBhvr>
                                    </p:animEffect>
                                  </p:childTnLst>
                                </p:cTn>
                              </p:par>
                              <p:par>
                                <p:cTn fill="hold" id="18" nodeType="withEffect" presetClass="entr" presetID="42" presetSubtype="0">
                                  <p:stCondLst>
                                    <p:cond delay="1000"/>
                                  </p:stCondLst>
                                  <p:childTnLst>
                                    <p:set>
                                      <p:cBhvr>
                                        <p:cTn dur="1" fill="hold" id="19">
                                          <p:stCondLst>
                                            <p:cond delay="0"/>
                                          </p:stCondLst>
                                        </p:cTn>
                                        <p:tgtEl>
                                          <p:spTgt spid="11"/>
                                        </p:tgtEl>
                                        <p:attrNameLst>
                                          <p:attrName>style.visibility</p:attrName>
                                        </p:attrNameLst>
                                      </p:cBhvr>
                                      <p:to>
                                        <p:strVal val="visible"/>
                                      </p:to>
                                    </p:set>
                                    <p:animEffect filter="fade" transition="in">
                                      <p:cBhvr>
                                        <p:cTn dur="2000" id="20"/>
                                        <p:tgtEl>
                                          <p:spTgt spid="11"/>
                                        </p:tgtEl>
                                      </p:cBhvr>
                                    </p:animEffect>
                                    <p:anim calcmode="lin" valueType="num">
                                      <p:cBhvr>
                                        <p:cTn dur="2000" fill="hold" id="21"/>
                                        <p:tgtEl>
                                          <p:spTgt spid="11"/>
                                        </p:tgtEl>
                                        <p:attrNameLst>
                                          <p:attrName>ppt_x</p:attrName>
                                        </p:attrNameLst>
                                      </p:cBhvr>
                                      <p:tavLst>
                                        <p:tav tm="0">
                                          <p:val>
                                            <p:strVal val="#ppt_x"/>
                                          </p:val>
                                        </p:tav>
                                        <p:tav tm="100000">
                                          <p:val>
                                            <p:strVal val="#ppt_x"/>
                                          </p:val>
                                        </p:tav>
                                      </p:tavLst>
                                    </p:anim>
                                    <p:anim calcmode="lin" valueType="num">
                                      <p:cBhvr>
                                        <p:cTn dur="2000" fill="hold" id="22"/>
                                        <p:tgtEl>
                                          <p:spTgt spid="11"/>
                                        </p:tgtEl>
                                        <p:attrNameLst>
                                          <p:attrName>ppt_y</p:attrName>
                                        </p:attrNameLst>
                                      </p:cBhvr>
                                      <p:tavLst>
                                        <p:tav tm="0">
                                          <p:val>
                                            <p:strVal val="#ppt_y+.1"/>
                                          </p:val>
                                        </p:tav>
                                        <p:tav tm="100000">
                                          <p:val>
                                            <p:strVal val="#ppt_y"/>
                                          </p:val>
                                        </p:tav>
                                      </p:tavLst>
                                    </p:anim>
                                  </p:childTnLst>
                                </p:cTn>
                              </p:par>
                              <p:par>
                                <p:cTn fill="hold" id="23" nodeType="withEffect" presetClass="entr" presetID="22" presetSubtype="8">
                                  <p:stCondLst>
                                    <p:cond delay="1000"/>
                                  </p:stCondLst>
                                  <p:childTnLst>
                                    <p:set>
                                      <p:cBhvr>
                                        <p:cTn dur="1" fill="hold" id="24">
                                          <p:stCondLst>
                                            <p:cond delay="0"/>
                                          </p:stCondLst>
                                        </p:cTn>
                                        <p:tgtEl>
                                          <p:spTgt spid="12"/>
                                        </p:tgtEl>
                                        <p:attrNameLst>
                                          <p:attrName>style.visibility</p:attrName>
                                        </p:attrNameLst>
                                      </p:cBhvr>
                                      <p:to>
                                        <p:strVal val="visible"/>
                                      </p:to>
                                    </p:set>
                                    <p:animEffect filter="wipe(left)" transition="in">
                                      <p:cBhvr>
                                        <p:cTn dur="500" id="25"/>
                                        <p:tgtEl>
                                          <p:spTgt spid="12"/>
                                        </p:tgtEl>
                                      </p:cBhvr>
                                    </p:animEffect>
                                  </p:childTnLst>
                                </p:cTn>
                              </p:par>
                              <p:par>
                                <p:cTn fill="hold" id="26" nodeType="withEffect" presetClass="entr" presetID="2" presetSubtype="6">
                                  <p:stCondLst>
                                    <p:cond delay="2000"/>
                                  </p:stCondLst>
                                  <p:childTnLst>
                                    <p:set>
                                      <p:cBhvr>
                                        <p:cTn dur="1" fill="hold" id="27">
                                          <p:stCondLst>
                                            <p:cond delay="0"/>
                                          </p:stCondLst>
                                        </p:cTn>
                                        <p:tgtEl>
                                          <p:spTgt spid="14"/>
                                        </p:tgtEl>
                                        <p:attrNameLst>
                                          <p:attrName>style.visibility</p:attrName>
                                        </p:attrNameLst>
                                      </p:cBhvr>
                                      <p:to>
                                        <p:strVal val="visible"/>
                                      </p:to>
                                    </p:set>
                                    <p:anim calcmode="lin" valueType="num">
                                      <p:cBhvr additive="base">
                                        <p:cTn dur="2000" fill="hold" id="28"/>
                                        <p:tgtEl>
                                          <p:spTgt spid="14"/>
                                        </p:tgtEl>
                                        <p:attrNameLst>
                                          <p:attrName>ppt_x</p:attrName>
                                        </p:attrNameLst>
                                      </p:cBhvr>
                                      <p:tavLst>
                                        <p:tav tm="0">
                                          <p:val>
                                            <p:strVal val="1+#ppt_w/2"/>
                                          </p:val>
                                        </p:tav>
                                        <p:tav tm="100000">
                                          <p:val>
                                            <p:strVal val="#ppt_x"/>
                                          </p:val>
                                        </p:tav>
                                      </p:tavLst>
                                    </p:anim>
                                    <p:anim calcmode="lin" valueType="num">
                                      <p:cBhvr additive="base">
                                        <p:cTn dur="2000" fill="hold" id="29"/>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seq concurrent="1" nextAc="seek">
              <p:cTn evtFilter="cancelBubble" fill="hold" id="30" nodeType="interactiveSeq" restart="whenNotActive">
                <p:stCondLst>
                  <p:cond delay="0" evt="onClick">
                    <p:tgtEl>
                      <p:spTgt spid="2"/>
                    </p:tgtEl>
                  </p:cond>
                </p:stCondLst>
                <p:endSync delay="0" evt="end">
                  <p:rtn val="all"/>
                </p:endSync>
                <p:childTnLst>
                  <p:par>
                    <p:cTn fill="hold" id="31" nodeType="clickPar">
                      <p:stCondLst>
                        <p:cond delay="indefinite"/>
                      </p:stCondLst>
                      <p:childTnLst>
                        <p:par>
                          <p:cTn fill="hold" id="32" nodeType="afterGroup">
                            <p:stCondLst>
                              <p:cond delay="0"/>
                            </p:stCondLst>
                            <p:childTnLst>
                              <p:par>
                                <p:cTn fill="hold" id="33" nodeType="clickEffect" presetClass="mediacall" presetID="2" presetSubtype="0">
                                  <p:stCondLst>
                                    <p:cond delay="0"/>
                                  </p:stCondLst>
                                  <p:childTnLst>
                                    <p:cmd cmd="togglePause" type="call">
                                      <p:cBhvr>
                                        <p:cTn dur="1" fill="hold" id="34"/>
                                        <p:tgtEl>
                                          <p:spTgt spid="2"/>
                                        </p:tgtEl>
                                      </p:cBhvr>
                                    </p:cmd>
                                  </p:childTnLst>
                                </p:cTn>
                              </p:par>
                            </p:childTnLst>
                          </p:cTn>
                        </p:par>
                      </p:childTnLst>
                    </p:cTn>
                  </p:par>
                </p:childTnLst>
              </p:cTn>
              <p:nextCondLst>
                <p:cond delay="0" evt="onClick">
                  <p:tgtEl>
                    <p:spTgt spid="2"/>
                  </p:tgtEl>
                </p:cond>
              </p:nextCondLst>
            </p:seq>
            <p:video>
              <p:cMediaNode mute="1" vol="0">
                <p:cTn display="0" fill="hold" id="37" repeatCount="indefinite">
                  <p:stCondLst>
                    <p:cond delay="indefinite"/>
                  </p:stCondLst>
                  <p:endCondLst>
                    <p:cond delay="0" evt="onNext">
                      <p:tgtEl>
                        <p:sldTgt/>
                      </p:tgtEl>
                    </p:cond>
                    <p:cond evt="onPrev">
                      <p:tgtEl>
                        <p:sldTgt/>
                      </p:tgtEl>
                    </p:cond>
                  </p:endCondLst>
                </p:cTn>
                <p:tgtEl>
                  <p:spTgt spid="2"/>
                </p:tgtEl>
              </p:cMediaNode>
            </p:video>
          </p:childTnLst>
        </p:cTn>
      </p:par>
    </p:tnLst>
    <p:bldLst>
      <p:bldP grpId="0" spid="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grpSp>
        <p:nvGrpSpPr>
          <p:cNvPr id="4" name="组合 3"/>
          <p:cNvGrpSpPr/>
          <p:nvPr>
            <p:custDataLst>
              <p:tags r:id="rId3"/>
            </p:custDataLst>
          </p:nvPr>
        </p:nvGrpSpPr>
        <p:grpSpPr>
          <a:xfrm>
            <a:off x="0" y="4247"/>
            <a:ext cx="3671046" cy="1141398"/>
            <a:chOff x="0" y="4247"/>
            <a:chExt cx="3671046" cy="1141398"/>
          </a:xfrm>
        </p:grpSpPr>
        <p:pic>
          <p:nvPicPr>
            <p:cNvPr id="3" name="图片 2"/>
            <p:cNvPicPr>
              <a:picLocks noChangeAspect="1"/>
            </p:cNvPicPr>
            <p:nvPr>
              <p:custDataLst>
                <p:tags r:id="rId5"/>
              </p:custDataLst>
            </p:nvPr>
          </p:nvPicPr>
          <p:blipFill>
            <a:blip r:embed="rId4">
              <a:extLst>
                <a:ext uri="{28A0092B-C50C-407E-A947-70E740481C1C}">
                  <a14:useLocalDpi/>
                </a:ext>
              </a:extLst>
            </a:blip>
            <a:stretch>
              <a:fillRect/>
            </a:stretch>
          </p:blipFill>
          <p:spPr>
            <a:xfrm>
              <a:off x="0" y="4247"/>
              <a:ext cx="2268044" cy="1141398"/>
            </a:xfrm>
            <a:prstGeom prst="rect">
              <a:avLst/>
            </a:prstGeom>
          </p:spPr>
        </p:pic>
        <p:sp>
          <p:nvSpPr>
            <p:cNvPr id="10" name="TextBox 7"/>
            <p:cNvSpPr txBox="1">
              <a:spLocks noChangeArrowheads="1"/>
            </p:cNvSpPr>
            <p:nvPr>
              <p:custDataLst>
                <p:tags r:id="rId6"/>
              </p:custDataLst>
            </p:nvPr>
          </p:nvSpPr>
          <p:spPr bwMode="auto">
            <a:xfrm>
              <a:off x="931491" y="299818"/>
              <a:ext cx="2739555"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7"/>
                    <a:stretch>
                      <a:fillRect/>
                    </a:stretch>
                  </a:blipFill>
                  <a:latin charset="-122" panose="020b0503020204020204" pitchFamily="34" typeface="微软雅黑"/>
                  <a:ea charset="-122" panose="020b0503020204020204" pitchFamily="34" typeface="微软雅黑"/>
                </a:rPr>
                <a:t>第/三/幕/京剧脸谱的颜色</a:t>
              </a:r>
            </a:p>
          </p:txBody>
        </p:sp>
      </p:grpSp>
      <p:pic>
        <p:nvPicPr>
          <p:cNvPr id="33" name="图片 10"/>
          <p:cNvPicPr>
            <a:picLocks noChangeArrowheads="1" noChangeAspect="1"/>
          </p:cNvPicPr>
          <p:nvPr>
            <p:custDataLst>
              <p:tags r:id="rId9"/>
            </p:custDataLst>
          </p:nvPr>
        </p:nvPicPr>
        <p:blipFill>
          <a:blip r:embed="rId8">
            <a:extLst>
              <a:ext uri="{28A0092B-C50C-407E-A947-70E740481C1C}">
                <a14:useLocalDpi/>
              </a:ext>
            </a:extLst>
          </a:blip>
          <a:stretch>
            <a:fillRect/>
          </a:stretch>
        </p:blipFill>
        <p:spPr bwMode="auto">
          <a:xfrm>
            <a:off x="11217667" y="2878938"/>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4" name="Text Box 6">
            <a:extLst>
              <a:ext uri="{FF2B5EF4-FFF2-40B4-BE49-F238E27FC236}">
                <a16:creationId xmlns:a16="http://schemas.microsoft.com/office/drawing/2014/main" id="{FF596E6F-A993-4272-8102-ECEF91D63F13}"/>
              </a:ext>
            </a:extLst>
          </p:cNvPr>
          <p:cNvSpPr txBox="1">
            <a:spLocks noChangeArrowheads="1"/>
          </p:cNvSpPr>
          <p:nvPr>
            <p:custDataLst>
              <p:tags r:id="rId10"/>
            </p:custDataLst>
          </p:nvPr>
        </p:nvSpPr>
        <p:spPr bwMode="auto">
          <a:xfrm>
            <a:off x="1135552" y="5165993"/>
            <a:ext cx="1371300"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spcBef>
                <a:spcPct val="50000"/>
              </a:spcBef>
            </a:pPr>
            <a:r>
              <a:rPr altLang="en-US" lang="zh-CN" sz="1400">
                <a:solidFill>
                  <a:schemeClr val="bg1">
                    <a:lumMod val="50000"/>
                  </a:schemeClr>
                </a:solidFill>
                <a:latin charset="-122" panose="020b0503020204020204" pitchFamily="34" typeface="微软雅黑"/>
                <a:ea charset="-122" panose="020b0503020204020204" pitchFamily="34" typeface="微软雅黑"/>
              </a:rPr>
              <a:t>勇猛而暴躁</a:t>
            </a:r>
          </a:p>
        </p:txBody>
      </p:sp>
      <p:sp>
        <p:nvSpPr>
          <p:cNvPr id="25" name="矩形: 圆角 19">
            <a:extLst>
              <a:ext uri="{FF2B5EF4-FFF2-40B4-BE49-F238E27FC236}">
                <a16:creationId xmlns:a16="http://schemas.microsoft.com/office/drawing/2014/main" id="{27DDD8F9-6D20-4BE7-8307-022862169C5C}"/>
              </a:ext>
            </a:extLst>
          </p:cNvPr>
          <p:cNvSpPr/>
          <p:nvPr>
            <p:custDataLst>
              <p:tags r:id="rId11"/>
            </p:custDataLst>
          </p:nvPr>
        </p:nvSpPr>
        <p:spPr>
          <a:xfrm>
            <a:off x="878373" y="4046568"/>
            <a:ext cx="1885661" cy="461665"/>
          </a:xfrm>
          <a:prstGeom prst="roundRect">
            <a:avLst/>
          </a:prstGeom>
          <a:blipFill dpi="0" rotWithShape="1">
            <a:blip r:embed="rId1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6" name="矩形 25">
            <a:extLst>
              <a:ext uri="{FF2B5EF4-FFF2-40B4-BE49-F238E27FC236}">
                <a16:creationId xmlns:a16="http://schemas.microsoft.com/office/drawing/2014/main" id="{7E2C255F-DB18-4F03-B2BC-C77EF4138B0D}"/>
              </a:ext>
            </a:extLst>
          </p:cNvPr>
          <p:cNvSpPr/>
          <p:nvPr>
            <p:custDataLst>
              <p:tags r:id="rId13"/>
            </p:custDataLst>
          </p:nvPr>
        </p:nvSpPr>
        <p:spPr>
          <a:xfrm>
            <a:off x="1369797" y="4046569"/>
            <a:ext cx="882968" cy="457200"/>
          </a:xfrm>
          <a:prstGeom prst="rect">
            <a:avLst/>
          </a:prstGeom>
        </p:spPr>
        <p:txBody>
          <a:bodyPr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黄 色</a:t>
            </a:r>
          </a:p>
        </p:txBody>
      </p:sp>
      <p:sp>
        <p:nvSpPr>
          <p:cNvPr id="27" name="矩形 26">
            <a:extLst>
              <a:ext uri="{FF2B5EF4-FFF2-40B4-BE49-F238E27FC236}">
                <a16:creationId xmlns:a16="http://schemas.microsoft.com/office/drawing/2014/main" id="{0853445F-417F-4C8E-815E-B81C9D108C56}"/>
              </a:ext>
            </a:extLst>
          </p:cNvPr>
          <p:cNvSpPr/>
          <p:nvPr>
            <p:custDataLst>
              <p:tags r:id="rId14"/>
            </p:custDataLst>
          </p:nvPr>
        </p:nvSpPr>
        <p:spPr>
          <a:xfrm>
            <a:off x="878374" y="4752484"/>
            <a:ext cx="1885660" cy="18000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8" name="Text Box 6">
            <a:extLst>
              <a:ext uri="{FF2B5EF4-FFF2-40B4-BE49-F238E27FC236}">
                <a16:creationId xmlns:a16="http://schemas.microsoft.com/office/drawing/2014/main" id="{2314DC1C-B21B-4215-889D-421D2A2C47E5}"/>
              </a:ext>
            </a:extLst>
          </p:cNvPr>
          <p:cNvSpPr txBox="1">
            <a:spLocks noChangeArrowheads="1"/>
          </p:cNvSpPr>
          <p:nvPr>
            <p:custDataLst>
              <p:tags r:id="rId15"/>
            </p:custDataLst>
          </p:nvPr>
        </p:nvSpPr>
        <p:spPr bwMode="auto">
          <a:xfrm>
            <a:off x="3021212" y="5165993"/>
            <a:ext cx="1628482"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spcBef>
                <a:spcPct val="20000"/>
              </a:spcBef>
            </a:pPr>
            <a:r>
              <a:rPr altLang="en-US" b="1" lang="zh-CN" sz="1400">
                <a:solidFill>
                  <a:schemeClr val="bg1">
                    <a:lumMod val="50000"/>
                  </a:schemeClr>
                </a:solidFill>
                <a:latin charset="-122" panose="020b0503020204020204" pitchFamily="34" typeface="微软雅黑"/>
                <a:ea charset="-122" panose="020b0503020204020204" pitchFamily="34" typeface="微软雅黑"/>
              </a:rPr>
              <a:t>一般：勇猛，莽撞。</a:t>
            </a:r>
            <a:br>
              <a:rPr altLang="en-US" b="1" lang="zh-CN" sz="1400">
                <a:solidFill>
                  <a:schemeClr val="bg1">
                    <a:lumMod val="50000"/>
                  </a:schemeClr>
                </a:solidFill>
                <a:latin charset="-122" panose="020b0503020204020204" pitchFamily="34" typeface="微软雅黑"/>
                <a:ea charset="-122" panose="020b0503020204020204" pitchFamily="34" typeface="微软雅黑"/>
              </a:rPr>
            </a:br>
            <a:r>
              <a:rPr altLang="en-US" b="1" lang="zh-CN" sz="1400">
                <a:solidFill>
                  <a:schemeClr val="bg1">
                    <a:lumMod val="50000"/>
                  </a:schemeClr>
                </a:solidFill>
                <a:latin charset="-122" panose="020b0503020204020204" pitchFamily="34" typeface="微软雅黑"/>
                <a:ea charset="-122" panose="020b0503020204020204" pitchFamily="34" typeface="微软雅黑"/>
              </a:rPr>
              <a:t>其他：绿林好汉。</a:t>
            </a:r>
          </a:p>
        </p:txBody>
      </p:sp>
      <p:sp>
        <p:nvSpPr>
          <p:cNvPr id="29" name="矩形: 圆角 23">
            <a:extLst>
              <a:ext uri="{FF2B5EF4-FFF2-40B4-BE49-F238E27FC236}">
                <a16:creationId xmlns:a16="http://schemas.microsoft.com/office/drawing/2014/main" id="{3A70902B-BA48-4BC3-B362-615309F0FBE5}"/>
              </a:ext>
            </a:extLst>
          </p:cNvPr>
          <p:cNvSpPr/>
          <p:nvPr>
            <p:custDataLst>
              <p:tags r:id="rId16"/>
            </p:custDataLst>
          </p:nvPr>
        </p:nvSpPr>
        <p:spPr>
          <a:xfrm>
            <a:off x="2955998" y="4046568"/>
            <a:ext cx="1885661" cy="461665"/>
          </a:xfrm>
          <a:prstGeom prst="roundRect">
            <a:avLst/>
          </a:prstGeom>
          <a:blipFill dpi="0" rotWithShape="1">
            <a:blip r:embed="rId1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0" name="矩形 29">
            <a:extLst>
              <a:ext uri="{FF2B5EF4-FFF2-40B4-BE49-F238E27FC236}">
                <a16:creationId xmlns:a16="http://schemas.microsoft.com/office/drawing/2014/main" id="{40085D7D-BEE9-4B13-821B-E93819B19CCC}"/>
              </a:ext>
            </a:extLst>
          </p:cNvPr>
          <p:cNvSpPr/>
          <p:nvPr>
            <p:custDataLst>
              <p:tags r:id="rId17"/>
            </p:custDataLst>
          </p:nvPr>
        </p:nvSpPr>
        <p:spPr>
          <a:xfrm>
            <a:off x="3447422" y="4046569"/>
            <a:ext cx="882968" cy="457200"/>
          </a:xfrm>
          <a:prstGeom prst="rect">
            <a:avLst/>
          </a:prstGeom>
        </p:spPr>
        <p:txBody>
          <a:bodyPr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绿 色</a:t>
            </a:r>
          </a:p>
        </p:txBody>
      </p:sp>
      <p:sp>
        <p:nvSpPr>
          <p:cNvPr id="31" name="矩形 30">
            <a:extLst>
              <a:ext uri="{FF2B5EF4-FFF2-40B4-BE49-F238E27FC236}">
                <a16:creationId xmlns:a16="http://schemas.microsoft.com/office/drawing/2014/main" id="{C9B46ACC-DFBA-4C81-B55D-B6A70A0EAE2C}"/>
              </a:ext>
            </a:extLst>
          </p:cNvPr>
          <p:cNvSpPr/>
          <p:nvPr>
            <p:custDataLst>
              <p:tags r:id="rId18"/>
            </p:custDataLst>
          </p:nvPr>
        </p:nvSpPr>
        <p:spPr>
          <a:xfrm>
            <a:off x="2955999" y="4752484"/>
            <a:ext cx="1885660" cy="18000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2" name="矩形: 圆角 27">
            <a:extLst>
              <a:ext uri="{FF2B5EF4-FFF2-40B4-BE49-F238E27FC236}">
                <a16:creationId xmlns:a16="http://schemas.microsoft.com/office/drawing/2014/main" id="{797EA15C-CD18-4487-BA00-E08ACF5BD5B5}"/>
              </a:ext>
            </a:extLst>
          </p:cNvPr>
          <p:cNvSpPr/>
          <p:nvPr>
            <p:custDataLst>
              <p:tags r:id="rId19"/>
            </p:custDataLst>
          </p:nvPr>
        </p:nvSpPr>
        <p:spPr>
          <a:xfrm>
            <a:off x="5036970" y="4046568"/>
            <a:ext cx="1885661" cy="461665"/>
          </a:xfrm>
          <a:prstGeom prst="roundRect">
            <a:avLst/>
          </a:prstGeom>
          <a:blipFill dpi="0" rotWithShape="1">
            <a:blip r:embed="rId1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4" name="矩形 33">
            <a:extLst>
              <a:ext uri="{FF2B5EF4-FFF2-40B4-BE49-F238E27FC236}">
                <a16:creationId xmlns:a16="http://schemas.microsoft.com/office/drawing/2014/main" id="{F2A1D8FC-5115-4B10-97DD-4ADC8DA9BB64}"/>
              </a:ext>
            </a:extLst>
          </p:cNvPr>
          <p:cNvSpPr/>
          <p:nvPr>
            <p:custDataLst>
              <p:tags r:id="rId20"/>
            </p:custDataLst>
          </p:nvPr>
        </p:nvSpPr>
        <p:spPr>
          <a:xfrm>
            <a:off x="5528394" y="4046569"/>
            <a:ext cx="882968" cy="457200"/>
          </a:xfrm>
          <a:prstGeom prst="rect">
            <a:avLst/>
          </a:prstGeom>
        </p:spPr>
        <p:txBody>
          <a:bodyPr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金 色</a:t>
            </a:r>
          </a:p>
        </p:txBody>
      </p:sp>
      <p:sp>
        <p:nvSpPr>
          <p:cNvPr id="35" name="矩形 34">
            <a:extLst>
              <a:ext uri="{FF2B5EF4-FFF2-40B4-BE49-F238E27FC236}">
                <a16:creationId xmlns:a16="http://schemas.microsoft.com/office/drawing/2014/main" id="{EFFDF2D4-5AD3-4679-B997-E40ED846BB6B}"/>
              </a:ext>
            </a:extLst>
          </p:cNvPr>
          <p:cNvSpPr/>
          <p:nvPr>
            <p:custDataLst>
              <p:tags r:id="rId21"/>
            </p:custDataLst>
          </p:nvPr>
        </p:nvSpPr>
        <p:spPr>
          <a:xfrm>
            <a:off x="5036971" y="4752484"/>
            <a:ext cx="1885660" cy="18000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6" name="Text Box 6">
            <a:extLst>
              <a:ext uri="{FF2B5EF4-FFF2-40B4-BE49-F238E27FC236}">
                <a16:creationId xmlns:a16="http://schemas.microsoft.com/office/drawing/2014/main" id="{09C0CAD6-5C34-424E-98A3-08BEE94C530D}"/>
              </a:ext>
            </a:extLst>
          </p:cNvPr>
          <p:cNvSpPr txBox="1">
            <a:spLocks noChangeArrowheads="1"/>
          </p:cNvSpPr>
          <p:nvPr>
            <p:custDataLst>
              <p:tags r:id="rId22"/>
            </p:custDataLst>
          </p:nvPr>
        </p:nvSpPr>
        <p:spPr bwMode="auto">
          <a:xfrm>
            <a:off x="7554750" y="5165993"/>
            <a:ext cx="1371300"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spcBef>
                <a:spcPct val="20000"/>
              </a:spcBef>
            </a:pPr>
            <a:r>
              <a:rPr altLang="en-US" lang="zh-CN" sz="1400">
                <a:solidFill>
                  <a:schemeClr val="bg1">
                    <a:lumMod val="50000"/>
                  </a:schemeClr>
                </a:solidFill>
                <a:latin charset="-122" panose="020b0503020204020204" pitchFamily="34" typeface="微软雅黑"/>
                <a:ea charset="-122" panose="020b0503020204020204" pitchFamily="34" typeface="微软雅黑"/>
              </a:rPr>
              <a:t>刚强阴险</a:t>
            </a:r>
          </a:p>
        </p:txBody>
      </p:sp>
      <p:sp>
        <p:nvSpPr>
          <p:cNvPr id="37" name="矩形: 圆角 31">
            <a:extLst>
              <a:ext uri="{FF2B5EF4-FFF2-40B4-BE49-F238E27FC236}">
                <a16:creationId xmlns:a16="http://schemas.microsoft.com/office/drawing/2014/main" id="{916D6480-074C-44FE-A2A9-B69FC408570A}"/>
              </a:ext>
            </a:extLst>
          </p:cNvPr>
          <p:cNvSpPr/>
          <p:nvPr>
            <p:custDataLst>
              <p:tags r:id="rId23"/>
            </p:custDataLst>
          </p:nvPr>
        </p:nvSpPr>
        <p:spPr>
          <a:xfrm>
            <a:off x="7297570" y="4046568"/>
            <a:ext cx="1885661" cy="461665"/>
          </a:xfrm>
          <a:prstGeom prst="roundRect">
            <a:avLst/>
          </a:prstGeom>
          <a:blipFill dpi="0" rotWithShape="1">
            <a:blip r:embed="rId1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8" name="矩形 37">
            <a:extLst>
              <a:ext uri="{FF2B5EF4-FFF2-40B4-BE49-F238E27FC236}">
                <a16:creationId xmlns:a16="http://schemas.microsoft.com/office/drawing/2014/main" id="{5828E0D9-2BD3-4ED8-BCFD-FECCC17D66EF}"/>
              </a:ext>
            </a:extLst>
          </p:cNvPr>
          <p:cNvSpPr/>
          <p:nvPr>
            <p:custDataLst>
              <p:tags r:id="rId24"/>
            </p:custDataLst>
          </p:nvPr>
        </p:nvSpPr>
        <p:spPr>
          <a:xfrm>
            <a:off x="7788994" y="4046569"/>
            <a:ext cx="882968" cy="457200"/>
          </a:xfrm>
          <a:prstGeom prst="rect">
            <a:avLst/>
          </a:prstGeom>
        </p:spPr>
        <p:txBody>
          <a:bodyPr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蓝 色</a:t>
            </a:r>
          </a:p>
        </p:txBody>
      </p:sp>
      <p:sp>
        <p:nvSpPr>
          <p:cNvPr id="45" name="矩形 44">
            <a:extLst>
              <a:ext uri="{FF2B5EF4-FFF2-40B4-BE49-F238E27FC236}">
                <a16:creationId xmlns:a16="http://schemas.microsoft.com/office/drawing/2014/main" id="{CC08B0D7-7D16-4909-B7C2-92C9C9CAB373}"/>
              </a:ext>
            </a:extLst>
          </p:cNvPr>
          <p:cNvSpPr/>
          <p:nvPr>
            <p:custDataLst>
              <p:tags r:id="rId25"/>
            </p:custDataLst>
          </p:nvPr>
        </p:nvSpPr>
        <p:spPr>
          <a:xfrm>
            <a:off x="7297571" y="4752484"/>
            <a:ext cx="1885660" cy="18000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9" name="Text Box 6">
            <a:extLst>
              <a:ext uri="{FF2B5EF4-FFF2-40B4-BE49-F238E27FC236}">
                <a16:creationId xmlns:a16="http://schemas.microsoft.com/office/drawing/2014/main" id="{010B7414-58A8-4EA4-B8BC-E96BC27AB24B}"/>
              </a:ext>
            </a:extLst>
          </p:cNvPr>
          <p:cNvSpPr txBox="1">
            <a:spLocks noChangeArrowheads="1"/>
          </p:cNvSpPr>
          <p:nvPr>
            <p:custDataLst>
              <p:tags r:id="rId26"/>
            </p:custDataLst>
          </p:nvPr>
        </p:nvSpPr>
        <p:spPr bwMode="auto">
          <a:xfrm>
            <a:off x="5243303" y="5165993"/>
            <a:ext cx="1628482"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spcBef>
                <a:spcPct val="20000"/>
              </a:spcBef>
            </a:pPr>
            <a:r>
              <a:rPr altLang="en-US" b="1" lang="zh-CN" sz="1400">
                <a:solidFill>
                  <a:schemeClr val="bg1">
                    <a:lumMod val="50000"/>
                  </a:schemeClr>
                </a:solidFill>
                <a:latin charset="-122" panose="020b0503020204020204" pitchFamily="34" typeface="微软雅黑"/>
                <a:ea charset="-122" panose="020b0503020204020204" pitchFamily="34" typeface="微软雅黑"/>
              </a:rPr>
              <a:t>一般：神仙高人。</a:t>
            </a:r>
            <a:br>
              <a:rPr altLang="en-US" b="1" lang="zh-CN" sz="1400">
                <a:solidFill>
                  <a:schemeClr val="bg1">
                    <a:lumMod val="50000"/>
                  </a:schemeClr>
                </a:solidFill>
                <a:latin charset="-122" panose="020b0503020204020204" pitchFamily="34" typeface="微软雅黑"/>
                <a:ea charset="-122" panose="020b0503020204020204" pitchFamily="34" typeface="微软雅黑"/>
              </a:rPr>
            </a:br>
            <a:r>
              <a:rPr altLang="en-US" b="1" lang="zh-CN" sz="1400">
                <a:solidFill>
                  <a:schemeClr val="bg1">
                    <a:lumMod val="50000"/>
                  </a:schemeClr>
                </a:solidFill>
                <a:latin charset="-122" panose="020b0503020204020204" pitchFamily="34" typeface="微软雅黑"/>
                <a:ea charset="-122" panose="020b0503020204020204" pitchFamily="34" typeface="微软雅黑"/>
              </a:rPr>
              <a:t>其他：猛将。</a:t>
            </a:r>
          </a:p>
        </p:txBody>
      </p:sp>
      <p:sp>
        <p:nvSpPr>
          <p:cNvPr id="39" name="Text Box 6">
            <a:extLst>
              <a:ext uri="{FF2B5EF4-FFF2-40B4-BE49-F238E27FC236}">
                <a16:creationId xmlns:a16="http://schemas.microsoft.com/office/drawing/2014/main" id="{2CB1968C-E1C9-4461-B173-75B42FC7E090}"/>
              </a:ext>
            </a:extLst>
          </p:cNvPr>
          <p:cNvSpPr txBox="1">
            <a:spLocks noChangeArrowheads="1"/>
          </p:cNvSpPr>
          <p:nvPr>
            <p:custDataLst>
              <p:tags r:id="rId27"/>
            </p:custDataLst>
          </p:nvPr>
        </p:nvSpPr>
        <p:spPr bwMode="auto">
          <a:xfrm>
            <a:off x="1104818" y="2272618"/>
            <a:ext cx="1371300" cy="9448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spcBef>
                <a:spcPct val="20000"/>
              </a:spcBef>
            </a:pPr>
            <a:r>
              <a:rPr altLang="en-US" b="1" lang="zh-CN" sz="1400">
                <a:solidFill>
                  <a:schemeClr val="bg1">
                    <a:lumMod val="50000"/>
                  </a:schemeClr>
                </a:solidFill>
                <a:latin charset="-122" panose="020b0503020204020204" pitchFamily="34" typeface="微软雅黑"/>
                <a:ea charset="-122" panose="020b0503020204020204" pitchFamily="34" typeface="微软雅黑"/>
              </a:rPr>
              <a:t>一般：刚正威武，不媚权贵。其他：面色不好，丑陋。 </a:t>
            </a:r>
          </a:p>
        </p:txBody>
      </p:sp>
      <p:sp>
        <p:nvSpPr>
          <p:cNvPr id="40" name="矩形: 圆角 15">
            <a:extLst>
              <a:ext uri="{FF2B5EF4-FFF2-40B4-BE49-F238E27FC236}">
                <a16:creationId xmlns:a16="http://schemas.microsoft.com/office/drawing/2014/main" id="{E40DCFE3-87C0-4FAE-9CB2-B4B643852CA2}"/>
              </a:ext>
            </a:extLst>
          </p:cNvPr>
          <p:cNvSpPr/>
          <p:nvPr>
            <p:custDataLst>
              <p:tags r:id="rId28"/>
            </p:custDataLst>
          </p:nvPr>
        </p:nvSpPr>
        <p:spPr>
          <a:xfrm>
            <a:off x="847639" y="1153193"/>
            <a:ext cx="1885661" cy="461665"/>
          </a:xfrm>
          <a:prstGeom prst="roundRect">
            <a:avLst/>
          </a:prstGeom>
          <a:blipFill dpi="0" rotWithShape="1">
            <a:blip r:embed="rId1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1" name="矩形 40">
            <a:extLst>
              <a:ext uri="{FF2B5EF4-FFF2-40B4-BE49-F238E27FC236}">
                <a16:creationId xmlns:a16="http://schemas.microsoft.com/office/drawing/2014/main" id="{FFCF4E62-07BC-40CA-A18A-0776775E972A}"/>
              </a:ext>
            </a:extLst>
          </p:cNvPr>
          <p:cNvSpPr/>
          <p:nvPr>
            <p:custDataLst>
              <p:tags r:id="rId29"/>
            </p:custDataLst>
          </p:nvPr>
        </p:nvSpPr>
        <p:spPr>
          <a:xfrm>
            <a:off x="1339063" y="1153193"/>
            <a:ext cx="882968" cy="457200"/>
          </a:xfrm>
          <a:prstGeom prst="rect">
            <a:avLst/>
          </a:prstGeom>
        </p:spPr>
        <p:txBody>
          <a:bodyPr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紫 色</a:t>
            </a:r>
          </a:p>
        </p:txBody>
      </p:sp>
      <p:sp>
        <p:nvSpPr>
          <p:cNvPr id="50" name="矩形 49">
            <a:extLst>
              <a:ext uri="{FF2B5EF4-FFF2-40B4-BE49-F238E27FC236}">
                <a16:creationId xmlns:a16="http://schemas.microsoft.com/office/drawing/2014/main" id="{CCFF890F-F5F6-4AF2-B5B4-3449E2061DD4}"/>
              </a:ext>
            </a:extLst>
          </p:cNvPr>
          <p:cNvSpPr/>
          <p:nvPr>
            <p:custDataLst>
              <p:tags r:id="rId30"/>
            </p:custDataLst>
          </p:nvPr>
        </p:nvSpPr>
        <p:spPr>
          <a:xfrm>
            <a:off x="847640" y="1859109"/>
            <a:ext cx="1885660" cy="18000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1" name="Text Box 6">
            <a:extLst>
              <a:ext uri="{FF2B5EF4-FFF2-40B4-BE49-F238E27FC236}">
                <a16:creationId xmlns:a16="http://schemas.microsoft.com/office/drawing/2014/main" id="{82C5144D-F44D-4716-B1BF-5DB8A97CB9BD}"/>
              </a:ext>
            </a:extLst>
          </p:cNvPr>
          <p:cNvSpPr txBox="1">
            <a:spLocks noChangeArrowheads="1"/>
          </p:cNvSpPr>
          <p:nvPr>
            <p:custDataLst>
              <p:tags r:id="rId31"/>
            </p:custDataLst>
          </p:nvPr>
        </p:nvSpPr>
        <p:spPr bwMode="auto">
          <a:xfrm>
            <a:off x="3231347" y="2135111"/>
            <a:ext cx="1539436" cy="1371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spcBef>
                <a:spcPct val="50000"/>
              </a:spcBef>
            </a:pPr>
            <a:r>
              <a:rPr altLang="en-US" b="1" lang="zh-CN" sz="1200">
                <a:solidFill>
                  <a:schemeClr val="bg1">
                    <a:lumMod val="50000"/>
                  </a:schemeClr>
                </a:solidFill>
                <a:latin charset="-122" panose="020b0503020204020204" pitchFamily="34" typeface="微软雅黑"/>
                <a:ea charset="-122" panose="020b0503020204020204" pitchFamily="34" typeface="微软雅黑"/>
              </a:rPr>
              <a:t>一般：忠勇侠义，多为正面角色。</a:t>
            </a:r>
          </a:p>
          <a:p>
            <a:pPr>
              <a:spcBef>
                <a:spcPct val="50000"/>
              </a:spcBef>
            </a:pPr>
            <a:r>
              <a:rPr altLang="en-US" b="1" lang="zh-CN" sz="1200">
                <a:solidFill>
                  <a:schemeClr val="bg1">
                    <a:lumMod val="50000"/>
                  </a:schemeClr>
                </a:solidFill>
                <a:latin charset="-122" panose="020b0503020204020204" pitchFamily="34" typeface="微软雅黑"/>
                <a:ea charset="-122" panose="020b0503020204020204" pitchFamily="34" typeface="微软雅黑"/>
              </a:rPr>
              <a:t>其他：有讽刺意义，表示假好人。</a:t>
            </a:r>
          </a:p>
          <a:p>
            <a:pPr>
              <a:spcBef>
                <a:spcPct val="50000"/>
              </a:spcBef>
            </a:pPr>
            <a:r>
              <a:rPr altLang="en-US" b="1" lang="zh-CN" sz="1200">
                <a:solidFill>
                  <a:schemeClr val="bg1">
                    <a:lumMod val="50000"/>
                  </a:schemeClr>
                </a:solidFill>
                <a:latin charset="-122" panose="020b0503020204020204" pitchFamily="34" typeface="微软雅黑"/>
                <a:ea charset="-122" panose="020b0503020204020204" pitchFamily="34" typeface="微软雅黑"/>
              </a:rPr>
              <a:t>特例：老人显示年轻红光犹在。</a:t>
            </a:r>
          </a:p>
        </p:txBody>
      </p:sp>
      <p:sp>
        <p:nvSpPr>
          <p:cNvPr id="53" name="矩形: 圆角 19">
            <a:extLst>
              <a:ext uri="{FF2B5EF4-FFF2-40B4-BE49-F238E27FC236}">
                <a16:creationId xmlns:a16="http://schemas.microsoft.com/office/drawing/2014/main" id="{91C11666-6466-4B4F-9E8F-A247EC15B49D}"/>
              </a:ext>
            </a:extLst>
          </p:cNvPr>
          <p:cNvSpPr/>
          <p:nvPr>
            <p:custDataLst>
              <p:tags r:id="rId32"/>
            </p:custDataLst>
          </p:nvPr>
        </p:nvSpPr>
        <p:spPr>
          <a:xfrm>
            <a:off x="2967542" y="1153193"/>
            <a:ext cx="1885661" cy="461665"/>
          </a:xfrm>
          <a:prstGeom prst="roundRect">
            <a:avLst/>
          </a:prstGeom>
          <a:blipFill dpi="0" rotWithShape="1">
            <a:blip r:embed="rId1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5" name="矩形 54">
            <a:extLst>
              <a:ext uri="{FF2B5EF4-FFF2-40B4-BE49-F238E27FC236}">
                <a16:creationId xmlns:a16="http://schemas.microsoft.com/office/drawing/2014/main" id="{2EDA9D77-7334-42C2-A9A3-33216C48FAD4}"/>
              </a:ext>
            </a:extLst>
          </p:cNvPr>
          <p:cNvSpPr/>
          <p:nvPr>
            <p:custDataLst>
              <p:tags r:id="rId33"/>
            </p:custDataLst>
          </p:nvPr>
        </p:nvSpPr>
        <p:spPr>
          <a:xfrm>
            <a:off x="3458966" y="1153193"/>
            <a:ext cx="882968" cy="457200"/>
          </a:xfrm>
          <a:prstGeom prst="rect">
            <a:avLst/>
          </a:prstGeom>
        </p:spPr>
        <p:txBody>
          <a:bodyPr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红 色</a:t>
            </a:r>
          </a:p>
        </p:txBody>
      </p:sp>
      <p:sp>
        <p:nvSpPr>
          <p:cNvPr id="56" name="矩形 55">
            <a:extLst>
              <a:ext uri="{FF2B5EF4-FFF2-40B4-BE49-F238E27FC236}">
                <a16:creationId xmlns:a16="http://schemas.microsoft.com/office/drawing/2014/main" id="{D5800786-2462-4A9F-96CA-962394AFB87A}"/>
              </a:ext>
            </a:extLst>
          </p:cNvPr>
          <p:cNvSpPr/>
          <p:nvPr>
            <p:custDataLst>
              <p:tags r:id="rId34"/>
            </p:custDataLst>
          </p:nvPr>
        </p:nvSpPr>
        <p:spPr>
          <a:xfrm>
            <a:off x="2967543" y="1859109"/>
            <a:ext cx="1885660" cy="18000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9" name="Text Box 6">
            <a:extLst>
              <a:ext uri="{FF2B5EF4-FFF2-40B4-BE49-F238E27FC236}">
                <a16:creationId xmlns:a16="http://schemas.microsoft.com/office/drawing/2014/main" id="{C951A970-F140-4684-A356-7D3F90312110}"/>
              </a:ext>
            </a:extLst>
          </p:cNvPr>
          <p:cNvSpPr txBox="1">
            <a:spLocks noChangeArrowheads="1"/>
          </p:cNvSpPr>
          <p:nvPr>
            <p:custDataLst>
              <p:tags r:id="rId35"/>
            </p:custDataLst>
          </p:nvPr>
        </p:nvSpPr>
        <p:spPr bwMode="auto">
          <a:xfrm>
            <a:off x="5110381" y="2272618"/>
            <a:ext cx="1628482" cy="10424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spcBef>
                <a:spcPct val="20000"/>
              </a:spcBef>
            </a:pPr>
            <a:r>
              <a:rPr altLang="en-US" b="1" lang="zh-CN" sz="1200">
                <a:solidFill>
                  <a:schemeClr val="bg1">
                    <a:lumMod val="50000"/>
                  </a:schemeClr>
                </a:solidFill>
                <a:latin charset="-122" panose="020b0503020204020204" pitchFamily="34" typeface="微软雅黑"/>
                <a:ea charset="-122" panose="020b0503020204020204" pitchFamily="34" typeface="微软雅黑"/>
              </a:rPr>
              <a:t>一般：直爽刚毅，勇猛而智慧。</a:t>
            </a:r>
          </a:p>
          <a:p>
            <a:pPr>
              <a:spcBef>
                <a:spcPct val="20000"/>
              </a:spcBef>
            </a:pPr>
            <a:r>
              <a:rPr altLang="en-US" b="1" lang="zh-CN" sz="1200">
                <a:solidFill>
                  <a:schemeClr val="bg1">
                    <a:lumMod val="50000"/>
                  </a:schemeClr>
                </a:solidFill>
                <a:latin charset="-122" panose="020b0503020204020204" pitchFamily="34" typeface="微软雅黑"/>
                <a:ea charset="-122" panose="020b0503020204020204" pitchFamily="34" typeface="微软雅黑"/>
              </a:rPr>
              <a:t>其他：表示阴阳中的阴，用于鬼魂。肤色较黑或面貌丑陋。</a:t>
            </a:r>
          </a:p>
        </p:txBody>
      </p:sp>
      <p:sp>
        <p:nvSpPr>
          <p:cNvPr id="60" name="矩形: 圆角 23">
            <a:extLst>
              <a:ext uri="{FF2B5EF4-FFF2-40B4-BE49-F238E27FC236}">
                <a16:creationId xmlns:a16="http://schemas.microsoft.com/office/drawing/2014/main" id="{B56BD7A2-386F-4528-84E2-6B9E177D38C0}"/>
              </a:ext>
            </a:extLst>
          </p:cNvPr>
          <p:cNvSpPr/>
          <p:nvPr>
            <p:custDataLst>
              <p:tags r:id="rId36"/>
            </p:custDataLst>
          </p:nvPr>
        </p:nvSpPr>
        <p:spPr>
          <a:xfrm>
            <a:off x="5045167" y="1153193"/>
            <a:ext cx="1885661" cy="461665"/>
          </a:xfrm>
          <a:prstGeom prst="roundRect">
            <a:avLst/>
          </a:prstGeom>
          <a:blipFill dpi="0" rotWithShape="1">
            <a:blip r:embed="rId1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1" name="矩形 60">
            <a:extLst>
              <a:ext uri="{FF2B5EF4-FFF2-40B4-BE49-F238E27FC236}">
                <a16:creationId xmlns:a16="http://schemas.microsoft.com/office/drawing/2014/main" id="{40DCA4B3-B48A-48BC-B617-AC81D76A1E61}"/>
              </a:ext>
            </a:extLst>
          </p:cNvPr>
          <p:cNvSpPr/>
          <p:nvPr>
            <p:custDataLst>
              <p:tags r:id="rId37"/>
            </p:custDataLst>
          </p:nvPr>
        </p:nvSpPr>
        <p:spPr>
          <a:xfrm>
            <a:off x="5536591" y="1153193"/>
            <a:ext cx="882968" cy="457200"/>
          </a:xfrm>
          <a:prstGeom prst="rect">
            <a:avLst/>
          </a:prstGeom>
        </p:spPr>
        <p:txBody>
          <a:bodyPr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黑 色</a:t>
            </a:r>
          </a:p>
        </p:txBody>
      </p:sp>
      <p:sp>
        <p:nvSpPr>
          <p:cNvPr id="62" name="矩形 61">
            <a:extLst>
              <a:ext uri="{FF2B5EF4-FFF2-40B4-BE49-F238E27FC236}">
                <a16:creationId xmlns:a16="http://schemas.microsoft.com/office/drawing/2014/main" id="{C46DE010-18B0-4741-9CF3-819CB30229D8}"/>
              </a:ext>
            </a:extLst>
          </p:cNvPr>
          <p:cNvSpPr/>
          <p:nvPr>
            <p:custDataLst>
              <p:tags r:id="rId38"/>
            </p:custDataLst>
          </p:nvPr>
        </p:nvSpPr>
        <p:spPr>
          <a:xfrm>
            <a:off x="5045168" y="1859109"/>
            <a:ext cx="1885660" cy="18000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3" name="矩形: 圆角 27">
            <a:extLst>
              <a:ext uri="{FF2B5EF4-FFF2-40B4-BE49-F238E27FC236}">
                <a16:creationId xmlns:a16="http://schemas.microsoft.com/office/drawing/2014/main" id="{AB946CCC-4EF0-4025-9F26-4ECCDADBECFC}"/>
              </a:ext>
            </a:extLst>
          </p:cNvPr>
          <p:cNvSpPr/>
          <p:nvPr>
            <p:custDataLst>
              <p:tags r:id="rId39"/>
            </p:custDataLst>
          </p:nvPr>
        </p:nvSpPr>
        <p:spPr>
          <a:xfrm>
            <a:off x="7126139" y="1153193"/>
            <a:ext cx="1885661" cy="461665"/>
          </a:xfrm>
          <a:prstGeom prst="roundRect">
            <a:avLst/>
          </a:prstGeom>
          <a:blipFill dpi="0" rotWithShape="1">
            <a:blip r:embed="rId1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4" name="矩形 63">
            <a:extLst>
              <a:ext uri="{FF2B5EF4-FFF2-40B4-BE49-F238E27FC236}">
                <a16:creationId xmlns:a16="http://schemas.microsoft.com/office/drawing/2014/main" id="{1CFE3C82-0FEB-4292-B637-E27BB43AF909}"/>
              </a:ext>
            </a:extLst>
          </p:cNvPr>
          <p:cNvSpPr/>
          <p:nvPr>
            <p:custDataLst>
              <p:tags r:id="rId40"/>
            </p:custDataLst>
          </p:nvPr>
        </p:nvSpPr>
        <p:spPr>
          <a:xfrm>
            <a:off x="7617562" y="1153193"/>
            <a:ext cx="882968" cy="457200"/>
          </a:xfrm>
          <a:prstGeom prst="rect">
            <a:avLst/>
          </a:prstGeom>
        </p:spPr>
        <p:txBody>
          <a:bodyPr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白 色</a:t>
            </a:r>
          </a:p>
        </p:txBody>
      </p:sp>
      <p:sp>
        <p:nvSpPr>
          <p:cNvPr id="65" name="矩形 64">
            <a:extLst>
              <a:ext uri="{FF2B5EF4-FFF2-40B4-BE49-F238E27FC236}">
                <a16:creationId xmlns:a16="http://schemas.microsoft.com/office/drawing/2014/main" id="{4B798218-8F2F-4FE6-B54D-15B1AE5B7979}"/>
              </a:ext>
            </a:extLst>
          </p:cNvPr>
          <p:cNvSpPr/>
          <p:nvPr>
            <p:custDataLst>
              <p:tags r:id="rId41"/>
            </p:custDataLst>
          </p:nvPr>
        </p:nvSpPr>
        <p:spPr>
          <a:xfrm>
            <a:off x="7126140" y="1859109"/>
            <a:ext cx="1885660" cy="18000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6" name="Text Box 6">
            <a:extLst>
              <a:ext uri="{FF2B5EF4-FFF2-40B4-BE49-F238E27FC236}">
                <a16:creationId xmlns:a16="http://schemas.microsoft.com/office/drawing/2014/main" id="{B91B5555-ED32-4F1E-90E9-5D31F6BEB703}"/>
              </a:ext>
            </a:extLst>
          </p:cNvPr>
          <p:cNvSpPr txBox="1">
            <a:spLocks noChangeArrowheads="1"/>
          </p:cNvSpPr>
          <p:nvPr>
            <p:custDataLst>
              <p:tags r:id="rId42"/>
            </p:custDataLst>
          </p:nvPr>
        </p:nvSpPr>
        <p:spPr bwMode="auto">
          <a:xfrm>
            <a:off x="7332471" y="2272618"/>
            <a:ext cx="1628482" cy="1200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spcBef>
                <a:spcPct val="20000"/>
              </a:spcBef>
            </a:pPr>
            <a:r>
              <a:rPr altLang="en-US" b="1" lang="zh-CN" sz="1400">
                <a:solidFill>
                  <a:schemeClr val="bg1">
                    <a:lumMod val="50000"/>
                  </a:schemeClr>
                </a:solidFill>
                <a:latin charset="-122" panose="020b0503020204020204" pitchFamily="34" typeface="微软雅黑"/>
                <a:ea charset="-122" panose="020b0503020204020204" pitchFamily="34" typeface="微软雅黑"/>
              </a:rPr>
              <a:t>一般：阴险奸诈；刚愎自用。</a:t>
            </a:r>
          </a:p>
          <a:p>
            <a:pPr>
              <a:spcBef>
                <a:spcPct val="20000"/>
              </a:spcBef>
            </a:pPr>
            <a:r>
              <a:rPr altLang="en-US" b="1" lang="zh-CN" sz="1400">
                <a:solidFill>
                  <a:schemeClr val="bg1">
                    <a:lumMod val="50000"/>
                  </a:schemeClr>
                </a:solidFill>
                <a:latin charset="-122" panose="020b0503020204020204" pitchFamily="34" typeface="微软雅黑"/>
                <a:ea charset="-122" panose="020b0503020204020204" pitchFamily="34" typeface="微软雅黑"/>
              </a:rPr>
              <a:t>其他：和尙，太监脸谱；表示老人年迈。</a:t>
            </a:r>
          </a:p>
        </p:txBody>
      </p:sp>
      <p:pic>
        <p:nvPicPr>
          <p:cNvPr id="67" name="图片 66">
            <a:extLst>
              <a:ext uri="{FF2B5EF4-FFF2-40B4-BE49-F238E27FC236}">
                <a16:creationId xmlns:a16="http://schemas.microsoft.com/office/drawing/2014/main" id="{3AB045EE-AA8B-4D0E-A20E-7A12305FCCCB}"/>
              </a:ext>
            </a:extLst>
          </p:cNvPr>
          <p:cNvPicPr>
            <a:picLocks noChangeAspect="1"/>
          </p:cNvPicPr>
          <p:nvPr>
            <p:custDataLst>
              <p:tags r:id="rId44"/>
            </p:custDataLst>
          </p:nvPr>
        </p:nvPicPr>
        <p:blipFill>
          <a:blip r:embed="rId43">
            <a:extLst>
              <a:ext uri="{28A0092B-C50C-407E-A947-70E740481C1C}">
                <a14:useLocalDpi/>
              </a:ext>
            </a:extLst>
          </a:blip>
          <a:stretch>
            <a:fillRect/>
          </a:stretch>
        </p:blipFill>
        <p:spPr>
          <a:xfrm>
            <a:off x="9470503" y="3899647"/>
            <a:ext cx="2034436" cy="2958353"/>
          </a:xfrm>
          <a:prstGeom prst="rect">
            <a:avLst/>
          </a:prstGeom>
          <a:effectLst/>
        </p:spPr>
      </p:pic>
    </p:spTree>
    <p:extLst>
      <p:ext uri="{BB962C8B-B14F-4D97-AF65-F5344CB8AC3E}">
        <p14:creationId val="3426006282"/>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25"/>
                                        </p:tgtEl>
                                        <p:attrNameLst>
                                          <p:attrName>style.visibility</p:attrName>
                                        </p:attrNameLst>
                                      </p:cBhvr>
                                      <p:to>
                                        <p:strVal val="visible"/>
                                      </p:to>
                                    </p:set>
                                    <p:animEffect filter="randombar(horizontal)" transition="in">
                                      <p:cBhvr>
                                        <p:cTn dur="500" id="11"/>
                                        <p:tgtEl>
                                          <p:spTgt spid="25"/>
                                        </p:tgtEl>
                                      </p:cBhvr>
                                    </p:animEffect>
                                  </p:childTnLst>
                                </p:cTn>
                              </p:par>
                            </p:childTnLst>
                          </p:cTn>
                        </p:par>
                        <p:par>
                          <p:cTn fill="hold" id="12" nodeType="afterGroup">
                            <p:stCondLst>
                              <p:cond delay="1000"/>
                            </p:stCondLst>
                            <p:childTnLst>
                              <p:par>
                                <p:cTn fill="hold" grpId="0" id="13" nodeType="afterEffect" presetClass="entr" presetID="1" presetSubtype="0">
                                  <p:stCondLst>
                                    <p:cond delay="0"/>
                                  </p:stCondLst>
                                  <p:childTnLst>
                                    <p:set>
                                      <p:cBhvr>
                                        <p:cTn dur="1" fill="hold" id="14">
                                          <p:stCondLst>
                                            <p:cond delay="0"/>
                                          </p:stCondLst>
                                        </p:cTn>
                                        <p:tgtEl>
                                          <p:spTgt spid="26"/>
                                        </p:tgtEl>
                                        <p:attrNameLst>
                                          <p:attrName>style.visibility</p:attrName>
                                        </p:attrNameLst>
                                      </p:cBhvr>
                                      <p:to>
                                        <p:strVal val="visible"/>
                                      </p:to>
                                    </p:set>
                                  </p:childTnLst>
                                </p:cTn>
                              </p:par>
                            </p:childTnLst>
                          </p:cTn>
                        </p:par>
                        <p:par>
                          <p:cTn fill="hold" id="15" nodeType="afterGroup">
                            <p:stCondLst>
                              <p:cond delay="1001"/>
                            </p:stCondLst>
                            <p:childTnLst>
                              <p:par>
                                <p:cTn fill="hold" grpId="0" id="16" nodeType="afterEffect" presetClass="entr" presetID="14" presetSubtype="10">
                                  <p:stCondLst>
                                    <p:cond delay="0"/>
                                  </p:stCondLst>
                                  <p:childTnLst>
                                    <p:set>
                                      <p:cBhvr>
                                        <p:cTn dur="1" fill="hold" id="17">
                                          <p:stCondLst>
                                            <p:cond delay="0"/>
                                          </p:stCondLst>
                                        </p:cTn>
                                        <p:tgtEl>
                                          <p:spTgt spid="29"/>
                                        </p:tgtEl>
                                        <p:attrNameLst>
                                          <p:attrName>style.visibility</p:attrName>
                                        </p:attrNameLst>
                                      </p:cBhvr>
                                      <p:to>
                                        <p:strVal val="visible"/>
                                      </p:to>
                                    </p:set>
                                    <p:animEffect filter="randombar(horizontal)" transition="in">
                                      <p:cBhvr>
                                        <p:cTn dur="500" id="18"/>
                                        <p:tgtEl>
                                          <p:spTgt spid="29"/>
                                        </p:tgtEl>
                                      </p:cBhvr>
                                    </p:animEffect>
                                  </p:childTnLst>
                                </p:cTn>
                              </p:par>
                            </p:childTnLst>
                          </p:cTn>
                        </p:par>
                        <p:par>
                          <p:cTn fill="hold" id="19" nodeType="afterGroup">
                            <p:stCondLst>
                              <p:cond delay="1501"/>
                            </p:stCondLst>
                            <p:childTnLst>
                              <p:par>
                                <p:cTn fill="hold" grpId="0" id="20" nodeType="afterEffect" presetClass="entr" presetID="1" presetSubtype="0">
                                  <p:stCondLst>
                                    <p:cond delay="0"/>
                                  </p:stCondLst>
                                  <p:childTnLst>
                                    <p:set>
                                      <p:cBhvr>
                                        <p:cTn dur="1" fill="hold" id="21">
                                          <p:stCondLst>
                                            <p:cond delay="0"/>
                                          </p:stCondLst>
                                        </p:cTn>
                                        <p:tgtEl>
                                          <p:spTgt spid="30"/>
                                        </p:tgtEl>
                                        <p:attrNameLst>
                                          <p:attrName>style.visibility</p:attrName>
                                        </p:attrNameLst>
                                      </p:cBhvr>
                                      <p:to>
                                        <p:strVal val="visible"/>
                                      </p:to>
                                    </p:set>
                                  </p:childTnLst>
                                </p:cTn>
                              </p:par>
                            </p:childTnLst>
                          </p:cTn>
                        </p:par>
                        <p:par>
                          <p:cTn fill="hold" id="22" nodeType="afterGroup">
                            <p:stCondLst>
                              <p:cond delay="1502"/>
                            </p:stCondLst>
                            <p:childTnLst>
                              <p:par>
                                <p:cTn fill="hold" grpId="0" id="23" nodeType="afterEffect" presetClass="entr" presetID="14" presetSubtype="10">
                                  <p:stCondLst>
                                    <p:cond delay="0"/>
                                  </p:stCondLst>
                                  <p:childTnLst>
                                    <p:set>
                                      <p:cBhvr>
                                        <p:cTn dur="1" fill="hold" id="24">
                                          <p:stCondLst>
                                            <p:cond delay="0"/>
                                          </p:stCondLst>
                                        </p:cTn>
                                        <p:tgtEl>
                                          <p:spTgt spid="32"/>
                                        </p:tgtEl>
                                        <p:attrNameLst>
                                          <p:attrName>style.visibility</p:attrName>
                                        </p:attrNameLst>
                                      </p:cBhvr>
                                      <p:to>
                                        <p:strVal val="visible"/>
                                      </p:to>
                                    </p:set>
                                    <p:animEffect filter="randombar(horizontal)" transition="in">
                                      <p:cBhvr>
                                        <p:cTn dur="500" id="25"/>
                                        <p:tgtEl>
                                          <p:spTgt spid="32"/>
                                        </p:tgtEl>
                                      </p:cBhvr>
                                    </p:animEffect>
                                  </p:childTnLst>
                                </p:cTn>
                              </p:par>
                            </p:childTnLst>
                          </p:cTn>
                        </p:par>
                        <p:par>
                          <p:cTn fill="hold" id="26" nodeType="afterGroup">
                            <p:stCondLst>
                              <p:cond delay="2002"/>
                            </p:stCondLst>
                            <p:childTnLst>
                              <p:par>
                                <p:cTn fill="hold" grpId="0" id="27" nodeType="afterEffect" presetClass="entr" presetID="1" presetSubtype="0">
                                  <p:stCondLst>
                                    <p:cond delay="0"/>
                                  </p:stCondLst>
                                  <p:childTnLst>
                                    <p:set>
                                      <p:cBhvr>
                                        <p:cTn dur="1" fill="hold" id="28">
                                          <p:stCondLst>
                                            <p:cond delay="0"/>
                                          </p:stCondLst>
                                        </p:cTn>
                                        <p:tgtEl>
                                          <p:spTgt spid="34"/>
                                        </p:tgtEl>
                                        <p:attrNameLst>
                                          <p:attrName>style.visibility</p:attrName>
                                        </p:attrNameLst>
                                      </p:cBhvr>
                                      <p:to>
                                        <p:strVal val="visible"/>
                                      </p:to>
                                    </p:set>
                                  </p:childTnLst>
                                </p:cTn>
                              </p:par>
                            </p:childTnLst>
                          </p:cTn>
                        </p:par>
                        <p:par>
                          <p:cTn fill="hold" id="29" nodeType="afterGroup">
                            <p:stCondLst>
                              <p:cond delay="2003"/>
                            </p:stCondLst>
                            <p:childTnLst>
                              <p:par>
                                <p:cTn fill="hold" grpId="0" id="30" nodeType="afterEffect" presetClass="entr" presetID="14" presetSubtype="10">
                                  <p:stCondLst>
                                    <p:cond delay="0"/>
                                  </p:stCondLst>
                                  <p:childTnLst>
                                    <p:set>
                                      <p:cBhvr>
                                        <p:cTn dur="1" fill="hold" id="31">
                                          <p:stCondLst>
                                            <p:cond delay="0"/>
                                          </p:stCondLst>
                                        </p:cTn>
                                        <p:tgtEl>
                                          <p:spTgt spid="37"/>
                                        </p:tgtEl>
                                        <p:attrNameLst>
                                          <p:attrName>style.visibility</p:attrName>
                                        </p:attrNameLst>
                                      </p:cBhvr>
                                      <p:to>
                                        <p:strVal val="visible"/>
                                      </p:to>
                                    </p:set>
                                    <p:animEffect filter="randombar(horizontal)" transition="in">
                                      <p:cBhvr>
                                        <p:cTn dur="500" id="32"/>
                                        <p:tgtEl>
                                          <p:spTgt spid="37"/>
                                        </p:tgtEl>
                                      </p:cBhvr>
                                    </p:animEffect>
                                  </p:childTnLst>
                                </p:cTn>
                              </p:par>
                            </p:childTnLst>
                          </p:cTn>
                        </p:par>
                        <p:par>
                          <p:cTn fill="hold" id="33" nodeType="afterGroup">
                            <p:stCondLst>
                              <p:cond delay="2503"/>
                            </p:stCondLst>
                            <p:childTnLst>
                              <p:par>
                                <p:cTn fill="hold" grpId="0" id="34" nodeType="afterEffect" presetClass="entr" presetID="1" presetSubtype="0">
                                  <p:stCondLst>
                                    <p:cond delay="0"/>
                                  </p:stCondLst>
                                  <p:childTnLst>
                                    <p:set>
                                      <p:cBhvr>
                                        <p:cTn dur="1" fill="hold" id="35">
                                          <p:stCondLst>
                                            <p:cond delay="0"/>
                                          </p:stCondLst>
                                        </p:cTn>
                                        <p:tgtEl>
                                          <p:spTgt spid="38"/>
                                        </p:tgtEl>
                                        <p:attrNameLst>
                                          <p:attrName>style.visibility</p:attrName>
                                        </p:attrNameLst>
                                      </p:cBhvr>
                                      <p:to>
                                        <p:strVal val="visible"/>
                                      </p:to>
                                    </p:set>
                                  </p:childTnLst>
                                </p:cTn>
                              </p:par>
                            </p:childTnLst>
                          </p:cTn>
                        </p:par>
                        <p:par>
                          <p:cTn fill="hold" id="36" nodeType="afterGroup">
                            <p:stCondLst>
                              <p:cond delay="2504"/>
                            </p:stCondLst>
                            <p:childTnLst>
                              <p:par>
                                <p:cTn fill="hold" grpId="0" id="37" nodeType="afterEffect" presetClass="entr" presetID="21" presetSubtype="1">
                                  <p:stCondLst>
                                    <p:cond delay="0"/>
                                  </p:stCondLst>
                                  <p:childTnLst>
                                    <p:set>
                                      <p:cBhvr>
                                        <p:cTn dur="1" fill="hold" id="38">
                                          <p:stCondLst>
                                            <p:cond delay="0"/>
                                          </p:stCondLst>
                                        </p:cTn>
                                        <p:tgtEl>
                                          <p:spTgt spid="27"/>
                                        </p:tgtEl>
                                        <p:attrNameLst>
                                          <p:attrName>style.visibility</p:attrName>
                                        </p:attrNameLst>
                                      </p:cBhvr>
                                      <p:to>
                                        <p:strVal val="visible"/>
                                      </p:to>
                                    </p:set>
                                    <p:animEffect filter="wheel(1)" transition="in">
                                      <p:cBhvr>
                                        <p:cTn dur="2000" id="39"/>
                                        <p:tgtEl>
                                          <p:spTgt spid="27"/>
                                        </p:tgtEl>
                                      </p:cBhvr>
                                    </p:animEffect>
                                  </p:childTnLst>
                                </p:cTn>
                              </p:par>
                              <p:par>
                                <p:cTn fill="hold" grpId="0" id="40" nodeType="withEffect" presetClass="entr" presetID="14" presetSubtype="10">
                                  <p:stCondLst>
                                    <p:cond delay="0"/>
                                  </p:stCondLst>
                                  <p:childTnLst>
                                    <p:set>
                                      <p:cBhvr>
                                        <p:cTn dur="1" fill="hold" id="41">
                                          <p:stCondLst>
                                            <p:cond delay="0"/>
                                          </p:stCondLst>
                                        </p:cTn>
                                        <p:tgtEl>
                                          <p:spTgt spid="24"/>
                                        </p:tgtEl>
                                        <p:attrNameLst>
                                          <p:attrName>style.visibility</p:attrName>
                                        </p:attrNameLst>
                                      </p:cBhvr>
                                      <p:to>
                                        <p:strVal val="visible"/>
                                      </p:to>
                                    </p:set>
                                    <p:animEffect filter="randombar(horizontal)" transition="in">
                                      <p:cBhvr>
                                        <p:cTn dur="500" id="42"/>
                                        <p:tgtEl>
                                          <p:spTgt spid="24"/>
                                        </p:tgtEl>
                                      </p:cBhvr>
                                    </p:animEffect>
                                  </p:childTnLst>
                                </p:cTn>
                              </p:par>
                            </p:childTnLst>
                          </p:cTn>
                        </p:par>
                        <p:par>
                          <p:cTn fill="hold" id="43" nodeType="afterGroup">
                            <p:stCondLst>
                              <p:cond delay="4504"/>
                            </p:stCondLst>
                            <p:childTnLst>
                              <p:par>
                                <p:cTn fill="hold" grpId="0" id="44" nodeType="afterEffect" presetClass="entr" presetID="21" presetSubtype="1">
                                  <p:stCondLst>
                                    <p:cond delay="0"/>
                                  </p:stCondLst>
                                  <p:childTnLst>
                                    <p:set>
                                      <p:cBhvr>
                                        <p:cTn dur="1" fill="hold" id="45">
                                          <p:stCondLst>
                                            <p:cond delay="0"/>
                                          </p:stCondLst>
                                        </p:cTn>
                                        <p:tgtEl>
                                          <p:spTgt spid="31"/>
                                        </p:tgtEl>
                                        <p:attrNameLst>
                                          <p:attrName>style.visibility</p:attrName>
                                        </p:attrNameLst>
                                      </p:cBhvr>
                                      <p:to>
                                        <p:strVal val="visible"/>
                                      </p:to>
                                    </p:set>
                                    <p:animEffect filter="wheel(1)" transition="in">
                                      <p:cBhvr>
                                        <p:cTn dur="2000" id="46"/>
                                        <p:tgtEl>
                                          <p:spTgt spid="31"/>
                                        </p:tgtEl>
                                      </p:cBhvr>
                                    </p:animEffect>
                                  </p:childTnLst>
                                </p:cTn>
                              </p:par>
                              <p:par>
                                <p:cTn fill="hold" grpId="0" id="47" nodeType="withEffect" presetClass="entr" presetID="14" presetSubtype="10">
                                  <p:stCondLst>
                                    <p:cond delay="0"/>
                                  </p:stCondLst>
                                  <p:childTnLst>
                                    <p:set>
                                      <p:cBhvr>
                                        <p:cTn dur="1" fill="hold" id="48">
                                          <p:stCondLst>
                                            <p:cond delay="0"/>
                                          </p:stCondLst>
                                        </p:cTn>
                                        <p:tgtEl>
                                          <p:spTgt spid="28"/>
                                        </p:tgtEl>
                                        <p:attrNameLst>
                                          <p:attrName>style.visibility</p:attrName>
                                        </p:attrNameLst>
                                      </p:cBhvr>
                                      <p:to>
                                        <p:strVal val="visible"/>
                                      </p:to>
                                    </p:set>
                                    <p:animEffect filter="randombar(horizontal)" transition="in">
                                      <p:cBhvr>
                                        <p:cTn dur="500" id="49"/>
                                        <p:tgtEl>
                                          <p:spTgt spid="28"/>
                                        </p:tgtEl>
                                      </p:cBhvr>
                                    </p:animEffect>
                                  </p:childTnLst>
                                </p:cTn>
                              </p:par>
                            </p:childTnLst>
                          </p:cTn>
                        </p:par>
                        <p:par>
                          <p:cTn fill="hold" id="50" nodeType="afterGroup">
                            <p:stCondLst>
                              <p:cond delay="6504"/>
                            </p:stCondLst>
                            <p:childTnLst>
                              <p:par>
                                <p:cTn fill="hold" grpId="0" id="51" nodeType="afterEffect" presetClass="entr" presetID="21" presetSubtype="1">
                                  <p:stCondLst>
                                    <p:cond delay="0"/>
                                  </p:stCondLst>
                                  <p:childTnLst>
                                    <p:set>
                                      <p:cBhvr>
                                        <p:cTn dur="1" fill="hold" id="52">
                                          <p:stCondLst>
                                            <p:cond delay="0"/>
                                          </p:stCondLst>
                                        </p:cTn>
                                        <p:tgtEl>
                                          <p:spTgt spid="35"/>
                                        </p:tgtEl>
                                        <p:attrNameLst>
                                          <p:attrName>style.visibility</p:attrName>
                                        </p:attrNameLst>
                                      </p:cBhvr>
                                      <p:to>
                                        <p:strVal val="visible"/>
                                      </p:to>
                                    </p:set>
                                    <p:animEffect filter="wheel(1)" transition="in">
                                      <p:cBhvr>
                                        <p:cTn dur="2000" id="53"/>
                                        <p:tgtEl>
                                          <p:spTgt spid="35"/>
                                        </p:tgtEl>
                                      </p:cBhvr>
                                    </p:animEffect>
                                  </p:childTnLst>
                                </p:cTn>
                              </p:par>
                              <p:par>
                                <p:cTn fill="hold" grpId="0" id="54" nodeType="withEffect" presetClass="entr" presetID="14" presetSubtype="10">
                                  <p:stCondLst>
                                    <p:cond delay="0"/>
                                  </p:stCondLst>
                                  <p:childTnLst>
                                    <p:set>
                                      <p:cBhvr>
                                        <p:cTn dur="1" fill="hold" id="55">
                                          <p:stCondLst>
                                            <p:cond delay="0"/>
                                          </p:stCondLst>
                                        </p:cTn>
                                        <p:tgtEl>
                                          <p:spTgt spid="49"/>
                                        </p:tgtEl>
                                        <p:attrNameLst>
                                          <p:attrName>style.visibility</p:attrName>
                                        </p:attrNameLst>
                                      </p:cBhvr>
                                      <p:to>
                                        <p:strVal val="visible"/>
                                      </p:to>
                                    </p:set>
                                    <p:animEffect filter="randombar(horizontal)" transition="in">
                                      <p:cBhvr>
                                        <p:cTn dur="500" id="56"/>
                                        <p:tgtEl>
                                          <p:spTgt spid="49"/>
                                        </p:tgtEl>
                                      </p:cBhvr>
                                    </p:animEffect>
                                  </p:childTnLst>
                                </p:cTn>
                              </p:par>
                            </p:childTnLst>
                          </p:cTn>
                        </p:par>
                        <p:par>
                          <p:cTn fill="hold" id="57" nodeType="afterGroup">
                            <p:stCondLst>
                              <p:cond delay="8504"/>
                            </p:stCondLst>
                            <p:childTnLst>
                              <p:par>
                                <p:cTn fill="hold" grpId="0" id="58" nodeType="afterEffect" presetClass="entr" presetID="21" presetSubtype="1">
                                  <p:stCondLst>
                                    <p:cond delay="0"/>
                                  </p:stCondLst>
                                  <p:childTnLst>
                                    <p:set>
                                      <p:cBhvr>
                                        <p:cTn dur="1" fill="hold" id="59">
                                          <p:stCondLst>
                                            <p:cond delay="0"/>
                                          </p:stCondLst>
                                        </p:cTn>
                                        <p:tgtEl>
                                          <p:spTgt spid="45"/>
                                        </p:tgtEl>
                                        <p:attrNameLst>
                                          <p:attrName>style.visibility</p:attrName>
                                        </p:attrNameLst>
                                      </p:cBhvr>
                                      <p:to>
                                        <p:strVal val="visible"/>
                                      </p:to>
                                    </p:set>
                                    <p:animEffect filter="wheel(1)" transition="in">
                                      <p:cBhvr>
                                        <p:cTn dur="2000" id="60"/>
                                        <p:tgtEl>
                                          <p:spTgt spid="45"/>
                                        </p:tgtEl>
                                      </p:cBhvr>
                                    </p:animEffect>
                                  </p:childTnLst>
                                </p:cTn>
                              </p:par>
                              <p:par>
                                <p:cTn fill="hold" grpId="0" id="61" nodeType="withEffect" presetClass="entr" presetID="14" presetSubtype="10">
                                  <p:stCondLst>
                                    <p:cond delay="0"/>
                                  </p:stCondLst>
                                  <p:childTnLst>
                                    <p:set>
                                      <p:cBhvr>
                                        <p:cTn dur="1" fill="hold" id="62">
                                          <p:stCondLst>
                                            <p:cond delay="0"/>
                                          </p:stCondLst>
                                        </p:cTn>
                                        <p:tgtEl>
                                          <p:spTgt spid="36"/>
                                        </p:tgtEl>
                                        <p:attrNameLst>
                                          <p:attrName>style.visibility</p:attrName>
                                        </p:attrNameLst>
                                      </p:cBhvr>
                                      <p:to>
                                        <p:strVal val="visible"/>
                                      </p:to>
                                    </p:set>
                                    <p:animEffect filter="randombar(horizontal)" transition="in">
                                      <p:cBhvr>
                                        <p:cTn dur="500" id="63"/>
                                        <p:tgtEl>
                                          <p:spTgt spid="36"/>
                                        </p:tgtEl>
                                      </p:cBhvr>
                                    </p:animEffect>
                                  </p:childTnLst>
                                </p:cTn>
                              </p:par>
                            </p:childTnLst>
                          </p:cTn>
                        </p:par>
                        <p:par>
                          <p:cTn fill="hold" id="64" nodeType="afterGroup">
                            <p:stCondLst>
                              <p:cond delay="10504"/>
                            </p:stCondLst>
                            <p:childTnLst>
                              <p:par>
                                <p:cTn fill="hold" grpId="0" id="65" nodeType="afterEffect" presetClass="entr" presetID="14" presetSubtype="10">
                                  <p:stCondLst>
                                    <p:cond delay="0"/>
                                  </p:stCondLst>
                                  <p:childTnLst>
                                    <p:set>
                                      <p:cBhvr>
                                        <p:cTn dur="1" fill="hold" id="66">
                                          <p:stCondLst>
                                            <p:cond delay="0"/>
                                          </p:stCondLst>
                                        </p:cTn>
                                        <p:tgtEl>
                                          <p:spTgt spid="40"/>
                                        </p:tgtEl>
                                        <p:attrNameLst>
                                          <p:attrName>style.visibility</p:attrName>
                                        </p:attrNameLst>
                                      </p:cBhvr>
                                      <p:to>
                                        <p:strVal val="visible"/>
                                      </p:to>
                                    </p:set>
                                    <p:animEffect filter="randombar(horizontal)" transition="in">
                                      <p:cBhvr>
                                        <p:cTn dur="500" id="67"/>
                                        <p:tgtEl>
                                          <p:spTgt spid="40"/>
                                        </p:tgtEl>
                                      </p:cBhvr>
                                    </p:animEffect>
                                  </p:childTnLst>
                                </p:cTn>
                              </p:par>
                            </p:childTnLst>
                          </p:cTn>
                        </p:par>
                        <p:par>
                          <p:cTn fill="hold" id="68" nodeType="afterGroup">
                            <p:stCondLst>
                              <p:cond delay="11004"/>
                            </p:stCondLst>
                            <p:childTnLst>
                              <p:par>
                                <p:cTn fill="hold" grpId="0" id="69" nodeType="afterEffect" presetClass="entr" presetID="1" presetSubtype="0">
                                  <p:stCondLst>
                                    <p:cond delay="0"/>
                                  </p:stCondLst>
                                  <p:childTnLst>
                                    <p:set>
                                      <p:cBhvr>
                                        <p:cTn dur="1" fill="hold" id="70">
                                          <p:stCondLst>
                                            <p:cond delay="0"/>
                                          </p:stCondLst>
                                        </p:cTn>
                                        <p:tgtEl>
                                          <p:spTgt spid="41"/>
                                        </p:tgtEl>
                                        <p:attrNameLst>
                                          <p:attrName>style.visibility</p:attrName>
                                        </p:attrNameLst>
                                      </p:cBhvr>
                                      <p:to>
                                        <p:strVal val="visible"/>
                                      </p:to>
                                    </p:set>
                                  </p:childTnLst>
                                </p:cTn>
                              </p:par>
                            </p:childTnLst>
                          </p:cTn>
                        </p:par>
                        <p:par>
                          <p:cTn fill="hold" id="71" nodeType="afterGroup">
                            <p:stCondLst>
                              <p:cond delay="11005"/>
                            </p:stCondLst>
                            <p:childTnLst>
                              <p:par>
                                <p:cTn fill="hold" grpId="0" id="72" nodeType="afterEffect" presetClass="entr" presetID="14" presetSubtype="10">
                                  <p:stCondLst>
                                    <p:cond delay="0"/>
                                  </p:stCondLst>
                                  <p:childTnLst>
                                    <p:set>
                                      <p:cBhvr>
                                        <p:cTn dur="1" fill="hold" id="73">
                                          <p:stCondLst>
                                            <p:cond delay="0"/>
                                          </p:stCondLst>
                                        </p:cTn>
                                        <p:tgtEl>
                                          <p:spTgt spid="53"/>
                                        </p:tgtEl>
                                        <p:attrNameLst>
                                          <p:attrName>style.visibility</p:attrName>
                                        </p:attrNameLst>
                                      </p:cBhvr>
                                      <p:to>
                                        <p:strVal val="visible"/>
                                      </p:to>
                                    </p:set>
                                    <p:animEffect filter="randombar(horizontal)" transition="in">
                                      <p:cBhvr>
                                        <p:cTn dur="500" id="74"/>
                                        <p:tgtEl>
                                          <p:spTgt spid="53"/>
                                        </p:tgtEl>
                                      </p:cBhvr>
                                    </p:animEffect>
                                  </p:childTnLst>
                                </p:cTn>
                              </p:par>
                            </p:childTnLst>
                          </p:cTn>
                        </p:par>
                        <p:par>
                          <p:cTn fill="hold" id="75" nodeType="afterGroup">
                            <p:stCondLst>
                              <p:cond delay="11505"/>
                            </p:stCondLst>
                            <p:childTnLst>
                              <p:par>
                                <p:cTn fill="hold" grpId="0" id="76" nodeType="afterEffect" presetClass="entr" presetID="1" presetSubtype="0">
                                  <p:stCondLst>
                                    <p:cond delay="0"/>
                                  </p:stCondLst>
                                  <p:childTnLst>
                                    <p:set>
                                      <p:cBhvr>
                                        <p:cTn dur="1" fill="hold" id="77">
                                          <p:stCondLst>
                                            <p:cond delay="0"/>
                                          </p:stCondLst>
                                        </p:cTn>
                                        <p:tgtEl>
                                          <p:spTgt spid="55"/>
                                        </p:tgtEl>
                                        <p:attrNameLst>
                                          <p:attrName>style.visibility</p:attrName>
                                        </p:attrNameLst>
                                      </p:cBhvr>
                                      <p:to>
                                        <p:strVal val="visible"/>
                                      </p:to>
                                    </p:set>
                                  </p:childTnLst>
                                </p:cTn>
                              </p:par>
                            </p:childTnLst>
                          </p:cTn>
                        </p:par>
                        <p:par>
                          <p:cTn fill="hold" id="78" nodeType="afterGroup">
                            <p:stCondLst>
                              <p:cond delay="11506"/>
                            </p:stCondLst>
                            <p:childTnLst>
                              <p:par>
                                <p:cTn fill="hold" grpId="0" id="79" nodeType="afterEffect" presetClass="entr" presetID="14" presetSubtype="10">
                                  <p:stCondLst>
                                    <p:cond delay="0"/>
                                  </p:stCondLst>
                                  <p:childTnLst>
                                    <p:set>
                                      <p:cBhvr>
                                        <p:cTn dur="1" fill="hold" id="80">
                                          <p:stCondLst>
                                            <p:cond delay="0"/>
                                          </p:stCondLst>
                                        </p:cTn>
                                        <p:tgtEl>
                                          <p:spTgt spid="60"/>
                                        </p:tgtEl>
                                        <p:attrNameLst>
                                          <p:attrName>style.visibility</p:attrName>
                                        </p:attrNameLst>
                                      </p:cBhvr>
                                      <p:to>
                                        <p:strVal val="visible"/>
                                      </p:to>
                                    </p:set>
                                    <p:animEffect filter="randombar(horizontal)" transition="in">
                                      <p:cBhvr>
                                        <p:cTn dur="500" id="81"/>
                                        <p:tgtEl>
                                          <p:spTgt spid="60"/>
                                        </p:tgtEl>
                                      </p:cBhvr>
                                    </p:animEffect>
                                  </p:childTnLst>
                                </p:cTn>
                              </p:par>
                            </p:childTnLst>
                          </p:cTn>
                        </p:par>
                        <p:par>
                          <p:cTn fill="hold" id="82" nodeType="afterGroup">
                            <p:stCondLst>
                              <p:cond delay="12006"/>
                            </p:stCondLst>
                            <p:childTnLst>
                              <p:par>
                                <p:cTn fill="hold" grpId="0" id="83" nodeType="afterEffect" presetClass="entr" presetID="1" presetSubtype="0">
                                  <p:stCondLst>
                                    <p:cond delay="0"/>
                                  </p:stCondLst>
                                  <p:childTnLst>
                                    <p:set>
                                      <p:cBhvr>
                                        <p:cTn dur="1" fill="hold" id="84">
                                          <p:stCondLst>
                                            <p:cond delay="0"/>
                                          </p:stCondLst>
                                        </p:cTn>
                                        <p:tgtEl>
                                          <p:spTgt spid="61"/>
                                        </p:tgtEl>
                                        <p:attrNameLst>
                                          <p:attrName>style.visibility</p:attrName>
                                        </p:attrNameLst>
                                      </p:cBhvr>
                                      <p:to>
                                        <p:strVal val="visible"/>
                                      </p:to>
                                    </p:set>
                                  </p:childTnLst>
                                </p:cTn>
                              </p:par>
                            </p:childTnLst>
                          </p:cTn>
                        </p:par>
                        <p:par>
                          <p:cTn fill="hold" id="85" nodeType="afterGroup">
                            <p:stCondLst>
                              <p:cond delay="12007"/>
                            </p:stCondLst>
                            <p:childTnLst>
                              <p:par>
                                <p:cTn fill="hold" grpId="0" id="86" nodeType="afterEffect" presetClass="entr" presetID="14" presetSubtype="10">
                                  <p:stCondLst>
                                    <p:cond delay="0"/>
                                  </p:stCondLst>
                                  <p:childTnLst>
                                    <p:set>
                                      <p:cBhvr>
                                        <p:cTn dur="1" fill="hold" id="87">
                                          <p:stCondLst>
                                            <p:cond delay="0"/>
                                          </p:stCondLst>
                                        </p:cTn>
                                        <p:tgtEl>
                                          <p:spTgt spid="63"/>
                                        </p:tgtEl>
                                        <p:attrNameLst>
                                          <p:attrName>style.visibility</p:attrName>
                                        </p:attrNameLst>
                                      </p:cBhvr>
                                      <p:to>
                                        <p:strVal val="visible"/>
                                      </p:to>
                                    </p:set>
                                    <p:animEffect filter="randombar(horizontal)" transition="in">
                                      <p:cBhvr>
                                        <p:cTn dur="500" id="88"/>
                                        <p:tgtEl>
                                          <p:spTgt spid="63"/>
                                        </p:tgtEl>
                                      </p:cBhvr>
                                    </p:animEffect>
                                  </p:childTnLst>
                                </p:cTn>
                              </p:par>
                            </p:childTnLst>
                          </p:cTn>
                        </p:par>
                        <p:par>
                          <p:cTn fill="hold" id="89" nodeType="afterGroup">
                            <p:stCondLst>
                              <p:cond delay="12507"/>
                            </p:stCondLst>
                            <p:childTnLst>
                              <p:par>
                                <p:cTn fill="hold" grpId="0" id="90" nodeType="afterEffect" presetClass="entr" presetID="1" presetSubtype="0">
                                  <p:stCondLst>
                                    <p:cond delay="0"/>
                                  </p:stCondLst>
                                  <p:childTnLst>
                                    <p:set>
                                      <p:cBhvr>
                                        <p:cTn dur="1" fill="hold" id="91">
                                          <p:stCondLst>
                                            <p:cond delay="0"/>
                                          </p:stCondLst>
                                        </p:cTn>
                                        <p:tgtEl>
                                          <p:spTgt spid="64"/>
                                        </p:tgtEl>
                                        <p:attrNameLst>
                                          <p:attrName>style.visibility</p:attrName>
                                        </p:attrNameLst>
                                      </p:cBhvr>
                                      <p:to>
                                        <p:strVal val="visible"/>
                                      </p:to>
                                    </p:set>
                                  </p:childTnLst>
                                </p:cTn>
                              </p:par>
                            </p:childTnLst>
                          </p:cTn>
                        </p:par>
                        <p:par>
                          <p:cTn fill="hold" id="92" nodeType="afterGroup">
                            <p:stCondLst>
                              <p:cond delay="12508"/>
                            </p:stCondLst>
                            <p:childTnLst>
                              <p:par>
                                <p:cTn fill="hold" grpId="0" id="93" nodeType="afterEffect" presetClass="entr" presetID="21" presetSubtype="1">
                                  <p:stCondLst>
                                    <p:cond delay="0"/>
                                  </p:stCondLst>
                                  <p:childTnLst>
                                    <p:set>
                                      <p:cBhvr>
                                        <p:cTn dur="1" fill="hold" id="94">
                                          <p:stCondLst>
                                            <p:cond delay="0"/>
                                          </p:stCondLst>
                                        </p:cTn>
                                        <p:tgtEl>
                                          <p:spTgt spid="50"/>
                                        </p:tgtEl>
                                        <p:attrNameLst>
                                          <p:attrName>style.visibility</p:attrName>
                                        </p:attrNameLst>
                                      </p:cBhvr>
                                      <p:to>
                                        <p:strVal val="visible"/>
                                      </p:to>
                                    </p:set>
                                    <p:animEffect filter="wheel(1)" transition="in">
                                      <p:cBhvr>
                                        <p:cTn dur="2000" id="95"/>
                                        <p:tgtEl>
                                          <p:spTgt spid="50"/>
                                        </p:tgtEl>
                                      </p:cBhvr>
                                    </p:animEffect>
                                  </p:childTnLst>
                                </p:cTn>
                              </p:par>
                              <p:par>
                                <p:cTn fill="hold" grpId="0" id="96" nodeType="withEffect" presetClass="entr" presetID="14" presetSubtype="10">
                                  <p:stCondLst>
                                    <p:cond delay="0"/>
                                  </p:stCondLst>
                                  <p:childTnLst>
                                    <p:set>
                                      <p:cBhvr>
                                        <p:cTn dur="1" fill="hold" id="97">
                                          <p:stCondLst>
                                            <p:cond delay="0"/>
                                          </p:stCondLst>
                                        </p:cTn>
                                        <p:tgtEl>
                                          <p:spTgt spid="39"/>
                                        </p:tgtEl>
                                        <p:attrNameLst>
                                          <p:attrName>style.visibility</p:attrName>
                                        </p:attrNameLst>
                                      </p:cBhvr>
                                      <p:to>
                                        <p:strVal val="visible"/>
                                      </p:to>
                                    </p:set>
                                    <p:animEffect filter="randombar(horizontal)" transition="in">
                                      <p:cBhvr>
                                        <p:cTn dur="500" id="98"/>
                                        <p:tgtEl>
                                          <p:spTgt spid="39"/>
                                        </p:tgtEl>
                                      </p:cBhvr>
                                    </p:animEffect>
                                  </p:childTnLst>
                                </p:cTn>
                              </p:par>
                            </p:childTnLst>
                          </p:cTn>
                        </p:par>
                        <p:par>
                          <p:cTn fill="hold" id="99" nodeType="afterGroup">
                            <p:stCondLst>
                              <p:cond delay="14508"/>
                            </p:stCondLst>
                            <p:childTnLst>
                              <p:par>
                                <p:cTn fill="hold" grpId="0" id="100" nodeType="afterEffect" presetClass="entr" presetID="21" presetSubtype="1">
                                  <p:stCondLst>
                                    <p:cond delay="0"/>
                                  </p:stCondLst>
                                  <p:childTnLst>
                                    <p:set>
                                      <p:cBhvr>
                                        <p:cTn dur="1" fill="hold" id="101">
                                          <p:stCondLst>
                                            <p:cond delay="0"/>
                                          </p:stCondLst>
                                        </p:cTn>
                                        <p:tgtEl>
                                          <p:spTgt spid="56"/>
                                        </p:tgtEl>
                                        <p:attrNameLst>
                                          <p:attrName>style.visibility</p:attrName>
                                        </p:attrNameLst>
                                      </p:cBhvr>
                                      <p:to>
                                        <p:strVal val="visible"/>
                                      </p:to>
                                    </p:set>
                                    <p:animEffect filter="wheel(1)" transition="in">
                                      <p:cBhvr>
                                        <p:cTn dur="2000" id="102"/>
                                        <p:tgtEl>
                                          <p:spTgt spid="56"/>
                                        </p:tgtEl>
                                      </p:cBhvr>
                                    </p:animEffect>
                                  </p:childTnLst>
                                </p:cTn>
                              </p:par>
                              <p:par>
                                <p:cTn fill="hold" grpId="0" id="103" nodeType="withEffect" presetClass="entr" presetID="14" presetSubtype="10">
                                  <p:stCondLst>
                                    <p:cond delay="0"/>
                                  </p:stCondLst>
                                  <p:childTnLst>
                                    <p:set>
                                      <p:cBhvr>
                                        <p:cTn dur="1" fill="hold" id="104">
                                          <p:stCondLst>
                                            <p:cond delay="0"/>
                                          </p:stCondLst>
                                        </p:cTn>
                                        <p:tgtEl>
                                          <p:spTgt spid="51"/>
                                        </p:tgtEl>
                                        <p:attrNameLst>
                                          <p:attrName>style.visibility</p:attrName>
                                        </p:attrNameLst>
                                      </p:cBhvr>
                                      <p:to>
                                        <p:strVal val="visible"/>
                                      </p:to>
                                    </p:set>
                                    <p:animEffect filter="randombar(horizontal)" transition="in">
                                      <p:cBhvr>
                                        <p:cTn dur="500" id="105"/>
                                        <p:tgtEl>
                                          <p:spTgt spid="51"/>
                                        </p:tgtEl>
                                      </p:cBhvr>
                                    </p:animEffect>
                                  </p:childTnLst>
                                </p:cTn>
                              </p:par>
                            </p:childTnLst>
                          </p:cTn>
                        </p:par>
                        <p:par>
                          <p:cTn fill="hold" id="106" nodeType="afterGroup">
                            <p:stCondLst>
                              <p:cond delay="16508"/>
                            </p:stCondLst>
                            <p:childTnLst>
                              <p:par>
                                <p:cTn fill="hold" grpId="0" id="107" nodeType="afterEffect" presetClass="entr" presetID="21" presetSubtype="1">
                                  <p:stCondLst>
                                    <p:cond delay="0"/>
                                  </p:stCondLst>
                                  <p:childTnLst>
                                    <p:set>
                                      <p:cBhvr>
                                        <p:cTn dur="1" fill="hold" id="108">
                                          <p:stCondLst>
                                            <p:cond delay="0"/>
                                          </p:stCondLst>
                                        </p:cTn>
                                        <p:tgtEl>
                                          <p:spTgt spid="62"/>
                                        </p:tgtEl>
                                        <p:attrNameLst>
                                          <p:attrName>style.visibility</p:attrName>
                                        </p:attrNameLst>
                                      </p:cBhvr>
                                      <p:to>
                                        <p:strVal val="visible"/>
                                      </p:to>
                                    </p:set>
                                    <p:animEffect filter="wheel(1)" transition="in">
                                      <p:cBhvr>
                                        <p:cTn dur="2000" id="109"/>
                                        <p:tgtEl>
                                          <p:spTgt spid="62"/>
                                        </p:tgtEl>
                                      </p:cBhvr>
                                    </p:animEffect>
                                  </p:childTnLst>
                                </p:cTn>
                              </p:par>
                              <p:par>
                                <p:cTn fill="hold" grpId="0" id="110" nodeType="withEffect" presetClass="entr" presetID="14" presetSubtype="10">
                                  <p:stCondLst>
                                    <p:cond delay="0"/>
                                  </p:stCondLst>
                                  <p:childTnLst>
                                    <p:set>
                                      <p:cBhvr>
                                        <p:cTn dur="1" fill="hold" id="111">
                                          <p:stCondLst>
                                            <p:cond delay="0"/>
                                          </p:stCondLst>
                                        </p:cTn>
                                        <p:tgtEl>
                                          <p:spTgt spid="59"/>
                                        </p:tgtEl>
                                        <p:attrNameLst>
                                          <p:attrName>style.visibility</p:attrName>
                                        </p:attrNameLst>
                                      </p:cBhvr>
                                      <p:to>
                                        <p:strVal val="visible"/>
                                      </p:to>
                                    </p:set>
                                    <p:animEffect filter="randombar(horizontal)" transition="in">
                                      <p:cBhvr>
                                        <p:cTn dur="500" id="112"/>
                                        <p:tgtEl>
                                          <p:spTgt spid="59"/>
                                        </p:tgtEl>
                                      </p:cBhvr>
                                    </p:animEffect>
                                  </p:childTnLst>
                                </p:cTn>
                              </p:par>
                            </p:childTnLst>
                          </p:cTn>
                        </p:par>
                        <p:par>
                          <p:cTn fill="hold" id="113" nodeType="afterGroup">
                            <p:stCondLst>
                              <p:cond delay="18508"/>
                            </p:stCondLst>
                            <p:childTnLst>
                              <p:par>
                                <p:cTn fill="hold" grpId="0" id="114" nodeType="afterEffect" presetClass="entr" presetID="21" presetSubtype="1">
                                  <p:stCondLst>
                                    <p:cond delay="0"/>
                                  </p:stCondLst>
                                  <p:childTnLst>
                                    <p:set>
                                      <p:cBhvr>
                                        <p:cTn dur="1" fill="hold" id="115">
                                          <p:stCondLst>
                                            <p:cond delay="0"/>
                                          </p:stCondLst>
                                        </p:cTn>
                                        <p:tgtEl>
                                          <p:spTgt spid="65"/>
                                        </p:tgtEl>
                                        <p:attrNameLst>
                                          <p:attrName>style.visibility</p:attrName>
                                        </p:attrNameLst>
                                      </p:cBhvr>
                                      <p:to>
                                        <p:strVal val="visible"/>
                                      </p:to>
                                    </p:set>
                                    <p:animEffect filter="wheel(1)" transition="in">
                                      <p:cBhvr>
                                        <p:cTn dur="2000" id="116"/>
                                        <p:tgtEl>
                                          <p:spTgt spid="65"/>
                                        </p:tgtEl>
                                      </p:cBhvr>
                                    </p:animEffect>
                                  </p:childTnLst>
                                </p:cTn>
                              </p:par>
                              <p:par>
                                <p:cTn fill="hold" grpId="0" id="117" nodeType="withEffect" presetClass="entr" presetID="14" presetSubtype="10">
                                  <p:stCondLst>
                                    <p:cond delay="0"/>
                                  </p:stCondLst>
                                  <p:childTnLst>
                                    <p:set>
                                      <p:cBhvr>
                                        <p:cTn dur="1" fill="hold" id="118">
                                          <p:stCondLst>
                                            <p:cond delay="0"/>
                                          </p:stCondLst>
                                        </p:cTn>
                                        <p:tgtEl>
                                          <p:spTgt spid="66"/>
                                        </p:tgtEl>
                                        <p:attrNameLst>
                                          <p:attrName>style.visibility</p:attrName>
                                        </p:attrNameLst>
                                      </p:cBhvr>
                                      <p:to>
                                        <p:strVal val="visible"/>
                                      </p:to>
                                    </p:set>
                                    <p:animEffect filter="randombar(horizontal)" transition="in">
                                      <p:cBhvr>
                                        <p:cTn dur="500" id="119"/>
                                        <p:tgtEl>
                                          <p:spTgt spid="66"/>
                                        </p:tgtEl>
                                      </p:cBhvr>
                                    </p:animEffect>
                                  </p:childTnLst>
                                </p:cTn>
                              </p:par>
                              <p:par>
                                <p:cTn fill="hold" id="120" nodeType="withEffect" presetClass="entr" presetID="42" presetSubtype="0">
                                  <p:stCondLst>
                                    <p:cond delay="0"/>
                                  </p:stCondLst>
                                  <p:childTnLst>
                                    <p:set>
                                      <p:cBhvr>
                                        <p:cTn dur="1" fill="hold" id="121">
                                          <p:stCondLst>
                                            <p:cond delay="0"/>
                                          </p:stCondLst>
                                        </p:cTn>
                                        <p:tgtEl>
                                          <p:spTgt spid="67"/>
                                        </p:tgtEl>
                                        <p:attrNameLst>
                                          <p:attrName>style.visibility</p:attrName>
                                        </p:attrNameLst>
                                      </p:cBhvr>
                                      <p:to>
                                        <p:strVal val="visible"/>
                                      </p:to>
                                    </p:set>
                                    <p:animEffect filter="fade" transition="in">
                                      <p:cBhvr>
                                        <p:cTn dur="2000" id="122"/>
                                        <p:tgtEl>
                                          <p:spTgt spid="67"/>
                                        </p:tgtEl>
                                      </p:cBhvr>
                                    </p:animEffect>
                                    <p:anim calcmode="lin" valueType="num">
                                      <p:cBhvr>
                                        <p:cTn dur="2000" fill="hold" id="123"/>
                                        <p:tgtEl>
                                          <p:spTgt spid="67"/>
                                        </p:tgtEl>
                                        <p:attrNameLst>
                                          <p:attrName>ppt_x</p:attrName>
                                        </p:attrNameLst>
                                      </p:cBhvr>
                                      <p:tavLst>
                                        <p:tav tm="0">
                                          <p:val>
                                            <p:strVal val="#ppt_x"/>
                                          </p:val>
                                        </p:tav>
                                        <p:tav tm="100000">
                                          <p:val>
                                            <p:strVal val="#ppt_x"/>
                                          </p:val>
                                        </p:tav>
                                      </p:tavLst>
                                    </p:anim>
                                    <p:anim calcmode="lin" valueType="num">
                                      <p:cBhvr>
                                        <p:cTn dur="2000" fill="hold" id="124"/>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P grpId="0" spid="30"/>
      <p:bldP grpId="0" spid="31"/>
      <p:bldP grpId="0" spid="32"/>
      <p:bldP grpId="0" spid="34"/>
      <p:bldP grpId="0" spid="35"/>
      <p:bldP grpId="0" spid="36"/>
      <p:bldP grpId="0" spid="37"/>
      <p:bldP grpId="0" spid="38"/>
      <p:bldP grpId="0" spid="45"/>
      <p:bldP grpId="0" spid="49"/>
      <p:bldP grpId="0" spid="39"/>
      <p:bldP grpId="0" spid="40"/>
      <p:bldP grpId="0" spid="41"/>
      <p:bldP grpId="0" spid="50"/>
      <p:bldP grpId="0" spid="51"/>
      <p:bldP grpId="0" spid="53"/>
      <p:bldP grpId="0" spid="55"/>
      <p:bldP grpId="0" spid="56"/>
      <p:bldP grpId="0" spid="59"/>
      <p:bldP grpId="0" spid="60"/>
      <p:bldP grpId="0" spid="61"/>
      <p:bldP grpId="0" spid="62"/>
      <p:bldP grpId="0" spid="63"/>
      <p:bldP grpId="0" spid="64"/>
      <p:bldP grpId="0" spid="65"/>
      <p:bldP grpId="0" spid="6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pic>
        <p:nvPicPr>
          <p:cNvPr id="34" name="图片 33"/>
          <p:cNvPicPr>
            <a:picLocks noChangeAspect="1"/>
          </p:cNvPicPr>
          <p:nvPr>
            <p:custDataLst>
              <p:tags r:id="rId4"/>
            </p:custDataLst>
          </p:nvPr>
        </p:nvPicPr>
        <p:blipFill>
          <a:blip r:embed="rId3">
            <a:extLst>
              <a:ext uri="{28A0092B-C50C-407E-A947-70E740481C1C}">
                <a14:useLocalDpi/>
              </a:ext>
            </a:extLst>
          </a:blip>
          <a:stretch>
            <a:fillRect/>
          </a:stretch>
        </p:blipFill>
        <p:spPr>
          <a:xfrm flipH="1">
            <a:off x="16088" y="2225198"/>
            <a:ext cx="4261108" cy="4617769"/>
          </a:xfrm>
          <a:prstGeom prst="rect">
            <a:avLst/>
          </a:prstGeom>
          <a:effectLst>
            <a:softEdge rad="635000"/>
          </a:effectLst>
        </p:spPr>
      </p:pic>
      <p:grpSp>
        <p:nvGrpSpPr>
          <p:cNvPr id="4" name="组合 3"/>
          <p:cNvGrpSpPr/>
          <p:nvPr>
            <p:custDataLst>
              <p:tags r:id="rId5"/>
            </p:custDataLst>
          </p:nvPr>
        </p:nvGrpSpPr>
        <p:grpSpPr>
          <a:xfrm>
            <a:off x="0" y="4247"/>
            <a:ext cx="4235824" cy="1141398"/>
            <a:chOff x="0" y="4247"/>
            <a:chExt cx="4235824" cy="1141398"/>
          </a:xfrm>
        </p:grpSpPr>
        <p:pic>
          <p:nvPicPr>
            <p:cNvPr id="3" name="图片 2"/>
            <p:cNvPicPr>
              <a:picLocks noChangeAspect="1"/>
            </p:cNvPicPr>
            <p:nvPr>
              <p:custDataLst>
                <p:tags r:id="rId7"/>
              </p:custDataLst>
            </p:nvPr>
          </p:nvPicPr>
          <p:blipFill>
            <a:blip r:embed="rId6">
              <a:extLst>
                <a:ext uri="{28A0092B-C50C-407E-A947-70E740481C1C}">
                  <a14:useLocalDpi/>
                </a:ext>
              </a:extLst>
            </a:blip>
            <a:stretch>
              <a:fillRect/>
            </a:stretch>
          </p:blipFill>
          <p:spPr>
            <a:xfrm>
              <a:off x="0" y="4247"/>
              <a:ext cx="2268044" cy="1141398"/>
            </a:xfrm>
            <a:prstGeom prst="rect">
              <a:avLst/>
            </a:prstGeom>
          </p:spPr>
        </p:pic>
        <p:sp>
          <p:nvSpPr>
            <p:cNvPr id="10" name="TextBox 7"/>
            <p:cNvSpPr txBox="1">
              <a:spLocks noChangeArrowheads="1"/>
            </p:cNvSpPr>
            <p:nvPr>
              <p:custDataLst>
                <p:tags r:id="rId8"/>
              </p:custDataLst>
            </p:nvPr>
          </p:nvSpPr>
          <p:spPr bwMode="auto">
            <a:xfrm>
              <a:off x="931491" y="299818"/>
              <a:ext cx="3304333"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9"/>
                    <a:stretch>
                      <a:fillRect/>
                    </a:stretch>
                  </a:blipFill>
                  <a:latin charset="-122" panose="020b0503020204020204" pitchFamily="34" typeface="微软雅黑"/>
                  <a:ea charset="-122" panose="020b0503020204020204" pitchFamily="34" typeface="微软雅黑"/>
                </a:rPr>
                <a:t>第/三/幕/京剧脸谱的色画方法</a:t>
              </a:r>
            </a:p>
          </p:txBody>
        </p:sp>
      </p:grpSp>
      <p:pic>
        <p:nvPicPr>
          <p:cNvPr id="33" name="图片 10"/>
          <p:cNvPicPr>
            <a:picLocks noChangeArrowheads="1" noChangeAspect="1"/>
          </p:cNvPicPr>
          <p:nvPr>
            <p:custDataLst>
              <p:tags r:id="rId11"/>
            </p:custDataLst>
          </p:nvPr>
        </p:nvPicPr>
        <p:blipFill>
          <a:blip r:embed="rId10">
            <a:extLst>
              <a:ext uri="{28A0092B-C50C-407E-A947-70E740481C1C}">
                <a14:useLocalDpi/>
              </a:ext>
            </a:extLst>
          </a:blip>
          <a:stretch>
            <a:fillRect/>
          </a:stretch>
        </p:blipFill>
        <p:spPr bwMode="auto">
          <a:xfrm>
            <a:off x="9183231" y="66907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 name="图片 8"/>
          <p:cNvPicPr>
            <a:picLocks noChangeAspect="1"/>
          </p:cNvPicPr>
          <p:nvPr>
            <p:custDataLst>
              <p:tags r:id="rId13"/>
            </p:custDataLst>
          </p:nvPr>
        </p:nvPicPr>
        <p:blipFill>
          <a:blip r:embed="rId12">
            <a:extLst>
              <a:ext uri="{28A0092B-C50C-407E-A947-70E740481C1C}">
                <a14:useLocalDpi/>
              </a:ext>
            </a:extLst>
          </a:blip>
          <a:stretch>
            <a:fillRect/>
          </a:stretch>
        </p:blipFill>
        <p:spPr>
          <a:xfrm flipH="1">
            <a:off x="7808698" y="521575"/>
            <a:ext cx="968126" cy="1248139"/>
          </a:xfrm>
          <a:prstGeom prst="rect">
            <a:avLst/>
          </a:prstGeom>
          <a:effectLst/>
        </p:spPr>
      </p:pic>
      <p:pic>
        <p:nvPicPr>
          <p:cNvPr id="32" name="图片 31"/>
          <p:cNvPicPr>
            <a:picLocks noChangeAspect="1"/>
          </p:cNvPicPr>
          <p:nvPr>
            <p:custDataLst>
              <p:tags r:id="rId15"/>
            </p:custDataLst>
          </p:nvPr>
        </p:nvPicPr>
        <p:blipFill>
          <a:blip r:embed="rId14">
            <a:extLst>
              <a:ext uri="{28A0092B-C50C-407E-A947-70E740481C1C}">
                <a14:useLocalDpi/>
              </a:ext>
            </a:extLst>
          </a:blip>
          <a:stretch>
            <a:fillRect/>
          </a:stretch>
        </p:blipFill>
        <p:spPr>
          <a:xfrm>
            <a:off x="8799443" y="5663952"/>
            <a:ext cx="3392557" cy="1179015"/>
          </a:xfrm>
          <a:prstGeom prst="rect">
            <a:avLst/>
          </a:prstGeom>
        </p:spPr>
      </p:pic>
      <p:pic>
        <p:nvPicPr>
          <p:cNvPr descr="E:\PPT\PPT中国风元素\水墨具体图案\图片1.png" id="54" name="Picture 2"/>
          <p:cNvPicPr>
            <a:picLocks noChangeArrowheads="1" noChangeAspect="1"/>
          </p:cNvPicPr>
          <p:nvPr>
            <p:custDataLst>
              <p:tags r:id="rId17"/>
            </p:custDataLst>
          </p:nvPr>
        </p:nvPicPr>
        <p:blipFill>
          <a:blip r:embed="rId16">
            <a:grayscl/>
            <a:extLst>
              <a:ext uri="{28A0092B-C50C-407E-A947-70E740481C1C}">
                <a14:useLocalDpi/>
              </a:ext>
            </a:extLst>
          </a:blip>
          <a:stretch>
            <a:fillRect/>
          </a:stretch>
        </p:blipFill>
        <p:spPr bwMode="auto">
          <a:xfrm rot="6204366">
            <a:off x="4034077" y="2233927"/>
            <a:ext cx="755475" cy="696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PPT\PPT中国风元素\水墨具体图案\图片1.png" id="55" name="Picture 2"/>
          <p:cNvPicPr>
            <a:picLocks noChangeArrowheads="1" noChangeAspect="1"/>
          </p:cNvPicPr>
          <p:nvPr>
            <p:custDataLst>
              <p:tags r:id="rId19"/>
            </p:custDataLst>
          </p:nvPr>
        </p:nvPicPr>
        <p:blipFill>
          <a:blip r:embed="rId18">
            <a:grayscl/>
            <a:extLst>
              <a:ext uri="{28A0092B-C50C-407E-A947-70E740481C1C}">
                <a14:useLocalDpi/>
              </a:ext>
            </a:extLst>
          </a:blip>
          <a:stretch>
            <a:fillRect/>
          </a:stretch>
        </p:blipFill>
        <p:spPr bwMode="auto">
          <a:xfrm rot="5866363">
            <a:off x="4849069" y="3329842"/>
            <a:ext cx="722146" cy="6650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PPT\PPT中国风元素\水墨具体图案\图片1.png" id="56" name="Picture 2"/>
          <p:cNvPicPr>
            <a:picLocks noChangeArrowheads="1" noChangeAspect="1"/>
          </p:cNvPicPr>
          <p:nvPr>
            <p:custDataLst>
              <p:tags r:id="rId20"/>
            </p:custDataLst>
          </p:nvPr>
        </p:nvPicPr>
        <p:blipFill>
          <a:blip r:embed="rId18">
            <a:grayscl/>
            <a:extLst>
              <a:ext uri="{28A0092B-C50C-407E-A947-70E740481C1C}">
                <a14:useLocalDpi/>
              </a:ext>
            </a:extLst>
          </a:blip>
          <a:stretch>
            <a:fillRect/>
          </a:stretch>
        </p:blipFill>
        <p:spPr bwMode="auto">
          <a:xfrm rot="4921035">
            <a:off x="5727548" y="4351162"/>
            <a:ext cx="723732" cy="668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7" name="TextBox 1"/>
          <p:cNvSpPr>
            <a:spLocks noChangeArrowheads="1"/>
          </p:cNvSpPr>
          <p:nvPr>
            <p:custDataLst>
              <p:tags r:id="rId21"/>
            </p:custDataLst>
          </p:nvPr>
        </p:nvSpPr>
        <p:spPr bwMode="auto">
          <a:xfrm>
            <a:off x="4849069" y="2373115"/>
            <a:ext cx="3950374"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217">
              <a:defRPr/>
            </a:pPr>
            <a:r>
              <a:rPr altLang="en-US" kern="0" lang="zh-CN">
                <a:solidFill>
                  <a:srgbClr val="000000"/>
                </a:solidFill>
                <a:latin charset="-122" pitchFamily="49" typeface="楷体"/>
                <a:ea charset="-122" pitchFamily="49" typeface="楷体"/>
                <a:sym charset="-122" pitchFamily="49" typeface="楷体"/>
              </a:rPr>
              <a:t>这里输入简单的文字概述里输入简单文字概述</a:t>
            </a:r>
          </a:p>
        </p:txBody>
      </p:sp>
      <p:sp>
        <p:nvSpPr>
          <p:cNvPr id="58" name="矩形 14"/>
          <p:cNvSpPr>
            <a:spLocks noChangeArrowheads="1"/>
          </p:cNvSpPr>
          <p:nvPr>
            <p:custDataLst>
              <p:tags r:id="rId22"/>
            </p:custDataLst>
          </p:nvPr>
        </p:nvSpPr>
        <p:spPr bwMode="auto">
          <a:xfrm>
            <a:off x="5617241" y="3442842"/>
            <a:ext cx="5307371"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217">
              <a:defRPr/>
            </a:pPr>
            <a:r>
              <a:rPr altLang="en-US" kern="0" lang="zh-CN">
                <a:solidFill>
                  <a:srgbClr val="000000"/>
                </a:solidFill>
                <a:latin charset="-122" pitchFamily="49" typeface="楷体"/>
                <a:ea charset="-122" pitchFamily="49" typeface="楷体"/>
                <a:sym charset="-122" pitchFamily="49" typeface="楷体"/>
              </a:rPr>
              <a:t>这里输入简单的文字概述里输入简单文字概述这里输入简单的文字</a:t>
            </a:r>
          </a:p>
        </p:txBody>
      </p:sp>
      <p:sp>
        <p:nvSpPr>
          <p:cNvPr id="59" name="矩形 15"/>
          <p:cNvSpPr>
            <a:spLocks noChangeArrowheads="1"/>
          </p:cNvSpPr>
          <p:nvPr>
            <p:custDataLst>
              <p:tags r:id="rId23"/>
            </p:custDataLst>
          </p:nvPr>
        </p:nvSpPr>
        <p:spPr bwMode="auto">
          <a:xfrm>
            <a:off x="6452073" y="4477652"/>
            <a:ext cx="5307371"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217">
              <a:defRPr/>
            </a:pPr>
            <a:r>
              <a:rPr altLang="en-US" kern="0" lang="zh-CN">
                <a:solidFill>
                  <a:srgbClr val="000000"/>
                </a:solidFill>
                <a:latin charset="-122" pitchFamily="49" typeface="楷体"/>
                <a:ea charset="-122" pitchFamily="49" typeface="楷体"/>
                <a:sym charset="-122" pitchFamily="49" typeface="楷体"/>
              </a:rPr>
              <a:t>这里输入简单的文字概述里输入简单文字概述这里输入简单的文字概述</a:t>
            </a:r>
          </a:p>
        </p:txBody>
      </p:sp>
      <p:sp>
        <p:nvSpPr>
          <p:cNvPr id="60" name="文本框 8"/>
          <p:cNvSpPr txBox="1"/>
          <p:nvPr>
            <p:custDataLst>
              <p:tags r:id="rId24"/>
            </p:custDataLst>
          </p:nvPr>
        </p:nvSpPr>
        <p:spPr>
          <a:xfrm>
            <a:off x="4867518" y="2009435"/>
            <a:ext cx="1603004" cy="396240"/>
          </a:xfrm>
          <a:prstGeom prst="rect">
            <a:avLst/>
          </a:prstGeom>
          <a:noFill/>
        </p:spPr>
        <p:txBody>
          <a:bodyPr rtlCol="0" wrap="square">
            <a:spAutoFit/>
          </a:bodyPr>
          <a:lstStyle/>
          <a:p>
            <a:pPr fontAlgn="auto">
              <a:spcBef>
                <a:spcPct val="0"/>
              </a:spcBef>
              <a:spcAft>
                <a:spcPct val="0"/>
              </a:spcAft>
            </a:pPr>
            <a:r>
              <a:rPr altLang="en-US" b="1" lang="zh-CN" sz="2000">
                <a:solidFill>
                  <a:srgbClr val="C00000"/>
                </a:solidFill>
                <a:latin charset="-122" panose="020b0503020204020204" pitchFamily="34" typeface="微软雅黑"/>
                <a:ea charset="-122" panose="020b0503020204020204" pitchFamily="34" typeface="微软雅黑"/>
                <a:cs typeface="Lato Regular"/>
              </a:rPr>
              <a:t>揉脸</a:t>
            </a:r>
          </a:p>
        </p:txBody>
      </p:sp>
      <p:sp>
        <p:nvSpPr>
          <p:cNvPr id="61" name="文本框 8"/>
          <p:cNvSpPr txBox="1"/>
          <p:nvPr>
            <p:custDataLst>
              <p:tags r:id="rId25"/>
            </p:custDataLst>
          </p:nvPr>
        </p:nvSpPr>
        <p:spPr>
          <a:xfrm>
            <a:off x="5617241" y="3128844"/>
            <a:ext cx="1603004" cy="396240"/>
          </a:xfrm>
          <a:prstGeom prst="rect">
            <a:avLst/>
          </a:prstGeom>
          <a:noFill/>
        </p:spPr>
        <p:txBody>
          <a:bodyPr rtlCol="0" wrap="square">
            <a:spAutoFit/>
          </a:bodyPr>
          <a:lstStyle/>
          <a:p>
            <a:pPr fontAlgn="auto">
              <a:spcBef>
                <a:spcPct val="0"/>
              </a:spcBef>
              <a:spcAft>
                <a:spcPct val="0"/>
              </a:spcAft>
            </a:pPr>
            <a:r>
              <a:rPr altLang="en-US" b="1" lang="zh-CN" sz="2000">
                <a:solidFill>
                  <a:srgbClr val="C00000"/>
                </a:solidFill>
                <a:latin charset="-122" panose="020b0503020204020204" pitchFamily="34" typeface="微软雅黑"/>
                <a:ea charset="-122" panose="020b0503020204020204" pitchFamily="34" typeface="微软雅黑"/>
                <a:cs typeface="Lato Regular"/>
              </a:rPr>
              <a:t>抹脸</a:t>
            </a:r>
          </a:p>
        </p:txBody>
      </p:sp>
      <p:sp>
        <p:nvSpPr>
          <p:cNvPr id="62" name="文本框 8"/>
          <p:cNvSpPr txBox="1"/>
          <p:nvPr>
            <p:custDataLst>
              <p:tags r:id="rId26"/>
            </p:custDataLst>
          </p:nvPr>
        </p:nvSpPr>
        <p:spPr>
          <a:xfrm>
            <a:off x="6495650" y="4163655"/>
            <a:ext cx="1603004" cy="396240"/>
          </a:xfrm>
          <a:prstGeom prst="rect">
            <a:avLst/>
          </a:prstGeom>
          <a:noFill/>
        </p:spPr>
        <p:txBody>
          <a:bodyPr rtlCol="0" wrap="square">
            <a:spAutoFit/>
          </a:bodyPr>
          <a:lstStyle/>
          <a:p>
            <a:pPr fontAlgn="auto">
              <a:spcBef>
                <a:spcPct val="0"/>
              </a:spcBef>
              <a:spcAft>
                <a:spcPct val="0"/>
              </a:spcAft>
            </a:pPr>
            <a:r>
              <a:rPr altLang="en-US" b="1" lang="zh-CN" sz="2000">
                <a:solidFill>
                  <a:srgbClr val="C00000"/>
                </a:solidFill>
                <a:latin charset="-122" panose="020b0503020204020204" pitchFamily="34" typeface="微软雅黑"/>
                <a:ea charset="-122" panose="020b0503020204020204" pitchFamily="34" typeface="微软雅黑"/>
                <a:cs typeface="Lato Regular"/>
              </a:rPr>
              <a:t>勾脸</a:t>
            </a:r>
          </a:p>
        </p:txBody>
      </p:sp>
    </p:spTree>
    <p:extLst>
      <p:ext uri="{BB962C8B-B14F-4D97-AF65-F5344CB8AC3E}">
        <p14:creationId val="3235881107"/>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2" presetSubtype="9">
                                  <p:stCondLst>
                                    <p:cond delay="0"/>
                                  </p:stCondLst>
                                  <p:childTnLst>
                                    <p:set>
                                      <p:cBhvr>
                                        <p:cTn dur="1" fill="hold" id="9">
                                          <p:stCondLst>
                                            <p:cond delay="0"/>
                                          </p:stCondLst>
                                        </p:cTn>
                                        <p:tgtEl>
                                          <p:spTgt spid="9"/>
                                        </p:tgtEl>
                                        <p:attrNameLst>
                                          <p:attrName>style.visibility</p:attrName>
                                        </p:attrNameLst>
                                      </p:cBhvr>
                                      <p:to>
                                        <p:strVal val="visible"/>
                                      </p:to>
                                    </p:set>
                                    <p:anim calcmode="lin" valueType="num">
                                      <p:cBhvr additive="base">
                                        <p:cTn dur="2000" fill="hold" id="10"/>
                                        <p:tgtEl>
                                          <p:spTgt spid="9"/>
                                        </p:tgtEl>
                                        <p:attrNameLst>
                                          <p:attrName>ppt_x</p:attrName>
                                        </p:attrNameLst>
                                      </p:cBhvr>
                                      <p:tavLst>
                                        <p:tav tm="0">
                                          <p:val>
                                            <p:strVal val="0-#ppt_w/2"/>
                                          </p:val>
                                        </p:tav>
                                        <p:tav tm="100000">
                                          <p:val>
                                            <p:strVal val="#ppt_x"/>
                                          </p:val>
                                        </p:tav>
                                      </p:tavLst>
                                    </p:anim>
                                    <p:anim calcmode="lin" valueType="num">
                                      <p:cBhvr additive="base">
                                        <p:cTn dur="2000" fill="hold" id="11"/>
                                        <p:tgtEl>
                                          <p:spTgt spid="9"/>
                                        </p:tgtEl>
                                        <p:attrNameLst>
                                          <p:attrName>ppt_y</p:attrName>
                                        </p:attrNameLst>
                                      </p:cBhvr>
                                      <p:tavLst>
                                        <p:tav tm="0">
                                          <p:val>
                                            <p:strVal val="0-#ppt_h/2"/>
                                          </p:val>
                                        </p:tav>
                                        <p:tav tm="100000">
                                          <p:val>
                                            <p:strVal val="#ppt_y"/>
                                          </p:val>
                                        </p:tav>
                                      </p:tavLst>
                                    </p:anim>
                                  </p:childTnLst>
                                </p:cTn>
                              </p:par>
                              <p:par>
                                <p:cTn fill="hold" id="12" nodeType="withEffect" presetClass="entr" presetID="22" presetSubtype="4">
                                  <p:stCondLst>
                                    <p:cond delay="0"/>
                                  </p:stCondLst>
                                  <p:childTnLst>
                                    <p:set>
                                      <p:cBhvr>
                                        <p:cTn dur="1" fill="hold" id="13">
                                          <p:stCondLst>
                                            <p:cond delay="0"/>
                                          </p:stCondLst>
                                        </p:cTn>
                                        <p:tgtEl>
                                          <p:spTgt spid="32"/>
                                        </p:tgtEl>
                                        <p:attrNameLst>
                                          <p:attrName>style.visibility</p:attrName>
                                        </p:attrNameLst>
                                      </p:cBhvr>
                                      <p:to>
                                        <p:strVal val="visible"/>
                                      </p:to>
                                    </p:set>
                                    <p:animEffect filter="wipe(down)" transition="in">
                                      <p:cBhvr>
                                        <p:cTn dur="2000" id="14"/>
                                        <p:tgtEl>
                                          <p:spTgt spid="32"/>
                                        </p:tgtEl>
                                      </p:cBhvr>
                                    </p:animEffect>
                                  </p:childTnLst>
                                </p:cTn>
                              </p:par>
                              <p:par>
                                <p:cTn fill="hold" id="15" nodeType="withEffect" presetClass="entr" presetID="14" presetSubtype="10">
                                  <p:stCondLst>
                                    <p:cond delay="1500"/>
                                  </p:stCondLst>
                                  <p:childTnLst>
                                    <p:set>
                                      <p:cBhvr>
                                        <p:cTn dur="1" fill="hold" id="16">
                                          <p:stCondLst>
                                            <p:cond delay="0"/>
                                          </p:stCondLst>
                                        </p:cTn>
                                        <p:tgtEl>
                                          <p:spTgt spid="34"/>
                                        </p:tgtEl>
                                        <p:attrNameLst>
                                          <p:attrName>style.visibility</p:attrName>
                                        </p:attrNameLst>
                                      </p:cBhvr>
                                      <p:to>
                                        <p:strVal val="visible"/>
                                      </p:to>
                                    </p:set>
                                    <p:animEffect filter="randombar(horizontal)" transition="in">
                                      <p:cBhvr>
                                        <p:cTn dur="500" id="17"/>
                                        <p:tgtEl>
                                          <p:spTgt spid="34"/>
                                        </p:tgtEl>
                                      </p:cBhvr>
                                    </p:animEffect>
                                  </p:childTnLst>
                                </p:cTn>
                              </p:par>
                            </p:childTnLst>
                          </p:cTn>
                        </p:par>
                        <p:par>
                          <p:cTn fill="hold" id="18" nodeType="afterGroup">
                            <p:stCondLst>
                              <p:cond delay="2000"/>
                            </p:stCondLst>
                            <p:childTnLst>
                              <p:par>
                                <p:cTn fill="hold" id="19" nodeType="afterEffect" presetClass="entr" presetID="21" presetSubtype="1">
                                  <p:stCondLst>
                                    <p:cond delay="0"/>
                                  </p:stCondLst>
                                  <p:childTnLst>
                                    <p:set>
                                      <p:cBhvr>
                                        <p:cTn dur="1" fill="hold" id="20">
                                          <p:stCondLst>
                                            <p:cond delay="0"/>
                                          </p:stCondLst>
                                        </p:cTn>
                                        <p:tgtEl>
                                          <p:spTgt spid="54"/>
                                        </p:tgtEl>
                                        <p:attrNameLst>
                                          <p:attrName>style.visibility</p:attrName>
                                        </p:attrNameLst>
                                      </p:cBhvr>
                                      <p:to>
                                        <p:strVal val="visible"/>
                                      </p:to>
                                    </p:set>
                                    <p:animEffect filter="wheel(1)" transition="in">
                                      <p:cBhvr>
                                        <p:cTn dur="2000" id="21"/>
                                        <p:tgtEl>
                                          <p:spTgt spid="54"/>
                                        </p:tgtEl>
                                      </p:cBhvr>
                                    </p:animEffect>
                                  </p:childTnLst>
                                </p:cTn>
                              </p:par>
                            </p:childTnLst>
                          </p:cTn>
                        </p:par>
                        <p:par>
                          <p:cTn fill="hold" id="22" nodeType="afterGroup">
                            <p:stCondLst>
                              <p:cond delay="4000"/>
                            </p:stCondLst>
                            <p:childTnLst>
                              <p:par>
                                <p:cTn fill="hold" grpId="0" id="23" nodeType="afterEffect" presetClass="entr" presetID="22" presetSubtype="8">
                                  <p:stCondLst>
                                    <p:cond delay="0"/>
                                  </p:stCondLst>
                                  <p:childTnLst>
                                    <p:set>
                                      <p:cBhvr>
                                        <p:cTn dur="1" fill="hold" id="24">
                                          <p:stCondLst>
                                            <p:cond delay="0"/>
                                          </p:stCondLst>
                                        </p:cTn>
                                        <p:tgtEl>
                                          <p:spTgt spid="60"/>
                                        </p:tgtEl>
                                        <p:attrNameLst>
                                          <p:attrName>style.visibility</p:attrName>
                                        </p:attrNameLst>
                                      </p:cBhvr>
                                      <p:to>
                                        <p:strVal val="visible"/>
                                      </p:to>
                                    </p:set>
                                    <p:animEffect filter="wipe(left)" transition="in">
                                      <p:cBhvr>
                                        <p:cTn dur="500" id="25"/>
                                        <p:tgtEl>
                                          <p:spTgt spid="60"/>
                                        </p:tgtEl>
                                      </p:cBhvr>
                                    </p:animEffect>
                                  </p:childTnLst>
                                </p:cTn>
                              </p:par>
                            </p:childTnLst>
                          </p:cTn>
                        </p:par>
                        <p:par>
                          <p:cTn fill="hold" id="26" nodeType="afterGroup">
                            <p:stCondLst>
                              <p:cond delay="4500"/>
                            </p:stCondLst>
                            <p:childTnLst>
                              <p:par>
                                <p:cTn fill="hold" grpId="0" id="27" nodeType="afterEffect" presetClass="entr" presetID="14" presetSubtype="10">
                                  <p:stCondLst>
                                    <p:cond delay="0"/>
                                  </p:stCondLst>
                                  <p:childTnLst>
                                    <p:set>
                                      <p:cBhvr>
                                        <p:cTn dur="1" fill="hold" id="28">
                                          <p:stCondLst>
                                            <p:cond delay="0"/>
                                          </p:stCondLst>
                                        </p:cTn>
                                        <p:tgtEl>
                                          <p:spTgt spid="57"/>
                                        </p:tgtEl>
                                        <p:attrNameLst>
                                          <p:attrName>style.visibility</p:attrName>
                                        </p:attrNameLst>
                                      </p:cBhvr>
                                      <p:to>
                                        <p:strVal val="visible"/>
                                      </p:to>
                                    </p:set>
                                    <p:animEffect filter="randombar(horizontal)" transition="in">
                                      <p:cBhvr>
                                        <p:cTn dur="500" id="29"/>
                                        <p:tgtEl>
                                          <p:spTgt spid="57"/>
                                        </p:tgtEl>
                                      </p:cBhvr>
                                    </p:animEffect>
                                  </p:childTnLst>
                                </p:cTn>
                              </p:par>
                            </p:childTnLst>
                          </p:cTn>
                        </p:par>
                        <p:par>
                          <p:cTn fill="hold" id="30" nodeType="afterGroup">
                            <p:stCondLst>
                              <p:cond delay="5000"/>
                            </p:stCondLst>
                            <p:childTnLst>
                              <p:par>
                                <p:cTn fill="hold" id="31" nodeType="afterEffect" presetClass="entr" presetID="21" presetSubtype="1">
                                  <p:stCondLst>
                                    <p:cond delay="0"/>
                                  </p:stCondLst>
                                  <p:childTnLst>
                                    <p:set>
                                      <p:cBhvr>
                                        <p:cTn dur="1" fill="hold" id="32">
                                          <p:stCondLst>
                                            <p:cond delay="0"/>
                                          </p:stCondLst>
                                        </p:cTn>
                                        <p:tgtEl>
                                          <p:spTgt spid="55"/>
                                        </p:tgtEl>
                                        <p:attrNameLst>
                                          <p:attrName>style.visibility</p:attrName>
                                        </p:attrNameLst>
                                      </p:cBhvr>
                                      <p:to>
                                        <p:strVal val="visible"/>
                                      </p:to>
                                    </p:set>
                                    <p:animEffect filter="wheel(1)" transition="in">
                                      <p:cBhvr>
                                        <p:cTn dur="2000" id="33"/>
                                        <p:tgtEl>
                                          <p:spTgt spid="55"/>
                                        </p:tgtEl>
                                      </p:cBhvr>
                                    </p:animEffect>
                                  </p:childTnLst>
                                </p:cTn>
                              </p:par>
                            </p:childTnLst>
                          </p:cTn>
                        </p:par>
                        <p:par>
                          <p:cTn fill="hold" id="34" nodeType="afterGroup">
                            <p:stCondLst>
                              <p:cond delay="7000"/>
                            </p:stCondLst>
                            <p:childTnLst>
                              <p:par>
                                <p:cTn fill="hold" grpId="0" id="35" nodeType="afterEffect" presetClass="entr" presetID="22" presetSubtype="8">
                                  <p:stCondLst>
                                    <p:cond delay="0"/>
                                  </p:stCondLst>
                                  <p:childTnLst>
                                    <p:set>
                                      <p:cBhvr>
                                        <p:cTn dur="1" fill="hold" id="36">
                                          <p:stCondLst>
                                            <p:cond delay="0"/>
                                          </p:stCondLst>
                                        </p:cTn>
                                        <p:tgtEl>
                                          <p:spTgt spid="61"/>
                                        </p:tgtEl>
                                        <p:attrNameLst>
                                          <p:attrName>style.visibility</p:attrName>
                                        </p:attrNameLst>
                                      </p:cBhvr>
                                      <p:to>
                                        <p:strVal val="visible"/>
                                      </p:to>
                                    </p:set>
                                    <p:animEffect filter="wipe(left)" transition="in">
                                      <p:cBhvr>
                                        <p:cTn dur="500" id="37"/>
                                        <p:tgtEl>
                                          <p:spTgt spid="61"/>
                                        </p:tgtEl>
                                      </p:cBhvr>
                                    </p:animEffect>
                                  </p:childTnLst>
                                </p:cTn>
                              </p:par>
                            </p:childTnLst>
                          </p:cTn>
                        </p:par>
                        <p:par>
                          <p:cTn fill="hold" id="38" nodeType="afterGroup">
                            <p:stCondLst>
                              <p:cond delay="7500"/>
                            </p:stCondLst>
                            <p:childTnLst>
                              <p:par>
                                <p:cTn fill="hold" grpId="0" id="39" nodeType="afterEffect" presetClass="entr" presetID="14" presetSubtype="10">
                                  <p:stCondLst>
                                    <p:cond delay="0"/>
                                  </p:stCondLst>
                                  <p:childTnLst>
                                    <p:set>
                                      <p:cBhvr>
                                        <p:cTn dur="1" fill="hold" id="40">
                                          <p:stCondLst>
                                            <p:cond delay="0"/>
                                          </p:stCondLst>
                                        </p:cTn>
                                        <p:tgtEl>
                                          <p:spTgt spid="58"/>
                                        </p:tgtEl>
                                        <p:attrNameLst>
                                          <p:attrName>style.visibility</p:attrName>
                                        </p:attrNameLst>
                                      </p:cBhvr>
                                      <p:to>
                                        <p:strVal val="visible"/>
                                      </p:to>
                                    </p:set>
                                    <p:animEffect filter="randombar(horizontal)" transition="in">
                                      <p:cBhvr>
                                        <p:cTn dur="500" id="41"/>
                                        <p:tgtEl>
                                          <p:spTgt spid="58"/>
                                        </p:tgtEl>
                                      </p:cBhvr>
                                    </p:animEffect>
                                  </p:childTnLst>
                                </p:cTn>
                              </p:par>
                            </p:childTnLst>
                          </p:cTn>
                        </p:par>
                        <p:par>
                          <p:cTn fill="hold" id="42" nodeType="afterGroup">
                            <p:stCondLst>
                              <p:cond delay="8000"/>
                            </p:stCondLst>
                            <p:childTnLst>
                              <p:par>
                                <p:cTn fill="hold" id="43" nodeType="afterEffect" presetClass="entr" presetID="21" presetSubtype="1">
                                  <p:stCondLst>
                                    <p:cond delay="0"/>
                                  </p:stCondLst>
                                  <p:childTnLst>
                                    <p:set>
                                      <p:cBhvr>
                                        <p:cTn dur="1" fill="hold" id="44">
                                          <p:stCondLst>
                                            <p:cond delay="0"/>
                                          </p:stCondLst>
                                        </p:cTn>
                                        <p:tgtEl>
                                          <p:spTgt spid="56"/>
                                        </p:tgtEl>
                                        <p:attrNameLst>
                                          <p:attrName>style.visibility</p:attrName>
                                        </p:attrNameLst>
                                      </p:cBhvr>
                                      <p:to>
                                        <p:strVal val="visible"/>
                                      </p:to>
                                    </p:set>
                                    <p:animEffect filter="wheel(1)" transition="in">
                                      <p:cBhvr>
                                        <p:cTn dur="2000" id="45"/>
                                        <p:tgtEl>
                                          <p:spTgt spid="56"/>
                                        </p:tgtEl>
                                      </p:cBhvr>
                                    </p:animEffect>
                                  </p:childTnLst>
                                </p:cTn>
                              </p:par>
                            </p:childTnLst>
                          </p:cTn>
                        </p:par>
                        <p:par>
                          <p:cTn fill="hold" id="46" nodeType="afterGroup">
                            <p:stCondLst>
                              <p:cond delay="10000"/>
                            </p:stCondLst>
                            <p:childTnLst>
                              <p:par>
                                <p:cTn fill="hold" grpId="0" id="47" nodeType="afterEffect" presetClass="entr" presetID="22" presetSubtype="8">
                                  <p:stCondLst>
                                    <p:cond delay="0"/>
                                  </p:stCondLst>
                                  <p:childTnLst>
                                    <p:set>
                                      <p:cBhvr>
                                        <p:cTn dur="1" fill="hold" id="48">
                                          <p:stCondLst>
                                            <p:cond delay="0"/>
                                          </p:stCondLst>
                                        </p:cTn>
                                        <p:tgtEl>
                                          <p:spTgt spid="62"/>
                                        </p:tgtEl>
                                        <p:attrNameLst>
                                          <p:attrName>style.visibility</p:attrName>
                                        </p:attrNameLst>
                                      </p:cBhvr>
                                      <p:to>
                                        <p:strVal val="visible"/>
                                      </p:to>
                                    </p:set>
                                    <p:animEffect filter="wipe(left)" transition="in">
                                      <p:cBhvr>
                                        <p:cTn dur="500" id="49"/>
                                        <p:tgtEl>
                                          <p:spTgt spid="62"/>
                                        </p:tgtEl>
                                      </p:cBhvr>
                                    </p:animEffect>
                                  </p:childTnLst>
                                </p:cTn>
                              </p:par>
                            </p:childTnLst>
                          </p:cTn>
                        </p:par>
                        <p:par>
                          <p:cTn fill="hold" id="50" nodeType="afterGroup">
                            <p:stCondLst>
                              <p:cond delay="10500"/>
                            </p:stCondLst>
                            <p:childTnLst>
                              <p:par>
                                <p:cTn fill="hold" grpId="0" id="51" nodeType="afterEffect" presetClass="entr" presetID="14" presetSubtype="10">
                                  <p:stCondLst>
                                    <p:cond delay="0"/>
                                  </p:stCondLst>
                                  <p:childTnLst>
                                    <p:set>
                                      <p:cBhvr>
                                        <p:cTn dur="1" fill="hold" id="52">
                                          <p:stCondLst>
                                            <p:cond delay="0"/>
                                          </p:stCondLst>
                                        </p:cTn>
                                        <p:tgtEl>
                                          <p:spTgt spid="59"/>
                                        </p:tgtEl>
                                        <p:attrNameLst>
                                          <p:attrName>style.visibility</p:attrName>
                                        </p:attrNameLst>
                                      </p:cBhvr>
                                      <p:to>
                                        <p:strVal val="visible"/>
                                      </p:to>
                                    </p:set>
                                    <p:animEffect filter="randombar(horizontal)" transition="in">
                                      <p:cBhvr>
                                        <p:cTn dur="500" id="53"/>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9"/>
      <p:bldP grpId="0" spid="60"/>
      <p:bldP grpId="0" spid="61"/>
      <p:bldP grpId="0" spid="6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pic>
        <p:nvPicPr>
          <p:cNvPr id="16" name="图片 15"/>
          <p:cNvPicPr>
            <a:picLocks noChangeAspect="1"/>
          </p:cNvPicPr>
          <p:nvPr>
            <p:custDataLst>
              <p:tags r:id="rId4"/>
            </p:custDataLst>
          </p:nvPr>
        </p:nvPicPr>
        <p:blipFill>
          <a:blip r:embed="rId3">
            <a:extLst>
              <a:ext uri="{28A0092B-C50C-407E-A947-70E740481C1C}">
                <a14:useLocalDpi/>
              </a:ext>
            </a:extLst>
          </a:blip>
          <a:stretch>
            <a:fillRect/>
          </a:stretch>
        </p:blipFill>
        <p:spPr>
          <a:xfrm>
            <a:off x="5416214" y="608703"/>
            <a:ext cx="6348997" cy="7136562"/>
          </a:xfrm>
          <a:prstGeom prst="rect">
            <a:avLst/>
          </a:prstGeom>
          <a:effectLst/>
        </p:spPr>
      </p:pic>
      <p:grpSp>
        <p:nvGrpSpPr>
          <p:cNvPr id="4" name="组合 3"/>
          <p:cNvGrpSpPr/>
          <p:nvPr>
            <p:custDataLst>
              <p:tags r:id="rId5"/>
            </p:custDataLst>
          </p:nvPr>
        </p:nvGrpSpPr>
        <p:grpSpPr>
          <a:xfrm>
            <a:off x="0" y="4247"/>
            <a:ext cx="4235824" cy="1141398"/>
            <a:chOff x="0" y="4247"/>
            <a:chExt cx="4235824" cy="1141398"/>
          </a:xfrm>
        </p:grpSpPr>
        <p:pic>
          <p:nvPicPr>
            <p:cNvPr id="3" name="图片 2"/>
            <p:cNvPicPr>
              <a:picLocks noChangeAspect="1"/>
            </p:cNvPicPr>
            <p:nvPr>
              <p:custDataLst>
                <p:tags r:id="rId7"/>
              </p:custDataLst>
            </p:nvPr>
          </p:nvPicPr>
          <p:blipFill>
            <a:blip r:embed="rId6">
              <a:extLst>
                <a:ext uri="{28A0092B-C50C-407E-A947-70E740481C1C}">
                  <a14:useLocalDpi/>
                </a:ext>
              </a:extLst>
            </a:blip>
            <a:stretch>
              <a:fillRect/>
            </a:stretch>
          </p:blipFill>
          <p:spPr>
            <a:xfrm>
              <a:off x="0" y="4247"/>
              <a:ext cx="2268044" cy="1141398"/>
            </a:xfrm>
            <a:prstGeom prst="rect">
              <a:avLst/>
            </a:prstGeom>
          </p:spPr>
        </p:pic>
        <p:sp>
          <p:nvSpPr>
            <p:cNvPr id="10" name="TextBox 7"/>
            <p:cNvSpPr txBox="1">
              <a:spLocks noChangeArrowheads="1"/>
            </p:cNvSpPr>
            <p:nvPr>
              <p:custDataLst>
                <p:tags r:id="rId8"/>
              </p:custDataLst>
            </p:nvPr>
          </p:nvSpPr>
          <p:spPr bwMode="auto">
            <a:xfrm>
              <a:off x="931491" y="299818"/>
              <a:ext cx="3304333"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9"/>
                    <a:stretch>
                      <a:fillRect/>
                    </a:stretch>
                  </a:blipFill>
                  <a:latin charset="-122" panose="020b0503020204020204" pitchFamily="34" typeface="微软雅黑"/>
                  <a:ea charset="-122" panose="020b0503020204020204" pitchFamily="34" typeface="微软雅黑"/>
                </a:rPr>
                <a:t>第/三/幕/京剧脸谱的图案</a:t>
              </a:r>
            </a:p>
          </p:txBody>
        </p:sp>
      </p:grpSp>
      <p:pic>
        <p:nvPicPr>
          <p:cNvPr id="33" name="图片 10"/>
          <p:cNvPicPr>
            <a:picLocks noChangeArrowheads="1" noChangeAspect="1"/>
          </p:cNvPicPr>
          <p:nvPr>
            <p:custDataLst>
              <p:tags r:id="rId11"/>
            </p:custDataLst>
          </p:nvPr>
        </p:nvPicPr>
        <p:blipFill>
          <a:blip r:embed="rId10">
            <a:extLst>
              <a:ext uri="{28A0092B-C50C-407E-A947-70E740481C1C}">
                <a14:useLocalDpi/>
              </a:ext>
            </a:extLst>
          </a:blip>
          <a:stretch>
            <a:fillRect/>
          </a:stretch>
        </p:blipFill>
        <p:spPr bwMode="auto">
          <a:xfrm>
            <a:off x="4888265" y="66907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 name="图片 8"/>
          <p:cNvPicPr>
            <a:picLocks noChangeAspect="1"/>
          </p:cNvPicPr>
          <p:nvPr>
            <p:custDataLst>
              <p:tags r:id="rId13"/>
            </p:custDataLst>
          </p:nvPr>
        </p:nvPicPr>
        <p:blipFill>
          <a:blip r:embed="rId12">
            <a:extLst>
              <a:ext uri="{28A0092B-C50C-407E-A947-70E740481C1C}">
                <a14:useLocalDpi/>
              </a:ext>
            </a:extLst>
          </a:blip>
          <a:stretch>
            <a:fillRect/>
          </a:stretch>
        </p:blipFill>
        <p:spPr>
          <a:xfrm flipH="1">
            <a:off x="6364017" y="521575"/>
            <a:ext cx="968126" cy="1248139"/>
          </a:xfrm>
          <a:prstGeom prst="rect">
            <a:avLst/>
          </a:prstGeom>
          <a:effectLst/>
        </p:spPr>
      </p:pic>
      <p:grpSp>
        <p:nvGrpSpPr>
          <p:cNvPr id="17" name="组合 16"/>
          <p:cNvGrpSpPr/>
          <p:nvPr>
            <p:custDataLst>
              <p:tags r:id="rId14"/>
            </p:custDataLst>
          </p:nvPr>
        </p:nvGrpSpPr>
        <p:grpSpPr>
          <a:xfrm>
            <a:off x="1538650" y="1895529"/>
            <a:ext cx="3805174" cy="215444"/>
            <a:chOff x="4369395" y="3284984"/>
            <a:chExt cx="3806660" cy="215394"/>
          </a:xfrm>
        </p:grpSpPr>
        <p:sp>
          <p:nvSpPr>
            <p:cNvPr id="18" name="文本框 9"/>
            <p:cNvSpPr txBox="1"/>
            <p:nvPr>
              <p:custDataLst>
                <p:tags r:id="rId15"/>
              </p:custDataLst>
            </p:nvPr>
          </p:nvSpPr>
          <p:spPr>
            <a:xfrm>
              <a:off x="4581935" y="3284984"/>
              <a:ext cx="3594119" cy="213311"/>
            </a:xfrm>
            <a:prstGeom prst="rect">
              <a:avLst/>
            </a:prstGeom>
            <a:noFill/>
          </p:spPr>
          <p:txBody>
            <a:bodyPr bIns="0" lIns="0" rIns="0" rtlCol="0" tIns="0" wrap="square">
              <a:spAutoFit/>
            </a:bodyPr>
            <a:lstStyle/>
            <a:p>
              <a:pPr defTabSz="914363" fontAlgn="auto" lvl="1" marL="0">
                <a:spcBef>
                  <a:spcPct val="0"/>
                </a:spcBef>
                <a:spcAft>
                  <a:spcPct val="0"/>
                </a:spcAft>
                <a:defRPr/>
              </a:pPr>
              <a:r>
                <a:rPr altLang="en-US" kern="0" lang="zh-CN" sz="1400">
                  <a:solidFill>
                    <a:sysClr lastClr="000000" val="windowText"/>
                  </a:solidFill>
                  <a:latin charset="-122" panose="020b0503020204020204" pitchFamily="34" typeface="微软雅黑"/>
                  <a:ea charset="-122" panose="020b0503020204020204" pitchFamily="34" typeface="微软雅黑"/>
                </a:rPr>
                <a:t>孟良额头有一红葫芦，示意此人爱好喝酒。</a:t>
              </a:r>
            </a:p>
          </p:txBody>
        </p:sp>
        <p:grpSp>
          <p:nvGrpSpPr>
            <p:cNvPr id="19" name="组合 18"/>
            <p:cNvGrpSpPr/>
            <p:nvPr>
              <p:custDataLst>
                <p:tags r:id="rId16"/>
              </p:custDataLst>
            </p:nvPr>
          </p:nvGrpSpPr>
          <p:grpSpPr>
            <a:xfrm>
              <a:off x="4369395" y="3316401"/>
              <a:ext cx="168551" cy="168551"/>
              <a:chOff x="5005199" y="3717032"/>
              <a:chExt cx="168551" cy="168551"/>
            </a:xfrm>
          </p:grpSpPr>
          <p:sp>
            <p:nvSpPr>
              <p:cNvPr id="20" name="椭圆 19"/>
              <p:cNvSpPr/>
              <p:nvPr>
                <p:custDataLst>
                  <p:tags r:id="rId17"/>
                </p:custDataLst>
              </p:nvPr>
            </p:nvSpPr>
            <p:spPr>
              <a:xfrm>
                <a:off x="5005199" y="3717032"/>
                <a:ext cx="168551" cy="168551"/>
              </a:xfrm>
              <a:prstGeom prst="ellipse">
                <a:avLst/>
              </a:prstGeom>
              <a:solidFill>
                <a:srgbClr val="2684E2"/>
              </a:solidFill>
              <a:ln algn="ctr" cap="flat" cmpd="sng" w="12700">
                <a:solidFill>
                  <a:srgbClr val="2684E2"/>
                </a:solid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sp>
            <p:nvSpPr>
              <p:cNvPr id="21" name="等腰三角形 20"/>
              <p:cNvSpPr/>
              <p:nvPr>
                <p:custDataLst>
                  <p:tags r:id="rId18"/>
                </p:custDataLst>
              </p:nvPr>
            </p:nvSpPr>
            <p:spPr>
              <a:xfrm rot="5400000">
                <a:off x="5039924" y="3741566"/>
                <a:ext cx="130606" cy="119482"/>
              </a:xfrm>
              <a:prstGeom prst="triangle">
                <a:avLst/>
              </a:prstGeom>
              <a:solidFill>
                <a:sysClr lastClr="FFFFFF" val="window"/>
              </a:solidFill>
              <a:ln algn="ctr" cap="flat" cmpd="sng" w="12700">
                <a:no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grpSp>
      </p:grpSp>
      <p:grpSp>
        <p:nvGrpSpPr>
          <p:cNvPr id="23" name="组合 22"/>
          <p:cNvGrpSpPr/>
          <p:nvPr>
            <p:custDataLst>
              <p:tags r:id="rId19"/>
            </p:custDataLst>
          </p:nvPr>
        </p:nvGrpSpPr>
        <p:grpSpPr>
          <a:xfrm>
            <a:off x="1538650" y="2204920"/>
            <a:ext cx="4114454" cy="215444"/>
            <a:chOff x="4369395" y="3284984"/>
            <a:chExt cx="4116060" cy="215394"/>
          </a:xfrm>
        </p:grpSpPr>
        <p:sp>
          <p:nvSpPr>
            <p:cNvPr id="30" name="文本框 9"/>
            <p:cNvSpPr txBox="1"/>
            <p:nvPr>
              <p:custDataLst>
                <p:tags r:id="rId20"/>
              </p:custDataLst>
            </p:nvPr>
          </p:nvSpPr>
          <p:spPr>
            <a:xfrm>
              <a:off x="4581934" y="3284984"/>
              <a:ext cx="3903522" cy="213311"/>
            </a:xfrm>
            <a:prstGeom prst="rect">
              <a:avLst/>
            </a:prstGeom>
            <a:noFill/>
          </p:spPr>
          <p:txBody>
            <a:bodyPr bIns="0" lIns="0" rIns="0" rtlCol="0" tIns="0" wrap="square">
              <a:spAutoFit/>
            </a:bodyPr>
            <a:lstStyle/>
            <a:p>
              <a:pPr defTabSz="914363" fontAlgn="auto" lvl="1" marL="0">
                <a:spcBef>
                  <a:spcPct val="0"/>
                </a:spcBef>
                <a:spcAft>
                  <a:spcPct val="0"/>
                </a:spcAft>
                <a:defRPr/>
              </a:pPr>
              <a:r>
                <a:rPr altLang="en-US" kern="0" lang="zh-CN" sz="1400">
                  <a:solidFill>
                    <a:sysClr lastClr="000000" val="windowText"/>
                  </a:solidFill>
                  <a:latin charset="-122" panose="020b0503020204020204" pitchFamily="34" typeface="微软雅黑"/>
                  <a:ea charset="-122" panose="020b0503020204020204" pitchFamily="34" typeface="微软雅黑"/>
                </a:rPr>
                <a:t>闻仲，杨戬画有三眼，来源于古典传说。</a:t>
              </a:r>
            </a:p>
          </p:txBody>
        </p:sp>
        <p:grpSp>
          <p:nvGrpSpPr>
            <p:cNvPr id="34" name="组合 33"/>
            <p:cNvGrpSpPr/>
            <p:nvPr>
              <p:custDataLst>
                <p:tags r:id="rId21"/>
              </p:custDataLst>
            </p:nvPr>
          </p:nvGrpSpPr>
          <p:grpSpPr>
            <a:xfrm>
              <a:off x="4369395" y="3316401"/>
              <a:ext cx="168551" cy="168551"/>
              <a:chOff x="5005199" y="3717032"/>
              <a:chExt cx="168551" cy="168551"/>
            </a:xfrm>
          </p:grpSpPr>
          <p:sp>
            <p:nvSpPr>
              <p:cNvPr id="35" name="椭圆 34"/>
              <p:cNvSpPr/>
              <p:nvPr>
                <p:custDataLst>
                  <p:tags r:id="rId22"/>
                </p:custDataLst>
              </p:nvPr>
            </p:nvSpPr>
            <p:spPr>
              <a:xfrm>
                <a:off x="5005199" y="3717032"/>
                <a:ext cx="168551" cy="168551"/>
              </a:xfrm>
              <a:prstGeom prst="ellipse">
                <a:avLst/>
              </a:prstGeom>
              <a:solidFill>
                <a:srgbClr val="2684E2"/>
              </a:solidFill>
              <a:ln algn="ctr" cap="flat" cmpd="sng" w="12700">
                <a:solidFill>
                  <a:srgbClr val="2684E2"/>
                </a:solid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sp>
            <p:nvSpPr>
              <p:cNvPr id="36" name="等腰三角形 35"/>
              <p:cNvSpPr/>
              <p:nvPr>
                <p:custDataLst>
                  <p:tags r:id="rId23"/>
                </p:custDataLst>
              </p:nvPr>
            </p:nvSpPr>
            <p:spPr>
              <a:xfrm rot="5400000">
                <a:off x="5039924" y="3741566"/>
                <a:ext cx="130606" cy="119482"/>
              </a:xfrm>
              <a:prstGeom prst="triangle">
                <a:avLst/>
              </a:prstGeom>
              <a:solidFill>
                <a:sysClr lastClr="FFFFFF" val="window"/>
              </a:solidFill>
              <a:ln algn="ctr" cap="flat" cmpd="sng" w="12700">
                <a:no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grpSp>
      </p:grpSp>
      <p:grpSp>
        <p:nvGrpSpPr>
          <p:cNvPr id="37" name="组合 36"/>
          <p:cNvGrpSpPr/>
          <p:nvPr>
            <p:custDataLst>
              <p:tags r:id="rId24"/>
            </p:custDataLst>
          </p:nvPr>
        </p:nvGrpSpPr>
        <p:grpSpPr>
          <a:xfrm>
            <a:off x="1538650" y="2514311"/>
            <a:ext cx="4222032" cy="215444"/>
            <a:chOff x="4369395" y="3284984"/>
            <a:chExt cx="4223680" cy="215394"/>
          </a:xfrm>
        </p:grpSpPr>
        <p:sp>
          <p:nvSpPr>
            <p:cNvPr id="38" name="文本框 9"/>
            <p:cNvSpPr txBox="1"/>
            <p:nvPr>
              <p:custDataLst>
                <p:tags r:id="rId25"/>
              </p:custDataLst>
            </p:nvPr>
          </p:nvSpPr>
          <p:spPr>
            <a:xfrm>
              <a:off x="4581934" y="3284984"/>
              <a:ext cx="4011141" cy="213311"/>
            </a:xfrm>
            <a:prstGeom prst="rect">
              <a:avLst/>
            </a:prstGeom>
            <a:noFill/>
          </p:spPr>
          <p:txBody>
            <a:bodyPr bIns="0" lIns="0" rIns="0" rtlCol="0" tIns="0" wrap="square">
              <a:spAutoFit/>
            </a:bodyPr>
            <a:lstStyle/>
            <a:p>
              <a:pPr defTabSz="914363" fontAlgn="auto" lvl="1" marL="0">
                <a:spcBef>
                  <a:spcPct val="0"/>
                </a:spcBef>
                <a:spcAft>
                  <a:spcPct val="0"/>
                </a:spcAft>
                <a:defRPr/>
              </a:pPr>
              <a:r>
                <a:rPr altLang="en-US" kern="0" lang="zh-CN" sz="1400">
                  <a:solidFill>
                    <a:sysClr lastClr="000000" val="windowText"/>
                  </a:solidFill>
                  <a:latin charset="-122" panose="020b0503020204020204" pitchFamily="34" typeface="微软雅黑"/>
                  <a:ea charset="-122" panose="020b0503020204020204" pitchFamily="34" typeface="微软雅黑"/>
                </a:rPr>
                <a:t>巨灵神，金钱豹有多张脸，突出其神鬼妖特色。</a:t>
              </a:r>
            </a:p>
          </p:txBody>
        </p:sp>
        <p:grpSp>
          <p:nvGrpSpPr>
            <p:cNvPr id="39" name="组合 38"/>
            <p:cNvGrpSpPr/>
            <p:nvPr>
              <p:custDataLst>
                <p:tags r:id="rId26"/>
              </p:custDataLst>
            </p:nvPr>
          </p:nvGrpSpPr>
          <p:grpSpPr>
            <a:xfrm>
              <a:off x="4369395" y="3316401"/>
              <a:ext cx="168551" cy="168551"/>
              <a:chOff x="5005199" y="3717032"/>
              <a:chExt cx="168551" cy="168551"/>
            </a:xfrm>
          </p:grpSpPr>
          <p:sp>
            <p:nvSpPr>
              <p:cNvPr id="40" name="椭圆 39"/>
              <p:cNvSpPr/>
              <p:nvPr>
                <p:custDataLst>
                  <p:tags r:id="rId27"/>
                </p:custDataLst>
              </p:nvPr>
            </p:nvSpPr>
            <p:spPr>
              <a:xfrm>
                <a:off x="5005199" y="3717032"/>
                <a:ext cx="168551" cy="168551"/>
              </a:xfrm>
              <a:prstGeom prst="ellipse">
                <a:avLst/>
              </a:prstGeom>
              <a:solidFill>
                <a:srgbClr val="2684E2"/>
              </a:solidFill>
              <a:ln algn="ctr" cap="flat" cmpd="sng" w="12700">
                <a:solidFill>
                  <a:srgbClr val="2684E2"/>
                </a:solid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sp>
            <p:nvSpPr>
              <p:cNvPr id="41" name="等腰三角形 40"/>
              <p:cNvSpPr/>
              <p:nvPr>
                <p:custDataLst>
                  <p:tags r:id="rId28"/>
                </p:custDataLst>
              </p:nvPr>
            </p:nvSpPr>
            <p:spPr>
              <a:xfrm rot="5400000">
                <a:off x="5039924" y="3741566"/>
                <a:ext cx="130606" cy="119482"/>
              </a:xfrm>
              <a:prstGeom prst="triangle">
                <a:avLst/>
              </a:prstGeom>
              <a:solidFill>
                <a:sysClr lastClr="FFFFFF" val="window"/>
              </a:solidFill>
              <a:ln algn="ctr" cap="flat" cmpd="sng" w="12700">
                <a:no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grpSp>
      </p:grpSp>
      <p:grpSp>
        <p:nvGrpSpPr>
          <p:cNvPr id="42" name="组合 41"/>
          <p:cNvGrpSpPr/>
          <p:nvPr>
            <p:custDataLst>
              <p:tags r:id="rId29"/>
            </p:custDataLst>
          </p:nvPr>
        </p:nvGrpSpPr>
        <p:grpSpPr>
          <a:xfrm>
            <a:off x="1538650" y="2823702"/>
            <a:ext cx="4584364" cy="215444"/>
            <a:chOff x="4369395" y="3284984"/>
            <a:chExt cx="4586154" cy="215394"/>
          </a:xfrm>
        </p:grpSpPr>
        <p:sp>
          <p:nvSpPr>
            <p:cNvPr id="43" name="文本框 9"/>
            <p:cNvSpPr txBox="1"/>
            <p:nvPr>
              <p:custDataLst>
                <p:tags r:id="rId30"/>
              </p:custDataLst>
            </p:nvPr>
          </p:nvSpPr>
          <p:spPr>
            <a:xfrm>
              <a:off x="4581935" y="3284984"/>
              <a:ext cx="4373613" cy="213311"/>
            </a:xfrm>
            <a:prstGeom prst="rect">
              <a:avLst/>
            </a:prstGeom>
            <a:noFill/>
          </p:spPr>
          <p:txBody>
            <a:bodyPr bIns="0" lIns="0" rIns="0" rtlCol="0" tIns="0" wrap="square">
              <a:spAutoFit/>
            </a:bodyPr>
            <a:lstStyle/>
            <a:p>
              <a:pPr defTabSz="914363" fontAlgn="auto" lvl="1" marL="0">
                <a:spcBef>
                  <a:spcPct val="0"/>
                </a:spcBef>
                <a:spcAft>
                  <a:spcPct val="0"/>
                </a:spcAft>
                <a:defRPr/>
              </a:pPr>
              <a:r>
                <a:rPr altLang="en-US" kern="0" lang="zh-CN" sz="1400">
                  <a:solidFill>
                    <a:sysClr lastClr="000000" val="windowText"/>
                  </a:solidFill>
                  <a:latin charset="-122" panose="020b0503020204020204" pitchFamily="34" typeface="微软雅黑"/>
                  <a:ea charset="-122" panose="020b0503020204020204" pitchFamily="34" typeface="微软雅黑"/>
                </a:rPr>
                <a:t>杨七朗额头有一繁体“虎”字，显示其勇猛无敌。</a:t>
              </a:r>
            </a:p>
          </p:txBody>
        </p:sp>
        <p:grpSp>
          <p:nvGrpSpPr>
            <p:cNvPr id="44" name="组合 43"/>
            <p:cNvGrpSpPr/>
            <p:nvPr>
              <p:custDataLst>
                <p:tags r:id="rId31"/>
              </p:custDataLst>
            </p:nvPr>
          </p:nvGrpSpPr>
          <p:grpSpPr>
            <a:xfrm>
              <a:off x="4369395" y="3316401"/>
              <a:ext cx="168551" cy="168551"/>
              <a:chOff x="5005199" y="3717032"/>
              <a:chExt cx="168551" cy="168551"/>
            </a:xfrm>
          </p:grpSpPr>
          <p:sp>
            <p:nvSpPr>
              <p:cNvPr id="45" name="椭圆 44"/>
              <p:cNvSpPr/>
              <p:nvPr>
                <p:custDataLst>
                  <p:tags r:id="rId32"/>
                </p:custDataLst>
              </p:nvPr>
            </p:nvSpPr>
            <p:spPr>
              <a:xfrm>
                <a:off x="5005199" y="3717032"/>
                <a:ext cx="168551" cy="168551"/>
              </a:xfrm>
              <a:prstGeom prst="ellipse">
                <a:avLst/>
              </a:prstGeom>
              <a:solidFill>
                <a:srgbClr val="2684E2"/>
              </a:solidFill>
              <a:ln algn="ctr" cap="flat" cmpd="sng" w="12700">
                <a:solidFill>
                  <a:srgbClr val="2684E2"/>
                </a:solid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sp>
            <p:nvSpPr>
              <p:cNvPr id="46" name="等腰三角形 45"/>
              <p:cNvSpPr/>
              <p:nvPr>
                <p:custDataLst>
                  <p:tags r:id="rId33"/>
                </p:custDataLst>
              </p:nvPr>
            </p:nvSpPr>
            <p:spPr>
              <a:xfrm rot="5400000">
                <a:off x="5039924" y="3741566"/>
                <a:ext cx="130606" cy="119482"/>
              </a:xfrm>
              <a:prstGeom prst="triangle">
                <a:avLst/>
              </a:prstGeom>
              <a:solidFill>
                <a:sysClr lastClr="FFFFFF" val="window"/>
              </a:solidFill>
              <a:ln algn="ctr" cap="flat" cmpd="sng" w="12700">
                <a:no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grpSp>
      </p:grpSp>
      <p:grpSp>
        <p:nvGrpSpPr>
          <p:cNvPr id="47" name="组合 46"/>
          <p:cNvGrpSpPr/>
          <p:nvPr>
            <p:custDataLst>
              <p:tags r:id="rId34"/>
            </p:custDataLst>
          </p:nvPr>
        </p:nvGrpSpPr>
        <p:grpSpPr>
          <a:xfrm>
            <a:off x="1538650" y="3133093"/>
            <a:ext cx="4114454" cy="215444"/>
            <a:chOff x="4369395" y="3284984"/>
            <a:chExt cx="4116060" cy="215394"/>
          </a:xfrm>
        </p:grpSpPr>
        <p:sp>
          <p:nvSpPr>
            <p:cNvPr id="48" name="文本框 9"/>
            <p:cNvSpPr txBox="1"/>
            <p:nvPr>
              <p:custDataLst>
                <p:tags r:id="rId35"/>
              </p:custDataLst>
            </p:nvPr>
          </p:nvSpPr>
          <p:spPr>
            <a:xfrm>
              <a:off x="4581934" y="3284984"/>
              <a:ext cx="3903522" cy="213311"/>
            </a:xfrm>
            <a:prstGeom prst="rect">
              <a:avLst/>
            </a:prstGeom>
            <a:noFill/>
          </p:spPr>
          <p:txBody>
            <a:bodyPr bIns="0" lIns="0" rIns="0" rtlCol="0" tIns="0" wrap="square">
              <a:spAutoFit/>
            </a:bodyPr>
            <a:lstStyle/>
            <a:p>
              <a:pPr defTabSz="914363" fontAlgn="auto" lvl="1" marL="0">
                <a:spcBef>
                  <a:spcPct val="0"/>
                </a:spcBef>
                <a:spcAft>
                  <a:spcPct val="0"/>
                </a:spcAft>
                <a:defRPr/>
              </a:pPr>
              <a:r>
                <a:rPr altLang="en-US" kern="0" lang="zh-CN" sz="1400">
                  <a:solidFill>
                    <a:sysClr lastClr="000000" val="windowText"/>
                  </a:solidFill>
                  <a:latin charset="-122" panose="020b0503020204020204" pitchFamily="34" typeface="微软雅黑"/>
                  <a:ea charset="-122" panose="020b0503020204020204" pitchFamily="34" typeface="微软雅黑"/>
                </a:rPr>
                <a:t>赵匡胤的龙眉表示为真龙天子。</a:t>
              </a:r>
            </a:p>
          </p:txBody>
        </p:sp>
        <p:grpSp>
          <p:nvGrpSpPr>
            <p:cNvPr id="49" name="组合 48"/>
            <p:cNvGrpSpPr/>
            <p:nvPr>
              <p:custDataLst>
                <p:tags r:id="rId36"/>
              </p:custDataLst>
            </p:nvPr>
          </p:nvGrpSpPr>
          <p:grpSpPr>
            <a:xfrm>
              <a:off x="4369395" y="3316401"/>
              <a:ext cx="168551" cy="168551"/>
              <a:chOff x="5005199" y="3717032"/>
              <a:chExt cx="168551" cy="168551"/>
            </a:xfrm>
          </p:grpSpPr>
          <p:sp>
            <p:nvSpPr>
              <p:cNvPr id="50" name="椭圆 49"/>
              <p:cNvSpPr/>
              <p:nvPr>
                <p:custDataLst>
                  <p:tags r:id="rId37"/>
                </p:custDataLst>
              </p:nvPr>
            </p:nvSpPr>
            <p:spPr>
              <a:xfrm>
                <a:off x="5005199" y="3717032"/>
                <a:ext cx="168551" cy="168551"/>
              </a:xfrm>
              <a:prstGeom prst="ellipse">
                <a:avLst/>
              </a:prstGeom>
              <a:solidFill>
                <a:srgbClr val="2684E2"/>
              </a:solidFill>
              <a:ln algn="ctr" cap="flat" cmpd="sng" w="12700">
                <a:solidFill>
                  <a:srgbClr val="2684E2"/>
                </a:solid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sp>
            <p:nvSpPr>
              <p:cNvPr id="51" name="等腰三角形 50"/>
              <p:cNvSpPr/>
              <p:nvPr>
                <p:custDataLst>
                  <p:tags r:id="rId38"/>
                </p:custDataLst>
              </p:nvPr>
            </p:nvSpPr>
            <p:spPr>
              <a:xfrm rot="5400000">
                <a:off x="5039924" y="3741566"/>
                <a:ext cx="130606" cy="119482"/>
              </a:xfrm>
              <a:prstGeom prst="triangle">
                <a:avLst/>
              </a:prstGeom>
              <a:solidFill>
                <a:sysClr lastClr="FFFFFF" val="window"/>
              </a:solidFill>
              <a:ln algn="ctr" cap="flat" cmpd="sng" w="12700">
                <a:no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grpSp>
      </p:grpSp>
      <p:grpSp>
        <p:nvGrpSpPr>
          <p:cNvPr id="52" name="组合 51"/>
          <p:cNvGrpSpPr/>
          <p:nvPr>
            <p:custDataLst>
              <p:tags r:id="rId39"/>
            </p:custDataLst>
          </p:nvPr>
        </p:nvGrpSpPr>
        <p:grpSpPr>
          <a:xfrm>
            <a:off x="1538650" y="3442484"/>
            <a:ext cx="4222032" cy="215444"/>
            <a:chOff x="4369395" y="3284984"/>
            <a:chExt cx="4223680" cy="215394"/>
          </a:xfrm>
        </p:grpSpPr>
        <p:sp>
          <p:nvSpPr>
            <p:cNvPr id="53" name="文本框 9"/>
            <p:cNvSpPr txBox="1"/>
            <p:nvPr>
              <p:custDataLst>
                <p:tags r:id="rId40"/>
              </p:custDataLst>
            </p:nvPr>
          </p:nvSpPr>
          <p:spPr>
            <a:xfrm>
              <a:off x="4581934" y="3284984"/>
              <a:ext cx="4011141" cy="213311"/>
            </a:xfrm>
            <a:prstGeom prst="rect">
              <a:avLst/>
            </a:prstGeom>
            <a:noFill/>
          </p:spPr>
          <p:txBody>
            <a:bodyPr bIns="0" lIns="0" rIns="0" rtlCol="0" tIns="0" wrap="square">
              <a:spAutoFit/>
            </a:bodyPr>
            <a:lstStyle/>
            <a:p>
              <a:pPr defTabSz="914363" fontAlgn="auto" lvl="1" marL="0">
                <a:spcBef>
                  <a:spcPct val="0"/>
                </a:spcBef>
                <a:spcAft>
                  <a:spcPct val="0"/>
                </a:spcAft>
                <a:defRPr/>
              </a:pPr>
              <a:r>
                <a:rPr altLang="en-US" kern="0" lang="zh-CN" sz="1400">
                  <a:solidFill>
                    <a:sysClr lastClr="000000" val="windowText"/>
                  </a:solidFill>
                  <a:latin charset="-122" panose="020b0503020204020204" pitchFamily="34" typeface="微软雅黑"/>
                  <a:ea charset="-122" panose="020b0503020204020204" pitchFamily="34" typeface="微软雅黑"/>
                </a:rPr>
                <a:t>姜维额头画有阴阳图，表示神机妙算。</a:t>
              </a:r>
            </a:p>
          </p:txBody>
        </p:sp>
        <p:grpSp>
          <p:nvGrpSpPr>
            <p:cNvPr id="54" name="组合 53"/>
            <p:cNvGrpSpPr/>
            <p:nvPr>
              <p:custDataLst>
                <p:tags r:id="rId41"/>
              </p:custDataLst>
            </p:nvPr>
          </p:nvGrpSpPr>
          <p:grpSpPr>
            <a:xfrm>
              <a:off x="4369395" y="3316401"/>
              <a:ext cx="168551" cy="168551"/>
              <a:chOff x="5005199" y="3717032"/>
              <a:chExt cx="168551" cy="168551"/>
            </a:xfrm>
          </p:grpSpPr>
          <p:sp>
            <p:nvSpPr>
              <p:cNvPr id="55" name="椭圆 54"/>
              <p:cNvSpPr/>
              <p:nvPr>
                <p:custDataLst>
                  <p:tags r:id="rId42"/>
                </p:custDataLst>
              </p:nvPr>
            </p:nvSpPr>
            <p:spPr>
              <a:xfrm>
                <a:off x="5005199" y="3717032"/>
                <a:ext cx="168551" cy="168551"/>
              </a:xfrm>
              <a:prstGeom prst="ellipse">
                <a:avLst/>
              </a:prstGeom>
              <a:solidFill>
                <a:srgbClr val="2684E2"/>
              </a:solidFill>
              <a:ln algn="ctr" cap="flat" cmpd="sng" w="12700">
                <a:solidFill>
                  <a:srgbClr val="2684E2"/>
                </a:solid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sp>
            <p:nvSpPr>
              <p:cNvPr id="56" name="等腰三角形 55"/>
              <p:cNvSpPr/>
              <p:nvPr>
                <p:custDataLst>
                  <p:tags r:id="rId43"/>
                </p:custDataLst>
              </p:nvPr>
            </p:nvSpPr>
            <p:spPr>
              <a:xfrm rot="5400000">
                <a:off x="5039924" y="3741566"/>
                <a:ext cx="130606" cy="119482"/>
              </a:xfrm>
              <a:prstGeom prst="triangle">
                <a:avLst/>
              </a:prstGeom>
              <a:solidFill>
                <a:sysClr lastClr="FFFFFF" val="window"/>
              </a:solidFill>
              <a:ln algn="ctr" cap="flat" cmpd="sng" w="12700">
                <a:no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grpSp>
      </p:grpSp>
      <p:grpSp>
        <p:nvGrpSpPr>
          <p:cNvPr id="57" name="组合 56"/>
          <p:cNvGrpSpPr/>
          <p:nvPr>
            <p:custDataLst>
              <p:tags r:id="rId44"/>
            </p:custDataLst>
          </p:nvPr>
        </p:nvGrpSpPr>
        <p:grpSpPr>
          <a:xfrm>
            <a:off x="1538650" y="3751875"/>
            <a:ext cx="4584364" cy="215444"/>
            <a:chOff x="4369395" y="3284984"/>
            <a:chExt cx="4586154" cy="215394"/>
          </a:xfrm>
        </p:grpSpPr>
        <p:sp>
          <p:nvSpPr>
            <p:cNvPr id="58" name="文本框 9"/>
            <p:cNvSpPr txBox="1"/>
            <p:nvPr>
              <p:custDataLst>
                <p:tags r:id="rId45"/>
              </p:custDataLst>
            </p:nvPr>
          </p:nvSpPr>
          <p:spPr>
            <a:xfrm>
              <a:off x="4581935" y="3284983"/>
              <a:ext cx="4373613" cy="213311"/>
            </a:xfrm>
            <a:prstGeom prst="rect">
              <a:avLst/>
            </a:prstGeom>
            <a:noFill/>
          </p:spPr>
          <p:txBody>
            <a:bodyPr bIns="0" lIns="0" rIns="0" rtlCol="0" tIns="0" wrap="square">
              <a:spAutoFit/>
            </a:bodyPr>
            <a:lstStyle/>
            <a:p>
              <a:pPr defTabSz="914363" fontAlgn="auto" lvl="1" marL="0">
                <a:spcBef>
                  <a:spcPct val="0"/>
                </a:spcBef>
                <a:spcAft>
                  <a:spcPct val="0"/>
                </a:spcAft>
                <a:defRPr/>
              </a:pPr>
              <a:r>
                <a:rPr altLang="en-US" kern="0" lang="zh-CN" sz="1400">
                  <a:solidFill>
                    <a:sysClr lastClr="000000" val="windowText"/>
                  </a:solidFill>
                  <a:latin charset="-122" panose="020b0503020204020204" pitchFamily="34" typeface="微软雅黑"/>
                  <a:ea charset="-122" panose="020b0503020204020204" pitchFamily="34" typeface="微软雅黑"/>
                </a:rPr>
                <a:t>夏侯惇眼眶受过箭伤，故画上红点表示。</a:t>
              </a:r>
            </a:p>
          </p:txBody>
        </p:sp>
        <p:grpSp>
          <p:nvGrpSpPr>
            <p:cNvPr id="59" name="组合 58"/>
            <p:cNvGrpSpPr/>
            <p:nvPr>
              <p:custDataLst>
                <p:tags r:id="rId46"/>
              </p:custDataLst>
            </p:nvPr>
          </p:nvGrpSpPr>
          <p:grpSpPr>
            <a:xfrm>
              <a:off x="4369395" y="3316401"/>
              <a:ext cx="168551" cy="168551"/>
              <a:chOff x="5005199" y="3717032"/>
              <a:chExt cx="168551" cy="168551"/>
            </a:xfrm>
          </p:grpSpPr>
          <p:sp>
            <p:nvSpPr>
              <p:cNvPr id="60" name="椭圆 59"/>
              <p:cNvSpPr/>
              <p:nvPr>
                <p:custDataLst>
                  <p:tags r:id="rId47"/>
                </p:custDataLst>
              </p:nvPr>
            </p:nvSpPr>
            <p:spPr>
              <a:xfrm>
                <a:off x="5005199" y="3717032"/>
                <a:ext cx="168551" cy="168551"/>
              </a:xfrm>
              <a:prstGeom prst="ellipse">
                <a:avLst/>
              </a:prstGeom>
              <a:solidFill>
                <a:srgbClr val="2684E2"/>
              </a:solidFill>
              <a:ln algn="ctr" cap="flat" cmpd="sng" w="12700">
                <a:solidFill>
                  <a:srgbClr val="2684E2"/>
                </a:solid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sp>
            <p:nvSpPr>
              <p:cNvPr id="61" name="等腰三角形 60"/>
              <p:cNvSpPr/>
              <p:nvPr>
                <p:custDataLst>
                  <p:tags r:id="rId48"/>
                </p:custDataLst>
              </p:nvPr>
            </p:nvSpPr>
            <p:spPr>
              <a:xfrm rot="5400000">
                <a:off x="5039924" y="3741566"/>
                <a:ext cx="130606" cy="119482"/>
              </a:xfrm>
              <a:prstGeom prst="triangle">
                <a:avLst/>
              </a:prstGeom>
              <a:solidFill>
                <a:sysClr lastClr="FFFFFF" val="window"/>
              </a:solidFill>
              <a:ln algn="ctr" cap="flat" cmpd="sng" w="12700">
                <a:no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grpSp>
      </p:grpSp>
      <p:grpSp>
        <p:nvGrpSpPr>
          <p:cNvPr id="62" name="组合 61"/>
          <p:cNvGrpSpPr/>
          <p:nvPr>
            <p:custDataLst>
              <p:tags r:id="rId49"/>
            </p:custDataLst>
          </p:nvPr>
        </p:nvGrpSpPr>
        <p:grpSpPr>
          <a:xfrm>
            <a:off x="1538650" y="4061266"/>
            <a:ext cx="4114454" cy="215444"/>
            <a:chOff x="4369395" y="3284984"/>
            <a:chExt cx="4116060" cy="215394"/>
          </a:xfrm>
        </p:grpSpPr>
        <p:sp>
          <p:nvSpPr>
            <p:cNvPr id="63" name="文本框 9"/>
            <p:cNvSpPr txBox="1"/>
            <p:nvPr>
              <p:custDataLst>
                <p:tags r:id="rId50"/>
              </p:custDataLst>
            </p:nvPr>
          </p:nvSpPr>
          <p:spPr>
            <a:xfrm>
              <a:off x="4581934" y="3284983"/>
              <a:ext cx="3903522" cy="213311"/>
            </a:xfrm>
            <a:prstGeom prst="rect">
              <a:avLst/>
            </a:prstGeom>
            <a:noFill/>
          </p:spPr>
          <p:txBody>
            <a:bodyPr bIns="0" lIns="0" rIns="0" rtlCol="0" tIns="0" wrap="square">
              <a:spAutoFit/>
            </a:bodyPr>
            <a:lstStyle/>
            <a:p>
              <a:pPr defTabSz="914363" fontAlgn="auto" lvl="1" marL="0">
                <a:spcBef>
                  <a:spcPct val="0"/>
                </a:spcBef>
                <a:spcAft>
                  <a:spcPct val="0"/>
                </a:spcAft>
                <a:defRPr/>
              </a:pPr>
              <a:r>
                <a:rPr altLang="en-US" kern="0" lang="zh-CN" sz="1400">
                  <a:solidFill>
                    <a:sysClr lastClr="000000" val="windowText"/>
                  </a:solidFill>
                  <a:latin charset="-122" panose="020b0503020204020204" pitchFamily="34" typeface="微软雅黑"/>
                  <a:ea charset="-122" panose="020b0503020204020204" pitchFamily="34" typeface="微软雅黑"/>
                </a:rPr>
                <a:t>王延章头画蛤蟆，表示是水兽转世。</a:t>
              </a:r>
            </a:p>
          </p:txBody>
        </p:sp>
        <p:grpSp>
          <p:nvGrpSpPr>
            <p:cNvPr id="64" name="组合 63"/>
            <p:cNvGrpSpPr/>
            <p:nvPr>
              <p:custDataLst>
                <p:tags r:id="rId51"/>
              </p:custDataLst>
            </p:nvPr>
          </p:nvGrpSpPr>
          <p:grpSpPr>
            <a:xfrm>
              <a:off x="4369395" y="3316401"/>
              <a:ext cx="168551" cy="168551"/>
              <a:chOff x="5005199" y="3717032"/>
              <a:chExt cx="168551" cy="168551"/>
            </a:xfrm>
          </p:grpSpPr>
          <p:sp>
            <p:nvSpPr>
              <p:cNvPr id="65" name="椭圆 64"/>
              <p:cNvSpPr/>
              <p:nvPr>
                <p:custDataLst>
                  <p:tags r:id="rId52"/>
                </p:custDataLst>
              </p:nvPr>
            </p:nvSpPr>
            <p:spPr>
              <a:xfrm>
                <a:off x="5005199" y="3717032"/>
                <a:ext cx="168551" cy="168551"/>
              </a:xfrm>
              <a:prstGeom prst="ellipse">
                <a:avLst/>
              </a:prstGeom>
              <a:solidFill>
                <a:srgbClr val="2684E2"/>
              </a:solidFill>
              <a:ln algn="ctr" cap="flat" cmpd="sng" w="12700">
                <a:solidFill>
                  <a:srgbClr val="2684E2"/>
                </a:solid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sp>
            <p:nvSpPr>
              <p:cNvPr id="66" name="等腰三角形 65"/>
              <p:cNvSpPr/>
              <p:nvPr>
                <p:custDataLst>
                  <p:tags r:id="rId53"/>
                </p:custDataLst>
              </p:nvPr>
            </p:nvSpPr>
            <p:spPr>
              <a:xfrm rot="5400000">
                <a:off x="5039924" y="3741566"/>
                <a:ext cx="130606" cy="119482"/>
              </a:xfrm>
              <a:prstGeom prst="triangle">
                <a:avLst/>
              </a:prstGeom>
              <a:solidFill>
                <a:sysClr lastClr="FFFFFF" val="window"/>
              </a:solidFill>
              <a:ln algn="ctr" cap="flat" cmpd="sng" w="12700">
                <a:no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grpSp>
      </p:grpSp>
      <p:grpSp>
        <p:nvGrpSpPr>
          <p:cNvPr id="67" name="组合 66"/>
          <p:cNvGrpSpPr/>
          <p:nvPr>
            <p:custDataLst>
              <p:tags r:id="rId54"/>
            </p:custDataLst>
          </p:nvPr>
        </p:nvGrpSpPr>
        <p:grpSpPr>
          <a:xfrm>
            <a:off x="1538650" y="4370657"/>
            <a:ext cx="4222032" cy="215444"/>
            <a:chOff x="4369395" y="3284984"/>
            <a:chExt cx="4223680" cy="215394"/>
          </a:xfrm>
        </p:grpSpPr>
        <p:sp>
          <p:nvSpPr>
            <p:cNvPr id="68" name="文本框 9"/>
            <p:cNvSpPr txBox="1"/>
            <p:nvPr>
              <p:custDataLst>
                <p:tags r:id="rId55"/>
              </p:custDataLst>
            </p:nvPr>
          </p:nvSpPr>
          <p:spPr>
            <a:xfrm>
              <a:off x="4581934" y="3284983"/>
              <a:ext cx="4011141" cy="213311"/>
            </a:xfrm>
            <a:prstGeom prst="rect">
              <a:avLst/>
            </a:prstGeom>
            <a:noFill/>
          </p:spPr>
          <p:txBody>
            <a:bodyPr bIns="0" lIns="0" rIns="0" rtlCol="0" tIns="0" wrap="square">
              <a:spAutoFit/>
            </a:bodyPr>
            <a:lstStyle/>
            <a:p>
              <a:pPr defTabSz="914363" fontAlgn="auto" lvl="1" marL="0">
                <a:spcBef>
                  <a:spcPct val="0"/>
                </a:spcBef>
                <a:spcAft>
                  <a:spcPct val="0"/>
                </a:spcAft>
                <a:defRPr/>
              </a:pPr>
              <a:r>
                <a:rPr altLang="en-US" kern="0" lang="zh-CN" sz="1400">
                  <a:solidFill>
                    <a:sysClr lastClr="000000" val="windowText"/>
                  </a:solidFill>
                  <a:latin charset="-122" panose="020b0503020204020204" pitchFamily="34" typeface="微软雅黑"/>
                  <a:ea charset="-122" panose="020b0503020204020204" pitchFamily="34" typeface="微软雅黑"/>
                </a:rPr>
                <a:t>赵公明面画金钱，表示自己是财神爷。</a:t>
              </a:r>
            </a:p>
          </p:txBody>
        </p:sp>
        <p:grpSp>
          <p:nvGrpSpPr>
            <p:cNvPr id="69" name="组合 68"/>
            <p:cNvGrpSpPr/>
            <p:nvPr>
              <p:custDataLst>
                <p:tags r:id="rId56"/>
              </p:custDataLst>
            </p:nvPr>
          </p:nvGrpSpPr>
          <p:grpSpPr>
            <a:xfrm>
              <a:off x="4369395" y="3316401"/>
              <a:ext cx="168551" cy="168551"/>
              <a:chOff x="5005199" y="3717032"/>
              <a:chExt cx="168551" cy="168551"/>
            </a:xfrm>
          </p:grpSpPr>
          <p:sp>
            <p:nvSpPr>
              <p:cNvPr id="70" name="椭圆 69"/>
              <p:cNvSpPr/>
              <p:nvPr>
                <p:custDataLst>
                  <p:tags r:id="rId57"/>
                </p:custDataLst>
              </p:nvPr>
            </p:nvSpPr>
            <p:spPr>
              <a:xfrm>
                <a:off x="5005199" y="3717032"/>
                <a:ext cx="168551" cy="168551"/>
              </a:xfrm>
              <a:prstGeom prst="ellipse">
                <a:avLst/>
              </a:prstGeom>
              <a:solidFill>
                <a:srgbClr val="2684E2"/>
              </a:solidFill>
              <a:ln algn="ctr" cap="flat" cmpd="sng" w="12700">
                <a:solidFill>
                  <a:srgbClr val="2684E2"/>
                </a:solid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sp>
            <p:nvSpPr>
              <p:cNvPr id="71" name="等腰三角形 70"/>
              <p:cNvSpPr/>
              <p:nvPr>
                <p:custDataLst>
                  <p:tags r:id="rId58"/>
                </p:custDataLst>
              </p:nvPr>
            </p:nvSpPr>
            <p:spPr>
              <a:xfrm rot="5400000">
                <a:off x="5039924" y="3741566"/>
                <a:ext cx="130606" cy="119482"/>
              </a:xfrm>
              <a:prstGeom prst="triangle">
                <a:avLst/>
              </a:prstGeom>
              <a:solidFill>
                <a:sysClr lastClr="FFFFFF" val="window"/>
              </a:solidFill>
              <a:ln algn="ctr" cap="flat" cmpd="sng" w="12700">
                <a:no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grpSp>
      </p:grpSp>
      <p:grpSp>
        <p:nvGrpSpPr>
          <p:cNvPr id="72" name="组合 71"/>
          <p:cNvGrpSpPr/>
          <p:nvPr>
            <p:custDataLst>
              <p:tags r:id="rId59"/>
            </p:custDataLst>
          </p:nvPr>
        </p:nvGrpSpPr>
        <p:grpSpPr>
          <a:xfrm>
            <a:off x="1538650" y="4680048"/>
            <a:ext cx="4584364" cy="215444"/>
            <a:chOff x="4369395" y="3284984"/>
            <a:chExt cx="4586154" cy="215394"/>
          </a:xfrm>
        </p:grpSpPr>
        <p:sp>
          <p:nvSpPr>
            <p:cNvPr id="73" name="文本框 9"/>
            <p:cNvSpPr txBox="1"/>
            <p:nvPr>
              <p:custDataLst>
                <p:tags r:id="rId60"/>
              </p:custDataLst>
            </p:nvPr>
          </p:nvSpPr>
          <p:spPr>
            <a:xfrm>
              <a:off x="4581935" y="3284984"/>
              <a:ext cx="4373613" cy="213311"/>
            </a:xfrm>
            <a:prstGeom prst="rect">
              <a:avLst/>
            </a:prstGeom>
            <a:noFill/>
          </p:spPr>
          <p:txBody>
            <a:bodyPr bIns="0" lIns="0" rIns="0" rtlCol="0" tIns="0" wrap="square">
              <a:spAutoFit/>
            </a:bodyPr>
            <a:lstStyle/>
            <a:p>
              <a:pPr defTabSz="914363" fontAlgn="auto" lvl="1" marL="0">
                <a:spcBef>
                  <a:spcPct val="0"/>
                </a:spcBef>
                <a:spcAft>
                  <a:spcPct val="0"/>
                </a:spcAft>
                <a:defRPr/>
              </a:pPr>
              <a:r>
                <a:rPr altLang="en-US" kern="0" lang="zh-CN" sz="1400">
                  <a:solidFill>
                    <a:sysClr lastClr="000000" val="windowText"/>
                  </a:solidFill>
                  <a:latin charset="-122" panose="020b0503020204020204" pitchFamily="34" typeface="微软雅黑"/>
                  <a:ea charset="-122" panose="020b0503020204020204" pitchFamily="34" typeface="微软雅黑"/>
                </a:rPr>
                <a:t>北斗星君画七星图于额上。 </a:t>
              </a:r>
            </a:p>
          </p:txBody>
        </p:sp>
        <p:grpSp>
          <p:nvGrpSpPr>
            <p:cNvPr id="74" name="组合 73"/>
            <p:cNvGrpSpPr/>
            <p:nvPr>
              <p:custDataLst>
                <p:tags r:id="rId61"/>
              </p:custDataLst>
            </p:nvPr>
          </p:nvGrpSpPr>
          <p:grpSpPr>
            <a:xfrm>
              <a:off x="4369395" y="3316401"/>
              <a:ext cx="168551" cy="168551"/>
              <a:chOff x="5005199" y="3717032"/>
              <a:chExt cx="168551" cy="168551"/>
            </a:xfrm>
          </p:grpSpPr>
          <p:sp>
            <p:nvSpPr>
              <p:cNvPr id="75" name="椭圆 74"/>
              <p:cNvSpPr/>
              <p:nvPr>
                <p:custDataLst>
                  <p:tags r:id="rId62"/>
                </p:custDataLst>
              </p:nvPr>
            </p:nvSpPr>
            <p:spPr>
              <a:xfrm>
                <a:off x="5005199" y="3717032"/>
                <a:ext cx="168551" cy="168551"/>
              </a:xfrm>
              <a:prstGeom prst="ellipse">
                <a:avLst/>
              </a:prstGeom>
              <a:solidFill>
                <a:srgbClr val="2684E2"/>
              </a:solidFill>
              <a:ln algn="ctr" cap="flat" cmpd="sng" w="12700">
                <a:solidFill>
                  <a:srgbClr val="2684E2"/>
                </a:solid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sp>
            <p:nvSpPr>
              <p:cNvPr id="76" name="等腰三角形 75"/>
              <p:cNvSpPr/>
              <p:nvPr>
                <p:custDataLst>
                  <p:tags r:id="rId63"/>
                </p:custDataLst>
              </p:nvPr>
            </p:nvSpPr>
            <p:spPr>
              <a:xfrm rot="5400000">
                <a:off x="5039924" y="3741566"/>
                <a:ext cx="130606" cy="119482"/>
              </a:xfrm>
              <a:prstGeom prst="triangle">
                <a:avLst/>
              </a:prstGeom>
              <a:solidFill>
                <a:sysClr lastClr="FFFFFF" val="window"/>
              </a:solidFill>
              <a:ln algn="ctr" cap="flat" cmpd="sng" w="12700">
                <a:no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grpSp>
      </p:grpSp>
      <p:grpSp>
        <p:nvGrpSpPr>
          <p:cNvPr id="77" name="组合 76"/>
          <p:cNvGrpSpPr/>
          <p:nvPr>
            <p:custDataLst>
              <p:tags r:id="rId64"/>
            </p:custDataLst>
          </p:nvPr>
        </p:nvGrpSpPr>
        <p:grpSpPr>
          <a:xfrm>
            <a:off x="1538650" y="4989439"/>
            <a:ext cx="4114454" cy="215444"/>
            <a:chOff x="4369395" y="3284984"/>
            <a:chExt cx="4116060" cy="215394"/>
          </a:xfrm>
        </p:grpSpPr>
        <p:sp>
          <p:nvSpPr>
            <p:cNvPr id="78" name="文本框 9"/>
            <p:cNvSpPr txBox="1"/>
            <p:nvPr>
              <p:custDataLst>
                <p:tags r:id="rId65"/>
              </p:custDataLst>
            </p:nvPr>
          </p:nvSpPr>
          <p:spPr>
            <a:xfrm>
              <a:off x="4581934" y="3284983"/>
              <a:ext cx="3903522" cy="213311"/>
            </a:xfrm>
            <a:prstGeom prst="rect">
              <a:avLst/>
            </a:prstGeom>
            <a:noFill/>
          </p:spPr>
          <p:txBody>
            <a:bodyPr bIns="0" lIns="0" rIns="0" rtlCol="0" tIns="0" wrap="square">
              <a:spAutoFit/>
            </a:bodyPr>
            <a:lstStyle/>
            <a:p>
              <a:pPr defTabSz="914363" fontAlgn="auto" lvl="1" marL="0">
                <a:spcBef>
                  <a:spcPct val="0"/>
                </a:spcBef>
                <a:spcAft>
                  <a:spcPct val="0"/>
                </a:spcAft>
                <a:defRPr/>
              </a:pPr>
              <a:r>
                <a:rPr altLang="en-US" kern="0" lang="zh-CN" sz="1400">
                  <a:solidFill>
                    <a:sysClr lastClr="000000" val="windowText"/>
                  </a:solidFill>
                  <a:latin charset="-122" panose="020b0503020204020204" pitchFamily="34" typeface="微软雅黑"/>
                  <a:ea charset="-122" panose="020b0503020204020204" pitchFamily="34" typeface="微软雅黑"/>
                </a:rPr>
                <a:t>包拯黑额头有一白月牙，表示清正廉洁。</a:t>
              </a:r>
            </a:p>
          </p:txBody>
        </p:sp>
        <p:grpSp>
          <p:nvGrpSpPr>
            <p:cNvPr id="79" name="组合 78"/>
            <p:cNvGrpSpPr/>
            <p:nvPr>
              <p:custDataLst>
                <p:tags r:id="rId66"/>
              </p:custDataLst>
            </p:nvPr>
          </p:nvGrpSpPr>
          <p:grpSpPr>
            <a:xfrm>
              <a:off x="4369395" y="3316401"/>
              <a:ext cx="168551" cy="168551"/>
              <a:chOff x="5005199" y="3717032"/>
              <a:chExt cx="168551" cy="168551"/>
            </a:xfrm>
          </p:grpSpPr>
          <p:sp>
            <p:nvSpPr>
              <p:cNvPr id="80" name="椭圆 79"/>
              <p:cNvSpPr/>
              <p:nvPr>
                <p:custDataLst>
                  <p:tags r:id="rId67"/>
                </p:custDataLst>
              </p:nvPr>
            </p:nvSpPr>
            <p:spPr>
              <a:xfrm>
                <a:off x="5005199" y="3717032"/>
                <a:ext cx="168551" cy="168551"/>
              </a:xfrm>
              <a:prstGeom prst="ellipse">
                <a:avLst/>
              </a:prstGeom>
              <a:solidFill>
                <a:srgbClr val="2684E2"/>
              </a:solidFill>
              <a:ln algn="ctr" cap="flat" cmpd="sng" w="12700">
                <a:solidFill>
                  <a:srgbClr val="2684E2"/>
                </a:solid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sp>
            <p:nvSpPr>
              <p:cNvPr id="81" name="等腰三角形 80"/>
              <p:cNvSpPr/>
              <p:nvPr>
                <p:custDataLst>
                  <p:tags r:id="rId68"/>
                </p:custDataLst>
              </p:nvPr>
            </p:nvSpPr>
            <p:spPr>
              <a:xfrm rot="5400000">
                <a:off x="5039924" y="3741566"/>
                <a:ext cx="130606" cy="119482"/>
              </a:xfrm>
              <a:prstGeom prst="triangle">
                <a:avLst/>
              </a:prstGeom>
              <a:solidFill>
                <a:sysClr lastClr="FFFFFF" val="window"/>
              </a:solidFill>
              <a:ln algn="ctr" cap="flat" cmpd="sng" w="12700">
                <a:no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grpSp>
      </p:grpSp>
      <p:grpSp>
        <p:nvGrpSpPr>
          <p:cNvPr id="82" name="组合 81"/>
          <p:cNvGrpSpPr/>
          <p:nvPr>
            <p:custDataLst>
              <p:tags r:id="rId69"/>
            </p:custDataLst>
          </p:nvPr>
        </p:nvGrpSpPr>
        <p:grpSpPr>
          <a:xfrm>
            <a:off x="1538650" y="5298830"/>
            <a:ext cx="4222032" cy="215444"/>
            <a:chOff x="4369395" y="3284984"/>
            <a:chExt cx="4223680" cy="215394"/>
          </a:xfrm>
        </p:grpSpPr>
        <p:sp>
          <p:nvSpPr>
            <p:cNvPr id="83" name="文本框 9"/>
            <p:cNvSpPr txBox="1"/>
            <p:nvPr>
              <p:custDataLst>
                <p:tags r:id="rId70"/>
              </p:custDataLst>
            </p:nvPr>
          </p:nvSpPr>
          <p:spPr>
            <a:xfrm>
              <a:off x="4581934" y="3284983"/>
              <a:ext cx="4011141" cy="213311"/>
            </a:xfrm>
            <a:prstGeom prst="rect">
              <a:avLst/>
            </a:prstGeom>
            <a:noFill/>
          </p:spPr>
          <p:txBody>
            <a:bodyPr bIns="0" lIns="0" rIns="0" rtlCol="0" tIns="0" wrap="square">
              <a:spAutoFit/>
            </a:bodyPr>
            <a:lstStyle/>
            <a:p>
              <a:pPr defTabSz="914363" fontAlgn="auto" lvl="1" marL="0">
                <a:spcBef>
                  <a:spcPct val="0"/>
                </a:spcBef>
                <a:spcAft>
                  <a:spcPct val="0"/>
                </a:spcAft>
                <a:defRPr/>
              </a:pPr>
              <a:r>
                <a:rPr altLang="en-US" kern="0" lang="zh-CN" sz="1400">
                  <a:solidFill>
                    <a:sysClr lastClr="000000" val="windowText"/>
                  </a:solidFill>
                  <a:latin charset="-122" panose="020b0503020204020204" pitchFamily="34" typeface="微软雅黑"/>
                  <a:ea charset="-122" panose="020b0503020204020204" pitchFamily="34" typeface="微软雅黑"/>
                </a:rPr>
                <a:t>雷公脸谱中有一雷电纹。</a:t>
              </a:r>
            </a:p>
          </p:txBody>
        </p:sp>
        <p:grpSp>
          <p:nvGrpSpPr>
            <p:cNvPr id="84" name="组合 83"/>
            <p:cNvGrpSpPr/>
            <p:nvPr>
              <p:custDataLst>
                <p:tags r:id="rId71"/>
              </p:custDataLst>
            </p:nvPr>
          </p:nvGrpSpPr>
          <p:grpSpPr>
            <a:xfrm>
              <a:off x="4369395" y="3316401"/>
              <a:ext cx="168551" cy="168551"/>
              <a:chOff x="5005199" y="3717032"/>
              <a:chExt cx="168551" cy="168551"/>
            </a:xfrm>
          </p:grpSpPr>
          <p:sp>
            <p:nvSpPr>
              <p:cNvPr id="85" name="椭圆 84"/>
              <p:cNvSpPr/>
              <p:nvPr>
                <p:custDataLst>
                  <p:tags r:id="rId72"/>
                </p:custDataLst>
              </p:nvPr>
            </p:nvSpPr>
            <p:spPr>
              <a:xfrm>
                <a:off x="5005199" y="3717032"/>
                <a:ext cx="168551" cy="168551"/>
              </a:xfrm>
              <a:prstGeom prst="ellipse">
                <a:avLst/>
              </a:prstGeom>
              <a:solidFill>
                <a:srgbClr val="2684E2"/>
              </a:solidFill>
              <a:ln algn="ctr" cap="flat" cmpd="sng" w="12700">
                <a:solidFill>
                  <a:srgbClr val="2684E2"/>
                </a:solid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sp>
            <p:nvSpPr>
              <p:cNvPr id="86" name="等腰三角形 85"/>
              <p:cNvSpPr/>
              <p:nvPr>
                <p:custDataLst>
                  <p:tags r:id="rId73"/>
                </p:custDataLst>
              </p:nvPr>
            </p:nvSpPr>
            <p:spPr>
              <a:xfrm rot="5400000">
                <a:off x="5039924" y="3741566"/>
                <a:ext cx="130606" cy="119482"/>
              </a:xfrm>
              <a:prstGeom prst="triangle">
                <a:avLst/>
              </a:prstGeom>
              <a:solidFill>
                <a:sysClr lastClr="FFFFFF" val="window"/>
              </a:solidFill>
              <a:ln algn="ctr" cap="flat" cmpd="sng" w="12700">
                <a:no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grpSp>
      </p:grpSp>
      <p:grpSp>
        <p:nvGrpSpPr>
          <p:cNvPr id="87" name="组合 86"/>
          <p:cNvGrpSpPr/>
          <p:nvPr>
            <p:custDataLst>
              <p:tags r:id="rId74"/>
            </p:custDataLst>
          </p:nvPr>
        </p:nvGrpSpPr>
        <p:grpSpPr>
          <a:xfrm>
            <a:off x="1538650" y="5608224"/>
            <a:ext cx="4431842" cy="215444"/>
            <a:chOff x="4369395" y="3284984"/>
            <a:chExt cx="4433572" cy="215394"/>
          </a:xfrm>
        </p:grpSpPr>
        <p:sp>
          <p:nvSpPr>
            <p:cNvPr id="88" name="文本框 9"/>
            <p:cNvSpPr txBox="1"/>
            <p:nvPr>
              <p:custDataLst>
                <p:tags r:id="rId75"/>
              </p:custDataLst>
            </p:nvPr>
          </p:nvSpPr>
          <p:spPr>
            <a:xfrm>
              <a:off x="4581934" y="3284984"/>
              <a:ext cx="4221034" cy="213311"/>
            </a:xfrm>
            <a:prstGeom prst="rect">
              <a:avLst/>
            </a:prstGeom>
            <a:noFill/>
          </p:spPr>
          <p:txBody>
            <a:bodyPr bIns="0" lIns="0" rIns="0" rtlCol="0" tIns="0" wrap="square">
              <a:spAutoFit/>
            </a:bodyPr>
            <a:lstStyle/>
            <a:p>
              <a:pPr defTabSz="914363" fontAlgn="auto" lvl="1" marL="0">
                <a:spcBef>
                  <a:spcPct val="0"/>
                </a:spcBef>
                <a:spcAft>
                  <a:spcPct val="0"/>
                </a:spcAft>
                <a:defRPr/>
              </a:pPr>
              <a:r>
                <a:rPr altLang="en-US" kern="0" lang="zh-CN" sz="1400">
                  <a:solidFill>
                    <a:sysClr lastClr="000000" val="windowText"/>
                  </a:solidFill>
                  <a:latin charset="-122" panose="020b0503020204020204" pitchFamily="34" typeface="微软雅黑"/>
                  <a:ea charset="-122" panose="020b0503020204020204" pitchFamily="34" typeface="微软雅黑"/>
                </a:rPr>
                <a:t>窦尔墩，典韦等人的脸谱上有其最擅长的兵器图案。</a:t>
              </a:r>
            </a:p>
          </p:txBody>
        </p:sp>
        <p:grpSp>
          <p:nvGrpSpPr>
            <p:cNvPr id="89" name="组合 88"/>
            <p:cNvGrpSpPr/>
            <p:nvPr>
              <p:custDataLst>
                <p:tags r:id="rId76"/>
              </p:custDataLst>
            </p:nvPr>
          </p:nvGrpSpPr>
          <p:grpSpPr>
            <a:xfrm>
              <a:off x="4369395" y="3316401"/>
              <a:ext cx="168551" cy="168551"/>
              <a:chOff x="5005199" y="3717032"/>
              <a:chExt cx="168551" cy="168551"/>
            </a:xfrm>
          </p:grpSpPr>
          <p:sp>
            <p:nvSpPr>
              <p:cNvPr id="90" name="椭圆 89"/>
              <p:cNvSpPr/>
              <p:nvPr>
                <p:custDataLst>
                  <p:tags r:id="rId77"/>
                </p:custDataLst>
              </p:nvPr>
            </p:nvSpPr>
            <p:spPr>
              <a:xfrm>
                <a:off x="5005199" y="3717032"/>
                <a:ext cx="168551" cy="168551"/>
              </a:xfrm>
              <a:prstGeom prst="ellipse">
                <a:avLst/>
              </a:prstGeom>
              <a:solidFill>
                <a:srgbClr val="2684E2"/>
              </a:solidFill>
              <a:ln algn="ctr" cap="flat" cmpd="sng" w="12700">
                <a:solidFill>
                  <a:srgbClr val="2684E2"/>
                </a:solid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sp>
            <p:nvSpPr>
              <p:cNvPr id="91" name="等腰三角形 90"/>
              <p:cNvSpPr/>
              <p:nvPr>
                <p:custDataLst>
                  <p:tags r:id="rId78"/>
                </p:custDataLst>
              </p:nvPr>
            </p:nvSpPr>
            <p:spPr>
              <a:xfrm rot="5400000">
                <a:off x="5039924" y="3741566"/>
                <a:ext cx="130606" cy="119482"/>
              </a:xfrm>
              <a:prstGeom prst="triangle">
                <a:avLst/>
              </a:prstGeom>
              <a:solidFill>
                <a:sysClr lastClr="FFFFFF" val="window"/>
              </a:solidFill>
              <a:ln algn="ctr" cap="flat" cmpd="sng" w="12700">
                <a:noFill/>
                <a:prstDash val="solid"/>
                <a:miter lim="800000"/>
              </a:ln>
              <a:effectLst/>
            </p:spPr>
            <p:txBody>
              <a:bodyPr anchor="ctr" rtlCol="0"/>
              <a:lstStyle/>
              <a:p>
                <a:pPr algn="ctr" defTabSz="914363" fontAlgn="auto">
                  <a:spcBef>
                    <a:spcPct val="0"/>
                  </a:spcBef>
                  <a:spcAft>
                    <a:spcPct val="0"/>
                  </a:spcAft>
                  <a:defRPr/>
                </a:pPr>
                <a:endParaRPr altLang="en-US" kern="0" lang="zh-CN" sz="1400">
                  <a:solidFill>
                    <a:sysClr lastClr="000000" val="windowText"/>
                  </a:solidFill>
                  <a:latin panose="020f0502020204030204" typeface="Calibri"/>
                  <a:ea typeface="宋体"/>
                </a:endParaRPr>
              </a:p>
            </p:txBody>
          </p:sp>
        </p:grpSp>
      </p:grpSp>
    </p:spTree>
    <p:extLst>
      <p:ext uri="{BB962C8B-B14F-4D97-AF65-F5344CB8AC3E}">
        <p14:creationId val="371380530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2" presetSubtype="9">
                                  <p:stCondLst>
                                    <p:cond delay="0"/>
                                  </p:stCondLst>
                                  <p:childTnLst>
                                    <p:set>
                                      <p:cBhvr>
                                        <p:cTn dur="1" fill="hold" id="9">
                                          <p:stCondLst>
                                            <p:cond delay="0"/>
                                          </p:stCondLst>
                                        </p:cTn>
                                        <p:tgtEl>
                                          <p:spTgt spid="9"/>
                                        </p:tgtEl>
                                        <p:attrNameLst>
                                          <p:attrName>style.visibility</p:attrName>
                                        </p:attrNameLst>
                                      </p:cBhvr>
                                      <p:to>
                                        <p:strVal val="visible"/>
                                      </p:to>
                                    </p:set>
                                    <p:anim calcmode="lin" valueType="num">
                                      <p:cBhvr additive="base">
                                        <p:cTn dur="2000" fill="hold" id="10"/>
                                        <p:tgtEl>
                                          <p:spTgt spid="9"/>
                                        </p:tgtEl>
                                        <p:attrNameLst>
                                          <p:attrName>ppt_x</p:attrName>
                                        </p:attrNameLst>
                                      </p:cBhvr>
                                      <p:tavLst>
                                        <p:tav tm="0">
                                          <p:val>
                                            <p:strVal val="0-#ppt_w/2"/>
                                          </p:val>
                                        </p:tav>
                                        <p:tav tm="100000">
                                          <p:val>
                                            <p:strVal val="#ppt_x"/>
                                          </p:val>
                                        </p:tav>
                                      </p:tavLst>
                                    </p:anim>
                                    <p:anim calcmode="lin" valueType="num">
                                      <p:cBhvr additive="base">
                                        <p:cTn dur="2000" fill="hold" id="11"/>
                                        <p:tgtEl>
                                          <p:spTgt spid="9"/>
                                        </p:tgtEl>
                                        <p:attrNameLst>
                                          <p:attrName>ppt_y</p:attrName>
                                        </p:attrNameLst>
                                      </p:cBhvr>
                                      <p:tavLst>
                                        <p:tav tm="0">
                                          <p:val>
                                            <p:strVal val="0-#ppt_h/2"/>
                                          </p:val>
                                        </p:tav>
                                        <p:tav tm="100000">
                                          <p:val>
                                            <p:strVal val="#ppt_y"/>
                                          </p:val>
                                        </p:tav>
                                      </p:tavLst>
                                    </p:anim>
                                  </p:childTnLst>
                                </p:cTn>
                              </p:par>
                              <p:par>
                                <p:cTn fill="hold" id="12" nodeType="withEffect" presetClass="entr" presetID="6" presetSubtype="32">
                                  <p:stCondLst>
                                    <p:cond delay="2000"/>
                                  </p:stCondLst>
                                  <p:childTnLst>
                                    <p:set>
                                      <p:cBhvr>
                                        <p:cTn dur="1" fill="hold" id="13">
                                          <p:stCondLst>
                                            <p:cond delay="0"/>
                                          </p:stCondLst>
                                        </p:cTn>
                                        <p:tgtEl>
                                          <p:spTgt spid="16"/>
                                        </p:tgtEl>
                                        <p:attrNameLst>
                                          <p:attrName>style.visibility</p:attrName>
                                        </p:attrNameLst>
                                      </p:cBhvr>
                                      <p:to>
                                        <p:strVal val="visible"/>
                                      </p:to>
                                    </p:set>
                                    <p:animEffect filter="circle(out)" transition="in">
                                      <p:cBhvr>
                                        <p:cTn dur="2000" id="14"/>
                                        <p:tgtEl>
                                          <p:spTgt spid="16"/>
                                        </p:tgtEl>
                                      </p:cBhvr>
                                    </p:animEffect>
                                  </p:childTnLst>
                                </p:cTn>
                              </p:par>
                            </p:childTnLst>
                          </p:cTn>
                        </p:par>
                        <p:par>
                          <p:cTn fill="hold" id="15" nodeType="afterGroup">
                            <p:stCondLst>
                              <p:cond delay="4000"/>
                            </p:stCondLst>
                            <p:childTnLst>
                              <p:par>
                                <p:cTn fill="hold" id="16" nodeType="afterEffect" presetClass="entr" presetID="2" presetSubtype="8">
                                  <p:stCondLst>
                                    <p:cond delay="0"/>
                                  </p:stCondLst>
                                  <p:childTnLst>
                                    <p:set>
                                      <p:cBhvr>
                                        <p:cTn dur="1" fill="hold" id="17">
                                          <p:stCondLst>
                                            <p:cond delay="0"/>
                                          </p:stCondLst>
                                        </p:cTn>
                                        <p:tgtEl>
                                          <p:spTgt spid="17"/>
                                        </p:tgtEl>
                                        <p:attrNameLst>
                                          <p:attrName>style.visibility</p:attrName>
                                        </p:attrNameLst>
                                      </p:cBhvr>
                                      <p:to>
                                        <p:strVal val="visible"/>
                                      </p:to>
                                    </p:set>
                                    <p:anim calcmode="lin" valueType="num">
                                      <p:cBhvr additive="base">
                                        <p:cTn dur="300" fill="hold" id="18"/>
                                        <p:tgtEl>
                                          <p:spTgt spid="17"/>
                                        </p:tgtEl>
                                        <p:attrNameLst>
                                          <p:attrName>ppt_x</p:attrName>
                                        </p:attrNameLst>
                                      </p:cBhvr>
                                      <p:tavLst>
                                        <p:tav tm="0">
                                          <p:val>
                                            <p:strVal val="0-#ppt_w/2"/>
                                          </p:val>
                                        </p:tav>
                                        <p:tav tm="100000">
                                          <p:val>
                                            <p:strVal val="#ppt_x"/>
                                          </p:val>
                                        </p:tav>
                                      </p:tavLst>
                                    </p:anim>
                                    <p:anim calcmode="lin" valueType="num">
                                      <p:cBhvr additive="base">
                                        <p:cTn dur="300" fill="hold" id="19"/>
                                        <p:tgtEl>
                                          <p:spTgt spid="17"/>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4300"/>
                            </p:stCondLst>
                            <p:childTnLst>
                              <p:par>
                                <p:cTn fill="hold" id="21" nodeType="afterEffect" presetClass="entr" presetID="2" presetSubtype="8">
                                  <p:stCondLst>
                                    <p:cond delay="0"/>
                                  </p:stCondLst>
                                  <p:childTnLst>
                                    <p:set>
                                      <p:cBhvr>
                                        <p:cTn dur="1" fill="hold" id="22">
                                          <p:stCondLst>
                                            <p:cond delay="0"/>
                                          </p:stCondLst>
                                        </p:cTn>
                                        <p:tgtEl>
                                          <p:spTgt spid="23"/>
                                        </p:tgtEl>
                                        <p:attrNameLst>
                                          <p:attrName>style.visibility</p:attrName>
                                        </p:attrNameLst>
                                      </p:cBhvr>
                                      <p:to>
                                        <p:strVal val="visible"/>
                                      </p:to>
                                    </p:set>
                                    <p:anim calcmode="lin" valueType="num">
                                      <p:cBhvr additive="base">
                                        <p:cTn dur="300" fill="hold" id="23"/>
                                        <p:tgtEl>
                                          <p:spTgt spid="23"/>
                                        </p:tgtEl>
                                        <p:attrNameLst>
                                          <p:attrName>ppt_x</p:attrName>
                                        </p:attrNameLst>
                                      </p:cBhvr>
                                      <p:tavLst>
                                        <p:tav tm="0">
                                          <p:val>
                                            <p:strVal val="0-#ppt_w/2"/>
                                          </p:val>
                                        </p:tav>
                                        <p:tav tm="100000">
                                          <p:val>
                                            <p:strVal val="#ppt_x"/>
                                          </p:val>
                                        </p:tav>
                                      </p:tavLst>
                                    </p:anim>
                                    <p:anim calcmode="lin" valueType="num">
                                      <p:cBhvr additive="base">
                                        <p:cTn dur="300" fill="hold" id="24"/>
                                        <p:tgtEl>
                                          <p:spTgt spid="23"/>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4600"/>
                            </p:stCondLst>
                            <p:childTnLst>
                              <p:par>
                                <p:cTn fill="hold" id="26" nodeType="afterEffect" presetClass="entr" presetID="2" presetSubtype="8">
                                  <p:stCondLst>
                                    <p:cond delay="0"/>
                                  </p:stCondLst>
                                  <p:childTnLst>
                                    <p:set>
                                      <p:cBhvr>
                                        <p:cTn dur="1" fill="hold" id="27">
                                          <p:stCondLst>
                                            <p:cond delay="0"/>
                                          </p:stCondLst>
                                        </p:cTn>
                                        <p:tgtEl>
                                          <p:spTgt spid="37"/>
                                        </p:tgtEl>
                                        <p:attrNameLst>
                                          <p:attrName>style.visibility</p:attrName>
                                        </p:attrNameLst>
                                      </p:cBhvr>
                                      <p:to>
                                        <p:strVal val="visible"/>
                                      </p:to>
                                    </p:set>
                                    <p:anim calcmode="lin" valueType="num">
                                      <p:cBhvr additive="base">
                                        <p:cTn dur="300" fill="hold" id="28"/>
                                        <p:tgtEl>
                                          <p:spTgt spid="37"/>
                                        </p:tgtEl>
                                        <p:attrNameLst>
                                          <p:attrName>ppt_x</p:attrName>
                                        </p:attrNameLst>
                                      </p:cBhvr>
                                      <p:tavLst>
                                        <p:tav tm="0">
                                          <p:val>
                                            <p:strVal val="0-#ppt_w/2"/>
                                          </p:val>
                                        </p:tav>
                                        <p:tav tm="100000">
                                          <p:val>
                                            <p:strVal val="#ppt_x"/>
                                          </p:val>
                                        </p:tav>
                                      </p:tavLst>
                                    </p:anim>
                                    <p:anim calcmode="lin" valueType="num">
                                      <p:cBhvr additive="base">
                                        <p:cTn dur="300" fill="hold" id="29"/>
                                        <p:tgtEl>
                                          <p:spTgt spid="37"/>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4900"/>
                            </p:stCondLst>
                            <p:childTnLst>
                              <p:par>
                                <p:cTn fill="hold" id="31" nodeType="afterEffect" presetClass="entr" presetID="2" presetSubtype="8">
                                  <p:stCondLst>
                                    <p:cond delay="0"/>
                                  </p:stCondLst>
                                  <p:childTnLst>
                                    <p:set>
                                      <p:cBhvr>
                                        <p:cTn dur="1" fill="hold" id="32">
                                          <p:stCondLst>
                                            <p:cond delay="0"/>
                                          </p:stCondLst>
                                        </p:cTn>
                                        <p:tgtEl>
                                          <p:spTgt spid="42"/>
                                        </p:tgtEl>
                                        <p:attrNameLst>
                                          <p:attrName>style.visibility</p:attrName>
                                        </p:attrNameLst>
                                      </p:cBhvr>
                                      <p:to>
                                        <p:strVal val="visible"/>
                                      </p:to>
                                    </p:set>
                                    <p:anim calcmode="lin" valueType="num">
                                      <p:cBhvr additive="base">
                                        <p:cTn dur="300" fill="hold" id="33"/>
                                        <p:tgtEl>
                                          <p:spTgt spid="42"/>
                                        </p:tgtEl>
                                        <p:attrNameLst>
                                          <p:attrName>ppt_x</p:attrName>
                                        </p:attrNameLst>
                                      </p:cBhvr>
                                      <p:tavLst>
                                        <p:tav tm="0">
                                          <p:val>
                                            <p:strVal val="0-#ppt_w/2"/>
                                          </p:val>
                                        </p:tav>
                                        <p:tav tm="100000">
                                          <p:val>
                                            <p:strVal val="#ppt_x"/>
                                          </p:val>
                                        </p:tav>
                                      </p:tavLst>
                                    </p:anim>
                                    <p:anim calcmode="lin" valueType="num">
                                      <p:cBhvr additive="base">
                                        <p:cTn dur="300" fill="hold" id="34"/>
                                        <p:tgtEl>
                                          <p:spTgt spid="42"/>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5200"/>
                            </p:stCondLst>
                            <p:childTnLst>
                              <p:par>
                                <p:cTn fill="hold" id="36" nodeType="afterEffect" presetClass="entr" presetID="2" presetSubtype="8">
                                  <p:stCondLst>
                                    <p:cond delay="0"/>
                                  </p:stCondLst>
                                  <p:childTnLst>
                                    <p:set>
                                      <p:cBhvr>
                                        <p:cTn dur="1" fill="hold" id="37">
                                          <p:stCondLst>
                                            <p:cond delay="0"/>
                                          </p:stCondLst>
                                        </p:cTn>
                                        <p:tgtEl>
                                          <p:spTgt spid="47"/>
                                        </p:tgtEl>
                                        <p:attrNameLst>
                                          <p:attrName>style.visibility</p:attrName>
                                        </p:attrNameLst>
                                      </p:cBhvr>
                                      <p:to>
                                        <p:strVal val="visible"/>
                                      </p:to>
                                    </p:set>
                                    <p:anim calcmode="lin" valueType="num">
                                      <p:cBhvr additive="base">
                                        <p:cTn dur="300" fill="hold" id="38"/>
                                        <p:tgtEl>
                                          <p:spTgt spid="47"/>
                                        </p:tgtEl>
                                        <p:attrNameLst>
                                          <p:attrName>ppt_x</p:attrName>
                                        </p:attrNameLst>
                                      </p:cBhvr>
                                      <p:tavLst>
                                        <p:tav tm="0">
                                          <p:val>
                                            <p:strVal val="0-#ppt_w/2"/>
                                          </p:val>
                                        </p:tav>
                                        <p:tav tm="100000">
                                          <p:val>
                                            <p:strVal val="#ppt_x"/>
                                          </p:val>
                                        </p:tav>
                                      </p:tavLst>
                                    </p:anim>
                                    <p:anim calcmode="lin" valueType="num">
                                      <p:cBhvr additive="base">
                                        <p:cTn dur="300" fill="hold" id="39"/>
                                        <p:tgtEl>
                                          <p:spTgt spid="47"/>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5500"/>
                            </p:stCondLst>
                            <p:childTnLst>
                              <p:par>
                                <p:cTn fill="hold" id="41" nodeType="afterEffect" presetClass="entr" presetID="2" presetSubtype="8">
                                  <p:stCondLst>
                                    <p:cond delay="0"/>
                                  </p:stCondLst>
                                  <p:childTnLst>
                                    <p:set>
                                      <p:cBhvr>
                                        <p:cTn dur="1" fill="hold" id="42">
                                          <p:stCondLst>
                                            <p:cond delay="0"/>
                                          </p:stCondLst>
                                        </p:cTn>
                                        <p:tgtEl>
                                          <p:spTgt spid="52"/>
                                        </p:tgtEl>
                                        <p:attrNameLst>
                                          <p:attrName>style.visibility</p:attrName>
                                        </p:attrNameLst>
                                      </p:cBhvr>
                                      <p:to>
                                        <p:strVal val="visible"/>
                                      </p:to>
                                    </p:set>
                                    <p:anim calcmode="lin" valueType="num">
                                      <p:cBhvr additive="base">
                                        <p:cTn dur="300" fill="hold" id="43"/>
                                        <p:tgtEl>
                                          <p:spTgt spid="52"/>
                                        </p:tgtEl>
                                        <p:attrNameLst>
                                          <p:attrName>ppt_x</p:attrName>
                                        </p:attrNameLst>
                                      </p:cBhvr>
                                      <p:tavLst>
                                        <p:tav tm="0">
                                          <p:val>
                                            <p:strVal val="0-#ppt_w/2"/>
                                          </p:val>
                                        </p:tav>
                                        <p:tav tm="100000">
                                          <p:val>
                                            <p:strVal val="#ppt_x"/>
                                          </p:val>
                                        </p:tav>
                                      </p:tavLst>
                                    </p:anim>
                                    <p:anim calcmode="lin" valueType="num">
                                      <p:cBhvr additive="base">
                                        <p:cTn dur="300" fill="hold" id="44"/>
                                        <p:tgtEl>
                                          <p:spTgt spid="52"/>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5800"/>
                            </p:stCondLst>
                            <p:childTnLst>
                              <p:par>
                                <p:cTn fill="hold" id="46" nodeType="afterEffect" presetClass="entr" presetID="2" presetSubtype="8">
                                  <p:stCondLst>
                                    <p:cond delay="0"/>
                                  </p:stCondLst>
                                  <p:childTnLst>
                                    <p:set>
                                      <p:cBhvr>
                                        <p:cTn dur="1" fill="hold" id="47">
                                          <p:stCondLst>
                                            <p:cond delay="0"/>
                                          </p:stCondLst>
                                        </p:cTn>
                                        <p:tgtEl>
                                          <p:spTgt spid="57"/>
                                        </p:tgtEl>
                                        <p:attrNameLst>
                                          <p:attrName>style.visibility</p:attrName>
                                        </p:attrNameLst>
                                      </p:cBhvr>
                                      <p:to>
                                        <p:strVal val="visible"/>
                                      </p:to>
                                    </p:set>
                                    <p:anim calcmode="lin" valueType="num">
                                      <p:cBhvr additive="base">
                                        <p:cTn dur="300" fill="hold" id="48"/>
                                        <p:tgtEl>
                                          <p:spTgt spid="57"/>
                                        </p:tgtEl>
                                        <p:attrNameLst>
                                          <p:attrName>ppt_x</p:attrName>
                                        </p:attrNameLst>
                                      </p:cBhvr>
                                      <p:tavLst>
                                        <p:tav tm="0">
                                          <p:val>
                                            <p:strVal val="0-#ppt_w/2"/>
                                          </p:val>
                                        </p:tav>
                                        <p:tav tm="100000">
                                          <p:val>
                                            <p:strVal val="#ppt_x"/>
                                          </p:val>
                                        </p:tav>
                                      </p:tavLst>
                                    </p:anim>
                                    <p:anim calcmode="lin" valueType="num">
                                      <p:cBhvr additive="base">
                                        <p:cTn dur="300" fill="hold" id="49"/>
                                        <p:tgtEl>
                                          <p:spTgt spid="57"/>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6100"/>
                            </p:stCondLst>
                            <p:childTnLst>
                              <p:par>
                                <p:cTn fill="hold" id="51" nodeType="afterEffect" presetClass="entr" presetID="2" presetSubtype="8">
                                  <p:stCondLst>
                                    <p:cond delay="0"/>
                                  </p:stCondLst>
                                  <p:childTnLst>
                                    <p:set>
                                      <p:cBhvr>
                                        <p:cTn dur="1" fill="hold" id="52">
                                          <p:stCondLst>
                                            <p:cond delay="0"/>
                                          </p:stCondLst>
                                        </p:cTn>
                                        <p:tgtEl>
                                          <p:spTgt spid="62"/>
                                        </p:tgtEl>
                                        <p:attrNameLst>
                                          <p:attrName>style.visibility</p:attrName>
                                        </p:attrNameLst>
                                      </p:cBhvr>
                                      <p:to>
                                        <p:strVal val="visible"/>
                                      </p:to>
                                    </p:set>
                                    <p:anim calcmode="lin" valueType="num">
                                      <p:cBhvr additive="base">
                                        <p:cTn dur="300" fill="hold" id="53"/>
                                        <p:tgtEl>
                                          <p:spTgt spid="62"/>
                                        </p:tgtEl>
                                        <p:attrNameLst>
                                          <p:attrName>ppt_x</p:attrName>
                                        </p:attrNameLst>
                                      </p:cBhvr>
                                      <p:tavLst>
                                        <p:tav tm="0">
                                          <p:val>
                                            <p:strVal val="0-#ppt_w/2"/>
                                          </p:val>
                                        </p:tav>
                                        <p:tav tm="100000">
                                          <p:val>
                                            <p:strVal val="#ppt_x"/>
                                          </p:val>
                                        </p:tav>
                                      </p:tavLst>
                                    </p:anim>
                                    <p:anim calcmode="lin" valueType="num">
                                      <p:cBhvr additive="base">
                                        <p:cTn dur="300" fill="hold" id="54"/>
                                        <p:tgtEl>
                                          <p:spTgt spid="62"/>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6400"/>
                            </p:stCondLst>
                            <p:childTnLst>
                              <p:par>
                                <p:cTn fill="hold" id="56" nodeType="afterEffect" presetClass="entr" presetID="2" presetSubtype="8">
                                  <p:stCondLst>
                                    <p:cond delay="0"/>
                                  </p:stCondLst>
                                  <p:childTnLst>
                                    <p:set>
                                      <p:cBhvr>
                                        <p:cTn dur="1" fill="hold" id="57">
                                          <p:stCondLst>
                                            <p:cond delay="0"/>
                                          </p:stCondLst>
                                        </p:cTn>
                                        <p:tgtEl>
                                          <p:spTgt spid="67"/>
                                        </p:tgtEl>
                                        <p:attrNameLst>
                                          <p:attrName>style.visibility</p:attrName>
                                        </p:attrNameLst>
                                      </p:cBhvr>
                                      <p:to>
                                        <p:strVal val="visible"/>
                                      </p:to>
                                    </p:set>
                                    <p:anim calcmode="lin" valueType="num">
                                      <p:cBhvr additive="base">
                                        <p:cTn dur="300" fill="hold" id="58"/>
                                        <p:tgtEl>
                                          <p:spTgt spid="67"/>
                                        </p:tgtEl>
                                        <p:attrNameLst>
                                          <p:attrName>ppt_x</p:attrName>
                                        </p:attrNameLst>
                                      </p:cBhvr>
                                      <p:tavLst>
                                        <p:tav tm="0">
                                          <p:val>
                                            <p:strVal val="0-#ppt_w/2"/>
                                          </p:val>
                                        </p:tav>
                                        <p:tav tm="100000">
                                          <p:val>
                                            <p:strVal val="#ppt_x"/>
                                          </p:val>
                                        </p:tav>
                                      </p:tavLst>
                                    </p:anim>
                                    <p:anim calcmode="lin" valueType="num">
                                      <p:cBhvr additive="base">
                                        <p:cTn dur="300" fill="hold" id="59"/>
                                        <p:tgtEl>
                                          <p:spTgt spid="67"/>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6700"/>
                            </p:stCondLst>
                            <p:childTnLst>
                              <p:par>
                                <p:cTn fill="hold" id="61" nodeType="afterEffect" presetClass="entr" presetID="2" presetSubtype="8">
                                  <p:stCondLst>
                                    <p:cond delay="0"/>
                                  </p:stCondLst>
                                  <p:childTnLst>
                                    <p:set>
                                      <p:cBhvr>
                                        <p:cTn dur="1" fill="hold" id="62">
                                          <p:stCondLst>
                                            <p:cond delay="0"/>
                                          </p:stCondLst>
                                        </p:cTn>
                                        <p:tgtEl>
                                          <p:spTgt spid="72"/>
                                        </p:tgtEl>
                                        <p:attrNameLst>
                                          <p:attrName>style.visibility</p:attrName>
                                        </p:attrNameLst>
                                      </p:cBhvr>
                                      <p:to>
                                        <p:strVal val="visible"/>
                                      </p:to>
                                    </p:set>
                                    <p:anim calcmode="lin" valueType="num">
                                      <p:cBhvr additive="base">
                                        <p:cTn dur="300" fill="hold" id="63"/>
                                        <p:tgtEl>
                                          <p:spTgt spid="72"/>
                                        </p:tgtEl>
                                        <p:attrNameLst>
                                          <p:attrName>ppt_x</p:attrName>
                                        </p:attrNameLst>
                                      </p:cBhvr>
                                      <p:tavLst>
                                        <p:tav tm="0">
                                          <p:val>
                                            <p:strVal val="0-#ppt_w/2"/>
                                          </p:val>
                                        </p:tav>
                                        <p:tav tm="100000">
                                          <p:val>
                                            <p:strVal val="#ppt_x"/>
                                          </p:val>
                                        </p:tav>
                                      </p:tavLst>
                                    </p:anim>
                                    <p:anim calcmode="lin" valueType="num">
                                      <p:cBhvr additive="base">
                                        <p:cTn dur="300" fill="hold" id="64"/>
                                        <p:tgtEl>
                                          <p:spTgt spid="72"/>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7000"/>
                            </p:stCondLst>
                            <p:childTnLst>
                              <p:par>
                                <p:cTn fill="hold" id="66" nodeType="afterEffect" presetClass="entr" presetID="2" presetSubtype="8">
                                  <p:stCondLst>
                                    <p:cond delay="0"/>
                                  </p:stCondLst>
                                  <p:childTnLst>
                                    <p:set>
                                      <p:cBhvr>
                                        <p:cTn dur="1" fill="hold" id="67">
                                          <p:stCondLst>
                                            <p:cond delay="0"/>
                                          </p:stCondLst>
                                        </p:cTn>
                                        <p:tgtEl>
                                          <p:spTgt spid="77"/>
                                        </p:tgtEl>
                                        <p:attrNameLst>
                                          <p:attrName>style.visibility</p:attrName>
                                        </p:attrNameLst>
                                      </p:cBhvr>
                                      <p:to>
                                        <p:strVal val="visible"/>
                                      </p:to>
                                    </p:set>
                                    <p:anim calcmode="lin" valueType="num">
                                      <p:cBhvr additive="base">
                                        <p:cTn dur="300" fill="hold" id="68"/>
                                        <p:tgtEl>
                                          <p:spTgt spid="77"/>
                                        </p:tgtEl>
                                        <p:attrNameLst>
                                          <p:attrName>ppt_x</p:attrName>
                                        </p:attrNameLst>
                                      </p:cBhvr>
                                      <p:tavLst>
                                        <p:tav tm="0">
                                          <p:val>
                                            <p:strVal val="0-#ppt_w/2"/>
                                          </p:val>
                                        </p:tav>
                                        <p:tav tm="100000">
                                          <p:val>
                                            <p:strVal val="#ppt_x"/>
                                          </p:val>
                                        </p:tav>
                                      </p:tavLst>
                                    </p:anim>
                                    <p:anim calcmode="lin" valueType="num">
                                      <p:cBhvr additive="base">
                                        <p:cTn dur="300" fill="hold" id="69"/>
                                        <p:tgtEl>
                                          <p:spTgt spid="77"/>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7300"/>
                            </p:stCondLst>
                            <p:childTnLst>
                              <p:par>
                                <p:cTn fill="hold" id="71" nodeType="afterEffect" presetClass="entr" presetID="2" presetSubtype="8">
                                  <p:stCondLst>
                                    <p:cond delay="0"/>
                                  </p:stCondLst>
                                  <p:childTnLst>
                                    <p:set>
                                      <p:cBhvr>
                                        <p:cTn dur="1" fill="hold" id="72">
                                          <p:stCondLst>
                                            <p:cond delay="0"/>
                                          </p:stCondLst>
                                        </p:cTn>
                                        <p:tgtEl>
                                          <p:spTgt spid="82"/>
                                        </p:tgtEl>
                                        <p:attrNameLst>
                                          <p:attrName>style.visibility</p:attrName>
                                        </p:attrNameLst>
                                      </p:cBhvr>
                                      <p:to>
                                        <p:strVal val="visible"/>
                                      </p:to>
                                    </p:set>
                                    <p:anim calcmode="lin" valueType="num">
                                      <p:cBhvr additive="base">
                                        <p:cTn dur="300" fill="hold" id="73"/>
                                        <p:tgtEl>
                                          <p:spTgt spid="82"/>
                                        </p:tgtEl>
                                        <p:attrNameLst>
                                          <p:attrName>ppt_x</p:attrName>
                                        </p:attrNameLst>
                                      </p:cBhvr>
                                      <p:tavLst>
                                        <p:tav tm="0">
                                          <p:val>
                                            <p:strVal val="0-#ppt_w/2"/>
                                          </p:val>
                                        </p:tav>
                                        <p:tav tm="100000">
                                          <p:val>
                                            <p:strVal val="#ppt_x"/>
                                          </p:val>
                                        </p:tav>
                                      </p:tavLst>
                                    </p:anim>
                                    <p:anim calcmode="lin" valueType="num">
                                      <p:cBhvr additive="base">
                                        <p:cTn dur="300" fill="hold" id="74"/>
                                        <p:tgtEl>
                                          <p:spTgt spid="82"/>
                                        </p:tgtEl>
                                        <p:attrNameLst>
                                          <p:attrName>ppt_y</p:attrName>
                                        </p:attrNameLst>
                                      </p:cBhvr>
                                      <p:tavLst>
                                        <p:tav tm="0">
                                          <p:val>
                                            <p:strVal val="#ppt_y"/>
                                          </p:val>
                                        </p:tav>
                                        <p:tav tm="100000">
                                          <p:val>
                                            <p:strVal val="#ppt_y"/>
                                          </p:val>
                                        </p:tav>
                                      </p:tavLst>
                                    </p:anim>
                                  </p:childTnLst>
                                </p:cTn>
                              </p:par>
                            </p:childTnLst>
                          </p:cTn>
                        </p:par>
                        <p:par>
                          <p:cTn fill="hold" id="75" nodeType="afterGroup">
                            <p:stCondLst>
                              <p:cond delay="7600"/>
                            </p:stCondLst>
                            <p:childTnLst>
                              <p:par>
                                <p:cTn fill="hold" id="76" nodeType="afterEffect" presetClass="entr" presetID="2" presetSubtype="8">
                                  <p:stCondLst>
                                    <p:cond delay="0"/>
                                  </p:stCondLst>
                                  <p:childTnLst>
                                    <p:set>
                                      <p:cBhvr>
                                        <p:cTn dur="1" fill="hold" id="77">
                                          <p:stCondLst>
                                            <p:cond delay="0"/>
                                          </p:stCondLst>
                                        </p:cTn>
                                        <p:tgtEl>
                                          <p:spTgt spid="87"/>
                                        </p:tgtEl>
                                        <p:attrNameLst>
                                          <p:attrName>style.visibility</p:attrName>
                                        </p:attrNameLst>
                                      </p:cBhvr>
                                      <p:to>
                                        <p:strVal val="visible"/>
                                      </p:to>
                                    </p:set>
                                    <p:anim calcmode="lin" valueType="num">
                                      <p:cBhvr additive="base">
                                        <p:cTn dur="300" fill="hold" id="78"/>
                                        <p:tgtEl>
                                          <p:spTgt spid="87"/>
                                        </p:tgtEl>
                                        <p:attrNameLst>
                                          <p:attrName>ppt_x</p:attrName>
                                        </p:attrNameLst>
                                      </p:cBhvr>
                                      <p:tavLst>
                                        <p:tav tm="0">
                                          <p:val>
                                            <p:strVal val="0-#ppt_w/2"/>
                                          </p:val>
                                        </p:tav>
                                        <p:tav tm="100000">
                                          <p:val>
                                            <p:strVal val="#ppt_x"/>
                                          </p:val>
                                        </p:tav>
                                      </p:tavLst>
                                    </p:anim>
                                    <p:anim calcmode="lin" valueType="num">
                                      <p:cBhvr additive="base">
                                        <p:cTn dur="300" fill="hold" id="79"/>
                                        <p:tgtEl>
                                          <p:spTgt spid="87"/>
                                        </p:tgtEl>
                                        <p:attrNameLst>
                                          <p:attrName>ppt_y</p:attrName>
                                        </p:attrNameLst>
                                      </p:cBhvr>
                                      <p:tavLst>
                                        <p:tav tm="0">
                                          <p:val>
                                            <p:strVal val="#ppt_y"/>
                                          </p:val>
                                        </p:tav>
                                        <p:tav tm="100000">
                                          <p:val>
                                            <p:strVal val="#ppt_y"/>
                                          </p:val>
                                        </p:tav>
                                      </p:tavLst>
                                    </p:anim>
                                  </p:childTnLst>
                                </p:cTn>
                              </p:par>
                              <p:par>
                                <p:cTn fill="hold" id="80" nodeType="withEffect" presetClass="entr" presetID="10" presetSubtype="0">
                                  <p:stCondLst>
                                    <p:cond delay="0"/>
                                  </p:stCondLst>
                                  <p:childTnLst>
                                    <p:set>
                                      <p:cBhvr>
                                        <p:cTn dur="1" fill="hold" id="81">
                                          <p:stCondLst>
                                            <p:cond delay="0"/>
                                          </p:stCondLst>
                                        </p:cTn>
                                        <p:tgtEl>
                                          <p:spTgt spid="33"/>
                                        </p:tgtEl>
                                        <p:attrNameLst>
                                          <p:attrName>style.visibility</p:attrName>
                                        </p:attrNameLst>
                                      </p:cBhvr>
                                      <p:to>
                                        <p:strVal val="visible"/>
                                      </p:to>
                                    </p:set>
                                    <p:animEffect filter="fade" transition="in">
                                      <p:cBhvr>
                                        <p:cTn dur="500" id="82"/>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3"/>
          </p:custDataLst>
        </p:nvPr>
      </p:nvGrpSpPr>
      <p:grpSpPr>
        <a:xfrm>
          <a:off x="0" y="0"/>
          <a:ext cx="0" cy="0"/>
        </a:xfrm>
      </p:grpSpPr>
      <p:pic>
        <p:nvPicPr>
          <p:cNvPr id="6" name="图片 1"/>
          <p:cNvPicPr>
            <a:picLocks noChangeArrowheads="1" noChangeAspect="1"/>
          </p:cNvPicPr>
          <p:nvPr>
            <p:custDataLst>
              <p:tags r:id="rId5"/>
            </p:custDataLst>
          </p:nvPr>
        </p:nvPicPr>
        <p:blipFill>
          <a:blip r:embed="rId4">
            <a:extLst>
              <a:ext uri="{28A0092B-C50C-407E-A947-70E740481C1C}">
                <a14:useLocalDpi/>
              </a:ext>
            </a:extLst>
          </a:blip>
          <a:srcRect b="29346" l="9808" r="8040" t="15027"/>
          <a:stretch>
            <a:fillRect/>
          </a:stretch>
        </p:blipFill>
        <p:spPr bwMode="auto">
          <a:xfrm>
            <a:off x="3390567" y="2874981"/>
            <a:ext cx="5213351" cy="14271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8" name="图片 2"/>
          <p:cNvPicPr>
            <a:picLocks noChangeArrowheads="1" noChangeAspect="1"/>
          </p:cNvPicPr>
          <p:nvPr>
            <p:custDataLst>
              <p:tags r:id="rId7"/>
            </p:custDataLst>
          </p:nvPr>
        </p:nvPicPr>
        <p:blipFill>
          <a:blip r:embed="rId6">
            <a:extLst>
              <a:ext uri="{28A0092B-C50C-407E-A947-70E740481C1C}">
                <a14:useLocalDpi/>
              </a:ext>
            </a:extLst>
          </a:blip>
          <a:stretch>
            <a:fillRect/>
          </a:stretch>
        </p:blipFill>
        <p:spPr bwMode="auto">
          <a:xfrm>
            <a:off x="3593767" y="4302143"/>
            <a:ext cx="4017962" cy="590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 name="图片 10"/>
          <p:cNvPicPr>
            <a:picLocks noChangeArrowheads="1" noChangeAspect="1"/>
          </p:cNvPicPr>
          <p:nvPr>
            <p:custDataLst>
              <p:tags r:id="rId9"/>
            </p:custDataLst>
          </p:nvPr>
        </p:nvPicPr>
        <p:blipFill>
          <a:blip r:embed="rId8">
            <a:extLst>
              <a:ext uri="{28A0092B-C50C-407E-A947-70E740481C1C}">
                <a14:useLocalDpi/>
              </a:ext>
            </a:extLst>
          </a:blip>
          <a:stretch>
            <a:fillRect/>
          </a:stretch>
        </p:blipFill>
        <p:spPr bwMode="auto">
          <a:xfrm>
            <a:off x="7527590" y="4310080"/>
            <a:ext cx="287339" cy="287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638929067"/>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500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3000" id="7"/>
                                        <p:tgtEl>
                                          <p:spTgt spid="6"/>
                                        </p:tgtEl>
                                      </p:cBhvr>
                                    </p:animEffect>
                                  </p:childTnLst>
                                </p:cTn>
                              </p:par>
                              <p:par>
                                <p:cTn fill="hold" id="8" nodeType="withEffect" presetClass="entr" presetID="22" presetSubtype="8">
                                  <p:stCondLst>
                                    <p:cond delay="6000"/>
                                  </p:stCondLst>
                                  <p:childTnLst>
                                    <p:set>
                                      <p:cBhvr>
                                        <p:cTn dur="1" fill="hold" id="9">
                                          <p:stCondLst>
                                            <p:cond delay="0"/>
                                          </p:stCondLst>
                                        </p:cTn>
                                        <p:tgtEl>
                                          <p:spTgt spid="8"/>
                                        </p:tgtEl>
                                        <p:attrNameLst>
                                          <p:attrName>style.visibility</p:attrName>
                                        </p:attrNameLst>
                                      </p:cBhvr>
                                      <p:to>
                                        <p:strVal val="visible"/>
                                      </p:to>
                                    </p:set>
                                    <p:animEffect filter="wipe(left)" transition="in">
                                      <p:cBhvr>
                                        <p:cTn dur="3000" id="10"/>
                                        <p:tgtEl>
                                          <p:spTgt spid="8"/>
                                        </p:tgtEl>
                                      </p:cBhvr>
                                    </p:animEffect>
                                  </p:childTnLst>
                                </p:cTn>
                              </p:par>
                            </p:childTnLst>
                          </p:cTn>
                        </p:par>
                        <p:par>
                          <p:cTn fill="hold" id="11" nodeType="afterGroup">
                            <p:stCondLst>
                              <p:cond delay="9000"/>
                            </p:stCondLst>
                            <p:childTnLst>
                              <p:par>
                                <p:cTn fill="hold" id="12" nodeType="afterEffect" presetClass="entr" presetID="14" presetSubtype="10">
                                  <p:stCondLst>
                                    <p:cond delay="0"/>
                                  </p:stCondLst>
                                  <p:childTnLst>
                                    <p:set>
                                      <p:cBhvr>
                                        <p:cTn dur="1" fill="hold" id="13">
                                          <p:stCondLst>
                                            <p:cond delay="0"/>
                                          </p:stCondLst>
                                        </p:cTn>
                                        <p:tgtEl>
                                          <p:spTgt spid="9"/>
                                        </p:tgtEl>
                                        <p:attrNameLst>
                                          <p:attrName>style.visibility</p:attrName>
                                        </p:attrNameLst>
                                      </p:cBhvr>
                                      <p:to>
                                        <p:strVal val="visible"/>
                                      </p:to>
                                    </p:set>
                                    <p:animEffect filter="randombar(horizontal)" transition="in">
                                      <p:cBhvr>
                                        <p:cTn dur="500" id="1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pic>
        <p:nvPicPr>
          <p:cNvPr id="4" name="图片 3"/>
          <p:cNvPicPr>
            <a:picLocks noChangeAspect="1"/>
          </p:cNvPicPr>
          <p:nvPr>
            <p:custDataLst>
              <p:tags r:id="rId4"/>
            </p:custDataLst>
          </p:nvPr>
        </p:nvPicPr>
        <p:blipFill>
          <a:blip r:embed="rId3">
            <a:extLst>
              <a:ext uri="{28A0092B-C50C-407E-A947-70E740481C1C}">
                <a14:useLocalDpi/>
              </a:ext>
            </a:extLst>
          </a:blip>
          <a:stretch>
            <a:fillRect/>
          </a:stretch>
        </p:blipFill>
        <p:spPr>
          <a:xfrm>
            <a:off x="9624848" y="3972243"/>
            <a:ext cx="2034436" cy="2958353"/>
          </a:xfrm>
          <a:prstGeom prst="rect">
            <a:avLst/>
          </a:prstGeom>
          <a:effectLst/>
        </p:spPr>
      </p:pic>
      <p:pic>
        <p:nvPicPr>
          <p:cNvPr id="6" name="图片 5"/>
          <p:cNvPicPr>
            <a:picLocks noChangeAspect="1"/>
          </p:cNvPicPr>
          <p:nvPr>
            <p:custDataLst>
              <p:tags r:id="rId6"/>
            </p:custDataLst>
          </p:nvPr>
        </p:nvPicPr>
        <p:blipFill>
          <a:blip r:embed="rId5">
            <a:extLst>
              <a:ext uri="{28A0092B-C50C-407E-A947-70E740481C1C}">
                <a14:useLocalDpi/>
              </a:ext>
            </a:extLst>
          </a:blip>
          <a:stretch>
            <a:fillRect/>
          </a:stretch>
        </p:blipFill>
        <p:spPr>
          <a:xfrm>
            <a:off x="5400489" y="366055"/>
            <a:ext cx="968126" cy="1248139"/>
          </a:xfrm>
          <a:prstGeom prst="rect">
            <a:avLst/>
          </a:prstGeom>
          <a:effectLst/>
        </p:spPr>
      </p:pic>
      <p:pic>
        <p:nvPicPr>
          <p:cNvPr id="7" name="图片 6"/>
          <p:cNvPicPr>
            <a:picLocks noChangeAspect="1"/>
          </p:cNvPicPr>
          <p:nvPr>
            <p:custDataLst>
              <p:tags r:id="rId8"/>
            </p:custDataLst>
          </p:nvPr>
        </p:nvPicPr>
        <p:blipFill>
          <a:blip r:embed="rId7">
            <a:extLst>
              <a:ext uri="{28A0092B-C50C-407E-A947-70E740481C1C}">
                <a14:useLocalDpi/>
              </a:ext>
            </a:extLst>
          </a:blip>
          <a:stretch>
            <a:fillRect/>
          </a:stretch>
        </p:blipFill>
        <p:spPr>
          <a:xfrm>
            <a:off x="0" y="255494"/>
            <a:ext cx="6159500" cy="6858000"/>
          </a:xfrm>
          <a:prstGeom prst="rect">
            <a:avLst/>
          </a:prstGeom>
          <a:effectLst/>
        </p:spPr>
      </p:pic>
      <p:pic>
        <p:nvPicPr>
          <p:cNvPr id="3" name="图片 2"/>
          <p:cNvPicPr>
            <a:picLocks noChangeAspect="1"/>
          </p:cNvPicPr>
          <p:nvPr>
            <p:custDataLst>
              <p:tags r:id="rId10"/>
            </p:custDataLst>
          </p:nvPr>
        </p:nvPicPr>
        <p:blipFill>
          <a:blip r:embed="rId9">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a:ext>
            </a:extLst>
          </a:blip>
          <a:stretch>
            <a:fillRect/>
          </a:stretch>
        </p:blipFill>
        <p:spPr>
          <a:xfrm>
            <a:off x="3429312" y="3040714"/>
            <a:ext cx="3375449" cy="2902885"/>
          </a:xfrm>
          <a:prstGeom prst="rect">
            <a:avLst/>
          </a:prstGeom>
        </p:spPr>
      </p:pic>
      <p:sp>
        <p:nvSpPr>
          <p:cNvPr id="5" name="矩形 4"/>
          <p:cNvSpPr/>
          <p:nvPr>
            <p:custDataLst>
              <p:tags r:id="rId11"/>
            </p:custDataLst>
          </p:nvPr>
        </p:nvSpPr>
        <p:spPr>
          <a:xfrm>
            <a:off x="4317836" y="2769964"/>
            <a:ext cx="457200" cy="1321752"/>
          </a:xfrm>
          <a:prstGeom prst="rect">
            <a:avLst/>
          </a:prstGeom>
        </p:spPr>
        <p:txBody>
          <a:bodyPr vert="eaVert" wrap="none">
            <a:spAutoFit/>
          </a:bodyPr>
          <a:lstStyle/>
          <a:p>
            <a:pPr algn="ctr" defTabSz="1218840"/>
            <a:r>
              <a:rPr altLang="zh-CN" lang="en-US">
                <a:ln w="19050">
                  <a:noFill/>
                </a:ln>
                <a:solidFill>
                  <a:schemeClr val="bg1">
                    <a:lumMod val="50000"/>
                  </a:schemeClr>
                </a:solidFill>
                <a:latin charset="-122" panose="020b0503020204020204" pitchFamily="34" typeface="微软雅黑"/>
                <a:ea charset="-122" panose="020b0503020204020204" pitchFamily="34" typeface="微软雅黑"/>
              </a:rPr>
              <a:t>CONTENTS</a:t>
            </a:r>
          </a:p>
        </p:txBody>
      </p:sp>
      <p:pic>
        <p:nvPicPr>
          <p:cNvPr descr="未标题-1.png" id="22" name="图片 13"/>
          <p:cNvPicPr>
            <a:picLocks noChangeArrowheads="1" noChangeAspect="1"/>
          </p:cNvPicPr>
          <p:nvPr>
            <p:custDataLst>
              <p:tags r:id="rId13"/>
            </p:custDataLst>
          </p:nvPr>
        </p:nvPicPr>
        <p:blipFill>
          <a:blip r:embed="rId12">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a:ext>
            </a:extLst>
          </a:blip>
          <a:stretch>
            <a:fillRect/>
          </a:stretch>
        </p:blipFill>
        <p:spPr bwMode="auto">
          <a:xfrm>
            <a:off x="6115133" y="2187395"/>
            <a:ext cx="627763" cy="6316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未标题-1.png" id="23" name="图片 19"/>
          <p:cNvPicPr>
            <a:picLocks noChangeArrowheads="1" noChangeAspect="1"/>
          </p:cNvPicPr>
          <p:nvPr>
            <p:custDataLst>
              <p:tags r:id="rId15"/>
            </p:custDataLst>
          </p:nvPr>
        </p:nvPicPr>
        <p:blipFill>
          <a:blip r:embed="rId14">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a:ext>
            </a:extLst>
          </a:blip>
          <a:stretch>
            <a:fillRect/>
          </a:stretch>
        </p:blipFill>
        <p:spPr bwMode="auto">
          <a:xfrm>
            <a:off x="6611700" y="3566374"/>
            <a:ext cx="627762" cy="6316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未标题-1.png" id="24" name="图片 20"/>
          <p:cNvPicPr>
            <a:picLocks noChangeArrowheads="1" noChangeAspect="1"/>
          </p:cNvPicPr>
          <p:nvPr>
            <p:custDataLst>
              <p:tags r:id="rId17"/>
            </p:custDataLst>
          </p:nvPr>
        </p:nvPicPr>
        <p:blipFill>
          <a:blip r:embed="rId16">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a:ext>
            </a:extLst>
          </a:blip>
          <a:stretch>
            <a:fillRect/>
          </a:stretch>
        </p:blipFill>
        <p:spPr bwMode="auto">
          <a:xfrm>
            <a:off x="6631515" y="4819765"/>
            <a:ext cx="627763" cy="6316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 name="TextBox 7"/>
          <p:cNvSpPr txBox="1">
            <a:spLocks noChangeArrowheads="1"/>
          </p:cNvSpPr>
          <p:nvPr>
            <p:custDataLst>
              <p:tags r:id="rId18"/>
            </p:custDataLst>
          </p:nvPr>
        </p:nvSpPr>
        <p:spPr bwMode="auto">
          <a:xfrm>
            <a:off x="6925812" y="2147686"/>
            <a:ext cx="2951683" cy="731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02" lIns="121808" rIns="121808" tIns="60902">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88" eaLnBrk="1" fontAlgn="base" hangingPunct="1">
              <a:spcBef>
                <a:spcPct val="0"/>
              </a:spcBef>
              <a:spcAft>
                <a:spcPct val="0"/>
              </a:spcAft>
            </a:pPr>
            <a:r>
              <a:rPr altLang="en-US" lang="zh-CN" sz="4000">
                <a:solidFill>
                  <a:srgbClr val="000000"/>
                </a:solidFill>
                <a:latin charset="-122" pitchFamily="2" typeface="华文楷体"/>
                <a:ea charset="-122" pitchFamily="2" typeface="华文楷体"/>
              </a:rPr>
              <a:t>京剧艺术</a:t>
            </a:r>
          </a:p>
        </p:txBody>
      </p:sp>
      <p:sp>
        <p:nvSpPr>
          <p:cNvPr id="26" name="TextBox 8"/>
          <p:cNvSpPr txBox="1">
            <a:spLocks noChangeArrowheads="1"/>
          </p:cNvSpPr>
          <p:nvPr>
            <p:custDataLst>
              <p:tags r:id="rId19"/>
            </p:custDataLst>
          </p:nvPr>
        </p:nvSpPr>
        <p:spPr bwMode="auto">
          <a:xfrm>
            <a:off x="7357161" y="3483725"/>
            <a:ext cx="3127331" cy="731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02" lIns="121808" rIns="121808" tIns="60902"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88" eaLnBrk="1" fontAlgn="base" hangingPunct="1">
              <a:spcBef>
                <a:spcPct val="0"/>
              </a:spcBef>
              <a:spcAft>
                <a:spcPct val="0"/>
              </a:spcAft>
            </a:pPr>
            <a:r>
              <a:rPr altLang="en-US" lang="zh-CN" sz="4000">
                <a:solidFill>
                  <a:srgbClr val="000000"/>
                </a:solidFill>
                <a:latin charset="-122" pitchFamily="2" typeface="华文楷体"/>
                <a:ea charset="-122" pitchFamily="2" typeface="华文楷体"/>
              </a:rPr>
              <a:t>京剧的分类</a:t>
            </a:r>
          </a:p>
        </p:txBody>
      </p:sp>
      <p:sp>
        <p:nvSpPr>
          <p:cNvPr id="27" name="TextBox 9"/>
          <p:cNvSpPr txBox="1">
            <a:spLocks noChangeArrowheads="1"/>
          </p:cNvSpPr>
          <p:nvPr>
            <p:custDataLst>
              <p:tags r:id="rId20"/>
            </p:custDataLst>
          </p:nvPr>
        </p:nvSpPr>
        <p:spPr bwMode="auto">
          <a:xfrm>
            <a:off x="7368678" y="4819765"/>
            <a:ext cx="2951683" cy="731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02" lIns="121808" rIns="121808" tIns="60902"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88" eaLnBrk="1" fontAlgn="base" hangingPunct="1">
              <a:spcBef>
                <a:spcPct val="0"/>
              </a:spcBef>
              <a:spcAft>
                <a:spcPct val="0"/>
              </a:spcAft>
            </a:pPr>
            <a:r>
              <a:rPr altLang="en-US" lang="zh-CN" sz="4000">
                <a:solidFill>
                  <a:srgbClr val="000000"/>
                </a:solidFill>
                <a:latin charset="-122" pitchFamily="2" typeface="华文楷体"/>
                <a:ea charset="-122" pitchFamily="2" typeface="华文楷体"/>
              </a:rPr>
              <a:t>京剧脸谱</a:t>
            </a:r>
          </a:p>
        </p:txBody>
      </p:sp>
      <p:pic>
        <p:nvPicPr>
          <p:cNvPr id="28" name="图片 27"/>
          <p:cNvPicPr>
            <a:picLocks noChangeAspect="1"/>
          </p:cNvPicPr>
          <p:nvPr>
            <p:custDataLst>
              <p:tags r:id="rId22"/>
            </p:custDataLst>
          </p:nvPr>
        </p:nvPicPr>
        <p:blipFill>
          <a:blip r:embed="rId21">
            <a:extLst>
              <a:ext uri="{28A0092B-C50C-407E-A947-70E740481C1C}">
                <a14:useLocalDpi/>
              </a:ext>
            </a:extLst>
          </a:blip>
          <a:stretch>
            <a:fillRect/>
          </a:stretch>
        </p:blipFill>
        <p:spPr>
          <a:xfrm>
            <a:off x="11247652" y="1212444"/>
            <a:ext cx="521452" cy="2581555"/>
          </a:xfrm>
          <a:prstGeom prst="rect">
            <a:avLst/>
          </a:prstGeom>
        </p:spPr>
      </p:pic>
    </p:spTree>
    <p:extLst>
      <p:ext uri="{BB962C8B-B14F-4D97-AF65-F5344CB8AC3E}">
        <p14:creationId val="4057486585"/>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1000"/>
                                  </p:stCondLst>
                                  <p:childTnLst>
                                    <p:set>
                                      <p:cBhvr>
                                        <p:cTn dur="1" fill="hold" id="6">
                                          <p:stCondLst>
                                            <p:cond delay="0"/>
                                          </p:stCondLst>
                                        </p:cTn>
                                        <p:tgtEl>
                                          <p:spTgt spid="4"/>
                                        </p:tgtEl>
                                        <p:attrNameLst>
                                          <p:attrName>style.visibility</p:attrName>
                                        </p:attrNameLst>
                                      </p:cBhvr>
                                      <p:to>
                                        <p:strVal val="visible"/>
                                      </p:to>
                                    </p:set>
                                    <p:animEffect filter="fade" transition="in">
                                      <p:cBhvr>
                                        <p:cTn dur="2000" id="7"/>
                                        <p:tgtEl>
                                          <p:spTgt spid="4"/>
                                        </p:tgtEl>
                                      </p:cBhvr>
                                    </p:animEffect>
                                    <p:anim calcmode="lin" valueType="num">
                                      <p:cBhvr>
                                        <p:cTn dur="2000" fill="hold" id="8"/>
                                        <p:tgtEl>
                                          <p:spTgt spid="4"/>
                                        </p:tgtEl>
                                        <p:attrNameLst>
                                          <p:attrName>ppt_x</p:attrName>
                                        </p:attrNameLst>
                                      </p:cBhvr>
                                      <p:tavLst>
                                        <p:tav tm="0">
                                          <p:val>
                                            <p:strVal val="#ppt_x"/>
                                          </p:val>
                                        </p:tav>
                                        <p:tav tm="100000">
                                          <p:val>
                                            <p:strVal val="#ppt_x"/>
                                          </p:val>
                                        </p:tav>
                                      </p:tavLst>
                                    </p:anim>
                                    <p:anim calcmode="lin" valueType="num">
                                      <p:cBhvr>
                                        <p:cTn dur="2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6">
                                  <p:stCondLst>
                                    <p:cond delay="200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2000" fill="hold" id="12"/>
                                        <p:tgtEl>
                                          <p:spTgt spid="6"/>
                                        </p:tgtEl>
                                        <p:attrNameLst>
                                          <p:attrName>ppt_x</p:attrName>
                                        </p:attrNameLst>
                                      </p:cBhvr>
                                      <p:tavLst>
                                        <p:tav tm="0">
                                          <p:val>
                                            <p:strVal val="1+#ppt_w/2"/>
                                          </p:val>
                                        </p:tav>
                                        <p:tav tm="100000">
                                          <p:val>
                                            <p:strVal val="#ppt_x"/>
                                          </p:val>
                                        </p:tav>
                                      </p:tavLst>
                                    </p:anim>
                                    <p:anim calcmode="lin" valueType="num">
                                      <p:cBhvr additive="base">
                                        <p:cTn dur="2000" fill="hold" id="13"/>
                                        <p:tgtEl>
                                          <p:spTgt spid="6"/>
                                        </p:tgtEl>
                                        <p:attrNameLst>
                                          <p:attrName>ppt_y</p:attrName>
                                        </p:attrNameLst>
                                      </p:cBhvr>
                                      <p:tavLst>
                                        <p:tav tm="0">
                                          <p:val>
                                            <p:strVal val="1+#ppt_h/2"/>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1000" id="16"/>
                                        <p:tgtEl>
                                          <p:spTgt spid="7"/>
                                        </p:tgtEl>
                                      </p:cBhvr>
                                    </p:animEffect>
                                    <p:anim calcmode="lin" valueType="num">
                                      <p:cBhvr>
                                        <p:cTn dur="1000" fill="hold" id="17"/>
                                        <p:tgtEl>
                                          <p:spTgt spid="7"/>
                                        </p:tgtEl>
                                        <p:attrNameLst>
                                          <p:attrName>ppt_x</p:attrName>
                                        </p:attrNameLst>
                                      </p:cBhvr>
                                      <p:tavLst>
                                        <p:tav tm="0">
                                          <p:val>
                                            <p:strVal val="#ppt_x"/>
                                          </p:val>
                                        </p:tav>
                                        <p:tav tm="100000">
                                          <p:val>
                                            <p:strVal val="#ppt_x"/>
                                          </p:val>
                                        </p:tav>
                                      </p:tavLst>
                                    </p:anim>
                                    <p:anim calcmode="lin" valueType="num">
                                      <p:cBhvr>
                                        <p:cTn dur="1000" fill="hold" id="18"/>
                                        <p:tgtEl>
                                          <p:spTgt spid="7"/>
                                        </p:tgtEl>
                                        <p:attrNameLst>
                                          <p:attrName>ppt_y</p:attrName>
                                        </p:attrNameLst>
                                      </p:cBhvr>
                                      <p:tavLst>
                                        <p:tav tm="0">
                                          <p:val>
                                            <p:strVal val="#ppt_y+.1"/>
                                          </p:val>
                                        </p:tav>
                                        <p:tav tm="100000">
                                          <p:val>
                                            <p:strVal val="#ppt_y"/>
                                          </p:val>
                                        </p:tav>
                                      </p:tavLst>
                                    </p:anim>
                                  </p:childTnLst>
                                </p:cTn>
                              </p:par>
                              <p:par>
                                <p:cTn fill="hold" id="19" nodeType="withEffect" presetClass="entr" presetID="21" presetSubtype="1">
                                  <p:stCondLst>
                                    <p:cond delay="0"/>
                                  </p:stCondLst>
                                  <p:childTnLst>
                                    <p:set>
                                      <p:cBhvr>
                                        <p:cTn dur="1" fill="hold" id="20">
                                          <p:stCondLst>
                                            <p:cond delay="0"/>
                                          </p:stCondLst>
                                        </p:cTn>
                                        <p:tgtEl>
                                          <p:spTgt spid="3"/>
                                        </p:tgtEl>
                                        <p:attrNameLst>
                                          <p:attrName>style.visibility</p:attrName>
                                        </p:attrNameLst>
                                      </p:cBhvr>
                                      <p:to>
                                        <p:strVal val="visible"/>
                                      </p:to>
                                    </p:set>
                                    <p:animEffect filter="wheel(1)" transition="in">
                                      <p:cBhvr>
                                        <p:cTn dur="2000" id="21"/>
                                        <p:tgtEl>
                                          <p:spTgt spid="3"/>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5"/>
                                        </p:tgtEl>
                                        <p:attrNameLst>
                                          <p:attrName>style.visibility</p:attrName>
                                        </p:attrNameLst>
                                      </p:cBhvr>
                                      <p:to>
                                        <p:strVal val="visible"/>
                                      </p:to>
                                    </p:set>
                                    <p:animEffect filter="wipe(up)" transition="in">
                                      <p:cBhvr>
                                        <p:cTn dur="500" id="24"/>
                                        <p:tgtEl>
                                          <p:spTgt spid="5"/>
                                        </p:tgtEl>
                                      </p:cBhvr>
                                    </p:animEffect>
                                  </p:childTnLst>
                                </p:cTn>
                              </p:par>
                            </p:childTnLst>
                          </p:cTn>
                        </p:par>
                        <p:par>
                          <p:cTn fill="hold" id="25" nodeType="afterGroup">
                            <p:stCondLst>
                              <p:cond delay="4000"/>
                            </p:stCondLst>
                            <p:childTnLst>
                              <p:par>
                                <p:cTn fill="hold" id="26" nodeType="afterEffect" presetClass="entr" presetID="1" presetSubtype="0">
                                  <p:stCondLst>
                                    <p:cond delay="0"/>
                                  </p:stCondLst>
                                  <p:childTnLst>
                                    <p:set>
                                      <p:cBhvr>
                                        <p:cTn dur="1" fill="hold" id="27">
                                          <p:stCondLst>
                                            <p:cond delay="0"/>
                                          </p:stCondLst>
                                        </p:cTn>
                                        <p:tgtEl>
                                          <p:spTgt spid="22"/>
                                        </p:tgtEl>
                                        <p:attrNameLst>
                                          <p:attrName>style.visibility</p:attrName>
                                        </p:attrNameLst>
                                      </p:cBhvr>
                                      <p:to>
                                        <p:strVal val="visible"/>
                                      </p:to>
                                    </p:set>
                                  </p:childTnLst>
                                </p:cTn>
                              </p:par>
                              <p:par>
                                <p:cTn accel="50000" decel="50000" fill="hold" id="28" nodeType="withEffect" presetClass="path" presetID="56" presetSubtype="0">
                                  <p:stCondLst>
                                    <p:cond delay="0"/>
                                  </p:stCondLst>
                                  <p:childTnLst>
                                    <p:animMotion origin="layout" path="M -0.13138 0.28287 L -3.54167E-06 3.7037E-06" pathEditMode="relative" ptsTypes="AA" rAng="0">
                                      <p:cBhvr>
                                        <p:cTn dur="500" fill="hold" id="29"/>
                                        <p:tgtEl>
                                          <p:spTgt spid="22"/>
                                        </p:tgtEl>
                                        <p:attrNameLst>
                                          <p:attrName>ppt_x,ppt_y</p:attrName>
                                        </p:attrNameLst>
                                      </p:cBhvr>
                                      <p:rCtr x="6562" y="-14144"/>
                                    </p:animMotion>
                                  </p:childTnLst>
                                </p:cTn>
                              </p:par>
                              <p:par>
                                <p:cTn fill="hold" id="30" nodeType="withEffect" presetClass="entr" presetID="1" presetSubtype="0">
                                  <p:stCondLst>
                                    <p:cond delay="200"/>
                                  </p:stCondLst>
                                  <p:childTnLst>
                                    <p:set>
                                      <p:cBhvr>
                                        <p:cTn dur="1" fill="hold" id="31">
                                          <p:stCondLst>
                                            <p:cond delay="0"/>
                                          </p:stCondLst>
                                        </p:cTn>
                                        <p:tgtEl>
                                          <p:spTgt spid="23"/>
                                        </p:tgtEl>
                                        <p:attrNameLst>
                                          <p:attrName>style.visibility</p:attrName>
                                        </p:attrNameLst>
                                      </p:cBhvr>
                                      <p:to>
                                        <p:strVal val="visible"/>
                                      </p:to>
                                    </p:set>
                                  </p:childTnLst>
                                </p:cTn>
                              </p:par>
                              <p:par>
                                <p:cTn accel="50000" decel="50000" fill="hold" id="32" nodeType="withEffect" presetClass="path" presetID="56" presetSubtype="0">
                                  <p:stCondLst>
                                    <p:cond delay="200"/>
                                  </p:stCondLst>
                                  <p:childTnLst>
                                    <p:animMotion origin="layout" path="M -0.175 0.15741 L 1.25E-06 -2.22222E-06" pathEditMode="relative" ptsTypes="AA" rAng="0">
                                      <p:cBhvr>
                                        <p:cTn dur="500" fill="hold" id="33"/>
                                        <p:tgtEl>
                                          <p:spTgt spid="23"/>
                                        </p:tgtEl>
                                        <p:attrNameLst>
                                          <p:attrName>ppt_x,ppt_y</p:attrName>
                                        </p:attrNameLst>
                                      </p:cBhvr>
                                      <p:rCtr x="8750" y="-7870"/>
                                    </p:animMotion>
                                  </p:childTnLst>
                                </p:cTn>
                              </p:par>
                              <p:par>
                                <p:cTn fill="hold" id="34" nodeType="withEffect" presetClass="entr" presetID="1" presetSubtype="0">
                                  <p:stCondLst>
                                    <p:cond delay="400"/>
                                  </p:stCondLst>
                                  <p:childTnLst>
                                    <p:set>
                                      <p:cBhvr>
                                        <p:cTn dur="1" fill="hold" id="35">
                                          <p:stCondLst>
                                            <p:cond delay="0"/>
                                          </p:stCondLst>
                                        </p:cTn>
                                        <p:tgtEl>
                                          <p:spTgt spid="24"/>
                                        </p:tgtEl>
                                        <p:attrNameLst>
                                          <p:attrName>style.visibility</p:attrName>
                                        </p:attrNameLst>
                                      </p:cBhvr>
                                      <p:to>
                                        <p:strVal val="visible"/>
                                      </p:to>
                                    </p:set>
                                  </p:childTnLst>
                                </p:cTn>
                              </p:par>
                              <p:par>
                                <p:cTn accel="50000" decel="50000" fill="hold" id="36" nodeType="withEffect" presetClass="path" presetID="56" presetSubtype="0">
                                  <p:stCondLst>
                                    <p:cond delay="400"/>
                                  </p:stCondLst>
                                  <p:childTnLst>
                                    <p:animMotion origin="layout" path="M -0.19297 0.0081 L -1.45833E-06 -2.59259E-06" pathEditMode="relative" ptsTypes="AA" rAng="0">
                                      <p:cBhvr>
                                        <p:cTn dur="500" fill="hold" id="37"/>
                                        <p:tgtEl>
                                          <p:spTgt spid="24"/>
                                        </p:tgtEl>
                                        <p:attrNameLst>
                                          <p:attrName>ppt_x,ppt_y</p:attrName>
                                        </p:attrNameLst>
                                      </p:cBhvr>
                                      <p:rCtr x="9648" y="-417"/>
                                    </p:animMotion>
                                  </p:childTnLst>
                                </p:cTn>
                              </p:par>
                            </p:childTnLst>
                          </p:cTn>
                        </p:par>
                        <p:par>
                          <p:cTn fill="hold" id="38" nodeType="afterGroup">
                            <p:stCondLst>
                              <p:cond delay="4900"/>
                            </p:stCondLst>
                            <p:childTnLst>
                              <p:par>
                                <p:cTn fill="hold" grpId="0" id="39" nodeType="afterEffect" presetClass="entr" presetID="14" presetSubtype="10">
                                  <p:stCondLst>
                                    <p:cond delay="0"/>
                                  </p:stCondLst>
                                  <p:childTnLst>
                                    <p:set>
                                      <p:cBhvr>
                                        <p:cTn dur="1" fill="hold" id="40">
                                          <p:stCondLst>
                                            <p:cond delay="0"/>
                                          </p:stCondLst>
                                        </p:cTn>
                                        <p:tgtEl>
                                          <p:spTgt spid="25"/>
                                        </p:tgtEl>
                                        <p:attrNameLst>
                                          <p:attrName>style.visibility</p:attrName>
                                        </p:attrNameLst>
                                      </p:cBhvr>
                                      <p:to>
                                        <p:strVal val="visible"/>
                                      </p:to>
                                    </p:set>
                                    <p:animEffect filter="randombar(horizontal)" transition="in">
                                      <p:cBhvr>
                                        <p:cTn dur="500" id="41"/>
                                        <p:tgtEl>
                                          <p:spTgt spid="25"/>
                                        </p:tgtEl>
                                      </p:cBhvr>
                                    </p:animEffect>
                                  </p:childTnLst>
                                </p:cTn>
                              </p:par>
                              <p:par>
                                <p:cTn fill="hold" grpId="0" id="42" nodeType="withEffect" presetClass="entr" presetID="14" presetSubtype="10">
                                  <p:stCondLst>
                                    <p:cond delay="500"/>
                                  </p:stCondLst>
                                  <p:childTnLst>
                                    <p:set>
                                      <p:cBhvr>
                                        <p:cTn dur="1" fill="hold" id="43">
                                          <p:stCondLst>
                                            <p:cond delay="0"/>
                                          </p:stCondLst>
                                        </p:cTn>
                                        <p:tgtEl>
                                          <p:spTgt spid="26"/>
                                        </p:tgtEl>
                                        <p:attrNameLst>
                                          <p:attrName>style.visibility</p:attrName>
                                        </p:attrNameLst>
                                      </p:cBhvr>
                                      <p:to>
                                        <p:strVal val="visible"/>
                                      </p:to>
                                    </p:set>
                                    <p:animEffect filter="randombar(horizontal)" transition="in">
                                      <p:cBhvr>
                                        <p:cTn dur="500" id="44"/>
                                        <p:tgtEl>
                                          <p:spTgt spid="26"/>
                                        </p:tgtEl>
                                      </p:cBhvr>
                                    </p:animEffect>
                                  </p:childTnLst>
                                </p:cTn>
                              </p:par>
                              <p:par>
                                <p:cTn fill="hold" grpId="0" id="45" nodeType="withEffect" presetClass="entr" presetID="14" presetSubtype="10">
                                  <p:stCondLst>
                                    <p:cond delay="700"/>
                                  </p:stCondLst>
                                  <p:childTnLst>
                                    <p:set>
                                      <p:cBhvr>
                                        <p:cTn dur="1" fill="hold" id="46">
                                          <p:stCondLst>
                                            <p:cond delay="0"/>
                                          </p:stCondLst>
                                        </p:cTn>
                                        <p:tgtEl>
                                          <p:spTgt spid="27"/>
                                        </p:tgtEl>
                                        <p:attrNameLst>
                                          <p:attrName>style.visibility</p:attrName>
                                        </p:attrNameLst>
                                      </p:cBhvr>
                                      <p:to>
                                        <p:strVal val="visible"/>
                                      </p:to>
                                    </p:set>
                                    <p:animEffect filter="randombar(horizontal)" transition="in">
                                      <p:cBhvr>
                                        <p:cTn dur="500" id="47"/>
                                        <p:tgtEl>
                                          <p:spTgt spid="27"/>
                                        </p:tgtEl>
                                      </p:cBhvr>
                                    </p:animEffect>
                                  </p:childTnLst>
                                </p:cTn>
                              </p:par>
                              <p:par>
                                <p:cTn fill="hold" id="48" nodeType="withEffect" presetClass="entr" presetID="22" presetSubtype="1">
                                  <p:stCondLst>
                                    <p:cond delay="500"/>
                                  </p:stCondLst>
                                  <p:childTnLst>
                                    <p:set>
                                      <p:cBhvr>
                                        <p:cTn dur="1" fill="hold" id="49">
                                          <p:stCondLst>
                                            <p:cond delay="0"/>
                                          </p:stCondLst>
                                        </p:cTn>
                                        <p:tgtEl>
                                          <p:spTgt spid="28"/>
                                        </p:tgtEl>
                                        <p:attrNameLst>
                                          <p:attrName>style.visibility</p:attrName>
                                        </p:attrNameLst>
                                      </p:cBhvr>
                                      <p:to>
                                        <p:strVal val="visible"/>
                                      </p:to>
                                    </p:set>
                                    <p:animEffect filter="wipe(up)" transition="in">
                                      <p:cBhvr>
                                        <p:cTn dur="3000" id="5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5"/>
      <p:bldP grpId="0" spid="26"/>
      <p:bldP grpId="0" spid="2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3"/>
          </p:custDataLst>
        </p:nvPr>
      </p:nvGrpSpPr>
      <p:grpSpPr>
        <a:xfrm>
          <a:off x="0" y="0"/>
          <a:ext cx="0" cy="0"/>
        </a:xfrm>
      </p:grpSpPr>
      <p:pic>
        <p:nvPicPr>
          <p:cNvPr id="4" name="图片 3"/>
          <p:cNvPicPr>
            <a:picLocks noChangeAspect="1"/>
          </p:cNvPicPr>
          <p:nvPr>
            <p:custDataLst>
              <p:tags r:id="rId5"/>
            </p:custDataLst>
          </p:nvPr>
        </p:nvPicPr>
        <p:blipFill>
          <a:blip r:embed="rId4">
            <a:extLst>
              <a:ext uri="{28A0092B-C50C-407E-A947-70E740481C1C}">
                <a14:useLocalDpi/>
              </a:ext>
            </a:extLst>
          </a:blip>
          <a:stretch>
            <a:fillRect/>
          </a:stretch>
        </p:blipFill>
        <p:spPr>
          <a:xfrm>
            <a:off x="6185647" y="1312934"/>
            <a:ext cx="5957507" cy="5545065"/>
          </a:xfrm>
          <a:prstGeom prst="rect">
            <a:avLst/>
          </a:prstGeom>
          <a:effectLst/>
        </p:spPr>
      </p:pic>
      <p:sp>
        <p:nvSpPr>
          <p:cNvPr id="32" name="TextBox 7"/>
          <p:cNvSpPr txBox="1">
            <a:spLocks noChangeArrowheads="1"/>
          </p:cNvSpPr>
          <p:nvPr>
            <p:custDataLst>
              <p:tags r:id="rId6"/>
            </p:custDataLst>
          </p:nvPr>
        </p:nvSpPr>
        <p:spPr bwMode="auto">
          <a:xfrm>
            <a:off x="3300305" y="3361765"/>
            <a:ext cx="4954711" cy="12035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ctr" defTabSz="1218736" eaLnBrk="1" fontAlgn="base" hangingPunct="1">
              <a:spcBef>
                <a:spcPct val="0"/>
              </a:spcBef>
              <a:spcAft>
                <a:spcPct val="0"/>
              </a:spcAft>
            </a:pPr>
            <a:r>
              <a:rPr altLang="en-US" lang="zh-CN" sz="7098">
                <a:ln w="0"/>
                <a:blipFill dpi="0" rotWithShape="1">
                  <a:blip r:embed="rId7"/>
                  <a:stretch>
                    <a:fillRect/>
                  </a:stretch>
                </a:blipFill>
                <a:effectLst>
                  <a:reflection algn="bl" blurRad="63500" dir="5400000" dist="88900" endA="300" endPos="35500" rotWithShape="0" stA="53000" sy="-90000"/>
                </a:effectLst>
                <a:latin charset="-122" panose="02000603000000000000" pitchFamily="2" typeface="禹卫书法行书简体 "/>
                <a:ea charset="-122" panose="02000603000000000000" pitchFamily="2" typeface="禹卫书法行书简体 "/>
              </a:rPr>
              <a:t>京剧艺术</a:t>
            </a:r>
          </a:p>
        </p:txBody>
      </p:sp>
      <p:pic>
        <p:nvPicPr>
          <p:cNvPr id="33" name="图片 32"/>
          <p:cNvPicPr>
            <a:picLocks noChangeAspect="1"/>
          </p:cNvPicPr>
          <p:nvPr>
            <p:custDataLst>
              <p:tags r:id="rId9"/>
            </p:custDataLst>
          </p:nvPr>
        </p:nvPicPr>
        <p:blipFill>
          <a:blip r:embed="rId8">
            <a:extLst>
              <a:ext uri="{28A0092B-C50C-407E-A947-70E740481C1C}">
                <a14:useLocalDpi/>
              </a:ext>
            </a:extLst>
          </a:blip>
          <a:stretch>
            <a:fillRect/>
          </a:stretch>
        </p:blipFill>
        <p:spPr>
          <a:xfrm>
            <a:off x="148056" y="3899647"/>
            <a:ext cx="2034436" cy="2958353"/>
          </a:xfrm>
          <a:prstGeom prst="rect">
            <a:avLst/>
          </a:prstGeom>
          <a:effectLst/>
        </p:spPr>
      </p:pic>
      <p:sp>
        <p:nvSpPr>
          <p:cNvPr id="34" name="TextBox 7"/>
          <p:cNvSpPr txBox="1">
            <a:spLocks noChangeArrowheads="1"/>
          </p:cNvSpPr>
          <p:nvPr>
            <p:custDataLst>
              <p:tags r:id="rId10"/>
            </p:custDataLst>
          </p:nvPr>
        </p:nvSpPr>
        <p:spPr bwMode="auto">
          <a:xfrm>
            <a:off x="4607808" y="2802062"/>
            <a:ext cx="2339703" cy="6095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ctr" defTabSz="1218736" eaLnBrk="1" fontAlgn="base" hangingPunct="1">
              <a:spcBef>
                <a:spcPct val="0"/>
              </a:spcBef>
              <a:spcAft>
                <a:spcPct val="0"/>
              </a:spcAft>
            </a:pPr>
            <a:r>
              <a:rPr altLang="en-US" b="1" lang="zh-CN" sz="3200">
                <a:ln w="0"/>
                <a:blipFill dpi="0" rotWithShape="1">
                  <a:blip r:embed="rId7"/>
                  <a:stretch>
                    <a:fillRect/>
                  </a:stretch>
                </a:blipFill>
                <a:effectLst/>
                <a:latin charset="-122" panose="020b0503020204020204" pitchFamily="34" typeface="微软雅黑"/>
                <a:ea charset="-122" panose="020b0503020204020204" pitchFamily="34" typeface="微软雅黑"/>
              </a:rPr>
              <a:t>第一幕</a:t>
            </a:r>
          </a:p>
        </p:txBody>
      </p:sp>
      <p:pic>
        <p:nvPicPr>
          <p:cNvPr id="37" name="图片 36"/>
          <p:cNvPicPr>
            <a:picLocks noChangeAspect="1"/>
          </p:cNvPicPr>
          <p:nvPr>
            <p:custDataLst>
              <p:tags r:id="rId12"/>
            </p:custDataLst>
          </p:nvPr>
        </p:nvPicPr>
        <p:blipFill>
          <a:blip r:embed="rId11">
            <a:extLst>
              <a:ext uri="{28A0092B-C50C-407E-A947-70E740481C1C}">
                <a14:useLocalDpi/>
              </a:ext>
            </a:extLst>
          </a:blip>
          <a:stretch>
            <a:fillRect/>
          </a:stretch>
        </p:blipFill>
        <p:spPr>
          <a:xfrm>
            <a:off x="6032500" y="863596"/>
            <a:ext cx="968126" cy="1248139"/>
          </a:xfrm>
          <a:prstGeom prst="rect">
            <a:avLst/>
          </a:prstGeom>
          <a:effectLst/>
        </p:spPr>
      </p:pic>
    </p:spTree>
    <p:extLst>
      <p:ext uri="{BB962C8B-B14F-4D97-AF65-F5344CB8AC3E}">
        <p14:creationId val="3819179150"/>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1000"/>
                                  </p:stCondLst>
                                  <p:childTnLst>
                                    <p:set>
                                      <p:cBhvr>
                                        <p:cTn dur="1" fill="hold" id="11">
                                          <p:stCondLst>
                                            <p:cond delay="0"/>
                                          </p:stCondLst>
                                        </p:cTn>
                                        <p:tgtEl>
                                          <p:spTgt spid="33"/>
                                        </p:tgtEl>
                                        <p:attrNameLst>
                                          <p:attrName>style.visibility</p:attrName>
                                        </p:attrNameLst>
                                      </p:cBhvr>
                                      <p:to>
                                        <p:strVal val="visible"/>
                                      </p:to>
                                    </p:set>
                                    <p:animEffect filter="fade" transition="in">
                                      <p:cBhvr>
                                        <p:cTn dur="2000" id="12"/>
                                        <p:tgtEl>
                                          <p:spTgt spid="33"/>
                                        </p:tgtEl>
                                      </p:cBhvr>
                                    </p:animEffect>
                                    <p:anim calcmode="lin" valueType="num">
                                      <p:cBhvr>
                                        <p:cTn dur="2000" fill="hold" id="13"/>
                                        <p:tgtEl>
                                          <p:spTgt spid="33"/>
                                        </p:tgtEl>
                                        <p:attrNameLst>
                                          <p:attrName>ppt_x</p:attrName>
                                        </p:attrNameLst>
                                      </p:cBhvr>
                                      <p:tavLst>
                                        <p:tav tm="0">
                                          <p:val>
                                            <p:strVal val="#ppt_x"/>
                                          </p:val>
                                        </p:tav>
                                        <p:tav tm="100000">
                                          <p:val>
                                            <p:strVal val="#ppt_x"/>
                                          </p:val>
                                        </p:tav>
                                      </p:tavLst>
                                    </p:anim>
                                    <p:anim calcmode="lin" valueType="num">
                                      <p:cBhvr>
                                        <p:cTn dur="2000" fill="hold" id="14"/>
                                        <p:tgtEl>
                                          <p:spTgt spid="33"/>
                                        </p:tgtEl>
                                        <p:attrNameLst>
                                          <p:attrName>ppt_y</p:attrName>
                                        </p:attrNameLst>
                                      </p:cBhvr>
                                      <p:tavLst>
                                        <p:tav tm="0">
                                          <p:val>
                                            <p:strVal val="#ppt_y+.1"/>
                                          </p:val>
                                        </p:tav>
                                        <p:tav tm="100000">
                                          <p:val>
                                            <p:strVal val="#ppt_y"/>
                                          </p:val>
                                        </p:tav>
                                      </p:tavLst>
                                    </p:anim>
                                  </p:childTnLst>
                                </p:cTn>
                              </p:par>
                              <p:par>
                                <p:cTn fill="hold" id="15" nodeType="withEffect" presetClass="entr" presetID="2" presetSubtype="6">
                                  <p:stCondLst>
                                    <p:cond delay="2000"/>
                                  </p:stCondLst>
                                  <p:childTnLst>
                                    <p:set>
                                      <p:cBhvr>
                                        <p:cTn dur="1" fill="hold" id="16">
                                          <p:stCondLst>
                                            <p:cond delay="0"/>
                                          </p:stCondLst>
                                        </p:cTn>
                                        <p:tgtEl>
                                          <p:spTgt spid="37"/>
                                        </p:tgtEl>
                                        <p:attrNameLst>
                                          <p:attrName>style.visibility</p:attrName>
                                        </p:attrNameLst>
                                      </p:cBhvr>
                                      <p:to>
                                        <p:strVal val="visible"/>
                                      </p:to>
                                    </p:set>
                                    <p:anim calcmode="lin" valueType="num">
                                      <p:cBhvr additive="base">
                                        <p:cTn dur="2000" fill="hold" id="17"/>
                                        <p:tgtEl>
                                          <p:spTgt spid="37"/>
                                        </p:tgtEl>
                                        <p:attrNameLst>
                                          <p:attrName>ppt_x</p:attrName>
                                        </p:attrNameLst>
                                      </p:cBhvr>
                                      <p:tavLst>
                                        <p:tav tm="0">
                                          <p:val>
                                            <p:strVal val="1+#ppt_w/2"/>
                                          </p:val>
                                        </p:tav>
                                        <p:tav tm="100000">
                                          <p:val>
                                            <p:strVal val="#ppt_x"/>
                                          </p:val>
                                        </p:tav>
                                      </p:tavLst>
                                    </p:anim>
                                    <p:anim calcmode="lin" valueType="num">
                                      <p:cBhvr additive="base">
                                        <p:cTn dur="2000" fill="hold" id="18"/>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pic>
        <p:nvPicPr>
          <p:cNvPr id="8" name="图片 7"/>
          <p:cNvPicPr>
            <a:picLocks noChangeAspect="1"/>
          </p:cNvPicPr>
          <p:nvPr>
            <p:custDataLst>
              <p:tags r:id="rId4"/>
            </p:custDataLst>
          </p:nvPr>
        </p:nvPicPr>
        <p:blipFill>
          <a:blip r:embed="rId3">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a:ext>
            </a:extLst>
          </a:blip>
          <a:stretch>
            <a:fillRect/>
          </a:stretch>
        </p:blipFill>
        <p:spPr>
          <a:xfrm>
            <a:off x="8012672" y="1145645"/>
            <a:ext cx="4179328" cy="5680353"/>
          </a:xfrm>
          <a:prstGeom prst="rect">
            <a:avLst/>
          </a:prstGeom>
          <a:effectLst/>
        </p:spPr>
      </p:pic>
      <p:sp>
        <p:nvSpPr>
          <p:cNvPr id="11" name="文本框 11"/>
          <p:cNvSpPr txBox="1"/>
          <p:nvPr>
            <p:custDataLst>
              <p:tags r:id="rId5"/>
            </p:custDataLst>
          </p:nvPr>
        </p:nvSpPr>
        <p:spPr>
          <a:xfrm>
            <a:off x="903079" y="2119653"/>
            <a:ext cx="3650838" cy="25603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z="1200">
                <a:solidFill>
                  <a:schemeClr val="bg1">
                    <a:lumMod val="50000"/>
                  </a:schemeClr>
                </a:solidFill>
                <a:latin charset="-122" panose="020b0503020204020204" pitchFamily="34" typeface="微软雅黑"/>
                <a:ea charset="-122" panose="020b0503020204020204" pitchFamily="34" typeface="微软雅黑"/>
              </a:rPr>
              <a:t>       中国京剧是中国的“国粹”，已有２００年历史，清朝乾隆五十五年（１７９０年）四大徽班(三庆、四喜、春台、和春)四班进京后与北京剧坛的昆曲、汉剧、弋阳、乱弹等剧种经过五、六十年的融汇，衍变成为京剧，是中国最大戏曲剧种。京剧是综合性表演艺术。集唱（歌唱）、念（念白）、做（表演）、打（武打）、舞(舞蹈)为一体、通过程式的表演手段叙演故事，刻划人物，表达“喜、怒、哀、乐、惊、恐、悲”思想感情。</a:t>
            </a:r>
          </a:p>
        </p:txBody>
      </p:sp>
      <p:pic>
        <p:nvPicPr>
          <p:cNvPr id="9" name="图片 8"/>
          <p:cNvPicPr>
            <a:picLocks noChangeAspect="1"/>
          </p:cNvPicPr>
          <p:nvPr>
            <p:custDataLst>
              <p:tags r:id="rId7"/>
            </p:custDataLst>
          </p:nvPr>
        </p:nvPicPr>
        <p:blipFill>
          <a:blip r:embed="rId6">
            <a:extLst>
              <a:ext uri="{28A0092B-C50C-407E-A947-70E740481C1C}">
                <a14:useLocalDpi/>
              </a:ext>
            </a:extLst>
          </a:blip>
          <a:stretch>
            <a:fillRect/>
          </a:stretch>
        </p:blipFill>
        <p:spPr>
          <a:xfrm>
            <a:off x="4783931" y="379163"/>
            <a:ext cx="2777611" cy="3362372"/>
          </a:xfrm>
          <a:prstGeom prst="rect">
            <a:avLst/>
          </a:prstGeom>
        </p:spPr>
      </p:pic>
      <p:sp>
        <p:nvSpPr>
          <p:cNvPr id="12" name="TextBox 7"/>
          <p:cNvSpPr txBox="1">
            <a:spLocks noChangeArrowheads="1"/>
          </p:cNvSpPr>
          <p:nvPr>
            <p:custDataLst>
              <p:tags r:id="rId8"/>
            </p:custDataLst>
          </p:nvPr>
        </p:nvSpPr>
        <p:spPr bwMode="auto">
          <a:xfrm>
            <a:off x="5928051" y="3741536"/>
            <a:ext cx="731376" cy="1502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vert="eaVert"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3200">
                <a:ln w="0"/>
                <a:blipFill dpi="0" rotWithShape="1">
                  <a:blip r:embed="rId9"/>
                  <a:stretch>
                    <a:fillRect/>
                  </a:stretch>
                </a:blipFill>
                <a:effectLst/>
                <a:latin charset="-122" panose="02000603000000000000" pitchFamily="2" typeface="禹卫书法行书简体 "/>
                <a:ea charset="-122" panose="02000603000000000000" pitchFamily="2" typeface="禹卫书法行书简体 "/>
              </a:rPr>
              <a:t>的起源</a:t>
            </a:r>
          </a:p>
        </p:txBody>
      </p:sp>
      <p:pic>
        <p:nvPicPr>
          <p:cNvPr id="15" name="图片 14"/>
          <p:cNvPicPr>
            <a:picLocks noChangeAspect="1"/>
          </p:cNvPicPr>
          <p:nvPr>
            <p:custDataLst>
              <p:tags r:id="rId11"/>
            </p:custDataLst>
          </p:nvPr>
        </p:nvPicPr>
        <p:blipFill>
          <a:blip r:embed="rId10">
            <a:extLst>
              <a:ext uri="{28A0092B-C50C-407E-A947-70E740481C1C}">
                <a14:useLocalDpi/>
              </a:ext>
            </a:extLst>
          </a:blip>
          <a:stretch>
            <a:fillRect/>
          </a:stretch>
        </p:blipFill>
        <p:spPr>
          <a:xfrm>
            <a:off x="3811744" y="3928229"/>
            <a:ext cx="2034436" cy="2958353"/>
          </a:xfrm>
          <a:prstGeom prst="rect">
            <a:avLst/>
          </a:prstGeom>
          <a:effectLst/>
        </p:spPr>
      </p:pic>
      <p:grpSp>
        <p:nvGrpSpPr>
          <p:cNvPr id="4" name="组合 3"/>
          <p:cNvGrpSpPr/>
          <p:nvPr>
            <p:custDataLst>
              <p:tags r:id="rId12"/>
            </p:custDataLst>
          </p:nvPr>
        </p:nvGrpSpPr>
        <p:grpSpPr>
          <a:xfrm>
            <a:off x="0" y="4247"/>
            <a:ext cx="3092823" cy="1141398"/>
            <a:chOff x="0" y="4247"/>
            <a:chExt cx="3092823" cy="1141398"/>
          </a:xfrm>
        </p:grpSpPr>
        <p:pic>
          <p:nvPicPr>
            <p:cNvPr id="3" name="图片 2"/>
            <p:cNvPicPr>
              <a:picLocks noChangeAspect="1"/>
            </p:cNvPicPr>
            <p:nvPr>
              <p:custDataLst>
                <p:tags r:id="rId14"/>
              </p:custDataLst>
            </p:nvPr>
          </p:nvPicPr>
          <p:blipFill>
            <a:blip r:embed="rId13">
              <a:extLst>
                <a:ext uri="{28A0092B-C50C-407E-A947-70E740481C1C}">
                  <a14:useLocalDpi/>
                </a:ext>
              </a:extLst>
            </a:blip>
            <a:stretch>
              <a:fillRect/>
            </a:stretch>
          </p:blipFill>
          <p:spPr>
            <a:xfrm>
              <a:off x="0" y="4247"/>
              <a:ext cx="2268044" cy="1141398"/>
            </a:xfrm>
            <a:prstGeom prst="rect">
              <a:avLst/>
            </a:prstGeom>
          </p:spPr>
        </p:pic>
        <p:sp>
          <p:nvSpPr>
            <p:cNvPr id="10" name="TextBox 7"/>
            <p:cNvSpPr txBox="1">
              <a:spLocks noChangeArrowheads="1"/>
            </p:cNvSpPr>
            <p:nvPr>
              <p:custDataLst>
                <p:tags r:id="rId15"/>
              </p:custDataLst>
            </p:nvPr>
          </p:nvSpPr>
          <p:spPr bwMode="auto">
            <a:xfrm>
              <a:off x="931492" y="299818"/>
              <a:ext cx="2161331"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9"/>
                    <a:stretch>
                      <a:fillRect/>
                    </a:stretch>
                  </a:blipFill>
                  <a:effectLst/>
                  <a:latin charset="-122" panose="020b0503020204020204" pitchFamily="34" typeface="微软雅黑"/>
                  <a:ea charset="-122" panose="020b0503020204020204" pitchFamily="34" typeface="微软雅黑"/>
                </a:rPr>
                <a:t>第/一/幕/京剧的起源</a:t>
              </a:r>
            </a:p>
          </p:txBody>
        </p:sp>
      </p:grpSp>
      <p:pic>
        <p:nvPicPr>
          <p:cNvPr id="13" name="图片 12"/>
          <p:cNvPicPr>
            <a:picLocks noChangeAspect="1"/>
          </p:cNvPicPr>
          <p:nvPr>
            <p:custDataLst>
              <p:tags r:id="rId17"/>
            </p:custDataLst>
          </p:nvPr>
        </p:nvPicPr>
        <p:blipFill>
          <a:blip r:embed="rId16">
            <a:extLst>
              <a:ext uri="{28A0092B-C50C-407E-A947-70E740481C1C}">
                <a14:useLocalDpi/>
              </a:ext>
            </a:extLst>
          </a:blip>
          <a:stretch>
            <a:fillRect/>
          </a:stretch>
        </p:blipFill>
        <p:spPr>
          <a:xfrm>
            <a:off x="786691" y="5678985"/>
            <a:ext cx="3392557" cy="1179015"/>
          </a:xfrm>
          <a:prstGeom prst="rect">
            <a:avLst/>
          </a:prstGeom>
        </p:spPr>
      </p:pic>
      <p:pic>
        <p:nvPicPr>
          <p:cNvPr id="14" name="图片 10"/>
          <p:cNvPicPr>
            <a:picLocks noChangeArrowheads="1" noChangeAspect="1"/>
          </p:cNvPicPr>
          <p:nvPr>
            <p:custDataLst>
              <p:tags r:id="rId19"/>
            </p:custDataLst>
          </p:nvPr>
        </p:nvPicPr>
        <p:blipFill>
          <a:blip r:embed="rId18">
            <a:extLst>
              <a:ext uri="{28A0092B-C50C-407E-A947-70E740481C1C}">
                <a14:useLocalDpi/>
              </a:ext>
            </a:extLst>
          </a:blip>
          <a:stretch>
            <a:fillRect/>
          </a:stretch>
        </p:blipFill>
        <p:spPr bwMode="auto">
          <a:xfrm>
            <a:off x="7193066" y="3985821"/>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14955917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6" presetSubtype="32">
                                  <p:stCondLst>
                                    <p:cond delay="0"/>
                                  </p:stCondLst>
                                  <p:childTnLst>
                                    <p:set>
                                      <p:cBhvr>
                                        <p:cTn dur="1" fill="hold" id="9">
                                          <p:stCondLst>
                                            <p:cond delay="0"/>
                                          </p:stCondLst>
                                        </p:cTn>
                                        <p:tgtEl>
                                          <p:spTgt spid="9"/>
                                        </p:tgtEl>
                                        <p:attrNameLst>
                                          <p:attrName>style.visibility</p:attrName>
                                        </p:attrNameLst>
                                      </p:cBhvr>
                                      <p:to>
                                        <p:strVal val="visible"/>
                                      </p:to>
                                    </p:set>
                                    <p:animEffect filter="circle(out)" transition="in">
                                      <p:cBhvr>
                                        <p:cTn dur="3000" id="10"/>
                                        <p:tgtEl>
                                          <p:spTgt spid="9"/>
                                        </p:tgtEl>
                                      </p:cBhvr>
                                    </p:animEffect>
                                  </p:childTnLst>
                                </p:cTn>
                              </p:par>
                              <p:par>
                                <p:cTn fill="hold" id="11" nodeType="withEffect" presetClass="entr" presetID="22" presetSubtype="4">
                                  <p:stCondLst>
                                    <p:cond delay="0"/>
                                  </p:stCondLst>
                                  <p:childTnLst>
                                    <p:set>
                                      <p:cBhvr>
                                        <p:cTn dur="1" fill="hold" id="12">
                                          <p:stCondLst>
                                            <p:cond delay="0"/>
                                          </p:stCondLst>
                                        </p:cTn>
                                        <p:tgtEl>
                                          <p:spTgt spid="13"/>
                                        </p:tgtEl>
                                        <p:attrNameLst>
                                          <p:attrName>style.visibility</p:attrName>
                                        </p:attrNameLst>
                                      </p:cBhvr>
                                      <p:to>
                                        <p:strVal val="visible"/>
                                      </p:to>
                                    </p:set>
                                    <p:animEffect filter="wipe(down)" transition="in">
                                      <p:cBhvr>
                                        <p:cTn dur="2000" id="13"/>
                                        <p:tgtEl>
                                          <p:spTgt spid="13"/>
                                        </p:tgtEl>
                                      </p:cBhvr>
                                    </p:animEffect>
                                  </p:childTnLst>
                                </p:cTn>
                              </p:par>
                              <p:par>
                                <p:cTn fill="hold" id="14" nodeType="withEffect" presetClass="entr" presetID="42" presetSubtype="0">
                                  <p:stCondLst>
                                    <p:cond delay="1000"/>
                                  </p:stCondLst>
                                  <p:childTnLst>
                                    <p:set>
                                      <p:cBhvr>
                                        <p:cTn dur="1" fill="hold" id="15">
                                          <p:stCondLst>
                                            <p:cond delay="0"/>
                                          </p:stCondLst>
                                        </p:cTn>
                                        <p:tgtEl>
                                          <p:spTgt spid="8"/>
                                        </p:tgtEl>
                                        <p:attrNameLst>
                                          <p:attrName>style.visibility</p:attrName>
                                        </p:attrNameLst>
                                      </p:cBhvr>
                                      <p:to>
                                        <p:strVal val="visible"/>
                                      </p:to>
                                    </p:set>
                                    <p:animEffect filter="fade" transition="in">
                                      <p:cBhvr>
                                        <p:cTn dur="2000" id="16"/>
                                        <p:tgtEl>
                                          <p:spTgt spid="8"/>
                                        </p:tgtEl>
                                      </p:cBhvr>
                                    </p:animEffect>
                                    <p:anim calcmode="lin" valueType="num">
                                      <p:cBhvr>
                                        <p:cTn dur="2000" fill="hold" id="17"/>
                                        <p:tgtEl>
                                          <p:spTgt spid="8"/>
                                        </p:tgtEl>
                                        <p:attrNameLst>
                                          <p:attrName>ppt_x</p:attrName>
                                        </p:attrNameLst>
                                      </p:cBhvr>
                                      <p:tavLst>
                                        <p:tav tm="0">
                                          <p:val>
                                            <p:strVal val="#ppt_x"/>
                                          </p:val>
                                        </p:tav>
                                        <p:tav tm="100000">
                                          <p:val>
                                            <p:strVal val="#ppt_x"/>
                                          </p:val>
                                        </p:tav>
                                      </p:tavLst>
                                    </p:anim>
                                    <p:anim calcmode="lin" valueType="num">
                                      <p:cBhvr>
                                        <p:cTn dur="2000" fill="hold" id="18"/>
                                        <p:tgtEl>
                                          <p:spTgt spid="8"/>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3000"/>
                            </p:stCondLst>
                            <p:childTnLst>
                              <p:par>
                                <p:cTn fill="hold" grpId="0" id="20" nodeType="afterEffect" presetClass="entr" presetID="2" presetSubtype="4">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2000" fill="hold" id="22"/>
                                        <p:tgtEl>
                                          <p:spTgt spid="12"/>
                                        </p:tgtEl>
                                        <p:attrNameLst>
                                          <p:attrName>ppt_x</p:attrName>
                                        </p:attrNameLst>
                                      </p:cBhvr>
                                      <p:tavLst>
                                        <p:tav tm="0">
                                          <p:val>
                                            <p:strVal val="#ppt_x"/>
                                          </p:val>
                                        </p:tav>
                                        <p:tav tm="100000">
                                          <p:val>
                                            <p:strVal val="#ppt_x"/>
                                          </p:val>
                                        </p:tav>
                                      </p:tavLst>
                                    </p:anim>
                                    <p:anim calcmode="lin" valueType="num">
                                      <p:cBhvr additive="base">
                                        <p:cTn dur="2000" fill="hold" id="23"/>
                                        <p:tgtEl>
                                          <p:spTgt spid="12"/>
                                        </p:tgtEl>
                                        <p:attrNameLst>
                                          <p:attrName>ppt_y</p:attrName>
                                        </p:attrNameLst>
                                      </p:cBhvr>
                                      <p:tavLst>
                                        <p:tav tm="0">
                                          <p:val>
                                            <p:strVal val="1+#ppt_h/2"/>
                                          </p:val>
                                        </p:tav>
                                        <p:tav tm="100000">
                                          <p:val>
                                            <p:strVal val="#ppt_y"/>
                                          </p:val>
                                        </p:tav>
                                      </p:tavLst>
                                    </p:anim>
                                  </p:childTnLst>
                                </p:cTn>
                              </p:par>
                              <p:par>
                                <p:cTn fill="hold" id="24" nodeType="withEffect" presetClass="entr" presetID="42" presetSubtype="0">
                                  <p:stCondLst>
                                    <p:cond delay="1000"/>
                                  </p:stCondLst>
                                  <p:childTnLst>
                                    <p:set>
                                      <p:cBhvr>
                                        <p:cTn dur="1" fill="hold" id="25">
                                          <p:stCondLst>
                                            <p:cond delay="0"/>
                                          </p:stCondLst>
                                        </p:cTn>
                                        <p:tgtEl>
                                          <p:spTgt spid="15"/>
                                        </p:tgtEl>
                                        <p:attrNameLst>
                                          <p:attrName>style.visibility</p:attrName>
                                        </p:attrNameLst>
                                      </p:cBhvr>
                                      <p:to>
                                        <p:strVal val="visible"/>
                                      </p:to>
                                    </p:set>
                                    <p:animEffect filter="fade" transition="in">
                                      <p:cBhvr>
                                        <p:cTn dur="2000" id="26"/>
                                        <p:tgtEl>
                                          <p:spTgt spid="15"/>
                                        </p:tgtEl>
                                      </p:cBhvr>
                                    </p:animEffect>
                                    <p:anim calcmode="lin" valueType="num">
                                      <p:cBhvr>
                                        <p:cTn dur="2000" fill="hold" id="27"/>
                                        <p:tgtEl>
                                          <p:spTgt spid="15"/>
                                        </p:tgtEl>
                                        <p:attrNameLst>
                                          <p:attrName>ppt_x</p:attrName>
                                        </p:attrNameLst>
                                      </p:cBhvr>
                                      <p:tavLst>
                                        <p:tav tm="0">
                                          <p:val>
                                            <p:strVal val="#ppt_x"/>
                                          </p:val>
                                        </p:tav>
                                        <p:tav tm="100000">
                                          <p:val>
                                            <p:strVal val="#ppt_x"/>
                                          </p:val>
                                        </p:tav>
                                      </p:tavLst>
                                    </p:anim>
                                    <p:anim calcmode="lin" valueType="num">
                                      <p:cBhvr>
                                        <p:cTn dur="2000" fill="hold" id="28"/>
                                        <p:tgtEl>
                                          <p:spTgt spid="15"/>
                                        </p:tgtEl>
                                        <p:attrNameLst>
                                          <p:attrName>ppt_y</p:attrName>
                                        </p:attrNameLst>
                                      </p:cBhvr>
                                      <p:tavLst>
                                        <p:tav tm="0">
                                          <p:val>
                                            <p:strVal val="#ppt_y+.1"/>
                                          </p:val>
                                        </p:tav>
                                        <p:tav tm="100000">
                                          <p:val>
                                            <p:strVal val="#ppt_y"/>
                                          </p:val>
                                        </p:tav>
                                      </p:tavLst>
                                    </p:anim>
                                  </p:childTnLst>
                                </p:cTn>
                              </p:par>
                              <p:par>
                                <p:cTn fill="hold" id="29" nodeType="withEffect" presetClass="entr" presetID="14" presetSubtype="10">
                                  <p:stCondLst>
                                    <p:cond delay="1000"/>
                                  </p:stCondLst>
                                  <p:childTnLst>
                                    <p:set>
                                      <p:cBhvr>
                                        <p:cTn dur="1" fill="hold" id="30">
                                          <p:stCondLst>
                                            <p:cond delay="0"/>
                                          </p:stCondLst>
                                        </p:cTn>
                                        <p:tgtEl>
                                          <p:spTgt spid="14"/>
                                        </p:tgtEl>
                                        <p:attrNameLst>
                                          <p:attrName>style.visibility</p:attrName>
                                        </p:attrNameLst>
                                      </p:cBhvr>
                                      <p:to>
                                        <p:strVal val="visible"/>
                                      </p:to>
                                    </p:set>
                                    <p:animEffect filter="randombar(horizontal)" transition="in">
                                      <p:cBhvr>
                                        <p:cTn dur="500" id="31"/>
                                        <p:tgtEl>
                                          <p:spTgt spid="14"/>
                                        </p:tgtEl>
                                      </p:cBhvr>
                                    </p:animEffect>
                                  </p:childTnLst>
                                </p:cTn>
                              </p:par>
                              <p:par>
                                <p:cTn fill="hold" grpId="0" id="32" nodeType="withEffect" presetClass="entr" presetID="22" presetSubtype="1">
                                  <p:stCondLst>
                                    <p:cond delay="1000"/>
                                  </p:stCondLst>
                                  <p:childTnLst>
                                    <p:set>
                                      <p:cBhvr>
                                        <p:cTn dur="1" fill="hold" id="33">
                                          <p:stCondLst>
                                            <p:cond delay="0"/>
                                          </p:stCondLst>
                                        </p:cTn>
                                        <p:tgtEl>
                                          <p:spTgt spid="11"/>
                                        </p:tgtEl>
                                        <p:attrNameLst>
                                          <p:attrName>style.visibility</p:attrName>
                                        </p:attrNameLst>
                                      </p:cBhvr>
                                      <p:to>
                                        <p:strVal val="visible"/>
                                      </p:to>
                                    </p:set>
                                    <p:animEffect filter="wipe(up)" transition="in">
                                      <p:cBhvr>
                                        <p:cTn dur="5000" id="3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grpSp>
        <p:nvGrpSpPr>
          <p:cNvPr id="4" name="组合 3"/>
          <p:cNvGrpSpPr/>
          <p:nvPr>
            <p:custDataLst>
              <p:tags r:id="rId3"/>
            </p:custDataLst>
          </p:nvPr>
        </p:nvGrpSpPr>
        <p:grpSpPr>
          <a:xfrm>
            <a:off x="0" y="4247"/>
            <a:ext cx="3536576" cy="1141398"/>
            <a:chOff x="0" y="4247"/>
            <a:chExt cx="3536576" cy="1141398"/>
          </a:xfrm>
        </p:grpSpPr>
        <p:pic>
          <p:nvPicPr>
            <p:cNvPr id="3" name="图片 2"/>
            <p:cNvPicPr>
              <a:picLocks noChangeAspect="1"/>
            </p:cNvPicPr>
            <p:nvPr>
              <p:custDataLst>
                <p:tags r:id="rId5"/>
              </p:custDataLst>
            </p:nvPr>
          </p:nvPicPr>
          <p:blipFill>
            <a:blip r:embed="rId4">
              <a:extLst>
                <a:ext uri="{28A0092B-C50C-407E-A947-70E740481C1C}">
                  <a14:useLocalDpi/>
                </a:ext>
              </a:extLst>
            </a:blip>
            <a:stretch>
              <a:fillRect/>
            </a:stretch>
          </p:blipFill>
          <p:spPr>
            <a:xfrm>
              <a:off x="0" y="4247"/>
              <a:ext cx="2268044" cy="1141398"/>
            </a:xfrm>
            <a:prstGeom prst="rect">
              <a:avLst/>
            </a:prstGeom>
          </p:spPr>
        </p:pic>
        <p:sp>
          <p:nvSpPr>
            <p:cNvPr id="10" name="TextBox 7"/>
            <p:cNvSpPr txBox="1">
              <a:spLocks noChangeArrowheads="1"/>
            </p:cNvSpPr>
            <p:nvPr>
              <p:custDataLst>
                <p:tags r:id="rId6"/>
              </p:custDataLst>
            </p:nvPr>
          </p:nvSpPr>
          <p:spPr bwMode="auto">
            <a:xfrm>
              <a:off x="931492" y="299818"/>
              <a:ext cx="2605084"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7"/>
                    <a:stretch>
                      <a:fillRect/>
                    </a:stretch>
                  </a:blipFill>
                  <a:effectLst/>
                  <a:latin charset="-122" panose="020b0503020204020204" pitchFamily="34" typeface="微软雅黑"/>
                  <a:ea charset="-122" panose="020b0503020204020204" pitchFamily="34" typeface="微软雅黑"/>
                </a:rPr>
                <a:t>第/一/幕/京剧的历史</a:t>
              </a:r>
            </a:p>
          </p:txBody>
        </p:sp>
      </p:grpSp>
      <p:pic>
        <p:nvPicPr>
          <p:cNvPr id="33" name="图片 10"/>
          <p:cNvPicPr>
            <a:picLocks noChangeArrowheads="1" noChangeAspect="1"/>
          </p:cNvPicPr>
          <p:nvPr>
            <p:custDataLst>
              <p:tags r:id="rId9"/>
            </p:custDataLst>
          </p:nvPr>
        </p:nvPicPr>
        <p:blipFill>
          <a:blip r:embed="rId8">
            <a:extLst>
              <a:ext uri="{28A0092B-C50C-407E-A947-70E740481C1C}">
                <a14:useLocalDpi/>
              </a:ext>
            </a:extLst>
          </a:blip>
          <a:stretch>
            <a:fillRect/>
          </a:stretch>
        </p:blipFill>
        <p:spPr bwMode="auto">
          <a:xfrm>
            <a:off x="9183231" y="66907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 name="图片 6"/>
          <p:cNvPicPr>
            <a:picLocks noChangeAspect="1"/>
          </p:cNvPicPr>
          <p:nvPr>
            <p:custDataLst>
              <p:tags r:id="rId11"/>
            </p:custDataLst>
          </p:nvPr>
        </p:nvPicPr>
        <p:blipFill>
          <a:blip r:embed="rId10">
            <a:extLst>
              <a:ext uri="{28A0092B-C50C-407E-A947-70E740481C1C}">
                <a14:useLocalDpi/>
              </a:ext>
            </a:extLst>
          </a:blip>
          <a:stretch>
            <a:fillRect/>
          </a:stretch>
        </p:blipFill>
        <p:spPr>
          <a:xfrm>
            <a:off x="7797862" y="1843254"/>
            <a:ext cx="2777611" cy="3362372"/>
          </a:xfrm>
          <a:prstGeom prst="rect">
            <a:avLst/>
          </a:prstGeom>
        </p:spPr>
      </p:pic>
      <p:sp>
        <p:nvSpPr>
          <p:cNvPr id="8" name="TextBox 7"/>
          <p:cNvSpPr txBox="1">
            <a:spLocks noChangeArrowheads="1"/>
          </p:cNvSpPr>
          <p:nvPr>
            <p:custDataLst>
              <p:tags r:id="rId12"/>
            </p:custDataLst>
          </p:nvPr>
        </p:nvSpPr>
        <p:spPr bwMode="auto">
          <a:xfrm>
            <a:off x="8941983" y="5205626"/>
            <a:ext cx="731376" cy="1502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vert="eaVert"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3200">
                <a:ln w="0"/>
                <a:blipFill dpi="0" rotWithShape="1">
                  <a:blip r:embed="rId7"/>
                  <a:stretch>
                    <a:fillRect/>
                  </a:stretch>
                </a:blipFill>
                <a:latin charset="-122" panose="02000603000000000000" pitchFamily="2" typeface="禹卫书法行书简体 "/>
                <a:ea charset="-122" panose="02000603000000000000" pitchFamily="2" typeface="禹卫书法行书简体 "/>
              </a:rPr>
              <a:t>的历史</a:t>
            </a:r>
          </a:p>
        </p:txBody>
      </p:sp>
      <p:sp>
        <p:nvSpPr>
          <p:cNvPr id="27" name="任意多边形 26"/>
          <p:cNvSpPr/>
          <p:nvPr>
            <p:custDataLst>
              <p:tags r:id="rId13"/>
            </p:custDataLst>
          </p:nvPr>
        </p:nvSpPr>
        <p:spPr>
          <a:xfrm flipH="1" rot="5400000">
            <a:off x="3150530" y="2496142"/>
            <a:ext cx="6858000" cy="1865716"/>
          </a:xfrm>
          <a:custGeom>
            <a:gdLst>
              <a:gd fmla="*/ 0 w 12240125" name="connsiteX0"/>
              <a:gd fmla="*/ 259219 h 1271902" name="connsiteY0"/>
              <a:gd fmla="*/ 3978441 w 12240125" name="connsiteX1"/>
              <a:gd fmla="*/ 98798 h 1271902" name="connsiteY1"/>
              <a:gd fmla="*/ 8999621 w 12240125" name="connsiteX2"/>
              <a:gd fmla="*/ 1269872 h 1271902" name="connsiteY2"/>
              <a:gd fmla="*/ 12240125 w 12240125" name="connsiteX3"/>
              <a:gd fmla="*/ 531935 h 1271902" name="connsiteY3"/>
              <a:gd fmla="*/ 12609094 w 12609094" name="connsiteX4"/>
              <a:gd fmla="*/ 198494 h 1157530" name="connsiteY4"/>
            </a:gdLst>
            <a:cxnLst>
              <a:cxn ang="0">
                <a:pos x="connsiteX0" y="connsiteY0"/>
              </a:cxn>
              <a:cxn ang="0">
                <a:pos x="connsiteX1" y="connsiteY1"/>
              </a:cxn>
              <a:cxn ang="0">
                <a:pos x="connsiteX2" y="connsiteY2"/>
              </a:cxn>
              <a:cxn ang="0">
                <a:pos x="connsiteX3" y="connsiteY3"/>
              </a:cxn>
            </a:cxnLst>
            <a:rect b="b" l="l" r="r" t="t"/>
            <a:pathLst>
              <a:path h="1271902" w="12240125">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ln w="3175">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矩形 27"/>
          <p:cNvSpPr/>
          <p:nvPr>
            <p:custDataLst>
              <p:tags r:id="rId14"/>
            </p:custDataLst>
          </p:nvPr>
        </p:nvSpPr>
        <p:spPr>
          <a:xfrm>
            <a:off x="5135232" y="701376"/>
            <a:ext cx="1281436" cy="1281436"/>
          </a:xfrm>
          <a:prstGeom prst="rect">
            <a:avLst/>
          </a:prstGeom>
          <a:blipFill dpi="0" rotWithShape="1">
            <a:blip r:embed="rId15">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custDataLst>
              <p:tags r:id="rId16"/>
            </p:custDataLst>
          </p:nvPr>
        </p:nvSpPr>
        <p:spPr>
          <a:xfrm>
            <a:off x="5765604" y="2181690"/>
            <a:ext cx="1281436" cy="1281436"/>
          </a:xfrm>
          <a:prstGeom prst="rect">
            <a:avLst/>
          </a:prstGeom>
          <a:blipFill dpi="0" rotWithShape="1">
            <a:blip r:embed="rId17">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custDataLst>
              <p:tags r:id="rId18"/>
            </p:custDataLst>
          </p:nvPr>
        </p:nvSpPr>
        <p:spPr>
          <a:xfrm>
            <a:off x="6588596" y="3782105"/>
            <a:ext cx="1281436" cy="1281436"/>
          </a:xfrm>
          <a:prstGeom prst="rect">
            <a:avLst/>
          </a:prstGeom>
          <a:blipFill dpi="0" rotWithShape="1">
            <a:blip r:embed="rId19">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custDataLst>
              <p:tags r:id="rId20"/>
            </p:custDataLst>
          </p:nvPr>
        </p:nvSpPr>
        <p:spPr>
          <a:xfrm>
            <a:off x="6832140" y="5320052"/>
            <a:ext cx="1281436" cy="1281436"/>
          </a:xfrm>
          <a:prstGeom prst="rect">
            <a:avLst/>
          </a:prstGeom>
          <a:blipFill dpi="0" rotWithShape="1">
            <a:blip r:embed="rId21">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8"/>
          <p:cNvSpPr txBox="1"/>
          <p:nvPr>
            <p:custDataLst>
              <p:tags r:id="rId22"/>
            </p:custDataLst>
          </p:nvPr>
        </p:nvSpPr>
        <p:spPr>
          <a:xfrm>
            <a:off x="2263723" y="1139122"/>
            <a:ext cx="2796883" cy="335280"/>
          </a:xfrm>
          <a:prstGeom prst="rect">
            <a:avLst/>
          </a:prstGeom>
          <a:noFill/>
        </p:spPr>
        <p:txBody>
          <a:bodyPr rtlCol="0" wrap="square">
            <a:spAutoFit/>
          </a:bodyPr>
          <a:lstStyle/>
          <a:p>
            <a:pPr algn="r" fontAlgn="auto">
              <a:spcBef>
                <a:spcPct val="0"/>
              </a:spcBef>
              <a:spcAft>
                <a:spcPct val="0"/>
              </a:spcAft>
            </a:pPr>
            <a:r>
              <a:rPr altLang="en-US" b="1" lang="zh-CN" sz="1600">
                <a:solidFill>
                  <a:srgbClr val="C00000"/>
                </a:solidFill>
                <a:latin charset="-122" panose="020b0503020204020204" pitchFamily="34" typeface="微软雅黑"/>
                <a:ea charset="-122" panose="020b0503020204020204" pitchFamily="34" typeface="微软雅黑"/>
                <a:cs typeface="Lato Regular"/>
              </a:rPr>
              <a:t>孕育期</a:t>
            </a:r>
          </a:p>
        </p:txBody>
      </p:sp>
      <p:sp>
        <p:nvSpPr>
          <p:cNvPr id="34" name="矩形 33"/>
          <p:cNvSpPr/>
          <p:nvPr>
            <p:custDataLst>
              <p:tags r:id="rId23"/>
            </p:custDataLst>
          </p:nvPr>
        </p:nvSpPr>
        <p:spPr>
          <a:xfrm>
            <a:off x="1100160" y="1443719"/>
            <a:ext cx="3960446" cy="530352"/>
          </a:xfrm>
          <a:prstGeom prst="rect">
            <a:avLst/>
          </a:prstGeom>
        </p:spPr>
        <p:txBody>
          <a:bodyPr wrap="square">
            <a:spAutoFit/>
          </a:bodyPr>
          <a:lstStyle/>
          <a:p>
            <a:pPr algn="r" fontAlgn="auto">
              <a:lnSpc>
                <a:spcPct val="120000"/>
              </a:lnSpc>
              <a:spcBef>
                <a:spcPct val="0"/>
              </a:spcBef>
              <a:spcAft>
                <a:spcPct val="0"/>
              </a:spcAft>
            </a:pPr>
            <a:r>
              <a:rPr altLang="en-US" lang="zh-CN" sz="12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这里输入简单的文字概述里输入简单文字概述输入简单的文字概述里输入输入里这里输入简单的文字概述</a:t>
            </a:r>
          </a:p>
        </p:txBody>
      </p:sp>
      <p:sp>
        <p:nvSpPr>
          <p:cNvPr id="35" name="文本框 8"/>
          <p:cNvSpPr txBox="1"/>
          <p:nvPr>
            <p:custDataLst>
              <p:tags r:id="rId24"/>
            </p:custDataLst>
          </p:nvPr>
        </p:nvSpPr>
        <p:spPr>
          <a:xfrm>
            <a:off x="2698807" y="2684188"/>
            <a:ext cx="2796883" cy="335280"/>
          </a:xfrm>
          <a:prstGeom prst="rect">
            <a:avLst/>
          </a:prstGeom>
          <a:noFill/>
        </p:spPr>
        <p:txBody>
          <a:bodyPr rtlCol="0" wrap="square">
            <a:spAutoFit/>
          </a:bodyPr>
          <a:lstStyle/>
          <a:p>
            <a:pPr algn="r" fontAlgn="auto">
              <a:spcBef>
                <a:spcPct val="0"/>
              </a:spcBef>
              <a:spcAft>
                <a:spcPct val="0"/>
              </a:spcAft>
            </a:pPr>
            <a:r>
              <a:rPr altLang="en-US" b="1" lang="zh-CN" sz="1600">
                <a:solidFill>
                  <a:srgbClr val="C00000"/>
                </a:solidFill>
                <a:latin charset="-122" panose="020b0503020204020204" pitchFamily="34" typeface="微软雅黑"/>
                <a:ea charset="-122" panose="020b0503020204020204" pitchFamily="34" typeface="微软雅黑"/>
                <a:cs typeface="Lato Regular"/>
              </a:rPr>
              <a:t>形成期</a:t>
            </a:r>
          </a:p>
        </p:txBody>
      </p:sp>
      <p:sp>
        <p:nvSpPr>
          <p:cNvPr id="36" name="矩形 35"/>
          <p:cNvSpPr/>
          <p:nvPr>
            <p:custDataLst>
              <p:tags r:id="rId25"/>
            </p:custDataLst>
          </p:nvPr>
        </p:nvSpPr>
        <p:spPr>
          <a:xfrm>
            <a:off x="1535243" y="2988785"/>
            <a:ext cx="3960446" cy="530352"/>
          </a:xfrm>
          <a:prstGeom prst="rect">
            <a:avLst/>
          </a:prstGeom>
        </p:spPr>
        <p:txBody>
          <a:bodyPr wrap="square">
            <a:spAutoFit/>
          </a:bodyPr>
          <a:lstStyle/>
          <a:p>
            <a:pPr algn="r" fontAlgn="auto">
              <a:lnSpc>
                <a:spcPct val="120000"/>
              </a:lnSpc>
              <a:spcBef>
                <a:spcPct val="0"/>
              </a:spcBef>
              <a:spcAft>
                <a:spcPct val="0"/>
              </a:spcAft>
            </a:pPr>
            <a:r>
              <a:rPr altLang="en-US" lang="zh-CN" sz="12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这里输入简单的文字概述里输入简单文字概述输入简单的文字概述里输入输入里这里输入简单的文字概述</a:t>
            </a:r>
          </a:p>
        </p:txBody>
      </p:sp>
      <p:sp>
        <p:nvSpPr>
          <p:cNvPr id="37" name="文本框 8"/>
          <p:cNvSpPr txBox="1"/>
          <p:nvPr>
            <p:custDataLst>
              <p:tags r:id="rId26"/>
            </p:custDataLst>
          </p:nvPr>
        </p:nvSpPr>
        <p:spPr>
          <a:xfrm>
            <a:off x="3344500" y="4167940"/>
            <a:ext cx="2796883" cy="335280"/>
          </a:xfrm>
          <a:prstGeom prst="rect">
            <a:avLst/>
          </a:prstGeom>
          <a:noFill/>
        </p:spPr>
        <p:txBody>
          <a:bodyPr rtlCol="0" wrap="square">
            <a:spAutoFit/>
          </a:bodyPr>
          <a:lstStyle/>
          <a:p>
            <a:pPr algn="r" fontAlgn="auto">
              <a:spcBef>
                <a:spcPct val="0"/>
              </a:spcBef>
              <a:spcAft>
                <a:spcPct val="0"/>
              </a:spcAft>
            </a:pPr>
            <a:r>
              <a:rPr altLang="en-US" b="1" lang="zh-CN" sz="1600">
                <a:solidFill>
                  <a:srgbClr val="C00000"/>
                </a:solidFill>
                <a:latin charset="-122" panose="020b0503020204020204" pitchFamily="34" typeface="微软雅黑"/>
                <a:ea charset="-122" panose="020b0503020204020204" pitchFamily="34" typeface="微软雅黑"/>
                <a:cs typeface="Lato Regular"/>
              </a:rPr>
              <a:t>成熟期</a:t>
            </a:r>
          </a:p>
        </p:txBody>
      </p:sp>
      <p:sp>
        <p:nvSpPr>
          <p:cNvPr id="38" name="矩形 37"/>
          <p:cNvSpPr/>
          <p:nvPr>
            <p:custDataLst>
              <p:tags r:id="rId27"/>
            </p:custDataLst>
          </p:nvPr>
        </p:nvSpPr>
        <p:spPr>
          <a:xfrm>
            <a:off x="2180937" y="4472537"/>
            <a:ext cx="3960446" cy="530352"/>
          </a:xfrm>
          <a:prstGeom prst="rect">
            <a:avLst/>
          </a:prstGeom>
        </p:spPr>
        <p:txBody>
          <a:bodyPr wrap="square">
            <a:spAutoFit/>
          </a:bodyPr>
          <a:lstStyle/>
          <a:p>
            <a:pPr algn="r" fontAlgn="auto">
              <a:lnSpc>
                <a:spcPct val="120000"/>
              </a:lnSpc>
              <a:spcBef>
                <a:spcPct val="0"/>
              </a:spcBef>
              <a:spcAft>
                <a:spcPct val="0"/>
              </a:spcAft>
            </a:pPr>
            <a:r>
              <a:rPr altLang="en-US" lang="zh-CN" sz="12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这里输入简单的文字概述里输入简单文字概述输入简单的文字概述里输入输入里这里输入简单的文字概述</a:t>
            </a:r>
          </a:p>
        </p:txBody>
      </p:sp>
      <p:sp>
        <p:nvSpPr>
          <p:cNvPr id="39" name="文本框 8"/>
          <p:cNvSpPr txBox="1"/>
          <p:nvPr>
            <p:custDataLst>
              <p:tags r:id="rId28"/>
            </p:custDataLst>
          </p:nvPr>
        </p:nvSpPr>
        <p:spPr>
          <a:xfrm>
            <a:off x="3677613" y="5504346"/>
            <a:ext cx="2796883" cy="335280"/>
          </a:xfrm>
          <a:prstGeom prst="rect">
            <a:avLst/>
          </a:prstGeom>
          <a:noFill/>
        </p:spPr>
        <p:txBody>
          <a:bodyPr rtlCol="0" wrap="square">
            <a:spAutoFit/>
          </a:bodyPr>
          <a:lstStyle/>
          <a:p>
            <a:pPr algn="r" fontAlgn="auto">
              <a:spcBef>
                <a:spcPct val="0"/>
              </a:spcBef>
              <a:spcAft>
                <a:spcPct val="0"/>
              </a:spcAft>
            </a:pPr>
            <a:r>
              <a:rPr altLang="en-US" b="1" lang="zh-CN" sz="1600">
                <a:solidFill>
                  <a:srgbClr val="C00000"/>
                </a:solidFill>
                <a:latin charset="-122" panose="020b0503020204020204" pitchFamily="34" typeface="微软雅黑"/>
                <a:ea charset="-122" panose="020b0503020204020204" pitchFamily="34" typeface="微软雅黑"/>
                <a:cs typeface="Lato Regular"/>
              </a:rPr>
              <a:t>鼎盛期</a:t>
            </a:r>
          </a:p>
        </p:txBody>
      </p:sp>
      <p:sp>
        <p:nvSpPr>
          <p:cNvPr id="40" name="矩形 39"/>
          <p:cNvSpPr/>
          <p:nvPr>
            <p:custDataLst>
              <p:tags r:id="rId29"/>
            </p:custDataLst>
          </p:nvPr>
        </p:nvSpPr>
        <p:spPr>
          <a:xfrm>
            <a:off x="2514050" y="5808943"/>
            <a:ext cx="3960446" cy="530352"/>
          </a:xfrm>
          <a:prstGeom prst="rect">
            <a:avLst/>
          </a:prstGeom>
        </p:spPr>
        <p:txBody>
          <a:bodyPr wrap="square">
            <a:spAutoFit/>
          </a:bodyPr>
          <a:lstStyle/>
          <a:p>
            <a:pPr algn="r" fontAlgn="auto">
              <a:lnSpc>
                <a:spcPct val="120000"/>
              </a:lnSpc>
              <a:spcBef>
                <a:spcPct val="0"/>
              </a:spcBef>
              <a:spcAft>
                <a:spcPct val="0"/>
              </a:spcAft>
            </a:pPr>
            <a:r>
              <a:rPr altLang="en-US" lang="zh-CN" sz="12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这里输入简单的文字概述里输入简单文字概述输入简单的文字概述里输入输入里这里输入简单的文字概述</a:t>
            </a:r>
          </a:p>
        </p:txBody>
      </p:sp>
      <p:pic>
        <p:nvPicPr>
          <p:cNvPr id="41" name="图片 40"/>
          <p:cNvPicPr>
            <a:picLocks noChangeAspect="1"/>
          </p:cNvPicPr>
          <p:nvPr>
            <p:custDataLst>
              <p:tags r:id="rId31"/>
            </p:custDataLst>
          </p:nvPr>
        </p:nvPicPr>
        <p:blipFill>
          <a:blip r:embed="rId30">
            <a:extLst>
              <a:ext uri="{28A0092B-C50C-407E-A947-70E740481C1C}">
                <a14:useLocalDpi/>
              </a:ext>
            </a:extLst>
          </a:blip>
          <a:stretch>
            <a:fillRect/>
          </a:stretch>
        </p:blipFill>
        <p:spPr>
          <a:xfrm>
            <a:off x="260396" y="3899647"/>
            <a:ext cx="2034436" cy="2958353"/>
          </a:xfrm>
          <a:prstGeom prst="rect">
            <a:avLst/>
          </a:prstGeom>
          <a:effectLst/>
        </p:spPr>
      </p:pic>
      <p:pic>
        <p:nvPicPr>
          <p:cNvPr id="42" name="图片 41"/>
          <p:cNvPicPr>
            <a:picLocks noChangeAspect="1"/>
          </p:cNvPicPr>
          <p:nvPr>
            <p:custDataLst>
              <p:tags r:id="rId33"/>
            </p:custDataLst>
          </p:nvPr>
        </p:nvPicPr>
        <p:blipFill>
          <a:blip r:embed="rId32">
            <a:extLst>
              <a:ext uri="{28A0092B-C50C-407E-A947-70E740481C1C}">
                <a14:useLocalDpi/>
              </a:ext>
            </a:extLst>
          </a:blip>
          <a:stretch>
            <a:fillRect/>
          </a:stretch>
        </p:blipFill>
        <p:spPr>
          <a:xfrm>
            <a:off x="8193228" y="956347"/>
            <a:ext cx="1950845" cy="1212525"/>
          </a:xfrm>
          <a:prstGeom prst="rect">
            <a:avLst/>
          </a:prstGeom>
        </p:spPr>
      </p:pic>
    </p:spTree>
    <p:extLst>
      <p:ext uri="{BB962C8B-B14F-4D97-AF65-F5344CB8AC3E}">
        <p14:creationId val="3856128882"/>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6" presetSubtype="32">
                                  <p:stCondLst>
                                    <p:cond delay="0"/>
                                  </p:stCondLst>
                                  <p:childTnLst>
                                    <p:set>
                                      <p:cBhvr>
                                        <p:cTn dur="1" fill="hold" id="9">
                                          <p:stCondLst>
                                            <p:cond delay="0"/>
                                          </p:stCondLst>
                                        </p:cTn>
                                        <p:tgtEl>
                                          <p:spTgt spid="7"/>
                                        </p:tgtEl>
                                        <p:attrNameLst>
                                          <p:attrName>style.visibility</p:attrName>
                                        </p:attrNameLst>
                                      </p:cBhvr>
                                      <p:to>
                                        <p:strVal val="visible"/>
                                      </p:to>
                                    </p:set>
                                    <p:animEffect filter="circle(out)" transition="in">
                                      <p:cBhvr>
                                        <p:cTn dur="3000" id="10"/>
                                        <p:tgtEl>
                                          <p:spTgt spid="7"/>
                                        </p:tgtEl>
                                      </p:cBhvr>
                                    </p:animEffect>
                                  </p:childTnLst>
                                </p:cTn>
                              </p:par>
                            </p:childTnLst>
                          </p:cTn>
                        </p:par>
                        <p:par>
                          <p:cTn fill="hold" id="11" nodeType="afterGroup">
                            <p:stCondLst>
                              <p:cond delay="3000"/>
                            </p:stCondLst>
                            <p:childTnLst>
                              <p:par>
                                <p:cTn fill="hold" grpId="0" id="12" nodeType="afterEffect" presetClass="entr" presetID="2" presetSubtype="4">
                                  <p:stCondLst>
                                    <p:cond delay="0"/>
                                  </p:stCondLst>
                                  <p:childTnLst>
                                    <p:set>
                                      <p:cBhvr>
                                        <p:cTn dur="1" fill="hold" id="13">
                                          <p:stCondLst>
                                            <p:cond delay="0"/>
                                          </p:stCondLst>
                                        </p:cTn>
                                        <p:tgtEl>
                                          <p:spTgt spid="8"/>
                                        </p:tgtEl>
                                        <p:attrNameLst>
                                          <p:attrName>style.visibility</p:attrName>
                                        </p:attrNameLst>
                                      </p:cBhvr>
                                      <p:to>
                                        <p:strVal val="visible"/>
                                      </p:to>
                                    </p:set>
                                    <p:anim calcmode="lin" valueType="num">
                                      <p:cBhvr additive="base">
                                        <p:cTn dur="2000" fill="hold" id="14"/>
                                        <p:tgtEl>
                                          <p:spTgt spid="8"/>
                                        </p:tgtEl>
                                        <p:attrNameLst>
                                          <p:attrName>ppt_x</p:attrName>
                                        </p:attrNameLst>
                                      </p:cBhvr>
                                      <p:tavLst>
                                        <p:tav tm="0">
                                          <p:val>
                                            <p:strVal val="#ppt_x"/>
                                          </p:val>
                                        </p:tav>
                                        <p:tav tm="100000">
                                          <p:val>
                                            <p:strVal val="#ppt_x"/>
                                          </p:val>
                                        </p:tav>
                                      </p:tavLst>
                                    </p:anim>
                                    <p:anim calcmode="lin" valueType="num">
                                      <p:cBhvr additive="base">
                                        <p:cTn dur="2000" fill="hold" id="15"/>
                                        <p:tgtEl>
                                          <p:spTgt spid="8"/>
                                        </p:tgtEl>
                                        <p:attrNameLst>
                                          <p:attrName>ppt_y</p:attrName>
                                        </p:attrNameLst>
                                      </p:cBhvr>
                                      <p:tavLst>
                                        <p:tav tm="0">
                                          <p:val>
                                            <p:strVal val="1+#ppt_h/2"/>
                                          </p:val>
                                        </p:tav>
                                        <p:tav tm="100000">
                                          <p:val>
                                            <p:strVal val="#ppt_y"/>
                                          </p:val>
                                        </p:tav>
                                      </p:tavLst>
                                    </p:anim>
                                  </p:childTnLst>
                                </p:cTn>
                              </p:par>
                              <p:par>
                                <p:cTn fill="hold" grpId="0" id="16" nodeType="withEffect" presetClass="entr" presetID="22" presetSubtype="4">
                                  <p:stCondLst>
                                    <p:cond delay="500"/>
                                  </p:stCondLst>
                                  <p:childTnLst>
                                    <p:set>
                                      <p:cBhvr>
                                        <p:cTn dur="1" fill="hold" id="17">
                                          <p:stCondLst>
                                            <p:cond delay="0"/>
                                          </p:stCondLst>
                                        </p:cTn>
                                        <p:tgtEl>
                                          <p:spTgt spid="27"/>
                                        </p:tgtEl>
                                        <p:attrNameLst>
                                          <p:attrName>style.visibility</p:attrName>
                                        </p:attrNameLst>
                                      </p:cBhvr>
                                      <p:to>
                                        <p:strVal val="visible"/>
                                      </p:to>
                                    </p:set>
                                    <p:animEffect filter="wipe(down)" transition="in">
                                      <p:cBhvr>
                                        <p:cTn dur="1000" id="18"/>
                                        <p:tgtEl>
                                          <p:spTgt spid="27"/>
                                        </p:tgtEl>
                                      </p:cBhvr>
                                    </p:animEffect>
                                  </p:childTnLst>
                                </p:cTn>
                              </p:par>
                              <p:par>
                                <p:cTn fill="hold" id="19" nodeType="withEffect" presetClass="entr" presetID="2" presetSubtype="3">
                                  <p:stCondLst>
                                    <p:cond delay="500"/>
                                  </p:stCondLst>
                                  <p:childTnLst>
                                    <p:set>
                                      <p:cBhvr>
                                        <p:cTn dur="1" fill="hold" id="20">
                                          <p:stCondLst>
                                            <p:cond delay="0"/>
                                          </p:stCondLst>
                                        </p:cTn>
                                        <p:tgtEl>
                                          <p:spTgt spid="42"/>
                                        </p:tgtEl>
                                        <p:attrNameLst>
                                          <p:attrName>style.visibility</p:attrName>
                                        </p:attrNameLst>
                                      </p:cBhvr>
                                      <p:to>
                                        <p:strVal val="visible"/>
                                      </p:to>
                                    </p:set>
                                    <p:anim calcmode="lin" valueType="num">
                                      <p:cBhvr additive="base">
                                        <p:cTn dur="2000" fill="hold" id="21"/>
                                        <p:tgtEl>
                                          <p:spTgt spid="42"/>
                                        </p:tgtEl>
                                        <p:attrNameLst>
                                          <p:attrName>ppt_x</p:attrName>
                                        </p:attrNameLst>
                                      </p:cBhvr>
                                      <p:tavLst>
                                        <p:tav tm="0">
                                          <p:val>
                                            <p:strVal val="1+#ppt_w/2"/>
                                          </p:val>
                                        </p:tav>
                                        <p:tav tm="100000">
                                          <p:val>
                                            <p:strVal val="#ppt_x"/>
                                          </p:val>
                                        </p:tav>
                                      </p:tavLst>
                                    </p:anim>
                                    <p:anim calcmode="lin" valueType="num">
                                      <p:cBhvr additive="base">
                                        <p:cTn dur="2000" fill="hold" id="22"/>
                                        <p:tgtEl>
                                          <p:spTgt spid="42"/>
                                        </p:tgtEl>
                                        <p:attrNameLst>
                                          <p:attrName>ppt_y</p:attrName>
                                        </p:attrNameLst>
                                      </p:cBhvr>
                                      <p:tavLst>
                                        <p:tav tm="0">
                                          <p:val>
                                            <p:strVal val="0-#ppt_h/2"/>
                                          </p:val>
                                        </p:tav>
                                        <p:tav tm="100000">
                                          <p:val>
                                            <p:strVal val="#ppt_y"/>
                                          </p:val>
                                        </p:tav>
                                      </p:tavLst>
                                    </p:anim>
                                  </p:childTnLst>
                                </p:cTn>
                              </p:par>
                            </p:childTnLst>
                          </p:cTn>
                        </p:par>
                        <p:par>
                          <p:cTn fill="hold" id="23" nodeType="afterGroup">
                            <p:stCondLst>
                              <p:cond delay="5500"/>
                            </p:stCondLst>
                            <p:childTnLst>
                              <p:par>
                                <p:cTn fill="hold" grpId="0" id="24" nodeType="afterEffect" presetClass="entr" presetID="2" presetSubtype="8">
                                  <p:stCondLst>
                                    <p:cond delay="0"/>
                                  </p:stCondLst>
                                  <p:childTnLst>
                                    <p:set>
                                      <p:cBhvr>
                                        <p:cTn dur="1" fill="hold" id="25">
                                          <p:stCondLst>
                                            <p:cond delay="0"/>
                                          </p:stCondLst>
                                        </p:cTn>
                                        <p:tgtEl>
                                          <p:spTgt spid="28"/>
                                        </p:tgtEl>
                                        <p:attrNameLst>
                                          <p:attrName>style.visibility</p:attrName>
                                        </p:attrNameLst>
                                      </p:cBhvr>
                                      <p:to>
                                        <p:strVal val="visible"/>
                                      </p:to>
                                    </p:set>
                                    <p:anim calcmode="lin" valueType="num">
                                      <p:cBhvr additive="base">
                                        <p:cTn dur="300" fill="hold" id="26"/>
                                        <p:tgtEl>
                                          <p:spTgt spid="28"/>
                                        </p:tgtEl>
                                        <p:attrNameLst>
                                          <p:attrName>ppt_x</p:attrName>
                                        </p:attrNameLst>
                                      </p:cBhvr>
                                      <p:tavLst>
                                        <p:tav tm="0">
                                          <p:val>
                                            <p:strVal val="0-#ppt_w/2"/>
                                          </p:val>
                                        </p:tav>
                                        <p:tav tm="100000">
                                          <p:val>
                                            <p:strVal val="#ppt_x"/>
                                          </p:val>
                                        </p:tav>
                                      </p:tavLst>
                                    </p:anim>
                                    <p:anim calcmode="lin" valueType="num">
                                      <p:cBhvr additive="base">
                                        <p:cTn dur="300" fill="hold" id="27"/>
                                        <p:tgtEl>
                                          <p:spTgt spid="2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5800"/>
                            </p:stCondLst>
                            <p:childTnLst>
                              <p:par>
                                <p:cTn fill="hold" grpId="0" id="29" nodeType="afterEffect" presetClass="entr" presetID="2" presetSubtype="8">
                                  <p:stCondLst>
                                    <p:cond delay="0"/>
                                  </p:stCondLst>
                                  <p:childTnLst>
                                    <p:set>
                                      <p:cBhvr>
                                        <p:cTn dur="1" fill="hold" id="30">
                                          <p:stCondLst>
                                            <p:cond delay="0"/>
                                          </p:stCondLst>
                                        </p:cTn>
                                        <p:tgtEl>
                                          <p:spTgt spid="29"/>
                                        </p:tgtEl>
                                        <p:attrNameLst>
                                          <p:attrName>style.visibility</p:attrName>
                                        </p:attrNameLst>
                                      </p:cBhvr>
                                      <p:to>
                                        <p:strVal val="visible"/>
                                      </p:to>
                                    </p:set>
                                    <p:anim calcmode="lin" valueType="num">
                                      <p:cBhvr additive="base">
                                        <p:cTn dur="300" fill="hold" id="31"/>
                                        <p:tgtEl>
                                          <p:spTgt spid="29"/>
                                        </p:tgtEl>
                                        <p:attrNameLst>
                                          <p:attrName>ppt_x</p:attrName>
                                        </p:attrNameLst>
                                      </p:cBhvr>
                                      <p:tavLst>
                                        <p:tav tm="0">
                                          <p:val>
                                            <p:strVal val="0-#ppt_w/2"/>
                                          </p:val>
                                        </p:tav>
                                        <p:tav tm="100000">
                                          <p:val>
                                            <p:strVal val="#ppt_x"/>
                                          </p:val>
                                        </p:tav>
                                      </p:tavLst>
                                    </p:anim>
                                    <p:anim calcmode="lin" valueType="num">
                                      <p:cBhvr additive="base">
                                        <p:cTn dur="300" fill="hold" id="32"/>
                                        <p:tgtEl>
                                          <p:spTgt spid="29"/>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6100"/>
                            </p:stCondLst>
                            <p:childTnLst>
                              <p:par>
                                <p:cTn fill="hold" grpId="0" id="34" nodeType="afterEffect" presetClass="entr" presetID="2" presetSubtype="8">
                                  <p:stCondLst>
                                    <p:cond delay="0"/>
                                  </p:stCondLst>
                                  <p:childTnLst>
                                    <p:set>
                                      <p:cBhvr>
                                        <p:cTn dur="1" fill="hold" id="35">
                                          <p:stCondLst>
                                            <p:cond delay="0"/>
                                          </p:stCondLst>
                                        </p:cTn>
                                        <p:tgtEl>
                                          <p:spTgt spid="30"/>
                                        </p:tgtEl>
                                        <p:attrNameLst>
                                          <p:attrName>style.visibility</p:attrName>
                                        </p:attrNameLst>
                                      </p:cBhvr>
                                      <p:to>
                                        <p:strVal val="visible"/>
                                      </p:to>
                                    </p:set>
                                    <p:anim calcmode="lin" valueType="num">
                                      <p:cBhvr additive="base">
                                        <p:cTn dur="300" fill="hold" id="36"/>
                                        <p:tgtEl>
                                          <p:spTgt spid="30"/>
                                        </p:tgtEl>
                                        <p:attrNameLst>
                                          <p:attrName>ppt_x</p:attrName>
                                        </p:attrNameLst>
                                      </p:cBhvr>
                                      <p:tavLst>
                                        <p:tav tm="0">
                                          <p:val>
                                            <p:strVal val="0-#ppt_w/2"/>
                                          </p:val>
                                        </p:tav>
                                        <p:tav tm="100000">
                                          <p:val>
                                            <p:strVal val="#ppt_x"/>
                                          </p:val>
                                        </p:tav>
                                      </p:tavLst>
                                    </p:anim>
                                    <p:anim calcmode="lin" valueType="num">
                                      <p:cBhvr additive="base">
                                        <p:cTn dur="300" fill="hold" id="37"/>
                                        <p:tgtEl>
                                          <p:spTgt spid="30"/>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6400"/>
                            </p:stCondLst>
                            <p:childTnLst>
                              <p:par>
                                <p:cTn fill="hold" grpId="0" id="39" nodeType="afterEffect" presetClass="entr" presetID="2" presetSubtype="8">
                                  <p:stCondLst>
                                    <p:cond delay="0"/>
                                  </p:stCondLst>
                                  <p:childTnLst>
                                    <p:set>
                                      <p:cBhvr>
                                        <p:cTn dur="1" fill="hold" id="40">
                                          <p:stCondLst>
                                            <p:cond delay="0"/>
                                          </p:stCondLst>
                                        </p:cTn>
                                        <p:tgtEl>
                                          <p:spTgt spid="31"/>
                                        </p:tgtEl>
                                        <p:attrNameLst>
                                          <p:attrName>style.visibility</p:attrName>
                                        </p:attrNameLst>
                                      </p:cBhvr>
                                      <p:to>
                                        <p:strVal val="visible"/>
                                      </p:to>
                                    </p:set>
                                    <p:anim calcmode="lin" valueType="num">
                                      <p:cBhvr additive="base">
                                        <p:cTn dur="300" fill="hold" id="41"/>
                                        <p:tgtEl>
                                          <p:spTgt spid="31"/>
                                        </p:tgtEl>
                                        <p:attrNameLst>
                                          <p:attrName>ppt_x</p:attrName>
                                        </p:attrNameLst>
                                      </p:cBhvr>
                                      <p:tavLst>
                                        <p:tav tm="0">
                                          <p:val>
                                            <p:strVal val="0-#ppt_w/2"/>
                                          </p:val>
                                        </p:tav>
                                        <p:tav tm="100000">
                                          <p:val>
                                            <p:strVal val="#ppt_x"/>
                                          </p:val>
                                        </p:tav>
                                      </p:tavLst>
                                    </p:anim>
                                    <p:anim calcmode="lin" valueType="num">
                                      <p:cBhvr additive="base">
                                        <p:cTn dur="300" fill="hold" id="42"/>
                                        <p:tgtEl>
                                          <p:spTgt spid="31"/>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6700"/>
                            </p:stCondLst>
                            <p:childTnLst>
                              <p:par>
                                <p:cTn fill="hold" grpId="0" id="44" nodeType="afterEffect" presetClass="entr" presetID="22" presetSubtype="8">
                                  <p:stCondLst>
                                    <p:cond delay="0"/>
                                  </p:stCondLst>
                                  <p:childTnLst>
                                    <p:set>
                                      <p:cBhvr>
                                        <p:cTn dur="1" fill="hold" id="45">
                                          <p:stCondLst>
                                            <p:cond delay="0"/>
                                          </p:stCondLst>
                                        </p:cTn>
                                        <p:tgtEl>
                                          <p:spTgt spid="32"/>
                                        </p:tgtEl>
                                        <p:attrNameLst>
                                          <p:attrName>style.visibility</p:attrName>
                                        </p:attrNameLst>
                                      </p:cBhvr>
                                      <p:to>
                                        <p:strVal val="visible"/>
                                      </p:to>
                                    </p:set>
                                    <p:animEffect filter="wipe(left)" transition="in">
                                      <p:cBhvr>
                                        <p:cTn dur="500" id="46"/>
                                        <p:tgtEl>
                                          <p:spTgt spid="32"/>
                                        </p:tgtEl>
                                      </p:cBhvr>
                                    </p:animEffect>
                                  </p:childTnLst>
                                </p:cTn>
                              </p:par>
                            </p:childTnLst>
                          </p:cTn>
                        </p:par>
                        <p:par>
                          <p:cTn fill="hold" id="47" nodeType="afterGroup">
                            <p:stCondLst>
                              <p:cond delay="7200"/>
                            </p:stCondLst>
                            <p:childTnLst>
                              <p:par>
                                <p:cTn fill="hold" grpId="0" id="48" nodeType="afterEffect" presetClass="entr" presetID="22" presetSubtype="8">
                                  <p:stCondLst>
                                    <p:cond delay="0"/>
                                  </p:stCondLst>
                                  <p:childTnLst>
                                    <p:set>
                                      <p:cBhvr>
                                        <p:cTn dur="1" fill="hold" id="49">
                                          <p:stCondLst>
                                            <p:cond delay="0"/>
                                          </p:stCondLst>
                                        </p:cTn>
                                        <p:tgtEl>
                                          <p:spTgt spid="34"/>
                                        </p:tgtEl>
                                        <p:attrNameLst>
                                          <p:attrName>style.visibility</p:attrName>
                                        </p:attrNameLst>
                                      </p:cBhvr>
                                      <p:to>
                                        <p:strVal val="visible"/>
                                      </p:to>
                                    </p:set>
                                    <p:animEffect filter="wipe(left)" transition="in">
                                      <p:cBhvr>
                                        <p:cTn dur="1000" id="50"/>
                                        <p:tgtEl>
                                          <p:spTgt spid="34"/>
                                        </p:tgtEl>
                                      </p:cBhvr>
                                    </p:animEffect>
                                  </p:childTnLst>
                                </p:cTn>
                              </p:par>
                            </p:childTnLst>
                          </p:cTn>
                        </p:par>
                        <p:par>
                          <p:cTn fill="hold" id="51" nodeType="afterGroup">
                            <p:stCondLst>
                              <p:cond delay="8200"/>
                            </p:stCondLst>
                            <p:childTnLst>
                              <p:par>
                                <p:cTn fill="hold" grpId="0" id="52" nodeType="afterEffect" presetClass="entr" presetID="22" presetSubtype="8">
                                  <p:stCondLst>
                                    <p:cond delay="0"/>
                                  </p:stCondLst>
                                  <p:childTnLst>
                                    <p:set>
                                      <p:cBhvr>
                                        <p:cTn dur="1" fill="hold" id="53">
                                          <p:stCondLst>
                                            <p:cond delay="0"/>
                                          </p:stCondLst>
                                        </p:cTn>
                                        <p:tgtEl>
                                          <p:spTgt spid="35"/>
                                        </p:tgtEl>
                                        <p:attrNameLst>
                                          <p:attrName>style.visibility</p:attrName>
                                        </p:attrNameLst>
                                      </p:cBhvr>
                                      <p:to>
                                        <p:strVal val="visible"/>
                                      </p:to>
                                    </p:set>
                                    <p:animEffect filter="wipe(left)" transition="in">
                                      <p:cBhvr>
                                        <p:cTn dur="500" id="54"/>
                                        <p:tgtEl>
                                          <p:spTgt spid="35"/>
                                        </p:tgtEl>
                                      </p:cBhvr>
                                    </p:animEffect>
                                  </p:childTnLst>
                                </p:cTn>
                              </p:par>
                            </p:childTnLst>
                          </p:cTn>
                        </p:par>
                        <p:par>
                          <p:cTn fill="hold" id="55" nodeType="afterGroup">
                            <p:stCondLst>
                              <p:cond delay="8700"/>
                            </p:stCondLst>
                            <p:childTnLst>
                              <p:par>
                                <p:cTn fill="hold" grpId="0" id="56" nodeType="afterEffect" presetClass="entr" presetID="22" presetSubtype="8">
                                  <p:stCondLst>
                                    <p:cond delay="0"/>
                                  </p:stCondLst>
                                  <p:childTnLst>
                                    <p:set>
                                      <p:cBhvr>
                                        <p:cTn dur="1" fill="hold" id="57">
                                          <p:stCondLst>
                                            <p:cond delay="0"/>
                                          </p:stCondLst>
                                        </p:cTn>
                                        <p:tgtEl>
                                          <p:spTgt spid="36"/>
                                        </p:tgtEl>
                                        <p:attrNameLst>
                                          <p:attrName>style.visibility</p:attrName>
                                        </p:attrNameLst>
                                      </p:cBhvr>
                                      <p:to>
                                        <p:strVal val="visible"/>
                                      </p:to>
                                    </p:set>
                                    <p:animEffect filter="wipe(left)" transition="in">
                                      <p:cBhvr>
                                        <p:cTn dur="1000" id="58"/>
                                        <p:tgtEl>
                                          <p:spTgt spid="36"/>
                                        </p:tgtEl>
                                      </p:cBhvr>
                                    </p:animEffect>
                                  </p:childTnLst>
                                </p:cTn>
                              </p:par>
                            </p:childTnLst>
                          </p:cTn>
                        </p:par>
                        <p:par>
                          <p:cTn fill="hold" id="59" nodeType="afterGroup">
                            <p:stCondLst>
                              <p:cond delay="9700"/>
                            </p:stCondLst>
                            <p:childTnLst>
                              <p:par>
                                <p:cTn fill="hold" grpId="0" id="60" nodeType="afterEffect" presetClass="entr" presetID="22" presetSubtype="8">
                                  <p:stCondLst>
                                    <p:cond delay="0"/>
                                  </p:stCondLst>
                                  <p:childTnLst>
                                    <p:set>
                                      <p:cBhvr>
                                        <p:cTn dur="1" fill="hold" id="61">
                                          <p:stCondLst>
                                            <p:cond delay="0"/>
                                          </p:stCondLst>
                                        </p:cTn>
                                        <p:tgtEl>
                                          <p:spTgt spid="37"/>
                                        </p:tgtEl>
                                        <p:attrNameLst>
                                          <p:attrName>style.visibility</p:attrName>
                                        </p:attrNameLst>
                                      </p:cBhvr>
                                      <p:to>
                                        <p:strVal val="visible"/>
                                      </p:to>
                                    </p:set>
                                    <p:animEffect filter="wipe(left)" transition="in">
                                      <p:cBhvr>
                                        <p:cTn dur="500" id="62"/>
                                        <p:tgtEl>
                                          <p:spTgt spid="37"/>
                                        </p:tgtEl>
                                      </p:cBhvr>
                                    </p:animEffect>
                                  </p:childTnLst>
                                </p:cTn>
                              </p:par>
                            </p:childTnLst>
                          </p:cTn>
                        </p:par>
                        <p:par>
                          <p:cTn fill="hold" id="63" nodeType="afterGroup">
                            <p:stCondLst>
                              <p:cond delay="10200"/>
                            </p:stCondLst>
                            <p:childTnLst>
                              <p:par>
                                <p:cTn fill="hold" grpId="0" id="64" nodeType="afterEffect" presetClass="entr" presetID="22" presetSubtype="8">
                                  <p:stCondLst>
                                    <p:cond delay="0"/>
                                  </p:stCondLst>
                                  <p:childTnLst>
                                    <p:set>
                                      <p:cBhvr>
                                        <p:cTn dur="1" fill="hold" id="65">
                                          <p:stCondLst>
                                            <p:cond delay="0"/>
                                          </p:stCondLst>
                                        </p:cTn>
                                        <p:tgtEl>
                                          <p:spTgt spid="38"/>
                                        </p:tgtEl>
                                        <p:attrNameLst>
                                          <p:attrName>style.visibility</p:attrName>
                                        </p:attrNameLst>
                                      </p:cBhvr>
                                      <p:to>
                                        <p:strVal val="visible"/>
                                      </p:to>
                                    </p:set>
                                    <p:animEffect filter="wipe(left)" transition="in">
                                      <p:cBhvr>
                                        <p:cTn dur="1000" id="66"/>
                                        <p:tgtEl>
                                          <p:spTgt spid="38"/>
                                        </p:tgtEl>
                                      </p:cBhvr>
                                    </p:animEffect>
                                  </p:childTnLst>
                                </p:cTn>
                              </p:par>
                            </p:childTnLst>
                          </p:cTn>
                        </p:par>
                        <p:par>
                          <p:cTn fill="hold" id="67" nodeType="afterGroup">
                            <p:stCondLst>
                              <p:cond delay="11200"/>
                            </p:stCondLst>
                            <p:childTnLst>
                              <p:par>
                                <p:cTn fill="hold" grpId="0" id="68" nodeType="afterEffect" presetClass="entr" presetID="22" presetSubtype="8">
                                  <p:stCondLst>
                                    <p:cond delay="0"/>
                                  </p:stCondLst>
                                  <p:childTnLst>
                                    <p:set>
                                      <p:cBhvr>
                                        <p:cTn dur="1" fill="hold" id="69">
                                          <p:stCondLst>
                                            <p:cond delay="0"/>
                                          </p:stCondLst>
                                        </p:cTn>
                                        <p:tgtEl>
                                          <p:spTgt spid="39"/>
                                        </p:tgtEl>
                                        <p:attrNameLst>
                                          <p:attrName>style.visibility</p:attrName>
                                        </p:attrNameLst>
                                      </p:cBhvr>
                                      <p:to>
                                        <p:strVal val="visible"/>
                                      </p:to>
                                    </p:set>
                                    <p:animEffect filter="wipe(left)" transition="in">
                                      <p:cBhvr>
                                        <p:cTn dur="500" id="70"/>
                                        <p:tgtEl>
                                          <p:spTgt spid="39"/>
                                        </p:tgtEl>
                                      </p:cBhvr>
                                    </p:animEffect>
                                  </p:childTnLst>
                                </p:cTn>
                              </p:par>
                            </p:childTnLst>
                          </p:cTn>
                        </p:par>
                        <p:par>
                          <p:cTn fill="hold" id="71" nodeType="afterGroup">
                            <p:stCondLst>
                              <p:cond delay="11700"/>
                            </p:stCondLst>
                            <p:childTnLst>
                              <p:par>
                                <p:cTn fill="hold" grpId="0" id="72" nodeType="afterEffect" presetClass="entr" presetID="22" presetSubtype="8">
                                  <p:stCondLst>
                                    <p:cond delay="0"/>
                                  </p:stCondLst>
                                  <p:childTnLst>
                                    <p:set>
                                      <p:cBhvr>
                                        <p:cTn dur="1" fill="hold" id="73">
                                          <p:stCondLst>
                                            <p:cond delay="0"/>
                                          </p:stCondLst>
                                        </p:cTn>
                                        <p:tgtEl>
                                          <p:spTgt spid="40"/>
                                        </p:tgtEl>
                                        <p:attrNameLst>
                                          <p:attrName>style.visibility</p:attrName>
                                        </p:attrNameLst>
                                      </p:cBhvr>
                                      <p:to>
                                        <p:strVal val="visible"/>
                                      </p:to>
                                    </p:set>
                                    <p:animEffect filter="wipe(left)" transition="in">
                                      <p:cBhvr>
                                        <p:cTn dur="1000" id="74"/>
                                        <p:tgtEl>
                                          <p:spTgt spid="40"/>
                                        </p:tgtEl>
                                      </p:cBhvr>
                                    </p:animEffect>
                                  </p:childTnLst>
                                </p:cTn>
                              </p:par>
                              <p:par>
                                <p:cTn fill="hold" id="75" nodeType="withEffect" presetClass="entr" presetID="42" presetSubtype="0">
                                  <p:stCondLst>
                                    <p:cond delay="0"/>
                                  </p:stCondLst>
                                  <p:childTnLst>
                                    <p:set>
                                      <p:cBhvr>
                                        <p:cTn dur="1" fill="hold" id="76">
                                          <p:stCondLst>
                                            <p:cond delay="0"/>
                                          </p:stCondLst>
                                        </p:cTn>
                                        <p:tgtEl>
                                          <p:spTgt spid="41"/>
                                        </p:tgtEl>
                                        <p:attrNameLst>
                                          <p:attrName>style.visibility</p:attrName>
                                        </p:attrNameLst>
                                      </p:cBhvr>
                                      <p:to>
                                        <p:strVal val="visible"/>
                                      </p:to>
                                    </p:set>
                                    <p:animEffect filter="fade" transition="in">
                                      <p:cBhvr>
                                        <p:cTn dur="2000" id="77"/>
                                        <p:tgtEl>
                                          <p:spTgt spid="41"/>
                                        </p:tgtEl>
                                      </p:cBhvr>
                                    </p:animEffect>
                                    <p:anim calcmode="lin" valueType="num">
                                      <p:cBhvr>
                                        <p:cTn dur="2000" fill="hold" id="78"/>
                                        <p:tgtEl>
                                          <p:spTgt spid="41"/>
                                        </p:tgtEl>
                                        <p:attrNameLst>
                                          <p:attrName>ppt_x</p:attrName>
                                        </p:attrNameLst>
                                      </p:cBhvr>
                                      <p:tavLst>
                                        <p:tav tm="0">
                                          <p:val>
                                            <p:strVal val="#ppt_x"/>
                                          </p:val>
                                        </p:tav>
                                        <p:tav tm="100000">
                                          <p:val>
                                            <p:strVal val="#ppt_x"/>
                                          </p:val>
                                        </p:tav>
                                      </p:tavLst>
                                    </p:anim>
                                    <p:anim calcmode="lin" valueType="num">
                                      <p:cBhvr>
                                        <p:cTn dur="2000" fill="hold" id="79"/>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7"/>
      <p:bldP grpId="0" spid="28"/>
      <p:bldP grpId="0" spid="29"/>
      <p:bldP grpId="0" spid="30"/>
      <p:bldP grpId="0" spid="31"/>
      <p:bldP grpId="0" spid="32"/>
      <p:bldP grpId="0" spid="34"/>
      <p:bldP grpId="0" spid="35"/>
      <p:bldP grpId="0" spid="36"/>
      <p:bldP grpId="0" spid="37"/>
      <p:bldP grpId="0" spid="38"/>
      <p:bldP grpId="0" spid="39"/>
      <p:bldP grpId="0" spid="4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grpSp>
        <p:nvGrpSpPr>
          <p:cNvPr id="4" name="组合 3"/>
          <p:cNvGrpSpPr/>
          <p:nvPr>
            <p:custDataLst>
              <p:tags r:id="rId3"/>
            </p:custDataLst>
          </p:nvPr>
        </p:nvGrpSpPr>
        <p:grpSpPr>
          <a:xfrm>
            <a:off x="0" y="4247"/>
            <a:ext cx="3536576" cy="1141398"/>
            <a:chOff x="0" y="4247"/>
            <a:chExt cx="3536576" cy="1141398"/>
          </a:xfrm>
        </p:grpSpPr>
        <p:pic>
          <p:nvPicPr>
            <p:cNvPr id="3" name="图片 2"/>
            <p:cNvPicPr>
              <a:picLocks noChangeAspect="1"/>
            </p:cNvPicPr>
            <p:nvPr>
              <p:custDataLst>
                <p:tags r:id="rId5"/>
              </p:custDataLst>
            </p:nvPr>
          </p:nvPicPr>
          <p:blipFill>
            <a:blip r:embed="rId4">
              <a:extLst>
                <a:ext uri="{28A0092B-C50C-407E-A947-70E740481C1C}">
                  <a14:useLocalDpi/>
                </a:ext>
              </a:extLst>
            </a:blip>
            <a:stretch>
              <a:fillRect/>
            </a:stretch>
          </p:blipFill>
          <p:spPr>
            <a:xfrm>
              <a:off x="0" y="4247"/>
              <a:ext cx="2268044" cy="1141398"/>
            </a:xfrm>
            <a:prstGeom prst="rect">
              <a:avLst/>
            </a:prstGeom>
          </p:spPr>
        </p:pic>
        <p:sp>
          <p:nvSpPr>
            <p:cNvPr id="10" name="TextBox 7"/>
            <p:cNvSpPr txBox="1">
              <a:spLocks noChangeArrowheads="1"/>
            </p:cNvSpPr>
            <p:nvPr>
              <p:custDataLst>
                <p:tags r:id="rId6"/>
              </p:custDataLst>
            </p:nvPr>
          </p:nvSpPr>
          <p:spPr bwMode="auto">
            <a:xfrm>
              <a:off x="931492" y="299818"/>
              <a:ext cx="2605084"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7"/>
                    <a:stretch>
                      <a:fillRect/>
                    </a:stretch>
                  </a:blipFill>
                  <a:effectLst/>
                  <a:latin charset="-122" panose="020b0503020204020204" pitchFamily="34" typeface="微软雅黑"/>
                  <a:ea charset="-122" panose="020b0503020204020204" pitchFamily="34" typeface="微软雅黑"/>
                </a:rPr>
                <a:t>第/一/幕/京剧艺术特点</a:t>
              </a:r>
            </a:p>
          </p:txBody>
        </p:sp>
      </p:grpSp>
      <p:pic>
        <p:nvPicPr>
          <p:cNvPr id="6" name="图片 5"/>
          <p:cNvPicPr>
            <a:picLocks noChangeAspect="1"/>
          </p:cNvPicPr>
          <p:nvPr>
            <p:custDataLst>
              <p:tags r:id="rId9"/>
            </p:custDataLst>
          </p:nvPr>
        </p:nvPicPr>
        <p:blipFill>
          <a:blip r:embed="rId8">
            <a:extLst>
              <a:ext uri="{28A0092B-C50C-407E-A947-70E740481C1C}">
                <a14:useLocalDpi/>
              </a:ext>
            </a:extLst>
          </a:blip>
          <a:stretch>
            <a:fillRect/>
          </a:stretch>
        </p:blipFill>
        <p:spPr>
          <a:xfrm flipH="1">
            <a:off x="0" y="299818"/>
            <a:ext cx="5006181" cy="7201200"/>
          </a:xfrm>
          <a:prstGeom prst="rect">
            <a:avLst/>
          </a:prstGeom>
          <a:effectLst>
            <a:softEdge rad="635000"/>
          </a:effectLst>
        </p:spPr>
      </p:pic>
      <p:pic>
        <p:nvPicPr>
          <p:cNvPr id="33" name="图片 10"/>
          <p:cNvPicPr>
            <a:picLocks noChangeArrowheads="1" noChangeAspect="1"/>
          </p:cNvPicPr>
          <p:nvPr>
            <p:custDataLst>
              <p:tags r:id="rId11"/>
            </p:custDataLst>
          </p:nvPr>
        </p:nvPicPr>
        <p:blipFill>
          <a:blip r:embed="rId10">
            <a:extLst>
              <a:ext uri="{28A0092B-C50C-407E-A947-70E740481C1C}">
                <a14:useLocalDpi/>
              </a:ext>
            </a:extLst>
          </a:blip>
          <a:stretch>
            <a:fillRect/>
          </a:stretch>
        </p:blipFill>
        <p:spPr bwMode="auto">
          <a:xfrm>
            <a:off x="9183231" y="66907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 name="图片 6"/>
          <p:cNvPicPr>
            <a:picLocks noChangeAspect="1"/>
          </p:cNvPicPr>
          <p:nvPr>
            <p:custDataLst>
              <p:tags r:id="rId13"/>
            </p:custDataLst>
          </p:nvPr>
        </p:nvPicPr>
        <p:blipFill>
          <a:blip r:embed="rId12">
            <a:extLst>
              <a:ext uri="{28A0092B-C50C-407E-A947-70E740481C1C}">
                <a14:useLocalDpi/>
              </a:ext>
            </a:extLst>
          </a:blip>
          <a:stretch>
            <a:fillRect/>
          </a:stretch>
        </p:blipFill>
        <p:spPr>
          <a:xfrm>
            <a:off x="3877753" y="1310994"/>
            <a:ext cx="2777611" cy="3362372"/>
          </a:xfrm>
          <a:prstGeom prst="rect">
            <a:avLst/>
          </a:prstGeom>
        </p:spPr>
      </p:pic>
      <p:sp>
        <p:nvSpPr>
          <p:cNvPr id="8" name="TextBox 7"/>
          <p:cNvSpPr txBox="1">
            <a:spLocks noChangeArrowheads="1"/>
          </p:cNvSpPr>
          <p:nvPr>
            <p:custDataLst>
              <p:tags r:id="rId14"/>
            </p:custDataLst>
          </p:nvPr>
        </p:nvSpPr>
        <p:spPr bwMode="auto">
          <a:xfrm>
            <a:off x="5021873" y="4673366"/>
            <a:ext cx="731376" cy="18484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vert="eaVert"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3200">
                <a:ln w="0"/>
                <a:blipFill dpi="0" rotWithShape="1">
                  <a:blip r:embed="rId7"/>
                  <a:stretch>
                    <a:fillRect/>
                  </a:stretch>
                </a:blipFill>
                <a:latin charset="-122" panose="02000603000000000000" pitchFamily="2" typeface="禹卫书法行书简体 "/>
                <a:ea charset="-122" panose="02000603000000000000" pitchFamily="2" typeface="禹卫书法行书简体 "/>
              </a:rPr>
              <a:t>艺术特点</a:t>
            </a:r>
          </a:p>
        </p:txBody>
      </p:sp>
      <p:sp>
        <p:nvSpPr>
          <p:cNvPr id="9" name="文本框 11"/>
          <p:cNvSpPr txBox="1"/>
          <p:nvPr>
            <p:custDataLst>
              <p:tags r:id="rId15"/>
            </p:custDataLst>
          </p:nvPr>
        </p:nvSpPr>
        <p:spPr>
          <a:xfrm>
            <a:off x="7176235" y="2724773"/>
            <a:ext cx="4013994" cy="3108959"/>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z="1100">
                <a:solidFill>
                  <a:schemeClr val="bg1">
                    <a:lumMod val="50000"/>
                  </a:schemeClr>
                </a:solidFill>
                <a:latin charset="-122" panose="020b0503020204020204" pitchFamily="34" typeface="微软雅黑"/>
                <a:ea charset="-122" panose="020b0503020204020204" pitchFamily="34" typeface="微软雅黑"/>
              </a:rPr>
              <a:t>       京剧舞台艺术在文学、表演、音乐、唱腔、锣鼓、化妆、脸谱等各个方面，通过无数艺人的长期舞台实践，构成了一套互相制约、相得益彰的格律化和规范化的程式。由于京剧在形成之初，便进入了宫廷，使它的发育成长不同于地方剧种。要求它所要表现的生活领域更宽，所要塑造的人物类型更多，对它的技艺的全面性、完整性也要求得更严，对它创造舞台形象的美学要求也更高。当然，同时也相应地使它的民间乡土气息减弱，纯朴、粗犷的风格特色相对淡薄。因而，它的表演艺术更趋于虚实结合的表现手法，最大限度地超脱了舞台空间和时间的限制，以达到"以形传神，形神兼备"的艺术境界。表演上要求精致细腻，处处入戏;唱腔上要求悠扬委婉，声情并茂;武戏则不以火爆勇猛取胜，而以"武戏文唱"见佳。</a:t>
            </a:r>
          </a:p>
        </p:txBody>
      </p:sp>
      <p:pic>
        <p:nvPicPr>
          <p:cNvPr id="11" name="图片 10"/>
          <p:cNvPicPr>
            <a:picLocks noChangeAspect="1"/>
          </p:cNvPicPr>
          <p:nvPr>
            <p:custDataLst>
              <p:tags r:id="rId17"/>
            </p:custDataLst>
          </p:nvPr>
        </p:nvPicPr>
        <p:blipFill>
          <a:blip r:embed="rId16">
            <a:extLst>
              <a:ext uri="{28A0092B-C50C-407E-A947-70E740481C1C}">
                <a14:useLocalDpi/>
              </a:ext>
            </a:extLst>
          </a:blip>
          <a:stretch>
            <a:fillRect/>
          </a:stretch>
        </p:blipFill>
        <p:spPr>
          <a:xfrm flipH="1">
            <a:off x="8117889" y="812711"/>
            <a:ext cx="968126" cy="1248139"/>
          </a:xfrm>
          <a:prstGeom prst="rect">
            <a:avLst/>
          </a:prstGeom>
          <a:effectLst/>
        </p:spPr>
      </p:pic>
    </p:spTree>
    <p:extLst>
      <p:ext uri="{BB962C8B-B14F-4D97-AF65-F5344CB8AC3E}">
        <p14:creationId val="166161630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42" presetSubtype="0">
                                  <p:stCondLst>
                                    <p:cond delay="1000"/>
                                  </p:stCondLst>
                                  <p:childTnLst>
                                    <p:set>
                                      <p:cBhvr>
                                        <p:cTn dur="1" fill="hold" id="9">
                                          <p:stCondLst>
                                            <p:cond delay="0"/>
                                          </p:stCondLst>
                                        </p:cTn>
                                        <p:tgtEl>
                                          <p:spTgt spid="6"/>
                                        </p:tgtEl>
                                        <p:attrNameLst>
                                          <p:attrName>style.visibility</p:attrName>
                                        </p:attrNameLst>
                                      </p:cBhvr>
                                      <p:to>
                                        <p:strVal val="visible"/>
                                      </p:to>
                                    </p:set>
                                    <p:animEffect filter="fade" transition="in">
                                      <p:cBhvr>
                                        <p:cTn dur="2000" id="10"/>
                                        <p:tgtEl>
                                          <p:spTgt spid="6"/>
                                        </p:tgtEl>
                                      </p:cBhvr>
                                    </p:animEffect>
                                    <p:anim calcmode="lin" valueType="num">
                                      <p:cBhvr>
                                        <p:cTn dur="2000" fill="hold" id="11"/>
                                        <p:tgtEl>
                                          <p:spTgt spid="6"/>
                                        </p:tgtEl>
                                        <p:attrNameLst>
                                          <p:attrName>ppt_x</p:attrName>
                                        </p:attrNameLst>
                                      </p:cBhvr>
                                      <p:tavLst>
                                        <p:tav tm="0">
                                          <p:val>
                                            <p:strVal val="#ppt_x"/>
                                          </p:val>
                                        </p:tav>
                                        <p:tav tm="100000">
                                          <p:val>
                                            <p:strVal val="#ppt_x"/>
                                          </p:val>
                                        </p:tav>
                                      </p:tavLst>
                                    </p:anim>
                                    <p:anim calcmode="lin" valueType="num">
                                      <p:cBhvr>
                                        <p:cTn dur="2000" fill="hold" id="12"/>
                                        <p:tgtEl>
                                          <p:spTgt spid="6"/>
                                        </p:tgtEl>
                                        <p:attrNameLst>
                                          <p:attrName>ppt_y</p:attrName>
                                        </p:attrNameLst>
                                      </p:cBhvr>
                                      <p:tavLst>
                                        <p:tav tm="0">
                                          <p:val>
                                            <p:strVal val="#ppt_y+.1"/>
                                          </p:val>
                                        </p:tav>
                                        <p:tav tm="100000">
                                          <p:val>
                                            <p:strVal val="#ppt_y"/>
                                          </p:val>
                                        </p:tav>
                                      </p:tavLst>
                                    </p:anim>
                                  </p:childTnLst>
                                </p:cTn>
                              </p:par>
                              <p:par>
                                <p:cTn fill="hold" id="13" nodeType="withEffect" presetClass="entr" presetID="6" presetSubtype="32">
                                  <p:stCondLst>
                                    <p:cond delay="0"/>
                                  </p:stCondLst>
                                  <p:childTnLst>
                                    <p:set>
                                      <p:cBhvr>
                                        <p:cTn dur="1" fill="hold" id="14">
                                          <p:stCondLst>
                                            <p:cond delay="0"/>
                                          </p:stCondLst>
                                        </p:cTn>
                                        <p:tgtEl>
                                          <p:spTgt spid="7"/>
                                        </p:tgtEl>
                                        <p:attrNameLst>
                                          <p:attrName>style.visibility</p:attrName>
                                        </p:attrNameLst>
                                      </p:cBhvr>
                                      <p:to>
                                        <p:strVal val="visible"/>
                                      </p:to>
                                    </p:set>
                                    <p:animEffect filter="circle(out)" transition="in">
                                      <p:cBhvr>
                                        <p:cTn dur="3000" id="15"/>
                                        <p:tgtEl>
                                          <p:spTgt spid="7"/>
                                        </p:tgtEl>
                                      </p:cBhvr>
                                    </p:animEffect>
                                  </p:childTnLst>
                                </p:cTn>
                              </p:par>
                            </p:childTnLst>
                          </p:cTn>
                        </p:par>
                        <p:par>
                          <p:cTn fill="hold" id="16" nodeType="afterGroup">
                            <p:stCondLst>
                              <p:cond delay="3000"/>
                            </p:stCondLst>
                            <p:childTnLst>
                              <p:par>
                                <p:cTn fill="hold" grpId="0" id="17" nodeType="afterEffect" presetClass="entr" presetID="2" presetSubtype="4">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2000" fill="hold" id="19"/>
                                        <p:tgtEl>
                                          <p:spTgt spid="8"/>
                                        </p:tgtEl>
                                        <p:attrNameLst>
                                          <p:attrName>ppt_x</p:attrName>
                                        </p:attrNameLst>
                                      </p:cBhvr>
                                      <p:tavLst>
                                        <p:tav tm="0">
                                          <p:val>
                                            <p:strVal val="#ppt_x"/>
                                          </p:val>
                                        </p:tav>
                                        <p:tav tm="100000">
                                          <p:val>
                                            <p:strVal val="#ppt_x"/>
                                          </p:val>
                                        </p:tav>
                                      </p:tavLst>
                                    </p:anim>
                                    <p:anim calcmode="lin" valueType="num">
                                      <p:cBhvr additive="base">
                                        <p:cTn dur="2000" fill="hold" id="20"/>
                                        <p:tgtEl>
                                          <p:spTgt spid="8"/>
                                        </p:tgtEl>
                                        <p:attrNameLst>
                                          <p:attrName>ppt_y</p:attrName>
                                        </p:attrNameLst>
                                      </p:cBhvr>
                                      <p:tavLst>
                                        <p:tav tm="0">
                                          <p:val>
                                            <p:strVal val="1+#ppt_h/2"/>
                                          </p:val>
                                        </p:tav>
                                        <p:tav tm="100000">
                                          <p:val>
                                            <p:strVal val="#ppt_y"/>
                                          </p:val>
                                        </p:tav>
                                      </p:tavLst>
                                    </p:anim>
                                  </p:childTnLst>
                                </p:cTn>
                              </p:par>
                              <p:par>
                                <p:cTn fill="hold" grpId="0" id="21" nodeType="withEffect" presetClass="entr" presetID="22" presetSubtype="1">
                                  <p:stCondLst>
                                    <p:cond delay="1000"/>
                                  </p:stCondLst>
                                  <p:childTnLst>
                                    <p:set>
                                      <p:cBhvr>
                                        <p:cTn dur="1" fill="hold" id="22">
                                          <p:stCondLst>
                                            <p:cond delay="0"/>
                                          </p:stCondLst>
                                        </p:cTn>
                                        <p:tgtEl>
                                          <p:spTgt spid="9"/>
                                        </p:tgtEl>
                                        <p:attrNameLst>
                                          <p:attrName>style.visibility</p:attrName>
                                        </p:attrNameLst>
                                      </p:cBhvr>
                                      <p:to>
                                        <p:strVal val="visible"/>
                                      </p:to>
                                    </p:set>
                                    <p:animEffect filter="wipe(up)" transition="in">
                                      <p:cBhvr>
                                        <p:cTn dur="5000" id="23"/>
                                        <p:tgtEl>
                                          <p:spTgt spid="9"/>
                                        </p:tgtEl>
                                      </p:cBhvr>
                                    </p:animEffect>
                                  </p:childTnLst>
                                </p:cTn>
                              </p:par>
                              <p:par>
                                <p:cTn fill="hold" id="24" nodeType="withEffect" presetClass="entr" presetID="2" presetSubtype="9">
                                  <p:stCondLst>
                                    <p:cond delay="100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2000" fill="hold" id="26"/>
                                        <p:tgtEl>
                                          <p:spTgt spid="11"/>
                                        </p:tgtEl>
                                        <p:attrNameLst>
                                          <p:attrName>ppt_x</p:attrName>
                                        </p:attrNameLst>
                                      </p:cBhvr>
                                      <p:tavLst>
                                        <p:tav tm="0">
                                          <p:val>
                                            <p:strVal val="0-#ppt_w/2"/>
                                          </p:val>
                                        </p:tav>
                                        <p:tav tm="100000">
                                          <p:val>
                                            <p:strVal val="#ppt_x"/>
                                          </p:val>
                                        </p:tav>
                                      </p:tavLst>
                                    </p:anim>
                                    <p:anim calcmode="lin" valueType="num">
                                      <p:cBhvr additive="base">
                                        <p:cTn dur="2000" fill="hold" id="27"/>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grpSp>
        <p:nvGrpSpPr>
          <p:cNvPr id="12" name="组合 11"/>
          <p:cNvGrpSpPr/>
          <p:nvPr>
            <p:custDataLst>
              <p:tags r:id="rId3"/>
            </p:custDataLst>
          </p:nvPr>
        </p:nvGrpSpPr>
        <p:grpSpPr>
          <a:xfrm>
            <a:off x="0" y="4247"/>
            <a:ext cx="3536576" cy="1141398"/>
            <a:chOff x="0" y="4247"/>
            <a:chExt cx="3536576" cy="1141398"/>
          </a:xfrm>
        </p:grpSpPr>
        <p:pic>
          <p:nvPicPr>
            <p:cNvPr id="13" name="图片 12"/>
            <p:cNvPicPr>
              <a:picLocks noChangeAspect="1"/>
            </p:cNvPicPr>
            <p:nvPr>
              <p:custDataLst>
                <p:tags r:id="rId5"/>
              </p:custDataLst>
            </p:nvPr>
          </p:nvPicPr>
          <p:blipFill>
            <a:blip r:embed="rId4">
              <a:extLst>
                <a:ext uri="{28A0092B-C50C-407E-A947-70E740481C1C}">
                  <a14:useLocalDpi/>
                </a:ext>
              </a:extLst>
            </a:blip>
            <a:stretch>
              <a:fillRect/>
            </a:stretch>
          </p:blipFill>
          <p:spPr>
            <a:xfrm>
              <a:off x="0" y="4247"/>
              <a:ext cx="2268044" cy="1141398"/>
            </a:xfrm>
            <a:prstGeom prst="rect">
              <a:avLst/>
            </a:prstGeom>
          </p:spPr>
        </p:pic>
        <p:sp>
          <p:nvSpPr>
            <p:cNvPr id="14" name="TextBox 7"/>
            <p:cNvSpPr txBox="1">
              <a:spLocks noChangeArrowheads="1"/>
            </p:cNvSpPr>
            <p:nvPr>
              <p:custDataLst>
                <p:tags r:id="rId6"/>
              </p:custDataLst>
            </p:nvPr>
          </p:nvSpPr>
          <p:spPr bwMode="auto">
            <a:xfrm>
              <a:off x="931492" y="299818"/>
              <a:ext cx="2605084"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7"/>
                    <a:stretch>
                      <a:fillRect/>
                    </a:stretch>
                  </a:blipFill>
                  <a:effectLst/>
                  <a:latin charset="-122" panose="020b0503020204020204" pitchFamily="34" typeface="微软雅黑"/>
                  <a:ea charset="-122" panose="020b0503020204020204" pitchFamily="34" typeface="微软雅黑"/>
                </a:rPr>
                <a:t>第/一/幕/京剧的表现手法</a:t>
              </a:r>
            </a:p>
          </p:txBody>
        </p:sp>
      </p:grpSp>
      <p:pic>
        <p:nvPicPr>
          <p:cNvPr id="16" name="图片 15"/>
          <p:cNvPicPr>
            <a:picLocks noChangeAspect="1"/>
          </p:cNvPicPr>
          <p:nvPr>
            <p:custDataLst>
              <p:tags r:id="rId9"/>
            </p:custDataLst>
          </p:nvPr>
        </p:nvPicPr>
        <p:blipFill>
          <a:blip r:embed="rId8">
            <a:extLst>
              <a:ext uri="{28A0092B-C50C-407E-A947-70E740481C1C}">
                <a14:useLocalDpi/>
              </a:ext>
            </a:extLst>
          </a:blip>
          <a:stretch>
            <a:fillRect/>
          </a:stretch>
        </p:blipFill>
        <p:spPr>
          <a:xfrm>
            <a:off x="314283" y="1441216"/>
            <a:ext cx="2777611" cy="3362372"/>
          </a:xfrm>
          <a:prstGeom prst="rect">
            <a:avLst/>
          </a:prstGeom>
        </p:spPr>
      </p:pic>
      <p:sp>
        <p:nvSpPr>
          <p:cNvPr id="17" name="TextBox 7"/>
          <p:cNvSpPr txBox="1">
            <a:spLocks noChangeArrowheads="1"/>
          </p:cNvSpPr>
          <p:nvPr>
            <p:custDataLst>
              <p:tags r:id="rId10"/>
            </p:custDataLst>
          </p:nvPr>
        </p:nvSpPr>
        <p:spPr bwMode="auto">
          <a:xfrm>
            <a:off x="820231" y="4077447"/>
            <a:ext cx="731376" cy="24401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vert="eaVert"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3200">
                <a:ln w="0"/>
                <a:blipFill dpi="0" rotWithShape="1">
                  <a:blip r:embed="rId7"/>
                  <a:stretch>
                    <a:fillRect/>
                  </a:stretch>
                </a:blipFill>
                <a:latin charset="-122" panose="02000603000000000000" pitchFamily="2" typeface="禹卫书法行书简体 "/>
                <a:ea charset="-122" panose="02000603000000000000" pitchFamily="2" typeface="禹卫书法行书简体 "/>
              </a:rPr>
              <a:t>的表现手法</a:t>
            </a:r>
          </a:p>
        </p:txBody>
      </p:sp>
      <p:pic>
        <p:nvPicPr>
          <p:cNvPr id="46" name="图片 10"/>
          <p:cNvPicPr>
            <a:picLocks noChangeArrowheads="1" noChangeAspect="1"/>
          </p:cNvPicPr>
          <p:nvPr>
            <p:custDataLst>
              <p:tags r:id="rId12"/>
            </p:custDataLst>
          </p:nvPr>
        </p:nvPicPr>
        <p:blipFill>
          <a:blip r:embed="rId11">
            <a:extLst>
              <a:ext uri="{28A0092B-C50C-407E-A947-70E740481C1C}">
                <a14:useLocalDpi/>
              </a:ext>
            </a:extLst>
          </a:blip>
          <a:stretch>
            <a:fillRect/>
          </a:stretch>
        </p:blipFill>
        <p:spPr bwMode="auto">
          <a:xfrm>
            <a:off x="9183231" y="66907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8" name="任意多边形 47"/>
          <p:cNvSpPr/>
          <p:nvPr>
            <p:custDataLst>
              <p:tags r:id="rId13"/>
            </p:custDataLst>
          </p:nvPr>
        </p:nvSpPr>
        <p:spPr>
          <a:xfrm>
            <a:off x="2932657" y="1710231"/>
            <a:ext cx="2071070" cy="4143288"/>
          </a:xfrm>
          <a:custGeom>
            <a:gdLst>
              <a:gd fmla="*/ 0 w 2468160" name="connsiteX0"/>
              <a:gd fmla="*/ 0 h 4937688" name="connsiteY0"/>
              <a:gd fmla="*/ 251709 w 2468160" name="connsiteX1"/>
              <a:gd fmla="*/ 12711 h 4937688" name="connsiteY1"/>
              <a:gd fmla="*/ 2468160 w 2468160" name="connsiteX2"/>
              <a:gd fmla="*/ 2468844 h 4937688" name="connsiteY2"/>
              <a:gd fmla="*/ 251709 w 2468160" name="connsiteX3"/>
              <a:gd fmla="*/ 4924978 h 4937688" name="connsiteY3"/>
              <a:gd fmla="*/ 0 w 2468160" name="connsiteX4"/>
              <a:gd fmla="*/ 4937688 h 4937688" name="connsiteY4"/>
              <a:gd fmla="*/ 0 w 2468160" name="connsiteX5"/>
              <a:gd fmla="*/ 4688120 h 4937688" name="connsiteY5"/>
              <a:gd fmla="*/ 226192 w 2468160" name="connsiteX6"/>
              <a:gd fmla="*/ 4676698 h 4937688" name="connsiteY6"/>
              <a:gd fmla="*/ 2218592 w 2468160" name="connsiteX7"/>
              <a:gd fmla="*/ 2468844 h 4937688" name="connsiteY7"/>
              <a:gd fmla="*/ 226192 w 2468160" name="connsiteX8"/>
              <a:gd fmla="*/ 260990 h 4937688" name="connsiteY8"/>
              <a:gd fmla="*/ 0 w 2468160" name="connsiteX9"/>
              <a:gd fmla="*/ 249569 h 493768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4937688" w="2468160">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lastClr="FFFFFF" val="window">
              <a:lumMod val="95000"/>
            </a:sysClr>
          </a:solidFill>
          <a:ln algn="ctr" cap="flat" cmpd="sng" w="12700">
            <a:noFill/>
            <a:prstDash val="solid"/>
            <a:miter lim="800000"/>
          </a:ln>
          <a:effectLst>
            <a:innerShdw blurRad="76200" dir="13500000" dist="38100">
              <a:prstClr val="black">
                <a:alpha val="50000"/>
              </a:prstClr>
            </a:innerShdw>
          </a:effectLst>
        </p:spPr>
        <p:txBody>
          <a:bodyPr anchor="ctr" bIns="45713" lIns="91424" rIns="91424" rtlCol="0" tIns="45713"/>
          <a:lstStyle/>
          <a:p>
            <a:pPr algn="ctr" defTabSz="914263">
              <a:defRPr/>
            </a:pPr>
            <a:endParaRPr altLang="en-US" kern="0" lang="zh-CN" sz="1866">
              <a:solidFill>
                <a:prstClr val="white"/>
              </a:solidFill>
            </a:endParaRPr>
          </a:p>
        </p:txBody>
      </p:sp>
      <p:grpSp>
        <p:nvGrpSpPr>
          <p:cNvPr id="49" name="组合 48"/>
          <p:cNvGrpSpPr/>
          <p:nvPr>
            <p:custDataLst>
              <p:tags r:id="rId14"/>
            </p:custDataLst>
          </p:nvPr>
        </p:nvGrpSpPr>
        <p:grpSpPr>
          <a:xfrm>
            <a:off x="3634589" y="1749718"/>
            <a:ext cx="1466668" cy="45719"/>
            <a:chOff x="3904783" y="1674310"/>
            <a:chExt cx="3519256" cy="109703"/>
          </a:xfrm>
        </p:grpSpPr>
        <p:cxnSp>
          <p:nvCxnSpPr>
            <p:cNvPr id="50" name="直接连接符 49"/>
            <p:cNvCxnSpPr/>
            <p:nvPr>
              <p:custDataLst>
                <p:tags r:id="rId15"/>
              </p:custDataLst>
            </p:nvPr>
          </p:nvCxnSpPr>
          <p:spPr>
            <a:xfrm flipV="1">
              <a:off x="3904783" y="1718973"/>
              <a:ext cx="3402797" cy="10188"/>
            </a:xfrm>
            <a:prstGeom prst="line">
              <a:avLst/>
            </a:prstGeom>
            <a:noFill/>
            <a:ln algn="ctr" cap="flat" cmpd="sng" w="19050">
              <a:solidFill>
                <a:sysClr lastClr="FFFFFF" val="window">
                  <a:lumMod val="50000"/>
                </a:sysClr>
              </a:solidFill>
              <a:prstDash val="sysDot"/>
              <a:miter lim="800000"/>
            </a:ln>
            <a:effectLst/>
          </p:spPr>
        </p:cxnSp>
        <p:sp>
          <p:nvSpPr>
            <p:cNvPr id="51" name="椭圆 50"/>
            <p:cNvSpPr/>
            <p:nvPr>
              <p:custDataLst>
                <p:tags r:id="rId16"/>
              </p:custDataLst>
            </p:nvPr>
          </p:nvSpPr>
          <p:spPr>
            <a:xfrm>
              <a:off x="7314336" y="1674310"/>
              <a:ext cx="109703" cy="109703"/>
            </a:xfrm>
            <a:prstGeom prst="ellipse">
              <a:avLst/>
            </a:prstGeom>
            <a:solidFill>
              <a:sysClr lastClr="FFFFFF" val="window">
                <a:lumMod val="50000"/>
              </a:sysClr>
            </a:solidFill>
            <a:ln algn="ctr" cap="flat" cmpd="sng" w="12700">
              <a:noFill/>
              <a:prstDash val="solid"/>
              <a:miter lim="800000"/>
            </a:ln>
            <a:effectLst/>
          </p:spPr>
          <p:txBody>
            <a:bodyPr anchor="ctr" rtlCol="0"/>
            <a:lstStyle/>
            <a:p>
              <a:pPr algn="ctr" defTabSz="914263">
                <a:defRPr/>
              </a:pPr>
              <a:endParaRPr altLang="en-US" kern="0" lang="zh-CN" sz="1866">
                <a:solidFill>
                  <a:prstClr val="white"/>
                </a:solidFill>
              </a:endParaRPr>
            </a:p>
          </p:txBody>
        </p:sp>
      </p:grpSp>
      <p:grpSp>
        <p:nvGrpSpPr>
          <p:cNvPr id="52" name="组合 51"/>
          <p:cNvGrpSpPr/>
          <p:nvPr>
            <p:custDataLst>
              <p:tags r:id="rId17"/>
            </p:custDataLst>
          </p:nvPr>
        </p:nvGrpSpPr>
        <p:grpSpPr>
          <a:xfrm>
            <a:off x="5017536" y="3063996"/>
            <a:ext cx="890244" cy="45719"/>
            <a:chOff x="5287909" y="1674310"/>
            <a:chExt cx="2136130" cy="109703"/>
          </a:xfrm>
        </p:grpSpPr>
        <p:cxnSp>
          <p:nvCxnSpPr>
            <p:cNvPr id="53" name="直接连接符 52"/>
            <p:cNvCxnSpPr/>
            <p:nvPr>
              <p:custDataLst>
                <p:tags r:id="rId18"/>
              </p:custDataLst>
            </p:nvPr>
          </p:nvCxnSpPr>
          <p:spPr>
            <a:xfrm>
              <a:off x="5287909" y="1718973"/>
              <a:ext cx="2019671" cy="0"/>
            </a:xfrm>
            <a:prstGeom prst="line">
              <a:avLst/>
            </a:prstGeom>
            <a:noFill/>
            <a:ln algn="ctr" cap="flat" cmpd="sng" w="19050">
              <a:solidFill>
                <a:sysClr lastClr="FFFFFF" val="window">
                  <a:lumMod val="50000"/>
                </a:sysClr>
              </a:solidFill>
              <a:prstDash val="sysDot"/>
              <a:miter lim="800000"/>
            </a:ln>
            <a:effectLst/>
          </p:spPr>
        </p:cxnSp>
        <p:sp>
          <p:nvSpPr>
            <p:cNvPr id="54" name="椭圆 53"/>
            <p:cNvSpPr/>
            <p:nvPr>
              <p:custDataLst>
                <p:tags r:id="rId19"/>
              </p:custDataLst>
            </p:nvPr>
          </p:nvSpPr>
          <p:spPr>
            <a:xfrm>
              <a:off x="7314336" y="1674310"/>
              <a:ext cx="109703" cy="109703"/>
            </a:xfrm>
            <a:prstGeom prst="ellipse">
              <a:avLst/>
            </a:prstGeom>
            <a:solidFill>
              <a:sysClr lastClr="FFFFFF" val="window">
                <a:lumMod val="50000"/>
              </a:sysClr>
            </a:solidFill>
            <a:ln algn="ctr" cap="flat" cmpd="sng" w="12700">
              <a:noFill/>
              <a:prstDash val="solid"/>
              <a:miter lim="800000"/>
            </a:ln>
            <a:effectLst/>
          </p:spPr>
          <p:txBody>
            <a:bodyPr anchor="ctr" rtlCol="0"/>
            <a:lstStyle/>
            <a:p>
              <a:pPr algn="ctr" defTabSz="914263">
                <a:defRPr/>
              </a:pPr>
              <a:endParaRPr altLang="en-US" kern="0" lang="zh-CN" sz="1866">
                <a:solidFill>
                  <a:prstClr val="white"/>
                </a:solidFill>
              </a:endParaRPr>
            </a:p>
          </p:txBody>
        </p:sp>
      </p:grpSp>
      <p:grpSp>
        <p:nvGrpSpPr>
          <p:cNvPr id="55" name="组合 54"/>
          <p:cNvGrpSpPr/>
          <p:nvPr>
            <p:custDataLst>
              <p:tags r:id="rId20"/>
            </p:custDataLst>
          </p:nvPr>
        </p:nvGrpSpPr>
        <p:grpSpPr>
          <a:xfrm>
            <a:off x="5049802" y="4432699"/>
            <a:ext cx="876795" cy="45719"/>
            <a:chOff x="5320178" y="1674310"/>
            <a:chExt cx="2103861" cy="109703"/>
          </a:xfrm>
        </p:grpSpPr>
        <p:cxnSp>
          <p:nvCxnSpPr>
            <p:cNvPr id="56" name="直接连接符 55"/>
            <p:cNvCxnSpPr/>
            <p:nvPr>
              <p:custDataLst>
                <p:tags r:id="rId21"/>
              </p:custDataLst>
            </p:nvPr>
          </p:nvCxnSpPr>
          <p:spPr>
            <a:xfrm>
              <a:off x="5320178" y="1718973"/>
              <a:ext cx="1987402" cy="0"/>
            </a:xfrm>
            <a:prstGeom prst="line">
              <a:avLst/>
            </a:prstGeom>
            <a:noFill/>
            <a:ln algn="ctr" cap="flat" cmpd="sng" w="19050">
              <a:solidFill>
                <a:sysClr lastClr="FFFFFF" val="window">
                  <a:lumMod val="50000"/>
                </a:sysClr>
              </a:solidFill>
              <a:prstDash val="sysDot"/>
              <a:miter lim="800000"/>
            </a:ln>
            <a:effectLst/>
          </p:spPr>
        </p:cxnSp>
        <p:sp>
          <p:nvSpPr>
            <p:cNvPr id="57" name="椭圆 56"/>
            <p:cNvSpPr/>
            <p:nvPr>
              <p:custDataLst>
                <p:tags r:id="rId22"/>
              </p:custDataLst>
            </p:nvPr>
          </p:nvSpPr>
          <p:spPr>
            <a:xfrm>
              <a:off x="7314336" y="1674310"/>
              <a:ext cx="109703" cy="109703"/>
            </a:xfrm>
            <a:prstGeom prst="ellipse">
              <a:avLst/>
            </a:prstGeom>
            <a:solidFill>
              <a:sysClr lastClr="FFFFFF" val="window">
                <a:lumMod val="50000"/>
              </a:sysClr>
            </a:solidFill>
            <a:ln algn="ctr" cap="flat" cmpd="sng" w="12700">
              <a:noFill/>
              <a:prstDash val="solid"/>
              <a:miter lim="800000"/>
            </a:ln>
            <a:effectLst/>
          </p:spPr>
          <p:txBody>
            <a:bodyPr anchor="ctr" rtlCol="0"/>
            <a:lstStyle/>
            <a:p>
              <a:pPr algn="ctr" defTabSz="914263">
                <a:defRPr/>
              </a:pPr>
              <a:endParaRPr altLang="en-US" kern="0" lang="zh-CN" sz="1866">
                <a:solidFill>
                  <a:prstClr val="white"/>
                </a:solidFill>
              </a:endParaRPr>
            </a:p>
          </p:txBody>
        </p:sp>
      </p:grpSp>
      <p:grpSp>
        <p:nvGrpSpPr>
          <p:cNvPr id="58" name="组合 57"/>
          <p:cNvGrpSpPr/>
          <p:nvPr>
            <p:custDataLst>
              <p:tags r:id="rId23"/>
            </p:custDataLst>
          </p:nvPr>
        </p:nvGrpSpPr>
        <p:grpSpPr>
          <a:xfrm>
            <a:off x="3619352" y="5709113"/>
            <a:ext cx="1470204" cy="45719"/>
            <a:chOff x="3889543" y="2155351"/>
            <a:chExt cx="3527740" cy="109703"/>
          </a:xfrm>
        </p:grpSpPr>
        <p:cxnSp>
          <p:nvCxnSpPr>
            <p:cNvPr id="59" name="直接连接符 58"/>
            <p:cNvCxnSpPr/>
            <p:nvPr>
              <p:custDataLst>
                <p:tags r:id="rId24"/>
              </p:custDataLst>
            </p:nvPr>
          </p:nvCxnSpPr>
          <p:spPr>
            <a:xfrm flipV="1">
              <a:off x="3889543" y="2200015"/>
              <a:ext cx="3402797" cy="10188"/>
            </a:xfrm>
            <a:prstGeom prst="line">
              <a:avLst/>
            </a:prstGeom>
            <a:noFill/>
            <a:ln algn="ctr" cap="flat" cmpd="sng" w="19050">
              <a:solidFill>
                <a:sysClr lastClr="FFFFFF" val="window">
                  <a:lumMod val="50000"/>
                </a:sysClr>
              </a:solidFill>
              <a:prstDash val="sysDot"/>
              <a:miter lim="800000"/>
            </a:ln>
            <a:effectLst/>
          </p:spPr>
        </p:cxnSp>
        <p:sp>
          <p:nvSpPr>
            <p:cNvPr id="60" name="椭圆 59"/>
            <p:cNvSpPr/>
            <p:nvPr>
              <p:custDataLst>
                <p:tags r:id="rId25"/>
              </p:custDataLst>
            </p:nvPr>
          </p:nvSpPr>
          <p:spPr>
            <a:xfrm>
              <a:off x="7307580" y="2155351"/>
              <a:ext cx="109703" cy="109703"/>
            </a:xfrm>
            <a:prstGeom prst="ellipse">
              <a:avLst/>
            </a:prstGeom>
            <a:solidFill>
              <a:sysClr lastClr="FFFFFF" val="window">
                <a:lumMod val="50000"/>
              </a:sysClr>
            </a:solidFill>
            <a:ln algn="ctr" cap="flat" cmpd="sng" w="12700">
              <a:noFill/>
              <a:prstDash val="solid"/>
              <a:miter lim="800000"/>
            </a:ln>
            <a:effectLst/>
          </p:spPr>
          <p:txBody>
            <a:bodyPr anchor="ctr" rtlCol="0"/>
            <a:lstStyle/>
            <a:p>
              <a:pPr algn="ctr" defTabSz="914263">
                <a:defRPr/>
              </a:pPr>
              <a:endParaRPr altLang="en-US" kern="0" lang="zh-CN" sz="1866">
                <a:solidFill>
                  <a:prstClr val="white"/>
                </a:solidFill>
              </a:endParaRPr>
            </a:p>
          </p:txBody>
        </p:sp>
      </p:grpSp>
      <p:sp>
        <p:nvSpPr>
          <p:cNvPr id="73" name="文本框 8"/>
          <p:cNvSpPr txBox="1"/>
          <p:nvPr>
            <p:custDataLst>
              <p:tags r:id="rId26"/>
            </p:custDataLst>
          </p:nvPr>
        </p:nvSpPr>
        <p:spPr>
          <a:xfrm>
            <a:off x="5266518" y="1356661"/>
            <a:ext cx="2796883" cy="396240"/>
          </a:xfrm>
          <a:prstGeom prst="rect">
            <a:avLst/>
          </a:prstGeom>
          <a:noFill/>
        </p:spPr>
        <p:txBody>
          <a:bodyPr rtlCol="0" wrap="square">
            <a:spAutoFit/>
          </a:bodyPr>
          <a:lstStyle/>
          <a:p>
            <a:pPr fontAlgn="auto">
              <a:spcBef>
                <a:spcPct val="0"/>
              </a:spcBef>
              <a:spcAft>
                <a:spcPct val="0"/>
              </a:spcAft>
            </a:pPr>
            <a:r>
              <a:rPr altLang="en-US" b="1" lang="zh-CN" sz="2000">
                <a:solidFill>
                  <a:srgbClr val="C00000"/>
                </a:solidFill>
                <a:latin charset="-122" panose="020b0503020204020204" pitchFamily="34" typeface="微软雅黑"/>
                <a:ea charset="-122" panose="020b0503020204020204" pitchFamily="34" typeface="微软雅黑"/>
                <a:cs typeface="Lato Regular"/>
              </a:rPr>
              <a:t>唱</a:t>
            </a:r>
          </a:p>
        </p:txBody>
      </p:sp>
      <p:sp>
        <p:nvSpPr>
          <p:cNvPr id="74" name="矩形 73"/>
          <p:cNvSpPr/>
          <p:nvPr>
            <p:custDataLst>
              <p:tags r:id="rId27"/>
            </p:custDataLst>
          </p:nvPr>
        </p:nvSpPr>
        <p:spPr>
          <a:xfrm>
            <a:off x="5266518" y="1661258"/>
            <a:ext cx="3960446" cy="530352"/>
          </a:xfrm>
          <a:prstGeom prst="rect">
            <a:avLst/>
          </a:prstGeom>
        </p:spPr>
        <p:txBody>
          <a:bodyPr wrap="square">
            <a:spAutoFit/>
          </a:bodyPr>
          <a:lstStyle/>
          <a:p>
            <a:pPr fontAlgn="auto">
              <a:lnSpc>
                <a:spcPct val="120000"/>
              </a:lnSpc>
              <a:spcBef>
                <a:spcPct val="0"/>
              </a:spcBef>
              <a:spcAft>
                <a:spcPct val="0"/>
              </a:spcAft>
            </a:pPr>
            <a:r>
              <a:rPr altLang="en-US" lang="zh-CN" sz="12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这里输入简单的文字概述里输入简单文字概述输入简单的文字概述里输入输入里这里输入简单的文字概述</a:t>
            </a:r>
          </a:p>
        </p:txBody>
      </p:sp>
      <p:sp>
        <p:nvSpPr>
          <p:cNvPr id="75" name="矩形 74"/>
          <p:cNvSpPr/>
          <p:nvPr>
            <p:custDataLst>
              <p:tags r:id="rId28"/>
            </p:custDataLst>
          </p:nvPr>
        </p:nvSpPr>
        <p:spPr>
          <a:xfrm>
            <a:off x="2691062" y="945896"/>
            <a:ext cx="1278282" cy="1483837"/>
          </a:xfrm>
          <a:prstGeom prst="rect">
            <a:avLst/>
          </a:prstGeom>
          <a:blipFill dpi="0" rotWithShape="1">
            <a:blip r:embed="rId29">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矩形 75"/>
          <p:cNvSpPr/>
          <p:nvPr>
            <p:custDataLst>
              <p:tags r:id="rId30"/>
            </p:custDataLst>
          </p:nvPr>
        </p:nvSpPr>
        <p:spPr>
          <a:xfrm>
            <a:off x="3747571" y="2102601"/>
            <a:ext cx="1421416" cy="1514059"/>
          </a:xfrm>
          <a:prstGeom prst="rect">
            <a:avLst/>
          </a:prstGeom>
          <a:blipFill dpi="0" rotWithShape="1">
            <a:blip r:embed="rId31">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矩形 76"/>
          <p:cNvSpPr/>
          <p:nvPr>
            <p:custDataLst>
              <p:tags r:id="rId32"/>
            </p:custDataLst>
          </p:nvPr>
        </p:nvSpPr>
        <p:spPr>
          <a:xfrm>
            <a:off x="3774440" y="3774115"/>
            <a:ext cx="1278282" cy="1483837"/>
          </a:xfrm>
          <a:prstGeom prst="rect">
            <a:avLst/>
          </a:prstGeom>
          <a:blipFill dpi="0" rotWithShape="1">
            <a:blip r:embed="rId3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矩形 77"/>
          <p:cNvSpPr/>
          <p:nvPr>
            <p:custDataLst>
              <p:tags r:id="rId34"/>
            </p:custDataLst>
          </p:nvPr>
        </p:nvSpPr>
        <p:spPr>
          <a:xfrm>
            <a:off x="2410512" y="4918663"/>
            <a:ext cx="1278282" cy="1483837"/>
          </a:xfrm>
          <a:prstGeom prst="rect">
            <a:avLst/>
          </a:prstGeom>
          <a:blipFill dpi="0" rotWithShape="1">
            <a:blip r:embed="rId3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文本框 8"/>
          <p:cNvSpPr txBox="1"/>
          <p:nvPr>
            <p:custDataLst>
              <p:tags r:id="rId36"/>
            </p:custDataLst>
          </p:nvPr>
        </p:nvSpPr>
        <p:spPr>
          <a:xfrm>
            <a:off x="5929907" y="2663886"/>
            <a:ext cx="2796883" cy="396240"/>
          </a:xfrm>
          <a:prstGeom prst="rect">
            <a:avLst/>
          </a:prstGeom>
          <a:noFill/>
        </p:spPr>
        <p:txBody>
          <a:bodyPr rtlCol="0" wrap="square">
            <a:spAutoFit/>
          </a:bodyPr>
          <a:lstStyle/>
          <a:p>
            <a:pPr fontAlgn="auto">
              <a:spcBef>
                <a:spcPct val="0"/>
              </a:spcBef>
              <a:spcAft>
                <a:spcPct val="0"/>
              </a:spcAft>
            </a:pPr>
            <a:r>
              <a:rPr altLang="en-US" b="1" lang="zh-CN" sz="2000">
                <a:solidFill>
                  <a:srgbClr val="C00000"/>
                </a:solidFill>
                <a:latin charset="-122" panose="020b0503020204020204" pitchFamily="34" typeface="微软雅黑"/>
                <a:ea charset="-122" panose="020b0503020204020204" pitchFamily="34" typeface="微软雅黑"/>
                <a:cs typeface="Lato Regular"/>
              </a:rPr>
              <a:t>念</a:t>
            </a:r>
          </a:p>
        </p:txBody>
      </p:sp>
      <p:sp>
        <p:nvSpPr>
          <p:cNvPr id="80" name="矩形 79"/>
          <p:cNvSpPr/>
          <p:nvPr>
            <p:custDataLst>
              <p:tags r:id="rId37"/>
            </p:custDataLst>
          </p:nvPr>
        </p:nvSpPr>
        <p:spPr>
          <a:xfrm>
            <a:off x="5929907" y="2968483"/>
            <a:ext cx="3960446" cy="530352"/>
          </a:xfrm>
          <a:prstGeom prst="rect">
            <a:avLst/>
          </a:prstGeom>
        </p:spPr>
        <p:txBody>
          <a:bodyPr wrap="square">
            <a:spAutoFit/>
          </a:bodyPr>
          <a:lstStyle/>
          <a:p>
            <a:pPr fontAlgn="auto">
              <a:lnSpc>
                <a:spcPct val="120000"/>
              </a:lnSpc>
              <a:spcBef>
                <a:spcPct val="0"/>
              </a:spcBef>
              <a:spcAft>
                <a:spcPct val="0"/>
              </a:spcAft>
            </a:pPr>
            <a:r>
              <a:rPr altLang="en-US" lang="zh-CN" sz="12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这里输入简单的文字概述里输入简单文字概述输入简单的文字概述里输入输入里这里输入简单的文字概述</a:t>
            </a:r>
          </a:p>
        </p:txBody>
      </p:sp>
      <p:sp>
        <p:nvSpPr>
          <p:cNvPr id="81" name="文本框 8"/>
          <p:cNvSpPr txBox="1"/>
          <p:nvPr>
            <p:custDataLst>
              <p:tags r:id="rId38"/>
            </p:custDataLst>
          </p:nvPr>
        </p:nvSpPr>
        <p:spPr>
          <a:xfrm>
            <a:off x="6004819" y="3934003"/>
            <a:ext cx="2796883" cy="396240"/>
          </a:xfrm>
          <a:prstGeom prst="rect">
            <a:avLst/>
          </a:prstGeom>
          <a:noFill/>
        </p:spPr>
        <p:txBody>
          <a:bodyPr rtlCol="0" wrap="square">
            <a:spAutoFit/>
          </a:bodyPr>
          <a:lstStyle/>
          <a:p>
            <a:pPr fontAlgn="auto">
              <a:spcBef>
                <a:spcPct val="0"/>
              </a:spcBef>
              <a:spcAft>
                <a:spcPct val="0"/>
              </a:spcAft>
            </a:pPr>
            <a:r>
              <a:rPr altLang="en-US" b="1" lang="zh-CN" sz="2000">
                <a:solidFill>
                  <a:srgbClr val="C00000"/>
                </a:solidFill>
                <a:latin charset="-122" panose="020b0503020204020204" pitchFamily="34" typeface="微软雅黑"/>
                <a:ea charset="-122" panose="020b0503020204020204" pitchFamily="34" typeface="微软雅黑"/>
                <a:cs typeface="Lato Regular"/>
              </a:rPr>
              <a:t>做</a:t>
            </a:r>
          </a:p>
        </p:txBody>
      </p:sp>
      <p:sp>
        <p:nvSpPr>
          <p:cNvPr id="82" name="矩形 81"/>
          <p:cNvSpPr/>
          <p:nvPr>
            <p:custDataLst>
              <p:tags r:id="rId39"/>
            </p:custDataLst>
          </p:nvPr>
        </p:nvSpPr>
        <p:spPr>
          <a:xfrm>
            <a:off x="6004818" y="4238600"/>
            <a:ext cx="3960446" cy="530352"/>
          </a:xfrm>
          <a:prstGeom prst="rect">
            <a:avLst/>
          </a:prstGeom>
        </p:spPr>
        <p:txBody>
          <a:bodyPr wrap="square">
            <a:spAutoFit/>
          </a:bodyPr>
          <a:lstStyle/>
          <a:p>
            <a:pPr fontAlgn="auto">
              <a:lnSpc>
                <a:spcPct val="120000"/>
              </a:lnSpc>
              <a:spcBef>
                <a:spcPct val="0"/>
              </a:spcBef>
              <a:spcAft>
                <a:spcPct val="0"/>
              </a:spcAft>
            </a:pPr>
            <a:r>
              <a:rPr altLang="en-US" lang="zh-CN" sz="12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这里输入简单的文字概述里输入简单文字概述输入简单的文字概述里输入输入里这里输入简单的文字概述</a:t>
            </a:r>
          </a:p>
        </p:txBody>
      </p:sp>
      <p:sp>
        <p:nvSpPr>
          <p:cNvPr id="83" name="文本框 8"/>
          <p:cNvSpPr txBox="1"/>
          <p:nvPr>
            <p:custDataLst>
              <p:tags r:id="rId40"/>
            </p:custDataLst>
          </p:nvPr>
        </p:nvSpPr>
        <p:spPr>
          <a:xfrm>
            <a:off x="5415495" y="5299782"/>
            <a:ext cx="2796883" cy="396240"/>
          </a:xfrm>
          <a:prstGeom prst="rect">
            <a:avLst/>
          </a:prstGeom>
          <a:noFill/>
        </p:spPr>
        <p:txBody>
          <a:bodyPr rtlCol="0" wrap="square">
            <a:spAutoFit/>
          </a:bodyPr>
          <a:lstStyle/>
          <a:p>
            <a:pPr fontAlgn="auto">
              <a:spcBef>
                <a:spcPct val="0"/>
              </a:spcBef>
              <a:spcAft>
                <a:spcPct val="0"/>
              </a:spcAft>
            </a:pPr>
            <a:r>
              <a:rPr altLang="en-US" b="1" lang="zh-CN" sz="2000">
                <a:solidFill>
                  <a:srgbClr val="C00000"/>
                </a:solidFill>
                <a:latin charset="-122" panose="020b0503020204020204" pitchFamily="34" typeface="微软雅黑"/>
                <a:ea charset="-122" panose="020b0503020204020204" pitchFamily="34" typeface="微软雅黑"/>
                <a:cs typeface="Lato Regular"/>
              </a:rPr>
              <a:t>打</a:t>
            </a:r>
          </a:p>
        </p:txBody>
      </p:sp>
      <p:sp>
        <p:nvSpPr>
          <p:cNvPr id="84" name="矩形 83"/>
          <p:cNvSpPr/>
          <p:nvPr>
            <p:custDataLst>
              <p:tags r:id="rId41"/>
            </p:custDataLst>
          </p:nvPr>
        </p:nvSpPr>
        <p:spPr>
          <a:xfrm>
            <a:off x="5415495" y="5604378"/>
            <a:ext cx="3960446" cy="530352"/>
          </a:xfrm>
          <a:prstGeom prst="rect">
            <a:avLst/>
          </a:prstGeom>
        </p:spPr>
        <p:txBody>
          <a:bodyPr wrap="square">
            <a:spAutoFit/>
          </a:bodyPr>
          <a:lstStyle/>
          <a:p>
            <a:pPr fontAlgn="auto">
              <a:lnSpc>
                <a:spcPct val="120000"/>
              </a:lnSpc>
              <a:spcBef>
                <a:spcPct val="0"/>
              </a:spcBef>
              <a:spcAft>
                <a:spcPct val="0"/>
              </a:spcAft>
            </a:pPr>
            <a:r>
              <a:rPr altLang="en-US" lang="zh-CN" sz="1200">
                <a:solidFill>
                  <a:schemeClr val="bg1">
                    <a:lumMod val="50000"/>
                  </a:schemeClr>
                </a:solidFill>
                <a:latin charset="-122" panose="020b0503020204020204" pitchFamily="34" typeface="微软雅黑"/>
                <a:ea charset="-122" panose="020b0503020204020204" pitchFamily="34" typeface="微软雅黑"/>
              </a:rPr>
              <a:t>这里输入简单的文字概述里输入简单文字概述输入简单的文字概述里输入输入里这里输入简单的文字概述</a:t>
            </a:r>
          </a:p>
        </p:txBody>
      </p:sp>
      <p:pic>
        <p:nvPicPr>
          <p:cNvPr id="34" name="图片 33"/>
          <p:cNvPicPr>
            <a:picLocks noChangeAspect="1"/>
          </p:cNvPicPr>
          <p:nvPr>
            <p:custDataLst>
              <p:tags r:id="rId43"/>
            </p:custDataLst>
          </p:nvPr>
        </p:nvPicPr>
        <p:blipFill>
          <a:blip r:embed="rId42">
            <a:extLst>
              <a:ext uri="{28A0092B-C50C-407E-A947-70E740481C1C}">
                <a14:useLocalDpi/>
              </a:ext>
            </a:extLst>
          </a:blip>
          <a:stretch>
            <a:fillRect/>
          </a:stretch>
        </p:blipFill>
        <p:spPr>
          <a:xfrm flipH="1">
            <a:off x="7579337" y="387410"/>
            <a:ext cx="968126" cy="1248139"/>
          </a:xfrm>
          <a:prstGeom prst="rect">
            <a:avLst/>
          </a:prstGeom>
          <a:effectLst/>
        </p:spPr>
      </p:pic>
      <p:pic>
        <p:nvPicPr>
          <p:cNvPr id="35" name="图片 34"/>
          <p:cNvPicPr>
            <a:picLocks noChangeAspect="1"/>
          </p:cNvPicPr>
          <p:nvPr>
            <p:custDataLst>
              <p:tags r:id="rId45"/>
            </p:custDataLst>
          </p:nvPr>
        </p:nvPicPr>
        <p:blipFill>
          <a:blip r:embed="rId44">
            <a:extLst>
              <a:ext uri="{28A0092B-C50C-407E-A947-70E740481C1C}">
                <a14:useLocalDpi/>
              </a:ext>
            </a:extLst>
          </a:blip>
          <a:stretch>
            <a:fillRect/>
          </a:stretch>
        </p:blipFill>
        <p:spPr>
          <a:xfrm>
            <a:off x="9753797" y="3934003"/>
            <a:ext cx="2034436" cy="2958353"/>
          </a:xfrm>
          <a:prstGeom prst="rect">
            <a:avLst/>
          </a:prstGeom>
          <a:effectLst/>
        </p:spPr>
      </p:pic>
    </p:spTree>
    <p:extLst>
      <p:ext uri="{BB962C8B-B14F-4D97-AF65-F5344CB8AC3E}">
        <p14:creationId val="682341533"/>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500" id="7"/>
                                        <p:tgtEl>
                                          <p:spTgt spid="12"/>
                                        </p:tgtEl>
                                      </p:cBhvr>
                                    </p:animEffect>
                                  </p:childTnLst>
                                </p:cTn>
                              </p:par>
                              <p:par>
                                <p:cTn fill="hold" id="8" nodeType="withEffect" presetClass="entr" presetID="6" presetSubtype="32">
                                  <p:stCondLst>
                                    <p:cond delay="0"/>
                                  </p:stCondLst>
                                  <p:childTnLst>
                                    <p:set>
                                      <p:cBhvr>
                                        <p:cTn dur="1" fill="hold" id="9">
                                          <p:stCondLst>
                                            <p:cond delay="0"/>
                                          </p:stCondLst>
                                        </p:cTn>
                                        <p:tgtEl>
                                          <p:spTgt spid="16"/>
                                        </p:tgtEl>
                                        <p:attrNameLst>
                                          <p:attrName>style.visibility</p:attrName>
                                        </p:attrNameLst>
                                      </p:cBhvr>
                                      <p:to>
                                        <p:strVal val="visible"/>
                                      </p:to>
                                    </p:set>
                                    <p:animEffect filter="circle(out)" transition="in">
                                      <p:cBhvr>
                                        <p:cTn dur="3000" id="10"/>
                                        <p:tgtEl>
                                          <p:spTgt spid="16"/>
                                        </p:tgtEl>
                                      </p:cBhvr>
                                    </p:animEffect>
                                  </p:childTnLst>
                                </p:cTn>
                              </p:par>
                            </p:childTnLst>
                          </p:cTn>
                        </p:par>
                        <p:par>
                          <p:cTn fill="hold" id="11" nodeType="afterGroup">
                            <p:stCondLst>
                              <p:cond delay="3000"/>
                            </p:stCondLst>
                            <p:childTnLst>
                              <p:par>
                                <p:cTn fill="hold" grpId="0" id="12" nodeType="afterEffect" presetClass="entr" presetID="2" presetSubtype="4">
                                  <p:stCondLst>
                                    <p:cond delay="0"/>
                                  </p:stCondLst>
                                  <p:childTnLst>
                                    <p:set>
                                      <p:cBhvr>
                                        <p:cTn dur="1" fill="hold" id="13">
                                          <p:stCondLst>
                                            <p:cond delay="0"/>
                                          </p:stCondLst>
                                        </p:cTn>
                                        <p:tgtEl>
                                          <p:spTgt spid="17"/>
                                        </p:tgtEl>
                                        <p:attrNameLst>
                                          <p:attrName>style.visibility</p:attrName>
                                        </p:attrNameLst>
                                      </p:cBhvr>
                                      <p:to>
                                        <p:strVal val="visible"/>
                                      </p:to>
                                    </p:set>
                                    <p:anim calcmode="lin" valueType="num">
                                      <p:cBhvr additive="base">
                                        <p:cTn dur="2000" fill="hold" id="14"/>
                                        <p:tgtEl>
                                          <p:spTgt spid="17"/>
                                        </p:tgtEl>
                                        <p:attrNameLst>
                                          <p:attrName>ppt_x</p:attrName>
                                        </p:attrNameLst>
                                      </p:cBhvr>
                                      <p:tavLst>
                                        <p:tav tm="0">
                                          <p:val>
                                            <p:strVal val="#ppt_x"/>
                                          </p:val>
                                        </p:tav>
                                        <p:tav tm="100000">
                                          <p:val>
                                            <p:strVal val="#ppt_x"/>
                                          </p:val>
                                        </p:tav>
                                      </p:tavLst>
                                    </p:anim>
                                    <p:anim calcmode="lin" valueType="num">
                                      <p:cBhvr additive="base">
                                        <p:cTn dur="2000" fill="hold" id="15"/>
                                        <p:tgtEl>
                                          <p:spTgt spid="17"/>
                                        </p:tgtEl>
                                        <p:attrNameLst>
                                          <p:attrName>ppt_y</p:attrName>
                                        </p:attrNameLst>
                                      </p:cBhvr>
                                      <p:tavLst>
                                        <p:tav tm="0">
                                          <p:val>
                                            <p:strVal val="1+#ppt_h/2"/>
                                          </p:val>
                                        </p:tav>
                                        <p:tav tm="100000">
                                          <p:val>
                                            <p:strVal val="#ppt_y"/>
                                          </p:val>
                                        </p:tav>
                                      </p:tavLst>
                                    </p:anim>
                                  </p:childTnLst>
                                </p:cTn>
                              </p:par>
                              <p:par>
                                <p:cTn fill="hold" id="16" nodeType="withEffect" presetClass="entr" presetID="2" presetSubtype="9">
                                  <p:stCondLst>
                                    <p:cond delay="0"/>
                                  </p:stCondLst>
                                  <p:childTnLst>
                                    <p:set>
                                      <p:cBhvr>
                                        <p:cTn dur="1" fill="hold" id="17">
                                          <p:stCondLst>
                                            <p:cond delay="0"/>
                                          </p:stCondLst>
                                        </p:cTn>
                                        <p:tgtEl>
                                          <p:spTgt spid="34"/>
                                        </p:tgtEl>
                                        <p:attrNameLst>
                                          <p:attrName>style.visibility</p:attrName>
                                        </p:attrNameLst>
                                      </p:cBhvr>
                                      <p:to>
                                        <p:strVal val="visible"/>
                                      </p:to>
                                    </p:set>
                                    <p:anim calcmode="lin" valueType="num">
                                      <p:cBhvr additive="base">
                                        <p:cTn dur="2000" fill="hold" id="18"/>
                                        <p:tgtEl>
                                          <p:spTgt spid="34"/>
                                        </p:tgtEl>
                                        <p:attrNameLst>
                                          <p:attrName>ppt_x</p:attrName>
                                        </p:attrNameLst>
                                      </p:cBhvr>
                                      <p:tavLst>
                                        <p:tav tm="0">
                                          <p:val>
                                            <p:strVal val="0-#ppt_w/2"/>
                                          </p:val>
                                        </p:tav>
                                        <p:tav tm="100000">
                                          <p:val>
                                            <p:strVal val="#ppt_x"/>
                                          </p:val>
                                        </p:tav>
                                      </p:tavLst>
                                    </p:anim>
                                    <p:anim calcmode="lin" valueType="num">
                                      <p:cBhvr additive="base">
                                        <p:cTn dur="2000" fill="hold" id="19"/>
                                        <p:tgtEl>
                                          <p:spTgt spid="34"/>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5000"/>
                            </p:stCondLst>
                            <p:childTnLst>
                              <p:par>
                                <p:cTn fill="hold" grpId="0" id="21" nodeType="afterEffect" presetClass="entr" presetID="22" presetSubtype="1">
                                  <p:stCondLst>
                                    <p:cond delay="0"/>
                                  </p:stCondLst>
                                  <p:childTnLst>
                                    <p:set>
                                      <p:cBhvr>
                                        <p:cTn dur="1" fill="hold" id="22">
                                          <p:stCondLst>
                                            <p:cond delay="0"/>
                                          </p:stCondLst>
                                        </p:cTn>
                                        <p:tgtEl>
                                          <p:spTgt spid="48"/>
                                        </p:tgtEl>
                                        <p:attrNameLst>
                                          <p:attrName>style.visibility</p:attrName>
                                        </p:attrNameLst>
                                      </p:cBhvr>
                                      <p:to>
                                        <p:strVal val="visible"/>
                                      </p:to>
                                    </p:set>
                                    <p:animEffect filter="wipe(up)" transition="in">
                                      <p:cBhvr>
                                        <p:cTn dur="400" id="23"/>
                                        <p:tgtEl>
                                          <p:spTgt spid="48"/>
                                        </p:tgtEl>
                                      </p:cBhvr>
                                    </p:animEffect>
                                  </p:childTnLst>
                                </p:cTn>
                              </p:par>
                            </p:childTnLst>
                          </p:cTn>
                        </p:par>
                        <p:par>
                          <p:cTn fill="hold" id="24" nodeType="afterGroup">
                            <p:stCondLst>
                              <p:cond delay="5400"/>
                            </p:stCondLst>
                            <p:childTnLst>
                              <p:par>
                                <p:cTn fill="hold" grpId="0" id="25" nodeType="afterEffect" presetClass="entr" presetID="2" presetSubtype="8">
                                  <p:stCondLst>
                                    <p:cond delay="0"/>
                                  </p:stCondLst>
                                  <p:childTnLst>
                                    <p:set>
                                      <p:cBhvr>
                                        <p:cTn dur="1" fill="hold" id="26">
                                          <p:stCondLst>
                                            <p:cond delay="0"/>
                                          </p:stCondLst>
                                        </p:cTn>
                                        <p:tgtEl>
                                          <p:spTgt spid="75"/>
                                        </p:tgtEl>
                                        <p:attrNameLst>
                                          <p:attrName>style.visibility</p:attrName>
                                        </p:attrNameLst>
                                      </p:cBhvr>
                                      <p:to>
                                        <p:strVal val="visible"/>
                                      </p:to>
                                    </p:set>
                                    <p:anim calcmode="lin" valueType="num">
                                      <p:cBhvr additive="base">
                                        <p:cTn dur="1000" fill="hold" id="27"/>
                                        <p:tgtEl>
                                          <p:spTgt spid="75"/>
                                        </p:tgtEl>
                                        <p:attrNameLst>
                                          <p:attrName>ppt_x</p:attrName>
                                        </p:attrNameLst>
                                      </p:cBhvr>
                                      <p:tavLst>
                                        <p:tav tm="0">
                                          <p:val>
                                            <p:strVal val="0-#ppt_w/2"/>
                                          </p:val>
                                        </p:tav>
                                        <p:tav tm="100000">
                                          <p:val>
                                            <p:strVal val="#ppt_x"/>
                                          </p:val>
                                        </p:tav>
                                      </p:tavLst>
                                    </p:anim>
                                    <p:anim calcmode="lin" valueType="num">
                                      <p:cBhvr additive="base">
                                        <p:cTn dur="1000" fill="hold" id="28"/>
                                        <p:tgtEl>
                                          <p:spTgt spid="75"/>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6400"/>
                            </p:stCondLst>
                            <p:childTnLst>
                              <p:par>
                                <p:cTn fill="hold" id="30" nodeType="afterEffect" presetClass="entr" presetID="22" presetSubtype="8">
                                  <p:stCondLst>
                                    <p:cond delay="0"/>
                                  </p:stCondLst>
                                  <p:childTnLst>
                                    <p:set>
                                      <p:cBhvr>
                                        <p:cTn dur="1" fill="hold" id="31">
                                          <p:stCondLst>
                                            <p:cond delay="0"/>
                                          </p:stCondLst>
                                        </p:cTn>
                                        <p:tgtEl>
                                          <p:spTgt spid="49"/>
                                        </p:tgtEl>
                                        <p:attrNameLst>
                                          <p:attrName>style.visibility</p:attrName>
                                        </p:attrNameLst>
                                      </p:cBhvr>
                                      <p:to>
                                        <p:strVal val="visible"/>
                                      </p:to>
                                    </p:set>
                                    <p:animEffect filter="wipe(left)" transition="in">
                                      <p:cBhvr>
                                        <p:cTn dur="500" id="32"/>
                                        <p:tgtEl>
                                          <p:spTgt spid="49"/>
                                        </p:tgtEl>
                                      </p:cBhvr>
                                    </p:animEffect>
                                  </p:childTnLst>
                                </p:cTn>
                              </p:par>
                            </p:childTnLst>
                          </p:cTn>
                        </p:par>
                        <p:par>
                          <p:cTn fill="hold" id="33" nodeType="afterGroup">
                            <p:stCondLst>
                              <p:cond delay="6900"/>
                            </p:stCondLst>
                            <p:childTnLst>
                              <p:par>
                                <p:cTn fill="hold" grpId="0" id="34" nodeType="afterEffect" presetClass="entr" presetID="22" presetSubtype="8">
                                  <p:stCondLst>
                                    <p:cond delay="0"/>
                                  </p:stCondLst>
                                  <p:childTnLst>
                                    <p:set>
                                      <p:cBhvr>
                                        <p:cTn dur="1" fill="hold" id="35">
                                          <p:stCondLst>
                                            <p:cond delay="0"/>
                                          </p:stCondLst>
                                        </p:cTn>
                                        <p:tgtEl>
                                          <p:spTgt spid="73"/>
                                        </p:tgtEl>
                                        <p:attrNameLst>
                                          <p:attrName>style.visibility</p:attrName>
                                        </p:attrNameLst>
                                      </p:cBhvr>
                                      <p:to>
                                        <p:strVal val="visible"/>
                                      </p:to>
                                    </p:set>
                                    <p:animEffect filter="wipe(left)" transition="in">
                                      <p:cBhvr>
                                        <p:cTn dur="500" id="36"/>
                                        <p:tgtEl>
                                          <p:spTgt spid="73"/>
                                        </p:tgtEl>
                                      </p:cBhvr>
                                    </p:animEffect>
                                  </p:childTnLst>
                                </p:cTn>
                              </p:par>
                            </p:childTnLst>
                          </p:cTn>
                        </p:par>
                        <p:par>
                          <p:cTn fill="hold" id="37" nodeType="afterGroup">
                            <p:stCondLst>
                              <p:cond delay="7400"/>
                            </p:stCondLst>
                            <p:childTnLst>
                              <p:par>
                                <p:cTn fill="hold" grpId="0" id="38" nodeType="afterEffect" presetClass="entr" presetID="22" presetSubtype="8">
                                  <p:stCondLst>
                                    <p:cond delay="0"/>
                                  </p:stCondLst>
                                  <p:childTnLst>
                                    <p:set>
                                      <p:cBhvr>
                                        <p:cTn dur="1" fill="hold" id="39">
                                          <p:stCondLst>
                                            <p:cond delay="0"/>
                                          </p:stCondLst>
                                        </p:cTn>
                                        <p:tgtEl>
                                          <p:spTgt spid="74"/>
                                        </p:tgtEl>
                                        <p:attrNameLst>
                                          <p:attrName>style.visibility</p:attrName>
                                        </p:attrNameLst>
                                      </p:cBhvr>
                                      <p:to>
                                        <p:strVal val="visible"/>
                                      </p:to>
                                    </p:set>
                                    <p:animEffect filter="wipe(left)" transition="in">
                                      <p:cBhvr>
                                        <p:cTn dur="1000" id="40"/>
                                        <p:tgtEl>
                                          <p:spTgt spid="74"/>
                                        </p:tgtEl>
                                      </p:cBhvr>
                                    </p:animEffect>
                                  </p:childTnLst>
                                </p:cTn>
                              </p:par>
                            </p:childTnLst>
                          </p:cTn>
                        </p:par>
                        <p:par>
                          <p:cTn fill="hold" id="41" nodeType="afterGroup">
                            <p:stCondLst>
                              <p:cond delay="8400"/>
                            </p:stCondLst>
                            <p:childTnLst>
                              <p:par>
                                <p:cTn fill="hold" grpId="0" id="42" nodeType="afterEffect" presetClass="entr" presetID="2" presetSubtype="8">
                                  <p:stCondLst>
                                    <p:cond delay="0"/>
                                  </p:stCondLst>
                                  <p:childTnLst>
                                    <p:set>
                                      <p:cBhvr>
                                        <p:cTn dur="1" fill="hold" id="43">
                                          <p:stCondLst>
                                            <p:cond delay="0"/>
                                          </p:stCondLst>
                                        </p:cTn>
                                        <p:tgtEl>
                                          <p:spTgt spid="76"/>
                                        </p:tgtEl>
                                        <p:attrNameLst>
                                          <p:attrName>style.visibility</p:attrName>
                                        </p:attrNameLst>
                                      </p:cBhvr>
                                      <p:to>
                                        <p:strVal val="visible"/>
                                      </p:to>
                                    </p:set>
                                    <p:anim calcmode="lin" valueType="num">
                                      <p:cBhvr additive="base">
                                        <p:cTn dur="1000" fill="hold" id="44"/>
                                        <p:tgtEl>
                                          <p:spTgt spid="76"/>
                                        </p:tgtEl>
                                        <p:attrNameLst>
                                          <p:attrName>ppt_x</p:attrName>
                                        </p:attrNameLst>
                                      </p:cBhvr>
                                      <p:tavLst>
                                        <p:tav tm="0">
                                          <p:val>
                                            <p:strVal val="0-#ppt_w/2"/>
                                          </p:val>
                                        </p:tav>
                                        <p:tav tm="100000">
                                          <p:val>
                                            <p:strVal val="#ppt_x"/>
                                          </p:val>
                                        </p:tav>
                                      </p:tavLst>
                                    </p:anim>
                                    <p:anim calcmode="lin" valueType="num">
                                      <p:cBhvr additive="base">
                                        <p:cTn dur="1000" fill="hold" id="45"/>
                                        <p:tgtEl>
                                          <p:spTgt spid="76"/>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9400"/>
                            </p:stCondLst>
                            <p:childTnLst>
                              <p:par>
                                <p:cTn fill="hold" id="47" nodeType="afterEffect" presetClass="entr" presetID="22" presetSubtype="8">
                                  <p:stCondLst>
                                    <p:cond delay="0"/>
                                  </p:stCondLst>
                                  <p:childTnLst>
                                    <p:set>
                                      <p:cBhvr>
                                        <p:cTn dur="1" fill="hold" id="48">
                                          <p:stCondLst>
                                            <p:cond delay="0"/>
                                          </p:stCondLst>
                                        </p:cTn>
                                        <p:tgtEl>
                                          <p:spTgt spid="52"/>
                                        </p:tgtEl>
                                        <p:attrNameLst>
                                          <p:attrName>style.visibility</p:attrName>
                                        </p:attrNameLst>
                                      </p:cBhvr>
                                      <p:to>
                                        <p:strVal val="visible"/>
                                      </p:to>
                                    </p:set>
                                    <p:animEffect filter="wipe(left)" transition="in">
                                      <p:cBhvr>
                                        <p:cTn dur="500" id="49"/>
                                        <p:tgtEl>
                                          <p:spTgt spid="52"/>
                                        </p:tgtEl>
                                      </p:cBhvr>
                                    </p:animEffect>
                                  </p:childTnLst>
                                </p:cTn>
                              </p:par>
                            </p:childTnLst>
                          </p:cTn>
                        </p:par>
                        <p:par>
                          <p:cTn fill="hold" id="50" nodeType="afterGroup">
                            <p:stCondLst>
                              <p:cond delay="9900"/>
                            </p:stCondLst>
                            <p:childTnLst>
                              <p:par>
                                <p:cTn fill="hold" grpId="0" id="51" nodeType="afterEffect" presetClass="entr" presetID="22" presetSubtype="8">
                                  <p:stCondLst>
                                    <p:cond delay="0"/>
                                  </p:stCondLst>
                                  <p:childTnLst>
                                    <p:set>
                                      <p:cBhvr>
                                        <p:cTn dur="1" fill="hold" id="52">
                                          <p:stCondLst>
                                            <p:cond delay="0"/>
                                          </p:stCondLst>
                                        </p:cTn>
                                        <p:tgtEl>
                                          <p:spTgt spid="79"/>
                                        </p:tgtEl>
                                        <p:attrNameLst>
                                          <p:attrName>style.visibility</p:attrName>
                                        </p:attrNameLst>
                                      </p:cBhvr>
                                      <p:to>
                                        <p:strVal val="visible"/>
                                      </p:to>
                                    </p:set>
                                    <p:animEffect filter="wipe(left)" transition="in">
                                      <p:cBhvr>
                                        <p:cTn dur="500" id="53"/>
                                        <p:tgtEl>
                                          <p:spTgt spid="79"/>
                                        </p:tgtEl>
                                      </p:cBhvr>
                                    </p:animEffect>
                                  </p:childTnLst>
                                </p:cTn>
                              </p:par>
                            </p:childTnLst>
                          </p:cTn>
                        </p:par>
                        <p:par>
                          <p:cTn fill="hold" id="54" nodeType="afterGroup">
                            <p:stCondLst>
                              <p:cond delay="10400"/>
                            </p:stCondLst>
                            <p:childTnLst>
                              <p:par>
                                <p:cTn fill="hold" grpId="0" id="55" nodeType="afterEffect" presetClass="entr" presetID="22" presetSubtype="8">
                                  <p:stCondLst>
                                    <p:cond delay="0"/>
                                  </p:stCondLst>
                                  <p:childTnLst>
                                    <p:set>
                                      <p:cBhvr>
                                        <p:cTn dur="1" fill="hold" id="56">
                                          <p:stCondLst>
                                            <p:cond delay="0"/>
                                          </p:stCondLst>
                                        </p:cTn>
                                        <p:tgtEl>
                                          <p:spTgt spid="80"/>
                                        </p:tgtEl>
                                        <p:attrNameLst>
                                          <p:attrName>style.visibility</p:attrName>
                                        </p:attrNameLst>
                                      </p:cBhvr>
                                      <p:to>
                                        <p:strVal val="visible"/>
                                      </p:to>
                                    </p:set>
                                    <p:animEffect filter="wipe(left)" transition="in">
                                      <p:cBhvr>
                                        <p:cTn dur="1000" id="57"/>
                                        <p:tgtEl>
                                          <p:spTgt spid="80"/>
                                        </p:tgtEl>
                                      </p:cBhvr>
                                    </p:animEffect>
                                  </p:childTnLst>
                                </p:cTn>
                              </p:par>
                            </p:childTnLst>
                          </p:cTn>
                        </p:par>
                        <p:par>
                          <p:cTn fill="hold" id="58" nodeType="afterGroup">
                            <p:stCondLst>
                              <p:cond delay="11400"/>
                            </p:stCondLst>
                            <p:childTnLst>
                              <p:par>
                                <p:cTn fill="hold" grpId="0" id="59" nodeType="afterEffect" presetClass="entr" presetID="2" presetSubtype="8">
                                  <p:stCondLst>
                                    <p:cond delay="0"/>
                                  </p:stCondLst>
                                  <p:childTnLst>
                                    <p:set>
                                      <p:cBhvr>
                                        <p:cTn dur="1" fill="hold" id="60">
                                          <p:stCondLst>
                                            <p:cond delay="0"/>
                                          </p:stCondLst>
                                        </p:cTn>
                                        <p:tgtEl>
                                          <p:spTgt spid="77"/>
                                        </p:tgtEl>
                                        <p:attrNameLst>
                                          <p:attrName>style.visibility</p:attrName>
                                        </p:attrNameLst>
                                      </p:cBhvr>
                                      <p:to>
                                        <p:strVal val="visible"/>
                                      </p:to>
                                    </p:set>
                                    <p:anim calcmode="lin" valueType="num">
                                      <p:cBhvr additive="base">
                                        <p:cTn dur="1000" fill="hold" id="61"/>
                                        <p:tgtEl>
                                          <p:spTgt spid="77"/>
                                        </p:tgtEl>
                                        <p:attrNameLst>
                                          <p:attrName>ppt_x</p:attrName>
                                        </p:attrNameLst>
                                      </p:cBhvr>
                                      <p:tavLst>
                                        <p:tav tm="0">
                                          <p:val>
                                            <p:strVal val="0-#ppt_w/2"/>
                                          </p:val>
                                        </p:tav>
                                        <p:tav tm="100000">
                                          <p:val>
                                            <p:strVal val="#ppt_x"/>
                                          </p:val>
                                        </p:tav>
                                      </p:tavLst>
                                    </p:anim>
                                    <p:anim calcmode="lin" valueType="num">
                                      <p:cBhvr additive="base">
                                        <p:cTn dur="1000" fill="hold" id="62"/>
                                        <p:tgtEl>
                                          <p:spTgt spid="77"/>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12400"/>
                            </p:stCondLst>
                            <p:childTnLst>
                              <p:par>
                                <p:cTn fill="hold" id="64" nodeType="afterEffect" presetClass="entr" presetID="22" presetSubtype="8">
                                  <p:stCondLst>
                                    <p:cond delay="0"/>
                                  </p:stCondLst>
                                  <p:childTnLst>
                                    <p:set>
                                      <p:cBhvr>
                                        <p:cTn dur="1" fill="hold" id="65">
                                          <p:stCondLst>
                                            <p:cond delay="0"/>
                                          </p:stCondLst>
                                        </p:cTn>
                                        <p:tgtEl>
                                          <p:spTgt spid="55"/>
                                        </p:tgtEl>
                                        <p:attrNameLst>
                                          <p:attrName>style.visibility</p:attrName>
                                        </p:attrNameLst>
                                      </p:cBhvr>
                                      <p:to>
                                        <p:strVal val="visible"/>
                                      </p:to>
                                    </p:set>
                                    <p:animEffect filter="wipe(left)" transition="in">
                                      <p:cBhvr>
                                        <p:cTn dur="500" id="66"/>
                                        <p:tgtEl>
                                          <p:spTgt spid="55"/>
                                        </p:tgtEl>
                                      </p:cBhvr>
                                    </p:animEffect>
                                  </p:childTnLst>
                                </p:cTn>
                              </p:par>
                            </p:childTnLst>
                          </p:cTn>
                        </p:par>
                        <p:par>
                          <p:cTn fill="hold" id="67" nodeType="afterGroup">
                            <p:stCondLst>
                              <p:cond delay="12900"/>
                            </p:stCondLst>
                            <p:childTnLst>
                              <p:par>
                                <p:cTn fill="hold" grpId="0" id="68" nodeType="afterEffect" presetClass="entr" presetID="22" presetSubtype="8">
                                  <p:stCondLst>
                                    <p:cond delay="0"/>
                                  </p:stCondLst>
                                  <p:childTnLst>
                                    <p:set>
                                      <p:cBhvr>
                                        <p:cTn dur="1" fill="hold" id="69">
                                          <p:stCondLst>
                                            <p:cond delay="0"/>
                                          </p:stCondLst>
                                        </p:cTn>
                                        <p:tgtEl>
                                          <p:spTgt spid="81"/>
                                        </p:tgtEl>
                                        <p:attrNameLst>
                                          <p:attrName>style.visibility</p:attrName>
                                        </p:attrNameLst>
                                      </p:cBhvr>
                                      <p:to>
                                        <p:strVal val="visible"/>
                                      </p:to>
                                    </p:set>
                                    <p:animEffect filter="wipe(left)" transition="in">
                                      <p:cBhvr>
                                        <p:cTn dur="500" id="70"/>
                                        <p:tgtEl>
                                          <p:spTgt spid="81"/>
                                        </p:tgtEl>
                                      </p:cBhvr>
                                    </p:animEffect>
                                  </p:childTnLst>
                                </p:cTn>
                              </p:par>
                            </p:childTnLst>
                          </p:cTn>
                        </p:par>
                        <p:par>
                          <p:cTn fill="hold" id="71" nodeType="afterGroup">
                            <p:stCondLst>
                              <p:cond delay="13400"/>
                            </p:stCondLst>
                            <p:childTnLst>
                              <p:par>
                                <p:cTn fill="hold" grpId="0" id="72" nodeType="afterEffect" presetClass="entr" presetID="22" presetSubtype="8">
                                  <p:stCondLst>
                                    <p:cond delay="0"/>
                                  </p:stCondLst>
                                  <p:childTnLst>
                                    <p:set>
                                      <p:cBhvr>
                                        <p:cTn dur="1" fill="hold" id="73">
                                          <p:stCondLst>
                                            <p:cond delay="0"/>
                                          </p:stCondLst>
                                        </p:cTn>
                                        <p:tgtEl>
                                          <p:spTgt spid="82"/>
                                        </p:tgtEl>
                                        <p:attrNameLst>
                                          <p:attrName>style.visibility</p:attrName>
                                        </p:attrNameLst>
                                      </p:cBhvr>
                                      <p:to>
                                        <p:strVal val="visible"/>
                                      </p:to>
                                    </p:set>
                                    <p:animEffect filter="wipe(left)" transition="in">
                                      <p:cBhvr>
                                        <p:cTn dur="1000" id="74"/>
                                        <p:tgtEl>
                                          <p:spTgt spid="82"/>
                                        </p:tgtEl>
                                      </p:cBhvr>
                                    </p:animEffect>
                                  </p:childTnLst>
                                </p:cTn>
                              </p:par>
                            </p:childTnLst>
                          </p:cTn>
                        </p:par>
                        <p:par>
                          <p:cTn fill="hold" id="75" nodeType="afterGroup">
                            <p:stCondLst>
                              <p:cond delay="14400"/>
                            </p:stCondLst>
                            <p:childTnLst>
                              <p:par>
                                <p:cTn fill="hold" grpId="0" id="76" nodeType="afterEffect" presetClass="entr" presetID="2" presetSubtype="8">
                                  <p:stCondLst>
                                    <p:cond delay="0"/>
                                  </p:stCondLst>
                                  <p:childTnLst>
                                    <p:set>
                                      <p:cBhvr>
                                        <p:cTn dur="1" fill="hold" id="77">
                                          <p:stCondLst>
                                            <p:cond delay="0"/>
                                          </p:stCondLst>
                                        </p:cTn>
                                        <p:tgtEl>
                                          <p:spTgt spid="78"/>
                                        </p:tgtEl>
                                        <p:attrNameLst>
                                          <p:attrName>style.visibility</p:attrName>
                                        </p:attrNameLst>
                                      </p:cBhvr>
                                      <p:to>
                                        <p:strVal val="visible"/>
                                      </p:to>
                                    </p:set>
                                    <p:anim calcmode="lin" valueType="num">
                                      <p:cBhvr additive="base">
                                        <p:cTn dur="1000" fill="hold" id="78"/>
                                        <p:tgtEl>
                                          <p:spTgt spid="78"/>
                                        </p:tgtEl>
                                        <p:attrNameLst>
                                          <p:attrName>ppt_x</p:attrName>
                                        </p:attrNameLst>
                                      </p:cBhvr>
                                      <p:tavLst>
                                        <p:tav tm="0">
                                          <p:val>
                                            <p:strVal val="0-#ppt_w/2"/>
                                          </p:val>
                                        </p:tav>
                                        <p:tav tm="100000">
                                          <p:val>
                                            <p:strVal val="#ppt_x"/>
                                          </p:val>
                                        </p:tav>
                                      </p:tavLst>
                                    </p:anim>
                                    <p:anim calcmode="lin" valueType="num">
                                      <p:cBhvr additive="base">
                                        <p:cTn dur="1000" fill="hold" id="79"/>
                                        <p:tgtEl>
                                          <p:spTgt spid="78"/>
                                        </p:tgtEl>
                                        <p:attrNameLst>
                                          <p:attrName>ppt_y</p:attrName>
                                        </p:attrNameLst>
                                      </p:cBhvr>
                                      <p:tavLst>
                                        <p:tav tm="0">
                                          <p:val>
                                            <p:strVal val="#ppt_y"/>
                                          </p:val>
                                        </p:tav>
                                        <p:tav tm="100000">
                                          <p:val>
                                            <p:strVal val="#ppt_y"/>
                                          </p:val>
                                        </p:tav>
                                      </p:tavLst>
                                    </p:anim>
                                  </p:childTnLst>
                                </p:cTn>
                              </p:par>
                            </p:childTnLst>
                          </p:cTn>
                        </p:par>
                        <p:par>
                          <p:cTn fill="hold" id="80" nodeType="afterGroup">
                            <p:stCondLst>
                              <p:cond delay="15400"/>
                            </p:stCondLst>
                            <p:childTnLst>
                              <p:par>
                                <p:cTn fill="hold" id="81" nodeType="afterEffect" presetClass="entr" presetID="22" presetSubtype="8">
                                  <p:stCondLst>
                                    <p:cond delay="0"/>
                                  </p:stCondLst>
                                  <p:childTnLst>
                                    <p:set>
                                      <p:cBhvr>
                                        <p:cTn dur="1" fill="hold" id="82">
                                          <p:stCondLst>
                                            <p:cond delay="0"/>
                                          </p:stCondLst>
                                        </p:cTn>
                                        <p:tgtEl>
                                          <p:spTgt spid="58"/>
                                        </p:tgtEl>
                                        <p:attrNameLst>
                                          <p:attrName>style.visibility</p:attrName>
                                        </p:attrNameLst>
                                      </p:cBhvr>
                                      <p:to>
                                        <p:strVal val="visible"/>
                                      </p:to>
                                    </p:set>
                                    <p:animEffect filter="wipe(left)" transition="in">
                                      <p:cBhvr>
                                        <p:cTn dur="500" id="83"/>
                                        <p:tgtEl>
                                          <p:spTgt spid="58"/>
                                        </p:tgtEl>
                                      </p:cBhvr>
                                    </p:animEffect>
                                  </p:childTnLst>
                                </p:cTn>
                              </p:par>
                            </p:childTnLst>
                          </p:cTn>
                        </p:par>
                        <p:par>
                          <p:cTn fill="hold" id="84" nodeType="afterGroup">
                            <p:stCondLst>
                              <p:cond delay="15900"/>
                            </p:stCondLst>
                            <p:childTnLst>
                              <p:par>
                                <p:cTn fill="hold" grpId="0" id="85" nodeType="afterEffect" presetClass="entr" presetID="22" presetSubtype="8">
                                  <p:stCondLst>
                                    <p:cond delay="0"/>
                                  </p:stCondLst>
                                  <p:childTnLst>
                                    <p:set>
                                      <p:cBhvr>
                                        <p:cTn dur="1" fill="hold" id="86">
                                          <p:stCondLst>
                                            <p:cond delay="0"/>
                                          </p:stCondLst>
                                        </p:cTn>
                                        <p:tgtEl>
                                          <p:spTgt spid="83"/>
                                        </p:tgtEl>
                                        <p:attrNameLst>
                                          <p:attrName>style.visibility</p:attrName>
                                        </p:attrNameLst>
                                      </p:cBhvr>
                                      <p:to>
                                        <p:strVal val="visible"/>
                                      </p:to>
                                    </p:set>
                                    <p:animEffect filter="wipe(left)" transition="in">
                                      <p:cBhvr>
                                        <p:cTn dur="500" id="87"/>
                                        <p:tgtEl>
                                          <p:spTgt spid="83"/>
                                        </p:tgtEl>
                                      </p:cBhvr>
                                    </p:animEffect>
                                  </p:childTnLst>
                                </p:cTn>
                              </p:par>
                            </p:childTnLst>
                          </p:cTn>
                        </p:par>
                        <p:par>
                          <p:cTn fill="hold" id="88" nodeType="afterGroup">
                            <p:stCondLst>
                              <p:cond delay="16400"/>
                            </p:stCondLst>
                            <p:childTnLst>
                              <p:par>
                                <p:cTn fill="hold" grpId="0" id="89" nodeType="afterEffect" presetClass="entr" presetID="22" presetSubtype="8">
                                  <p:stCondLst>
                                    <p:cond delay="0"/>
                                  </p:stCondLst>
                                  <p:childTnLst>
                                    <p:set>
                                      <p:cBhvr>
                                        <p:cTn dur="1" fill="hold" id="90">
                                          <p:stCondLst>
                                            <p:cond delay="0"/>
                                          </p:stCondLst>
                                        </p:cTn>
                                        <p:tgtEl>
                                          <p:spTgt spid="84"/>
                                        </p:tgtEl>
                                        <p:attrNameLst>
                                          <p:attrName>style.visibility</p:attrName>
                                        </p:attrNameLst>
                                      </p:cBhvr>
                                      <p:to>
                                        <p:strVal val="visible"/>
                                      </p:to>
                                    </p:set>
                                    <p:animEffect filter="wipe(left)" transition="in">
                                      <p:cBhvr>
                                        <p:cTn dur="1000" id="91"/>
                                        <p:tgtEl>
                                          <p:spTgt spid="84"/>
                                        </p:tgtEl>
                                      </p:cBhvr>
                                    </p:animEffect>
                                  </p:childTnLst>
                                </p:cTn>
                              </p:par>
                              <p:par>
                                <p:cTn fill="hold" id="92" nodeType="withEffect" presetClass="entr" presetID="42" presetSubtype="0">
                                  <p:stCondLst>
                                    <p:cond delay="0"/>
                                  </p:stCondLst>
                                  <p:childTnLst>
                                    <p:set>
                                      <p:cBhvr>
                                        <p:cTn dur="1" fill="hold" id="93">
                                          <p:stCondLst>
                                            <p:cond delay="0"/>
                                          </p:stCondLst>
                                        </p:cTn>
                                        <p:tgtEl>
                                          <p:spTgt spid="35"/>
                                        </p:tgtEl>
                                        <p:attrNameLst>
                                          <p:attrName>style.visibility</p:attrName>
                                        </p:attrNameLst>
                                      </p:cBhvr>
                                      <p:to>
                                        <p:strVal val="visible"/>
                                      </p:to>
                                    </p:set>
                                    <p:animEffect filter="fade" transition="in">
                                      <p:cBhvr>
                                        <p:cTn dur="2000" id="94"/>
                                        <p:tgtEl>
                                          <p:spTgt spid="35"/>
                                        </p:tgtEl>
                                      </p:cBhvr>
                                    </p:animEffect>
                                    <p:anim calcmode="lin" valueType="num">
                                      <p:cBhvr>
                                        <p:cTn dur="2000" fill="hold" id="95"/>
                                        <p:tgtEl>
                                          <p:spTgt spid="35"/>
                                        </p:tgtEl>
                                        <p:attrNameLst>
                                          <p:attrName>ppt_x</p:attrName>
                                        </p:attrNameLst>
                                      </p:cBhvr>
                                      <p:tavLst>
                                        <p:tav tm="0">
                                          <p:val>
                                            <p:strVal val="#ppt_x"/>
                                          </p:val>
                                        </p:tav>
                                        <p:tav tm="100000">
                                          <p:val>
                                            <p:strVal val="#ppt_x"/>
                                          </p:val>
                                        </p:tav>
                                      </p:tavLst>
                                    </p:anim>
                                    <p:anim calcmode="lin" valueType="num">
                                      <p:cBhvr>
                                        <p:cTn dur="2000" fill="hold" id="96"/>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48"/>
      <p:bldP grpId="0" spid="73"/>
      <p:bldP grpId="0" spid="74"/>
      <p:bldP grpId="0" spid="75"/>
      <p:bldP grpId="0" spid="76"/>
      <p:bldP grpId="0" spid="77"/>
      <p:bldP grpId="0" spid="78"/>
      <p:bldP grpId="0" spid="79"/>
      <p:bldP grpId="0" spid="80"/>
      <p:bldP grpId="0" spid="81"/>
      <p:bldP grpId="0" spid="82"/>
      <p:bldP grpId="0" spid="83"/>
      <p:bldP grpId="0" spid="8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custDataLst>
            <p:tags r:id="rId2"/>
          </p:custDataLst>
        </p:nvPr>
      </p:nvGrpSpPr>
      <p:grpSpPr>
        <a:xfrm>
          <a:off x="0" y="0"/>
          <a:ext cx="0" cy="0"/>
        </a:xfrm>
      </p:grpSpPr>
      <p:grpSp>
        <p:nvGrpSpPr>
          <p:cNvPr id="5" name="组合 4"/>
          <p:cNvGrpSpPr/>
          <p:nvPr>
            <p:custDataLst>
              <p:tags r:id="rId3"/>
            </p:custDataLst>
          </p:nvPr>
        </p:nvGrpSpPr>
        <p:grpSpPr>
          <a:xfrm>
            <a:off x="0" y="4247"/>
            <a:ext cx="3536576" cy="1141398"/>
            <a:chOff x="0" y="4247"/>
            <a:chExt cx="3536576" cy="1141398"/>
          </a:xfrm>
        </p:grpSpPr>
        <p:pic>
          <p:nvPicPr>
            <p:cNvPr id="6" name="图片 5"/>
            <p:cNvPicPr>
              <a:picLocks noChangeAspect="1"/>
            </p:cNvPicPr>
            <p:nvPr>
              <p:custDataLst>
                <p:tags r:id="rId5"/>
              </p:custDataLst>
            </p:nvPr>
          </p:nvPicPr>
          <p:blipFill>
            <a:blip r:embed="rId4">
              <a:extLst>
                <a:ext uri="{28A0092B-C50C-407E-A947-70E740481C1C}">
                  <a14:useLocalDpi/>
                </a:ext>
              </a:extLst>
            </a:blip>
            <a:stretch>
              <a:fillRect/>
            </a:stretch>
          </p:blipFill>
          <p:spPr>
            <a:xfrm>
              <a:off x="0" y="4247"/>
              <a:ext cx="2268044" cy="1141398"/>
            </a:xfrm>
            <a:prstGeom prst="rect">
              <a:avLst/>
            </a:prstGeom>
          </p:spPr>
        </p:pic>
        <p:sp>
          <p:nvSpPr>
            <p:cNvPr id="9" name="TextBox 7"/>
            <p:cNvSpPr txBox="1">
              <a:spLocks noChangeArrowheads="1"/>
            </p:cNvSpPr>
            <p:nvPr>
              <p:custDataLst>
                <p:tags r:id="rId6"/>
              </p:custDataLst>
            </p:nvPr>
          </p:nvSpPr>
          <p:spPr bwMode="auto">
            <a:xfrm>
              <a:off x="931492" y="299818"/>
              <a:ext cx="2605084" cy="3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1600">
                  <a:ln w="0"/>
                  <a:blipFill dpi="0" rotWithShape="1">
                    <a:blip r:embed="rId7"/>
                    <a:stretch>
                      <a:fillRect/>
                    </a:stretch>
                  </a:blipFill>
                  <a:effectLst/>
                  <a:latin charset="-122" panose="020b0503020204020204" pitchFamily="34" typeface="微软雅黑"/>
                  <a:ea charset="-122" panose="020b0503020204020204" pitchFamily="34" typeface="微软雅黑"/>
                </a:rPr>
                <a:t>第/一/幕/京剧的服饰特点</a:t>
              </a:r>
            </a:p>
          </p:txBody>
        </p:sp>
      </p:grpSp>
      <p:pic>
        <p:nvPicPr>
          <p:cNvPr id="10" name="图片 9"/>
          <p:cNvPicPr>
            <a:picLocks noChangeAspect="1"/>
          </p:cNvPicPr>
          <p:nvPr>
            <p:custDataLst>
              <p:tags r:id="rId9"/>
            </p:custDataLst>
          </p:nvPr>
        </p:nvPicPr>
        <p:blipFill>
          <a:blip r:embed="rId8">
            <a:extLst>
              <a:ext uri="{28A0092B-C50C-407E-A947-70E740481C1C}">
                <a14:useLocalDpi/>
              </a:ext>
            </a:extLst>
          </a:blip>
          <a:stretch>
            <a:fillRect/>
          </a:stretch>
        </p:blipFill>
        <p:spPr>
          <a:xfrm>
            <a:off x="8045619" y="1201356"/>
            <a:ext cx="2777611" cy="3362372"/>
          </a:xfrm>
          <a:prstGeom prst="rect">
            <a:avLst/>
          </a:prstGeom>
        </p:spPr>
      </p:pic>
      <p:sp>
        <p:nvSpPr>
          <p:cNvPr id="12" name="TextBox 7"/>
          <p:cNvSpPr txBox="1">
            <a:spLocks noChangeArrowheads="1"/>
          </p:cNvSpPr>
          <p:nvPr>
            <p:custDataLst>
              <p:tags r:id="rId10"/>
            </p:custDataLst>
          </p:nvPr>
        </p:nvSpPr>
        <p:spPr bwMode="auto">
          <a:xfrm>
            <a:off x="11100569" y="3287953"/>
            <a:ext cx="731376" cy="24401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23" lIns="121848" rIns="121848" tIns="60923" vert="eaVert" wrap="square">
            <a:spAutoFit/>
          </a:bodyPr>
          <a:lstStyle>
            <a:lvl1pPr eaLnBrk="0" hangingPunct="0">
              <a:buFont charset="0" panose="020b0604020202020204" pitchFamily="34" typeface="Arial"/>
              <a:defRPr>
                <a:solidFill>
                  <a:schemeClr val="tx1"/>
                </a:solidFill>
                <a:latin charset="0" pitchFamily="34" typeface="Calibri"/>
                <a:ea charset="-122"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1218736" eaLnBrk="1" fontAlgn="base" hangingPunct="1">
              <a:spcBef>
                <a:spcPct val="0"/>
              </a:spcBef>
              <a:spcAft>
                <a:spcPct val="0"/>
              </a:spcAft>
            </a:pPr>
            <a:r>
              <a:rPr altLang="en-US" lang="zh-CN" sz="3200">
                <a:ln w="0"/>
                <a:blipFill dpi="0" rotWithShape="1">
                  <a:blip r:embed="rId7"/>
                  <a:stretch>
                    <a:fillRect/>
                  </a:stretch>
                </a:blipFill>
                <a:latin charset="-122" panose="02000603000000000000" pitchFamily="2" typeface="禹卫书法行书简体 "/>
                <a:ea charset="-122" panose="02000603000000000000" pitchFamily="2" typeface="禹卫书法行书简体 "/>
              </a:rPr>
              <a:t>的服饰特点</a:t>
            </a:r>
          </a:p>
        </p:txBody>
      </p:sp>
      <p:pic>
        <p:nvPicPr>
          <p:cNvPr id="13" name="图片 10"/>
          <p:cNvPicPr>
            <a:picLocks noChangeArrowheads="1" noChangeAspect="1"/>
          </p:cNvPicPr>
          <p:nvPr>
            <p:custDataLst>
              <p:tags r:id="rId12"/>
            </p:custDataLst>
          </p:nvPr>
        </p:nvPicPr>
        <p:blipFill>
          <a:blip r:embed="rId11">
            <a:extLst>
              <a:ext uri="{28A0092B-C50C-407E-A947-70E740481C1C}">
                <a14:useLocalDpi/>
              </a:ext>
            </a:extLst>
          </a:blip>
          <a:stretch>
            <a:fillRect/>
          </a:stretch>
        </p:blipFill>
        <p:spPr bwMode="auto">
          <a:xfrm>
            <a:off x="9183231" y="669075"/>
            <a:ext cx="287272" cy="287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 name="矩形 10"/>
          <p:cNvSpPr/>
          <p:nvPr>
            <p:custDataLst>
              <p:tags r:id="rId13"/>
            </p:custDataLst>
          </p:nvPr>
        </p:nvSpPr>
        <p:spPr>
          <a:xfrm>
            <a:off x="646436" y="4149883"/>
            <a:ext cx="1503460" cy="3140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z="1400">
                <a:solidFill>
                  <a:schemeClr val="bg1"/>
                </a:solidFill>
                <a:latin charset="-122" panose="020b0503020204020204" pitchFamily="34" typeface="微软雅黑"/>
                <a:ea charset="-122" panose="020b0503020204020204" pitchFamily="34" typeface="微软雅黑"/>
              </a:rPr>
              <a:t>大衣</a:t>
            </a:r>
          </a:p>
        </p:txBody>
      </p:sp>
      <p:sp>
        <p:nvSpPr>
          <p:cNvPr id="14" name="矩形 13"/>
          <p:cNvSpPr/>
          <p:nvPr>
            <p:custDataLst>
              <p:tags r:id="rId14"/>
            </p:custDataLst>
          </p:nvPr>
        </p:nvSpPr>
        <p:spPr>
          <a:xfrm>
            <a:off x="2605472" y="4149883"/>
            <a:ext cx="1503460" cy="3140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z="1400">
                <a:solidFill>
                  <a:schemeClr val="bg1"/>
                </a:solidFill>
                <a:latin charset="-122" panose="020b0503020204020204" pitchFamily="34" typeface="微软雅黑"/>
                <a:ea charset="-122" panose="020b0503020204020204" pitchFamily="34" typeface="微软雅黑"/>
              </a:rPr>
              <a:t>二衣</a:t>
            </a:r>
          </a:p>
        </p:txBody>
      </p:sp>
      <p:sp>
        <p:nvSpPr>
          <p:cNvPr id="15" name="矩形 14"/>
          <p:cNvSpPr/>
          <p:nvPr>
            <p:custDataLst>
              <p:tags r:id="rId15"/>
            </p:custDataLst>
          </p:nvPr>
        </p:nvSpPr>
        <p:spPr>
          <a:xfrm>
            <a:off x="4564508" y="4149933"/>
            <a:ext cx="1503460" cy="3140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z="1400">
                <a:solidFill>
                  <a:schemeClr val="bg1"/>
                </a:solidFill>
                <a:latin charset="-122" panose="020b0503020204020204" pitchFamily="34" typeface="微软雅黑"/>
                <a:ea charset="-122" panose="020b0503020204020204" pitchFamily="34" typeface="微软雅黑"/>
              </a:rPr>
              <a:t>三衣</a:t>
            </a:r>
          </a:p>
        </p:txBody>
      </p:sp>
      <p:sp>
        <p:nvSpPr>
          <p:cNvPr id="16" name="TextBox 16"/>
          <p:cNvSpPr txBox="1"/>
          <p:nvPr>
            <p:custDataLst>
              <p:tags r:id="rId16"/>
            </p:custDataLst>
          </p:nvPr>
        </p:nvSpPr>
        <p:spPr>
          <a:xfrm>
            <a:off x="600155" y="4494983"/>
            <a:ext cx="1625696" cy="1097280"/>
          </a:xfrm>
          <a:prstGeom prst="rect">
            <a:avLst/>
          </a:prstGeom>
          <a:noFill/>
        </p:spPr>
        <p:txBody>
          <a:bodyPr rtlCol="0" wrap="square">
            <a:spAutoFit/>
          </a:bodyPr>
          <a:lstStyle/>
          <a:p>
            <a:pPr algn="just">
              <a:lnSpc>
                <a:spcPct val="150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7" name="TextBox 17"/>
          <p:cNvSpPr txBox="1"/>
          <p:nvPr>
            <p:custDataLst>
              <p:tags r:id="rId17"/>
            </p:custDataLst>
          </p:nvPr>
        </p:nvSpPr>
        <p:spPr>
          <a:xfrm>
            <a:off x="2582322" y="4494983"/>
            <a:ext cx="1625696" cy="1097280"/>
          </a:xfrm>
          <a:prstGeom prst="rect">
            <a:avLst/>
          </a:prstGeom>
          <a:noFill/>
        </p:spPr>
        <p:txBody>
          <a:bodyPr rtlCol="0" wrap="square">
            <a:spAutoFit/>
          </a:bodyPr>
          <a:lstStyle/>
          <a:p>
            <a:pPr algn="just">
              <a:lnSpc>
                <a:spcPct val="150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8" name="TextBox 18"/>
          <p:cNvSpPr txBox="1"/>
          <p:nvPr>
            <p:custDataLst>
              <p:tags r:id="rId18"/>
            </p:custDataLst>
          </p:nvPr>
        </p:nvSpPr>
        <p:spPr>
          <a:xfrm>
            <a:off x="4543945" y="4494983"/>
            <a:ext cx="1625696" cy="1097280"/>
          </a:xfrm>
          <a:prstGeom prst="rect">
            <a:avLst/>
          </a:prstGeom>
          <a:noFill/>
        </p:spPr>
        <p:txBody>
          <a:bodyPr rtlCol="0" wrap="square">
            <a:spAutoFit/>
          </a:bodyPr>
          <a:lstStyle/>
          <a:p>
            <a:pPr algn="just">
              <a:lnSpc>
                <a:spcPct val="150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9" name="Freeform 46"/>
          <p:cNvSpPr/>
          <p:nvPr>
            <p:custDataLst>
              <p:tags r:id="rId19"/>
            </p:custDataLst>
          </p:nvPr>
        </p:nvSpPr>
        <p:spPr bwMode="auto">
          <a:xfrm>
            <a:off x="822102" y="2633411"/>
            <a:ext cx="1152128" cy="1297150"/>
          </a:xfrm>
          <a:custGeom>
            <a:gdLst>
              <a:gd fmla="*/ 25 w 423" name="T0"/>
              <a:gd fmla="*/ 101 h 476" name="T1"/>
              <a:gd fmla="*/ 186 w 423" name="T2"/>
              <a:gd fmla="*/ 8 h 476" name="T3"/>
              <a:gd fmla="*/ 237 w 423" name="T4"/>
              <a:gd fmla="*/ 8 h 476" name="T5"/>
              <a:gd fmla="*/ 397 w 423" name="T6"/>
              <a:gd fmla="*/ 101 h 476" name="T7"/>
              <a:gd fmla="*/ 423 w 423" name="T8"/>
              <a:gd fmla="*/ 145 h 476" name="T9"/>
              <a:gd fmla="*/ 423 w 423" name="T10"/>
              <a:gd fmla="*/ 331 h 476" name="T11"/>
              <a:gd fmla="*/ 398 w 423" name="T12"/>
              <a:gd fmla="*/ 375 h 476" name="T13"/>
              <a:gd fmla="*/ 237 w 423" name="T14"/>
              <a:gd fmla="*/ 467 h 476" name="T15"/>
              <a:gd fmla="*/ 186 w 423" name="T16"/>
              <a:gd fmla="*/ 467 h 476" name="T17"/>
              <a:gd fmla="*/ 105 w 423" name="T18"/>
              <a:gd fmla="*/ 421 h 476" name="T19"/>
              <a:gd fmla="*/ 25 w 423" name="T20"/>
              <a:gd fmla="*/ 375 h 476" name="T21"/>
              <a:gd fmla="*/ 0 w 423" name="T22"/>
              <a:gd fmla="*/ 330 h 476" name="T23"/>
              <a:gd fmla="*/ 0 w 423" name="T24"/>
              <a:gd fmla="*/ 145 h 476" name="T25"/>
              <a:gd fmla="*/ 25 w 423" name="T26"/>
              <a:gd fmla="*/ 101 h 47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76" w="422">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dpi="0" rotWithShape="1">
            <a:blip r:embed="rId20">
              <a:extLst>
                <a:ext uri="{28A0092B-C50C-407E-A947-70E740481C1C}">
                  <a14:useLocalDpi/>
                </a:ext>
              </a:extLst>
            </a:blip>
            <a:stretch>
              <a:fillRect/>
            </a:stretch>
          </a:blipFill>
          <a:ln w="25400">
            <a:solidFill>
              <a:srgbClr val="0060BF"/>
            </a:solidFill>
          </a:ln>
          <a:effectLst>
            <a:outerShdw algn="tl" blurRad="419100" dir="2700000" dist="838200" rotWithShape="0" sx="90000" sy="90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lvl="0"/>
            <a:endParaRPr altLang="en-US" lang="zh-CN" sz="3600">
              <a:solidFill>
                <a:prstClr val="white"/>
              </a:solidFill>
              <a:latin charset="0" panose="02000400000000000000" pitchFamily="2" typeface="MyriadSetPro-Semibold"/>
              <a:ea charset="-122" panose="020b0503020204020204" pitchFamily="34" typeface="微软雅黑"/>
            </a:endParaRPr>
          </a:p>
        </p:txBody>
      </p:sp>
      <p:sp>
        <p:nvSpPr>
          <p:cNvPr id="20" name="Freeform 46"/>
          <p:cNvSpPr/>
          <p:nvPr>
            <p:custDataLst>
              <p:tags r:id="rId21"/>
            </p:custDataLst>
          </p:nvPr>
        </p:nvSpPr>
        <p:spPr bwMode="auto">
          <a:xfrm>
            <a:off x="2781138" y="2633411"/>
            <a:ext cx="1152128" cy="1297150"/>
          </a:xfrm>
          <a:custGeom>
            <a:gdLst>
              <a:gd fmla="*/ 25 w 423" name="T0"/>
              <a:gd fmla="*/ 101 h 476" name="T1"/>
              <a:gd fmla="*/ 186 w 423" name="T2"/>
              <a:gd fmla="*/ 8 h 476" name="T3"/>
              <a:gd fmla="*/ 237 w 423" name="T4"/>
              <a:gd fmla="*/ 8 h 476" name="T5"/>
              <a:gd fmla="*/ 397 w 423" name="T6"/>
              <a:gd fmla="*/ 101 h 476" name="T7"/>
              <a:gd fmla="*/ 423 w 423" name="T8"/>
              <a:gd fmla="*/ 145 h 476" name="T9"/>
              <a:gd fmla="*/ 423 w 423" name="T10"/>
              <a:gd fmla="*/ 331 h 476" name="T11"/>
              <a:gd fmla="*/ 398 w 423" name="T12"/>
              <a:gd fmla="*/ 375 h 476" name="T13"/>
              <a:gd fmla="*/ 237 w 423" name="T14"/>
              <a:gd fmla="*/ 467 h 476" name="T15"/>
              <a:gd fmla="*/ 186 w 423" name="T16"/>
              <a:gd fmla="*/ 467 h 476" name="T17"/>
              <a:gd fmla="*/ 105 w 423" name="T18"/>
              <a:gd fmla="*/ 421 h 476" name="T19"/>
              <a:gd fmla="*/ 25 w 423" name="T20"/>
              <a:gd fmla="*/ 375 h 476" name="T21"/>
              <a:gd fmla="*/ 0 w 423" name="T22"/>
              <a:gd fmla="*/ 330 h 476" name="T23"/>
              <a:gd fmla="*/ 0 w 423" name="T24"/>
              <a:gd fmla="*/ 145 h 476" name="T25"/>
              <a:gd fmla="*/ 25 w 423" name="T26"/>
              <a:gd fmla="*/ 101 h 47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76" w="422">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dpi="0" rotWithShape="1">
            <a:blip r:embed="rId22">
              <a:extLst>
                <a:ext uri="{28A0092B-C50C-407E-A947-70E740481C1C}">
                  <a14:useLocalDpi/>
                </a:ext>
              </a:extLst>
            </a:blip>
            <a:stretch>
              <a:fillRect/>
            </a:stretch>
          </a:blipFill>
          <a:ln w="25400">
            <a:solidFill>
              <a:srgbClr val="0060BF"/>
            </a:solidFill>
          </a:ln>
          <a:effectLst>
            <a:outerShdw algn="tl" blurRad="419100" dir="2700000" dist="838200" rotWithShape="0" sx="90000" sy="90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lvl="0"/>
            <a:endParaRPr altLang="en-US" lang="zh-CN" sz="3600">
              <a:solidFill>
                <a:prstClr val="white"/>
              </a:solidFill>
              <a:latin charset="0" panose="02000400000000000000" pitchFamily="2" typeface="MyriadSetPro-Semibold"/>
              <a:ea charset="-122" panose="020b0503020204020204" pitchFamily="34" typeface="微软雅黑"/>
            </a:endParaRPr>
          </a:p>
        </p:txBody>
      </p:sp>
      <p:sp>
        <p:nvSpPr>
          <p:cNvPr id="21" name="Freeform 46"/>
          <p:cNvSpPr/>
          <p:nvPr>
            <p:custDataLst>
              <p:tags r:id="rId23"/>
            </p:custDataLst>
          </p:nvPr>
        </p:nvSpPr>
        <p:spPr bwMode="auto">
          <a:xfrm>
            <a:off x="4740174" y="2633411"/>
            <a:ext cx="1152128" cy="1297150"/>
          </a:xfrm>
          <a:custGeom>
            <a:gdLst>
              <a:gd fmla="*/ 25 w 423" name="T0"/>
              <a:gd fmla="*/ 101 h 476" name="T1"/>
              <a:gd fmla="*/ 186 w 423" name="T2"/>
              <a:gd fmla="*/ 8 h 476" name="T3"/>
              <a:gd fmla="*/ 237 w 423" name="T4"/>
              <a:gd fmla="*/ 8 h 476" name="T5"/>
              <a:gd fmla="*/ 397 w 423" name="T6"/>
              <a:gd fmla="*/ 101 h 476" name="T7"/>
              <a:gd fmla="*/ 423 w 423" name="T8"/>
              <a:gd fmla="*/ 145 h 476" name="T9"/>
              <a:gd fmla="*/ 423 w 423" name="T10"/>
              <a:gd fmla="*/ 331 h 476" name="T11"/>
              <a:gd fmla="*/ 398 w 423" name="T12"/>
              <a:gd fmla="*/ 375 h 476" name="T13"/>
              <a:gd fmla="*/ 237 w 423" name="T14"/>
              <a:gd fmla="*/ 467 h 476" name="T15"/>
              <a:gd fmla="*/ 186 w 423" name="T16"/>
              <a:gd fmla="*/ 467 h 476" name="T17"/>
              <a:gd fmla="*/ 105 w 423" name="T18"/>
              <a:gd fmla="*/ 421 h 476" name="T19"/>
              <a:gd fmla="*/ 25 w 423" name="T20"/>
              <a:gd fmla="*/ 375 h 476" name="T21"/>
              <a:gd fmla="*/ 0 w 423" name="T22"/>
              <a:gd fmla="*/ 330 h 476" name="T23"/>
              <a:gd fmla="*/ 0 w 423" name="T24"/>
              <a:gd fmla="*/ 145 h 476" name="T25"/>
              <a:gd fmla="*/ 25 w 423" name="T26"/>
              <a:gd fmla="*/ 101 h 47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76" w="422">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dpi="0" rotWithShape="1">
            <a:blip r:embed="rId24">
              <a:extLst>
                <a:ext uri="{28A0092B-C50C-407E-A947-70E740481C1C}">
                  <a14:useLocalDpi/>
                </a:ext>
              </a:extLst>
            </a:blip>
            <a:stretch>
              <a:fillRect/>
            </a:stretch>
          </a:blipFill>
          <a:ln w="25400">
            <a:solidFill>
              <a:srgbClr val="0060BF"/>
            </a:solidFill>
          </a:ln>
          <a:effectLst>
            <a:outerShdw algn="tl" blurRad="419100" dir="2700000" dist="838200" rotWithShape="0" sx="90000" sy="90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lvl="0"/>
            <a:endParaRPr altLang="en-US" lang="zh-CN" sz="3600">
              <a:solidFill>
                <a:prstClr val="white"/>
              </a:solidFill>
              <a:latin charset="0" panose="02000400000000000000" pitchFamily="2" typeface="MyriadSetPro-Semibold"/>
              <a:ea charset="-122" panose="020b0503020204020204" pitchFamily="34" typeface="微软雅黑"/>
            </a:endParaRPr>
          </a:p>
        </p:txBody>
      </p:sp>
      <p:pic>
        <p:nvPicPr>
          <p:cNvPr id="22" name="图片 21"/>
          <p:cNvPicPr>
            <a:picLocks noChangeAspect="1"/>
          </p:cNvPicPr>
          <p:nvPr>
            <p:custDataLst>
              <p:tags r:id="rId26"/>
            </p:custDataLst>
          </p:nvPr>
        </p:nvPicPr>
        <p:blipFill>
          <a:blip r:embed="rId25">
            <a:extLst>
              <a:ext uri="{28A0092B-C50C-407E-A947-70E740481C1C}">
                <a14:useLocalDpi/>
              </a:ext>
            </a:extLst>
          </a:blip>
          <a:stretch>
            <a:fillRect/>
          </a:stretch>
        </p:blipFill>
        <p:spPr>
          <a:xfrm>
            <a:off x="7930609" y="5678985"/>
            <a:ext cx="3392557" cy="1179015"/>
          </a:xfrm>
          <a:prstGeom prst="rect">
            <a:avLst/>
          </a:prstGeom>
        </p:spPr>
      </p:pic>
      <p:pic>
        <p:nvPicPr>
          <p:cNvPr id="23" name="图片 22"/>
          <p:cNvPicPr>
            <a:picLocks noChangeAspect="1"/>
          </p:cNvPicPr>
          <p:nvPr>
            <p:custDataLst>
              <p:tags r:id="rId28"/>
            </p:custDataLst>
          </p:nvPr>
        </p:nvPicPr>
        <p:blipFill>
          <a:blip r:embed="rId27">
            <a:extLst>
              <a:ext uri="{28A0092B-C50C-407E-A947-70E740481C1C}">
                <a14:useLocalDpi/>
              </a:ext>
            </a:extLst>
          </a:blip>
          <a:stretch>
            <a:fillRect/>
          </a:stretch>
        </p:blipFill>
        <p:spPr>
          <a:xfrm flipH="1">
            <a:off x="6825550" y="521575"/>
            <a:ext cx="968126" cy="1248139"/>
          </a:xfrm>
          <a:prstGeom prst="rect">
            <a:avLst/>
          </a:prstGeom>
          <a:effectLst/>
        </p:spPr>
      </p:pic>
      <p:sp>
        <p:nvSpPr>
          <p:cNvPr id="24" name="矩形 23"/>
          <p:cNvSpPr/>
          <p:nvPr>
            <p:custDataLst>
              <p:tags r:id="rId29"/>
            </p:custDataLst>
          </p:nvPr>
        </p:nvSpPr>
        <p:spPr>
          <a:xfrm>
            <a:off x="6562474" y="4149933"/>
            <a:ext cx="1503460" cy="3140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z="1400">
                <a:solidFill>
                  <a:schemeClr val="bg1"/>
                </a:solidFill>
                <a:latin charset="-122" panose="020b0503020204020204" pitchFamily="34" typeface="微软雅黑"/>
                <a:ea charset="-122" panose="020b0503020204020204" pitchFamily="34" typeface="微软雅黑"/>
              </a:rPr>
              <a:t>云肩</a:t>
            </a:r>
          </a:p>
        </p:txBody>
      </p:sp>
      <p:sp>
        <p:nvSpPr>
          <p:cNvPr id="25" name="TextBox 18"/>
          <p:cNvSpPr txBox="1"/>
          <p:nvPr>
            <p:custDataLst>
              <p:tags r:id="rId30"/>
            </p:custDataLst>
          </p:nvPr>
        </p:nvSpPr>
        <p:spPr>
          <a:xfrm>
            <a:off x="6541912" y="4494983"/>
            <a:ext cx="1625696" cy="1097280"/>
          </a:xfrm>
          <a:prstGeom prst="rect">
            <a:avLst/>
          </a:prstGeom>
          <a:noFill/>
        </p:spPr>
        <p:txBody>
          <a:bodyPr rtlCol="0" wrap="square">
            <a:spAutoFit/>
          </a:bodyPr>
          <a:lstStyle/>
          <a:p>
            <a:pPr algn="just">
              <a:lnSpc>
                <a:spcPct val="150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6" name="Freeform 46"/>
          <p:cNvSpPr/>
          <p:nvPr>
            <p:custDataLst>
              <p:tags r:id="rId31"/>
            </p:custDataLst>
          </p:nvPr>
        </p:nvSpPr>
        <p:spPr bwMode="auto">
          <a:xfrm>
            <a:off x="6738140" y="2633411"/>
            <a:ext cx="1152128" cy="1297150"/>
          </a:xfrm>
          <a:custGeom>
            <a:gdLst>
              <a:gd fmla="*/ 25 w 423" name="T0"/>
              <a:gd fmla="*/ 101 h 476" name="T1"/>
              <a:gd fmla="*/ 186 w 423" name="T2"/>
              <a:gd fmla="*/ 8 h 476" name="T3"/>
              <a:gd fmla="*/ 237 w 423" name="T4"/>
              <a:gd fmla="*/ 8 h 476" name="T5"/>
              <a:gd fmla="*/ 397 w 423" name="T6"/>
              <a:gd fmla="*/ 101 h 476" name="T7"/>
              <a:gd fmla="*/ 423 w 423" name="T8"/>
              <a:gd fmla="*/ 145 h 476" name="T9"/>
              <a:gd fmla="*/ 423 w 423" name="T10"/>
              <a:gd fmla="*/ 331 h 476" name="T11"/>
              <a:gd fmla="*/ 398 w 423" name="T12"/>
              <a:gd fmla="*/ 375 h 476" name="T13"/>
              <a:gd fmla="*/ 237 w 423" name="T14"/>
              <a:gd fmla="*/ 467 h 476" name="T15"/>
              <a:gd fmla="*/ 186 w 423" name="T16"/>
              <a:gd fmla="*/ 467 h 476" name="T17"/>
              <a:gd fmla="*/ 105 w 423" name="T18"/>
              <a:gd fmla="*/ 421 h 476" name="T19"/>
              <a:gd fmla="*/ 25 w 423" name="T20"/>
              <a:gd fmla="*/ 375 h 476" name="T21"/>
              <a:gd fmla="*/ 0 w 423" name="T22"/>
              <a:gd fmla="*/ 330 h 476" name="T23"/>
              <a:gd fmla="*/ 0 w 423" name="T24"/>
              <a:gd fmla="*/ 145 h 476" name="T25"/>
              <a:gd fmla="*/ 25 w 423" name="T26"/>
              <a:gd fmla="*/ 101 h 47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76" w="422">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dpi="0" rotWithShape="1">
            <a:blip r:embed="rId32">
              <a:extLst>
                <a:ext uri="{28A0092B-C50C-407E-A947-70E740481C1C}">
                  <a14:useLocalDpi/>
                </a:ext>
              </a:extLst>
            </a:blip>
            <a:stretch>
              <a:fillRect/>
            </a:stretch>
          </a:blipFill>
          <a:ln w="25400">
            <a:solidFill>
              <a:srgbClr val="0060BF"/>
            </a:solidFill>
          </a:ln>
          <a:effectLst>
            <a:outerShdw algn="tl" blurRad="419100" dir="2700000" dist="838200" rotWithShape="0" sx="90000" sy="90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lvl="0"/>
            <a:endParaRPr altLang="en-US" lang="zh-CN" sz="3600">
              <a:solidFill>
                <a:prstClr val="white"/>
              </a:solidFill>
              <a:latin charset="0" panose="02000400000000000000" pitchFamily="2" typeface="MyriadSetPro-Semibold"/>
              <a:ea charset="-122" panose="020b0503020204020204" pitchFamily="34" typeface="微软雅黑"/>
            </a:endParaRPr>
          </a:p>
        </p:txBody>
      </p:sp>
      <p:pic>
        <p:nvPicPr>
          <p:cNvPr id="27" name="图片 26"/>
          <p:cNvPicPr>
            <a:picLocks noChangeAspect="1"/>
          </p:cNvPicPr>
          <p:nvPr>
            <p:custDataLst>
              <p:tags r:id="rId34"/>
            </p:custDataLst>
          </p:nvPr>
        </p:nvPicPr>
        <p:blipFill>
          <a:blip r:embed="rId33">
            <a:extLst>
              <a:ext uri="{28A0092B-C50C-407E-A947-70E740481C1C}">
                <a14:useLocalDpi/>
              </a:ext>
            </a:extLst>
          </a:blip>
          <a:stretch>
            <a:fillRect/>
          </a:stretch>
        </p:blipFill>
        <p:spPr>
          <a:xfrm>
            <a:off x="2976458" y="1447780"/>
            <a:ext cx="1950845" cy="1212525"/>
          </a:xfrm>
          <a:prstGeom prst="rect">
            <a:avLst/>
          </a:prstGeom>
        </p:spPr>
      </p:pic>
    </p:spTree>
    <p:extLst>
      <p:ext uri="{BB962C8B-B14F-4D97-AF65-F5344CB8AC3E}">
        <p14:creationId val="3791364913"/>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par>
                                <p:cTn fill="hold" id="8" nodeType="withEffect" presetClass="entr" presetID="6" presetSubtype="32">
                                  <p:stCondLst>
                                    <p:cond delay="0"/>
                                  </p:stCondLst>
                                  <p:childTnLst>
                                    <p:set>
                                      <p:cBhvr>
                                        <p:cTn dur="1" fill="hold" id="9">
                                          <p:stCondLst>
                                            <p:cond delay="0"/>
                                          </p:stCondLst>
                                        </p:cTn>
                                        <p:tgtEl>
                                          <p:spTgt spid="10"/>
                                        </p:tgtEl>
                                        <p:attrNameLst>
                                          <p:attrName>style.visibility</p:attrName>
                                        </p:attrNameLst>
                                      </p:cBhvr>
                                      <p:to>
                                        <p:strVal val="visible"/>
                                      </p:to>
                                    </p:set>
                                    <p:animEffect filter="circle(out)" transition="in">
                                      <p:cBhvr>
                                        <p:cTn dur="3000" id="10"/>
                                        <p:tgtEl>
                                          <p:spTgt spid="10"/>
                                        </p:tgtEl>
                                      </p:cBhvr>
                                    </p:animEffect>
                                  </p:childTnLst>
                                </p:cTn>
                              </p:par>
                            </p:childTnLst>
                          </p:cTn>
                        </p:par>
                        <p:par>
                          <p:cTn fill="hold" id="11" nodeType="afterGroup">
                            <p:stCondLst>
                              <p:cond delay="3000"/>
                            </p:stCondLst>
                            <p:childTnLst>
                              <p:par>
                                <p:cTn fill="hold" grpId="0" id="12" nodeType="afterEffect" presetClass="entr" presetID="2" presetSubtype="4">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2000" fill="hold" id="14"/>
                                        <p:tgtEl>
                                          <p:spTgt spid="12"/>
                                        </p:tgtEl>
                                        <p:attrNameLst>
                                          <p:attrName>ppt_x</p:attrName>
                                        </p:attrNameLst>
                                      </p:cBhvr>
                                      <p:tavLst>
                                        <p:tav tm="0">
                                          <p:val>
                                            <p:strVal val="#ppt_x"/>
                                          </p:val>
                                        </p:tav>
                                        <p:tav tm="100000">
                                          <p:val>
                                            <p:strVal val="#ppt_x"/>
                                          </p:val>
                                        </p:tav>
                                      </p:tavLst>
                                    </p:anim>
                                    <p:anim calcmode="lin" valueType="num">
                                      <p:cBhvr additive="base">
                                        <p:cTn dur="2000" fill="hold" id="15"/>
                                        <p:tgtEl>
                                          <p:spTgt spid="12"/>
                                        </p:tgtEl>
                                        <p:attrNameLst>
                                          <p:attrName>ppt_y</p:attrName>
                                        </p:attrNameLst>
                                      </p:cBhvr>
                                      <p:tavLst>
                                        <p:tav tm="0">
                                          <p:val>
                                            <p:strVal val="1+#ppt_h/2"/>
                                          </p:val>
                                        </p:tav>
                                        <p:tav tm="100000">
                                          <p:val>
                                            <p:strVal val="#ppt_y"/>
                                          </p:val>
                                        </p:tav>
                                      </p:tavLst>
                                    </p:anim>
                                  </p:childTnLst>
                                </p:cTn>
                              </p:par>
                            </p:childTnLst>
                          </p:cTn>
                        </p:par>
                        <p:par>
                          <p:cTn fill="hold" id="16" nodeType="afterGroup">
                            <p:stCondLst>
                              <p:cond delay="5000"/>
                            </p:stCondLst>
                            <p:childTnLst>
                              <p:par>
                                <p:cTn fill="hold" grpId="0" id="17" nodeType="afterEffect" presetClass="entr" presetID="10"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500" id="19"/>
                                        <p:tgtEl>
                                          <p:spTgt spid="19"/>
                                        </p:tgtEl>
                                      </p:cBhvr>
                                    </p:animEffect>
                                  </p:childTnLst>
                                </p:cTn>
                              </p:par>
                              <p:par>
                                <p:cTn decel="30000" fill="hold" grpId="1" id="20" nodeType="withEffect" presetClass="path" presetID="64" presetSubtype="0">
                                  <p:stCondLst>
                                    <p:cond delay="0"/>
                                  </p:stCondLst>
                                  <p:childTnLst>
                                    <p:animMotion origin="layout" path="M -3.54167E-06 0.03889 L -3.54167E-06 -0.14815" pathEditMode="relative" ptsTypes="AA" rAng="0">
                                      <p:cBhvr>
                                        <p:cTn dur="750" fill="hold" id="21" spd="-100000"/>
                                        <p:tgtEl>
                                          <p:spTgt spid="19"/>
                                        </p:tgtEl>
                                        <p:attrNameLst>
                                          <p:attrName>ppt_x</p:attrName>
                                          <p:attrName>ppt_y</p:attrName>
                                        </p:attrNameLst>
                                      </p:cBhvr>
                                      <p:rCtr x="0" y="-9352"/>
                                    </p:animMotion>
                                  </p:childTnLst>
                                </p:cTn>
                              </p:par>
                              <p:par>
                                <p:cTn accel="30000" decel="30000" fill="hold" grpId="2" id="22" nodeType="withEffect" presetClass="path" presetID="64" presetSubtype="0">
                                  <p:stCondLst>
                                    <p:cond delay="750"/>
                                  </p:stCondLst>
                                  <p:childTnLst>
                                    <p:animMotion origin="layout" path="M -3.54167E-06 0.03843 L -3.54167E-06 -2.22222E-06" pathEditMode="relative" ptsTypes="AA" rAng="0">
                                      <p:cBhvr>
                                        <p:cTn dur="750" fill="hold" id="23"/>
                                        <p:tgtEl>
                                          <p:spTgt spid="19"/>
                                        </p:tgtEl>
                                        <p:attrNameLst>
                                          <p:attrName>ppt_x</p:attrName>
                                          <p:attrName>ppt_y</p:attrName>
                                        </p:attrNameLst>
                                      </p:cBhvr>
                                      <p:rCtr x="0" y="-1921"/>
                                    </p:animMotion>
                                  </p:childTnLst>
                                </p:cTn>
                              </p:par>
                            </p:childTnLst>
                          </p:cTn>
                        </p:par>
                        <p:par>
                          <p:cTn fill="hold" id="24" nodeType="afterGroup">
                            <p:stCondLst>
                              <p:cond delay="6500"/>
                            </p:stCondLst>
                            <p:childTnLst>
                              <p:par>
                                <p:cTn fill="hold" grpId="0" id="25" nodeType="afterEffect" presetClass="entr" presetID="10"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500" id="27"/>
                                        <p:tgtEl>
                                          <p:spTgt spid="20"/>
                                        </p:tgtEl>
                                      </p:cBhvr>
                                    </p:animEffect>
                                  </p:childTnLst>
                                </p:cTn>
                              </p:par>
                              <p:par>
                                <p:cTn decel="30000" fill="hold" grpId="1" id="28" nodeType="withEffect" presetClass="path" presetID="64" presetSubtype="0">
                                  <p:stCondLst>
                                    <p:cond delay="0"/>
                                  </p:stCondLst>
                                  <p:childTnLst>
                                    <p:animMotion origin="layout" path="M -6.25E-07 0.03889 L -6.25E-07 -0.14815" pathEditMode="relative" ptsTypes="AA" rAng="0">
                                      <p:cBhvr>
                                        <p:cTn dur="750" fill="hold" id="29" spd="-100000"/>
                                        <p:tgtEl>
                                          <p:spTgt spid="20"/>
                                        </p:tgtEl>
                                        <p:attrNameLst>
                                          <p:attrName>ppt_x</p:attrName>
                                          <p:attrName>ppt_y</p:attrName>
                                        </p:attrNameLst>
                                      </p:cBhvr>
                                      <p:rCtr x="0" y="-9352"/>
                                    </p:animMotion>
                                  </p:childTnLst>
                                </p:cTn>
                              </p:par>
                              <p:par>
                                <p:cTn accel="30000" decel="30000" fill="hold" grpId="2" id="30" nodeType="withEffect" presetClass="path" presetID="64" presetSubtype="0">
                                  <p:stCondLst>
                                    <p:cond delay="750"/>
                                  </p:stCondLst>
                                  <p:childTnLst>
                                    <p:animMotion origin="layout" path="M -6.25E-07 0.03843 L -6.25E-07 -2.22222E-06" pathEditMode="relative" ptsTypes="AA" rAng="0">
                                      <p:cBhvr>
                                        <p:cTn dur="750" fill="hold" id="31"/>
                                        <p:tgtEl>
                                          <p:spTgt spid="20"/>
                                        </p:tgtEl>
                                        <p:attrNameLst>
                                          <p:attrName>ppt_x</p:attrName>
                                          <p:attrName>ppt_y</p:attrName>
                                        </p:attrNameLst>
                                      </p:cBhvr>
                                      <p:rCtr x="0" y="-1921"/>
                                    </p:animMotion>
                                  </p:childTnLst>
                                </p:cTn>
                              </p:par>
                            </p:childTnLst>
                          </p:cTn>
                        </p:par>
                        <p:par>
                          <p:cTn fill="hold" id="32" nodeType="afterGroup">
                            <p:stCondLst>
                              <p:cond delay="8000"/>
                            </p:stCondLst>
                            <p:childTnLst>
                              <p:par>
                                <p:cTn fill="hold" grpId="0" id="33" nodeType="afterEffect" presetClass="entr" presetID="10" presetSubtype="0">
                                  <p:stCondLst>
                                    <p:cond delay="0"/>
                                  </p:stCondLst>
                                  <p:childTnLst>
                                    <p:set>
                                      <p:cBhvr>
                                        <p:cTn dur="1" fill="hold" id="34">
                                          <p:stCondLst>
                                            <p:cond delay="0"/>
                                          </p:stCondLst>
                                        </p:cTn>
                                        <p:tgtEl>
                                          <p:spTgt spid="21"/>
                                        </p:tgtEl>
                                        <p:attrNameLst>
                                          <p:attrName>style.visibility</p:attrName>
                                        </p:attrNameLst>
                                      </p:cBhvr>
                                      <p:to>
                                        <p:strVal val="visible"/>
                                      </p:to>
                                    </p:set>
                                    <p:animEffect filter="fade" transition="in">
                                      <p:cBhvr>
                                        <p:cTn dur="500" id="35"/>
                                        <p:tgtEl>
                                          <p:spTgt spid="21"/>
                                        </p:tgtEl>
                                      </p:cBhvr>
                                    </p:animEffect>
                                  </p:childTnLst>
                                </p:cTn>
                              </p:par>
                              <p:par>
                                <p:cTn decel="30000" fill="hold" grpId="1" id="36" nodeType="withEffect" presetClass="path" presetID="64" presetSubtype="0">
                                  <p:stCondLst>
                                    <p:cond delay="0"/>
                                  </p:stCondLst>
                                  <p:childTnLst>
                                    <p:animMotion origin="layout" path="M 2.29167E-06 0.03889 L 2.29167E-06 -0.14815" pathEditMode="relative" ptsTypes="AA" rAng="0">
                                      <p:cBhvr>
                                        <p:cTn dur="750" fill="hold" id="37" spd="-100000"/>
                                        <p:tgtEl>
                                          <p:spTgt spid="21"/>
                                        </p:tgtEl>
                                        <p:attrNameLst>
                                          <p:attrName>ppt_x</p:attrName>
                                          <p:attrName>ppt_y</p:attrName>
                                        </p:attrNameLst>
                                      </p:cBhvr>
                                      <p:rCtr x="0" y="-9352"/>
                                    </p:animMotion>
                                  </p:childTnLst>
                                </p:cTn>
                              </p:par>
                              <p:par>
                                <p:cTn accel="30000" decel="30000" fill="hold" grpId="2" id="38" nodeType="withEffect" presetClass="path" presetID="64" presetSubtype="0">
                                  <p:stCondLst>
                                    <p:cond delay="750"/>
                                  </p:stCondLst>
                                  <p:childTnLst>
                                    <p:animMotion origin="layout" path="M 2.29167E-06 0.03843 L 2.29167E-06 -2.22222E-06" pathEditMode="relative" ptsTypes="AA" rAng="0">
                                      <p:cBhvr>
                                        <p:cTn dur="750" fill="hold" id="39"/>
                                        <p:tgtEl>
                                          <p:spTgt spid="21"/>
                                        </p:tgtEl>
                                        <p:attrNameLst>
                                          <p:attrName>ppt_x</p:attrName>
                                          <p:attrName>ppt_y</p:attrName>
                                        </p:attrNameLst>
                                      </p:cBhvr>
                                      <p:rCtr x="0" y="-1921"/>
                                    </p:animMotion>
                                  </p:childTnLst>
                                </p:cTn>
                              </p:par>
                            </p:childTnLst>
                          </p:cTn>
                        </p:par>
                        <p:par>
                          <p:cTn fill="hold" id="40" nodeType="afterGroup">
                            <p:stCondLst>
                              <p:cond delay="9500"/>
                            </p:stCondLst>
                            <p:childTnLst>
                              <p:par>
                                <p:cTn fill="hold" grpId="0" id="41" nodeType="afterEffect" presetClass="entr" presetID="10" presetSubtype="0">
                                  <p:stCondLst>
                                    <p:cond delay="0"/>
                                  </p:stCondLst>
                                  <p:childTnLst>
                                    <p:set>
                                      <p:cBhvr>
                                        <p:cTn dur="1" fill="hold" id="42">
                                          <p:stCondLst>
                                            <p:cond delay="0"/>
                                          </p:stCondLst>
                                        </p:cTn>
                                        <p:tgtEl>
                                          <p:spTgt spid="26"/>
                                        </p:tgtEl>
                                        <p:attrNameLst>
                                          <p:attrName>style.visibility</p:attrName>
                                        </p:attrNameLst>
                                      </p:cBhvr>
                                      <p:to>
                                        <p:strVal val="visible"/>
                                      </p:to>
                                    </p:set>
                                    <p:animEffect filter="fade" transition="in">
                                      <p:cBhvr>
                                        <p:cTn dur="500" id="43"/>
                                        <p:tgtEl>
                                          <p:spTgt spid="26"/>
                                        </p:tgtEl>
                                      </p:cBhvr>
                                    </p:animEffect>
                                  </p:childTnLst>
                                </p:cTn>
                              </p:par>
                              <p:par>
                                <p:cTn decel="30000" fill="hold" grpId="1" id="44" nodeType="withEffect" presetClass="path" presetID="64" presetSubtype="0">
                                  <p:stCondLst>
                                    <p:cond delay="0"/>
                                  </p:stCondLst>
                                  <p:childTnLst>
                                    <p:animMotion origin="layout" path="M 2.08333E-07 0.03889 L 2.08333E-07 -0.14815" pathEditMode="relative" ptsTypes="AA" rAng="0">
                                      <p:cBhvr>
                                        <p:cTn dur="750" fill="hold" id="45" spd="-100000"/>
                                        <p:tgtEl>
                                          <p:spTgt spid="26"/>
                                        </p:tgtEl>
                                        <p:attrNameLst>
                                          <p:attrName>ppt_x</p:attrName>
                                          <p:attrName>ppt_y</p:attrName>
                                        </p:attrNameLst>
                                      </p:cBhvr>
                                      <p:rCtr x="0" y="-9352"/>
                                    </p:animMotion>
                                  </p:childTnLst>
                                </p:cTn>
                              </p:par>
                              <p:par>
                                <p:cTn accel="30000" decel="30000" fill="hold" grpId="2" id="46" nodeType="withEffect" presetClass="path" presetID="64" presetSubtype="0">
                                  <p:stCondLst>
                                    <p:cond delay="750"/>
                                  </p:stCondLst>
                                  <p:childTnLst>
                                    <p:animMotion origin="layout" path="M 2.08333E-07 0.03843 L 2.08333E-07 -2.22222E-06" pathEditMode="relative" ptsTypes="AA" rAng="0">
                                      <p:cBhvr>
                                        <p:cTn dur="750" fill="hold" id="47"/>
                                        <p:tgtEl>
                                          <p:spTgt spid="26"/>
                                        </p:tgtEl>
                                        <p:attrNameLst>
                                          <p:attrName>ppt_x</p:attrName>
                                          <p:attrName>ppt_y</p:attrName>
                                        </p:attrNameLst>
                                      </p:cBhvr>
                                      <p:rCtr x="0" y="-1921"/>
                                    </p:animMotion>
                                  </p:childTnLst>
                                </p:cTn>
                              </p:par>
                              <p:par>
                                <p:cTn fill="hold" id="48" nodeType="withEffect" presetClass="entr" presetID="2" presetSubtype="9">
                                  <p:stCondLst>
                                    <p:cond delay="750"/>
                                  </p:stCondLst>
                                  <p:childTnLst>
                                    <p:set>
                                      <p:cBhvr>
                                        <p:cTn dur="1" fill="hold" id="49">
                                          <p:stCondLst>
                                            <p:cond delay="0"/>
                                          </p:stCondLst>
                                        </p:cTn>
                                        <p:tgtEl>
                                          <p:spTgt spid="27"/>
                                        </p:tgtEl>
                                        <p:attrNameLst>
                                          <p:attrName>style.visibility</p:attrName>
                                        </p:attrNameLst>
                                      </p:cBhvr>
                                      <p:to>
                                        <p:strVal val="visible"/>
                                      </p:to>
                                    </p:set>
                                    <p:anim calcmode="lin" valueType="num">
                                      <p:cBhvr additive="base">
                                        <p:cTn dur="500" fill="hold" id="50"/>
                                        <p:tgtEl>
                                          <p:spTgt spid="27"/>
                                        </p:tgtEl>
                                        <p:attrNameLst>
                                          <p:attrName>ppt_x</p:attrName>
                                        </p:attrNameLst>
                                      </p:cBhvr>
                                      <p:tavLst>
                                        <p:tav tm="0">
                                          <p:val>
                                            <p:strVal val="0-#ppt_w/2"/>
                                          </p:val>
                                        </p:tav>
                                        <p:tav tm="100000">
                                          <p:val>
                                            <p:strVal val="#ppt_x"/>
                                          </p:val>
                                        </p:tav>
                                      </p:tavLst>
                                    </p:anim>
                                    <p:anim calcmode="lin" valueType="num">
                                      <p:cBhvr additive="base">
                                        <p:cTn dur="500" fill="hold" id="51"/>
                                        <p:tgtEl>
                                          <p:spTgt spid="27"/>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11000"/>
                            </p:stCondLst>
                            <p:childTnLst>
                              <p:par>
                                <p:cTn fill="hold" grpId="0" id="53" nodeType="afterEffect" presetClass="entr" presetID="16" presetSubtype="42">
                                  <p:stCondLst>
                                    <p:cond delay="0"/>
                                  </p:stCondLst>
                                  <p:childTnLst>
                                    <p:set>
                                      <p:cBhvr>
                                        <p:cTn dur="1" fill="hold" id="54">
                                          <p:stCondLst>
                                            <p:cond delay="0"/>
                                          </p:stCondLst>
                                        </p:cTn>
                                        <p:tgtEl>
                                          <p:spTgt spid="11"/>
                                        </p:tgtEl>
                                        <p:attrNameLst>
                                          <p:attrName>style.visibility</p:attrName>
                                        </p:attrNameLst>
                                      </p:cBhvr>
                                      <p:to>
                                        <p:strVal val="visible"/>
                                      </p:to>
                                    </p:set>
                                    <p:animEffect filter="barn(outHorizontal)" transition="in">
                                      <p:cBhvr>
                                        <p:cTn dur="500" id="55"/>
                                        <p:tgtEl>
                                          <p:spTgt spid="11"/>
                                        </p:tgtEl>
                                      </p:cBhvr>
                                    </p:animEffect>
                                  </p:childTnLst>
                                </p:cTn>
                              </p:par>
                              <p:par>
                                <p:cTn fill="hold" grpId="0" id="56" nodeType="withEffect" presetClass="entr" presetID="16" presetSubtype="42">
                                  <p:stCondLst>
                                    <p:cond delay="0"/>
                                  </p:stCondLst>
                                  <p:childTnLst>
                                    <p:set>
                                      <p:cBhvr>
                                        <p:cTn dur="1" fill="hold" id="57">
                                          <p:stCondLst>
                                            <p:cond delay="0"/>
                                          </p:stCondLst>
                                        </p:cTn>
                                        <p:tgtEl>
                                          <p:spTgt spid="14"/>
                                        </p:tgtEl>
                                        <p:attrNameLst>
                                          <p:attrName>style.visibility</p:attrName>
                                        </p:attrNameLst>
                                      </p:cBhvr>
                                      <p:to>
                                        <p:strVal val="visible"/>
                                      </p:to>
                                    </p:set>
                                    <p:animEffect filter="barn(outHorizontal)" transition="in">
                                      <p:cBhvr>
                                        <p:cTn dur="500" id="58"/>
                                        <p:tgtEl>
                                          <p:spTgt spid="14"/>
                                        </p:tgtEl>
                                      </p:cBhvr>
                                    </p:animEffect>
                                  </p:childTnLst>
                                </p:cTn>
                              </p:par>
                              <p:par>
                                <p:cTn fill="hold" grpId="0" id="59" nodeType="withEffect" presetClass="entr" presetID="16" presetSubtype="42">
                                  <p:stCondLst>
                                    <p:cond delay="0"/>
                                  </p:stCondLst>
                                  <p:childTnLst>
                                    <p:set>
                                      <p:cBhvr>
                                        <p:cTn dur="1" fill="hold" id="60">
                                          <p:stCondLst>
                                            <p:cond delay="0"/>
                                          </p:stCondLst>
                                        </p:cTn>
                                        <p:tgtEl>
                                          <p:spTgt spid="15"/>
                                        </p:tgtEl>
                                        <p:attrNameLst>
                                          <p:attrName>style.visibility</p:attrName>
                                        </p:attrNameLst>
                                      </p:cBhvr>
                                      <p:to>
                                        <p:strVal val="visible"/>
                                      </p:to>
                                    </p:set>
                                    <p:animEffect filter="barn(outHorizontal)" transition="in">
                                      <p:cBhvr>
                                        <p:cTn dur="500" id="61"/>
                                        <p:tgtEl>
                                          <p:spTgt spid="15"/>
                                        </p:tgtEl>
                                      </p:cBhvr>
                                    </p:animEffect>
                                  </p:childTnLst>
                                </p:cTn>
                              </p:par>
                              <p:par>
                                <p:cTn fill="hold" grpId="0" id="62" nodeType="withEffect" presetClass="entr" presetID="16" presetSubtype="42">
                                  <p:stCondLst>
                                    <p:cond delay="0"/>
                                  </p:stCondLst>
                                  <p:childTnLst>
                                    <p:set>
                                      <p:cBhvr>
                                        <p:cTn dur="1" fill="hold" id="63">
                                          <p:stCondLst>
                                            <p:cond delay="0"/>
                                          </p:stCondLst>
                                        </p:cTn>
                                        <p:tgtEl>
                                          <p:spTgt spid="24"/>
                                        </p:tgtEl>
                                        <p:attrNameLst>
                                          <p:attrName>style.visibility</p:attrName>
                                        </p:attrNameLst>
                                      </p:cBhvr>
                                      <p:to>
                                        <p:strVal val="visible"/>
                                      </p:to>
                                    </p:set>
                                    <p:animEffect filter="barn(outHorizontal)" transition="in">
                                      <p:cBhvr>
                                        <p:cTn dur="500" id="64"/>
                                        <p:tgtEl>
                                          <p:spTgt spid="24"/>
                                        </p:tgtEl>
                                      </p:cBhvr>
                                    </p:animEffect>
                                  </p:childTnLst>
                                </p:cTn>
                              </p:par>
                            </p:childTnLst>
                          </p:cTn>
                        </p:par>
                        <p:par>
                          <p:cTn fill="hold" id="65" nodeType="afterGroup">
                            <p:stCondLst>
                              <p:cond delay="11500"/>
                            </p:stCondLst>
                            <p:childTnLst>
                              <p:par>
                                <p:cTn fill="hold" grpId="0" id="66" nodeType="afterEffect" presetClass="entr" presetID="14" presetSubtype="10">
                                  <p:stCondLst>
                                    <p:cond delay="0"/>
                                  </p:stCondLst>
                                  <p:iterate type="lt">
                                    <p:tmPct val="10000"/>
                                  </p:iterate>
                                  <p:childTnLst>
                                    <p:set>
                                      <p:cBhvr>
                                        <p:cTn dur="1" fill="hold" id="67">
                                          <p:stCondLst>
                                            <p:cond delay="0"/>
                                          </p:stCondLst>
                                        </p:cTn>
                                        <p:tgtEl>
                                          <p:spTgt spid="16"/>
                                        </p:tgtEl>
                                        <p:attrNameLst>
                                          <p:attrName>style.visibility</p:attrName>
                                        </p:attrNameLst>
                                      </p:cBhvr>
                                      <p:to>
                                        <p:strVal val="visible"/>
                                      </p:to>
                                    </p:set>
                                    <p:animEffect filter="randombar(horizontal)" transition="in">
                                      <p:cBhvr>
                                        <p:cTn dur="300" id="68"/>
                                        <p:tgtEl>
                                          <p:spTgt spid="16"/>
                                        </p:tgtEl>
                                      </p:cBhvr>
                                    </p:animEffect>
                                  </p:childTnLst>
                                </p:cTn>
                              </p:par>
                            </p:childTnLst>
                          </p:cTn>
                        </p:par>
                        <p:par>
                          <p:cTn fill="hold" id="69" nodeType="afterGroup">
                            <p:stCondLst>
                              <p:cond delay="11800"/>
                            </p:stCondLst>
                            <p:childTnLst>
                              <p:par>
                                <p:cTn fill="hold" grpId="0" id="70" nodeType="afterEffect" presetClass="entr" presetID="14" presetSubtype="10">
                                  <p:stCondLst>
                                    <p:cond delay="0"/>
                                  </p:stCondLst>
                                  <p:iterate type="lt">
                                    <p:tmPct val="10000"/>
                                  </p:iterate>
                                  <p:childTnLst>
                                    <p:set>
                                      <p:cBhvr>
                                        <p:cTn dur="1" fill="hold" id="71">
                                          <p:stCondLst>
                                            <p:cond delay="0"/>
                                          </p:stCondLst>
                                        </p:cTn>
                                        <p:tgtEl>
                                          <p:spTgt spid="17"/>
                                        </p:tgtEl>
                                        <p:attrNameLst>
                                          <p:attrName>style.visibility</p:attrName>
                                        </p:attrNameLst>
                                      </p:cBhvr>
                                      <p:to>
                                        <p:strVal val="visible"/>
                                      </p:to>
                                    </p:set>
                                    <p:animEffect filter="randombar(horizontal)" transition="in">
                                      <p:cBhvr>
                                        <p:cTn dur="300" id="72"/>
                                        <p:tgtEl>
                                          <p:spTgt spid="17"/>
                                        </p:tgtEl>
                                      </p:cBhvr>
                                    </p:animEffect>
                                  </p:childTnLst>
                                </p:cTn>
                              </p:par>
                            </p:childTnLst>
                          </p:cTn>
                        </p:par>
                        <p:par>
                          <p:cTn fill="hold" id="73" nodeType="afterGroup">
                            <p:stCondLst>
                              <p:cond delay="12100"/>
                            </p:stCondLst>
                            <p:childTnLst>
                              <p:par>
                                <p:cTn fill="hold" grpId="0" id="74" nodeType="afterEffect" presetClass="entr" presetID="14" presetSubtype="10">
                                  <p:stCondLst>
                                    <p:cond delay="0"/>
                                  </p:stCondLst>
                                  <p:iterate type="lt">
                                    <p:tmPct val="10000"/>
                                  </p:iterate>
                                  <p:childTnLst>
                                    <p:set>
                                      <p:cBhvr>
                                        <p:cTn dur="1" fill="hold" id="75">
                                          <p:stCondLst>
                                            <p:cond delay="0"/>
                                          </p:stCondLst>
                                        </p:cTn>
                                        <p:tgtEl>
                                          <p:spTgt spid="18"/>
                                        </p:tgtEl>
                                        <p:attrNameLst>
                                          <p:attrName>style.visibility</p:attrName>
                                        </p:attrNameLst>
                                      </p:cBhvr>
                                      <p:to>
                                        <p:strVal val="visible"/>
                                      </p:to>
                                    </p:set>
                                    <p:animEffect filter="randombar(horizontal)" transition="in">
                                      <p:cBhvr>
                                        <p:cTn dur="300" id="76"/>
                                        <p:tgtEl>
                                          <p:spTgt spid="18"/>
                                        </p:tgtEl>
                                      </p:cBhvr>
                                    </p:animEffect>
                                  </p:childTnLst>
                                </p:cTn>
                              </p:par>
                              <p:par>
                                <p:cTn fill="hold" id="77" nodeType="withEffect" presetClass="entr" presetID="22" presetSubtype="4">
                                  <p:stCondLst>
                                    <p:cond delay="0"/>
                                  </p:stCondLst>
                                  <p:childTnLst>
                                    <p:set>
                                      <p:cBhvr>
                                        <p:cTn dur="1" fill="hold" id="78">
                                          <p:stCondLst>
                                            <p:cond delay="0"/>
                                          </p:stCondLst>
                                        </p:cTn>
                                        <p:tgtEl>
                                          <p:spTgt spid="22"/>
                                        </p:tgtEl>
                                        <p:attrNameLst>
                                          <p:attrName>style.visibility</p:attrName>
                                        </p:attrNameLst>
                                      </p:cBhvr>
                                      <p:to>
                                        <p:strVal val="visible"/>
                                      </p:to>
                                    </p:set>
                                    <p:animEffect filter="wipe(down)" transition="in">
                                      <p:cBhvr>
                                        <p:cTn dur="2000" id="79"/>
                                        <p:tgtEl>
                                          <p:spTgt spid="22"/>
                                        </p:tgtEl>
                                      </p:cBhvr>
                                    </p:animEffect>
                                  </p:childTnLst>
                                </p:cTn>
                              </p:par>
                            </p:childTnLst>
                          </p:cTn>
                        </p:par>
                        <p:par>
                          <p:cTn fill="hold" id="80" nodeType="afterGroup">
                            <p:stCondLst>
                              <p:cond delay="14100"/>
                            </p:stCondLst>
                            <p:childTnLst>
                              <p:par>
                                <p:cTn fill="hold" grpId="0" id="81" nodeType="afterEffect" presetClass="entr" presetID="14" presetSubtype="10">
                                  <p:stCondLst>
                                    <p:cond delay="0"/>
                                  </p:stCondLst>
                                  <p:iterate type="lt">
                                    <p:tmPct val="10000"/>
                                  </p:iterate>
                                  <p:childTnLst>
                                    <p:set>
                                      <p:cBhvr>
                                        <p:cTn dur="1" fill="hold" id="82">
                                          <p:stCondLst>
                                            <p:cond delay="0"/>
                                          </p:stCondLst>
                                        </p:cTn>
                                        <p:tgtEl>
                                          <p:spTgt spid="25"/>
                                        </p:tgtEl>
                                        <p:attrNameLst>
                                          <p:attrName>style.visibility</p:attrName>
                                        </p:attrNameLst>
                                      </p:cBhvr>
                                      <p:to>
                                        <p:strVal val="visible"/>
                                      </p:to>
                                    </p:set>
                                    <p:animEffect filter="randombar(horizontal)" transition="in">
                                      <p:cBhvr>
                                        <p:cTn dur="300" id="83"/>
                                        <p:tgtEl>
                                          <p:spTgt spid="25"/>
                                        </p:tgtEl>
                                      </p:cBhvr>
                                    </p:animEffect>
                                  </p:childTnLst>
                                </p:cTn>
                              </p:par>
                              <p:par>
                                <p:cTn fill="hold" id="84" nodeType="withEffect" presetClass="entr" presetID="2" presetSubtype="9">
                                  <p:stCondLst>
                                    <p:cond delay="0"/>
                                  </p:stCondLst>
                                  <p:childTnLst>
                                    <p:set>
                                      <p:cBhvr>
                                        <p:cTn dur="1" fill="hold" id="85">
                                          <p:stCondLst>
                                            <p:cond delay="0"/>
                                          </p:stCondLst>
                                        </p:cTn>
                                        <p:tgtEl>
                                          <p:spTgt spid="23"/>
                                        </p:tgtEl>
                                        <p:attrNameLst>
                                          <p:attrName>style.visibility</p:attrName>
                                        </p:attrNameLst>
                                      </p:cBhvr>
                                      <p:to>
                                        <p:strVal val="visible"/>
                                      </p:to>
                                    </p:set>
                                    <p:anim calcmode="lin" valueType="num">
                                      <p:cBhvr additive="base">
                                        <p:cTn dur="2000" fill="hold" id="86"/>
                                        <p:tgtEl>
                                          <p:spTgt spid="23"/>
                                        </p:tgtEl>
                                        <p:attrNameLst>
                                          <p:attrName>ppt_x</p:attrName>
                                        </p:attrNameLst>
                                      </p:cBhvr>
                                      <p:tavLst>
                                        <p:tav tm="0">
                                          <p:val>
                                            <p:strVal val="0-#ppt_w/2"/>
                                          </p:val>
                                        </p:tav>
                                        <p:tav tm="100000">
                                          <p:val>
                                            <p:strVal val="#ppt_x"/>
                                          </p:val>
                                        </p:tav>
                                      </p:tavLst>
                                    </p:anim>
                                    <p:anim calcmode="lin" valueType="num">
                                      <p:cBhvr additive="base">
                                        <p:cTn dur="2000" fill="hold" id="87"/>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1"/>
      <p:bldP grpId="0" spid="14"/>
      <p:bldP grpId="0" spid="15"/>
      <p:bldP grpId="0" spid="16"/>
      <p:bldP grpId="0" spid="17"/>
      <p:bldP grpId="0" spid="18"/>
      <p:bldP grpId="0" spid="19"/>
      <p:bldP grpId="1" spid="19"/>
      <p:bldP grpId="2" spid="19"/>
      <p:bldP grpId="0" spid="20"/>
      <p:bldP grpId="1" spid="20"/>
      <p:bldP grpId="2" spid="20"/>
      <p:bldP grpId="0" spid="21"/>
      <p:bldP grpId="1" spid="21"/>
      <p:bldP grpId="2" spid="21"/>
      <p:bldP grpId="0" spid="24"/>
      <p:bldP grpId="0" spid="25"/>
      <p:bldP grpId="0" spid="26"/>
      <p:bldP grpId="1" spid="26"/>
      <p:bldP grpId="2" spid="26"/>
    </p:bldLst>
  </p:timing>
</p:sld>
</file>

<file path=ppt/tags/tag1.xml><?xml version="1.0" encoding="utf-8"?>
<p:tagLst xmlns:p="http://schemas.openxmlformats.org/presentationml/2006/main">
  <p:tag name="AS_UNIQUEID" val="407"/>
</p:tagLst>
</file>

<file path=ppt/tags/tag10.xml><?xml version="1.0" encoding="utf-8"?>
<p:tagLst xmlns:p="http://schemas.openxmlformats.org/presentationml/2006/main">
  <p:tag name="AS_UNIQUEID" val="416"/>
</p:tagLst>
</file>

<file path=ppt/tags/tag100.xml><?xml version="1.0" encoding="utf-8"?>
<p:tagLst xmlns:p="http://schemas.openxmlformats.org/presentationml/2006/main">
  <p:tag name="AS_UNIQUEID" val="506"/>
</p:tagLst>
</file>

<file path=ppt/tags/tag101.xml><?xml version="1.0" encoding="utf-8"?>
<p:tagLst xmlns:p="http://schemas.openxmlformats.org/presentationml/2006/main">
  <p:tag name="AS_UNIQUEID" val="507"/>
</p:tagLst>
</file>

<file path=ppt/tags/tag102.xml><?xml version="1.0" encoding="utf-8"?>
<p:tagLst xmlns:p="http://schemas.openxmlformats.org/presentationml/2006/main">
  <p:tag name="AS_UNIQUEID" val="508"/>
</p:tagLst>
</file>

<file path=ppt/tags/tag103.xml><?xml version="1.0" encoding="utf-8"?>
<p:tagLst xmlns:p="http://schemas.openxmlformats.org/presentationml/2006/main">
  <p:tag name="AS_UNIQUEID" val="509"/>
</p:tagLst>
</file>

<file path=ppt/tags/tag104.xml><?xml version="1.0" encoding="utf-8"?>
<p:tagLst xmlns:p="http://schemas.openxmlformats.org/presentationml/2006/main">
  <p:tag name="AS_UNIQUEID" val="510"/>
</p:tagLst>
</file>

<file path=ppt/tags/tag105.xml><?xml version="1.0" encoding="utf-8"?>
<p:tagLst xmlns:p="http://schemas.openxmlformats.org/presentationml/2006/main">
  <p:tag name="AS_UNIQUEID" val="511"/>
</p:tagLst>
</file>

<file path=ppt/tags/tag106.xml><?xml version="1.0" encoding="utf-8"?>
<p:tagLst xmlns:p="http://schemas.openxmlformats.org/presentationml/2006/main">
  <p:tag name="AS_UNIQUEID" val="512"/>
</p:tagLst>
</file>

<file path=ppt/tags/tag107.xml><?xml version="1.0" encoding="utf-8"?>
<p:tagLst xmlns:p="http://schemas.openxmlformats.org/presentationml/2006/main">
  <p:tag name="AS_UNIQUEID" val="513"/>
</p:tagLst>
</file>

<file path=ppt/tags/tag108.xml><?xml version="1.0" encoding="utf-8"?>
<p:tagLst xmlns:p="http://schemas.openxmlformats.org/presentationml/2006/main">
  <p:tag name="AS_UNIQUEID" val="514"/>
</p:tagLst>
</file>

<file path=ppt/tags/tag109.xml><?xml version="1.0" encoding="utf-8"?>
<p:tagLst xmlns:p="http://schemas.openxmlformats.org/presentationml/2006/main">
  <p:tag name="AS_UNIQUEID" val="515"/>
</p:tagLst>
</file>

<file path=ppt/tags/tag11.xml><?xml version="1.0" encoding="utf-8"?>
<p:tagLst xmlns:p="http://schemas.openxmlformats.org/presentationml/2006/main">
  <p:tag name="AS_UNIQUEID" val="417"/>
</p:tagLst>
</file>

<file path=ppt/tags/tag110.xml><?xml version="1.0" encoding="utf-8"?>
<p:tagLst xmlns:p="http://schemas.openxmlformats.org/presentationml/2006/main">
  <p:tag name="AS_UNIQUEID" val="516"/>
</p:tagLst>
</file>

<file path=ppt/tags/tag111.xml><?xml version="1.0" encoding="utf-8"?>
<p:tagLst xmlns:p="http://schemas.openxmlformats.org/presentationml/2006/main">
  <p:tag name="AS_UNIQUEID" val="517"/>
</p:tagLst>
</file>

<file path=ppt/tags/tag112.xml><?xml version="1.0" encoding="utf-8"?>
<p:tagLst xmlns:p="http://schemas.openxmlformats.org/presentationml/2006/main">
  <p:tag name="AS_UNIQUEID" val="518"/>
</p:tagLst>
</file>

<file path=ppt/tags/tag113.xml><?xml version="1.0" encoding="utf-8"?>
<p:tagLst xmlns:p="http://schemas.openxmlformats.org/presentationml/2006/main">
  <p:tag name="AS_UNIQUEID" val="519"/>
</p:tagLst>
</file>

<file path=ppt/tags/tag114.xml><?xml version="1.0" encoding="utf-8"?>
<p:tagLst xmlns:p="http://schemas.openxmlformats.org/presentationml/2006/main">
  <p:tag name="AS_UNIQUEID" val="520"/>
</p:tagLst>
</file>

<file path=ppt/tags/tag115.xml><?xml version="1.0" encoding="utf-8"?>
<p:tagLst xmlns:p="http://schemas.openxmlformats.org/presentationml/2006/main">
  <p:tag name="AS_UNIQUEID" val="521"/>
</p:tagLst>
</file>

<file path=ppt/tags/tag116.xml><?xml version="1.0" encoding="utf-8"?>
<p:tagLst xmlns:p="http://schemas.openxmlformats.org/presentationml/2006/main">
  <p:tag name="AS_UNIQUEID" val="522"/>
</p:tagLst>
</file>

<file path=ppt/tags/tag117.xml><?xml version="1.0" encoding="utf-8"?>
<p:tagLst xmlns:p="http://schemas.openxmlformats.org/presentationml/2006/main">
  <p:tag name="AS_UNIQUEID" val="523"/>
</p:tagLst>
</file>

<file path=ppt/tags/tag118.xml><?xml version="1.0" encoding="utf-8"?>
<p:tagLst xmlns:p="http://schemas.openxmlformats.org/presentationml/2006/main">
  <p:tag name="AS_UNIQUEID" val="524"/>
</p:tagLst>
</file>

<file path=ppt/tags/tag119.xml><?xml version="1.0" encoding="utf-8"?>
<p:tagLst xmlns:p="http://schemas.openxmlformats.org/presentationml/2006/main">
  <p:tag name="AS_UNIQUEID" val="525"/>
</p:tagLst>
</file>

<file path=ppt/tags/tag12.xml><?xml version="1.0" encoding="utf-8"?>
<p:tagLst xmlns:p="http://schemas.openxmlformats.org/presentationml/2006/main">
  <p:tag name="AS_UNIQUEID" val="418"/>
</p:tagLst>
</file>

<file path=ppt/tags/tag120.xml><?xml version="1.0" encoding="utf-8"?>
<p:tagLst xmlns:p="http://schemas.openxmlformats.org/presentationml/2006/main">
  <p:tag name="AS_UNIQUEID" val="526"/>
</p:tagLst>
</file>

<file path=ppt/tags/tag121.xml><?xml version="1.0" encoding="utf-8"?>
<p:tagLst xmlns:p="http://schemas.openxmlformats.org/presentationml/2006/main">
  <p:tag name="AS_UNIQUEID" val="527"/>
</p:tagLst>
</file>

<file path=ppt/tags/tag122.xml><?xml version="1.0" encoding="utf-8"?>
<p:tagLst xmlns:p="http://schemas.openxmlformats.org/presentationml/2006/main">
  <p:tag name="AS_UNIQUEID" val="528"/>
</p:tagLst>
</file>

<file path=ppt/tags/tag123.xml><?xml version="1.0" encoding="utf-8"?>
<p:tagLst xmlns:p="http://schemas.openxmlformats.org/presentationml/2006/main">
  <p:tag name="AS_UNIQUEID" val="529"/>
</p:tagLst>
</file>

<file path=ppt/tags/tag124.xml><?xml version="1.0" encoding="utf-8"?>
<p:tagLst xmlns:p="http://schemas.openxmlformats.org/presentationml/2006/main">
  <p:tag name="AS_UNIQUEID" val="530"/>
</p:tagLst>
</file>

<file path=ppt/tags/tag125.xml><?xml version="1.0" encoding="utf-8"?>
<p:tagLst xmlns:p="http://schemas.openxmlformats.org/presentationml/2006/main">
  <p:tag name="AS_UNIQUEID" val="531"/>
</p:tagLst>
</file>

<file path=ppt/tags/tag126.xml><?xml version="1.0" encoding="utf-8"?>
<p:tagLst xmlns:p="http://schemas.openxmlformats.org/presentationml/2006/main">
  <p:tag name="AS_UNIQUEID" val="532"/>
</p:tagLst>
</file>

<file path=ppt/tags/tag127.xml><?xml version="1.0" encoding="utf-8"?>
<p:tagLst xmlns:p="http://schemas.openxmlformats.org/presentationml/2006/main">
  <p:tag name="AS_UNIQUEID" val="533"/>
</p:tagLst>
</file>

<file path=ppt/tags/tag128.xml><?xml version="1.0" encoding="utf-8"?>
<p:tagLst xmlns:p="http://schemas.openxmlformats.org/presentationml/2006/main">
  <p:tag name="AS_UNIQUEID" val="534"/>
</p:tagLst>
</file>

<file path=ppt/tags/tag129.xml><?xml version="1.0" encoding="utf-8"?>
<p:tagLst xmlns:p="http://schemas.openxmlformats.org/presentationml/2006/main">
  <p:tag name="AS_UNIQUEID" val="535"/>
</p:tagLst>
</file>

<file path=ppt/tags/tag13.xml><?xml version="1.0" encoding="utf-8"?>
<p:tagLst xmlns:p="http://schemas.openxmlformats.org/presentationml/2006/main">
  <p:tag name="AS_UNIQUEID" val="419"/>
</p:tagLst>
</file>

<file path=ppt/tags/tag130.xml><?xml version="1.0" encoding="utf-8"?>
<p:tagLst xmlns:p="http://schemas.openxmlformats.org/presentationml/2006/main">
  <p:tag name="AS_UNIQUEID" val="536"/>
</p:tagLst>
</file>

<file path=ppt/tags/tag131.xml><?xml version="1.0" encoding="utf-8"?>
<p:tagLst xmlns:p="http://schemas.openxmlformats.org/presentationml/2006/main">
  <p:tag name="AS_UNIQUEID" val="537"/>
</p:tagLst>
</file>

<file path=ppt/tags/tag132.xml><?xml version="1.0" encoding="utf-8"?>
<p:tagLst xmlns:p="http://schemas.openxmlformats.org/presentationml/2006/main">
  <p:tag name="AS_UNIQUEID" val="538"/>
</p:tagLst>
</file>

<file path=ppt/tags/tag133.xml><?xml version="1.0" encoding="utf-8"?>
<p:tagLst xmlns:p="http://schemas.openxmlformats.org/presentationml/2006/main">
  <p:tag name="AS_UNIQUEID" val="539"/>
</p:tagLst>
</file>

<file path=ppt/tags/tag134.xml><?xml version="1.0" encoding="utf-8"?>
<p:tagLst xmlns:p="http://schemas.openxmlformats.org/presentationml/2006/main">
  <p:tag name="AS_UNIQUEID" val="540"/>
</p:tagLst>
</file>

<file path=ppt/tags/tag135.xml><?xml version="1.0" encoding="utf-8"?>
<p:tagLst xmlns:p="http://schemas.openxmlformats.org/presentationml/2006/main">
  <p:tag name="AS_UNIQUEID" val="541"/>
</p:tagLst>
</file>

<file path=ppt/tags/tag136.xml><?xml version="1.0" encoding="utf-8"?>
<p:tagLst xmlns:p="http://schemas.openxmlformats.org/presentationml/2006/main">
  <p:tag name="AS_UNIQUEID" val="542"/>
</p:tagLst>
</file>

<file path=ppt/tags/tag137.xml><?xml version="1.0" encoding="utf-8"?>
<p:tagLst xmlns:p="http://schemas.openxmlformats.org/presentationml/2006/main">
  <p:tag name="AS_UNIQUEID" val="543"/>
</p:tagLst>
</file>

<file path=ppt/tags/tag138.xml><?xml version="1.0" encoding="utf-8"?>
<p:tagLst xmlns:p="http://schemas.openxmlformats.org/presentationml/2006/main">
  <p:tag name="AS_UNIQUEID" val="544"/>
</p:tagLst>
</file>

<file path=ppt/tags/tag139.xml><?xml version="1.0" encoding="utf-8"?>
<p:tagLst xmlns:p="http://schemas.openxmlformats.org/presentationml/2006/main">
  <p:tag name="AS_UNIQUEID" val="545"/>
</p:tagLst>
</file>

<file path=ppt/tags/tag14.xml><?xml version="1.0" encoding="utf-8"?>
<p:tagLst xmlns:p="http://schemas.openxmlformats.org/presentationml/2006/main">
  <p:tag name="AS_UNIQUEID" val="420"/>
</p:tagLst>
</file>

<file path=ppt/tags/tag140.xml><?xml version="1.0" encoding="utf-8"?>
<p:tagLst xmlns:p="http://schemas.openxmlformats.org/presentationml/2006/main">
  <p:tag name="AS_UNIQUEID" val="546"/>
</p:tagLst>
</file>

<file path=ppt/tags/tag141.xml><?xml version="1.0" encoding="utf-8"?>
<p:tagLst xmlns:p="http://schemas.openxmlformats.org/presentationml/2006/main">
  <p:tag name="AS_UNIQUEID" val="547"/>
</p:tagLst>
</file>

<file path=ppt/tags/tag142.xml><?xml version="1.0" encoding="utf-8"?>
<p:tagLst xmlns:p="http://schemas.openxmlformats.org/presentationml/2006/main">
  <p:tag name="AS_UNIQUEID" val="548"/>
</p:tagLst>
</file>

<file path=ppt/tags/tag143.xml><?xml version="1.0" encoding="utf-8"?>
<p:tagLst xmlns:p="http://schemas.openxmlformats.org/presentationml/2006/main">
  <p:tag name="AS_UNIQUEID" val="549"/>
</p:tagLst>
</file>

<file path=ppt/tags/tag144.xml><?xml version="1.0" encoding="utf-8"?>
<p:tagLst xmlns:p="http://schemas.openxmlformats.org/presentationml/2006/main">
  <p:tag name="AS_UNIQUEID" val="550"/>
</p:tagLst>
</file>

<file path=ppt/tags/tag145.xml><?xml version="1.0" encoding="utf-8"?>
<p:tagLst xmlns:p="http://schemas.openxmlformats.org/presentationml/2006/main">
  <p:tag name="AS_UNIQUEID" val="1"/>
</p:tagLst>
</file>

<file path=ppt/tags/tag146.xml><?xml version="1.0" encoding="utf-8"?>
<p:tagLst xmlns:p="http://schemas.openxmlformats.org/presentationml/2006/main">
  <p:tag name="AS_UNIQUEID" val="2"/>
</p:tagLst>
</file>

<file path=ppt/tags/tag147.xml><?xml version="1.0" encoding="utf-8"?>
<p:tagLst xmlns:p="http://schemas.openxmlformats.org/presentationml/2006/main">
  <p:tag name="AS_UNIQUEID" val="3"/>
</p:tagLst>
</file>

<file path=ppt/tags/tag148.xml><?xml version="1.0" encoding="utf-8"?>
<p:tagLst xmlns:p="http://schemas.openxmlformats.org/presentationml/2006/main">
  <p:tag name="AS_UNIQUEID" val="4"/>
</p:tagLst>
</file>

<file path=ppt/tags/tag149.xml><?xml version="1.0" encoding="utf-8"?>
<p:tagLst xmlns:p="http://schemas.openxmlformats.org/presentationml/2006/main">
  <p:tag name="AS_UNIQUEID" val="5"/>
</p:tagLst>
</file>

<file path=ppt/tags/tag15.xml><?xml version="1.0" encoding="utf-8"?>
<p:tagLst xmlns:p="http://schemas.openxmlformats.org/presentationml/2006/main">
  <p:tag name="AS_UNIQUEID" val="421"/>
</p:tagLst>
</file>

<file path=ppt/tags/tag150.xml><?xml version="1.0" encoding="utf-8"?>
<p:tagLst xmlns:p="http://schemas.openxmlformats.org/presentationml/2006/main">
  <p:tag name="AS_UNIQUEID" val="6"/>
</p:tagLst>
</file>

<file path=ppt/tags/tag151.xml><?xml version="1.0" encoding="utf-8"?>
<p:tagLst xmlns:p="http://schemas.openxmlformats.org/presentationml/2006/main">
  <p:tag name="AS_UNIQUEID" val="7"/>
</p:tagLst>
</file>

<file path=ppt/tags/tag152.xml><?xml version="1.0" encoding="utf-8"?>
<p:tagLst xmlns:p="http://schemas.openxmlformats.org/presentationml/2006/main">
  <p:tag name="AS_UNIQUEID" val="8"/>
</p:tagLst>
</file>

<file path=ppt/tags/tag153.xml><?xml version="1.0" encoding="utf-8"?>
<p:tagLst xmlns:p="http://schemas.openxmlformats.org/presentationml/2006/main">
  <p:tag name="AS_UNIQUEID" val="9"/>
</p:tagLst>
</file>

<file path=ppt/tags/tag154.xml><?xml version="1.0" encoding="utf-8"?>
<p:tagLst xmlns:p="http://schemas.openxmlformats.org/presentationml/2006/main">
  <p:tag name="AS_UNIQUEID" val="10"/>
</p:tagLst>
</file>

<file path=ppt/tags/tag155.xml><?xml version="1.0" encoding="utf-8"?>
<p:tagLst xmlns:p="http://schemas.openxmlformats.org/presentationml/2006/main">
  <p:tag name="AS_UNIQUEID" val="11"/>
</p:tagLst>
</file>

<file path=ppt/tags/tag156.xml><?xml version="1.0" encoding="utf-8"?>
<p:tagLst xmlns:p="http://schemas.openxmlformats.org/presentationml/2006/main">
  <p:tag name="AS_UNIQUEID" val="12"/>
</p:tagLst>
</file>

<file path=ppt/tags/tag157.xml><?xml version="1.0" encoding="utf-8"?>
<p:tagLst xmlns:p="http://schemas.openxmlformats.org/presentationml/2006/main">
  <p:tag name="AS_UNIQUEID" val="13"/>
</p:tagLst>
</file>

<file path=ppt/tags/tag158.xml><?xml version="1.0" encoding="utf-8"?>
<p:tagLst xmlns:p="http://schemas.openxmlformats.org/presentationml/2006/main">
  <p:tag name="AS_UNIQUEID" val="14"/>
</p:tagLst>
</file>

<file path=ppt/tags/tag159.xml><?xml version="1.0" encoding="utf-8"?>
<p:tagLst xmlns:p="http://schemas.openxmlformats.org/presentationml/2006/main">
  <p:tag name="AS_UNIQUEID" val="15"/>
</p:tagLst>
</file>

<file path=ppt/tags/tag16.xml><?xml version="1.0" encoding="utf-8"?>
<p:tagLst xmlns:p="http://schemas.openxmlformats.org/presentationml/2006/main">
  <p:tag name="AS_UNIQUEID" val="422"/>
</p:tagLst>
</file>

<file path=ppt/tags/tag160.xml><?xml version="1.0" encoding="utf-8"?>
<p:tagLst xmlns:p="http://schemas.openxmlformats.org/presentationml/2006/main">
  <p:tag name="AS_UNIQUEID" val="16"/>
</p:tagLst>
</file>

<file path=ppt/tags/tag161.xml><?xml version="1.0" encoding="utf-8"?>
<p:tagLst xmlns:p="http://schemas.openxmlformats.org/presentationml/2006/main">
  <p:tag name="AS_UNIQUEID" val="17"/>
</p:tagLst>
</file>

<file path=ppt/tags/tag162.xml><?xml version="1.0" encoding="utf-8"?>
<p:tagLst xmlns:p="http://schemas.openxmlformats.org/presentationml/2006/main">
  <p:tag name="AS_UNIQUEID" val="18"/>
</p:tagLst>
</file>

<file path=ppt/tags/tag163.xml><?xml version="1.0" encoding="utf-8"?>
<p:tagLst xmlns:p="http://schemas.openxmlformats.org/presentationml/2006/main">
  <p:tag name="AS_UNIQUEID" val="19"/>
</p:tagLst>
</file>

<file path=ppt/tags/tag164.xml><?xml version="1.0" encoding="utf-8"?>
<p:tagLst xmlns:p="http://schemas.openxmlformats.org/presentationml/2006/main">
  <p:tag name="AS_UNIQUEID" val="20"/>
</p:tagLst>
</file>

<file path=ppt/tags/tag165.xml><?xml version="1.0" encoding="utf-8"?>
<p:tagLst xmlns:p="http://schemas.openxmlformats.org/presentationml/2006/main">
  <p:tag name="AS_UNIQUEID" val="21"/>
</p:tagLst>
</file>

<file path=ppt/tags/tag166.xml><?xml version="1.0" encoding="utf-8"?>
<p:tagLst xmlns:p="http://schemas.openxmlformats.org/presentationml/2006/main">
  <p:tag name="AS_UNIQUEID" val="22"/>
</p:tagLst>
</file>

<file path=ppt/tags/tag167.xml><?xml version="1.0" encoding="utf-8"?>
<p:tagLst xmlns:p="http://schemas.openxmlformats.org/presentationml/2006/main">
  <p:tag name="AS_UNIQUEID" val="23"/>
</p:tagLst>
</file>

<file path=ppt/tags/tag168.xml><?xml version="1.0" encoding="utf-8"?>
<p:tagLst xmlns:p="http://schemas.openxmlformats.org/presentationml/2006/main">
  <p:tag name="AS_UNIQUEID" val="24"/>
</p:tagLst>
</file>

<file path=ppt/tags/tag169.xml><?xml version="1.0" encoding="utf-8"?>
<p:tagLst xmlns:p="http://schemas.openxmlformats.org/presentationml/2006/main">
  <p:tag name="AS_UNIQUEID" val="25"/>
</p:tagLst>
</file>

<file path=ppt/tags/tag17.xml><?xml version="1.0" encoding="utf-8"?>
<p:tagLst xmlns:p="http://schemas.openxmlformats.org/presentationml/2006/main">
  <p:tag name="AS_UNIQUEID" val="423"/>
</p:tagLst>
</file>

<file path=ppt/tags/tag170.xml><?xml version="1.0" encoding="utf-8"?>
<p:tagLst xmlns:p="http://schemas.openxmlformats.org/presentationml/2006/main">
  <p:tag name="AS_UNIQUEID" val="26"/>
</p:tagLst>
</file>

<file path=ppt/tags/tag171.xml><?xml version="1.0" encoding="utf-8"?>
<p:tagLst xmlns:p="http://schemas.openxmlformats.org/presentationml/2006/main">
  <p:tag name="AS_UNIQUEID" val="27"/>
</p:tagLst>
</file>

<file path=ppt/tags/tag172.xml><?xml version="1.0" encoding="utf-8"?>
<p:tagLst xmlns:p="http://schemas.openxmlformats.org/presentationml/2006/main">
  <p:tag name="AS_UNIQUEID" val="28"/>
</p:tagLst>
</file>

<file path=ppt/tags/tag173.xml><?xml version="1.0" encoding="utf-8"?>
<p:tagLst xmlns:p="http://schemas.openxmlformats.org/presentationml/2006/main">
  <p:tag name="AS_UNIQUEID" val="29"/>
</p:tagLst>
</file>

<file path=ppt/tags/tag174.xml><?xml version="1.0" encoding="utf-8"?>
<p:tagLst xmlns:p="http://schemas.openxmlformats.org/presentationml/2006/main">
  <p:tag name="AS_UNIQUEID" val="30"/>
</p:tagLst>
</file>

<file path=ppt/tags/tag175.xml><?xml version="1.0" encoding="utf-8"?>
<p:tagLst xmlns:p="http://schemas.openxmlformats.org/presentationml/2006/main">
  <p:tag name="AS_UNIQUEID" val="31"/>
</p:tagLst>
</file>

<file path=ppt/tags/tag176.xml><?xml version="1.0" encoding="utf-8"?>
<p:tagLst xmlns:p="http://schemas.openxmlformats.org/presentationml/2006/main">
  <p:tag name="AS_UNIQUEID" val="32"/>
</p:tagLst>
</file>

<file path=ppt/tags/tag177.xml><?xml version="1.0" encoding="utf-8"?>
<p:tagLst xmlns:p="http://schemas.openxmlformats.org/presentationml/2006/main">
  <p:tag name="AS_UNIQUEID" val="33"/>
</p:tagLst>
</file>

<file path=ppt/tags/tag178.xml><?xml version="1.0" encoding="utf-8"?>
<p:tagLst xmlns:p="http://schemas.openxmlformats.org/presentationml/2006/main">
  <p:tag name="AS_UNIQUEID" val="34"/>
</p:tagLst>
</file>

<file path=ppt/tags/tag179.xml><?xml version="1.0" encoding="utf-8"?>
<p:tagLst xmlns:p="http://schemas.openxmlformats.org/presentationml/2006/main">
  <p:tag name="AS_UNIQUEID" val="35"/>
</p:tagLst>
</file>

<file path=ppt/tags/tag18.xml><?xml version="1.0" encoding="utf-8"?>
<p:tagLst xmlns:p="http://schemas.openxmlformats.org/presentationml/2006/main">
  <p:tag name="AS_UNIQUEID" val="424"/>
</p:tagLst>
</file>

<file path=ppt/tags/tag180.xml><?xml version="1.0" encoding="utf-8"?>
<p:tagLst xmlns:p="http://schemas.openxmlformats.org/presentationml/2006/main">
  <p:tag name="AS_UNIQUEID" val="36"/>
</p:tagLst>
</file>

<file path=ppt/tags/tag181.xml><?xml version="1.0" encoding="utf-8"?>
<p:tagLst xmlns:p="http://schemas.openxmlformats.org/presentationml/2006/main">
  <p:tag name="AS_UNIQUEID" val="37"/>
</p:tagLst>
</file>

<file path=ppt/tags/tag182.xml><?xml version="1.0" encoding="utf-8"?>
<p:tagLst xmlns:p="http://schemas.openxmlformats.org/presentationml/2006/main">
  <p:tag name="AS_UNIQUEID" val="38"/>
</p:tagLst>
</file>

<file path=ppt/tags/tag183.xml><?xml version="1.0" encoding="utf-8"?>
<p:tagLst xmlns:p="http://schemas.openxmlformats.org/presentationml/2006/main">
  <p:tag name="AS_UNIQUEID" val="39"/>
</p:tagLst>
</file>

<file path=ppt/tags/tag184.xml><?xml version="1.0" encoding="utf-8"?>
<p:tagLst xmlns:p="http://schemas.openxmlformats.org/presentationml/2006/main">
  <p:tag name="AS_UNIQUEID" val="40"/>
</p:tagLst>
</file>

<file path=ppt/tags/tag185.xml><?xml version="1.0" encoding="utf-8"?>
<p:tagLst xmlns:p="http://schemas.openxmlformats.org/presentationml/2006/main">
  <p:tag name="AS_UNIQUEID" val="41"/>
</p:tagLst>
</file>

<file path=ppt/tags/tag186.xml><?xml version="1.0" encoding="utf-8"?>
<p:tagLst xmlns:p="http://schemas.openxmlformats.org/presentationml/2006/main">
  <p:tag name="AS_UNIQUEID" val="42"/>
</p:tagLst>
</file>

<file path=ppt/tags/tag187.xml><?xml version="1.0" encoding="utf-8"?>
<p:tagLst xmlns:p="http://schemas.openxmlformats.org/presentationml/2006/main">
  <p:tag name="AS_UNIQUEID" val="43"/>
</p:tagLst>
</file>

<file path=ppt/tags/tag188.xml><?xml version="1.0" encoding="utf-8"?>
<p:tagLst xmlns:p="http://schemas.openxmlformats.org/presentationml/2006/main">
  <p:tag name="AS_UNIQUEID" val="44"/>
</p:tagLst>
</file>

<file path=ppt/tags/tag189.xml><?xml version="1.0" encoding="utf-8"?>
<p:tagLst xmlns:p="http://schemas.openxmlformats.org/presentationml/2006/main">
  <p:tag name="AS_UNIQUEID" val="45"/>
</p:tagLst>
</file>

<file path=ppt/tags/tag19.xml><?xml version="1.0" encoding="utf-8"?>
<p:tagLst xmlns:p="http://schemas.openxmlformats.org/presentationml/2006/main">
  <p:tag name="AS_UNIQUEID" val="425"/>
</p:tagLst>
</file>

<file path=ppt/tags/tag190.xml><?xml version="1.0" encoding="utf-8"?>
<p:tagLst xmlns:p="http://schemas.openxmlformats.org/presentationml/2006/main">
  <p:tag name="AS_UNIQUEID" val="46"/>
</p:tagLst>
</file>

<file path=ppt/tags/tag191.xml><?xml version="1.0" encoding="utf-8"?>
<p:tagLst xmlns:p="http://schemas.openxmlformats.org/presentationml/2006/main">
  <p:tag name="AS_UNIQUEID" val="47"/>
</p:tagLst>
</file>

<file path=ppt/tags/tag192.xml><?xml version="1.0" encoding="utf-8"?>
<p:tagLst xmlns:p="http://schemas.openxmlformats.org/presentationml/2006/main">
  <p:tag name="AS_UNIQUEID" val="48"/>
</p:tagLst>
</file>

<file path=ppt/tags/tag193.xml><?xml version="1.0" encoding="utf-8"?>
<p:tagLst xmlns:p="http://schemas.openxmlformats.org/presentationml/2006/main">
  <p:tag name="AS_UNIQUEID" val="49"/>
</p:tagLst>
</file>

<file path=ppt/tags/tag194.xml><?xml version="1.0" encoding="utf-8"?>
<p:tagLst xmlns:p="http://schemas.openxmlformats.org/presentationml/2006/main">
  <p:tag name="AS_UNIQUEID" val="50"/>
</p:tagLst>
</file>

<file path=ppt/tags/tag195.xml><?xml version="1.0" encoding="utf-8"?>
<p:tagLst xmlns:p="http://schemas.openxmlformats.org/presentationml/2006/main">
  <p:tag name="AS_UNIQUEID" val="51"/>
</p:tagLst>
</file>

<file path=ppt/tags/tag196.xml><?xml version="1.0" encoding="utf-8"?>
<p:tagLst xmlns:p="http://schemas.openxmlformats.org/presentationml/2006/main">
  <p:tag name="AS_UNIQUEID" val="52"/>
</p:tagLst>
</file>

<file path=ppt/tags/tag197.xml><?xml version="1.0" encoding="utf-8"?>
<p:tagLst xmlns:p="http://schemas.openxmlformats.org/presentationml/2006/main">
  <p:tag name="AS_UNIQUEID" val="53"/>
</p:tagLst>
</file>

<file path=ppt/tags/tag198.xml><?xml version="1.0" encoding="utf-8"?>
<p:tagLst xmlns:p="http://schemas.openxmlformats.org/presentationml/2006/main">
  <p:tag name="AS_UNIQUEID" val="54"/>
</p:tagLst>
</file>

<file path=ppt/tags/tag199.xml><?xml version="1.0" encoding="utf-8"?>
<p:tagLst xmlns:p="http://schemas.openxmlformats.org/presentationml/2006/main">
  <p:tag name="AS_UNIQUEID" val="55"/>
</p:tagLst>
</file>

<file path=ppt/tags/tag2.xml><?xml version="1.0" encoding="utf-8"?>
<p:tagLst xmlns:p="http://schemas.openxmlformats.org/presentationml/2006/main">
  <p:tag name="AS_UNIQUEID" val="408"/>
</p:tagLst>
</file>

<file path=ppt/tags/tag20.xml><?xml version="1.0" encoding="utf-8"?>
<p:tagLst xmlns:p="http://schemas.openxmlformats.org/presentationml/2006/main">
  <p:tag name="AS_UNIQUEID" val="426"/>
</p:tagLst>
</file>

<file path=ppt/tags/tag200.xml><?xml version="1.0" encoding="utf-8"?>
<p:tagLst xmlns:p="http://schemas.openxmlformats.org/presentationml/2006/main">
  <p:tag name="AS_UNIQUEID" val="56"/>
</p:tagLst>
</file>

<file path=ppt/tags/tag201.xml><?xml version="1.0" encoding="utf-8"?>
<p:tagLst xmlns:p="http://schemas.openxmlformats.org/presentationml/2006/main">
  <p:tag name="AS_UNIQUEID" val="57"/>
</p:tagLst>
</file>

<file path=ppt/tags/tag202.xml><?xml version="1.0" encoding="utf-8"?>
<p:tagLst xmlns:p="http://schemas.openxmlformats.org/presentationml/2006/main">
  <p:tag name="AS_UNIQUEID" val="58"/>
</p:tagLst>
</file>

<file path=ppt/tags/tag203.xml><?xml version="1.0" encoding="utf-8"?>
<p:tagLst xmlns:p="http://schemas.openxmlformats.org/presentationml/2006/main">
  <p:tag name="AS_UNIQUEID" val="59"/>
</p:tagLst>
</file>

<file path=ppt/tags/tag204.xml><?xml version="1.0" encoding="utf-8"?>
<p:tagLst xmlns:p="http://schemas.openxmlformats.org/presentationml/2006/main">
  <p:tag name="AS_UNIQUEID" val="60"/>
</p:tagLst>
</file>

<file path=ppt/tags/tag205.xml><?xml version="1.0" encoding="utf-8"?>
<p:tagLst xmlns:p="http://schemas.openxmlformats.org/presentationml/2006/main">
  <p:tag name="AS_UNIQUEID" val="61"/>
</p:tagLst>
</file>

<file path=ppt/tags/tag206.xml><?xml version="1.0" encoding="utf-8"?>
<p:tagLst xmlns:p="http://schemas.openxmlformats.org/presentationml/2006/main">
  <p:tag name="AS_UNIQUEID" val="62"/>
</p:tagLst>
</file>

<file path=ppt/tags/tag207.xml><?xml version="1.0" encoding="utf-8"?>
<p:tagLst xmlns:p="http://schemas.openxmlformats.org/presentationml/2006/main">
  <p:tag name="AS_UNIQUEID" val="63"/>
</p:tagLst>
</file>

<file path=ppt/tags/tag208.xml><?xml version="1.0" encoding="utf-8"?>
<p:tagLst xmlns:p="http://schemas.openxmlformats.org/presentationml/2006/main">
  <p:tag name="AS_UNIQUEID" val="64"/>
</p:tagLst>
</file>

<file path=ppt/tags/tag209.xml><?xml version="1.0" encoding="utf-8"?>
<p:tagLst xmlns:p="http://schemas.openxmlformats.org/presentationml/2006/main">
  <p:tag name="AS_UNIQUEID" val="65"/>
</p:tagLst>
</file>

<file path=ppt/tags/tag21.xml><?xml version="1.0" encoding="utf-8"?>
<p:tagLst xmlns:p="http://schemas.openxmlformats.org/presentationml/2006/main">
  <p:tag name="AS_UNIQUEID" val="427"/>
</p:tagLst>
</file>

<file path=ppt/tags/tag210.xml><?xml version="1.0" encoding="utf-8"?>
<p:tagLst xmlns:p="http://schemas.openxmlformats.org/presentationml/2006/main">
  <p:tag name="AS_UNIQUEID" val="66"/>
</p:tagLst>
</file>

<file path=ppt/tags/tag211.xml><?xml version="1.0" encoding="utf-8"?>
<p:tagLst xmlns:p="http://schemas.openxmlformats.org/presentationml/2006/main">
  <p:tag name="AS_UNIQUEID" val="67"/>
</p:tagLst>
</file>

<file path=ppt/tags/tag212.xml><?xml version="1.0" encoding="utf-8"?>
<p:tagLst xmlns:p="http://schemas.openxmlformats.org/presentationml/2006/main">
  <p:tag name="AS_UNIQUEID" val="68"/>
</p:tagLst>
</file>

<file path=ppt/tags/tag213.xml><?xml version="1.0" encoding="utf-8"?>
<p:tagLst xmlns:p="http://schemas.openxmlformats.org/presentationml/2006/main">
  <p:tag name="AS_UNIQUEID" val="69"/>
</p:tagLst>
</file>

<file path=ppt/tags/tag214.xml><?xml version="1.0" encoding="utf-8"?>
<p:tagLst xmlns:p="http://schemas.openxmlformats.org/presentationml/2006/main">
  <p:tag name="AS_UNIQUEID" val="70"/>
</p:tagLst>
</file>

<file path=ppt/tags/tag215.xml><?xml version="1.0" encoding="utf-8"?>
<p:tagLst xmlns:p="http://schemas.openxmlformats.org/presentationml/2006/main">
  <p:tag name="AS_UNIQUEID" val="71"/>
</p:tagLst>
</file>

<file path=ppt/tags/tag216.xml><?xml version="1.0" encoding="utf-8"?>
<p:tagLst xmlns:p="http://schemas.openxmlformats.org/presentationml/2006/main">
  <p:tag name="AS_UNIQUEID" val="72"/>
</p:tagLst>
</file>

<file path=ppt/tags/tag217.xml><?xml version="1.0" encoding="utf-8"?>
<p:tagLst xmlns:p="http://schemas.openxmlformats.org/presentationml/2006/main">
  <p:tag name="AS_UNIQUEID" val="73"/>
</p:tagLst>
</file>

<file path=ppt/tags/tag218.xml><?xml version="1.0" encoding="utf-8"?>
<p:tagLst xmlns:p="http://schemas.openxmlformats.org/presentationml/2006/main">
  <p:tag name="AS_UNIQUEID" val="74"/>
</p:tagLst>
</file>

<file path=ppt/tags/tag219.xml><?xml version="1.0" encoding="utf-8"?>
<p:tagLst xmlns:p="http://schemas.openxmlformats.org/presentationml/2006/main">
  <p:tag name="AS_UNIQUEID" val="75"/>
</p:tagLst>
</file>

<file path=ppt/tags/tag22.xml><?xml version="1.0" encoding="utf-8"?>
<p:tagLst xmlns:p="http://schemas.openxmlformats.org/presentationml/2006/main">
  <p:tag name="AS_UNIQUEID" val="428"/>
</p:tagLst>
</file>

<file path=ppt/tags/tag220.xml><?xml version="1.0" encoding="utf-8"?>
<p:tagLst xmlns:p="http://schemas.openxmlformats.org/presentationml/2006/main">
  <p:tag name="AS_UNIQUEID" val="76"/>
</p:tagLst>
</file>

<file path=ppt/tags/tag221.xml><?xml version="1.0" encoding="utf-8"?>
<p:tagLst xmlns:p="http://schemas.openxmlformats.org/presentationml/2006/main">
  <p:tag name="AS_UNIQUEID" val="77"/>
</p:tagLst>
</file>

<file path=ppt/tags/tag222.xml><?xml version="1.0" encoding="utf-8"?>
<p:tagLst xmlns:p="http://schemas.openxmlformats.org/presentationml/2006/main">
  <p:tag name="AS_UNIQUEID" val="78"/>
</p:tagLst>
</file>

<file path=ppt/tags/tag223.xml><?xml version="1.0" encoding="utf-8"?>
<p:tagLst xmlns:p="http://schemas.openxmlformats.org/presentationml/2006/main">
  <p:tag name="AS_UNIQUEID" val="79"/>
</p:tagLst>
</file>

<file path=ppt/tags/tag224.xml><?xml version="1.0" encoding="utf-8"?>
<p:tagLst xmlns:p="http://schemas.openxmlformats.org/presentationml/2006/main">
  <p:tag name="AS_UNIQUEID" val="80"/>
</p:tagLst>
</file>

<file path=ppt/tags/tag225.xml><?xml version="1.0" encoding="utf-8"?>
<p:tagLst xmlns:p="http://schemas.openxmlformats.org/presentationml/2006/main">
  <p:tag name="AS_UNIQUEID" val="81"/>
</p:tagLst>
</file>

<file path=ppt/tags/tag226.xml><?xml version="1.0" encoding="utf-8"?>
<p:tagLst xmlns:p="http://schemas.openxmlformats.org/presentationml/2006/main">
  <p:tag name="AS_UNIQUEID" val="82"/>
</p:tagLst>
</file>

<file path=ppt/tags/tag227.xml><?xml version="1.0" encoding="utf-8"?>
<p:tagLst xmlns:p="http://schemas.openxmlformats.org/presentationml/2006/main">
  <p:tag name="AS_UNIQUEID" val="83"/>
</p:tagLst>
</file>

<file path=ppt/tags/tag228.xml><?xml version="1.0" encoding="utf-8"?>
<p:tagLst xmlns:p="http://schemas.openxmlformats.org/presentationml/2006/main">
  <p:tag name="AS_UNIQUEID" val="84"/>
</p:tagLst>
</file>

<file path=ppt/tags/tag229.xml><?xml version="1.0" encoding="utf-8"?>
<p:tagLst xmlns:p="http://schemas.openxmlformats.org/presentationml/2006/main">
  <p:tag name="AS_UNIQUEID" val="85"/>
</p:tagLst>
</file>

<file path=ppt/tags/tag23.xml><?xml version="1.0" encoding="utf-8"?>
<p:tagLst xmlns:p="http://schemas.openxmlformats.org/presentationml/2006/main">
  <p:tag name="AS_UNIQUEID" val="429"/>
</p:tagLst>
</file>

<file path=ppt/tags/tag230.xml><?xml version="1.0" encoding="utf-8"?>
<p:tagLst xmlns:p="http://schemas.openxmlformats.org/presentationml/2006/main">
  <p:tag name="AS_UNIQUEID" val="86"/>
</p:tagLst>
</file>

<file path=ppt/tags/tag231.xml><?xml version="1.0" encoding="utf-8"?>
<p:tagLst xmlns:p="http://schemas.openxmlformats.org/presentationml/2006/main">
  <p:tag name="AS_UNIQUEID" val="87"/>
</p:tagLst>
</file>

<file path=ppt/tags/tag232.xml><?xml version="1.0" encoding="utf-8"?>
<p:tagLst xmlns:p="http://schemas.openxmlformats.org/presentationml/2006/main">
  <p:tag name="AS_UNIQUEID" val="88"/>
</p:tagLst>
</file>

<file path=ppt/tags/tag233.xml><?xml version="1.0" encoding="utf-8"?>
<p:tagLst xmlns:p="http://schemas.openxmlformats.org/presentationml/2006/main">
  <p:tag name="AS_UNIQUEID" val="89"/>
</p:tagLst>
</file>

<file path=ppt/tags/tag234.xml><?xml version="1.0" encoding="utf-8"?>
<p:tagLst xmlns:p="http://schemas.openxmlformats.org/presentationml/2006/main">
  <p:tag name="AS_UNIQUEID" val="90"/>
</p:tagLst>
</file>

<file path=ppt/tags/tag235.xml><?xml version="1.0" encoding="utf-8"?>
<p:tagLst xmlns:p="http://schemas.openxmlformats.org/presentationml/2006/main">
  <p:tag name="AS_UNIQUEID" val="91"/>
</p:tagLst>
</file>

<file path=ppt/tags/tag236.xml><?xml version="1.0" encoding="utf-8"?>
<p:tagLst xmlns:p="http://schemas.openxmlformats.org/presentationml/2006/main">
  <p:tag name="AS_UNIQUEID" val="92"/>
</p:tagLst>
</file>

<file path=ppt/tags/tag237.xml><?xml version="1.0" encoding="utf-8"?>
<p:tagLst xmlns:p="http://schemas.openxmlformats.org/presentationml/2006/main">
  <p:tag name="AS_UNIQUEID" val="93"/>
</p:tagLst>
</file>

<file path=ppt/tags/tag238.xml><?xml version="1.0" encoding="utf-8"?>
<p:tagLst xmlns:p="http://schemas.openxmlformats.org/presentationml/2006/main">
  <p:tag name="AS_UNIQUEID" val="94"/>
</p:tagLst>
</file>

<file path=ppt/tags/tag239.xml><?xml version="1.0" encoding="utf-8"?>
<p:tagLst xmlns:p="http://schemas.openxmlformats.org/presentationml/2006/main">
  <p:tag name="AS_UNIQUEID" val="95"/>
</p:tagLst>
</file>

<file path=ppt/tags/tag24.xml><?xml version="1.0" encoding="utf-8"?>
<p:tagLst xmlns:p="http://schemas.openxmlformats.org/presentationml/2006/main">
  <p:tag name="AS_UNIQUEID" val="430"/>
</p:tagLst>
</file>

<file path=ppt/tags/tag240.xml><?xml version="1.0" encoding="utf-8"?>
<p:tagLst xmlns:p="http://schemas.openxmlformats.org/presentationml/2006/main">
  <p:tag name="AS_UNIQUEID" val="96"/>
</p:tagLst>
</file>

<file path=ppt/tags/tag241.xml><?xml version="1.0" encoding="utf-8"?>
<p:tagLst xmlns:p="http://schemas.openxmlformats.org/presentationml/2006/main">
  <p:tag name="AS_UNIQUEID" val="97"/>
</p:tagLst>
</file>

<file path=ppt/tags/tag242.xml><?xml version="1.0" encoding="utf-8"?>
<p:tagLst xmlns:p="http://schemas.openxmlformats.org/presentationml/2006/main">
  <p:tag name="AS_UNIQUEID" val="98"/>
</p:tagLst>
</file>

<file path=ppt/tags/tag243.xml><?xml version="1.0" encoding="utf-8"?>
<p:tagLst xmlns:p="http://schemas.openxmlformats.org/presentationml/2006/main">
  <p:tag name="AS_UNIQUEID" val="99"/>
</p:tagLst>
</file>

<file path=ppt/tags/tag244.xml><?xml version="1.0" encoding="utf-8"?>
<p:tagLst xmlns:p="http://schemas.openxmlformats.org/presentationml/2006/main">
  <p:tag name="AS_UNIQUEID" val="100"/>
</p:tagLst>
</file>

<file path=ppt/tags/tag245.xml><?xml version="1.0" encoding="utf-8"?>
<p:tagLst xmlns:p="http://schemas.openxmlformats.org/presentationml/2006/main">
  <p:tag name="AS_UNIQUEID" val="101"/>
</p:tagLst>
</file>

<file path=ppt/tags/tag246.xml><?xml version="1.0" encoding="utf-8"?>
<p:tagLst xmlns:p="http://schemas.openxmlformats.org/presentationml/2006/main">
  <p:tag name="AS_UNIQUEID" val="102"/>
</p:tagLst>
</file>

<file path=ppt/tags/tag247.xml><?xml version="1.0" encoding="utf-8"?>
<p:tagLst xmlns:p="http://schemas.openxmlformats.org/presentationml/2006/main">
  <p:tag name="AS_UNIQUEID" val="103"/>
</p:tagLst>
</file>

<file path=ppt/tags/tag248.xml><?xml version="1.0" encoding="utf-8"?>
<p:tagLst xmlns:p="http://schemas.openxmlformats.org/presentationml/2006/main">
  <p:tag name="AS_UNIQUEID" val="104"/>
</p:tagLst>
</file>

<file path=ppt/tags/tag249.xml><?xml version="1.0" encoding="utf-8"?>
<p:tagLst xmlns:p="http://schemas.openxmlformats.org/presentationml/2006/main">
  <p:tag name="AS_UNIQUEID" val="105"/>
</p:tagLst>
</file>

<file path=ppt/tags/tag25.xml><?xml version="1.0" encoding="utf-8"?>
<p:tagLst xmlns:p="http://schemas.openxmlformats.org/presentationml/2006/main">
  <p:tag name="AS_UNIQUEID" val="431"/>
</p:tagLst>
</file>

<file path=ppt/tags/tag250.xml><?xml version="1.0" encoding="utf-8"?>
<p:tagLst xmlns:p="http://schemas.openxmlformats.org/presentationml/2006/main">
  <p:tag name="AS_UNIQUEID" val="106"/>
</p:tagLst>
</file>

<file path=ppt/tags/tag251.xml><?xml version="1.0" encoding="utf-8"?>
<p:tagLst xmlns:p="http://schemas.openxmlformats.org/presentationml/2006/main">
  <p:tag name="AS_UNIQUEID" val="107"/>
</p:tagLst>
</file>

<file path=ppt/tags/tag252.xml><?xml version="1.0" encoding="utf-8"?>
<p:tagLst xmlns:p="http://schemas.openxmlformats.org/presentationml/2006/main">
  <p:tag name="AS_UNIQUEID" val="108"/>
</p:tagLst>
</file>

<file path=ppt/tags/tag253.xml><?xml version="1.0" encoding="utf-8"?>
<p:tagLst xmlns:p="http://schemas.openxmlformats.org/presentationml/2006/main">
  <p:tag name="AS_UNIQUEID" val="109"/>
</p:tagLst>
</file>

<file path=ppt/tags/tag254.xml><?xml version="1.0" encoding="utf-8"?>
<p:tagLst xmlns:p="http://schemas.openxmlformats.org/presentationml/2006/main">
  <p:tag name="AS_UNIQUEID" val="110"/>
</p:tagLst>
</file>

<file path=ppt/tags/tag255.xml><?xml version="1.0" encoding="utf-8"?>
<p:tagLst xmlns:p="http://schemas.openxmlformats.org/presentationml/2006/main">
  <p:tag name="AS_UNIQUEID" val="111"/>
</p:tagLst>
</file>

<file path=ppt/tags/tag256.xml><?xml version="1.0" encoding="utf-8"?>
<p:tagLst xmlns:p="http://schemas.openxmlformats.org/presentationml/2006/main">
  <p:tag name="AS_UNIQUEID" val="112"/>
</p:tagLst>
</file>

<file path=ppt/tags/tag257.xml><?xml version="1.0" encoding="utf-8"?>
<p:tagLst xmlns:p="http://schemas.openxmlformats.org/presentationml/2006/main">
  <p:tag name="AS_UNIQUEID" val="113"/>
</p:tagLst>
</file>

<file path=ppt/tags/tag258.xml><?xml version="1.0" encoding="utf-8"?>
<p:tagLst xmlns:p="http://schemas.openxmlformats.org/presentationml/2006/main">
  <p:tag name="AS_UNIQUEID" val="114"/>
</p:tagLst>
</file>

<file path=ppt/tags/tag259.xml><?xml version="1.0" encoding="utf-8"?>
<p:tagLst xmlns:p="http://schemas.openxmlformats.org/presentationml/2006/main">
  <p:tag name="AS_UNIQUEID" val="115"/>
</p:tagLst>
</file>

<file path=ppt/tags/tag26.xml><?xml version="1.0" encoding="utf-8"?>
<p:tagLst xmlns:p="http://schemas.openxmlformats.org/presentationml/2006/main">
  <p:tag name="AS_UNIQUEID" val="432"/>
</p:tagLst>
</file>

<file path=ppt/tags/tag260.xml><?xml version="1.0" encoding="utf-8"?>
<p:tagLst xmlns:p="http://schemas.openxmlformats.org/presentationml/2006/main">
  <p:tag name="AS_UNIQUEID" val="116"/>
</p:tagLst>
</file>

<file path=ppt/tags/tag261.xml><?xml version="1.0" encoding="utf-8"?>
<p:tagLst xmlns:p="http://schemas.openxmlformats.org/presentationml/2006/main">
  <p:tag name="AS_UNIQUEID" val="117"/>
</p:tagLst>
</file>

<file path=ppt/tags/tag262.xml><?xml version="1.0" encoding="utf-8"?>
<p:tagLst xmlns:p="http://schemas.openxmlformats.org/presentationml/2006/main">
  <p:tag name="AS_UNIQUEID" val="118"/>
</p:tagLst>
</file>

<file path=ppt/tags/tag263.xml><?xml version="1.0" encoding="utf-8"?>
<p:tagLst xmlns:p="http://schemas.openxmlformats.org/presentationml/2006/main">
  <p:tag name="AS_UNIQUEID" val="119"/>
</p:tagLst>
</file>

<file path=ppt/tags/tag264.xml><?xml version="1.0" encoding="utf-8"?>
<p:tagLst xmlns:p="http://schemas.openxmlformats.org/presentationml/2006/main">
  <p:tag name="AS_UNIQUEID" val="120"/>
</p:tagLst>
</file>

<file path=ppt/tags/tag265.xml><?xml version="1.0" encoding="utf-8"?>
<p:tagLst xmlns:p="http://schemas.openxmlformats.org/presentationml/2006/main">
  <p:tag name="AS_UNIQUEID" val="121"/>
</p:tagLst>
</file>

<file path=ppt/tags/tag266.xml><?xml version="1.0" encoding="utf-8"?>
<p:tagLst xmlns:p="http://schemas.openxmlformats.org/presentationml/2006/main">
  <p:tag name="AS_UNIQUEID" val="122"/>
</p:tagLst>
</file>

<file path=ppt/tags/tag267.xml><?xml version="1.0" encoding="utf-8"?>
<p:tagLst xmlns:p="http://schemas.openxmlformats.org/presentationml/2006/main">
  <p:tag name="AS_UNIQUEID" val="123"/>
</p:tagLst>
</file>

<file path=ppt/tags/tag268.xml><?xml version="1.0" encoding="utf-8"?>
<p:tagLst xmlns:p="http://schemas.openxmlformats.org/presentationml/2006/main">
  <p:tag name="AS_UNIQUEID" val="124"/>
</p:tagLst>
</file>

<file path=ppt/tags/tag269.xml><?xml version="1.0" encoding="utf-8"?>
<p:tagLst xmlns:p="http://schemas.openxmlformats.org/presentationml/2006/main">
  <p:tag name="AS_UNIQUEID" val="125"/>
</p:tagLst>
</file>

<file path=ppt/tags/tag27.xml><?xml version="1.0" encoding="utf-8"?>
<p:tagLst xmlns:p="http://schemas.openxmlformats.org/presentationml/2006/main">
  <p:tag name="AS_UNIQUEID" val="433"/>
</p:tagLst>
</file>

<file path=ppt/tags/tag270.xml><?xml version="1.0" encoding="utf-8"?>
<p:tagLst xmlns:p="http://schemas.openxmlformats.org/presentationml/2006/main">
  <p:tag name="AS_UNIQUEID" val="126"/>
</p:tagLst>
</file>

<file path=ppt/tags/tag271.xml><?xml version="1.0" encoding="utf-8"?>
<p:tagLst xmlns:p="http://schemas.openxmlformats.org/presentationml/2006/main">
  <p:tag name="AS_UNIQUEID" val="127"/>
</p:tagLst>
</file>

<file path=ppt/tags/tag272.xml><?xml version="1.0" encoding="utf-8"?>
<p:tagLst xmlns:p="http://schemas.openxmlformats.org/presentationml/2006/main">
  <p:tag name="AS_UNIQUEID" val="128"/>
</p:tagLst>
</file>

<file path=ppt/tags/tag273.xml><?xml version="1.0" encoding="utf-8"?>
<p:tagLst xmlns:p="http://schemas.openxmlformats.org/presentationml/2006/main">
  <p:tag name="AS_UNIQUEID" val="129"/>
</p:tagLst>
</file>

<file path=ppt/tags/tag274.xml><?xml version="1.0" encoding="utf-8"?>
<p:tagLst xmlns:p="http://schemas.openxmlformats.org/presentationml/2006/main">
  <p:tag name="AS_UNIQUEID" val="130"/>
</p:tagLst>
</file>

<file path=ppt/tags/tag275.xml><?xml version="1.0" encoding="utf-8"?>
<p:tagLst xmlns:p="http://schemas.openxmlformats.org/presentationml/2006/main">
  <p:tag name="AS_UNIQUEID" val="131"/>
</p:tagLst>
</file>

<file path=ppt/tags/tag276.xml><?xml version="1.0" encoding="utf-8"?>
<p:tagLst xmlns:p="http://schemas.openxmlformats.org/presentationml/2006/main">
  <p:tag name="AS_UNIQUEID" val="132"/>
</p:tagLst>
</file>

<file path=ppt/tags/tag277.xml><?xml version="1.0" encoding="utf-8"?>
<p:tagLst xmlns:p="http://schemas.openxmlformats.org/presentationml/2006/main">
  <p:tag name="AS_UNIQUEID" val="133"/>
</p:tagLst>
</file>

<file path=ppt/tags/tag278.xml><?xml version="1.0" encoding="utf-8"?>
<p:tagLst xmlns:p="http://schemas.openxmlformats.org/presentationml/2006/main">
  <p:tag name="AS_UNIQUEID" val="134"/>
</p:tagLst>
</file>

<file path=ppt/tags/tag279.xml><?xml version="1.0" encoding="utf-8"?>
<p:tagLst xmlns:p="http://schemas.openxmlformats.org/presentationml/2006/main">
  <p:tag name="AS_UNIQUEID" val="135"/>
</p:tagLst>
</file>

<file path=ppt/tags/tag28.xml><?xml version="1.0" encoding="utf-8"?>
<p:tagLst xmlns:p="http://schemas.openxmlformats.org/presentationml/2006/main">
  <p:tag name="AS_UNIQUEID" val="434"/>
</p:tagLst>
</file>

<file path=ppt/tags/tag280.xml><?xml version="1.0" encoding="utf-8"?>
<p:tagLst xmlns:p="http://schemas.openxmlformats.org/presentationml/2006/main">
  <p:tag name="AS_UNIQUEID" val="136"/>
</p:tagLst>
</file>

<file path=ppt/tags/tag281.xml><?xml version="1.0" encoding="utf-8"?>
<p:tagLst xmlns:p="http://schemas.openxmlformats.org/presentationml/2006/main">
  <p:tag name="AS_UNIQUEID" val="137"/>
</p:tagLst>
</file>

<file path=ppt/tags/tag282.xml><?xml version="1.0" encoding="utf-8"?>
<p:tagLst xmlns:p="http://schemas.openxmlformats.org/presentationml/2006/main">
  <p:tag name="AS_UNIQUEID" val="138"/>
</p:tagLst>
</file>

<file path=ppt/tags/tag283.xml><?xml version="1.0" encoding="utf-8"?>
<p:tagLst xmlns:p="http://schemas.openxmlformats.org/presentationml/2006/main">
  <p:tag name="AS_UNIQUEID" val="139"/>
</p:tagLst>
</file>

<file path=ppt/tags/tag284.xml><?xml version="1.0" encoding="utf-8"?>
<p:tagLst xmlns:p="http://schemas.openxmlformats.org/presentationml/2006/main">
  <p:tag name="AS_UNIQUEID" val="140"/>
</p:tagLst>
</file>

<file path=ppt/tags/tag285.xml><?xml version="1.0" encoding="utf-8"?>
<p:tagLst xmlns:p="http://schemas.openxmlformats.org/presentationml/2006/main">
  <p:tag name="AS_UNIQUEID" val="141"/>
</p:tagLst>
</file>

<file path=ppt/tags/tag286.xml><?xml version="1.0" encoding="utf-8"?>
<p:tagLst xmlns:p="http://schemas.openxmlformats.org/presentationml/2006/main">
  <p:tag name="AS_UNIQUEID" val="142"/>
</p:tagLst>
</file>

<file path=ppt/tags/tag287.xml><?xml version="1.0" encoding="utf-8"?>
<p:tagLst xmlns:p="http://schemas.openxmlformats.org/presentationml/2006/main">
  <p:tag name="AS_UNIQUEID" val="143"/>
</p:tagLst>
</file>

<file path=ppt/tags/tag288.xml><?xml version="1.0" encoding="utf-8"?>
<p:tagLst xmlns:p="http://schemas.openxmlformats.org/presentationml/2006/main">
  <p:tag name="AS_UNIQUEID" val="144"/>
</p:tagLst>
</file>

<file path=ppt/tags/tag289.xml><?xml version="1.0" encoding="utf-8"?>
<p:tagLst xmlns:p="http://schemas.openxmlformats.org/presentationml/2006/main">
  <p:tag name="AS_UNIQUEID" val="145"/>
</p:tagLst>
</file>

<file path=ppt/tags/tag29.xml><?xml version="1.0" encoding="utf-8"?>
<p:tagLst xmlns:p="http://schemas.openxmlformats.org/presentationml/2006/main">
  <p:tag name="AS_UNIQUEID" val="435"/>
</p:tagLst>
</file>

<file path=ppt/tags/tag290.xml><?xml version="1.0" encoding="utf-8"?>
<p:tagLst xmlns:p="http://schemas.openxmlformats.org/presentationml/2006/main">
  <p:tag name="AS_UNIQUEID" val="146"/>
</p:tagLst>
</file>

<file path=ppt/tags/tag291.xml><?xml version="1.0" encoding="utf-8"?>
<p:tagLst xmlns:p="http://schemas.openxmlformats.org/presentationml/2006/main">
  <p:tag name="AS_UNIQUEID" val="147"/>
</p:tagLst>
</file>

<file path=ppt/tags/tag292.xml><?xml version="1.0" encoding="utf-8"?>
<p:tagLst xmlns:p="http://schemas.openxmlformats.org/presentationml/2006/main">
  <p:tag name="AS_UNIQUEID" val="148"/>
</p:tagLst>
</file>

<file path=ppt/tags/tag293.xml><?xml version="1.0" encoding="utf-8"?>
<p:tagLst xmlns:p="http://schemas.openxmlformats.org/presentationml/2006/main">
  <p:tag name="AS_UNIQUEID" val="149"/>
</p:tagLst>
</file>

<file path=ppt/tags/tag294.xml><?xml version="1.0" encoding="utf-8"?>
<p:tagLst xmlns:p="http://schemas.openxmlformats.org/presentationml/2006/main">
  <p:tag name="AS_UNIQUEID" val="150"/>
</p:tagLst>
</file>

<file path=ppt/tags/tag295.xml><?xml version="1.0" encoding="utf-8"?>
<p:tagLst xmlns:p="http://schemas.openxmlformats.org/presentationml/2006/main">
  <p:tag name="AS_UNIQUEID" val="151"/>
</p:tagLst>
</file>

<file path=ppt/tags/tag296.xml><?xml version="1.0" encoding="utf-8"?>
<p:tagLst xmlns:p="http://schemas.openxmlformats.org/presentationml/2006/main">
  <p:tag name="AS_UNIQUEID" val="152"/>
</p:tagLst>
</file>

<file path=ppt/tags/tag297.xml><?xml version="1.0" encoding="utf-8"?>
<p:tagLst xmlns:p="http://schemas.openxmlformats.org/presentationml/2006/main">
  <p:tag name="AS_UNIQUEID" val="153"/>
</p:tagLst>
</file>

<file path=ppt/tags/tag298.xml><?xml version="1.0" encoding="utf-8"?>
<p:tagLst xmlns:p="http://schemas.openxmlformats.org/presentationml/2006/main">
  <p:tag name="AS_UNIQUEID" val="154"/>
</p:tagLst>
</file>

<file path=ppt/tags/tag299.xml><?xml version="1.0" encoding="utf-8"?>
<p:tagLst xmlns:p="http://schemas.openxmlformats.org/presentationml/2006/main">
  <p:tag name="AS_UNIQUEID" val="155"/>
</p:tagLst>
</file>

<file path=ppt/tags/tag3.xml><?xml version="1.0" encoding="utf-8"?>
<p:tagLst xmlns:p="http://schemas.openxmlformats.org/presentationml/2006/main">
  <p:tag name="AS_UNIQUEID" val="409"/>
</p:tagLst>
</file>

<file path=ppt/tags/tag30.xml><?xml version="1.0" encoding="utf-8"?>
<p:tagLst xmlns:p="http://schemas.openxmlformats.org/presentationml/2006/main">
  <p:tag name="AS_UNIQUEID" val="436"/>
</p:tagLst>
</file>

<file path=ppt/tags/tag300.xml><?xml version="1.0" encoding="utf-8"?>
<p:tagLst xmlns:p="http://schemas.openxmlformats.org/presentationml/2006/main">
  <p:tag name="AS_UNIQUEID" val="156"/>
</p:tagLst>
</file>

<file path=ppt/tags/tag301.xml><?xml version="1.0" encoding="utf-8"?>
<p:tagLst xmlns:p="http://schemas.openxmlformats.org/presentationml/2006/main">
  <p:tag name="AS_UNIQUEID" val="157"/>
</p:tagLst>
</file>

<file path=ppt/tags/tag302.xml><?xml version="1.0" encoding="utf-8"?>
<p:tagLst xmlns:p="http://schemas.openxmlformats.org/presentationml/2006/main">
  <p:tag name="AS_UNIQUEID" val="158"/>
</p:tagLst>
</file>

<file path=ppt/tags/tag303.xml><?xml version="1.0" encoding="utf-8"?>
<p:tagLst xmlns:p="http://schemas.openxmlformats.org/presentationml/2006/main">
  <p:tag name="AS_UNIQUEID" val="159"/>
</p:tagLst>
</file>

<file path=ppt/tags/tag304.xml><?xml version="1.0" encoding="utf-8"?>
<p:tagLst xmlns:p="http://schemas.openxmlformats.org/presentationml/2006/main">
  <p:tag name="AS_UNIQUEID" val="160"/>
</p:tagLst>
</file>

<file path=ppt/tags/tag305.xml><?xml version="1.0" encoding="utf-8"?>
<p:tagLst xmlns:p="http://schemas.openxmlformats.org/presentationml/2006/main">
  <p:tag name="AS_UNIQUEID" val="161"/>
</p:tagLst>
</file>

<file path=ppt/tags/tag306.xml><?xml version="1.0" encoding="utf-8"?>
<p:tagLst xmlns:p="http://schemas.openxmlformats.org/presentationml/2006/main">
  <p:tag name="AS_UNIQUEID" val="162"/>
</p:tagLst>
</file>

<file path=ppt/tags/tag307.xml><?xml version="1.0" encoding="utf-8"?>
<p:tagLst xmlns:p="http://schemas.openxmlformats.org/presentationml/2006/main">
  <p:tag name="AS_UNIQUEID" val="163"/>
</p:tagLst>
</file>

<file path=ppt/tags/tag308.xml><?xml version="1.0" encoding="utf-8"?>
<p:tagLst xmlns:p="http://schemas.openxmlformats.org/presentationml/2006/main">
  <p:tag name="AS_UNIQUEID" val="164"/>
</p:tagLst>
</file>

<file path=ppt/tags/tag309.xml><?xml version="1.0" encoding="utf-8"?>
<p:tagLst xmlns:p="http://schemas.openxmlformats.org/presentationml/2006/main">
  <p:tag name="AS_UNIQUEID" val="165"/>
</p:tagLst>
</file>

<file path=ppt/tags/tag31.xml><?xml version="1.0" encoding="utf-8"?>
<p:tagLst xmlns:p="http://schemas.openxmlformats.org/presentationml/2006/main">
  <p:tag name="AS_UNIQUEID" val="437"/>
</p:tagLst>
</file>

<file path=ppt/tags/tag310.xml><?xml version="1.0" encoding="utf-8"?>
<p:tagLst xmlns:p="http://schemas.openxmlformats.org/presentationml/2006/main">
  <p:tag name="AS_UNIQUEID" val="166"/>
</p:tagLst>
</file>

<file path=ppt/tags/tag311.xml><?xml version="1.0" encoding="utf-8"?>
<p:tagLst xmlns:p="http://schemas.openxmlformats.org/presentationml/2006/main">
  <p:tag name="AS_UNIQUEID" val="167"/>
</p:tagLst>
</file>

<file path=ppt/tags/tag312.xml><?xml version="1.0" encoding="utf-8"?>
<p:tagLst xmlns:p="http://schemas.openxmlformats.org/presentationml/2006/main">
  <p:tag name="AS_UNIQUEID" val="168"/>
</p:tagLst>
</file>

<file path=ppt/tags/tag313.xml><?xml version="1.0" encoding="utf-8"?>
<p:tagLst xmlns:p="http://schemas.openxmlformats.org/presentationml/2006/main">
  <p:tag name="AS_UNIQUEID" val="169"/>
</p:tagLst>
</file>

<file path=ppt/tags/tag314.xml><?xml version="1.0" encoding="utf-8"?>
<p:tagLst xmlns:p="http://schemas.openxmlformats.org/presentationml/2006/main">
  <p:tag name="AS_UNIQUEID" val="170"/>
</p:tagLst>
</file>

<file path=ppt/tags/tag315.xml><?xml version="1.0" encoding="utf-8"?>
<p:tagLst xmlns:p="http://schemas.openxmlformats.org/presentationml/2006/main">
  <p:tag name="AS_UNIQUEID" val="171"/>
</p:tagLst>
</file>

<file path=ppt/tags/tag316.xml><?xml version="1.0" encoding="utf-8"?>
<p:tagLst xmlns:p="http://schemas.openxmlformats.org/presentationml/2006/main">
  <p:tag name="AS_UNIQUEID" val="172"/>
</p:tagLst>
</file>

<file path=ppt/tags/tag317.xml><?xml version="1.0" encoding="utf-8"?>
<p:tagLst xmlns:p="http://schemas.openxmlformats.org/presentationml/2006/main">
  <p:tag name="AS_UNIQUEID" val="173"/>
</p:tagLst>
</file>

<file path=ppt/tags/tag318.xml><?xml version="1.0" encoding="utf-8"?>
<p:tagLst xmlns:p="http://schemas.openxmlformats.org/presentationml/2006/main">
  <p:tag name="AS_UNIQUEID" val="174"/>
</p:tagLst>
</file>

<file path=ppt/tags/tag319.xml><?xml version="1.0" encoding="utf-8"?>
<p:tagLst xmlns:p="http://schemas.openxmlformats.org/presentationml/2006/main">
  <p:tag name="AS_UNIQUEID" val="175"/>
</p:tagLst>
</file>

<file path=ppt/tags/tag32.xml><?xml version="1.0" encoding="utf-8"?>
<p:tagLst xmlns:p="http://schemas.openxmlformats.org/presentationml/2006/main">
  <p:tag name="AS_UNIQUEID" val="438"/>
</p:tagLst>
</file>

<file path=ppt/tags/tag320.xml><?xml version="1.0" encoding="utf-8"?>
<p:tagLst xmlns:p="http://schemas.openxmlformats.org/presentationml/2006/main">
  <p:tag name="AS_UNIQUEID" val="176"/>
</p:tagLst>
</file>

<file path=ppt/tags/tag321.xml><?xml version="1.0" encoding="utf-8"?>
<p:tagLst xmlns:p="http://schemas.openxmlformats.org/presentationml/2006/main">
  <p:tag name="AS_UNIQUEID" val="177"/>
</p:tagLst>
</file>

<file path=ppt/tags/tag322.xml><?xml version="1.0" encoding="utf-8"?>
<p:tagLst xmlns:p="http://schemas.openxmlformats.org/presentationml/2006/main">
  <p:tag name="AS_UNIQUEID" val="178"/>
</p:tagLst>
</file>

<file path=ppt/tags/tag323.xml><?xml version="1.0" encoding="utf-8"?>
<p:tagLst xmlns:p="http://schemas.openxmlformats.org/presentationml/2006/main">
  <p:tag name="AS_UNIQUEID" val="179"/>
</p:tagLst>
</file>

<file path=ppt/tags/tag324.xml><?xml version="1.0" encoding="utf-8"?>
<p:tagLst xmlns:p="http://schemas.openxmlformats.org/presentationml/2006/main">
  <p:tag name="AS_UNIQUEID" val="180"/>
</p:tagLst>
</file>

<file path=ppt/tags/tag325.xml><?xml version="1.0" encoding="utf-8"?>
<p:tagLst xmlns:p="http://schemas.openxmlformats.org/presentationml/2006/main">
  <p:tag name="AS_UNIQUEID" val="181"/>
</p:tagLst>
</file>

<file path=ppt/tags/tag326.xml><?xml version="1.0" encoding="utf-8"?>
<p:tagLst xmlns:p="http://schemas.openxmlformats.org/presentationml/2006/main">
  <p:tag name="AS_UNIQUEID" val="182"/>
</p:tagLst>
</file>

<file path=ppt/tags/tag327.xml><?xml version="1.0" encoding="utf-8"?>
<p:tagLst xmlns:p="http://schemas.openxmlformats.org/presentationml/2006/main">
  <p:tag name="AS_UNIQUEID" val="183"/>
</p:tagLst>
</file>

<file path=ppt/tags/tag328.xml><?xml version="1.0" encoding="utf-8"?>
<p:tagLst xmlns:p="http://schemas.openxmlformats.org/presentationml/2006/main">
  <p:tag name="AS_UNIQUEID" val="184"/>
</p:tagLst>
</file>

<file path=ppt/tags/tag329.xml><?xml version="1.0" encoding="utf-8"?>
<p:tagLst xmlns:p="http://schemas.openxmlformats.org/presentationml/2006/main">
  <p:tag name="AS_UNIQUEID" val="185"/>
</p:tagLst>
</file>

<file path=ppt/tags/tag33.xml><?xml version="1.0" encoding="utf-8"?>
<p:tagLst xmlns:p="http://schemas.openxmlformats.org/presentationml/2006/main">
  <p:tag name="AS_UNIQUEID" val="439"/>
</p:tagLst>
</file>

<file path=ppt/tags/tag330.xml><?xml version="1.0" encoding="utf-8"?>
<p:tagLst xmlns:p="http://schemas.openxmlformats.org/presentationml/2006/main">
  <p:tag name="AS_UNIQUEID" val="186"/>
</p:tagLst>
</file>

<file path=ppt/tags/tag331.xml><?xml version="1.0" encoding="utf-8"?>
<p:tagLst xmlns:p="http://schemas.openxmlformats.org/presentationml/2006/main">
  <p:tag name="AS_UNIQUEID" val="187"/>
</p:tagLst>
</file>

<file path=ppt/tags/tag332.xml><?xml version="1.0" encoding="utf-8"?>
<p:tagLst xmlns:p="http://schemas.openxmlformats.org/presentationml/2006/main">
  <p:tag name="AS_UNIQUEID" val="188"/>
</p:tagLst>
</file>

<file path=ppt/tags/tag333.xml><?xml version="1.0" encoding="utf-8"?>
<p:tagLst xmlns:p="http://schemas.openxmlformats.org/presentationml/2006/main">
  <p:tag name="AS_UNIQUEID" val="189"/>
</p:tagLst>
</file>

<file path=ppt/tags/tag334.xml><?xml version="1.0" encoding="utf-8"?>
<p:tagLst xmlns:p="http://schemas.openxmlformats.org/presentationml/2006/main">
  <p:tag name="AS_UNIQUEID" val="190"/>
</p:tagLst>
</file>

<file path=ppt/tags/tag335.xml><?xml version="1.0" encoding="utf-8"?>
<p:tagLst xmlns:p="http://schemas.openxmlformats.org/presentationml/2006/main">
  <p:tag name="AS_UNIQUEID" val="191"/>
</p:tagLst>
</file>

<file path=ppt/tags/tag336.xml><?xml version="1.0" encoding="utf-8"?>
<p:tagLst xmlns:p="http://schemas.openxmlformats.org/presentationml/2006/main">
  <p:tag name="AS_UNIQUEID" val="192"/>
</p:tagLst>
</file>

<file path=ppt/tags/tag337.xml><?xml version="1.0" encoding="utf-8"?>
<p:tagLst xmlns:p="http://schemas.openxmlformats.org/presentationml/2006/main">
  <p:tag name="AS_UNIQUEID" val="193"/>
</p:tagLst>
</file>

<file path=ppt/tags/tag338.xml><?xml version="1.0" encoding="utf-8"?>
<p:tagLst xmlns:p="http://schemas.openxmlformats.org/presentationml/2006/main">
  <p:tag name="AS_UNIQUEID" val="194"/>
</p:tagLst>
</file>

<file path=ppt/tags/tag339.xml><?xml version="1.0" encoding="utf-8"?>
<p:tagLst xmlns:p="http://schemas.openxmlformats.org/presentationml/2006/main">
  <p:tag name="AS_UNIQUEID" val="195"/>
</p:tagLst>
</file>

<file path=ppt/tags/tag34.xml><?xml version="1.0" encoding="utf-8"?>
<p:tagLst xmlns:p="http://schemas.openxmlformats.org/presentationml/2006/main">
  <p:tag name="AS_UNIQUEID" val="440"/>
</p:tagLst>
</file>

<file path=ppt/tags/tag340.xml><?xml version="1.0" encoding="utf-8"?>
<p:tagLst xmlns:p="http://schemas.openxmlformats.org/presentationml/2006/main">
  <p:tag name="AS_UNIQUEID" val="196"/>
</p:tagLst>
</file>

<file path=ppt/tags/tag341.xml><?xml version="1.0" encoding="utf-8"?>
<p:tagLst xmlns:p="http://schemas.openxmlformats.org/presentationml/2006/main">
  <p:tag name="AS_UNIQUEID" val="197"/>
</p:tagLst>
</file>

<file path=ppt/tags/tag342.xml><?xml version="1.0" encoding="utf-8"?>
<p:tagLst xmlns:p="http://schemas.openxmlformats.org/presentationml/2006/main">
  <p:tag name="AS_UNIQUEID" val="198"/>
</p:tagLst>
</file>

<file path=ppt/tags/tag343.xml><?xml version="1.0" encoding="utf-8"?>
<p:tagLst xmlns:p="http://schemas.openxmlformats.org/presentationml/2006/main">
  <p:tag name="AS_UNIQUEID" val="199"/>
</p:tagLst>
</file>

<file path=ppt/tags/tag344.xml><?xml version="1.0" encoding="utf-8"?>
<p:tagLst xmlns:p="http://schemas.openxmlformats.org/presentationml/2006/main">
  <p:tag name="AS_UNIQUEID" val="200"/>
</p:tagLst>
</file>

<file path=ppt/tags/tag345.xml><?xml version="1.0" encoding="utf-8"?>
<p:tagLst xmlns:p="http://schemas.openxmlformats.org/presentationml/2006/main">
  <p:tag name="AS_UNIQUEID" val="201"/>
</p:tagLst>
</file>

<file path=ppt/tags/tag346.xml><?xml version="1.0" encoding="utf-8"?>
<p:tagLst xmlns:p="http://schemas.openxmlformats.org/presentationml/2006/main">
  <p:tag name="AS_UNIQUEID" val="202"/>
</p:tagLst>
</file>

<file path=ppt/tags/tag347.xml><?xml version="1.0" encoding="utf-8"?>
<p:tagLst xmlns:p="http://schemas.openxmlformats.org/presentationml/2006/main">
  <p:tag name="AS_UNIQUEID" val="203"/>
</p:tagLst>
</file>

<file path=ppt/tags/tag348.xml><?xml version="1.0" encoding="utf-8"?>
<p:tagLst xmlns:p="http://schemas.openxmlformats.org/presentationml/2006/main">
  <p:tag name="AS_UNIQUEID" val="204"/>
</p:tagLst>
</file>

<file path=ppt/tags/tag349.xml><?xml version="1.0" encoding="utf-8"?>
<p:tagLst xmlns:p="http://schemas.openxmlformats.org/presentationml/2006/main">
  <p:tag name="AS_UNIQUEID" val="205"/>
</p:tagLst>
</file>

<file path=ppt/tags/tag35.xml><?xml version="1.0" encoding="utf-8"?>
<p:tagLst xmlns:p="http://schemas.openxmlformats.org/presentationml/2006/main">
  <p:tag name="AS_UNIQUEID" val="441"/>
</p:tagLst>
</file>

<file path=ppt/tags/tag350.xml><?xml version="1.0" encoding="utf-8"?>
<p:tagLst xmlns:p="http://schemas.openxmlformats.org/presentationml/2006/main">
  <p:tag name="AS_UNIQUEID" val="206"/>
</p:tagLst>
</file>

<file path=ppt/tags/tag351.xml><?xml version="1.0" encoding="utf-8"?>
<p:tagLst xmlns:p="http://schemas.openxmlformats.org/presentationml/2006/main">
  <p:tag name="AS_UNIQUEID" val="207"/>
</p:tagLst>
</file>

<file path=ppt/tags/tag352.xml><?xml version="1.0" encoding="utf-8"?>
<p:tagLst xmlns:p="http://schemas.openxmlformats.org/presentationml/2006/main">
  <p:tag name="AS_UNIQUEID" val="208"/>
</p:tagLst>
</file>

<file path=ppt/tags/tag353.xml><?xml version="1.0" encoding="utf-8"?>
<p:tagLst xmlns:p="http://schemas.openxmlformats.org/presentationml/2006/main">
  <p:tag name="AS_UNIQUEID" val="209"/>
</p:tagLst>
</file>

<file path=ppt/tags/tag354.xml><?xml version="1.0" encoding="utf-8"?>
<p:tagLst xmlns:p="http://schemas.openxmlformats.org/presentationml/2006/main">
  <p:tag name="AS_UNIQUEID" val="210"/>
</p:tagLst>
</file>

<file path=ppt/tags/tag355.xml><?xml version="1.0" encoding="utf-8"?>
<p:tagLst xmlns:p="http://schemas.openxmlformats.org/presentationml/2006/main">
  <p:tag name="AS_UNIQUEID" val="211"/>
</p:tagLst>
</file>

<file path=ppt/tags/tag356.xml><?xml version="1.0" encoding="utf-8"?>
<p:tagLst xmlns:p="http://schemas.openxmlformats.org/presentationml/2006/main">
  <p:tag name="AS_UNIQUEID" val="212"/>
</p:tagLst>
</file>

<file path=ppt/tags/tag357.xml><?xml version="1.0" encoding="utf-8"?>
<p:tagLst xmlns:p="http://schemas.openxmlformats.org/presentationml/2006/main">
  <p:tag name="AS_UNIQUEID" val="213"/>
</p:tagLst>
</file>

<file path=ppt/tags/tag358.xml><?xml version="1.0" encoding="utf-8"?>
<p:tagLst xmlns:p="http://schemas.openxmlformats.org/presentationml/2006/main">
  <p:tag name="AS_UNIQUEID" val="214"/>
</p:tagLst>
</file>

<file path=ppt/tags/tag359.xml><?xml version="1.0" encoding="utf-8"?>
<p:tagLst xmlns:p="http://schemas.openxmlformats.org/presentationml/2006/main">
  <p:tag name="AS_UNIQUEID" val="215"/>
</p:tagLst>
</file>

<file path=ppt/tags/tag36.xml><?xml version="1.0" encoding="utf-8"?>
<p:tagLst xmlns:p="http://schemas.openxmlformats.org/presentationml/2006/main">
  <p:tag name="AS_UNIQUEID" val="442"/>
</p:tagLst>
</file>

<file path=ppt/tags/tag360.xml><?xml version="1.0" encoding="utf-8"?>
<p:tagLst xmlns:p="http://schemas.openxmlformats.org/presentationml/2006/main">
  <p:tag name="AS_UNIQUEID" val="216"/>
</p:tagLst>
</file>

<file path=ppt/tags/tag361.xml><?xml version="1.0" encoding="utf-8"?>
<p:tagLst xmlns:p="http://schemas.openxmlformats.org/presentationml/2006/main">
  <p:tag name="AS_UNIQUEID" val="217"/>
</p:tagLst>
</file>

<file path=ppt/tags/tag362.xml><?xml version="1.0" encoding="utf-8"?>
<p:tagLst xmlns:p="http://schemas.openxmlformats.org/presentationml/2006/main">
  <p:tag name="AS_UNIQUEID" val="218"/>
</p:tagLst>
</file>

<file path=ppt/tags/tag363.xml><?xml version="1.0" encoding="utf-8"?>
<p:tagLst xmlns:p="http://schemas.openxmlformats.org/presentationml/2006/main">
  <p:tag name="AS_UNIQUEID" val="219"/>
</p:tagLst>
</file>

<file path=ppt/tags/tag364.xml><?xml version="1.0" encoding="utf-8"?>
<p:tagLst xmlns:p="http://schemas.openxmlformats.org/presentationml/2006/main">
  <p:tag name="AS_UNIQUEID" val="220"/>
</p:tagLst>
</file>

<file path=ppt/tags/tag365.xml><?xml version="1.0" encoding="utf-8"?>
<p:tagLst xmlns:p="http://schemas.openxmlformats.org/presentationml/2006/main">
  <p:tag name="AS_UNIQUEID" val="221"/>
</p:tagLst>
</file>

<file path=ppt/tags/tag366.xml><?xml version="1.0" encoding="utf-8"?>
<p:tagLst xmlns:p="http://schemas.openxmlformats.org/presentationml/2006/main">
  <p:tag name="AS_UNIQUEID" val="222"/>
</p:tagLst>
</file>

<file path=ppt/tags/tag367.xml><?xml version="1.0" encoding="utf-8"?>
<p:tagLst xmlns:p="http://schemas.openxmlformats.org/presentationml/2006/main">
  <p:tag name="AS_UNIQUEID" val="223"/>
</p:tagLst>
</file>

<file path=ppt/tags/tag368.xml><?xml version="1.0" encoding="utf-8"?>
<p:tagLst xmlns:p="http://schemas.openxmlformats.org/presentationml/2006/main">
  <p:tag name="AS_UNIQUEID" val="224"/>
</p:tagLst>
</file>

<file path=ppt/tags/tag369.xml><?xml version="1.0" encoding="utf-8"?>
<p:tagLst xmlns:p="http://schemas.openxmlformats.org/presentationml/2006/main">
  <p:tag name="AS_UNIQUEID" val="225"/>
</p:tagLst>
</file>

<file path=ppt/tags/tag37.xml><?xml version="1.0" encoding="utf-8"?>
<p:tagLst xmlns:p="http://schemas.openxmlformats.org/presentationml/2006/main">
  <p:tag name="AS_UNIQUEID" val="443"/>
</p:tagLst>
</file>

<file path=ppt/tags/tag370.xml><?xml version="1.0" encoding="utf-8"?>
<p:tagLst xmlns:p="http://schemas.openxmlformats.org/presentationml/2006/main">
  <p:tag name="AS_UNIQUEID" val="226"/>
</p:tagLst>
</file>

<file path=ppt/tags/tag371.xml><?xml version="1.0" encoding="utf-8"?>
<p:tagLst xmlns:p="http://schemas.openxmlformats.org/presentationml/2006/main">
  <p:tag name="AS_UNIQUEID" val="227"/>
</p:tagLst>
</file>

<file path=ppt/tags/tag372.xml><?xml version="1.0" encoding="utf-8"?>
<p:tagLst xmlns:p="http://schemas.openxmlformats.org/presentationml/2006/main">
  <p:tag name="AS_UNIQUEID" val="228"/>
</p:tagLst>
</file>

<file path=ppt/tags/tag373.xml><?xml version="1.0" encoding="utf-8"?>
<p:tagLst xmlns:p="http://schemas.openxmlformats.org/presentationml/2006/main">
  <p:tag name="AS_UNIQUEID" val="229"/>
</p:tagLst>
</file>

<file path=ppt/tags/tag374.xml><?xml version="1.0" encoding="utf-8"?>
<p:tagLst xmlns:p="http://schemas.openxmlformats.org/presentationml/2006/main">
  <p:tag name="AS_UNIQUEID" val="230"/>
</p:tagLst>
</file>

<file path=ppt/tags/tag375.xml><?xml version="1.0" encoding="utf-8"?>
<p:tagLst xmlns:p="http://schemas.openxmlformats.org/presentationml/2006/main">
  <p:tag name="AS_UNIQUEID" val="231"/>
</p:tagLst>
</file>

<file path=ppt/tags/tag376.xml><?xml version="1.0" encoding="utf-8"?>
<p:tagLst xmlns:p="http://schemas.openxmlformats.org/presentationml/2006/main">
  <p:tag name="AS_UNIQUEID" val="232"/>
</p:tagLst>
</file>

<file path=ppt/tags/tag377.xml><?xml version="1.0" encoding="utf-8"?>
<p:tagLst xmlns:p="http://schemas.openxmlformats.org/presentationml/2006/main">
  <p:tag name="AS_UNIQUEID" val="233"/>
</p:tagLst>
</file>

<file path=ppt/tags/tag378.xml><?xml version="1.0" encoding="utf-8"?>
<p:tagLst xmlns:p="http://schemas.openxmlformats.org/presentationml/2006/main">
  <p:tag name="AS_UNIQUEID" val="234"/>
</p:tagLst>
</file>

<file path=ppt/tags/tag379.xml><?xml version="1.0" encoding="utf-8"?>
<p:tagLst xmlns:p="http://schemas.openxmlformats.org/presentationml/2006/main">
  <p:tag name="AS_UNIQUEID" val="235"/>
</p:tagLst>
</file>

<file path=ppt/tags/tag38.xml><?xml version="1.0" encoding="utf-8"?>
<p:tagLst xmlns:p="http://schemas.openxmlformats.org/presentationml/2006/main">
  <p:tag name="AS_UNIQUEID" val="444"/>
</p:tagLst>
</file>

<file path=ppt/tags/tag380.xml><?xml version="1.0" encoding="utf-8"?>
<p:tagLst xmlns:p="http://schemas.openxmlformats.org/presentationml/2006/main">
  <p:tag name="AS_UNIQUEID" val="236"/>
</p:tagLst>
</file>

<file path=ppt/tags/tag381.xml><?xml version="1.0" encoding="utf-8"?>
<p:tagLst xmlns:p="http://schemas.openxmlformats.org/presentationml/2006/main">
  <p:tag name="AS_UNIQUEID" val="237"/>
</p:tagLst>
</file>

<file path=ppt/tags/tag382.xml><?xml version="1.0" encoding="utf-8"?>
<p:tagLst xmlns:p="http://schemas.openxmlformats.org/presentationml/2006/main">
  <p:tag name="AS_UNIQUEID" val="238"/>
</p:tagLst>
</file>

<file path=ppt/tags/tag383.xml><?xml version="1.0" encoding="utf-8"?>
<p:tagLst xmlns:p="http://schemas.openxmlformats.org/presentationml/2006/main">
  <p:tag name="AS_UNIQUEID" val="239"/>
</p:tagLst>
</file>

<file path=ppt/tags/tag384.xml><?xml version="1.0" encoding="utf-8"?>
<p:tagLst xmlns:p="http://schemas.openxmlformats.org/presentationml/2006/main">
  <p:tag name="AS_UNIQUEID" val="240"/>
</p:tagLst>
</file>

<file path=ppt/tags/tag385.xml><?xml version="1.0" encoding="utf-8"?>
<p:tagLst xmlns:p="http://schemas.openxmlformats.org/presentationml/2006/main">
  <p:tag name="AS_UNIQUEID" val="241"/>
</p:tagLst>
</file>

<file path=ppt/tags/tag386.xml><?xml version="1.0" encoding="utf-8"?>
<p:tagLst xmlns:p="http://schemas.openxmlformats.org/presentationml/2006/main">
  <p:tag name="AS_UNIQUEID" val="242"/>
</p:tagLst>
</file>

<file path=ppt/tags/tag387.xml><?xml version="1.0" encoding="utf-8"?>
<p:tagLst xmlns:p="http://schemas.openxmlformats.org/presentationml/2006/main">
  <p:tag name="AS_UNIQUEID" val="243"/>
</p:tagLst>
</file>

<file path=ppt/tags/tag388.xml><?xml version="1.0" encoding="utf-8"?>
<p:tagLst xmlns:p="http://schemas.openxmlformats.org/presentationml/2006/main">
  <p:tag name="AS_UNIQUEID" val="244"/>
</p:tagLst>
</file>

<file path=ppt/tags/tag389.xml><?xml version="1.0" encoding="utf-8"?>
<p:tagLst xmlns:p="http://schemas.openxmlformats.org/presentationml/2006/main">
  <p:tag name="AS_UNIQUEID" val="245"/>
</p:tagLst>
</file>

<file path=ppt/tags/tag39.xml><?xml version="1.0" encoding="utf-8"?>
<p:tagLst xmlns:p="http://schemas.openxmlformats.org/presentationml/2006/main">
  <p:tag name="AS_UNIQUEID" val="445"/>
</p:tagLst>
</file>

<file path=ppt/tags/tag390.xml><?xml version="1.0" encoding="utf-8"?>
<p:tagLst xmlns:p="http://schemas.openxmlformats.org/presentationml/2006/main">
  <p:tag name="AS_UNIQUEID" val="246"/>
</p:tagLst>
</file>

<file path=ppt/tags/tag391.xml><?xml version="1.0" encoding="utf-8"?>
<p:tagLst xmlns:p="http://schemas.openxmlformats.org/presentationml/2006/main">
  <p:tag name="AS_UNIQUEID" val="247"/>
</p:tagLst>
</file>

<file path=ppt/tags/tag392.xml><?xml version="1.0" encoding="utf-8"?>
<p:tagLst xmlns:p="http://schemas.openxmlformats.org/presentationml/2006/main">
  <p:tag name="AS_UNIQUEID" val="248"/>
</p:tagLst>
</file>

<file path=ppt/tags/tag393.xml><?xml version="1.0" encoding="utf-8"?>
<p:tagLst xmlns:p="http://schemas.openxmlformats.org/presentationml/2006/main">
  <p:tag name="AS_UNIQUEID" val="249"/>
</p:tagLst>
</file>

<file path=ppt/tags/tag394.xml><?xml version="1.0" encoding="utf-8"?>
<p:tagLst xmlns:p="http://schemas.openxmlformats.org/presentationml/2006/main">
  <p:tag name="AS_UNIQUEID" val="250"/>
</p:tagLst>
</file>

<file path=ppt/tags/tag395.xml><?xml version="1.0" encoding="utf-8"?>
<p:tagLst xmlns:p="http://schemas.openxmlformats.org/presentationml/2006/main">
  <p:tag name="AS_UNIQUEID" val="251"/>
</p:tagLst>
</file>

<file path=ppt/tags/tag396.xml><?xml version="1.0" encoding="utf-8"?>
<p:tagLst xmlns:p="http://schemas.openxmlformats.org/presentationml/2006/main">
  <p:tag name="AS_UNIQUEID" val="252"/>
</p:tagLst>
</file>

<file path=ppt/tags/tag397.xml><?xml version="1.0" encoding="utf-8"?>
<p:tagLst xmlns:p="http://schemas.openxmlformats.org/presentationml/2006/main">
  <p:tag name="AS_UNIQUEID" val="253"/>
</p:tagLst>
</file>

<file path=ppt/tags/tag398.xml><?xml version="1.0" encoding="utf-8"?>
<p:tagLst xmlns:p="http://schemas.openxmlformats.org/presentationml/2006/main">
  <p:tag name="AS_UNIQUEID" val="254"/>
</p:tagLst>
</file>

<file path=ppt/tags/tag399.xml><?xml version="1.0" encoding="utf-8"?>
<p:tagLst xmlns:p="http://schemas.openxmlformats.org/presentationml/2006/main">
  <p:tag name="AS_UNIQUEID" val="255"/>
</p:tagLst>
</file>

<file path=ppt/tags/tag4.xml><?xml version="1.0" encoding="utf-8"?>
<p:tagLst xmlns:p="http://schemas.openxmlformats.org/presentationml/2006/main">
  <p:tag name="AS_UNIQUEID" val="410"/>
</p:tagLst>
</file>

<file path=ppt/tags/tag40.xml><?xml version="1.0" encoding="utf-8"?>
<p:tagLst xmlns:p="http://schemas.openxmlformats.org/presentationml/2006/main">
  <p:tag name="AS_UNIQUEID" val="446"/>
</p:tagLst>
</file>

<file path=ppt/tags/tag400.xml><?xml version="1.0" encoding="utf-8"?>
<p:tagLst xmlns:p="http://schemas.openxmlformats.org/presentationml/2006/main">
  <p:tag name="AS_UNIQUEID" val="256"/>
</p:tagLst>
</file>

<file path=ppt/tags/tag401.xml><?xml version="1.0" encoding="utf-8"?>
<p:tagLst xmlns:p="http://schemas.openxmlformats.org/presentationml/2006/main">
  <p:tag name="AS_UNIQUEID" val="257"/>
</p:tagLst>
</file>

<file path=ppt/tags/tag402.xml><?xml version="1.0" encoding="utf-8"?>
<p:tagLst xmlns:p="http://schemas.openxmlformats.org/presentationml/2006/main">
  <p:tag name="AS_UNIQUEID" val="258"/>
</p:tagLst>
</file>

<file path=ppt/tags/tag403.xml><?xml version="1.0" encoding="utf-8"?>
<p:tagLst xmlns:p="http://schemas.openxmlformats.org/presentationml/2006/main">
  <p:tag name="AS_UNIQUEID" val="259"/>
</p:tagLst>
</file>

<file path=ppt/tags/tag404.xml><?xml version="1.0" encoding="utf-8"?>
<p:tagLst xmlns:p="http://schemas.openxmlformats.org/presentationml/2006/main">
  <p:tag name="AS_UNIQUEID" val="260"/>
</p:tagLst>
</file>

<file path=ppt/tags/tag405.xml><?xml version="1.0" encoding="utf-8"?>
<p:tagLst xmlns:p="http://schemas.openxmlformats.org/presentationml/2006/main">
  <p:tag name="AS_UNIQUEID" val="261"/>
</p:tagLst>
</file>

<file path=ppt/tags/tag406.xml><?xml version="1.0" encoding="utf-8"?>
<p:tagLst xmlns:p="http://schemas.openxmlformats.org/presentationml/2006/main">
  <p:tag name="AS_UNIQUEID" val="262"/>
</p:tagLst>
</file>

<file path=ppt/tags/tag407.xml><?xml version="1.0" encoding="utf-8"?>
<p:tagLst xmlns:p="http://schemas.openxmlformats.org/presentationml/2006/main">
  <p:tag name="AS_UNIQUEID" val="263"/>
</p:tagLst>
</file>

<file path=ppt/tags/tag408.xml><?xml version="1.0" encoding="utf-8"?>
<p:tagLst xmlns:p="http://schemas.openxmlformats.org/presentationml/2006/main">
  <p:tag name="AS_UNIQUEID" val="264"/>
</p:tagLst>
</file>

<file path=ppt/tags/tag409.xml><?xml version="1.0" encoding="utf-8"?>
<p:tagLst xmlns:p="http://schemas.openxmlformats.org/presentationml/2006/main">
  <p:tag name="AS_UNIQUEID" val="265"/>
</p:tagLst>
</file>

<file path=ppt/tags/tag41.xml><?xml version="1.0" encoding="utf-8"?>
<p:tagLst xmlns:p="http://schemas.openxmlformats.org/presentationml/2006/main">
  <p:tag name="AS_UNIQUEID" val="447"/>
</p:tagLst>
</file>

<file path=ppt/tags/tag410.xml><?xml version="1.0" encoding="utf-8"?>
<p:tagLst xmlns:p="http://schemas.openxmlformats.org/presentationml/2006/main">
  <p:tag name="AS_UNIQUEID" val="266"/>
</p:tagLst>
</file>

<file path=ppt/tags/tag411.xml><?xml version="1.0" encoding="utf-8"?>
<p:tagLst xmlns:p="http://schemas.openxmlformats.org/presentationml/2006/main">
  <p:tag name="AS_UNIQUEID" val="267"/>
</p:tagLst>
</file>

<file path=ppt/tags/tag412.xml><?xml version="1.0" encoding="utf-8"?>
<p:tagLst xmlns:p="http://schemas.openxmlformats.org/presentationml/2006/main">
  <p:tag name="AS_UNIQUEID" val="268"/>
</p:tagLst>
</file>

<file path=ppt/tags/tag413.xml><?xml version="1.0" encoding="utf-8"?>
<p:tagLst xmlns:p="http://schemas.openxmlformats.org/presentationml/2006/main">
  <p:tag name="AS_UNIQUEID" val="269"/>
</p:tagLst>
</file>

<file path=ppt/tags/tag414.xml><?xml version="1.0" encoding="utf-8"?>
<p:tagLst xmlns:p="http://schemas.openxmlformats.org/presentationml/2006/main">
  <p:tag name="AS_UNIQUEID" val="270"/>
</p:tagLst>
</file>

<file path=ppt/tags/tag415.xml><?xml version="1.0" encoding="utf-8"?>
<p:tagLst xmlns:p="http://schemas.openxmlformats.org/presentationml/2006/main">
  <p:tag name="AS_UNIQUEID" val="271"/>
</p:tagLst>
</file>

<file path=ppt/tags/tag416.xml><?xml version="1.0" encoding="utf-8"?>
<p:tagLst xmlns:p="http://schemas.openxmlformats.org/presentationml/2006/main">
  <p:tag name="AS_UNIQUEID" val="272"/>
</p:tagLst>
</file>

<file path=ppt/tags/tag417.xml><?xml version="1.0" encoding="utf-8"?>
<p:tagLst xmlns:p="http://schemas.openxmlformats.org/presentationml/2006/main">
  <p:tag name="AS_UNIQUEID" val="273"/>
</p:tagLst>
</file>

<file path=ppt/tags/tag418.xml><?xml version="1.0" encoding="utf-8"?>
<p:tagLst xmlns:p="http://schemas.openxmlformats.org/presentationml/2006/main">
  <p:tag name="AS_UNIQUEID" val="274"/>
</p:tagLst>
</file>

<file path=ppt/tags/tag419.xml><?xml version="1.0" encoding="utf-8"?>
<p:tagLst xmlns:p="http://schemas.openxmlformats.org/presentationml/2006/main">
  <p:tag name="AS_UNIQUEID" val="275"/>
</p:tagLst>
</file>

<file path=ppt/tags/tag42.xml><?xml version="1.0" encoding="utf-8"?>
<p:tagLst xmlns:p="http://schemas.openxmlformats.org/presentationml/2006/main">
  <p:tag name="AS_UNIQUEID" val="448"/>
</p:tagLst>
</file>

<file path=ppt/tags/tag420.xml><?xml version="1.0" encoding="utf-8"?>
<p:tagLst xmlns:p="http://schemas.openxmlformats.org/presentationml/2006/main">
  <p:tag name="AS_UNIQUEID" val="276"/>
</p:tagLst>
</file>

<file path=ppt/tags/tag421.xml><?xml version="1.0" encoding="utf-8"?>
<p:tagLst xmlns:p="http://schemas.openxmlformats.org/presentationml/2006/main">
  <p:tag name="AS_UNIQUEID" val="277"/>
</p:tagLst>
</file>

<file path=ppt/tags/tag422.xml><?xml version="1.0" encoding="utf-8"?>
<p:tagLst xmlns:p="http://schemas.openxmlformats.org/presentationml/2006/main">
  <p:tag name="AS_UNIQUEID" val="278"/>
</p:tagLst>
</file>

<file path=ppt/tags/tag423.xml><?xml version="1.0" encoding="utf-8"?>
<p:tagLst xmlns:p="http://schemas.openxmlformats.org/presentationml/2006/main">
  <p:tag name="AS_UNIQUEID" val="279"/>
</p:tagLst>
</file>

<file path=ppt/tags/tag424.xml><?xml version="1.0" encoding="utf-8"?>
<p:tagLst xmlns:p="http://schemas.openxmlformats.org/presentationml/2006/main">
  <p:tag name="AS_UNIQUEID" val="280"/>
</p:tagLst>
</file>

<file path=ppt/tags/tag425.xml><?xml version="1.0" encoding="utf-8"?>
<p:tagLst xmlns:p="http://schemas.openxmlformats.org/presentationml/2006/main">
  <p:tag name="AS_UNIQUEID" val="281"/>
</p:tagLst>
</file>

<file path=ppt/tags/tag426.xml><?xml version="1.0" encoding="utf-8"?>
<p:tagLst xmlns:p="http://schemas.openxmlformats.org/presentationml/2006/main">
  <p:tag name="AS_UNIQUEID" val="282"/>
</p:tagLst>
</file>

<file path=ppt/tags/tag427.xml><?xml version="1.0" encoding="utf-8"?>
<p:tagLst xmlns:p="http://schemas.openxmlformats.org/presentationml/2006/main">
  <p:tag name="AS_UNIQUEID" val="283"/>
</p:tagLst>
</file>

<file path=ppt/tags/tag428.xml><?xml version="1.0" encoding="utf-8"?>
<p:tagLst xmlns:p="http://schemas.openxmlformats.org/presentationml/2006/main">
  <p:tag name="AS_UNIQUEID" val="284"/>
</p:tagLst>
</file>

<file path=ppt/tags/tag429.xml><?xml version="1.0" encoding="utf-8"?>
<p:tagLst xmlns:p="http://schemas.openxmlformats.org/presentationml/2006/main">
  <p:tag name="AS_UNIQUEID" val="285"/>
</p:tagLst>
</file>

<file path=ppt/tags/tag43.xml><?xml version="1.0" encoding="utf-8"?>
<p:tagLst xmlns:p="http://schemas.openxmlformats.org/presentationml/2006/main">
  <p:tag name="AS_UNIQUEID" val="449"/>
</p:tagLst>
</file>

<file path=ppt/tags/tag430.xml><?xml version="1.0" encoding="utf-8"?>
<p:tagLst xmlns:p="http://schemas.openxmlformats.org/presentationml/2006/main">
  <p:tag name="AS_UNIQUEID" val="286"/>
</p:tagLst>
</file>

<file path=ppt/tags/tag431.xml><?xml version="1.0" encoding="utf-8"?>
<p:tagLst xmlns:p="http://schemas.openxmlformats.org/presentationml/2006/main">
  <p:tag name="AS_UNIQUEID" val="287"/>
</p:tagLst>
</file>

<file path=ppt/tags/tag432.xml><?xml version="1.0" encoding="utf-8"?>
<p:tagLst xmlns:p="http://schemas.openxmlformats.org/presentationml/2006/main">
  <p:tag name="AS_UNIQUEID" val="288"/>
</p:tagLst>
</file>

<file path=ppt/tags/tag433.xml><?xml version="1.0" encoding="utf-8"?>
<p:tagLst xmlns:p="http://schemas.openxmlformats.org/presentationml/2006/main">
  <p:tag name="AS_UNIQUEID" val="289"/>
</p:tagLst>
</file>

<file path=ppt/tags/tag434.xml><?xml version="1.0" encoding="utf-8"?>
<p:tagLst xmlns:p="http://schemas.openxmlformats.org/presentationml/2006/main">
  <p:tag name="AS_UNIQUEID" val="290"/>
</p:tagLst>
</file>

<file path=ppt/tags/tag435.xml><?xml version="1.0" encoding="utf-8"?>
<p:tagLst xmlns:p="http://schemas.openxmlformats.org/presentationml/2006/main">
  <p:tag name="AS_UNIQUEID" val="291"/>
</p:tagLst>
</file>

<file path=ppt/tags/tag436.xml><?xml version="1.0" encoding="utf-8"?>
<p:tagLst xmlns:p="http://schemas.openxmlformats.org/presentationml/2006/main">
  <p:tag name="AS_UNIQUEID" val="292"/>
</p:tagLst>
</file>

<file path=ppt/tags/tag437.xml><?xml version="1.0" encoding="utf-8"?>
<p:tagLst xmlns:p="http://schemas.openxmlformats.org/presentationml/2006/main">
  <p:tag name="AS_UNIQUEID" val="293"/>
</p:tagLst>
</file>

<file path=ppt/tags/tag438.xml><?xml version="1.0" encoding="utf-8"?>
<p:tagLst xmlns:p="http://schemas.openxmlformats.org/presentationml/2006/main">
  <p:tag name="AS_UNIQUEID" val="294"/>
</p:tagLst>
</file>

<file path=ppt/tags/tag439.xml><?xml version="1.0" encoding="utf-8"?>
<p:tagLst xmlns:p="http://schemas.openxmlformats.org/presentationml/2006/main">
  <p:tag name="AS_UNIQUEID" val="295"/>
</p:tagLst>
</file>

<file path=ppt/tags/tag44.xml><?xml version="1.0" encoding="utf-8"?>
<p:tagLst xmlns:p="http://schemas.openxmlformats.org/presentationml/2006/main">
  <p:tag name="AS_UNIQUEID" val="450"/>
</p:tagLst>
</file>

<file path=ppt/tags/tag440.xml><?xml version="1.0" encoding="utf-8"?>
<p:tagLst xmlns:p="http://schemas.openxmlformats.org/presentationml/2006/main">
  <p:tag name="AS_UNIQUEID" val="296"/>
</p:tagLst>
</file>

<file path=ppt/tags/tag441.xml><?xml version="1.0" encoding="utf-8"?>
<p:tagLst xmlns:p="http://schemas.openxmlformats.org/presentationml/2006/main">
  <p:tag name="AS_UNIQUEID" val="297"/>
</p:tagLst>
</file>

<file path=ppt/tags/tag442.xml><?xml version="1.0" encoding="utf-8"?>
<p:tagLst xmlns:p="http://schemas.openxmlformats.org/presentationml/2006/main">
  <p:tag name="AS_UNIQUEID" val="298"/>
</p:tagLst>
</file>

<file path=ppt/tags/tag443.xml><?xml version="1.0" encoding="utf-8"?>
<p:tagLst xmlns:p="http://schemas.openxmlformats.org/presentationml/2006/main">
  <p:tag name="AS_UNIQUEID" val="299"/>
</p:tagLst>
</file>

<file path=ppt/tags/tag444.xml><?xml version="1.0" encoding="utf-8"?>
<p:tagLst xmlns:p="http://schemas.openxmlformats.org/presentationml/2006/main">
  <p:tag name="AS_UNIQUEID" val="300"/>
</p:tagLst>
</file>

<file path=ppt/tags/tag445.xml><?xml version="1.0" encoding="utf-8"?>
<p:tagLst xmlns:p="http://schemas.openxmlformats.org/presentationml/2006/main">
  <p:tag name="AS_UNIQUEID" val="301"/>
</p:tagLst>
</file>

<file path=ppt/tags/tag446.xml><?xml version="1.0" encoding="utf-8"?>
<p:tagLst xmlns:p="http://schemas.openxmlformats.org/presentationml/2006/main">
  <p:tag name="AS_UNIQUEID" val="302"/>
</p:tagLst>
</file>

<file path=ppt/tags/tag447.xml><?xml version="1.0" encoding="utf-8"?>
<p:tagLst xmlns:p="http://schemas.openxmlformats.org/presentationml/2006/main">
  <p:tag name="AS_UNIQUEID" val="303"/>
</p:tagLst>
</file>

<file path=ppt/tags/tag448.xml><?xml version="1.0" encoding="utf-8"?>
<p:tagLst xmlns:p="http://schemas.openxmlformats.org/presentationml/2006/main">
  <p:tag name="AS_UNIQUEID" val="304"/>
</p:tagLst>
</file>

<file path=ppt/tags/tag449.xml><?xml version="1.0" encoding="utf-8"?>
<p:tagLst xmlns:p="http://schemas.openxmlformats.org/presentationml/2006/main">
  <p:tag name="AS_UNIQUEID" val="305"/>
</p:tagLst>
</file>

<file path=ppt/tags/tag45.xml><?xml version="1.0" encoding="utf-8"?>
<p:tagLst xmlns:p="http://schemas.openxmlformats.org/presentationml/2006/main">
  <p:tag name="AS_UNIQUEID" val="451"/>
</p:tagLst>
</file>

<file path=ppt/tags/tag450.xml><?xml version="1.0" encoding="utf-8"?>
<p:tagLst xmlns:p="http://schemas.openxmlformats.org/presentationml/2006/main">
  <p:tag name="AS_UNIQUEID" val="306"/>
</p:tagLst>
</file>

<file path=ppt/tags/tag451.xml><?xml version="1.0" encoding="utf-8"?>
<p:tagLst xmlns:p="http://schemas.openxmlformats.org/presentationml/2006/main">
  <p:tag name="AS_UNIQUEID" val="307"/>
</p:tagLst>
</file>

<file path=ppt/tags/tag452.xml><?xml version="1.0" encoding="utf-8"?>
<p:tagLst xmlns:p="http://schemas.openxmlformats.org/presentationml/2006/main">
  <p:tag name="AS_UNIQUEID" val="308"/>
</p:tagLst>
</file>

<file path=ppt/tags/tag453.xml><?xml version="1.0" encoding="utf-8"?>
<p:tagLst xmlns:p="http://schemas.openxmlformats.org/presentationml/2006/main">
  <p:tag name="AS_UNIQUEID" val="309"/>
</p:tagLst>
</file>

<file path=ppt/tags/tag454.xml><?xml version="1.0" encoding="utf-8"?>
<p:tagLst xmlns:p="http://schemas.openxmlformats.org/presentationml/2006/main">
  <p:tag name="AS_UNIQUEID" val="310"/>
</p:tagLst>
</file>

<file path=ppt/tags/tag455.xml><?xml version="1.0" encoding="utf-8"?>
<p:tagLst xmlns:p="http://schemas.openxmlformats.org/presentationml/2006/main">
  <p:tag name="AS_UNIQUEID" val="311"/>
</p:tagLst>
</file>

<file path=ppt/tags/tag456.xml><?xml version="1.0" encoding="utf-8"?>
<p:tagLst xmlns:p="http://schemas.openxmlformats.org/presentationml/2006/main">
  <p:tag name="AS_UNIQUEID" val="312"/>
</p:tagLst>
</file>

<file path=ppt/tags/tag457.xml><?xml version="1.0" encoding="utf-8"?>
<p:tagLst xmlns:p="http://schemas.openxmlformats.org/presentationml/2006/main">
  <p:tag name="AS_UNIQUEID" val="313"/>
</p:tagLst>
</file>

<file path=ppt/tags/tag458.xml><?xml version="1.0" encoding="utf-8"?>
<p:tagLst xmlns:p="http://schemas.openxmlformats.org/presentationml/2006/main">
  <p:tag name="AS_UNIQUEID" val="314"/>
</p:tagLst>
</file>

<file path=ppt/tags/tag459.xml><?xml version="1.0" encoding="utf-8"?>
<p:tagLst xmlns:p="http://schemas.openxmlformats.org/presentationml/2006/main">
  <p:tag name="AS_UNIQUEID" val="315"/>
</p:tagLst>
</file>

<file path=ppt/tags/tag46.xml><?xml version="1.0" encoding="utf-8"?>
<p:tagLst xmlns:p="http://schemas.openxmlformats.org/presentationml/2006/main">
  <p:tag name="AS_UNIQUEID" val="452"/>
</p:tagLst>
</file>

<file path=ppt/tags/tag460.xml><?xml version="1.0" encoding="utf-8"?>
<p:tagLst xmlns:p="http://schemas.openxmlformats.org/presentationml/2006/main">
  <p:tag name="AS_UNIQUEID" val="316"/>
</p:tagLst>
</file>

<file path=ppt/tags/tag461.xml><?xml version="1.0" encoding="utf-8"?>
<p:tagLst xmlns:p="http://schemas.openxmlformats.org/presentationml/2006/main">
  <p:tag name="AS_UNIQUEID" val="317"/>
</p:tagLst>
</file>

<file path=ppt/tags/tag462.xml><?xml version="1.0" encoding="utf-8"?>
<p:tagLst xmlns:p="http://schemas.openxmlformats.org/presentationml/2006/main">
  <p:tag name="AS_UNIQUEID" val="318"/>
</p:tagLst>
</file>

<file path=ppt/tags/tag463.xml><?xml version="1.0" encoding="utf-8"?>
<p:tagLst xmlns:p="http://schemas.openxmlformats.org/presentationml/2006/main">
  <p:tag name="AS_UNIQUEID" val="319"/>
</p:tagLst>
</file>

<file path=ppt/tags/tag464.xml><?xml version="1.0" encoding="utf-8"?>
<p:tagLst xmlns:p="http://schemas.openxmlformats.org/presentationml/2006/main">
  <p:tag name="AS_UNIQUEID" val="320"/>
</p:tagLst>
</file>

<file path=ppt/tags/tag465.xml><?xml version="1.0" encoding="utf-8"?>
<p:tagLst xmlns:p="http://schemas.openxmlformats.org/presentationml/2006/main">
  <p:tag name="AS_UNIQUEID" val="321"/>
</p:tagLst>
</file>

<file path=ppt/tags/tag466.xml><?xml version="1.0" encoding="utf-8"?>
<p:tagLst xmlns:p="http://schemas.openxmlformats.org/presentationml/2006/main">
  <p:tag name="AS_UNIQUEID" val="322"/>
</p:tagLst>
</file>

<file path=ppt/tags/tag467.xml><?xml version="1.0" encoding="utf-8"?>
<p:tagLst xmlns:p="http://schemas.openxmlformats.org/presentationml/2006/main">
  <p:tag name="AS_UNIQUEID" val="323"/>
</p:tagLst>
</file>

<file path=ppt/tags/tag468.xml><?xml version="1.0" encoding="utf-8"?>
<p:tagLst xmlns:p="http://schemas.openxmlformats.org/presentationml/2006/main">
  <p:tag name="AS_UNIQUEID" val="324"/>
</p:tagLst>
</file>

<file path=ppt/tags/tag469.xml><?xml version="1.0" encoding="utf-8"?>
<p:tagLst xmlns:p="http://schemas.openxmlformats.org/presentationml/2006/main">
  <p:tag name="AS_UNIQUEID" val="325"/>
</p:tagLst>
</file>

<file path=ppt/tags/tag47.xml><?xml version="1.0" encoding="utf-8"?>
<p:tagLst xmlns:p="http://schemas.openxmlformats.org/presentationml/2006/main">
  <p:tag name="AS_UNIQUEID" val="453"/>
</p:tagLst>
</file>

<file path=ppt/tags/tag470.xml><?xml version="1.0" encoding="utf-8"?>
<p:tagLst xmlns:p="http://schemas.openxmlformats.org/presentationml/2006/main">
  <p:tag name="AS_UNIQUEID" val="326"/>
</p:tagLst>
</file>

<file path=ppt/tags/tag471.xml><?xml version="1.0" encoding="utf-8"?>
<p:tagLst xmlns:p="http://schemas.openxmlformats.org/presentationml/2006/main">
  <p:tag name="AS_UNIQUEID" val="327"/>
</p:tagLst>
</file>

<file path=ppt/tags/tag472.xml><?xml version="1.0" encoding="utf-8"?>
<p:tagLst xmlns:p="http://schemas.openxmlformats.org/presentationml/2006/main">
  <p:tag name="AS_UNIQUEID" val="328"/>
</p:tagLst>
</file>

<file path=ppt/tags/tag473.xml><?xml version="1.0" encoding="utf-8"?>
<p:tagLst xmlns:p="http://schemas.openxmlformats.org/presentationml/2006/main">
  <p:tag name="AS_UNIQUEID" val="329"/>
</p:tagLst>
</file>

<file path=ppt/tags/tag474.xml><?xml version="1.0" encoding="utf-8"?>
<p:tagLst xmlns:p="http://schemas.openxmlformats.org/presentationml/2006/main">
  <p:tag name="AS_UNIQUEID" val="330"/>
</p:tagLst>
</file>

<file path=ppt/tags/tag475.xml><?xml version="1.0" encoding="utf-8"?>
<p:tagLst xmlns:p="http://schemas.openxmlformats.org/presentationml/2006/main">
  <p:tag name="AS_UNIQUEID" val="331"/>
</p:tagLst>
</file>

<file path=ppt/tags/tag476.xml><?xml version="1.0" encoding="utf-8"?>
<p:tagLst xmlns:p="http://schemas.openxmlformats.org/presentationml/2006/main">
  <p:tag name="AS_UNIQUEID" val="332"/>
</p:tagLst>
</file>

<file path=ppt/tags/tag477.xml><?xml version="1.0" encoding="utf-8"?>
<p:tagLst xmlns:p="http://schemas.openxmlformats.org/presentationml/2006/main">
  <p:tag name="AS_UNIQUEID" val="333"/>
</p:tagLst>
</file>

<file path=ppt/tags/tag478.xml><?xml version="1.0" encoding="utf-8"?>
<p:tagLst xmlns:p="http://schemas.openxmlformats.org/presentationml/2006/main">
  <p:tag name="AS_UNIQUEID" val="334"/>
</p:tagLst>
</file>

<file path=ppt/tags/tag479.xml><?xml version="1.0" encoding="utf-8"?>
<p:tagLst xmlns:p="http://schemas.openxmlformats.org/presentationml/2006/main">
  <p:tag name="AS_UNIQUEID" val="335"/>
</p:tagLst>
</file>

<file path=ppt/tags/tag48.xml><?xml version="1.0" encoding="utf-8"?>
<p:tagLst xmlns:p="http://schemas.openxmlformats.org/presentationml/2006/main">
  <p:tag name="AS_UNIQUEID" val="454"/>
</p:tagLst>
</file>

<file path=ppt/tags/tag480.xml><?xml version="1.0" encoding="utf-8"?>
<p:tagLst xmlns:p="http://schemas.openxmlformats.org/presentationml/2006/main">
  <p:tag name="AS_UNIQUEID" val="336"/>
</p:tagLst>
</file>

<file path=ppt/tags/tag481.xml><?xml version="1.0" encoding="utf-8"?>
<p:tagLst xmlns:p="http://schemas.openxmlformats.org/presentationml/2006/main">
  <p:tag name="AS_UNIQUEID" val="337"/>
</p:tagLst>
</file>

<file path=ppt/tags/tag482.xml><?xml version="1.0" encoding="utf-8"?>
<p:tagLst xmlns:p="http://schemas.openxmlformats.org/presentationml/2006/main">
  <p:tag name="AS_UNIQUEID" val="338"/>
</p:tagLst>
</file>

<file path=ppt/tags/tag483.xml><?xml version="1.0" encoding="utf-8"?>
<p:tagLst xmlns:p="http://schemas.openxmlformats.org/presentationml/2006/main">
  <p:tag name="AS_UNIQUEID" val="339"/>
</p:tagLst>
</file>

<file path=ppt/tags/tag484.xml><?xml version="1.0" encoding="utf-8"?>
<p:tagLst xmlns:p="http://schemas.openxmlformats.org/presentationml/2006/main">
  <p:tag name="AS_UNIQUEID" val="340"/>
</p:tagLst>
</file>

<file path=ppt/tags/tag485.xml><?xml version="1.0" encoding="utf-8"?>
<p:tagLst xmlns:p="http://schemas.openxmlformats.org/presentationml/2006/main">
  <p:tag name="AS_UNIQUEID" val="341"/>
</p:tagLst>
</file>

<file path=ppt/tags/tag486.xml><?xml version="1.0" encoding="utf-8"?>
<p:tagLst xmlns:p="http://schemas.openxmlformats.org/presentationml/2006/main">
  <p:tag name="AS_UNIQUEID" val="342"/>
</p:tagLst>
</file>

<file path=ppt/tags/tag487.xml><?xml version="1.0" encoding="utf-8"?>
<p:tagLst xmlns:p="http://schemas.openxmlformats.org/presentationml/2006/main">
  <p:tag name="AS_UNIQUEID" val="343"/>
</p:tagLst>
</file>

<file path=ppt/tags/tag488.xml><?xml version="1.0" encoding="utf-8"?>
<p:tagLst xmlns:p="http://schemas.openxmlformats.org/presentationml/2006/main">
  <p:tag name="AS_UNIQUEID" val="344"/>
</p:tagLst>
</file>

<file path=ppt/tags/tag489.xml><?xml version="1.0" encoding="utf-8"?>
<p:tagLst xmlns:p="http://schemas.openxmlformats.org/presentationml/2006/main">
  <p:tag name="AS_UNIQUEID" val="345"/>
</p:tagLst>
</file>

<file path=ppt/tags/tag49.xml><?xml version="1.0" encoding="utf-8"?>
<p:tagLst xmlns:p="http://schemas.openxmlformats.org/presentationml/2006/main">
  <p:tag name="AS_UNIQUEID" val="455"/>
</p:tagLst>
</file>

<file path=ppt/tags/tag490.xml><?xml version="1.0" encoding="utf-8"?>
<p:tagLst xmlns:p="http://schemas.openxmlformats.org/presentationml/2006/main">
  <p:tag name="AS_UNIQUEID" val="346"/>
</p:tagLst>
</file>

<file path=ppt/tags/tag491.xml><?xml version="1.0" encoding="utf-8"?>
<p:tagLst xmlns:p="http://schemas.openxmlformats.org/presentationml/2006/main">
  <p:tag name="AS_UNIQUEID" val="347"/>
</p:tagLst>
</file>

<file path=ppt/tags/tag492.xml><?xml version="1.0" encoding="utf-8"?>
<p:tagLst xmlns:p="http://schemas.openxmlformats.org/presentationml/2006/main">
  <p:tag name="AS_UNIQUEID" val="348"/>
</p:tagLst>
</file>

<file path=ppt/tags/tag493.xml><?xml version="1.0" encoding="utf-8"?>
<p:tagLst xmlns:p="http://schemas.openxmlformats.org/presentationml/2006/main">
  <p:tag name="AS_UNIQUEID" val="349"/>
</p:tagLst>
</file>

<file path=ppt/tags/tag494.xml><?xml version="1.0" encoding="utf-8"?>
<p:tagLst xmlns:p="http://schemas.openxmlformats.org/presentationml/2006/main">
  <p:tag name="AS_UNIQUEID" val="350"/>
</p:tagLst>
</file>

<file path=ppt/tags/tag495.xml><?xml version="1.0" encoding="utf-8"?>
<p:tagLst xmlns:p="http://schemas.openxmlformats.org/presentationml/2006/main">
  <p:tag name="AS_UNIQUEID" val="351"/>
</p:tagLst>
</file>

<file path=ppt/tags/tag496.xml><?xml version="1.0" encoding="utf-8"?>
<p:tagLst xmlns:p="http://schemas.openxmlformats.org/presentationml/2006/main">
  <p:tag name="AS_UNIQUEID" val="352"/>
</p:tagLst>
</file>

<file path=ppt/tags/tag497.xml><?xml version="1.0" encoding="utf-8"?>
<p:tagLst xmlns:p="http://schemas.openxmlformats.org/presentationml/2006/main">
  <p:tag name="AS_UNIQUEID" val="353"/>
</p:tagLst>
</file>

<file path=ppt/tags/tag498.xml><?xml version="1.0" encoding="utf-8"?>
<p:tagLst xmlns:p="http://schemas.openxmlformats.org/presentationml/2006/main">
  <p:tag name="AS_UNIQUEID" val="354"/>
</p:tagLst>
</file>

<file path=ppt/tags/tag499.xml><?xml version="1.0" encoding="utf-8"?>
<p:tagLst xmlns:p="http://schemas.openxmlformats.org/presentationml/2006/main">
  <p:tag name="AS_UNIQUEID" val="355"/>
</p:tagLst>
</file>

<file path=ppt/tags/tag5.xml><?xml version="1.0" encoding="utf-8"?>
<p:tagLst xmlns:p="http://schemas.openxmlformats.org/presentationml/2006/main">
  <p:tag name="AS_UNIQUEID" val="411"/>
</p:tagLst>
</file>

<file path=ppt/tags/tag50.xml><?xml version="1.0" encoding="utf-8"?>
<p:tagLst xmlns:p="http://schemas.openxmlformats.org/presentationml/2006/main">
  <p:tag name="AS_UNIQUEID" val="456"/>
</p:tagLst>
</file>

<file path=ppt/tags/tag500.xml><?xml version="1.0" encoding="utf-8"?>
<p:tagLst xmlns:p="http://schemas.openxmlformats.org/presentationml/2006/main">
  <p:tag name="AS_UNIQUEID" val="356"/>
</p:tagLst>
</file>

<file path=ppt/tags/tag501.xml><?xml version="1.0" encoding="utf-8"?>
<p:tagLst xmlns:p="http://schemas.openxmlformats.org/presentationml/2006/main">
  <p:tag name="AS_UNIQUEID" val="357"/>
</p:tagLst>
</file>

<file path=ppt/tags/tag502.xml><?xml version="1.0" encoding="utf-8"?>
<p:tagLst xmlns:p="http://schemas.openxmlformats.org/presentationml/2006/main">
  <p:tag name="AS_UNIQUEID" val="358"/>
</p:tagLst>
</file>

<file path=ppt/tags/tag503.xml><?xml version="1.0" encoding="utf-8"?>
<p:tagLst xmlns:p="http://schemas.openxmlformats.org/presentationml/2006/main">
  <p:tag name="AS_UNIQUEID" val="359"/>
</p:tagLst>
</file>

<file path=ppt/tags/tag504.xml><?xml version="1.0" encoding="utf-8"?>
<p:tagLst xmlns:p="http://schemas.openxmlformats.org/presentationml/2006/main">
  <p:tag name="AS_UNIQUEID" val="360"/>
</p:tagLst>
</file>

<file path=ppt/tags/tag505.xml><?xml version="1.0" encoding="utf-8"?>
<p:tagLst xmlns:p="http://schemas.openxmlformats.org/presentationml/2006/main">
  <p:tag name="AS_UNIQUEID" val="361"/>
</p:tagLst>
</file>

<file path=ppt/tags/tag506.xml><?xml version="1.0" encoding="utf-8"?>
<p:tagLst xmlns:p="http://schemas.openxmlformats.org/presentationml/2006/main">
  <p:tag name="AS_UNIQUEID" val="362"/>
</p:tagLst>
</file>

<file path=ppt/tags/tag507.xml><?xml version="1.0" encoding="utf-8"?>
<p:tagLst xmlns:p="http://schemas.openxmlformats.org/presentationml/2006/main">
  <p:tag name="AS_UNIQUEID" val="363"/>
</p:tagLst>
</file>

<file path=ppt/tags/tag508.xml><?xml version="1.0" encoding="utf-8"?>
<p:tagLst xmlns:p="http://schemas.openxmlformats.org/presentationml/2006/main">
  <p:tag name="AS_UNIQUEID" val="364"/>
</p:tagLst>
</file>

<file path=ppt/tags/tag509.xml><?xml version="1.0" encoding="utf-8"?>
<p:tagLst xmlns:p="http://schemas.openxmlformats.org/presentationml/2006/main">
  <p:tag name="AS_UNIQUEID" val="365"/>
</p:tagLst>
</file>

<file path=ppt/tags/tag51.xml><?xml version="1.0" encoding="utf-8"?>
<p:tagLst xmlns:p="http://schemas.openxmlformats.org/presentationml/2006/main">
  <p:tag name="AS_UNIQUEID" val="457"/>
</p:tagLst>
</file>

<file path=ppt/tags/tag510.xml><?xml version="1.0" encoding="utf-8"?>
<p:tagLst xmlns:p="http://schemas.openxmlformats.org/presentationml/2006/main">
  <p:tag name="AS_UNIQUEID" val="366"/>
</p:tagLst>
</file>

<file path=ppt/tags/tag511.xml><?xml version="1.0" encoding="utf-8"?>
<p:tagLst xmlns:p="http://schemas.openxmlformats.org/presentationml/2006/main">
  <p:tag name="AS_UNIQUEID" val="367"/>
</p:tagLst>
</file>

<file path=ppt/tags/tag512.xml><?xml version="1.0" encoding="utf-8"?>
<p:tagLst xmlns:p="http://schemas.openxmlformats.org/presentationml/2006/main">
  <p:tag name="AS_UNIQUEID" val="368"/>
</p:tagLst>
</file>

<file path=ppt/tags/tag513.xml><?xml version="1.0" encoding="utf-8"?>
<p:tagLst xmlns:p="http://schemas.openxmlformats.org/presentationml/2006/main">
  <p:tag name="AS_UNIQUEID" val="369"/>
</p:tagLst>
</file>

<file path=ppt/tags/tag514.xml><?xml version="1.0" encoding="utf-8"?>
<p:tagLst xmlns:p="http://schemas.openxmlformats.org/presentationml/2006/main">
  <p:tag name="AS_UNIQUEID" val="370"/>
</p:tagLst>
</file>

<file path=ppt/tags/tag515.xml><?xml version="1.0" encoding="utf-8"?>
<p:tagLst xmlns:p="http://schemas.openxmlformats.org/presentationml/2006/main">
  <p:tag name="AS_UNIQUEID" val="371"/>
</p:tagLst>
</file>

<file path=ppt/tags/tag516.xml><?xml version="1.0" encoding="utf-8"?>
<p:tagLst xmlns:p="http://schemas.openxmlformats.org/presentationml/2006/main">
  <p:tag name="AS_UNIQUEID" val="372"/>
</p:tagLst>
</file>

<file path=ppt/tags/tag517.xml><?xml version="1.0" encoding="utf-8"?>
<p:tagLst xmlns:p="http://schemas.openxmlformats.org/presentationml/2006/main">
  <p:tag name="AS_UNIQUEID" val="373"/>
</p:tagLst>
</file>

<file path=ppt/tags/tag518.xml><?xml version="1.0" encoding="utf-8"?>
<p:tagLst xmlns:p="http://schemas.openxmlformats.org/presentationml/2006/main">
  <p:tag name="AS_UNIQUEID" val="374"/>
</p:tagLst>
</file>

<file path=ppt/tags/tag519.xml><?xml version="1.0" encoding="utf-8"?>
<p:tagLst xmlns:p="http://schemas.openxmlformats.org/presentationml/2006/main">
  <p:tag name="AS_UNIQUEID" val="375"/>
</p:tagLst>
</file>

<file path=ppt/tags/tag52.xml><?xml version="1.0" encoding="utf-8"?>
<p:tagLst xmlns:p="http://schemas.openxmlformats.org/presentationml/2006/main">
  <p:tag name="AS_UNIQUEID" val="458"/>
</p:tagLst>
</file>

<file path=ppt/tags/tag520.xml><?xml version="1.0" encoding="utf-8"?>
<p:tagLst xmlns:p="http://schemas.openxmlformats.org/presentationml/2006/main">
  <p:tag name="AS_UNIQUEID" val="376"/>
</p:tagLst>
</file>

<file path=ppt/tags/tag521.xml><?xml version="1.0" encoding="utf-8"?>
<p:tagLst xmlns:p="http://schemas.openxmlformats.org/presentationml/2006/main">
  <p:tag name="AS_UNIQUEID" val="377"/>
</p:tagLst>
</file>

<file path=ppt/tags/tag522.xml><?xml version="1.0" encoding="utf-8"?>
<p:tagLst xmlns:p="http://schemas.openxmlformats.org/presentationml/2006/main">
  <p:tag name="AS_UNIQUEID" val="378"/>
</p:tagLst>
</file>

<file path=ppt/tags/tag523.xml><?xml version="1.0" encoding="utf-8"?>
<p:tagLst xmlns:p="http://schemas.openxmlformats.org/presentationml/2006/main">
  <p:tag name="AS_UNIQUEID" val="379"/>
</p:tagLst>
</file>

<file path=ppt/tags/tag524.xml><?xml version="1.0" encoding="utf-8"?>
<p:tagLst xmlns:p="http://schemas.openxmlformats.org/presentationml/2006/main">
  <p:tag name="AS_UNIQUEID" val="380"/>
</p:tagLst>
</file>

<file path=ppt/tags/tag525.xml><?xml version="1.0" encoding="utf-8"?>
<p:tagLst xmlns:p="http://schemas.openxmlformats.org/presentationml/2006/main">
  <p:tag name="AS_UNIQUEID" val="381"/>
</p:tagLst>
</file>

<file path=ppt/tags/tag526.xml><?xml version="1.0" encoding="utf-8"?>
<p:tagLst xmlns:p="http://schemas.openxmlformats.org/presentationml/2006/main">
  <p:tag name="AS_UNIQUEID" val="382"/>
</p:tagLst>
</file>

<file path=ppt/tags/tag527.xml><?xml version="1.0" encoding="utf-8"?>
<p:tagLst xmlns:p="http://schemas.openxmlformats.org/presentationml/2006/main">
  <p:tag name="AS_UNIQUEID" val="383"/>
</p:tagLst>
</file>

<file path=ppt/tags/tag528.xml><?xml version="1.0" encoding="utf-8"?>
<p:tagLst xmlns:p="http://schemas.openxmlformats.org/presentationml/2006/main">
  <p:tag name="AS_UNIQUEID" val="384"/>
</p:tagLst>
</file>

<file path=ppt/tags/tag529.xml><?xml version="1.0" encoding="utf-8"?>
<p:tagLst xmlns:p="http://schemas.openxmlformats.org/presentationml/2006/main">
  <p:tag name="AS_UNIQUEID" val="385"/>
</p:tagLst>
</file>

<file path=ppt/tags/tag53.xml><?xml version="1.0" encoding="utf-8"?>
<p:tagLst xmlns:p="http://schemas.openxmlformats.org/presentationml/2006/main">
  <p:tag name="AS_UNIQUEID" val="459"/>
</p:tagLst>
</file>

<file path=ppt/tags/tag530.xml><?xml version="1.0" encoding="utf-8"?>
<p:tagLst xmlns:p="http://schemas.openxmlformats.org/presentationml/2006/main">
  <p:tag name="AS_UNIQUEID" val="386"/>
</p:tagLst>
</file>

<file path=ppt/tags/tag531.xml><?xml version="1.0" encoding="utf-8"?>
<p:tagLst xmlns:p="http://schemas.openxmlformats.org/presentationml/2006/main">
  <p:tag name="AS_UNIQUEID" val="387"/>
</p:tagLst>
</file>

<file path=ppt/tags/tag532.xml><?xml version="1.0" encoding="utf-8"?>
<p:tagLst xmlns:p="http://schemas.openxmlformats.org/presentationml/2006/main">
  <p:tag name="AS_UNIQUEID" val="388"/>
</p:tagLst>
</file>

<file path=ppt/tags/tag533.xml><?xml version="1.0" encoding="utf-8"?>
<p:tagLst xmlns:p="http://schemas.openxmlformats.org/presentationml/2006/main">
  <p:tag name="AS_UNIQUEID" val="389"/>
</p:tagLst>
</file>

<file path=ppt/tags/tag534.xml><?xml version="1.0" encoding="utf-8"?>
<p:tagLst xmlns:p="http://schemas.openxmlformats.org/presentationml/2006/main">
  <p:tag name="AS_UNIQUEID" val="390"/>
</p:tagLst>
</file>

<file path=ppt/tags/tag535.xml><?xml version="1.0" encoding="utf-8"?>
<p:tagLst xmlns:p="http://schemas.openxmlformats.org/presentationml/2006/main">
  <p:tag name="AS_UNIQUEID" val="391"/>
</p:tagLst>
</file>

<file path=ppt/tags/tag536.xml><?xml version="1.0" encoding="utf-8"?>
<p:tagLst xmlns:p="http://schemas.openxmlformats.org/presentationml/2006/main">
  <p:tag name="AS_UNIQUEID" val="392"/>
</p:tagLst>
</file>

<file path=ppt/tags/tag537.xml><?xml version="1.0" encoding="utf-8"?>
<p:tagLst xmlns:p="http://schemas.openxmlformats.org/presentationml/2006/main">
  <p:tag name="AS_UNIQUEID" val="393"/>
</p:tagLst>
</file>

<file path=ppt/tags/tag538.xml><?xml version="1.0" encoding="utf-8"?>
<p:tagLst xmlns:p="http://schemas.openxmlformats.org/presentationml/2006/main">
  <p:tag name="AS_UNIQUEID" val="394"/>
</p:tagLst>
</file>

<file path=ppt/tags/tag539.xml><?xml version="1.0" encoding="utf-8"?>
<p:tagLst xmlns:p="http://schemas.openxmlformats.org/presentationml/2006/main">
  <p:tag name="AS_UNIQUEID" val="395"/>
</p:tagLst>
</file>

<file path=ppt/tags/tag54.xml><?xml version="1.0" encoding="utf-8"?>
<p:tagLst xmlns:p="http://schemas.openxmlformats.org/presentationml/2006/main">
  <p:tag name="AS_UNIQUEID" val="460"/>
</p:tagLst>
</file>

<file path=ppt/tags/tag540.xml><?xml version="1.0" encoding="utf-8"?>
<p:tagLst xmlns:p="http://schemas.openxmlformats.org/presentationml/2006/main">
  <p:tag name="AS_UNIQUEID" val="396"/>
</p:tagLst>
</file>

<file path=ppt/tags/tag541.xml><?xml version="1.0" encoding="utf-8"?>
<p:tagLst xmlns:p="http://schemas.openxmlformats.org/presentationml/2006/main">
  <p:tag name="AS_UNIQUEID" val="397"/>
</p:tagLst>
</file>

<file path=ppt/tags/tag542.xml><?xml version="1.0" encoding="utf-8"?>
<p:tagLst xmlns:p="http://schemas.openxmlformats.org/presentationml/2006/main">
  <p:tag name="AS_UNIQUEID" val="398"/>
</p:tagLst>
</file>

<file path=ppt/tags/tag543.xml><?xml version="1.0" encoding="utf-8"?>
<p:tagLst xmlns:p="http://schemas.openxmlformats.org/presentationml/2006/main">
  <p:tag name="AS_UNIQUEID" val="399"/>
</p:tagLst>
</file>

<file path=ppt/tags/tag544.xml><?xml version="1.0" encoding="utf-8"?>
<p:tagLst xmlns:p="http://schemas.openxmlformats.org/presentationml/2006/main">
  <p:tag name="AS_UNIQUEID" val="400"/>
</p:tagLst>
</file>

<file path=ppt/tags/tag545.xml><?xml version="1.0" encoding="utf-8"?>
<p:tagLst xmlns:p="http://schemas.openxmlformats.org/presentationml/2006/main">
  <p:tag name="AS_UNIQUEID" val="401"/>
</p:tagLst>
</file>

<file path=ppt/tags/tag546.xml><?xml version="1.0" encoding="utf-8"?>
<p:tagLst xmlns:p="http://schemas.openxmlformats.org/presentationml/2006/main">
  <p:tag name="AS_UNIQUEID" val="402"/>
</p:tagLst>
</file>

<file path=ppt/tags/tag547.xml><?xml version="1.0" encoding="utf-8"?>
<p:tagLst xmlns:p="http://schemas.openxmlformats.org/presentationml/2006/main">
  <p:tag name="AS_UNIQUEID" val="403"/>
</p:tagLst>
</file>

<file path=ppt/tags/tag548.xml><?xml version="1.0" encoding="utf-8"?>
<p:tagLst xmlns:p="http://schemas.openxmlformats.org/presentationml/2006/main">
  <p:tag name="AS_UNIQUEID" val="404"/>
</p:tagLst>
</file>

<file path=ppt/tags/tag549.xml><?xml version="1.0" encoding="utf-8"?>
<p:tagLst xmlns:p="http://schemas.openxmlformats.org/presentationml/2006/main">
  <p:tag name="AS_UNIQUEID" val="405"/>
</p:tagLst>
</file>

<file path=ppt/tags/tag55.xml><?xml version="1.0" encoding="utf-8"?>
<p:tagLst xmlns:p="http://schemas.openxmlformats.org/presentationml/2006/main">
  <p:tag name="AS_UNIQUEID" val="461"/>
</p:tagLst>
</file>

<file path=ppt/tags/tag550.xml><?xml version="1.0" encoding="utf-8"?>
<p:tagLst xmlns:p="http://schemas.openxmlformats.org/presentationml/2006/main">
  <p:tag name="AS_UNIQUEID" val="406"/>
</p:tagLst>
</file>

<file path=ppt/tags/tag55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56.xml><?xml version="1.0" encoding="utf-8"?>
<p:tagLst xmlns:p="http://schemas.openxmlformats.org/presentationml/2006/main">
  <p:tag name="AS_UNIQUEID" val="462"/>
</p:tagLst>
</file>

<file path=ppt/tags/tag57.xml><?xml version="1.0" encoding="utf-8"?>
<p:tagLst xmlns:p="http://schemas.openxmlformats.org/presentationml/2006/main">
  <p:tag name="AS_UNIQUEID" val="463"/>
</p:tagLst>
</file>

<file path=ppt/tags/tag58.xml><?xml version="1.0" encoding="utf-8"?>
<p:tagLst xmlns:p="http://schemas.openxmlformats.org/presentationml/2006/main">
  <p:tag name="AS_UNIQUEID" val="464"/>
</p:tagLst>
</file>

<file path=ppt/tags/tag59.xml><?xml version="1.0" encoding="utf-8"?>
<p:tagLst xmlns:p="http://schemas.openxmlformats.org/presentationml/2006/main">
  <p:tag name="AS_UNIQUEID" val="465"/>
</p:tagLst>
</file>

<file path=ppt/tags/tag6.xml><?xml version="1.0" encoding="utf-8"?>
<p:tagLst xmlns:p="http://schemas.openxmlformats.org/presentationml/2006/main">
  <p:tag name="AS_UNIQUEID" val="412"/>
</p:tagLst>
</file>

<file path=ppt/tags/tag60.xml><?xml version="1.0" encoding="utf-8"?>
<p:tagLst xmlns:p="http://schemas.openxmlformats.org/presentationml/2006/main">
  <p:tag name="AS_UNIQUEID" val="466"/>
</p:tagLst>
</file>

<file path=ppt/tags/tag61.xml><?xml version="1.0" encoding="utf-8"?>
<p:tagLst xmlns:p="http://schemas.openxmlformats.org/presentationml/2006/main">
  <p:tag name="AS_UNIQUEID" val="467"/>
</p:tagLst>
</file>

<file path=ppt/tags/tag62.xml><?xml version="1.0" encoding="utf-8"?>
<p:tagLst xmlns:p="http://schemas.openxmlformats.org/presentationml/2006/main">
  <p:tag name="AS_UNIQUEID" val="468"/>
</p:tagLst>
</file>

<file path=ppt/tags/tag63.xml><?xml version="1.0" encoding="utf-8"?>
<p:tagLst xmlns:p="http://schemas.openxmlformats.org/presentationml/2006/main">
  <p:tag name="AS_UNIQUEID" val="469"/>
</p:tagLst>
</file>

<file path=ppt/tags/tag64.xml><?xml version="1.0" encoding="utf-8"?>
<p:tagLst xmlns:p="http://schemas.openxmlformats.org/presentationml/2006/main">
  <p:tag name="AS_UNIQUEID" val="470"/>
</p:tagLst>
</file>

<file path=ppt/tags/tag65.xml><?xml version="1.0" encoding="utf-8"?>
<p:tagLst xmlns:p="http://schemas.openxmlformats.org/presentationml/2006/main">
  <p:tag name="AS_UNIQUEID" val="471"/>
</p:tagLst>
</file>

<file path=ppt/tags/tag66.xml><?xml version="1.0" encoding="utf-8"?>
<p:tagLst xmlns:p="http://schemas.openxmlformats.org/presentationml/2006/main">
  <p:tag name="AS_UNIQUEID" val="472"/>
</p:tagLst>
</file>

<file path=ppt/tags/tag67.xml><?xml version="1.0" encoding="utf-8"?>
<p:tagLst xmlns:p="http://schemas.openxmlformats.org/presentationml/2006/main">
  <p:tag name="AS_UNIQUEID" val="473"/>
</p:tagLst>
</file>

<file path=ppt/tags/tag68.xml><?xml version="1.0" encoding="utf-8"?>
<p:tagLst xmlns:p="http://schemas.openxmlformats.org/presentationml/2006/main">
  <p:tag name="AS_UNIQUEID" val="474"/>
</p:tagLst>
</file>

<file path=ppt/tags/tag69.xml><?xml version="1.0" encoding="utf-8"?>
<p:tagLst xmlns:p="http://schemas.openxmlformats.org/presentationml/2006/main">
  <p:tag name="AS_UNIQUEID" val="475"/>
</p:tagLst>
</file>

<file path=ppt/tags/tag7.xml><?xml version="1.0" encoding="utf-8"?>
<p:tagLst xmlns:p="http://schemas.openxmlformats.org/presentationml/2006/main">
  <p:tag name="AS_UNIQUEID" val="413"/>
</p:tagLst>
</file>

<file path=ppt/tags/tag70.xml><?xml version="1.0" encoding="utf-8"?>
<p:tagLst xmlns:p="http://schemas.openxmlformats.org/presentationml/2006/main">
  <p:tag name="AS_UNIQUEID" val="476"/>
</p:tagLst>
</file>

<file path=ppt/tags/tag71.xml><?xml version="1.0" encoding="utf-8"?>
<p:tagLst xmlns:p="http://schemas.openxmlformats.org/presentationml/2006/main">
  <p:tag name="AS_UNIQUEID" val="477"/>
</p:tagLst>
</file>

<file path=ppt/tags/tag72.xml><?xml version="1.0" encoding="utf-8"?>
<p:tagLst xmlns:p="http://schemas.openxmlformats.org/presentationml/2006/main">
  <p:tag name="AS_UNIQUEID" val="478"/>
</p:tagLst>
</file>

<file path=ppt/tags/tag73.xml><?xml version="1.0" encoding="utf-8"?>
<p:tagLst xmlns:p="http://schemas.openxmlformats.org/presentationml/2006/main">
  <p:tag name="AS_UNIQUEID" val="479"/>
</p:tagLst>
</file>

<file path=ppt/tags/tag74.xml><?xml version="1.0" encoding="utf-8"?>
<p:tagLst xmlns:p="http://schemas.openxmlformats.org/presentationml/2006/main">
  <p:tag name="AS_UNIQUEID" val="480"/>
</p:tagLst>
</file>

<file path=ppt/tags/tag75.xml><?xml version="1.0" encoding="utf-8"?>
<p:tagLst xmlns:p="http://schemas.openxmlformats.org/presentationml/2006/main">
  <p:tag name="AS_UNIQUEID" val="481"/>
</p:tagLst>
</file>

<file path=ppt/tags/tag76.xml><?xml version="1.0" encoding="utf-8"?>
<p:tagLst xmlns:p="http://schemas.openxmlformats.org/presentationml/2006/main">
  <p:tag name="AS_UNIQUEID" val="482"/>
</p:tagLst>
</file>

<file path=ppt/tags/tag77.xml><?xml version="1.0" encoding="utf-8"?>
<p:tagLst xmlns:p="http://schemas.openxmlformats.org/presentationml/2006/main">
  <p:tag name="AS_UNIQUEID" val="483"/>
</p:tagLst>
</file>

<file path=ppt/tags/tag78.xml><?xml version="1.0" encoding="utf-8"?>
<p:tagLst xmlns:p="http://schemas.openxmlformats.org/presentationml/2006/main">
  <p:tag name="AS_UNIQUEID" val="484"/>
</p:tagLst>
</file>

<file path=ppt/tags/tag79.xml><?xml version="1.0" encoding="utf-8"?>
<p:tagLst xmlns:p="http://schemas.openxmlformats.org/presentationml/2006/main">
  <p:tag name="AS_UNIQUEID" val="485"/>
</p:tagLst>
</file>

<file path=ppt/tags/tag8.xml><?xml version="1.0" encoding="utf-8"?>
<p:tagLst xmlns:p="http://schemas.openxmlformats.org/presentationml/2006/main">
  <p:tag name="AS_UNIQUEID" val="414"/>
</p:tagLst>
</file>

<file path=ppt/tags/tag80.xml><?xml version="1.0" encoding="utf-8"?>
<p:tagLst xmlns:p="http://schemas.openxmlformats.org/presentationml/2006/main">
  <p:tag name="AS_UNIQUEID" val="486"/>
</p:tagLst>
</file>

<file path=ppt/tags/tag81.xml><?xml version="1.0" encoding="utf-8"?>
<p:tagLst xmlns:p="http://schemas.openxmlformats.org/presentationml/2006/main">
  <p:tag name="AS_UNIQUEID" val="487"/>
</p:tagLst>
</file>

<file path=ppt/tags/tag82.xml><?xml version="1.0" encoding="utf-8"?>
<p:tagLst xmlns:p="http://schemas.openxmlformats.org/presentationml/2006/main">
  <p:tag name="AS_UNIQUEID" val="488"/>
</p:tagLst>
</file>

<file path=ppt/tags/tag83.xml><?xml version="1.0" encoding="utf-8"?>
<p:tagLst xmlns:p="http://schemas.openxmlformats.org/presentationml/2006/main">
  <p:tag name="AS_UNIQUEID" val="489"/>
</p:tagLst>
</file>

<file path=ppt/tags/tag84.xml><?xml version="1.0" encoding="utf-8"?>
<p:tagLst xmlns:p="http://schemas.openxmlformats.org/presentationml/2006/main">
  <p:tag name="AS_UNIQUEID" val="490"/>
</p:tagLst>
</file>

<file path=ppt/tags/tag85.xml><?xml version="1.0" encoding="utf-8"?>
<p:tagLst xmlns:p="http://schemas.openxmlformats.org/presentationml/2006/main">
  <p:tag name="AS_UNIQUEID" val="491"/>
</p:tagLst>
</file>

<file path=ppt/tags/tag86.xml><?xml version="1.0" encoding="utf-8"?>
<p:tagLst xmlns:p="http://schemas.openxmlformats.org/presentationml/2006/main">
  <p:tag name="AS_UNIQUEID" val="492"/>
</p:tagLst>
</file>

<file path=ppt/tags/tag87.xml><?xml version="1.0" encoding="utf-8"?>
<p:tagLst xmlns:p="http://schemas.openxmlformats.org/presentationml/2006/main">
  <p:tag name="AS_UNIQUEID" val="493"/>
</p:tagLst>
</file>

<file path=ppt/tags/tag88.xml><?xml version="1.0" encoding="utf-8"?>
<p:tagLst xmlns:p="http://schemas.openxmlformats.org/presentationml/2006/main">
  <p:tag name="AS_UNIQUEID" val="494"/>
</p:tagLst>
</file>

<file path=ppt/tags/tag89.xml><?xml version="1.0" encoding="utf-8"?>
<p:tagLst xmlns:p="http://schemas.openxmlformats.org/presentationml/2006/main">
  <p:tag name="AS_UNIQUEID" val="495"/>
</p:tagLst>
</file>

<file path=ppt/tags/tag9.xml><?xml version="1.0" encoding="utf-8"?>
<p:tagLst xmlns:p="http://schemas.openxmlformats.org/presentationml/2006/main">
  <p:tag name="AS_UNIQUEID" val="415"/>
</p:tagLst>
</file>

<file path=ppt/tags/tag90.xml><?xml version="1.0" encoding="utf-8"?>
<p:tagLst xmlns:p="http://schemas.openxmlformats.org/presentationml/2006/main">
  <p:tag name="AS_UNIQUEID" val="496"/>
</p:tagLst>
</file>

<file path=ppt/tags/tag91.xml><?xml version="1.0" encoding="utf-8"?>
<p:tagLst xmlns:p="http://schemas.openxmlformats.org/presentationml/2006/main">
  <p:tag name="AS_UNIQUEID" val="497"/>
</p:tagLst>
</file>

<file path=ppt/tags/tag92.xml><?xml version="1.0" encoding="utf-8"?>
<p:tagLst xmlns:p="http://schemas.openxmlformats.org/presentationml/2006/main">
  <p:tag name="AS_UNIQUEID" val="498"/>
</p:tagLst>
</file>

<file path=ppt/tags/tag93.xml><?xml version="1.0" encoding="utf-8"?>
<p:tagLst xmlns:p="http://schemas.openxmlformats.org/presentationml/2006/main">
  <p:tag name="AS_UNIQUEID" val="499"/>
</p:tagLst>
</file>

<file path=ppt/tags/tag94.xml><?xml version="1.0" encoding="utf-8"?>
<p:tagLst xmlns:p="http://schemas.openxmlformats.org/presentationml/2006/main">
  <p:tag name="AS_UNIQUEID" val="500"/>
</p:tagLst>
</file>

<file path=ppt/tags/tag95.xml><?xml version="1.0" encoding="utf-8"?>
<p:tagLst xmlns:p="http://schemas.openxmlformats.org/presentationml/2006/main">
  <p:tag name="AS_UNIQUEID" val="501"/>
</p:tagLst>
</file>

<file path=ppt/tags/tag96.xml><?xml version="1.0" encoding="utf-8"?>
<p:tagLst xmlns:p="http://schemas.openxmlformats.org/presentationml/2006/main">
  <p:tag name="AS_UNIQUEID" val="502"/>
</p:tagLst>
</file>

<file path=ppt/tags/tag97.xml><?xml version="1.0" encoding="utf-8"?>
<p:tagLst xmlns:p="http://schemas.openxmlformats.org/presentationml/2006/main">
  <p:tag name="AS_UNIQUEID" val="503"/>
</p:tagLst>
</file>

<file path=ppt/tags/tag98.xml><?xml version="1.0" encoding="utf-8"?>
<p:tagLst xmlns:p="http://schemas.openxmlformats.org/presentationml/2006/main">
  <p:tag name="AS_UNIQUEID" val="504"/>
</p:tagLst>
</file>

<file path=ppt/tags/tag99.xml><?xml version="1.0" encoding="utf-8"?>
<p:tagLst xmlns:p="http://schemas.openxmlformats.org/presentationml/2006/main">
  <p:tag name="AS_UNIQUEID" val="505"/>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144</Paragraphs>
  <Slides>23</Slides>
  <Notes>6</Notes>
  <TotalTime>0</TotalTime>
  <HiddenSlides>0</HiddenSlides>
  <MMClips>1</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23</vt:i4>
      </vt:variant>
    </vt:vector>
  </HeadingPairs>
  <TitlesOfParts>
    <vt:vector baseType="lpstr" size="35">
      <vt:lpstr>Arial</vt:lpstr>
      <vt:lpstr>Calibri Light</vt:lpstr>
      <vt:lpstr>Calibri</vt:lpstr>
      <vt:lpstr>微软雅黑</vt:lpstr>
      <vt:lpstr>宋体</vt:lpstr>
      <vt:lpstr>华文楷体</vt:lpstr>
      <vt:lpstr>禹卫书法行书简体 </vt:lpstr>
      <vt:lpstr>Lato Regular</vt:lpstr>
      <vt:lpstr>MyriadSetPro-Semibold</vt:lpstr>
      <vt:lpstr>李旭科书法</vt:lpstr>
      <vt:lpstr>楷体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2021-08-22T11:51:32Z</dcterms:created>
  <cp:lastPrinted>2021-08-22T11:51:32Z</cp:lastPrinted>
  <dcterms:modified xsi:type="dcterms:W3CDTF">2021-08-22T05:37:23Z</dcterms:modified>
  <cp:revision>1</cp:revision>
</cp:coreProperties>
</file>