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3" r:id="rId9"/>
    <p:sldId id="280" r:id="rId10"/>
    <p:sldId id="281" r:id="rId11"/>
    <p:sldId id="282" r:id="rId12"/>
    <p:sldId id="262" r:id="rId13"/>
    <p:sldId id="266" r:id="rId14"/>
    <p:sldId id="261" r:id="rId15"/>
    <p:sldId id="264" r:id="rId16"/>
    <p:sldId id="267" r:id="rId17"/>
    <p:sldId id="268" r:id="rId18"/>
    <p:sldId id="269" r:id="rId19"/>
    <p:sldId id="283" r:id="rId20"/>
    <p:sldId id="284" r:id="rId21"/>
    <p:sldId id="285" r:id="rId22"/>
    <p:sldId id="286" r:id="rId23"/>
    <p:sldId id="265" r:id="rId24"/>
    <p:sldId id="271" r:id="rId25"/>
    <p:sldId id="272" r:id="rId26"/>
    <p:sldId id="273" r:id="rId27"/>
    <p:sldId id="279" r:id="rId28"/>
    <p:sldId id="274" r:id="rId29"/>
    <p:sldId id="276" r:id="rId30"/>
    <p:sldId id="275" r:id="rId31"/>
    <p:sldId id="277" r:id="rId32"/>
    <p:sldId id="278" r:id="rId33"/>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4660"/>
  </p:normalViewPr>
  <p:slideViewPr>
    <p:cSldViewPr>
      <p:cViewPr varScale="1">
        <p:scale>
          <a:sx n="111" d="100"/>
          <a:sy n="111" d="100"/>
        </p:scale>
        <p:origin x="432" y="96"/>
      </p:cViewPr>
      <p:guideLst>
        <p:guide orient="horz" pos="1620"/>
        <p:guide pos="2880"/>
      </p:guideLst>
    </p:cSldViewPr>
  </p:slideViewPr>
  <p:notesTextViewPr>
    <p:cViewPr>
      <p:scale>
        <a:sx n="125" d="100"/>
        <a:sy n="125"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DC17A-4477-4F72-A0E7-D0F042BF9914}" type="datetimeFigureOut">
              <a:rPr lang="zh-CN" altLang="en-US" smtClean="0"/>
              <a:t>2018/5/30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58DE2-74AF-4D07-BDC1-29FF74FBF8F3}" type="slidenum">
              <a:rPr lang="zh-CN" altLang="en-US" smtClean="0"/>
              <a:t>‹#›</a:t>
            </a:fld>
            <a:endParaRPr lang="zh-CN" altLang="en-US"/>
          </a:p>
        </p:txBody>
      </p:sp>
    </p:spTree>
    <p:extLst>
      <p:ext uri="{BB962C8B-B14F-4D97-AF65-F5344CB8AC3E}">
        <p14:creationId val="421083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666062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71786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598694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378241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835276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574648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374770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784650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570396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205339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907594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21195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238186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18745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583100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074728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469801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856587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295547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100917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309266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663627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171044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462409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512484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041960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266437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332017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926408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74599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215967355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104610612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314775945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821294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178621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848214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482460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19188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81378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048926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67545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49625755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828697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422717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099911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416242586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164193853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199541874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245826411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40359187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2917553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53C8AB-AA05-4CBA-B9E2-8C63916BE8CD}" type="datetimeFigureOut">
              <a:rPr lang="zh-CN" altLang="en-US" smtClean="0"/>
              <a:t>2018/5/30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151036-D240-47F7-AC23-8AD6E5494E5B}" type="slidenum">
              <a:rPr lang="zh-CN" altLang="en-US" smtClean="0"/>
              <a:t>‹#›</a:t>
            </a:fld>
            <a:endParaRPr lang="zh-CN" altLang="en-US"/>
          </a:p>
        </p:txBody>
      </p:sp>
    </p:spTree>
    <p:extLst>
      <p:ext uri="{BB962C8B-B14F-4D97-AF65-F5344CB8AC3E}">
        <p14:creationId val="203858819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53C8AB-AA05-4CBA-B9E2-8C63916BE8CD}" type="datetimeFigureOut">
              <a:rPr lang="zh-CN" altLang="en-US" smtClean="0"/>
              <a:t>2018/5/30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151036-D240-47F7-AC23-8AD6E5494E5B}" type="slidenum">
              <a:rPr lang="zh-CN" altLang="en-US" smtClean="0"/>
              <a:t>‹#›</a:t>
            </a:fld>
            <a:endParaRPr lang="zh-CN" altLang="en-US"/>
          </a:p>
        </p:txBody>
      </p:sp>
    </p:spTree>
    <p:extLst>
      <p:ext uri="{BB962C8B-B14F-4D97-AF65-F5344CB8AC3E}">
        <p14:creationId val="2761868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6054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2.jpeg" Type="http://schemas.openxmlformats.org/officeDocument/2006/relationships/image"/><Relationship Id="rId4"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 Id="rId6" Target="../media/image2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28.jpeg" Type="http://schemas.openxmlformats.org/officeDocument/2006/relationships/image"/><Relationship Id="rId7" Target="../media/image2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28.jpeg" Type="http://schemas.openxmlformats.org/officeDocument/2006/relationships/image"/><Relationship Id="rId7" Target="../media/image2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30.jpe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33.jpe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 Id="rId6" Target="../media/image3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37.tiff" Type="http://schemas.openxmlformats.org/officeDocument/2006/relationships/image"/><Relationship Id="rId4" Target="../media/image38.jpeg" Type="http://schemas.openxmlformats.org/officeDocument/2006/relationships/image"/><Relationship Id="rId5" Target="../media/image39.jpeg" Type="http://schemas.openxmlformats.org/officeDocument/2006/relationships/image"/><Relationship Id="rId6" Target="../media/image4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41.jpeg" Type="http://schemas.openxmlformats.org/officeDocument/2006/relationships/image"/><Relationship Id="rId4" Target="../media/image42.jpeg" Type="http://schemas.openxmlformats.org/officeDocument/2006/relationships/image"/><Relationship Id="rId5" Target="../media/image43.jpeg" Type="http://schemas.openxmlformats.org/officeDocument/2006/relationships/image"/><Relationship Id="rId6" Target="../media/image4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45.jpeg" Type="http://schemas.openxmlformats.org/officeDocument/2006/relationships/image"/><Relationship Id="rId4" Target="../media/image46.jpeg" Type="http://schemas.openxmlformats.org/officeDocument/2006/relationships/image"/><Relationship Id="rId5" Target="../media/image4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4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49.jpeg" Type="http://schemas.openxmlformats.org/officeDocument/2006/relationships/image"/><Relationship Id="rId4" Target="../media/image5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51.jpeg" Type="http://schemas.openxmlformats.org/officeDocument/2006/relationships/image"/><Relationship Id="rId4" Target="../media/image52.jpeg" Type="http://schemas.openxmlformats.org/officeDocument/2006/relationships/image"/><Relationship Id="rId5" Target="../media/image5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54.jpeg" Type="http://schemas.openxmlformats.org/officeDocument/2006/relationships/image"/><Relationship Id="rId4" Target="../media/image55.jpeg" Type="http://schemas.openxmlformats.org/officeDocument/2006/relationships/image"/><Relationship Id="rId5" Target="../media/image56.jpeg" Type="http://schemas.openxmlformats.org/officeDocument/2006/relationships/image"/><Relationship Id="rId6" Target="../media/image5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28.jpeg" Type="http://schemas.openxmlformats.org/officeDocument/2006/relationships/image"/><Relationship Id="rId4" Target="../media/image25.jpeg" Type="http://schemas.openxmlformats.org/officeDocument/2006/relationships/image"/><Relationship Id="rId5" Target="../media/image58.jpeg" Type="http://schemas.openxmlformats.org/officeDocument/2006/relationships/image"/><Relationship Id="rId6" Target="../media/image26.jpeg" Type="http://schemas.openxmlformats.org/officeDocument/2006/relationships/image"/><Relationship Id="rId7" Target="../media/image59.jpeg" Type="http://schemas.openxmlformats.org/officeDocument/2006/relationships/image"/><Relationship Id="rId8" Target="../media/image29.jpeg" Type="http://schemas.openxmlformats.org/officeDocument/2006/relationships/image"/><Relationship Id="rId9" Target="../media/image2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60.jpeg" Type="http://schemas.openxmlformats.org/officeDocument/2006/relationships/image"/><Relationship Id="rId4" Target="../media/image61.jpeg" Type="http://schemas.openxmlformats.org/officeDocument/2006/relationships/image"/><Relationship Id="rId5" Target="../media/image6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63.jpeg" Type="http://schemas.openxmlformats.org/officeDocument/2006/relationships/image"/><Relationship Id="rId4" Target="../media/image64.jpeg" Type="http://schemas.openxmlformats.org/officeDocument/2006/relationships/image"/><Relationship Id="rId5" Target="../media/image65.jpeg" Type="http://schemas.openxmlformats.org/officeDocument/2006/relationships/image"/><Relationship Id="rId6" Target="../media/image66.jpeg" Type="http://schemas.openxmlformats.org/officeDocument/2006/relationships/image"/><Relationship Id="rId7" Target="../media/image67.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68.jpeg" Type="http://schemas.openxmlformats.org/officeDocument/2006/relationships/image"/><Relationship Id="rId4" Target="../media/image69.jpeg" Type="http://schemas.openxmlformats.org/officeDocument/2006/relationships/image"/><Relationship Id="rId5" Target="../media/image65.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7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 Id="rId4" Target="../media/image9.jpeg" Type="http://schemas.openxmlformats.org/officeDocument/2006/relationships/image"/><Relationship Id="rId5" Target="../media/image10.tif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0" y="0"/>
            <a:ext cx="9144000" cy="5143500"/>
          </a:xfrm>
          <a:prstGeom prst="rect">
            <a:avLst/>
          </a:prstGeom>
          <a:blipFill dpi="0" rotWithShape="1">
            <a:blip r:embed="rId3">
              <a:extLst>
                <a:ext uri="{BEBA8EAE-BF5A-486C-A8C5-ECC9F3942E4B}">
                  <a14:imgProps>
                    <a14:imgLayer xmlns:d3p1="http://schemas.openxmlformats.org/officeDocument/2006/relationships" d3p1:embed="">
                      <a14:imgEffect>
                        <a14:saturation sat="0"/>
                      </a14:imgEffect>
                      <a14:imgEffect>
                        <a14:brightnessContrast bright="20000" contrast="-20000"/>
                      </a14:imgEffect>
                    </a14:imgLayer>
                  </a14:imgProps>
                </a:ext>
                <a:ext uri="{28A0092B-C50C-407E-A947-70E740481C1C}">
                  <a14:useLocalDpi val="0"/>
                </a:ext>
              </a:extLst>
            </a:blip>
            <a:stretch>
              <a:fillRect l="-5936" r="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0" y="-13300"/>
            <a:ext cx="4958866" cy="5163450"/>
          </a:xfrm>
          <a:custGeom>
            <a:rect b="b" l="l" r="r" t="t"/>
            <a:pathLst>
              <a:path h="5163450" w="4958866">
                <a:moveTo>
                  <a:pt x="0" y="0"/>
                </a:moveTo>
                <a:lnTo>
                  <a:pt x="755577" y="0"/>
                </a:lnTo>
                <a:lnTo>
                  <a:pt x="899592" y="0"/>
                </a:lnTo>
                <a:lnTo>
                  <a:pt x="1508303" y="0"/>
                </a:lnTo>
                <a:lnTo>
                  <a:pt x="3955209" y="0"/>
                </a:lnTo>
                <a:lnTo>
                  <a:pt x="4206139" y="0"/>
                </a:lnTo>
                <a:cubicBezTo>
                  <a:pt x="4666577" y="617385"/>
                  <a:pt x="4958866" y="1544845"/>
                  <a:pt x="4958866" y="2581725"/>
                </a:cubicBezTo>
                <a:cubicBezTo>
                  <a:pt x="4958866" y="3614989"/>
                  <a:pt x="4668612" y="4539595"/>
                  <a:pt x="4210704" y="5156800"/>
                </a:cubicBezTo>
                <a:lnTo>
                  <a:pt x="3955209" y="5156800"/>
                </a:lnTo>
                <a:lnTo>
                  <a:pt x="3955209" y="5163450"/>
                </a:lnTo>
                <a:lnTo>
                  <a:pt x="755577" y="5163450"/>
                </a:lnTo>
                <a:lnTo>
                  <a:pt x="755577" y="5156800"/>
                </a:lnTo>
                <a:lnTo>
                  <a:pt x="0" y="5156800"/>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333597" y="1779662"/>
            <a:ext cx="1866900" cy="213360"/>
          </a:xfrm>
          <a:prstGeom prst="rect">
            <a:avLst/>
          </a:prstGeom>
        </p:spPr>
        <p:txBody>
          <a:bodyPr bIns="0" lIns="0" rIns="0" tIns="0" wrap="none">
            <a:spAutoFit/>
          </a:bodyPr>
          <a:lstStyle/>
          <a:p>
            <a:r>
              <a:rPr altLang="zh-CN" lang="en-US" smtClean="0" sz="1400">
                <a:solidFill>
                  <a:schemeClr val="bg1"/>
                </a:solidFill>
                <a:latin charset="-122" pitchFamily="2" typeface="方正兰亭中黑_GBK"/>
                <a:ea charset="-122" pitchFamily="2" typeface="方正兰亭中黑_GBK"/>
              </a:rPr>
              <a:t>2014~2015公司作品集锦</a:t>
            </a:r>
          </a:p>
        </p:txBody>
      </p:sp>
      <p:pic>
        <p:nvPicPr>
          <p:cNvPr id="30" name="图片 29"/>
          <p:cNvPicPr>
            <a:picLocks noChangeAspect="1"/>
          </p:cNvPicPr>
          <p:nvPr/>
        </p:nvPicPr>
        <p:blipFill>
          <a:blip r:embed="rId4">
            <a:extLst>
              <a:ext uri="{28A0092B-C50C-407E-A947-70E740481C1C}">
                <a14:useLocalDpi val="0"/>
              </a:ext>
            </a:extLst>
          </a:blip>
          <a:stretch>
            <a:fillRect/>
          </a:stretch>
        </p:blipFill>
        <p:spPr>
          <a:xfrm>
            <a:off x="598728" y="2051589"/>
            <a:ext cx="3858848" cy="1033672"/>
          </a:xfrm>
          <a:prstGeom prst="rect">
            <a:avLst/>
          </a:prstGeom>
        </p:spPr>
      </p:pic>
    </p:spTree>
    <p:extLst>
      <p:ext uri="{BB962C8B-B14F-4D97-AF65-F5344CB8AC3E}">
        <p14:creationId val="2981082799"/>
      </p:ext>
    </p:extLst>
  </p:cSld>
  <p:clrMapOvr>
    <a:masterClrMapping/>
  </p:clrMapOvr>
  <mc:AlternateContent>
    <mc:Choice Requires="p14">
      <p:transition advClick="0" advTm="6000" p14:dur="900" spd="slow">
        <p14:warp dir="in"/>
      </p:transition>
    </mc:Choice>
    <mc:Fallback>
      <p:transition advClick="0"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1000" id="7"/>
                                        <p:tgtEl>
                                          <p:spTgt spid="21"/>
                                        </p:tgtEl>
                                      </p:cBhvr>
                                    </p:animEffect>
                                  </p:childTnLst>
                                </p:cTn>
                              </p:par>
                            </p:childTnLst>
                          </p:cTn>
                        </p:par>
                        <p:par>
                          <p:cTn fill="hold" id="8" nodeType="afterGroup">
                            <p:stCondLst>
                              <p:cond delay="1000"/>
                            </p:stCondLst>
                            <p:childTnLst>
                              <p:par>
                                <p:cTn fill="hold" id="9" nodeType="afterEffect" presetClass="entr" presetID="53" presetSubtype="0">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p:cTn dur="1000" fill="hold" id="11"/>
                                        <p:tgtEl>
                                          <p:spTgt spid="30"/>
                                        </p:tgtEl>
                                        <p:attrNameLst>
                                          <p:attrName>ppt_w</p:attrName>
                                        </p:attrNameLst>
                                      </p:cBhvr>
                                      <p:tavLst>
                                        <p:tav tm="0">
                                          <p:val>
                                            <p:fltVal val="0"/>
                                          </p:val>
                                        </p:tav>
                                        <p:tav tm="100000">
                                          <p:val>
                                            <p:strVal val="#ppt_w"/>
                                          </p:val>
                                        </p:tav>
                                      </p:tavLst>
                                    </p:anim>
                                    <p:anim calcmode="lin" valueType="num">
                                      <p:cBhvr>
                                        <p:cTn dur="1000" fill="hold" id="12"/>
                                        <p:tgtEl>
                                          <p:spTgt spid="30"/>
                                        </p:tgtEl>
                                        <p:attrNameLst>
                                          <p:attrName>ppt_h</p:attrName>
                                        </p:attrNameLst>
                                      </p:cBhvr>
                                      <p:tavLst>
                                        <p:tav tm="0">
                                          <p:val>
                                            <p:fltVal val="0"/>
                                          </p:val>
                                        </p:tav>
                                        <p:tav tm="100000">
                                          <p:val>
                                            <p:strVal val="#ppt_h"/>
                                          </p:val>
                                        </p:tav>
                                      </p:tavLst>
                                    </p:anim>
                                    <p:animEffect filter="fade" transition="in">
                                      <p:cBhvr>
                                        <p:cTn dur="1000" id="13"/>
                                        <p:tgtEl>
                                          <p:spTgt spid="30"/>
                                        </p:tgtEl>
                                      </p:cBhvr>
                                    </p:animEffect>
                                  </p:childTnLst>
                                </p:cTn>
                              </p:par>
                            </p:childTnLst>
                          </p:cTn>
                        </p:par>
                        <p:par>
                          <p:cTn fill="hold" id="14" nodeType="afterGroup">
                            <p:stCondLst>
                              <p:cond delay="2000"/>
                            </p:stCondLst>
                            <p:childTnLst>
                              <p:par>
                                <p:cTn fill="hold" grpId="0" id="15" nodeType="afterEffect" presetClass="entr" presetID="2" presetSubtype="2">
                                  <p:stCondLst>
                                    <p:cond delay="0"/>
                                  </p:stCondLst>
                                  <p:iterate type="lt">
                                    <p:tmPct val="11429"/>
                                  </p:iterate>
                                  <p:childTnLst>
                                    <p:set>
                                      <p:cBhvr>
                                        <p:cTn dur="1" fill="hold" id="16">
                                          <p:stCondLst>
                                            <p:cond delay="0"/>
                                          </p:stCondLst>
                                        </p:cTn>
                                        <p:tgtEl>
                                          <p:spTgt spid="29"/>
                                        </p:tgtEl>
                                        <p:attrNameLst>
                                          <p:attrName>style.visibility</p:attrName>
                                        </p:attrNameLst>
                                      </p:cBhvr>
                                      <p:to>
                                        <p:strVal val="visible"/>
                                      </p:to>
                                    </p:set>
                                    <p:anim calcmode="lin" valueType="num">
                                      <p:cBhvr additive="base">
                                        <p:cTn dur="500" fill="hold" id="17"/>
                                        <p:tgtEl>
                                          <p:spTgt spid="29"/>
                                        </p:tgtEl>
                                        <p:attrNameLst>
                                          <p:attrName>ppt_x</p:attrName>
                                        </p:attrNameLst>
                                      </p:cBhvr>
                                      <p:tavLst>
                                        <p:tav tm="0">
                                          <p:val>
                                            <p:strVal val="1+#ppt_w/2"/>
                                          </p:val>
                                        </p:tav>
                                        <p:tav tm="100000">
                                          <p:val>
                                            <p:strVal val="#ppt_x"/>
                                          </p:val>
                                        </p:tav>
                                      </p:tavLst>
                                    </p:anim>
                                    <p:anim calcmode="lin" valueType="num">
                                      <p:cBhvr additive="base">
                                        <p:cTn dur="500" fill="hold" id="18"/>
                                        <p:tgtEl>
                                          <p:spTgt spid="2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500"/>
                            </p:stCondLst>
                            <p:childTnLst>
                              <p:par>
                                <p:cTn fill="hold" grpId="1" id="20" nodeType="afterEffect" presetClass="emph" presetID="26" presetSubtype="0">
                                  <p:stCondLst>
                                    <p:cond delay="0"/>
                                  </p:stCondLst>
                                  <p:iterate type="lt">
                                    <p:tmPct val="20000"/>
                                  </p:iterate>
                                  <p:childTnLst>
                                    <p:animEffect filter="fade" transition="out">
                                      <p:cBhvr>
                                        <p:cTn dur="300" id="21" tmFilter="0, 0; .2, .5; .8, .5; 1, 0"/>
                                        <p:tgtEl>
                                          <p:spTgt spid="29"/>
                                        </p:tgtEl>
                                      </p:cBhvr>
                                    </p:animEffect>
                                    <p:animScale>
                                      <p:cBhvr>
                                        <p:cTn autoRev="1" dur="150" fill="hold" id="22"/>
                                        <p:tgtEl>
                                          <p:spTgt spid="29"/>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9"/>
      <p:bldP grpId="1" spid="2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12691" y="231490"/>
            <a:ext cx="6452269" cy="4680520"/>
          </a:xfrm>
          <a:prstGeom prst="rect">
            <a:avLst/>
          </a:prstGeom>
          <a:blipFill dpi="0" rotWithShape="1">
            <a:blip r:embed="rId3">
              <a:extLst>
                <a:ext uri="{28A0092B-C50C-407E-A947-70E740481C1C}">
                  <a14:useLocalDpi val="0"/>
                </a:ext>
              </a:extLst>
            </a:blip>
            <a:stretch>
              <a:fillRect l="-4418" r="-44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860032" y="4515966"/>
            <a:ext cx="2736304" cy="2880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a:spLocks noChangeArrowheads="1"/>
          </p:cNvSpPr>
          <p:nvPr/>
        </p:nvSpPr>
        <p:spPr bwMode="auto">
          <a:xfrm>
            <a:off x="5076056" y="4552260"/>
            <a:ext cx="25527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z="1400">
                <a:solidFill>
                  <a:schemeClr val="bg1"/>
                </a:solidFill>
                <a:latin charset="-122" pitchFamily="34" typeface="微软雅黑"/>
                <a:ea charset="-122" pitchFamily="34" typeface="微软雅黑"/>
              </a:rPr>
              <a:t>输入你的案例名称        单图展示</a:t>
            </a:r>
          </a:p>
        </p:txBody>
      </p:sp>
      <p:sp>
        <p:nvSpPr>
          <p:cNvPr id="9" name="TextBox 3"/>
          <p:cNvSpPr>
            <a:spLocks noChangeArrowheads="1"/>
          </p:cNvSpPr>
          <p:nvPr/>
        </p:nvSpPr>
        <p:spPr bwMode="auto">
          <a:xfrm>
            <a:off x="6872893" y="239264"/>
            <a:ext cx="1875571" cy="98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客户名称：输入客户的公司名</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服务内容：输入具体的项目名称</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服务时间：2008</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项目说明：这里输入项目的简要说明文字，精简为主，可不要此项。</a:t>
            </a:r>
          </a:p>
        </p:txBody>
      </p:sp>
    </p:spTree>
    <p:extLst>
      <p:ext uri="{BB962C8B-B14F-4D97-AF65-F5344CB8AC3E}">
        <p14:creationId val="1745036917"/>
      </p:ext>
    </p:extLst>
  </p:cSld>
  <p:clrMapOvr>
    <a:masterClrMapping/>
  </p:clrMapOvr>
  <p:transition advClick="0" advTm="6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4"/>
                                        </p:tgtEl>
                                        <p:attrNameLst>
                                          <p:attrName>style.visibility</p:attrName>
                                        </p:attrNameLst>
                                      </p:cBhvr>
                                      <p:to>
                                        <p:strVal val="visible"/>
                                      </p:to>
                                    </p:set>
                                    <p:animEffect filter="wipe(righ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3">
                                  <p:stCondLst>
                                    <p:cond delay="0"/>
                                  </p:stCondLst>
                                  <p:iterate type="lt">
                                    <p:tmPct val="6000"/>
                                  </p:iterate>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1+#ppt_w/2"/>
                                          </p:val>
                                        </p:tav>
                                        <p:tav tm="100000">
                                          <p:val>
                                            <p:strVal val="#ppt_x"/>
                                          </p:val>
                                        </p:tav>
                                      </p:tavLst>
                                    </p:anim>
                                    <p:anim calcmode="lin" valueType="num">
                                      <p:cBhvr additive="base">
                                        <p:cTn dur="500" fill="hold" id="17"/>
                                        <p:tgtEl>
                                          <p:spTgt spid="7"/>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2">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500" fill="hold" id="21"/>
                                        <p:tgtEl>
                                          <p:spTgt spid="9"/>
                                        </p:tgtEl>
                                        <p:attrNameLst>
                                          <p:attrName>ppt_x</p:attrName>
                                        </p:attrNameLst>
                                      </p:cBhvr>
                                      <p:tavLst>
                                        <p:tav tm="0">
                                          <p:val>
                                            <p:strVal val="1+#ppt_w/2"/>
                                          </p:val>
                                        </p:tav>
                                        <p:tav tm="100000">
                                          <p:val>
                                            <p:strVal val="#ppt_x"/>
                                          </p:val>
                                        </p:tav>
                                      </p:tavLst>
                                    </p:anim>
                                    <p:anim calcmode="lin" valueType="num">
                                      <p:cBhvr additive="base">
                                        <p:cTn dur="500" fill="hold" id="22"/>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10720" y="231490"/>
            <a:ext cx="4328828" cy="3125398"/>
          </a:xfrm>
          <a:prstGeom prst="rect">
            <a:avLst/>
          </a:prstGeom>
          <a:blipFill dpi="0" rotWithShape="1">
            <a:blip r:embed="rId3">
              <a:extLst>
                <a:ext uri="{28A0092B-C50C-407E-A947-70E740481C1C}">
                  <a14:useLocalDpi val="0"/>
                </a:ext>
              </a:extLst>
            </a:blip>
            <a:stretch>
              <a:fillRect l="-8742" r="-17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3"/>
          <p:cNvSpPr>
            <a:spLocks noChangeArrowheads="1"/>
          </p:cNvSpPr>
          <p:nvPr/>
        </p:nvSpPr>
        <p:spPr bwMode="auto">
          <a:xfrm>
            <a:off x="5364088" y="491488"/>
            <a:ext cx="1875571" cy="98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客户名称：输入客户的公司名</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服务内容：输入具体的项目名称</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服务时间：2008</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项目说明：这里输入项目的简要说明文字，精简为主，可不要此项。</a:t>
            </a:r>
          </a:p>
        </p:txBody>
      </p:sp>
      <p:cxnSp>
        <p:nvCxnSpPr>
          <p:cNvPr id="9" name="直接连接符 8"/>
          <p:cNvCxnSpPr/>
          <p:nvPr/>
        </p:nvCxnSpPr>
        <p:spPr>
          <a:xfrm>
            <a:off x="-141473" y="-1028650"/>
            <a:ext cx="1010062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577673" y="1781093"/>
            <a:ext cx="4330800" cy="3130917"/>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32"/>
          <p:cNvSpPr/>
          <p:nvPr/>
        </p:nvSpPr>
        <p:spPr>
          <a:xfrm flipH="1">
            <a:off x="4577671" y="1059582"/>
            <a:ext cx="662336" cy="687938"/>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3"/>
          <p:cNvSpPr>
            <a:spLocks noChangeArrowheads="1"/>
          </p:cNvSpPr>
          <p:nvPr/>
        </p:nvSpPr>
        <p:spPr bwMode="auto">
          <a:xfrm>
            <a:off x="1907704" y="3690429"/>
            <a:ext cx="1875571" cy="98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客户名称：输入客户的公司名</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服务内容：输入具体的项目名称</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服务时间：2008</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项目说明：这里输入项目的简要说明文字，精简为主，可不要此项。</a:t>
            </a:r>
          </a:p>
        </p:txBody>
      </p:sp>
      <p:sp>
        <p:nvSpPr>
          <p:cNvPr id="6" name="矩形 5"/>
          <p:cNvSpPr/>
          <p:nvPr/>
        </p:nvSpPr>
        <p:spPr>
          <a:xfrm>
            <a:off x="3203848" y="2427734"/>
            <a:ext cx="2736304" cy="2880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a:spLocks noChangeArrowheads="1"/>
          </p:cNvSpPr>
          <p:nvPr/>
        </p:nvSpPr>
        <p:spPr bwMode="auto">
          <a:xfrm>
            <a:off x="3385778" y="2479417"/>
            <a:ext cx="210185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z="1200">
                <a:solidFill>
                  <a:schemeClr val="bg1"/>
                </a:solidFill>
                <a:latin charset="-122" pitchFamily="34" typeface="微软雅黑"/>
                <a:ea charset="-122" pitchFamily="34" typeface="微软雅黑"/>
              </a:rPr>
              <a:t>输入案例名称             双图展示</a:t>
            </a:r>
          </a:p>
        </p:txBody>
      </p:sp>
      <p:sp>
        <p:nvSpPr>
          <p:cNvPr id="22" name="矩形 32"/>
          <p:cNvSpPr/>
          <p:nvPr/>
        </p:nvSpPr>
        <p:spPr>
          <a:xfrm>
            <a:off x="3877212" y="4234592"/>
            <a:ext cx="662336" cy="687938"/>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89891974"/>
      </p:ext>
    </p:extLst>
  </p:cSld>
  <p:clrMapOvr>
    <a:masterClrMapping/>
  </p:clrMapOvr>
  <p:transition advTm="6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6">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1+#ppt_w/2"/>
                                          </p:val>
                                        </p:tav>
                                        <p:tav tm="100000">
                                          <p:val>
                                            <p:strVal val="#ppt_x"/>
                                          </p:val>
                                        </p:tav>
                                      </p:tavLst>
                                    </p:anim>
                                    <p:anim calcmode="lin" valueType="num">
                                      <p:cBhvr additive="base">
                                        <p:cTn dur="500" fill="hold" id="12"/>
                                        <p:tgtEl>
                                          <p:spTgt spid="11"/>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2">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1+#ppt_w/2"/>
                                          </p:val>
                                        </p:tav>
                                        <p:tav tm="100000">
                                          <p:val>
                                            <p:strVal val="#ppt_x"/>
                                          </p:val>
                                        </p:tav>
                                      </p:tavLst>
                                    </p:anim>
                                    <p:anim calcmode="lin" valueType="num">
                                      <p:cBhvr additive="base">
                                        <p:cTn dur="500" fill="hold" id="17"/>
                                        <p:tgtEl>
                                          <p:spTgt spid="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3">
                                  <p:stCondLst>
                                    <p:cond delay="0"/>
                                  </p:stCondLst>
                                  <p:iterate type="lt">
                                    <p:tmPct val="6000"/>
                                  </p:iterate>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1+#ppt_w/2"/>
                                          </p:val>
                                        </p:tav>
                                        <p:tav tm="100000">
                                          <p:val>
                                            <p:strVal val="#ppt_x"/>
                                          </p:val>
                                        </p:tav>
                                      </p:tavLst>
                                    </p:anim>
                                    <p:anim calcmode="lin" valueType="num">
                                      <p:cBhvr additive="base">
                                        <p:cTn dur="500" fill="hold" id="22"/>
                                        <p:tgtEl>
                                          <p:spTgt spid="7"/>
                                        </p:tgtEl>
                                        <p:attrNameLst>
                                          <p:attrName>ppt_y</p:attrName>
                                        </p:attrNameLst>
                                      </p:cBhvr>
                                      <p:tavLst>
                                        <p:tav tm="0">
                                          <p:val>
                                            <p:strVal val="0-#ppt_h/2"/>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 presetSubtype="2">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500" fill="hold" id="26"/>
                                        <p:tgtEl>
                                          <p:spTgt spid="8"/>
                                        </p:tgtEl>
                                        <p:attrNameLst>
                                          <p:attrName>ppt_x</p:attrName>
                                        </p:attrNameLst>
                                      </p:cBhvr>
                                      <p:tavLst>
                                        <p:tav tm="0">
                                          <p:val>
                                            <p:strVal val="1+#ppt_w/2"/>
                                          </p:val>
                                        </p:tav>
                                        <p:tav tm="100000">
                                          <p:val>
                                            <p:strVal val="#ppt_x"/>
                                          </p:val>
                                        </p:tav>
                                      </p:tavLst>
                                    </p:anim>
                                    <p:anim calcmode="lin" valueType="num">
                                      <p:cBhvr additive="base">
                                        <p:cTn dur="500" fill="hold" id="27"/>
                                        <p:tgtEl>
                                          <p:spTgt spid="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12" presetSubtype="2">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1000" id="31"/>
                                        <p:tgtEl>
                                          <p:spTgt spid="18"/>
                                        </p:tgtEl>
                                        <p:attrNameLst>
                                          <p:attrName>ppt_x</p:attrName>
                                        </p:attrNameLst>
                                      </p:cBhvr>
                                      <p:tavLst>
                                        <p:tav tm="0">
                                          <p:val>
                                            <p:strVal val="#ppt_x+#ppt_w*1.125000"/>
                                          </p:val>
                                        </p:tav>
                                        <p:tav tm="100000">
                                          <p:val>
                                            <p:strVal val="#ppt_x"/>
                                          </p:val>
                                        </p:tav>
                                      </p:tavLst>
                                    </p:anim>
                                    <p:animEffect filter="wipe(left)" transition="in">
                                      <p:cBhvr>
                                        <p:cTn dur="1000" id="32"/>
                                        <p:tgtEl>
                                          <p:spTgt spid="18"/>
                                        </p:tgtEl>
                                      </p:cBhvr>
                                    </p:animEffect>
                                  </p:childTnLst>
                                </p:cTn>
                              </p:par>
                            </p:childTnLst>
                          </p:cTn>
                        </p:par>
                        <p:par>
                          <p:cTn fill="hold" id="33" nodeType="afterGroup">
                            <p:stCondLst>
                              <p:cond delay="3000"/>
                            </p:stCondLst>
                            <p:childTnLst>
                              <p:par>
                                <p:cTn fill="hold" grpId="0" id="34" nodeType="afterEffect" presetClass="entr" presetID="2" presetSubtype="2">
                                  <p:stCondLst>
                                    <p:cond delay="0"/>
                                  </p:stCondLst>
                                  <p:childTnLst>
                                    <p:set>
                                      <p:cBhvr>
                                        <p:cTn dur="1" fill="hold" id="35">
                                          <p:stCondLst>
                                            <p:cond delay="0"/>
                                          </p:stCondLst>
                                        </p:cTn>
                                        <p:tgtEl>
                                          <p:spTgt spid="20"/>
                                        </p:tgtEl>
                                        <p:attrNameLst>
                                          <p:attrName>style.visibility</p:attrName>
                                        </p:attrNameLst>
                                      </p:cBhvr>
                                      <p:to>
                                        <p:strVal val="visible"/>
                                      </p:to>
                                    </p:set>
                                    <p:anim calcmode="lin" valueType="num">
                                      <p:cBhvr additive="base">
                                        <p:cTn dur="500" fill="hold" id="36"/>
                                        <p:tgtEl>
                                          <p:spTgt spid="20"/>
                                        </p:tgtEl>
                                        <p:attrNameLst>
                                          <p:attrName>ppt_x</p:attrName>
                                        </p:attrNameLst>
                                      </p:cBhvr>
                                      <p:tavLst>
                                        <p:tav tm="0">
                                          <p:val>
                                            <p:strVal val="1+#ppt_w/2"/>
                                          </p:val>
                                        </p:tav>
                                        <p:tav tm="100000">
                                          <p:val>
                                            <p:strVal val="#ppt_x"/>
                                          </p:val>
                                        </p:tav>
                                      </p:tavLst>
                                    </p:anim>
                                    <p:anim calcmode="lin" valueType="num">
                                      <p:cBhvr additive="base">
                                        <p:cTn dur="500" fill="hold" id="37"/>
                                        <p:tgtEl>
                                          <p:spTgt spid="20"/>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12" presetSubtype="8">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additive="base">
                                        <p:cTn dur="1000" id="41"/>
                                        <p:tgtEl>
                                          <p:spTgt spid="22"/>
                                        </p:tgtEl>
                                        <p:attrNameLst>
                                          <p:attrName>ppt_x</p:attrName>
                                        </p:attrNameLst>
                                      </p:cBhvr>
                                      <p:tavLst>
                                        <p:tav tm="0">
                                          <p:val>
                                            <p:strVal val="#ppt_x-#ppt_w*1.125000"/>
                                          </p:val>
                                        </p:tav>
                                        <p:tav tm="100000">
                                          <p:val>
                                            <p:strVal val="#ppt_x"/>
                                          </p:val>
                                        </p:tav>
                                      </p:tavLst>
                                    </p:anim>
                                    <p:animEffect filter="wipe(right)" transition="in">
                                      <p:cBhvr>
                                        <p:cTn dur="1000" id="4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1"/>
      <p:bldP grpId="0" spid="18"/>
      <p:bldP grpId="0" spid="20"/>
      <p:bldP grpId="0" spid="6"/>
      <p:bldP grpId="0" spid="7"/>
      <p:bldP grpId="0" spid="2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212691" y="2518410"/>
            <a:ext cx="6454809" cy="2393600"/>
          </a:xfrm>
          <a:prstGeom prst="rect">
            <a:avLst/>
          </a:prstGeom>
          <a:blipFill dpi="0" rotWithShape="1">
            <a:blip r:embed="rId3">
              <a:extLst>
                <a:ext uri="{28A0092B-C50C-407E-A947-70E740481C1C}">
                  <a14:useLocalDpi val="0"/>
                </a:ext>
              </a:extLst>
            </a:blip>
            <a:stretch>
              <a:fillRect b="-13721" t="-295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860032" y="4515966"/>
            <a:ext cx="2736304" cy="2880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a:spLocks noChangeArrowheads="1"/>
          </p:cNvSpPr>
          <p:nvPr/>
        </p:nvSpPr>
        <p:spPr bwMode="auto">
          <a:xfrm>
            <a:off x="5076056" y="4552260"/>
            <a:ext cx="25527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z="1400">
                <a:solidFill>
                  <a:schemeClr val="bg1"/>
                </a:solidFill>
                <a:latin charset="-122" pitchFamily="34" typeface="微软雅黑"/>
                <a:ea charset="-122" pitchFamily="34" typeface="微软雅黑"/>
              </a:rPr>
              <a:t>输入你的案例名称        三图展示</a:t>
            </a:r>
          </a:p>
        </p:txBody>
      </p:sp>
      <p:sp>
        <p:nvSpPr>
          <p:cNvPr id="12" name="TextBox 3"/>
          <p:cNvSpPr>
            <a:spLocks noChangeArrowheads="1"/>
          </p:cNvSpPr>
          <p:nvPr/>
        </p:nvSpPr>
        <p:spPr bwMode="auto">
          <a:xfrm>
            <a:off x="6870052" y="770057"/>
            <a:ext cx="1875571" cy="98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客户名称：输入客户的公司名</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服务内容：输入具体的项目名称</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服务时间：2008</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项目说明：这里可以是同一案例的组图，也可以是三幅不同案例。</a:t>
            </a:r>
          </a:p>
        </p:txBody>
      </p:sp>
      <p:sp>
        <p:nvSpPr>
          <p:cNvPr id="13" name="矩形 12"/>
          <p:cNvSpPr/>
          <p:nvPr/>
        </p:nvSpPr>
        <p:spPr>
          <a:xfrm>
            <a:off x="212691" y="231491"/>
            <a:ext cx="3200400" cy="2242800"/>
          </a:xfrm>
          <a:prstGeom prst="rect">
            <a:avLst/>
          </a:prstGeom>
          <a:blipFill dpi="0" rotWithShape="1">
            <a:blip r:embed="rId4">
              <a:extLst>
                <a:ext uri="{28A0092B-C50C-407E-A947-70E740481C1C}">
                  <a14:useLocalDpi val="0"/>
                </a:ext>
              </a:extLst>
            </a:blip>
            <a:stretch>
              <a:fillRect l="-3728" r="-37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3467100" y="231491"/>
            <a:ext cx="3200400" cy="2242800"/>
          </a:xfrm>
          <a:prstGeom prst="rect">
            <a:avLst/>
          </a:prstGeom>
          <a:blipFill dpi="0" rotWithShape="1">
            <a:blip r:embed="rId5">
              <a:extLst>
                <a:ext uri="{28A0092B-C50C-407E-A947-70E740481C1C}">
                  <a14:useLocalDpi val="0"/>
                </a:ext>
              </a:extLst>
            </a:blip>
            <a:stretch>
              <a:fillRect l="-2687" r="-26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6891461" y="267494"/>
            <a:ext cx="432048" cy="286539"/>
            <a:chOff x="6891461" y="413003"/>
            <a:chExt cx="432048" cy="286539"/>
          </a:xfrm>
        </p:grpSpPr>
        <p:sp>
          <p:nvSpPr>
            <p:cNvPr id="20" name="矩形 19"/>
            <p:cNvSpPr/>
            <p:nvPr/>
          </p:nvSpPr>
          <p:spPr>
            <a:xfrm>
              <a:off x="6891461" y="413003"/>
              <a:ext cx="216024" cy="144016"/>
            </a:xfrm>
            <a:prstGeom prst="rect">
              <a:avLst/>
            </a:prstGeom>
            <a:noFill/>
            <a:ln w="317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7107485" y="413003"/>
              <a:ext cx="216024" cy="144016"/>
            </a:xfrm>
            <a:prstGeom prst="rect">
              <a:avLst/>
            </a:prstGeom>
            <a:noFill/>
            <a:ln w="317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6891461" y="555526"/>
              <a:ext cx="432048" cy="144016"/>
            </a:xfrm>
            <a:prstGeom prst="rect">
              <a:avLst/>
            </a:prstGeom>
            <a:noFill/>
            <a:ln w="317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TextBox 22"/>
            <p:cNvSpPr txBox="1"/>
            <p:nvPr/>
          </p:nvSpPr>
          <p:spPr>
            <a:xfrm>
              <a:off x="6970619" y="423455"/>
              <a:ext cx="60325" cy="121920"/>
            </a:xfrm>
            <a:prstGeom prst="rect">
              <a:avLst/>
            </a:prstGeom>
            <a:noFill/>
          </p:spPr>
          <p:txBody>
            <a:bodyPr bIns="0" lIns="0" rIns="0" rtlCol="0" tIns="0" wrap="none">
              <a:spAutoFit/>
            </a:bodyPr>
            <a:lstStyle/>
            <a:p>
              <a:r>
                <a:rPr altLang="zh-CN" lang="en-US" smtClean="0" sz="800">
                  <a:solidFill>
                    <a:schemeClr val="bg1">
                      <a:lumMod val="50000"/>
                    </a:schemeClr>
                  </a:solidFill>
                  <a:latin charset="-122" pitchFamily="34" typeface="Arial Unicode MS"/>
                  <a:ea charset="-122" pitchFamily="34" typeface="Arial Unicode MS"/>
                  <a:cs charset="-122" pitchFamily="34" typeface="Arial Unicode MS"/>
                </a:rPr>
                <a:t>1</a:t>
              </a:r>
            </a:p>
          </p:txBody>
        </p:sp>
        <p:sp>
          <p:nvSpPr>
            <p:cNvPr id="26" name="TextBox 25"/>
            <p:cNvSpPr txBox="1"/>
            <p:nvPr/>
          </p:nvSpPr>
          <p:spPr>
            <a:xfrm>
              <a:off x="7186643" y="423454"/>
              <a:ext cx="60325" cy="121920"/>
            </a:xfrm>
            <a:prstGeom prst="rect">
              <a:avLst/>
            </a:prstGeom>
            <a:noFill/>
          </p:spPr>
          <p:txBody>
            <a:bodyPr bIns="0" lIns="0" rIns="0" rtlCol="0" tIns="0" wrap="none">
              <a:spAutoFit/>
            </a:bodyPr>
            <a:lstStyle/>
            <a:p>
              <a:r>
                <a:rPr altLang="zh-CN" lang="en-US" smtClean="0" sz="800">
                  <a:solidFill>
                    <a:schemeClr val="bg1">
                      <a:lumMod val="50000"/>
                    </a:schemeClr>
                  </a:solidFill>
                  <a:latin charset="-122" pitchFamily="34" typeface="Arial Unicode MS"/>
                  <a:ea charset="-122" pitchFamily="34" typeface="Arial Unicode MS"/>
                  <a:cs charset="-122" pitchFamily="34" typeface="Arial Unicode MS"/>
                </a:rPr>
                <a:t>2</a:t>
              </a:r>
            </a:p>
          </p:txBody>
        </p:sp>
        <p:sp>
          <p:nvSpPr>
            <p:cNvPr id="27" name="TextBox 26"/>
            <p:cNvSpPr txBox="1"/>
            <p:nvPr/>
          </p:nvSpPr>
          <p:spPr>
            <a:xfrm>
              <a:off x="7078631" y="565978"/>
              <a:ext cx="60325" cy="121920"/>
            </a:xfrm>
            <a:prstGeom prst="rect">
              <a:avLst/>
            </a:prstGeom>
            <a:noFill/>
          </p:spPr>
          <p:txBody>
            <a:bodyPr bIns="0" lIns="0" rIns="0" rtlCol="0" tIns="0" wrap="none">
              <a:spAutoFit/>
            </a:bodyPr>
            <a:lstStyle/>
            <a:p>
              <a:r>
                <a:rPr altLang="zh-CN" lang="en-US" smtClean="0" sz="800">
                  <a:solidFill>
                    <a:schemeClr val="bg1">
                      <a:lumMod val="50000"/>
                    </a:schemeClr>
                  </a:solidFill>
                  <a:latin charset="-122" pitchFamily="34" typeface="Arial Unicode MS"/>
                  <a:ea charset="-122" pitchFamily="34" typeface="Arial Unicode MS"/>
                  <a:cs charset="-122" pitchFamily="34" typeface="Arial Unicode MS"/>
                </a:rPr>
                <a:t>3</a:t>
              </a:r>
            </a:p>
          </p:txBody>
        </p:sp>
      </p:grpSp>
    </p:spTree>
    <p:extLst>
      <p:ext uri="{BB962C8B-B14F-4D97-AF65-F5344CB8AC3E}">
        <p14:creationId val="2464912186"/>
      </p:ext>
    </p:extLst>
  </p:cSld>
  <p:clrMapOvr>
    <a:masterClrMapping/>
  </p:clrMapOvr>
  <p:transition advClick="0" advTm="6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9">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0-#ppt_w/2"/>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3">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1+#ppt_w/2"/>
                                          </p:val>
                                        </p:tav>
                                        <p:tav tm="100000">
                                          <p:val>
                                            <p:strVal val="#ppt_x"/>
                                          </p:val>
                                        </p:tav>
                                      </p:tavLst>
                                    </p:anim>
                                    <p:anim calcmode="lin" valueType="num">
                                      <p:cBhvr additive="base">
                                        <p:cTn dur="500" fill="hold" id="16"/>
                                        <p:tgtEl>
                                          <p:spTgt spid="16"/>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2">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1+#ppt_w/2"/>
                                          </p:val>
                                        </p:tav>
                                        <p:tav tm="100000">
                                          <p:val>
                                            <p:strVal val="#ppt_x"/>
                                          </p:val>
                                        </p:tav>
                                      </p:tavLst>
                                    </p:anim>
                                    <p:anim calcmode="lin" valueType="num">
                                      <p:cBhvr additive="base">
                                        <p:cTn dur="500" fill="hold" id="21"/>
                                        <p:tgtEl>
                                          <p:spTgt spid="10"/>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 presetSubtype="3">
                                  <p:stCondLst>
                                    <p:cond delay="0"/>
                                  </p:stCondLst>
                                  <p:iterate type="lt">
                                    <p:tmPct val="6000"/>
                                  </p:iterate>
                                  <p:childTnLst>
                                    <p:set>
                                      <p:cBhvr>
                                        <p:cTn dur="1" fill="hold" id="24">
                                          <p:stCondLst>
                                            <p:cond delay="0"/>
                                          </p:stCondLst>
                                        </p:cTn>
                                        <p:tgtEl>
                                          <p:spTgt spid="11"/>
                                        </p:tgtEl>
                                        <p:attrNameLst>
                                          <p:attrName>style.visibility</p:attrName>
                                        </p:attrNameLst>
                                      </p:cBhvr>
                                      <p:to>
                                        <p:strVal val="visible"/>
                                      </p:to>
                                    </p:set>
                                    <p:anim calcmode="lin" valueType="num">
                                      <p:cBhvr additive="base">
                                        <p:cTn dur="500" fill="hold" id="25"/>
                                        <p:tgtEl>
                                          <p:spTgt spid="11"/>
                                        </p:tgtEl>
                                        <p:attrNameLst>
                                          <p:attrName>ppt_x</p:attrName>
                                        </p:attrNameLst>
                                      </p:cBhvr>
                                      <p:tavLst>
                                        <p:tav tm="0">
                                          <p:val>
                                            <p:strVal val="1+#ppt_w/2"/>
                                          </p:val>
                                        </p:tav>
                                        <p:tav tm="100000">
                                          <p:val>
                                            <p:strVal val="#ppt_x"/>
                                          </p:val>
                                        </p:tav>
                                      </p:tavLst>
                                    </p:anim>
                                    <p:anim calcmode="lin" valueType="num">
                                      <p:cBhvr additive="base">
                                        <p:cTn dur="500" fill="hold" id="26"/>
                                        <p:tgtEl>
                                          <p:spTgt spid="11"/>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1500"/>
                            </p:stCondLst>
                            <p:childTnLst>
                              <p:par>
                                <p:cTn fill="hold" id="28" nodeType="afterEffect" presetClass="entr" presetID="31" presetSubtype="0">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p:cTn dur="1000" fill="hold" id="30"/>
                                        <p:tgtEl>
                                          <p:spTgt spid="32"/>
                                        </p:tgtEl>
                                        <p:attrNameLst>
                                          <p:attrName>ppt_w</p:attrName>
                                        </p:attrNameLst>
                                      </p:cBhvr>
                                      <p:tavLst>
                                        <p:tav tm="0">
                                          <p:val>
                                            <p:fltVal val="0"/>
                                          </p:val>
                                        </p:tav>
                                        <p:tav tm="100000">
                                          <p:val>
                                            <p:strVal val="#ppt_w"/>
                                          </p:val>
                                        </p:tav>
                                      </p:tavLst>
                                    </p:anim>
                                    <p:anim calcmode="lin" valueType="num">
                                      <p:cBhvr>
                                        <p:cTn dur="1000" fill="hold" id="31"/>
                                        <p:tgtEl>
                                          <p:spTgt spid="32"/>
                                        </p:tgtEl>
                                        <p:attrNameLst>
                                          <p:attrName>ppt_h</p:attrName>
                                        </p:attrNameLst>
                                      </p:cBhvr>
                                      <p:tavLst>
                                        <p:tav tm="0">
                                          <p:val>
                                            <p:fltVal val="0"/>
                                          </p:val>
                                        </p:tav>
                                        <p:tav tm="100000">
                                          <p:val>
                                            <p:strVal val="#ppt_h"/>
                                          </p:val>
                                        </p:tav>
                                      </p:tavLst>
                                    </p:anim>
                                    <p:anim calcmode="lin" valueType="num">
                                      <p:cBhvr>
                                        <p:cTn dur="1000" fill="hold" id="32"/>
                                        <p:tgtEl>
                                          <p:spTgt spid="32"/>
                                        </p:tgtEl>
                                        <p:attrNameLst>
                                          <p:attrName>style.rotation</p:attrName>
                                        </p:attrNameLst>
                                      </p:cBhvr>
                                      <p:tavLst>
                                        <p:tav tm="0">
                                          <p:val>
                                            <p:fltVal val="90"/>
                                          </p:val>
                                        </p:tav>
                                        <p:tav tm="100000">
                                          <p:val>
                                            <p:fltVal val="0"/>
                                          </p:val>
                                        </p:tav>
                                      </p:tavLst>
                                    </p:anim>
                                    <p:animEffect filter="fade" transition="in">
                                      <p:cBhvr>
                                        <p:cTn dur="1000" id="33"/>
                                        <p:tgtEl>
                                          <p:spTgt spid="32"/>
                                        </p:tgtEl>
                                      </p:cBhvr>
                                    </p:animEffect>
                                  </p:childTnLst>
                                </p:cTn>
                              </p:par>
                            </p:childTnLst>
                          </p:cTn>
                        </p:par>
                        <p:par>
                          <p:cTn fill="hold" id="34" nodeType="afterGroup">
                            <p:stCondLst>
                              <p:cond delay="2500"/>
                            </p:stCondLst>
                            <p:childTnLst>
                              <p:par>
                                <p:cTn fill="hold" grpId="0" id="35" nodeType="afterEffect" presetClass="entr" presetID="2" presetSubtype="2">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fill="hold" id="37"/>
                                        <p:tgtEl>
                                          <p:spTgt spid="12"/>
                                        </p:tgtEl>
                                        <p:attrNameLst>
                                          <p:attrName>ppt_x</p:attrName>
                                        </p:attrNameLst>
                                      </p:cBhvr>
                                      <p:tavLst>
                                        <p:tav tm="0">
                                          <p:val>
                                            <p:strVal val="1+#ppt_w/2"/>
                                          </p:val>
                                        </p:tav>
                                        <p:tav tm="100000">
                                          <p:val>
                                            <p:strVal val="#ppt_x"/>
                                          </p:val>
                                        </p:tav>
                                      </p:tavLst>
                                    </p:anim>
                                    <p:anim calcmode="lin" valueType="num">
                                      <p:cBhvr additive="base">
                                        <p:cTn dur="500" fill="hold" id="38"/>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12"/>
      <p:bldP grpId="0" spid="13"/>
      <p:bldP grpId="0"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
          <p:cNvSpPr>
            <a:spLocks noChangeArrowheads="1"/>
          </p:cNvSpPr>
          <p:nvPr/>
        </p:nvSpPr>
        <p:spPr bwMode="auto">
          <a:xfrm>
            <a:off x="6872893" y="754817"/>
            <a:ext cx="1875571" cy="98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客户名称：输入客户的公司名</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服务内容：输入具体的项目名称</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服务时间：2008</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项目说明：这里可以是同一案例的组图，也可以是四幅不同案例。</a:t>
            </a:r>
          </a:p>
        </p:txBody>
      </p:sp>
      <p:sp>
        <p:nvSpPr>
          <p:cNvPr id="9" name="矩形 8"/>
          <p:cNvSpPr/>
          <p:nvPr/>
        </p:nvSpPr>
        <p:spPr>
          <a:xfrm>
            <a:off x="212692" y="231490"/>
            <a:ext cx="3200400" cy="2318400"/>
          </a:xfrm>
          <a:prstGeom prst="rect">
            <a:avLst/>
          </a:prstGeom>
          <a:blipFill dpi="0" rotWithShape="1">
            <a:blip r:embed="rId3">
              <a:extLst>
                <a:ext uri="{28A0092B-C50C-407E-A947-70E740481C1C}">
                  <a14:useLocalDpi val="0"/>
                </a:ext>
              </a:extLst>
            </a:blip>
            <a:stretch>
              <a:fillRect l="-3728" r="-37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460717" y="231490"/>
            <a:ext cx="3200400" cy="2318400"/>
          </a:xfrm>
          <a:prstGeom prst="rect">
            <a:avLst/>
          </a:prstGeom>
          <a:blipFill dpi="0" rotWithShape="1">
            <a:blip r:embed="rId4">
              <a:extLst>
                <a:ext uri="{28A0092B-C50C-407E-A947-70E740481C1C}">
                  <a14:useLocalDpi val="0"/>
                </a:ext>
              </a:extLst>
            </a:blip>
            <a:stretch>
              <a:fillRect l="-32980" r="-31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1" name="直接连接符 20"/>
          <p:cNvCxnSpPr/>
          <p:nvPr/>
        </p:nvCxnSpPr>
        <p:spPr>
          <a:xfrm>
            <a:off x="160009" y="-236562"/>
            <a:ext cx="874846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12692" y="2593610"/>
            <a:ext cx="3200400" cy="2318400"/>
          </a:xfrm>
          <a:prstGeom prst="rect">
            <a:avLst/>
          </a:prstGeom>
          <a:blipFill dpi="0" rotWithShape="1">
            <a:blip r:embed="rId5">
              <a:extLst>
                <a:ext uri="{28A0092B-C50C-407E-A947-70E740481C1C}">
                  <a14:useLocalDpi val="0"/>
                </a:ext>
              </a:extLst>
            </a:blip>
            <a:stretch>
              <a:fillRect l="-3973" r="-39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3460717" y="2593610"/>
            <a:ext cx="3200400" cy="2318400"/>
          </a:xfrm>
          <a:prstGeom prst="rect">
            <a:avLst/>
          </a:prstGeom>
          <a:blipFill dpi="0" rotWithShape="1">
            <a:blip r:embed="rId6">
              <a:extLst>
                <a:ext uri="{28A0092B-C50C-407E-A947-70E740481C1C}">
                  <a14:useLocalDpi val="0"/>
                </a:ext>
              </a:extLst>
            </a:blip>
            <a:stretch>
              <a:fillRect l="-4094" r="-40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6891461" y="252254"/>
            <a:ext cx="432048" cy="288032"/>
            <a:chOff x="6891461" y="413003"/>
            <a:chExt cx="432048" cy="288032"/>
          </a:xfrm>
        </p:grpSpPr>
        <p:sp>
          <p:nvSpPr>
            <p:cNvPr id="12" name="矩形 11"/>
            <p:cNvSpPr/>
            <p:nvPr/>
          </p:nvSpPr>
          <p:spPr>
            <a:xfrm>
              <a:off x="6891461" y="413003"/>
              <a:ext cx="216024" cy="144016"/>
            </a:xfrm>
            <a:prstGeom prst="rect">
              <a:avLst/>
            </a:prstGeom>
            <a:noFill/>
            <a:ln w="317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7107485" y="413003"/>
              <a:ext cx="216024" cy="144016"/>
            </a:xfrm>
            <a:prstGeom prst="rect">
              <a:avLst/>
            </a:prstGeom>
            <a:noFill/>
            <a:ln w="317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6970619" y="423455"/>
              <a:ext cx="60325" cy="121920"/>
            </a:xfrm>
            <a:prstGeom prst="rect">
              <a:avLst/>
            </a:prstGeom>
            <a:noFill/>
          </p:spPr>
          <p:txBody>
            <a:bodyPr bIns="0" lIns="0" rIns="0" rtlCol="0" tIns="0" wrap="none">
              <a:spAutoFit/>
            </a:bodyPr>
            <a:lstStyle/>
            <a:p>
              <a:r>
                <a:rPr altLang="zh-CN" lang="en-US" smtClean="0" sz="800">
                  <a:solidFill>
                    <a:schemeClr val="bg1">
                      <a:lumMod val="50000"/>
                    </a:schemeClr>
                  </a:solidFill>
                  <a:latin charset="-122" pitchFamily="34" typeface="Arial Unicode MS"/>
                  <a:ea charset="-122" pitchFamily="34" typeface="Arial Unicode MS"/>
                  <a:cs charset="-122" pitchFamily="34" typeface="Arial Unicode MS"/>
                </a:rPr>
                <a:t>1</a:t>
              </a:r>
            </a:p>
          </p:txBody>
        </p:sp>
        <p:sp>
          <p:nvSpPr>
            <p:cNvPr id="16" name="TextBox 15"/>
            <p:cNvSpPr txBox="1"/>
            <p:nvPr/>
          </p:nvSpPr>
          <p:spPr>
            <a:xfrm>
              <a:off x="7186643" y="423454"/>
              <a:ext cx="60325" cy="121920"/>
            </a:xfrm>
            <a:prstGeom prst="rect">
              <a:avLst/>
            </a:prstGeom>
            <a:noFill/>
          </p:spPr>
          <p:txBody>
            <a:bodyPr bIns="0" lIns="0" rIns="0" rtlCol="0" tIns="0" wrap="none">
              <a:spAutoFit/>
            </a:bodyPr>
            <a:lstStyle/>
            <a:p>
              <a:r>
                <a:rPr altLang="zh-CN" lang="en-US" smtClean="0" sz="800">
                  <a:solidFill>
                    <a:schemeClr val="bg1">
                      <a:lumMod val="50000"/>
                    </a:schemeClr>
                  </a:solidFill>
                  <a:latin charset="-122" pitchFamily="34" typeface="Arial Unicode MS"/>
                  <a:ea charset="-122" pitchFamily="34" typeface="Arial Unicode MS"/>
                  <a:cs charset="-122" pitchFamily="34" typeface="Arial Unicode MS"/>
                </a:rPr>
                <a:t>2</a:t>
              </a:r>
            </a:p>
          </p:txBody>
        </p:sp>
        <p:sp>
          <p:nvSpPr>
            <p:cNvPr id="26" name="矩形 25"/>
            <p:cNvSpPr/>
            <p:nvPr/>
          </p:nvSpPr>
          <p:spPr>
            <a:xfrm>
              <a:off x="6891461" y="557019"/>
              <a:ext cx="216024" cy="144016"/>
            </a:xfrm>
            <a:prstGeom prst="rect">
              <a:avLst/>
            </a:prstGeom>
            <a:noFill/>
            <a:ln w="317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7107485" y="557019"/>
              <a:ext cx="216024" cy="144016"/>
            </a:xfrm>
            <a:prstGeom prst="rect">
              <a:avLst/>
            </a:prstGeom>
            <a:noFill/>
            <a:ln w="3175">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TextBox 27"/>
            <p:cNvSpPr txBox="1"/>
            <p:nvPr/>
          </p:nvSpPr>
          <p:spPr>
            <a:xfrm>
              <a:off x="6970619" y="567471"/>
              <a:ext cx="60325" cy="121920"/>
            </a:xfrm>
            <a:prstGeom prst="rect">
              <a:avLst/>
            </a:prstGeom>
            <a:noFill/>
          </p:spPr>
          <p:txBody>
            <a:bodyPr bIns="0" lIns="0" rIns="0" rtlCol="0" tIns="0" wrap="none">
              <a:spAutoFit/>
            </a:bodyPr>
            <a:lstStyle/>
            <a:p>
              <a:r>
                <a:rPr altLang="zh-CN" lang="en-US" smtClean="0" sz="800">
                  <a:solidFill>
                    <a:schemeClr val="bg1">
                      <a:lumMod val="50000"/>
                    </a:schemeClr>
                  </a:solidFill>
                  <a:latin charset="-122" pitchFamily="34" typeface="Arial Unicode MS"/>
                  <a:ea charset="-122" pitchFamily="34" typeface="Arial Unicode MS"/>
                  <a:cs charset="-122" pitchFamily="34" typeface="Arial Unicode MS"/>
                </a:rPr>
                <a:t>3</a:t>
              </a:r>
            </a:p>
          </p:txBody>
        </p:sp>
        <p:sp>
          <p:nvSpPr>
            <p:cNvPr id="29" name="TextBox 28"/>
            <p:cNvSpPr txBox="1"/>
            <p:nvPr/>
          </p:nvSpPr>
          <p:spPr>
            <a:xfrm>
              <a:off x="7186643" y="567470"/>
              <a:ext cx="60325" cy="121920"/>
            </a:xfrm>
            <a:prstGeom prst="rect">
              <a:avLst/>
            </a:prstGeom>
            <a:noFill/>
          </p:spPr>
          <p:txBody>
            <a:bodyPr bIns="0" lIns="0" rIns="0" rtlCol="0" tIns="0" wrap="none">
              <a:spAutoFit/>
            </a:bodyPr>
            <a:lstStyle/>
            <a:p>
              <a:r>
                <a:rPr altLang="zh-CN" lang="en-US" smtClean="0" sz="800">
                  <a:solidFill>
                    <a:schemeClr val="bg1">
                      <a:lumMod val="50000"/>
                    </a:schemeClr>
                  </a:solidFill>
                  <a:latin charset="-122" pitchFamily="34" typeface="Arial Unicode MS"/>
                  <a:ea charset="-122" pitchFamily="34" typeface="Arial Unicode MS"/>
                  <a:cs charset="-122" pitchFamily="34" typeface="Arial Unicode MS"/>
                </a:rPr>
                <a:t>4</a:t>
              </a:r>
            </a:p>
          </p:txBody>
        </p:sp>
      </p:grpSp>
      <p:sp>
        <p:nvSpPr>
          <p:cNvPr id="6" name="矩形 5"/>
          <p:cNvSpPr/>
          <p:nvPr/>
        </p:nvSpPr>
        <p:spPr>
          <a:xfrm>
            <a:off x="4860032" y="4515966"/>
            <a:ext cx="2736304" cy="2880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a:spLocks noChangeArrowheads="1"/>
          </p:cNvSpPr>
          <p:nvPr/>
        </p:nvSpPr>
        <p:spPr bwMode="auto">
          <a:xfrm>
            <a:off x="5076056" y="4552260"/>
            <a:ext cx="25527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z="1400">
                <a:solidFill>
                  <a:schemeClr val="bg1"/>
                </a:solidFill>
                <a:latin charset="-122" pitchFamily="34" typeface="微软雅黑"/>
                <a:ea charset="-122" pitchFamily="34" typeface="微软雅黑"/>
              </a:rPr>
              <a:t>输入你的案例名称        四图展示</a:t>
            </a:r>
          </a:p>
        </p:txBody>
      </p:sp>
    </p:spTree>
    <p:extLst>
      <p:ext uri="{BB962C8B-B14F-4D97-AF65-F5344CB8AC3E}">
        <p14:creationId val="1781965796"/>
      </p:ext>
    </p:extLst>
  </p:cSld>
  <p:clrMapOvr>
    <a:masterClrMapping/>
  </p:clrMapOvr>
  <p:transition advClick="0" advTm="6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1+#ppt_w/2"/>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500" fill="hold" id="15"/>
                                        <p:tgtEl>
                                          <p:spTgt spid="22"/>
                                        </p:tgtEl>
                                        <p:attrNameLst>
                                          <p:attrName>ppt_x</p:attrName>
                                        </p:attrNameLst>
                                      </p:cBhvr>
                                      <p:tavLst>
                                        <p:tav tm="0">
                                          <p:val>
                                            <p:strVal val="0-#ppt_w/2"/>
                                          </p:val>
                                        </p:tav>
                                        <p:tav tm="100000">
                                          <p:val>
                                            <p:strVal val="#ppt_x"/>
                                          </p:val>
                                        </p:tav>
                                      </p:tavLst>
                                    </p:anim>
                                    <p:anim calcmode="lin" valueType="num">
                                      <p:cBhvr additive="base">
                                        <p:cTn dur="500" fill="hold" id="16"/>
                                        <p:tgtEl>
                                          <p:spTgt spid="22"/>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6">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500" fill="hold" id="19"/>
                                        <p:tgtEl>
                                          <p:spTgt spid="23"/>
                                        </p:tgtEl>
                                        <p:attrNameLst>
                                          <p:attrName>ppt_x</p:attrName>
                                        </p:attrNameLst>
                                      </p:cBhvr>
                                      <p:tavLst>
                                        <p:tav tm="0">
                                          <p:val>
                                            <p:strVal val="1+#ppt_w/2"/>
                                          </p:val>
                                        </p:tav>
                                        <p:tav tm="100000">
                                          <p:val>
                                            <p:strVal val="#ppt_x"/>
                                          </p:val>
                                        </p:tav>
                                      </p:tavLst>
                                    </p:anim>
                                    <p:anim calcmode="lin" valueType="num">
                                      <p:cBhvr additive="base">
                                        <p:cTn dur="500" fill="hold" id="20"/>
                                        <p:tgtEl>
                                          <p:spTgt spid="23"/>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2" presetSubtype="2">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additive="base">
                                        <p:cTn dur="500" fill="hold" id="24"/>
                                        <p:tgtEl>
                                          <p:spTgt spid="6"/>
                                        </p:tgtEl>
                                        <p:attrNameLst>
                                          <p:attrName>ppt_x</p:attrName>
                                        </p:attrNameLst>
                                      </p:cBhvr>
                                      <p:tavLst>
                                        <p:tav tm="0">
                                          <p:val>
                                            <p:strVal val="1+#ppt_w/2"/>
                                          </p:val>
                                        </p:tav>
                                        <p:tav tm="100000">
                                          <p:val>
                                            <p:strVal val="#ppt_x"/>
                                          </p:val>
                                        </p:tav>
                                      </p:tavLst>
                                    </p:anim>
                                    <p:anim calcmode="lin" valueType="num">
                                      <p:cBhvr additive="base">
                                        <p:cTn dur="500" fill="hold" id="25"/>
                                        <p:tgtEl>
                                          <p:spTgt spid="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2" presetSubtype="3">
                                  <p:stCondLst>
                                    <p:cond delay="0"/>
                                  </p:stCondLst>
                                  <p:iterate type="lt">
                                    <p:tmPct val="6000"/>
                                  </p:iterate>
                                  <p:childTnLst>
                                    <p:set>
                                      <p:cBhvr>
                                        <p:cTn dur="1" fill="hold" id="28">
                                          <p:stCondLst>
                                            <p:cond delay="0"/>
                                          </p:stCondLst>
                                        </p:cTn>
                                        <p:tgtEl>
                                          <p:spTgt spid="7"/>
                                        </p:tgtEl>
                                        <p:attrNameLst>
                                          <p:attrName>style.visibility</p:attrName>
                                        </p:attrNameLst>
                                      </p:cBhvr>
                                      <p:to>
                                        <p:strVal val="visible"/>
                                      </p:to>
                                    </p:set>
                                    <p:anim calcmode="lin" valueType="num">
                                      <p:cBhvr additive="base">
                                        <p:cTn dur="500" fill="hold" id="29"/>
                                        <p:tgtEl>
                                          <p:spTgt spid="7"/>
                                        </p:tgtEl>
                                        <p:attrNameLst>
                                          <p:attrName>ppt_x</p:attrName>
                                        </p:attrNameLst>
                                      </p:cBhvr>
                                      <p:tavLst>
                                        <p:tav tm="0">
                                          <p:val>
                                            <p:strVal val="1+#ppt_w/2"/>
                                          </p:val>
                                        </p:tav>
                                        <p:tav tm="100000">
                                          <p:val>
                                            <p:strVal val="#ppt_x"/>
                                          </p:val>
                                        </p:tav>
                                      </p:tavLst>
                                    </p:anim>
                                    <p:anim calcmode="lin" valueType="num">
                                      <p:cBhvr additive="base">
                                        <p:cTn dur="500" fill="hold" id="30"/>
                                        <p:tgtEl>
                                          <p:spTgt spid="7"/>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1500"/>
                            </p:stCondLst>
                            <p:childTnLst>
                              <p:par>
                                <p:cTn fill="hold" id="32" nodeType="afterEffect" presetClass="entr" presetID="31" presetSubtype="0">
                                  <p:stCondLst>
                                    <p:cond delay="0"/>
                                  </p:stCondLst>
                                  <p:childTnLst>
                                    <p:set>
                                      <p:cBhvr>
                                        <p:cTn dur="1" fill="hold" id="33">
                                          <p:stCondLst>
                                            <p:cond delay="0"/>
                                          </p:stCondLst>
                                        </p:cTn>
                                        <p:tgtEl>
                                          <p:spTgt spid="31"/>
                                        </p:tgtEl>
                                        <p:attrNameLst>
                                          <p:attrName>style.visibility</p:attrName>
                                        </p:attrNameLst>
                                      </p:cBhvr>
                                      <p:to>
                                        <p:strVal val="visible"/>
                                      </p:to>
                                    </p:set>
                                    <p:anim calcmode="lin" valueType="num">
                                      <p:cBhvr>
                                        <p:cTn dur="1000" fill="hold" id="34"/>
                                        <p:tgtEl>
                                          <p:spTgt spid="31"/>
                                        </p:tgtEl>
                                        <p:attrNameLst>
                                          <p:attrName>ppt_w</p:attrName>
                                        </p:attrNameLst>
                                      </p:cBhvr>
                                      <p:tavLst>
                                        <p:tav tm="0">
                                          <p:val>
                                            <p:fltVal val="0"/>
                                          </p:val>
                                        </p:tav>
                                        <p:tav tm="100000">
                                          <p:val>
                                            <p:strVal val="#ppt_w"/>
                                          </p:val>
                                        </p:tav>
                                      </p:tavLst>
                                    </p:anim>
                                    <p:anim calcmode="lin" valueType="num">
                                      <p:cBhvr>
                                        <p:cTn dur="1000" fill="hold" id="35"/>
                                        <p:tgtEl>
                                          <p:spTgt spid="31"/>
                                        </p:tgtEl>
                                        <p:attrNameLst>
                                          <p:attrName>ppt_h</p:attrName>
                                        </p:attrNameLst>
                                      </p:cBhvr>
                                      <p:tavLst>
                                        <p:tav tm="0">
                                          <p:val>
                                            <p:fltVal val="0"/>
                                          </p:val>
                                        </p:tav>
                                        <p:tav tm="100000">
                                          <p:val>
                                            <p:strVal val="#ppt_h"/>
                                          </p:val>
                                        </p:tav>
                                      </p:tavLst>
                                    </p:anim>
                                    <p:anim calcmode="lin" valueType="num">
                                      <p:cBhvr>
                                        <p:cTn dur="1000" fill="hold" id="36"/>
                                        <p:tgtEl>
                                          <p:spTgt spid="31"/>
                                        </p:tgtEl>
                                        <p:attrNameLst>
                                          <p:attrName>style.rotation</p:attrName>
                                        </p:attrNameLst>
                                      </p:cBhvr>
                                      <p:tavLst>
                                        <p:tav tm="0">
                                          <p:val>
                                            <p:fltVal val="90"/>
                                          </p:val>
                                        </p:tav>
                                        <p:tav tm="100000">
                                          <p:val>
                                            <p:fltVal val="0"/>
                                          </p:val>
                                        </p:tav>
                                      </p:tavLst>
                                    </p:anim>
                                    <p:animEffect filter="fade" transition="in">
                                      <p:cBhvr>
                                        <p:cTn dur="1000" id="37"/>
                                        <p:tgtEl>
                                          <p:spTgt spid="31"/>
                                        </p:tgtEl>
                                      </p:cBhvr>
                                    </p:animEffect>
                                  </p:childTnLst>
                                </p:cTn>
                              </p:par>
                            </p:childTnLst>
                          </p:cTn>
                        </p:par>
                        <p:par>
                          <p:cTn fill="hold" id="38" nodeType="afterGroup">
                            <p:stCondLst>
                              <p:cond delay="2500"/>
                            </p:stCondLst>
                            <p:childTnLst>
                              <p:par>
                                <p:cTn fill="hold" grpId="0" id="39" nodeType="afterEffect" presetClass="entr" presetID="2" presetSubtype="2">
                                  <p:stCondLst>
                                    <p:cond delay="0"/>
                                  </p:stCondLst>
                                  <p:childTnLst>
                                    <p:set>
                                      <p:cBhvr>
                                        <p:cTn dur="1" fill="hold" id="40">
                                          <p:stCondLst>
                                            <p:cond delay="0"/>
                                          </p:stCondLst>
                                        </p:cTn>
                                        <p:tgtEl>
                                          <p:spTgt spid="8"/>
                                        </p:tgtEl>
                                        <p:attrNameLst>
                                          <p:attrName>style.visibility</p:attrName>
                                        </p:attrNameLst>
                                      </p:cBhvr>
                                      <p:to>
                                        <p:strVal val="visible"/>
                                      </p:to>
                                    </p:set>
                                    <p:anim calcmode="lin" valueType="num">
                                      <p:cBhvr additive="base">
                                        <p:cTn dur="500" fill="hold" id="41"/>
                                        <p:tgtEl>
                                          <p:spTgt spid="8"/>
                                        </p:tgtEl>
                                        <p:attrNameLst>
                                          <p:attrName>ppt_x</p:attrName>
                                        </p:attrNameLst>
                                      </p:cBhvr>
                                      <p:tavLst>
                                        <p:tav tm="0">
                                          <p:val>
                                            <p:strVal val="1+#ppt_w/2"/>
                                          </p:val>
                                        </p:tav>
                                        <p:tav tm="100000">
                                          <p:val>
                                            <p:strVal val="#ppt_x"/>
                                          </p:val>
                                        </p:tav>
                                      </p:tavLst>
                                    </p:anim>
                                    <p:anim calcmode="lin" valueType="num">
                                      <p:cBhvr additive="base">
                                        <p:cTn dur="500" fill="hold" id="42"/>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22"/>
      <p:bldP grpId="0" spid="23"/>
      <p:bldP grpId="0" spid="6"/>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2692" y="231490"/>
            <a:ext cx="2137150" cy="1533600"/>
          </a:xfrm>
          <a:prstGeom prst="rect">
            <a:avLst/>
          </a:prstGeom>
          <a:blipFill dpi="0" rotWithShape="1">
            <a:blip r:embed="rId3">
              <a:extLst>
                <a:ext uri="{28A0092B-C50C-407E-A947-70E740481C1C}">
                  <a14:useLocalDpi val="0"/>
                </a:ext>
              </a:extLst>
            </a:blip>
            <a:stretch>
              <a:fillRect l="-3765" r="-313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398902" y="23149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4585112" y="231490"/>
            <a:ext cx="2137150" cy="1533600"/>
          </a:xfrm>
          <a:prstGeom prst="rect">
            <a:avLst/>
          </a:prstGeom>
          <a:blipFill dpi="0" rotWithShape="1">
            <a:blip r:embed="rId4">
              <a:extLst>
                <a:ext uri="{28A0092B-C50C-407E-A947-70E740481C1C}">
                  <a14:useLocalDpi val="0"/>
                </a:ext>
              </a:extLst>
            </a:blip>
            <a:stretch>
              <a:fillRect l="-4895" r="-48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6771323" y="23149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212692" y="3378410"/>
            <a:ext cx="2137150" cy="1533600"/>
          </a:xfrm>
          <a:prstGeom prst="rect">
            <a:avLst/>
          </a:prstGeom>
          <a:blipFill dpi="0" rotWithShape="1">
            <a:blip r:embed="rId4">
              <a:extLst>
                <a:ext uri="{28A0092B-C50C-407E-A947-70E740481C1C}">
                  <a14:useLocalDpi val="0"/>
                </a:ext>
              </a:extLst>
            </a:blip>
            <a:stretch>
              <a:fillRect l="-4895" r="-48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2398902" y="337841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4585112" y="3378410"/>
            <a:ext cx="2137150" cy="1533600"/>
          </a:xfrm>
          <a:prstGeom prst="rect">
            <a:avLst/>
          </a:prstGeom>
          <a:blipFill dpi="0" rotWithShape="1">
            <a:blip r:embed="rId5">
              <a:extLst>
                <a:ext uri="{28A0092B-C50C-407E-A947-70E740481C1C}">
                  <a14:useLocalDpi val="0"/>
                </a:ext>
              </a:extLst>
            </a:blip>
            <a:stretch>
              <a:fillRect l="-3712" r="-37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6771323" y="337841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212692" y="180495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398902" y="1804950"/>
            <a:ext cx="2137150" cy="1533600"/>
          </a:xfrm>
          <a:prstGeom prst="rect">
            <a:avLst/>
          </a:prstGeom>
          <a:blipFill dpi="0" rotWithShape="1">
            <a:blip r:embed="rId6">
              <a:extLst>
                <a:ext uri="{28A0092B-C50C-407E-A947-70E740481C1C}">
                  <a14:useLocalDpi val="0"/>
                </a:ext>
              </a:extLst>
            </a:blip>
            <a:stretch>
              <a:fillRect l="-3832" r="-38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4585112" y="180495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6771323" y="1804950"/>
            <a:ext cx="2137150" cy="1533600"/>
          </a:xfrm>
          <a:prstGeom prst="rect">
            <a:avLst/>
          </a:prstGeom>
          <a:blipFill dpi="0" rotWithShape="1">
            <a:blip r:embed="rId7">
              <a:extLst>
                <a:ext uri="{28A0092B-C50C-407E-A947-70E740481C1C}">
                  <a14:useLocalDpi val="0"/>
                </a:ext>
              </a:extLst>
            </a:blip>
            <a:stretch>
              <a:fillRect l="-620" r="-6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3"/>
          <p:cNvSpPr>
            <a:spLocks noChangeArrowheads="1"/>
          </p:cNvSpPr>
          <p:nvPr/>
        </p:nvSpPr>
        <p:spPr bwMode="auto">
          <a:xfrm>
            <a:off x="2654792" y="777273"/>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mtClean="0"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mtClean="0"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sp>
        <p:nvSpPr>
          <p:cNvPr id="32" name="TextBox 3"/>
          <p:cNvSpPr>
            <a:spLocks noChangeArrowheads="1"/>
          </p:cNvSpPr>
          <p:nvPr/>
        </p:nvSpPr>
        <p:spPr bwMode="auto">
          <a:xfrm>
            <a:off x="7016909" y="777273"/>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sp>
        <p:nvSpPr>
          <p:cNvPr id="33" name="TextBox 3"/>
          <p:cNvSpPr>
            <a:spLocks noChangeArrowheads="1"/>
          </p:cNvSpPr>
          <p:nvPr/>
        </p:nvSpPr>
        <p:spPr bwMode="auto">
          <a:xfrm>
            <a:off x="479312" y="2350732"/>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sp>
        <p:nvSpPr>
          <p:cNvPr id="34" name="TextBox 3"/>
          <p:cNvSpPr>
            <a:spLocks noChangeArrowheads="1"/>
          </p:cNvSpPr>
          <p:nvPr/>
        </p:nvSpPr>
        <p:spPr bwMode="auto">
          <a:xfrm>
            <a:off x="4841429" y="2350732"/>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sp>
        <p:nvSpPr>
          <p:cNvPr id="35" name="TextBox 3"/>
          <p:cNvSpPr>
            <a:spLocks noChangeArrowheads="1"/>
          </p:cNvSpPr>
          <p:nvPr/>
        </p:nvSpPr>
        <p:spPr bwMode="auto">
          <a:xfrm>
            <a:off x="2654792" y="3924192"/>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sp>
        <p:nvSpPr>
          <p:cNvPr id="36" name="TextBox 3"/>
          <p:cNvSpPr>
            <a:spLocks noChangeArrowheads="1"/>
          </p:cNvSpPr>
          <p:nvPr/>
        </p:nvSpPr>
        <p:spPr bwMode="auto">
          <a:xfrm>
            <a:off x="7016909" y="3924192"/>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spTree>
    <p:extLst>
      <p:ext uri="{BB962C8B-B14F-4D97-AF65-F5344CB8AC3E}">
        <p14:creationId val="2234937046"/>
      </p:ext>
    </p:extLst>
  </p:cSld>
  <p:clrMapOvr>
    <a:masterClrMapping/>
  </p:clrMapOvr>
  <p:transition advClick="0" advTm="6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1+#ppt_w/2"/>
                                          </p:val>
                                        </p:tav>
                                        <p:tav tm="100000">
                                          <p:val>
                                            <p:strVal val="#ppt_x"/>
                                          </p:val>
                                        </p:tav>
                                      </p:tavLst>
                                    </p:anim>
                                    <p:anim calcmode="lin" valueType="num">
                                      <p:cBhvr additive="base">
                                        <p:cTn dur="500" fill="hold" id="12"/>
                                        <p:tgtEl>
                                          <p:spTgt spid="22"/>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500" fill="hold" id="15"/>
                                        <p:tgtEl>
                                          <p:spTgt spid="24"/>
                                        </p:tgtEl>
                                        <p:attrNameLst>
                                          <p:attrName>ppt_x</p:attrName>
                                        </p:attrNameLst>
                                      </p:cBhvr>
                                      <p:tavLst>
                                        <p:tav tm="0">
                                          <p:val>
                                            <p:strVal val="0-#ppt_w/2"/>
                                          </p:val>
                                        </p:tav>
                                        <p:tav tm="100000">
                                          <p:val>
                                            <p:strVal val="#ppt_x"/>
                                          </p:val>
                                        </p:tav>
                                      </p:tavLst>
                                    </p:anim>
                                    <p:anim calcmode="lin" valueType="num">
                                      <p:cBhvr additive="base">
                                        <p:cTn dur="500" fill="hold" id="16"/>
                                        <p:tgtEl>
                                          <p:spTgt spid="2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6">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additive="base">
                                        <p:cTn dur="500" fill="hold" id="19"/>
                                        <p:tgtEl>
                                          <p:spTgt spid="26"/>
                                        </p:tgtEl>
                                        <p:attrNameLst>
                                          <p:attrName>ppt_x</p:attrName>
                                        </p:attrNameLst>
                                      </p:cBhvr>
                                      <p:tavLst>
                                        <p:tav tm="0">
                                          <p:val>
                                            <p:strVal val="1+#ppt_w/2"/>
                                          </p:val>
                                        </p:tav>
                                        <p:tav tm="100000">
                                          <p:val>
                                            <p:strVal val="#ppt_x"/>
                                          </p:val>
                                        </p:tav>
                                      </p:tavLst>
                                    </p:anim>
                                    <p:anim calcmode="lin" valueType="num">
                                      <p:cBhvr additive="base">
                                        <p:cTn dur="500" fill="hold" id="20"/>
                                        <p:tgtEl>
                                          <p:spTgt spid="26"/>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29"/>
                                        </p:tgtEl>
                                        <p:attrNameLst>
                                          <p:attrName>style.visibility</p:attrName>
                                        </p:attrNameLst>
                                      </p:cBhvr>
                                      <p:to>
                                        <p:strVal val="visible"/>
                                      </p:to>
                                    </p:set>
                                    <p:anim calcmode="lin" valueType="num">
                                      <p:cBhvr additive="base">
                                        <p:cTn dur="500" fill="hold" id="23"/>
                                        <p:tgtEl>
                                          <p:spTgt spid="29"/>
                                        </p:tgtEl>
                                        <p:attrNameLst>
                                          <p:attrName>ppt_x</p:attrName>
                                        </p:attrNameLst>
                                      </p:cBhvr>
                                      <p:tavLst>
                                        <p:tav tm="0">
                                          <p:val>
                                            <p:strVal val="0-#ppt_w/2"/>
                                          </p:val>
                                        </p:tav>
                                        <p:tav tm="100000">
                                          <p:val>
                                            <p:strVal val="#ppt_x"/>
                                          </p:val>
                                        </p:tav>
                                      </p:tavLst>
                                    </p:anim>
                                    <p:anim calcmode="lin" valueType="num">
                                      <p:cBhvr additive="base">
                                        <p:cTn dur="500" fill="hold" id="24"/>
                                        <p:tgtEl>
                                          <p:spTgt spid="2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additive="base">
                                        <p:cTn dur="500" fill="hold" id="27"/>
                                        <p:tgtEl>
                                          <p:spTgt spid="31"/>
                                        </p:tgtEl>
                                        <p:attrNameLst>
                                          <p:attrName>ppt_x</p:attrName>
                                        </p:attrNameLst>
                                      </p:cBhvr>
                                      <p:tavLst>
                                        <p:tav tm="0">
                                          <p:val>
                                            <p:strVal val="1+#ppt_w/2"/>
                                          </p:val>
                                        </p:tav>
                                        <p:tav tm="100000">
                                          <p:val>
                                            <p:strVal val="#ppt_x"/>
                                          </p:val>
                                        </p:tav>
                                      </p:tavLst>
                                    </p:anim>
                                    <p:anim calcmode="lin" valueType="num">
                                      <p:cBhvr additive="base">
                                        <p:cTn dur="500" fill="hold" id="28"/>
                                        <p:tgtEl>
                                          <p:spTgt spid="3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2" presetSubtype="9">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0-#ppt_w/2"/>
                                          </p:val>
                                        </p:tav>
                                        <p:tav tm="100000">
                                          <p:val>
                                            <p:strVal val="#ppt_x"/>
                                          </p:val>
                                        </p:tav>
                                      </p:tavLst>
                                    </p:anim>
                                    <p:anim calcmode="lin" valueType="num">
                                      <p:cBhvr additive="base">
                                        <p:cTn dur="500" fill="hold" id="33"/>
                                        <p:tgtEl>
                                          <p:spTgt spid="7"/>
                                        </p:tgtEl>
                                        <p:attrNameLst>
                                          <p:attrName>ppt_y</p:attrName>
                                        </p:attrNameLst>
                                      </p:cBhvr>
                                      <p:tavLst>
                                        <p:tav tm="0">
                                          <p:val>
                                            <p:strVal val="0-#ppt_h/2"/>
                                          </p:val>
                                        </p:tav>
                                        <p:tav tm="100000">
                                          <p:val>
                                            <p:strVal val="#ppt_y"/>
                                          </p:val>
                                        </p:tav>
                                      </p:tavLst>
                                    </p:anim>
                                  </p:childTnLst>
                                </p:cTn>
                              </p:par>
                              <p:par>
                                <p:cTn fill="hold" grpId="0" id="34" nodeType="withEffect" presetClass="entr" presetID="2" presetSubtype="3">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500" fill="hold" id="36"/>
                                        <p:tgtEl>
                                          <p:spTgt spid="23"/>
                                        </p:tgtEl>
                                        <p:attrNameLst>
                                          <p:attrName>ppt_x</p:attrName>
                                        </p:attrNameLst>
                                      </p:cBhvr>
                                      <p:tavLst>
                                        <p:tav tm="0">
                                          <p:val>
                                            <p:strVal val="1+#ppt_w/2"/>
                                          </p:val>
                                        </p:tav>
                                        <p:tav tm="100000">
                                          <p:val>
                                            <p:strVal val="#ppt_x"/>
                                          </p:val>
                                        </p:tav>
                                      </p:tavLst>
                                    </p:anim>
                                    <p:anim calcmode="lin" valueType="num">
                                      <p:cBhvr additive="base">
                                        <p:cTn dur="500" fill="hold" id="37"/>
                                        <p:tgtEl>
                                          <p:spTgt spid="23"/>
                                        </p:tgtEl>
                                        <p:attrNameLst>
                                          <p:attrName>ppt_y</p:attrName>
                                        </p:attrNameLst>
                                      </p:cBhvr>
                                      <p:tavLst>
                                        <p:tav tm="0">
                                          <p:val>
                                            <p:strVal val="0-#ppt_h/2"/>
                                          </p:val>
                                        </p:tav>
                                        <p:tav tm="100000">
                                          <p:val>
                                            <p:strVal val="#ppt_y"/>
                                          </p:val>
                                        </p:tav>
                                      </p:tavLst>
                                    </p:anim>
                                  </p:childTnLst>
                                </p:cTn>
                              </p:par>
                              <p:par>
                                <p:cTn fill="hold" grpId="0" id="38" nodeType="withEffect" presetClass="entr" presetID="2" presetSubtype="8">
                                  <p:stCondLst>
                                    <p:cond delay="0"/>
                                  </p:stCondLst>
                                  <p:childTnLst>
                                    <p:set>
                                      <p:cBhvr>
                                        <p:cTn dur="1" fill="hold" id="39">
                                          <p:stCondLst>
                                            <p:cond delay="0"/>
                                          </p:stCondLst>
                                        </p:cTn>
                                        <p:tgtEl>
                                          <p:spTgt spid="28"/>
                                        </p:tgtEl>
                                        <p:attrNameLst>
                                          <p:attrName>style.visibility</p:attrName>
                                        </p:attrNameLst>
                                      </p:cBhvr>
                                      <p:to>
                                        <p:strVal val="visible"/>
                                      </p:to>
                                    </p:set>
                                    <p:anim calcmode="lin" valueType="num">
                                      <p:cBhvr additive="base">
                                        <p:cTn dur="500" fill="hold" id="40"/>
                                        <p:tgtEl>
                                          <p:spTgt spid="28"/>
                                        </p:tgtEl>
                                        <p:attrNameLst>
                                          <p:attrName>ppt_x</p:attrName>
                                        </p:attrNameLst>
                                      </p:cBhvr>
                                      <p:tavLst>
                                        <p:tav tm="0">
                                          <p:val>
                                            <p:strVal val="0-#ppt_w/2"/>
                                          </p:val>
                                        </p:tav>
                                        <p:tav tm="100000">
                                          <p:val>
                                            <p:strVal val="#ppt_x"/>
                                          </p:val>
                                        </p:tav>
                                      </p:tavLst>
                                    </p:anim>
                                    <p:anim calcmode="lin" valueType="num">
                                      <p:cBhvr additive="base">
                                        <p:cTn dur="500" fill="hold" id="41"/>
                                        <p:tgtEl>
                                          <p:spTgt spid="28"/>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0"/>
                                  </p:stCondLst>
                                  <p:childTnLst>
                                    <p:set>
                                      <p:cBhvr>
                                        <p:cTn dur="1" fill="hold" id="43">
                                          <p:stCondLst>
                                            <p:cond delay="0"/>
                                          </p:stCondLst>
                                        </p:cTn>
                                        <p:tgtEl>
                                          <p:spTgt spid="30"/>
                                        </p:tgtEl>
                                        <p:attrNameLst>
                                          <p:attrName>style.visibility</p:attrName>
                                        </p:attrNameLst>
                                      </p:cBhvr>
                                      <p:to>
                                        <p:strVal val="visible"/>
                                      </p:to>
                                    </p:set>
                                    <p:anim calcmode="lin" valueType="num">
                                      <p:cBhvr additive="base">
                                        <p:cTn dur="500" fill="hold" id="44"/>
                                        <p:tgtEl>
                                          <p:spTgt spid="30"/>
                                        </p:tgtEl>
                                        <p:attrNameLst>
                                          <p:attrName>ppt_x</p:attrName>
                                        </p:attrNameLst>
                                      </p:cBhvr>
                                      <p:tavLst>
                                        <p:tav tm="0">
                                          <p:val>
                                            <p:strVal val="1+#ppt_w/2"/>
                                          </p:val>
                                        </p:tav>
                                        <p:tav tm="100000">
                                          <p:val>
                                            <p:strVal val="#ppt_x"/>
                                          </p:val>
                                        </p:tav>
                                      </p:tavLst>
                                    </p:anim>
                                    <p:anim calcmode="lin" valueType="num">
                                      <p:cBhvr additive="base">
                                        <p:cTn dur="500" fill="hold" id="45"/>
                                        <p:tgtEl>
                                          <p:spTgt spid="30"/>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12">
                                  <p:stCondLst>
                                    <p:cond delay="0"/>
                                  </p:stCondLst>
                                  <p:childTnLst>
                                    <p:set>
                                      <p:cBhvr>
                                        <p:cTn dur="1" fill="hold" id="47">
                                          <p:stCondLst>
                                            <p:cond delay="0"/>
                                          </p:stCondLst>
                                        </p:cTn>
                                        <p:tgtEl>
                                          <p:spTgt spid="25"/>
                                        </p:tgtEl>
                                        <p:attrNameLst>
                                          <p:attrName>style.visibility</p:attrName>
                                        </p:attrNameLst>
                                      </p:cBhvr>
                                      <p:to>
                                        <p:strVal val="visible"/>
                                      </p:to>
                                    </p:set>
                                    <p:anim calcmode="lin" valueType="num">
                                      <p:cBhvr additive="base">
                                        <p:cTn dur="500" fill="hold" id="48"/>
                                        <p:tgtEl>
                                          <p:spTgt spid="25"/>
                                        </p:tgtEl>
                                        <p:attrNameLst>
                                          <p:attrName>ppt_x</p:attrName>
                                        </p:attrNameLst>
                                      </p:cBhvr>
                                      <p:tavLst>
                                        <p:tav tm="0">
                                          <p:val>
                                            <p:strVal val="0-#ppt_w/2"/>
                                          </p:val>
                                        </p:tav>
                                        <p:tav tm="100000">
                                          <p:val>
                                            <p:strVal val="#ppt_x"/>
                                          </p:val>
                                        </p:tav>
                                      </p:tavLst>
                                    </p:anim>
                                    <p:anim calcmode="lin" valueType="num">
                                      <p:cBhvr additive="base">
                                        <p:cTn dur="500" fill="hold" id="49"/>
                                        <p:tgtEl>
                                          <p:spTgt spid="25"/>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6">
                                  <p:stCondLst>
                                    <p:cond delay="0"/>
                                  </p:stCondLst>
                                  <p:childTnLst>
                                    <p:set>
                                      <p:cBhvr>
                                        <p:cTn dur="1" fill="hold" id="51">
                                          <p:stCondLst>
                                            <p:cond delay="0"/>
                                          </p:stCondLst>
                                        </p:cTn>
                                        <p:tgtEl>
                                          <p:spTgt spid="27"/>
                                        </p:tgtEl>
                                        <p:attrNameLst>
                                          <p:attrName>style.visibility</p:attrName>
                                        </p:attrNameLst>
                                      </p:cBhvr>
                                      <p:to>
                                        <p:strVal val="visible"/>
                                      </p:to>
                                    </p:set>
                                    <p:anim calcmode="lin" valueType="num">
                                      <p:cBhvr additive="base">
                                        <p:cTn dur="500" fill="hold" id="52"/>
                                        <p:tgtEl>
                                          <p:spTgt spid="27"/>
                                        </p:tgtEl>
                                        <p:attrNameLst>
                                          <p:attrName>ppt_x</p:attrName>
                                        </p:attrNameLst>
                                      </p:cBhvr>
                                      <p:tavLst>
                                        <p:tav tm="0">
                                          <p:val>
                                            <p:strVal val="1+#ppt_w/2"/>
                                          </p:val>
                                        </p:tav>
                                        <p:tav tm="100000">
                                          <p:val>
                                            <p:strVal val="#ppt_x"/>
                                          </p:val>
                                        </p:tav>
                                      </p:tavLst>
                                    </p:anim>
                                    <p:anim calcmode="lin" valueType="num">
                                      <p:cBhvr additive="base">
                                        <p:cTn dur="500" fill="hold" id="53"/>
                                        <p:tgtEl>
                                          <p:spTgt spid="27"/>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1000"/>
                            </p:stCondLst>
                            <p:childTnLst>
                              <p:par>
                                <p:cTn fill="hold" grpId="0" id="55" nodeType="afterEffect" presetClass="entr" presetID="2" presetSubtype="2">
                                  <p:stCondLst>
                                    <p:cond delay="0"/>
                                  </p:stCondLst>
                                  <p:childTnLst>
                                    <p:set>
                                      <p:cBhvr>
                                        <p:cTn dur="1" fill="hold" id="56">
                                          <p:stCondLst>
                                            <p:cond delay="0"/>
                                          </p:stCondLst>
                                        </p:cTn>
                                        <p:tgtEl>
                                          <p:spTgt spid="5"/>
                                        </p:tgtEl>
                                        <p:attrNameLst>
                                          <p:attrName>style.visibility</p:attrName>
                                        </p:attrNameLst>
                                      </p:cBhvr>
                                      <p:to>
                                        <p:strVal val="visible"/>
                                      </p:to>
                                    </p:set>
                                    <p:anim calcmode="lin" valueType="num">
                                      <p:cBhvr additive="base">
                                        <p:cTn dur="500" fill="hold" id="57"/>
                                        <p:tgtEl>
                                          <p:spTgt spid="5"/>
                                        </p:tgtEl>
                                        <p:attrNameLst>
                                          <p:attrName>ppt_x</p:attrName>
                                        </p:attrNameLst>
                                      </p:cBhvr>
                                      <p:tavLst>
                                        <p:tav tm="0">
                                          <p:val>
                                            <p:strVal val="1+#ppt_w/2"/>
                                          </p:val>
                                        </p:tav>
                                        <p:tav tm="100000">
                                          <p:val>
                                            <p:strVal val="#ppt_x"/>
                                          </p:val>
                                        </p:tav>
                                      </p:tavLst>
                                    </p:anim>
                                    <p:anim calcmode="lin" valueType="num">
                                      <p:cBhvr additive="base">
                                        <p:cTn dur="500" fill="hold" id="58"/>
                                        <p:tgtEl>
                                          <p:spTgt spid="5"/>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1500"/>
                            </p:stCondLst>
                            <p:childTnLst>
                              <p:par>
                                <p:cTn fill="hold" grpId="0" id="60" nodeType="afterEffect" presetClass="entr" presetID="2" presetSubtype="2">
                                  <p:stCondLst>
                                    <p:cond delay="0"/>
                                  </p:stCondLst>
                                  <p:childTnLst>
                                    <p:set>
                                      <p:cBhvr>
                                        <p:cTn dur="1" fill="hold" id="61">
                                          <p:stCondLst>
                                            <p:cond delay="0"/>
                                          </p:stCondLst>
                                        </p:cTn>
                                        <p:tgtEl>
                                          <p:spTgt spid="32"/>
                                        </p:tgtEl>
                                        <p:attrNameLst>
                                          <p:attrName>style.visibility</p:attrName>
                                        </p:attrNameLst>
                                      </p:cBhvr>
                                      <p:to>
                                        <p:strVal val="visible"/>
                                      </p:to>
                                    </p:set>
                                    <p:anim calcmode="lin" valueType="num">
                                      <p:cBhvr additive="base">
                                        <p:cTn dur="500" fill="hold" id="62"/>
                                        <p:tgtEl>
                                          <p:spTgt spid="32"/>
                                        </p:tgtEl>
                                        <p:attrNameLst>
                                          <p:attrName>ppt_x</p:attrName>
                                        </p:attrNameLst>
                                      </p:cBhvr>
                                      <p:tavLst>
                                        <p:tav tm="0">
                                          <p:val>
                                            <p:strVal val="1+#ppt_w/2"/>
                                          </p:val>
                                        </p:tav>
                                        <p:tav tm="100000">
                                          <p:val>
                                            <p:strVal val="#ppt_x"/>
                                          </p:val>
                                        </p:tav>
                                      </p:tavLst>
                                    </p:anim>
                                    <p:anim calcmode="lin" valueType="num">
                                      <p:cBhvr additive="base">
                                        <p:cTn dur="500" fill="hold" id="63"/>
                                        <p:tgtEl>
                                          <p:spTgt spid="32"/>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2000"/>
                            </p:stCondLst>
                            <p:childTnLst>
                              <p:par>
                                <p:cTn fill="hold" grpId="0" id="65" nodeType="afterEffect" presetClass="entr" presetID="2" presetSubtype="2">
                                  <p:stCondLst>
                                    <p:cond delay="0"/>
                                  </p:stCondLst>
                                  <p:childTnLst>
                                    <p:set>
                                      <p:cBhvr>
                                        <p:cTn dur="1" fill="hold" id="66">
                                          <p:stCondLst>
                                            <p:cond delay="0"/>
                                          </p:stCondLst>
                                        </p:cTn>
                                        <p:tgtEl>
                                          <p:spTgt spid="33"/>
                                        </p:tgtEl>
                                        <p:attrNameLst>
                                          <p:attrName>style.visibility</p:attrName>
                                        </p:attrNameLst>
                                      </p:cBhvr>
                                      <p:to>
                                        <p:strVal val="visible"/>
                                      </p:to>
                                    </p:set>
                                    <p:anim calcmode="lin" valueType="num">
                                      <p:cBhvr additive="base">
                                        <p:cTn dur="500" fill="hold" id="67"/>
                                        <p:tgtEl>
                                          <p:spTgt spid="33"/>
                                        </p:tgtEl>
                                        <p:attrNameLst>
                                          <p:attrName>ppt_x</p:attrName>
                                        </p:attrNameLst>
                                      </p:cBhvr>
                                      <p:tavLst>
                                        <p:tav tm="0">
                                          <p:val>
                                            <p:strVal val="1+#ppt_w/2"/>
                                          </p:val>
                                        </p:tav>
                                        <p:tav tm="100000">
                                          <p:val>
                                            <p:strVal val="#ppt_x"/>
                                          </p:val>
                                        </p:tav>
                                      </p:tavLst>
                                    </p:anim>
                                    <p:anim calcmode="lin" valueType="num">
                                      <p:cBhvr additive="base">
                                        <p:cTn dur="500" fill="hold" id="68"/>
                                        <p:tgtEl>
                                          <p:spTgt spid="33"/>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2500"/>
                            </p:stCondLst>
                            <p:childTnLst>
                              <p:par>
                                <p:cTn fill="hold" grpId="0" id="70" nodeType="afterEffect" presetClass="entr" presetID="2" presetSubtype="2">
                                  <p:stCondLst>
                                    <p:cond delay="0"/>
                                  </p:stCondLst>
                                  <p:childTnLst>
                                    <p:set>
                                      <p:cBhvr>
                                        <p:cTn dur="1" fill="hold" id="71">
                                          <p:stCondLst>
                                            <p:cond delay="0"/>
                                          </p:stCondLst>
                                        </p:cTn>
                                        <p:tgtEl>
                                          <p:spTgt spid="34"/>
                                        </p:tgtEl>
                                        <p:attrNameLst>
                                          <p:attrName>style.visibility</p:attrName>
                                        </p:attrNameLst>
                                      </p:cBhvr>
                                      <p:to>
                                        <p:strVal val="visible"/>
                                      </p:to>
                                    </p:set>
                                    <p:anim calcmode="lin" valueType="num">
                                      <p:cBhvr additive="base">
                                        <p:cTn dur="500" fill="hold" id="72"/>
                                        <p:tgtEl>
                                          <p:spTgt spid="34"/>
                                        </p:tgtEl>
                                        <p:attrNameLst>
                                          <p:attrName>ppt_x</p:attrName>
                                        </p:attrNameLst>
                                      </p:cBhvr>
                                      <p:tavLst>
                                        <p:tav tm="0">
                                          <p:val>
                                            <p:strVal val="1+#ppt_w/2"/>
                                          </p:val>
                                        </p:tav>
                                        <p:tav tm="100000">
                                          <p:val>
                                            <p:strVal val="#ppt_x"/>
                                          </p:val>
                                        </p:tav>
                                      </p:tavLst>
                                    </p:anim>
                                    <p:anim calcmode="lin" valueType="num">
                                      <p:cBhvr additive="base">
                                        <p:cTn dur="500" fill="hold" id="73"/>
                                        <p:tgtEl>
                                          <p:spTgt spid="34"/>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3000"/>
                            </p:stCondLst>
                            <p:childTnLst>
                              <p:par>
                                <p:cTn fill="hold" grpId="0" id="75" nodeType="afterEffect" presetClass="entr" presetID="2" presetSubtype="2">
                                  <p:stCondLst>
                                    <p:cond delay="0"/>
                                  </p:stCondLst>
                                  <p:childTnLst>
                                    <p:set>
                                      <p:cBhvr>
                                        <p:cTn dur="1" fill="hold" id="76">
                                          <p:stCondLst>
                                            <p:cond delay="0"/>
                                          </p:stCondLst>
                                        </p:cTn>
                                        <p:tgtEl>
                                          <p:spTgt spid="35"/>
                                        </p:tgtEl>
                                        <p:attrNameLst>
                                          <p:attrName>style.visibility</p:attrName>
                                        </p:attrNameLst>
                                      </p:cBhvr>
                                      <p:to>
                                        <p:strVal val="visible"/>
                                      </p:to>
                                    </p:set>
                                    <p:anim calcmode="lin" valueType="num">
                                      <p:cBhvr additive="base">
                                        <p:cTn dur="500" fill="hold" id="77"/>
                                        <p:tgtEl>
                                          <p:spTgt spid="35"/>
                                        </p:tgtEl>
                                        <p:attrNameLst>
                                          <p:attrName>ppt_x</p:attrName>
                                        </p:attrNameLst>
                                      </p:cBhvr>
                                      <p:tavLst>
                                        <p:tav tm="0">
                                          <p:val>
                                            <p:strVal val="1+#ppt_w/2"/>
                                          </p:val>
                                        </p:tav>
                                        <p:tav tm="100000">
                                          <p:val>
                                            <p:strVal val="#ppt_x"/>
                                          </p:val>
                                        </p:tav>
                                      </p:tavLst>
                                    </p:anim>
                                    <p:anim calcmode="lin" valueType="num">
                                      <p:cBhvr additive="base">
                                        <p:cTn dur="500" fill="hold" id="78"/>
                                        <p:tgtEl>
                                          <p:spTgt spid="35"/>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3500"/>
                            </p:stCondLst>
                            <p:childTnLst>
                              <p:par>
                                <p:cTn fill="hold" grpId="0" id="80" nodeType="afterEffect" presetClass="entr" presetID="2" presetSubtype="2">
                                  <p:stCondLst>
                                    <p:cond delay="0"/>
                                  </p:stCondLst>
                                  <p:childTnLst>
                                    <p:set>
                                      <p:cBhvr>
                                        <p:cTn dur="1" fill="hold" id="81">
                                          <p:stCondLst>
                                            <p:cond delay="0"/>
                                          </p:stCondLst>
                                        </p:cTn>
                                        <p:tgtEl>
                                          <p:spTgt spid="36"/>
                                        </p:tgtEl>
                                        <p:attrNameLst>
                                          <p:attrName>style.visibility</p:attrName>
                                        </p:attrNameLst>
                                      </p:cBhvr>
                                      <p:to>
                                        <p:strVal val="visible"/>
                                      </p:to>
                                    </p:set>
                                    <p:anim calcmode="lin" valueType="num">
                                      <p:cBhvr additive="base">
                                        <p:cTn dur="500" fill="hold" id="82"/>
                                        <p:tgtEl>
                                          <p:spTgt spid="36"/>
                                        </p:tgtEl>
                                        <p:attrNameLst>
                                          <p:attrName>ppt_x</p:attrName>
                                        </p:attrNameLst>
                                      </p:cBhvr>
                                      <p:tavLst>
                                        <p:tav tm="0">
                                          <p:val>
                                            <p:strVal val="1+#ppt_w/2"/>
                                          </p:val>
                                        </p:tav>
                                        <p:tav tm="100000">
                                          <p:val>
                                            <p:strVal val="#ppt_x"/>
                                          </p:val>
                                        </p:tav>
                                      </p:tavLst>
                                    </p:anim>
                                    <p:anim calcmode="lin" valueType="num">
                                      <p:cBhvr additive="base">
                                        <p:cTn dur="500" fill="hold" id="83"/>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22"/>
      <p:bldP grpId="0" spid="23"/>
      <p:bldP grpId="0" spid="24"/>
      <p:bldP grpId="0" spid="25"/>
      <p:bldP grpId="0" spid="26"/>
      <p:bldP grpId="0" spid="27"/>
      <p:bldP grpId="0" spid="28"/>
      <p:bldP grpId="0" spid="29"/>
      <p:bldP grpId="0" spid="30"/>
      <p:bldP grpId="0" spid="31"/>
      <p:bldP grpId="0" spid="5"/>
      <p:bldP grpId="0" spid="32"/>
      <p:bldP grpId="0" spid="33"/>
      <p:bldP grpId="0" spid="34"/>
      <p:bldP grpId="0" spid="35"/>
      <p:bldP grpId="0" spid="3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12692" y="231490"/>
            <a:ext cx="8695781" cy="4680520"/>
            <a:chOff x="365092" y="383890"/>
            <a:chExt cx="8695781" cy="4680520"/>
          </a:xfrm>
        </p:grpSpPr>
        <p:sp>
          <p:nvSpPr>
            <p:cNvPr id="84" name="矩形 83"/>
            <p:cNvSpPr/>
            <p:nvPr/>
          </p:nvSpPr>
          <p:spPr>
            <a:xfrm>
              <a:off x="365092" y="383890"/>
              <a:ext cx="2137150" cy="1533600"/>
            </a:xfrm>
            <a:prstGeom prst="rect">
              <a:avLst/>
            </a:prstGeom>
            <a:blipFill dpi="0" rotWithShape="1">
              <a:blip r:embed="rId3">
                <a:extLst>
                  <a:ext uri="{28A0092B-C50C-407E-A947-70E740481C1C}">
                    <a14:useLocalDpi val="0"/>
                  </a:ext>
                </a:extLst>
              </a:blip>
              <a:stretch>
                <a:fillRect l="-3765" r="-313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a:off x="2551302" y="38389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矩形 85"/>
            <p:cNvSpPr/>
            <p:nvPr/>
          </p:nvSpPr>
          <p:spPr>
            <a:xfrm>
              <a:off x="4737512" y="383890"/>
              <a:ext cx="2137150" cy="1533600"/>
            </a:xfrm>
            <a:prstGeom prst="rect">
              <a:avLst/>
            </a:prstGeom>
            <a:blipFill dpi="0" rotWithShape="1">
              <a:blip r:embed="rId4">
                <a:extLst>
                  <a:ext uri="{28A0092B-C50C-407E-A947-70E740481C1C}">
                    <a14:useLocalDpi val="0"/>
                  </a:ext>
                </a:extLst>
              </a:blip>
              <a:stretch>
                <a:fillRect l="-4895" r="-48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矩形 86"/>
            <p:cNvSpPr/>
            <p:nvPr/>
          </p:nvSpPr>
          <p:spPr>
            <a:xfrm>
              <a:off x="6923723" y="38389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矩形 87"/>
            <p:cNvSpPr/>
            <p:nvPr/>
          </p:nvSpPr>
          <p:spPr>
            <a:xfrm>
              <a:off x="365092" y="3530810"/>
              <a:ext cx="2137150" cy="1533600"/>
            </a:xfrm>
            <a:prstGeom prst="rect">
              <a:avLst/>
            </a:prstGeom>
            <a:blipFill dpi="0" rotWithShape="1">
              <a:blip r:embed="rId4">
                <a:extLst>
                  <a:ext uri="{28A0092B-C50C-407E-A947-70E740481C1C}">
                    <a14:useLocalDpi val="0"/>
                  </a:ext>
                </a:extLst>
              </a:blip>
              <a:stretch>
                <a:fillRect l="-4895" r="-48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矩形 88"/>
            <p:cNvSpPr/>
            <p:nvPr/>
          </p:nvSpPr>
          <p:spPr>
            <a:xfrm>
              <a:off x="2551302" y="353081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矩形 89"/>
            <p:cNvSpPr/>
            <p:nvPr/>
          </p:nvSpPr>
          <p:spPr>
            <a:xfrm>
              <a:off x="4737512" y="3530810"/>
              <a:ext cx="2137150" cy="1533600"/>
            </a:xfrm>
            <a:prstGeom prst="rect">
              <a:avLst/>
            </a:prstGeom>
            <a:blipFill dpi="0" rotWithShape="1">
              <a:blip r:embed="rId5">
                <a:extLst>
                  <a:ext uri="{28A0092B-C50C-407E-A947-70E740481C1C}">
                    <a14:useLocalDpi val="0"/>
                  </a:ext>
                </a:extLst>
              </a:blip>
              <a:stretch>
                <a:fillRect l="-3712" r="-37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矩形 90"/>
            <p:cNvSpPr/>
            <p:nvPr/>
          </p:nvSpPr>
          <p:spPr>
            <a:xfrm>
              <a:off x="6923723" y="353081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矩形 91"/>
            <p:cNvSpPr/>
            <p:nvPr/>
          </p:nvSpPr>
          <p:spPr>
            <a:xfrm>
              <a:off x="365092" y="195735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矩形 92"/>
            <p:cNvSpPr/>
            <p:nvPr/>
          </p:nvSpPr>
          <p:spPr>
            <a:xfrm>
              <a:off x="2551302" y="1957350"/>
              <a:ext cx="2137150" cy="1533600"/>
            </a:xfrm>
            <a:prstGeom prst="rect">
              <a:avLst/>
            </a:prstGeom>
            <a:blipFill dpi="0" rotWithShape="1">
              <a:blip r:embed="rId6">
                <a:extLst>
                  <a:ext uri="{28A0092B-C50C-407E-A947-70E740481C1C}">
                    <a14:useLocalDpi val="0"/>
                  </a:ext>
                </a:extLst>
              </a:blip>
              <a:stretch>
                <a:fillRect l="-3832" r="-38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矩形 93"/>
            <p:cNvSpPr/>
            <p:nvPr/>
          </p:nvSpPr>
          <p:spPr>
            <a:xfrm>
              <a:off x="4737512" y="1957350"/>
              <a:ext cx="213715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矩形 94"/>
            <p:cNvSpPr/>
            <p:nvPr/>
          </p:nvSpPr>
          <p:spPr>
            <a:xfrm>
              <a:off x="6923723" y="1957350"/>
              <a:ext cx="2137150" cy="1533600"/>
            </a:xfrm>
            <a:prstGeom prst="rect">
              <a:avLst/>
            </a:prstGeom>
            <a:blipFill dpi="0" rotWithShape="1">
              <a:blip r:embed="rId7">
                <a:extLst>
                  <a:ext uri="{28A0092B-C50C-407E-A947-70E740481C1C}">
                    <a14:useLocalDpi val="0"/>
                  </a:ext>
                </a:extLst>
              </a:blip>
              <a:stretch>
                <a:fillRect l="-620" r="-6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TextBox 3"/>
            <p:cNvSpPr>
              <a:spLocks noChangeArrowheads="1"/>
            </p:cNvSpPr>
            <p:nvPr/>
          </p:nvSpPr>
          <p:spPr bwMode="auto">
            <a:xfrm>
              <a:off x="2807192" y="929673"/>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项目名称：输入具体的项目名称</a:t>
              </a:r>
            </a:p>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项目时间：2008</a:t>
              </a:r>
            </a:p>
          </p:txBody>
        </p:sp>
        <p:sp>
          <p:nvSpPr>
            <p:cNvPr id="97" name="TextBox 3"/>
            <p:cNvSpPr>
              <a:spLocks noChangeArrowheads="1"/>
            </p:cNvSpPr>
            <p:nvPr/>
          </p:nvSpPr>
          <p:spPr bwMode="auto">
            <a:xfrm>
              <a:off x="7169309" y="929673"/>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项目名称：输入具体的项目名称</a:t>
              </a:r>
            </a:p>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项目时间：2008</a:t>
              </a:r>
            </a:p>
          </p:txBody>
        </p:sp>
        <p:sp>
          <p:nvSpPr>
            <p:cNvPr id="98" name="TextBox 3"/>
            <p:cNvSpPr>
              <a:spLocks noChangeArrowheads="1"/>
            </p:cNvSpPr>
            <p:nvPr/>
          </p:nvSpPr>
          <p:spPr bwMode="auto">
            <a:xfrm>
              <a:off x="631712" y="2503132"/>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项目名称：输入具体的项目名称</a:t>
              </a:r>
            </a:p>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项目时间：2008</a:t>
              </a:r>
            </a:p>
          </p:txBody>
        </p:sp>
        <p:sp>
          <p:nvSpPr>
            <p:cNvPr id="99" name="TextBox 3"/>
            <p:cNvSpPr>
              <a:spLocks noChangeArrowheads="1"/>
            </p:cNvSpPr>
            <p:nvPr/>
          </p:nvSpPr>
          <p:spPr bwMode="auto">
            <a:xfrm>
              <a:off x="4993829" y="2503132"/>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项目名称：输入具体的项目名称</a:t>
              </a:r>
            </a:p>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项目时间：2008</a:t>
              </a:r>
            </a:p>
          </p:txBody>
        </p:sp>
        <p:sp>
          <p:nvSpPr>
            <p:cNvPr id="100" name="TextBox 3"/>
            <p:cNvSpPr>
              <a:spLocks noChangeArrowheads="1"/>
            </p:cNvSpPr>
            <p:nvPr/>
          </p:nvSpPr>
          <p:spPr bwMode="auto">
            <a:xfrm>
              <a:off x="2807192" y="4076592"/>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项目名称：输入具体的项目名称</a:t>
              </a:r>
            </a:p>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项目时间：2008</a:t>
              </a:r>
            </a:p>
          </p:txBody>
        </p:sp>
        <p:sp>
          <p:nvSpPr>
            <p:cNvPr id="101" name="TextBox 3"/>
            <p:cNvSpPr>
              <a:spLocks noChangeArrowheads="1"/>
            </p:cNvSpPr>
            <p:nvPr/>
          </p:nvSpPr>
          <p:spPr bwMode="auto">
            <a:xfrm>
              <a:off x="7169309" y="4076592"/>
              <a:ext cx="1875571" cy="437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项目名称：输入具体的项目名称</a:t>
              </a:r>
            </a:p>
            <a:p>
              <a:pPr algn="just">
                <a:lnSpc>
                  <a:spcPct val="150000"/>
                </a:lnSpc>
              </a:pPr>
              <a:r>
                <a:rPr altLang="en-US" lang="zh-CN" smtClean="0" sz="800">
                  <a:solidFill>
                    <a:schemeClr val="bg1"/>
                  </a:solidFill>
                  <a:latin charset="-122" pitchFamily="2" typeface="方正兰亭中黑_GBK"/>
                  <a:ea charset="-122" pitchFamily="2" typeface="方正兰亭中黑_GBK"/>
                  <a:cs charset="0" pitchFamily="34" typeface="Arial"/>
                  <a:sym charset="-122" panose="02010600030101010101" pitchFamily="2" typeface="宋体"/>
                </a:rPr>
                <a:t>项目时间：2008</a:t>
              </a:r>
            </a:p>
          </p:txBody>
        </p:sp>
      </p:grpSp>
      <p:sp>
        <p:nvSpPr>
          <p:cNvPr id="43" name="矩形 42"/>
          <p:cNvSpPr/>
          <p:nvPr/>
        </p:nvSpPr>
        <p:spPr>
          <a:xfrm>
            <a:off x="2398902" y="231490"/>
            <a:ext cx="2137150" cy="1533600"/>
          </a:xfrm>
          <a:prstGeom prst="rect">
            <a:avLst/>
          </a:prstGeom>
          <a:blipFill dpi="0" rotWithShape="1">
            <a:blip r:embed="rId4">
              <a:extLst>
                <a:ext uri="{28A0092B-C50C-407E-A947-70E740481C1C}">
                  <a14:useLocalDpi val="0"/>
                </a:ext>
              </a:extLst>
            </a:blip>
            <a:stretch>
              <a:fillRect l="-4895" r="-48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6771323" y="231490"/>
            <a:ext cx="2137150" cy="1533600"/>
          </a:xfrm>
          <a:prstGeom prst="rect">
            <a:avLst/>
          </a:prstGeom>
          <a:blipFill dpi="0" rotWithShape="1">
            <a:blip r:embed="rId5">
              <a:extLst>
                <a:ext uri="{28A0092B-C50C-407E-A947-70E740481C1C}">
                  <a14:useLocalDpi val="0"/>
                </a:ext>
              </a:extLst>
            </a:blip>
            <a:stretch>
              <a:fillRect l="-3712" r="-37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2398902" y="3378410"/>
            <a:ext cx="2137150" cy="1533600"/>
          </a:xfrm>
          <a:prstGeom prst="rect">
            <a:avLst/>
          </a:prstGeom>
          <a:blipFill dpi="0" rotWithShape="1">
            <a:blip r:embed="rId6">
              <a:extLst>
                <a:ext uri="{28A0092B-C50C-407E-A947-70E740481C1C}">
                  <a14:useLocalDpi val="0"/>
                </a:ext>
              </a:extLst>
            </a:blip>
            <a:stretch>
              <a:fillRect l="-3832" r="-38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6771323" y="3378410"/>
            <a:ext cx="2137150" cy="1533600"/>
          </a:xfrm>
          <a:prstGeom prst="rect">
            <a:avLst/>
          </a:prstGeom>
          <a:blipFill dpi="0" rotWithShape="1">
            <a:blip r:embed="rId4">
              <a:extLst>
                <a:ext uri="{28A0092B-C50C-407E-A947-70E740481C1C}">
                  <a14:useLocalDpi val="0"/>
                </a:ext>
              </a:extLst>
            </a:blip>
            <a:stretch>
              <a:fillRect l="-4895" r="-48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212692" y="1804950"/>
            <a:ext cx="2137150" cy="1533600"/>
          </a:xfrm>
          <a:prstGeom prst="rect">
            <a:avLst/>
          </a:prstGeom>
          <a:blipFill dpi="0" rotWithShape="1">
            <a:blip r:embed="rId7">
              <a:extLst>
                <a:ext uri="{28A0092B-C50C-407E-A947-70E740481C1C}">
                  <a14:useLocalDpi val="0"/>
                </a:ext>
              </a:extLst>
            </a:blip>
            <a:stretch>
              <a:fillRect l="-620" r="-6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4585112" y="1804950"/>
            <a:ext cx="2137150" cy="1533600"/>
          </a:xfrm>
          <a:prstGeom prst="rect">
            <a:avLst/>
          </a:prstGeom>
          <a:blipFill dpi="0" rotWithShape="1">
            <a:blip r:embed="rId3">
              <a:extLst>
                <a:ext uri="{28A0092B-C50C-407E-A947-70E740481C1C}">
                  <a14:useLocalDpi val="0"/>
                </a:ext>
              </a:extLst>
            </a:blip>
            <a:stretch>
              <a:fillRect l="-31977" r="-31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0" name="组合 59"/>
          <p:cNvGrpSpPr/>
          <p:nvPr/>
        </p:nvGrpSpPr>
        <p:grpSpPr>
          <a:xfrm>
            <a:off x="212692" y="231490"/>
            <a:ext cx="2137150" cy="1533600"/>
            <a:chOff x="212692" y="231490"/>
            <a:chExt cx="2137150" cy="1533600"/>
          </a:xfrm>
          <a:solidFill>
            <a:schemeClr val="accent1"/>
          </a:solidFill>
        </p:grpSpPr>
        <p:sp>
          <p:nvSpPr>
            <p:cNvPr id="42" name="矩形 41"/>
            <p:cNvSpPr/>
            <p:nvPr/>
          </p:nvSpPr>
          <p:spPr>
            <a:xfrm>
              <a:off x="212692" y="231490"/>
              <a:ext cx="2137150" cy="15336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TextBox 3"/>
            <p:cNvSpPr>
              <a:spLocks noChangeArrowheads="1"/>
            </p:cNvSpPr>
            <p:nvPr/>
          </p:nvSpPr>
          <p:spPr bwMode="auto">
            <a:xfrm>
              <a:off x="474271" y="777273"/>
              <a:ext cx="1875571" cy="437760"/>
            </a:xfrm>
            <a:prstGeom prst="rect">
              <a:avLst/>
            </a:prstGeom>
            <a:grpFill/>
            <a:ln w="6350">
              <a:noFill/>
              <a:miter lim="800000"/>
            </a:ln>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grpSp>
      <p:grpSp>
        <p:nvGrpSpPr>
          <p:cNvPr id="61" name="组合 60"/>
          <p:cNvGrpSpPr/>
          <p:nvPr/>
        </p:nvGrpSpPr>
        <p:grpSpPr>
          <a:xfrm>
            <a:off x="4585112" y="231490"/>
            <a:ext cx="2137150" cy="1533600"/>
            <a:chOff x="4585112" y="231490"/>
            <a:chExt cx="2137150" cy="1533600"/>
          </a:xfrm>
          <a:solidFill>
            <a:schemeClr val="accent1"/>
          </a:solidFill>
        </p:grpSpPr>
        <p:sp>
          <p:nvSpPr>
            <p:cNvPr id="44" name="矩形 43"/>
            <p:cNvSpPr/>
            <p:nvPr/>
          </p:nvSpPr>
          <p:spPr>
            <a:xfrm>
              <a:off x="4585112" y="231490"/>
              <a:ext cx="2137150" cy="15336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TextBox 3"/>
            <p:cNvSpPr>
              <a:spLocks noChangeArrowheads="1"/>
            </p:cNvSpPr>
            <p:nvPr/>
          </p:nvSpPr>
          <p:spPr bwMode="auto">
            <a:xfrm>
              <a:off x="4836388" y="777273"/>
              <a:ext cx="1875571" cy="437760"/>
            </a:xfrm>
            <a:prstGeom prst="rect">
              <a:avLst/>
            </a:prstGeom>
            <a:grpFill/>
            <a:ln w="6350">
              <a:noFill/>
              <a:miter lim="800000"/>
            </a:ln>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grpSp>
      <p:grpSp>
        <p:nvGrpSpPr>
          <p:cNvPr id="66" name="组合 65"/>
          <p:cNvGrpSpPr/>
          <p:nvPr/>
        </p:nvGrpSpPr>
        <p:grpSpPr>
          <a:xfrm>
            <a:off x="2398902" y="1804950"/>
            <a:ext cx="2137150" cy="1533600"/>
            <a:chOff x="2398902" y="1804950"/>
            <a:chExt cx="2137150" cy="1533600"/>
          </a:xfrm>
          <a:solidFill>
            <a:schemeClr val="accent1"/>
          </a:solidFill>
        </p:grpSpPr>
        <p:sp>
          <p:nvSpPr>
            <p:cNvPr id="51" name="矩形 50"/>
            <p:cNvSpPr/>
            <p:nvPr/>
          </p:nvSpPr>
          <p:spPr>
            <a:xfrm>
              <a:off x="2398902" y="1804950"/>
              <a:ext cx="2137150" cy="15336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TextBox 3"/>
            <p:cNvSpPr>
              <a:spLocks noChangeArrowheads="1"/>
            </p:cNvSpPr>
            <p:nvPr/>
          </p:nvSpPr>
          <p:spPr bwMode="auto">
            <a:xfrm>
              <a:off x="2654791" y="2350732"/>
              <a:ext cx="1875571" cy="437760"/>
            </a:xfrm>
            <a:prstGeom prst="rect">
              <a:avLst/>
            </a:prstGeom>
            <a:grpFill/>
            <a:ln w="6350">
              <a:noFill/>
              <a:miter lim="800000"/>
            </a:ln>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grpSp>
      <p:grpSp>
        <p:nvGrpSpPr>
          <p:cNvPr id="62" name="组合 61"/>
          <p:cNvGrpSpPr/>
          <p:nvPr/>
        </p:nvGrpSpPr>
        <p:grpSpPr>
          <a:xfrm>
            <a:off x="6771323" y="1804950"/>
            <a:ext cx="2137150" cy="1533600"/>
            <a:chOff x="6771323" y="1804950"/>
            <a:chExt cx="2137150" cy="1533600"/>
          </a:xfrm>
          <a:solidFill>
            <a:schemeClr val="accent1"/>
          </a:solidFill>
        </p:grpSpPr>
        <p:sp>
          <p:nvSpPr>
            <p:cNvPr id="53" name="矩形 52"/>
            <p:cNvSpPr/>
            <p:nvPr/>
          </p:nvSpPr>
          <p:spPr>
            <a:xfrm>
              <a:off x="6771323" y="1804950"/>
              <a:ext cx="2137150" cy="15336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TextBox 3"/>
            <p:cNvSpPr>
              <a:spLocks noChangeArrowheads="1"/>
            </p:cNvSpPr>
            <p:nvPr/>
          </p:nvSpPr>
          <p:spPr bwMode="auto">
            <a:xfrm>
              <a:off x="7016908" y="2350732"/>
              <a:ext cx="1875571" cy="437760"/>
            </a:xfrm>
            <a:prstGeom prst="rect">
              <a:avLst/>
            </a:prstGeom>
            <a:grpFill/>
            <a:ln w="6350">
              <a:noFill/>
              <a:miter lim="800000"/>
            </a:ln>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grpSp>
      <p:grpSp>
        <p:nvGrpSpPr>
          <p:cNvPr id="65" name="组合 64"/>
          <p:cNvGrpSpPr/>
          <p:nvPr/>
        </p:nvGrpSpPr>
        <p:grpSpPr>
          <a:xfrm>
            <a:off x="212692" y="3378410"/>
            <a:ext cx="2137150" cy="1533600"/>
            <a:chOff x="212692" y="3378410"/>
            <a:chExt cx="2137150" cy="1533600"/>
          </a:xfrm>
          <a:solidFill>
            <a:schemeClr val="accent1"/>
          </a:solidFill>
        </p:grpSpPr>
        <p:sp>
          <p:nvSpPr>
            <p:cNvPr id="46" name="矩形 45"/>
            <p:cNvSpPr/>
            <p:nvPr/>
          </p:nvSpPr>
          <p:spPr>
            <a:xfrm>
              <a:off x="212692" y="3378410"/>
              <a:ext cx="2137150" cy="15336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TextBox 3"/>
            <p:cNvSpPr>
              <a:spLocks noChangeArrowheads="1"/>
            </p:cNvSpPr>
            <p:nvPr/>
          </p:nvSpPr>
          <p:spPr bwMode="auto">
            <a:xfrm>
              <a:off x="474270" y="3924192"/>
              <a:ext cx="1875571" cy="437760"/>
            </a:xfrm>
            <a:prstGeom prst="rect">
              <a:avLst/>
            </a:prstGeom>
            <a:grpFill/>
            <a:ln w="6350">
              <a:noFill/>
              <a:miter lim="800000"/>
            </a:ln>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grpSp>
      <p:grpSp>
        <p:nvGrpSpPr>
          <p:cNvPr id="63" name="组合 62"/>
          <p:cNvGrpSpPr/>
          <p:nvPr/>
        </p:nvGrpSpPr>
        <p:grpSpPr>
          <a:xfrm>
            <a:off x="4585112" y="3378410"/>
            <a:ext cx="2137150" cy="1533600"/>
            <a:chOff x="4585112" y="3378410"/>
            <a:chExt cx="2137150" cy="1533600"/>
          </a:xfrm>
          <a:solidFill>
            <a:schemeClr val="accent1"/>
          </a:solidFill>
        </p:grpSpPr>
        <p:sp>
          <p:nvSpPr>
            <p:cNvPr id="48" name="矩形 47"/>
            <p:cNvSpPr/>
            <p:nvPr/>
          </p:nvSpPr>
          <p:spPr>
            <a:xfrm>
              <a:off x="4585112" y="3378410"/>
              <a:ext cx="2137150" cy="15336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TextBox 3"/>
            <p:cNvSpPr>
              <a:spLocks noChangeArrowheads="1"/>
            </p:cNvSpPr>
            <p:nvPr/>
          </p:nvSpPr>
          <p:spPr bwMode="auto">
            <a:xfrm>
              <a:off x="4836387" y="3924192"/>
              <a:ext cx="1875571" cy="437760"/>
            </a:xfrm>
            <a:prstGeom prst="rect">
              <a:avLst/>
            </a:prstGeom>
            <a:grpFill/>
            <a:ln w="6350">
              <a:noFill/>
              <a:miter lim="800000"/>
            </a:ln>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p:txBody>
        </p:sp>
      </p:grpSp>
    </p:spTree>
    <p:extLst>
      <p:ext uri="{BB962C8B-B14F-4D97-AF65-F5344CB8AC3E}">
        <p14:creationId val="2380226562"/>
      </p:ext>
    </p:extLst>
  </p:cSld>
  <p:clrMapOvr>
    <a:masterClrMapping/>
  </p:clrMapOvr>
  <mc:AlternateContent>
    <mc:Choice Requires="p14">
      <p:transition advClick="0" advTm="6000" p14:dur="2000" spd="slow"/>
    </mc:Choice>
    <mc:Fallback>
      <p:transition advClick="0" advTm="6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 presetSubtype="5">
                                  <p:stCondLst>
                                    <p:cond delay="0"/>
                                  </p:stCondLst>
                                  <p:childTnLst>
                                    <p:set>
                                      <p:cBhvr>
                                        <p:cTn dur="1" fill="hold" id="6">
                                          <p:stCondLst>
                                            <p:cond delay="0"/>
                                          </p:stCondLst>
                                        </p:cTn>
                                        <p:tgtEl>
                                          <p:spTgt spid="43"/>
                                        </p:tgtEl>
                                        <p:attrNameLst>
                                          <p:attrName>style.visibility</p:attrName>
                                        </p:attrNameLst>
                                      </p:cBhvr>
                                      <p:to>
                                        <p:strVal val="visible"/>
                                      </p:to>
                                    </p:set>
                                    <p:animEffect filter="blinds(vertical)" transition="in">
                                      <p:cBhvr>
                                        <p:cTn dur="1000" id="7"/>
                                        <p:tgtEl>
                                          <p:spTgt spid="43"/>
                                        </p:tgtEl>
                                      </p:cBhvr>
                                    </p:animEffect>
                                  </p:childTnLst>
                                </p:cTn>
                              </p:par>
                              <p:par>
                                <p:cTn fill="hold" grpId="0" id="8" nodeType="withEffect" presetClass="entr" presetID="3" presetSubtype="5">
                                  <p:stCondLst>
                                    <p:cond delay="0"/>
                                  </p:stCondLst>
                                  <p:childTnLst>
                                    <p:set>
                                      <p:cBhvr>
                                        <p:cTn dur="1" fill="hold" id="9">
                                          <p:stCondLst>
                                            <p:cond delay="0"/>
                                          </p:stCondLst>
                                        </p:cTn>
                                        <p:tgtEl>
                                          <p:spTgt spid="45"/>
                                        </p:tgtEl>
                                        <p:attrNameLst>
                                          <p:attrName>style.visibility</p:attrName>
                                        </p:attrNameLst>
                                      </p:cBhvr>
                                      <p:to>
                                        <p:strVal val="visible"/>
                                      </p:to>
                                    </p:set>
                                    <p:animEffect filter="blinds(vertical)" transition="in">
                                      <p:cBhvr>
                                        <p:cTn dur="1000" id="10"/>
                                        <p:tgtEl>
                                          <p:spTgt spid="45"/>
                                        </p:tgtEl>
                                      </p:cBhvr>
                                    </p:animEffect>
                                  </p:childTnLst>
                                </p:cTn>
                              </p:par>
                              <p:par>
                                <p:cTn fill="hold" grpId="0" id="11" nodeType="withEffect" presetClass="entr" presetID="3" presetSubtype="5">
                                  <p:stCondLst>
                                    <p:cond delay="0"/>
                                  </p:stCondLst>
                                  <p:childTnLst>
                                    <p:set>
                                      <p:cBhvr>
                                        <p:cTn dur="1" fill="hold" id="12">
                                          <p:stCondLst>
                                            <p:cond delay="0"/>
                                          </p:stCondLst>
                                        </p:cTn>
                                        <p:tgtEl>
                                          <p:spTgt spid="50"/>
                                        </p:tgtEl>
                                        <p:attrNameLst>
                                          <p:attrName>style.visibility</p:attrName>
                                        </p:attrNameLst>
                                      </p:cBhvr>
                                      <p:to>
                                        <p:strVal val="visible"/>
                                      </p:to>
                                    </p:set>
                                    <p:animEffect filter="blinds(vertical)" transition="in">
                                      <p:cBhvr>
                                        <p:cTn dur="1000" id="13"/>
                                        <p:tgtEl>
                                          <p:spTgt spid="50"/>
                                        </p:tgtEl>
                                      </p:cBhvr>
                                    </p:animEffect>
                                  </p:childTnLst>
                                </p:cTn>
                              </p:par>
                              <p:par>
                                <p:cTn fill="hold" grpId="0" id="14" nodeType="withEffect" presetClass="entr" presetID="3" presetSubtype="5">
                                  <p:stCondLst>
                                    <p:cond delay="0"/>
                                  </p:stCondLst>
                                  <p:childTnLst>
                                    <p:set>
                                      <p:cBhvr>
                                        <p:cTn dur="1" fill="hold" id="15">
                                          <p:stCondLst>
                                            <p:cond delay="0"/>
                                          </p:stCondLst>
                                        </p:cTn>
                                        <p:tgtEl>
                                          <p:spTgt spid="52"/>
                                        </p:tgtEl>
                                        <p:attrNameLst>
                                          <p:attrName>style.visibility</p:attrName>
                                        </p:attrNameLst>
                                      </p:cBhvr>
                                      <p:to>
                                        <p:strVal val="visible"/>
                                      </p:to>
                                    </p:set>
                                    <p:animEffect filter="blinds(vertical)" transition="in">
                                      <p:cBhvr>
                                        <p:cTn dur="1000" id="16"/>
                                        <p:tgtEl>
                                          <p:spTgt spid="52"/>
                                        </p:tgtEl>
                                      </p:cBhvr>
                                    </p:animEffect>
                                  </p:childTnLst>
                                </p:cTn>
                              </p:par>
                              <p:par>
                                <p:cTn fill="hold" grpId="0" id="17" nodeType="withEffect" presetClass="entr" presetID="3" presetSubtype="5">
                                  <p:stCondLst>
                                    <p:cond delay="0"/>
                                  </p:stCondLst>
                                  <p:childTnLst>
                                    <p:set>
                                      <p:cBhvr>
                                        <p:cTn dur="1" fill="hold" id="18">
                                          <p:stCondLst>
                                            <p:cond delay="0"/>
                                          </p:stCondLst>
                                        </p:cTn>
                                        <p:tgtEl>
                                          <p:spTgt spid="47"/>
                                        </p:tgtEl>
                                        <p:attrNameLst>
                                          <p:attrName>style.visibility</p:attrName>
                                        </p:attrNameLst>
                                      </p:cBhvr>
                                      <p:to>
                                        <p:strVal val="visible"/>
                                      </p:to>
                                    </p:set>
                                    <p:animEffect filter="blinds(vertical)" transition="in">
                                      <p:cBhvr>
                                        <p:cTn dur="1000" id="19"/>
                                        <p:tgtEl>
                                          <p:spTgt spid="47"/>
                                        </p:tgtEl>
                                      </p:cBhvr>
                                    </p:animEffect>
                                  </p:childTnLst>
                                </p:cTn>
                              </p:par>
                              <p:par>
                                <p:cTn fill="hold" grpId="0" id="20" nodeType="withEffect" presetClass="entr" presetID="3" presetSubtype="5">
                                  <p:stCondLst>
                                    <p:cond delay="0"/>
                                  </p:stCondLst>
                                  <p:childTnLst>
                                    <p:set>
                                      <p:cBhvr>
                                        <p:cTn dur="1" fill="hold" id="21">
                                          <p:stCondLst>
                                            <p:cond delay="0"/>
                                          </p:stCondLst>
                                        </p:cTn>
                                        <p:tgtEl>
                                          <p:spTgt spid="49"/>
                                        </p:tgtEl>
                                        <p:attrNameLst>
                                          <p:attrName>style.visibility</p:attrName>
                                        </p:attrNameLst>
                                      </p:cBhvr>
                                      <p:to>
                                        <p:strVal val="visible"/>
                                      </p:to>
                                    </p:set>
                                    <p:animEffect filter="blinds(vertical)" transition="in">
                                      <p:cBhvr>
                                        <p:cTn dur="1000" id="22"/>
                                        <p:tgtEl>
                                          <p:spTgt spid="49"/>
                                        </p:tgtEl>
                                      </p:cBhvr>
                                    </p:animEffect>
                                  </p:childTnLst>
                                </p:cTn>
                              </p:par>
                              <p:par>
                                <p:cTn fill="hold" id="23" nodeType="withEffect" presetClass="entr" presetID="3" presetSubtype="10">
                                  <p:stCondLst>
                                    <p:cond delay="0"/>
                                  </p:stCondLst>
                                  <p:childTnLst>
                                    <p:set>
                                      <p:cBhvr>
                                        <p:cTn dur="1" fill="hold" id="24">
                                          <p:stCondLst>
                                            <p:cond delay="0"/>
                                          </p:stCondLst>
                                        </p:cTn>
                                        <p:tgtEl>
                                          <p:spTgt spid="63"/>
                                        </p:tgtEl>
                                        <p:attrNameLst>
                                          <p:attrName>style.visibility</p:attrName>
                                        </p:attrNameLst>
                                      </p:cBhvr>
                                      <p:to>
                                        <p:strVal val="visible"/>
                                      </p:to>
                                    </p:set>
                                    <p:animEffect filter="blinds(horizontal)" transition="in">
                                      <p:cBhvr>
                                        <p:cTn dur="1000" id="25"/>
                                        <p:tgtEl>
                                          <p:spTgt spid="63"/>
                                        </p:tgtEl>
                                      </p:cBhvr>
                                    </p:animEffect>
                                  </p:childTnLst>
                                </p:cTn>
                              </p:par>
                              <p:par>
                                <p:cTn fill="hold" id="26" nodeType="withEffect" presetClass="entr" presetID="3" presetSubtype="10">
                                  <p:stCondLst>
                                    <p:cond delay="0"/>
                                  </p:stCondLst>
                                  <p:childTnLst>
                                    <p:set>
                                      <p:cBhvr>
                                        <p:cTn dur="1" fill="hold" id="27">
                                          <p:stCondLst>
                                            <p:cond delay="0"/>
                                          </p:stCondLst>
                                        </p:cTn>
                                        <p:tgtEl>
                                          <p:spTgt spid="65"/>
                                        </p:tgtEl>
                                        <p:attrNameLst>
                                          <p:attrName>style.visibility</p:attrName>
                                        </p:attrNameLst>
                                      </p:cBhvr>
                                      <p:to>
                                        <p:strVal val="visible"/>
                                      </p:to>
                                    </p:set>
                                    <p:animEffect filter="blinds(horizontal)" transition="in">
                                      <p:cBhvr>
                                        <p:cTn dur="1000" id="28"/>
                                        <p:tgtEl>
                                          <p:spTgt spid="65"/>
                                        </p:tgtEl>
                                      </p:cBhvr>
                                    </p:animEffect>
                                  </p:childTnLst>
                                </p:cTn>
                              </p:par>
                              <p:par>
                                <p:cTn fill="hold" id="29" nodeType="withEffect" presetClass="entr" presetID="3" presetSubtype="10">
                                  <p:stCondLst>
                                    <p:cond delay="0"/>
                                  </p:stCondLst>
                                  <p:childTnLst>
                                    <p:set>
                                      <p:cBhvr>
                                        <p:cTn dur="1" fill="hold" id="30">
                                          <p:stCondLst>
                                            <p:cond delay="0"/>
                                          </p:stCondLst>
                                        </p:cTn>
                                        <p:tgtEl>
                                          <p:spTgt spid="66"/>
                                        </p:tgtEl>
                                        <p:attrNameLst>
                                          <p:attrName>style.visibility</p:attrName>
                                        </p:attrNameLst>
                                      </p:cBhvr>
                                      <p:to>
                                        <p:strVal val="visible"/>
                                      </p:to>
                                    </p:set>
                                    <p:animEffect filter="blinds(horizontal)" transition="in">
                                      <p:cBhvr>
                                        <p:cTn dur="1000" id="31"/>
                                        <p:tgtEl>
                                          <p:spTgt spid="66"/>
                                        </p:tgtEl>
                                      </p:cBhvr>
                                    </p:animEffect>
                                  </p:childTnLst>
                                </p:cTn>
                              </p:par>
                              <p:par>
                                <p:cTn fill="hold" id="32" nodeType="withEffect" presetClass="entr" presetID="3" presetSubtype="10">
                                  <p:stCondLst>
                                    <p:cond delay="0"/>
                                  </p:stCondLst>
                                  <p:childTnLst>
                                    <p:set>
                                      <p:cBhvr>
                                        <p:cTn dur="1" fill="hold" id="33">
                                          <p:stCondLst>
                                            <p:cond delay="0"/>
                                          </p:stCondLst>
                                        </p:cTn>
                                        <p:tgtEl>
                                          <p:spTgt spid="62"/>
                                        </p:tgtEl>
                                        <p:attrNameLst>
                                          <p:attrName>style.visibility</p:attrName>
                                        </p:attrNameLst>
                                      </p:cBhvr>
                                      <p:to>
                                        <p:strVal val="visible"/>
                                      </p:to>
                                    </p:set>
                                    <p:animEffect filter="blinds(horizontal)" transition="in">
                                      <p:cBhvr>
                                        <p:cTn dur="1000" id="34"/>
                                        <p:tgtEl>
                                          <p:spTgt spid="62"/>
                                        </p:tgtEl>
                                      </p:cBhvr>
                                    </p:animEffect>
                                  </p:childTnLst>
                                </p:cTn>
                              </p:par>
                              <p:par>
                                <p:cTn fill="hold" id="35" nodeType="withEffect" presetClass="entr" presetID="3" presetSubtype="10">
                                  <p:stCondLst>
                                    <p:cond delay="0"/>
                                  </p:stCondLst>
                                  <p:childTnLst>
                                    <p:set>
                                      <p:cBhvr>
                                        <p:cTn dur="1" fill="hold" id="36">
                                          <p:stCondLst>
                                            <p:cond delay="0"/>
                                          </p:stCondLst>
                                        </p:cTn>
                                        <p:tgtEl>
                                          <p:spTgt spid="60"/>
                                        </p:tgtEl>
                                        <p:attrNameLst>
                                          <p:attrName>style.visibility</p:attrName>
                                        </p:attrNameLst>
                                      </p:cBhvr>
                                      <p:to>
                                        <p:strVal val="visible"/>
                                      </p:to>
                                    </p:set>
                                    <p:animEffect filter="blinds(horizontal)" transition="in">
                                      <p:cBhvr>
                                        <p:cTn dur="1000" id="37"/>
                                        <p:tgtEl>
                                          <p:spTgt spid="60"/>
                                        </p:tgtEl>
                                      </p:cBhvr>
                                    </p:animEffect>
                                  </p:childTnLst>
                                </p:cTn>
                              </p:par>
                              <p:par>
                                <p:cTn fill="hold" id="38" nodeType="withEffect" presetClass="entr" presetID="3" presetSubtype="10">
                                  <p:stCondLst>
                                    <p:cond delay="0"/>
                                  </p:stCondLst>
                                  <p:childTnLst>
                                    <p:set>
                                      <p:cBhvr>
                                        <p:cTn dur="1" fill="hold" id="39">
                                          <p:stCondLst>
                                            <p:cond delay="0"/>
                                          </p:stCondLst>
                                        </p:cTn>
                                        <p:tgtEl>
                                          <p:spTgt spid="61"/>
                                        </p:tgtEl>
                                        <p:attrNameLst>
                                          <p:attrName>style.visibility</p:attrName>
                                        </p:attrNameLst>
                                      </p:cBhvr>
                                      <p:to>
                                        <p:strVal val="visible"/>
                                      </p:to>
                                    </p:set>
                                    <p:animEffect filter="blinds(horizontal)" transition="in">
                                      <p:cBhvr>
                                        <p:cTn dur="1000" id="40"/>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5"/>
      <p:bldP grpId="0" spid="47"/>
      <p:bldP grpId="0" spid="49"/>
      <p:bldP grpId="0" spid="50"/>
      <p:bldP grpId="0" spid="5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9144000" cy="5143500"/>
          </a:xfrm>
          <a:prstGeom prst="rect">
            <a:avLst/>
          </a:prstGeom>
          <a:blipFill dpi="0" rotWithShape="1">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20"/>
          <p:cNvSpPr/>
          <p:nvPr/>
        </p:nvSpPr>
        <p:spPr>
          <a:xfrm>
            <a:off x="0" y="-13300"/>
            <a:ext cx="9144000" cy="51634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a:spLocks noChangeArrowheads="1"/>
          </p:cNvSpPr>
          <p:nvPr/>
        </p:nvSpPr>
        <p:spPr bwMode="auto">
          <a:xfrm>
            <a:off x="5704458" y="2005416"/>
            <a:ext cx="2438400" cy="731520"/>
          </a:xfrm>
          <a:prstGeom prst="rect">
            <a:avLst/>
          </a:prstGeom>
          <a:noFill/>
          <a:ln w="9525">
            <a:noFill/>
            <a:miter lim="800000"/>
          </a:ln>
          <a:extLst>
            <a:ext uri="{909E8E84-426E-40DD-AFC4-6F175D3DCCD1}">
              <a14:hiddenFill>
                <a:solidFill>
                  <a:srgbClr val="FFFFFF"/>
                </a:solidFill>
              </a14:hiddenFill>
            </a:ext>
          </a:extLst>
        </p:spPr>
        <p:txBody>
          <a:bodyPr bIns="0" lIns="0" rIns="0" tIns="0" wrap="none">
            <a:spAutoFit/>
          </a:bodyPr>
          <a:lstStyle/>
          <a:p>
            <a:r>
              <a:rPr altLang="en-US" b="1" lang="zh-CN" smtClean="0" sz="4800">
                <a:solidFill>
                  <a:schemeClr val="bg1"/>
                </a:solidFill>
                <a:latin charset="-122" pitchFamily="34" typeface="微软雅黑"/>
                <a:ea charset="-122" pitchFamily="34" typeface="微软雅黑"/>
              </a:rPr>
              <a:t>设计案例</a:t>
            </a:r>
          </a:p>
        </p:txBody>
      </p:sp>
      <p:sp>
        <p:nvSpPr>
          <p:cNvPr id="10" name="矩形 9"/>
          <p:cNvSpPr>
            <a:spLocks noChangeArrowheads="1"/>
          </p:cNvSpPr>
          <p:nvPr/>
        </p:nvSpPr>
        <p:spPr bwMode="auto">
          <a:xfrm>
            <a:off x="5742930" y="2744080"/>
            <a:ext cx="236220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pc="300" sz="2800">
                <a:solidFill>
                  <a:schemeClr val="bg1"/>
                </a:solidFill>
                <a:latin charset="-122" pitchFamily="34" typeface="微软雅黑"/>
                <a:ea charset="-122" pitchFamily="34" typeface="微软雅黑"/>
              </a:rPr>
              <a:t>家装系列展示</a:t>
            </a:r>
          </a:p>
        </p:txBody>
      </p:sp>
      <p:sp>
        <p:nvSpPr>
          <p:cNvPr id="11" name="Freeform 5"/>
          <p:cNvSpPr/>
          <p:nvPr/>
        </p:nvSpPr>
        <p:spPr bwMode="auto">
          <a:xfrm>
            <a:off x="2185740" y="1701935"/>
            <a:ext cx="1894640" cy="170823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4">
              <a:extLst>
                <a:ext uri="{28A0092B-C50C-407E-A947-70E740481C1C}">
                  <a14:useLocalDpi val="0"/>
                </a:ext>
              </a:extLst>
            </a:blip>
            <a:stretch>
              <a:fillRect l="-43176" r="-972"/>
            </a:stretch>
          </a:blipFill>
          <a:ln cap="flat" w="12700">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5"/>
          <p:cNvSpPr/>
          <p:nvPr/>
        </p:nvSpPr>
        <p:spPr bwMode="auto">
          <a:xfrm>
            <a:off x="3851920" y="2581452"/>
            <a:ext cx="1227890" cy="11070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5">
              <a:extLst>
                <a:ext uri="{28A0092B-C50C-407E-A947-70E740481C1C}">
                  <a14:useLocalDpi val="0"/>
                </a:ext>
              </a:extLst>
            </a:blip>
            <a:stretch>
              <a:fillRect r="-20122"/>
            </a:stretch>
          </a:blipFill>
          <a:ln cap="flat" w="12700">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16" name="矩形 34"/>
          <p:cNvSpPr/>
          <p:nvPr/>
        </p:nvSpPr>
        <p:spPr>
          <a:xfrm>
            <a:off x="387275" y="360251"/>
            <a:ext cx="6560989" cy="4422998"/>
          </a:xfrm>
          <a:custGeom>
            <a:gdLst>
              <a:gd fmla="*/ 6918058 w 6918058" name="connsiteX0"/>
              <a:gd fmla="*/ 2998718 h 4422998" name="connsiteY0"/>
              <a:gd fmla="*/ 6912768 w 6918058" name="connsiteX1"/>
              <a:gd fmla="*/ 4422998 h 4422998" name="connsiteY1"/>
              <a:gd fmla="*/ 0 w 6918058" name="connsiteX2"/>
              <a:gd fmla="*/ 4422998 h 4422998" name="connsiteY2"/>
              <a:gd fmla="*/ 0 w 6918058" name="connsiteX3"/>
              <a:gd fmla="*/ 0 h 4422998" name="connsiteY3"/>
              <a:gd fmla="*/ 6912768 w 6918058" name="connsiteX4"/>
              <a:gd fmla="*/ 0 h 4422998" name="connsiteY4"/>
              <a:gd fmla="*/ 6900996 w 6918058" name="connsiteX5"/>
              <a:gd fmla="*/ 1385598 h 442299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422998" w="6918058">
                <a:moveTo>
                  <a:pt x="6918058" y="2998718"/>
                </a:moveTo>
                <a:cubicBezTo>
                  <a:pt x="6916295" y="3502191"/>
                  <a:pt x="6914531" y="3919525"/>
                  <a:pt x="6912768" y="4422998"/>
                </a:cubicBezTo>
                <a:lnTo>
                  <a:pt x="0" y="4422998"/>
                </a:lnTo>
                <a:lnTo>
                  <a:pt x="0" y="0"/>
                </a:lnTo>
                <a:lnTo>
                  <a:pt x="6912768" y="0"/>
                </a:lnTo>
                <a:cubicBezTo>
                  <a:pt x="6910114" y="454025"/>
                  <a:pt x="6900996" y="1385598"/>
                  <a:pt x="6900996" y="1385598"/>
                </a:cubicBezTo>
              </a:path>
            </a:pathLst>
          </a:custGeom>
          <a:noFill/>
          <a:ln cap="sq" cmpd="sng"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 </a:t>
            </a:r>
          </a:p>
        </p:txBody>
      </p:sp>
      <p:grpSp>
        <p:nvGrpSpPr>
          <p:cNvPr id="2" name="组合 1"/>
          <p:cNvGrpSpPr/>
          <p:nvPr/>
        </p:nvGrpSpPr>
        <p:grpSpPr>
          <a:xfrm>
            <a:off x="3851920" y="1431557"/>
            <a:ext cx="1227890" cy="1107082"/>
            <a:chOff x="3851920" y="1431557"/>
            <a:chExt cx="1227890" cy="1107082"/>
          </a:xfrm>
        </p:grpSpPr>
        <p:sp>
          <p:nvSpPr>
            <p:cNvPr id="14" name="Freeform 5"/>
            <p:cNvSpPr/>
            <p:nvPr/>
          </p:nvSpPr>
          <p:spPr bwMode="auto">
            <a:xfrm>
              <a:off x="3851920" y="1431557"/>
              <a:ext cx="1227890" cy="11070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cap="flat" w="12700">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6"/>
            <p:cNvSpPr>
              <a:spLocks noChangeAspect="1" noEditPoints="1"/>
            </p:cNvSpPr>
            <p:nvPr/>
          </p:nvSpPr>
          <p:spPr bwMode="auto">
            <a:xfrm>
              <a:off x="4096865" y="1656169"/>
              <a:ext cx="738000" cy="657858"/>
            </a:xfrm>
            <a:custGeom>
              <a:gdLst>
                <a:gd fmla="*/ 1188 w 7538" name="T0"/>
                <a:gd fmla="*/ 3216 h 6720" name="T1"/>
                <a:gd fmla="*/ 1119 w 7538" name="T2"/>
                <a:gd fmla="*/ 3208 h 6720" name="T3"/>
                <a:gd fmla="*/ 1097 w 7538" name="T4"/>
                <a:gd fmla="*/ 1737 h 6720" name="T5"/>
                <a:gd fmla="*/ 1155 w 7538" name="T6"/>
                <a:gd fmla="*/ 1483 h 6720" name="T7"/>
                <a:gd fmla="*/ 1311 w 7538" name="T8"/>
                <a:gd fmla="*/ 1309 h 6720" name="T9"/>
                <a:gd fmla="*/ 3532 w 7538" name="T10"/>
                <a:gd fmla="*/ 260 h 6720" name="T11"/>
                <a:gd fmla="*/ 3829 w 7538" name="T12"/>
                <a:gd fmla="*/ 222 h 6720" name="T13"/>
                <a:gd fmla="*/ 3882 w 7538" name="T14"/>
                <a:gd fmla="*/ 264 h 6720" name="T15"/>
                <a:gd fmla="*/ 3864 w 7538" name="T16"/>
                <a:gd fmla="*/ 331 h 6720" name="T17"/>
                <a:gd fmla="*/ 3705 w 7538" name="T18"/>
                <a:gd fmla="*/ 352 h 6720" name="T19"/>
                <a:gd fmla="*/ 3455 w 7538" name="T20"/>
                <a:gd fmla="*/ 424 h 6720" name="T21"/>
                <a:gd fmla="*/ 1315 w 7538" name="T22"/>
                <a:gd fmla="*/ 1469 h 6720" name="T23"/>
                <a:gd fmla="*/ 1233 w 7538" name="T24"/>
                <a:gd fmla="*/ 1631 h 6720" name="T25"/>
                <a:gd fmla="*/ 4740 w 7538" name="T26"/>
                <a:gd fmla="*/ 3048 h 6720" name="T27"/>
                <a:gd fmla="*/ 4942 w 7538" name="T28"/>
                <a:gd fmla="*/ 2801 h 6720" name="T29"/>
                <a:gd fmla="*/ 4931 w 7538" name="T30"/>
                <a:gd fmla="*/ 2590 h 6720" name="T31"/>
                <a:gd fmla="*/ 4087 w 7538" name="T32"/>
                <a:gd fmla="*/ 1832 h 6720" name="T33"/>
                <a:gd fmla="*/ 3877 w 7538" name="T34"/>
                <a:gd fmla="*/ 1734 h 6720" name="T35"/>
                <a:gd fmla="*/ 3634 w 7538" name="T36"/>
                <a:gd fmla="*/ 1740 h 6720" name="T37"/>
                <a:gd fmla="*/ 2994 w 7538" name="T38"/>
                <a:gd fmla="*/ 2213 h 6720" name="T39"/>
                <a:gd fmla="*/ 2600 w 7538" name="T40"/>
                <a:gd fmla="*/ 2607 h 6720" name="T41"/>
                <a:gd fmla="*/ 2601 w 7538" name="T42"/>
                <a:gd fmla="*/ 2819 h 6720" name="T43"/>
                <a:gd fmla="*/ 2798 w 7538" name="T44"/>
                <a:gd fmla="*/ 3772 h 6720" name="T45"/>
                <a:gd fmla="*/ 2131 w 7538" name="T46"/>
                <a:gd fmla="*/ 5317 h 6720" name="T47"/>
                <a:gd fmla="*/ 6081 w 7538" name="T48"/>
                <a:gd fmla="*/ 3772 h 6720" name="T49"/>
                <a:gd fmla="*/ 3414 w 7538" name="T50"/>
                <a:gd fmla="*/ 3243 h 6720" name="T51"/>
                <a:gd fmla="*/ 3546 w 7538" name="T52"/>
                <a:gd fmla="*/ 3097 h 6720" name="T53"/>
                <a:gd fmla="*/ 3752 w 7538" name="T54"/>
                <a:gd fmla="*/ 3047 h 6720" name="T55"/>
                <a:gd fmla="*/ 3899 w 7538" name="T56"/>
                <a:gd fmla="*/ 3058 h 6720" name="T57"/>
                <a:gd fmla="*/ 4068 w 7538" name="T58"/>
                <a:gd fmla="*/ 3160 h 6720" name="T59"/>
                <a:gd fmla="*/ 4154 w 7538" name="T60"/>
                <a:gd fmla="*/ 3339 h 6720" name="T61"/>
                <a:gd fmla="*/ 652 w 7538" name="T62"/>
                <a:gd fmla="*/ 3772 h 6720" name="T63"/>
                <a:gd fmla="*/ 1146 w 7538" name="T64"/>
                <a:gd fmla="*/ 5472 h 6720" name="T65"/>
                <a:gd fmla="*/ 1435 w 7538" name="T66"/>
                <a:gd fmla="*/ 5667 h 6720" name="T67"/>
                <a:gd fmla="*/ 3662 w 7538" name="T68"/>
                <a:gd fmla="*/ 6706 h 6720" name="T69"/>
                <a:gd fmla="*/ 4247 w 7538" name="T70"/>
                <a:gd fmla="*/ 6604 h 6720" name="T71"/>
                <a:gd fmla="*/ 6272 w 7538" name="T72"/>
                <a:gd fmla="*/ 5597 h 6720" name="T73"/>
                <a:gd fmla="*/ 6013 w 7538" name="T74"/>
                <a:gd fmla="*/ 5472 h 6720" name="T75"/>
                <a:gd fmla="*/ 4252 w 7538" name="T76"/>
                <a:gd fmla="*/ 6360 h 6720" name="T77"/>
                <a:gd fmla="*/ 4197 w 7538" name="T78"/>
                <a:gd fmla="*/ 6319 h 6720" name="T79"/>
                <a:gd fmla="*/ 4212 w 7538" name="T80"/>
                <a:gd fmla="*/ 6252 h 6720" name="T81"/>
                <a:gd fmla="*/ 4156 w 7538" name="T82"/>
                <a:gd fmla="*/ 5960 h 6720" name="T83"/>
                <a:gd fmla="*/ 3812 w 7538" name="T84"/>
                <a:gd fmla="*/ 6091 h 6720" name="T85"/>
                <a:gd fmla="*/ 3507 w 7538" name="T86"/>
                <a:gd fmla="*/ 5992 h 6720" name="T87"/>
                <a:gd fmla="*/ 6695 w 7538" name="T88"/>
                <a:gd fmla="*/ 1820 h 6720" name="T89"/>
                <a:gd fmla="*/ 6625 w 7538" name="T90"/>
                <a:gd fmla="*/ 1428 h 6720" name="T91"/>
                <a:gd fmla="*/ 6329 w 7538" name="T92"/>
                <a:gd fmla="*/ 1086 h 6720" name="T93"/>
                <a:gd fmla="*/ 4115 w 7538" name="T94"/>
                <a:gd fmla="*/ 67 h 6720" name="T95"/>
                <a:gd fmla="*/ 3648 w 7538" name="T96"/>
                <a:gd fmla="*/ 18 h 6720" name="T97"/>
                <a:gd fmla="*/ 1334 w 7538" name="T98"/>
                <a:gd fmla="*/ 1038 h 6720" name="T99"/>
                <a:gd fmla="*/ 986 w 7538" name="T100"/>
                <a:gd fmla="*/ 1365 h 6720" name="T101"/>
                <a:gd fmla="*/ 889 w 7538" name="T102"/>
                <a:gd fmla="*/ 1753 h 6720" name="T103"/>
                <a:gd fmla="*/ 1505 w 7538" name="T104"/>
                <a:gd fmla="*/ 1830 h 6720" name="T105"/>
                <a:gd fmla="*/ 1569 w 7538" name="T106"/>
                <a:gd fmla="*/ 1631 h 6720" name="T107"/>
                <a:gd fmla="*/ 3400 w 7538" name="T108"/>
                <a:gd fmla="*/ 774 h 6720" name="T109"/>
                <a:gd fmla="*/ 3814 w 7538" name="T110"/>
                <a:gd fmla="*/ 631 h 6720" name="T111"/>
                <a:gd fmla="*/ 4267 w 7538" name="T112"/>
                <a:gd fmla="*/ 811 h 6720" name="T113"/>
                <a:gd fmla="*/ 6012 w 7538" name="T114"/>
                <a:gd fmla="*/ 1631 h 6720" name="T115"/>
                <a:gd fmla="*/ 6076 w 7538" name="T116"/>
                <a:gd fmla="*/ 1830 h 672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720" w="7538">
                  <a:moveTo>
                    <a:pt x="1221" y="3160"/>
                  </a:moveTo>
                  <a:lnTo>
                    <a:pt x="1221" y="3167"/>
                  </a:lnTo>
                  <a:lnTo>
                    <a:pt x="1220" y="3173"/>
                  </a:lnTo>
                  <a:lnTo>
                    <a:pt x="1218" y="3180"/>
                  </a:lnTo>
                  <a:lnTo>
                    <a:pt x="1216" y="3185"/>
                  </a:lnTo>
                  <a:lnTo>
                    <a:pt x="1214" y="3190"/>
                  </a:lnTo>
                  <a:lnTo>
                    <a:pt x="1210" y="3195"/>
                  </a:lnTo>
                  <a:lnTo>
                    <a:pt x="1206" y="3200"/>
                  </a:lnTo>
                  <a:lnTo>
                    <a:pt x="1203" y="3205"/>
                  </a:lnTo>
                  <a:lnTo>
                    <a:pt x="1198" y="3208"/>
                  </a:lnTo>
                  <a:lnTo>
                    <a:pt x="1193" y="3212"/>
                  </a:lnTo>
                  <a:lnTo>
                    <a:pt x="1188" y="3216"/>
                  </a:lnTo>
                  <a:lnTo>
                    <a:pt x="1183" y="3218"/>
                  </a:lnTo>
                  <a:lnTo>
                    <a:pt x="1178" y="3220"/>
                  </a:lnTo>
                  <a:lnTo>
                    <a:pt x="1171" y="3222"/>
                  </a:lnTo>
                  <a:lnTo>
                    <a:pt x="1165" y="3223"/>
                  </a:lnTo>
                  <a:lnTo>
                    <a:pt x="1159" y="3223"/>
                  </a:lnTo>
                  <a:lnTo>
                    <a:pt x="1152" y="3223"/>
                  </a:lnTo>
                  <a:lnTo>
                    <a:pt x="1146" y="3222"/>
                  </a:lnTo>
                  <a:lnTo>
                    <a:pt x="1141" y="3220"/>
                  </a:lnTo>
                  <a:lnTo>
                    <a:pt x="1134" y="3218"/>
                  </a:lnTo>
                  <a:lnTo>
                    <a:pt x="1129" y="3216"/>
                  </a:lnTo>
                  <a:lnTo>
                    <a:pt x="1124" y="3212"/>
                  </a:lnTo>
                  <a:lnTo>
                    <a:pt x="1119" y="3208"/>
                  </a:lnTo>
                  <a:lnTo>
                    <a:pt x="1115" y="3205"/>
                  </a:lnTo>
                  <a:lnTo>
                    <a:pt x="1111" y="3200"/>
                  </a:lnTo>
                  <a:lnTo>
                    <a:pt x="1107" y="3195"/>
                  </a:lnTo>
                  <a:lnTo>
                    <a:pt x="1103" y="3190"/>
                  </a:lnTo>
                  <a:lnTo>
                    <a:pt x="1101" y="3185"/>
                  </a:lnTo>
                  <a:lnTo>
                    <a:pt x="1099" y="3180"/>
                  </a:lnTo>
                  <a:lnTo>
                    <a:pt x="1098" y="3173"/>
                  </a:lnTo>
                  <a:lnTo>
                    <a:pt x="1097" y="3167"/>
                  </a:lnTo>
                  <a:lnTo>
                    <a:pt x="1096" y="3160"/>
                  </a:lnTo>
                  <a:lnTo>
                    <a:pt x="1096" y="1768"/>
                  </a:lnTo>
                  <a:lnTo>
                    <a:pt x="1097" y="1764"/>
                  </a:lnTo>
                  <a:lnTo>
                    <a:pt x="1097" y="1737"/>
                  </a:lnTo>
                  <a:lnTo>
                    <a:pt x="1097" y="1713"/>
                  </a:lnTo>
                  <a:lnTo>
                    <a:pt x="1099" y="1688"/>
                  </a:lnTo>
                  <a:lnTo>
                    <a:pt x="1101" y="1665"/>
                  </a:lnTo>
                  <a:lnTo>
                    <a:pt x="1104" y="1642"/>
                  </a:lnTo>
                  <a:lnTo>
                    <a:pt x="1108" y="1620"/>
                  </a:lnTo>
                  <a:lnTo>
                    <a:pt x="1113" y="1598"/>
                  </a:lnTo>
                  <a:lnTo>
                    <a:pt x="1118" y="1577"/>
                  </a:lnTo>
                  <a:lnTo>
                    <a:pt x="1124" y="1557"/>
                  </a:lnTo>
                  <a:lnTo>
                    <a:pt x="1131" y="1538"/>
                  </a:lnTo>
                  <a:lnTo>
                    <a:pt x="1138" y="1519"/>
                  </a:lnTo>
                  <a:lnTo>
                    <a:pt x="1146" y="1501"/>
                  </a:lnTo>
                  <a:lnTo>
                    <a:pt x="1155" y="1483"/>
                  </a:lnTo>
                  <a:lnTo>
                    <a:pt x="1165" y="1466"/>
                  </a:lnTo>
                  <a:lnTo>
                    <a:pt x="1174" y="1449"/>
                  </a:lnTo>
                  <a:lnTo>
                    <a:pt x="1186" y="1433"/>
                  </a:lnTo>
                  <a:lnTo>
                    <a:pt x="1197" y="1417"/>
                  </a:lnTo>
                  <a:lnTo>
                    <a:pt x="1209" y="1402"/>
                  </a:lnTo>
                  <a:lnTo>
                    <a:pt x="1222" y="1388"/>
                  </a:lnTo>
                  <a:lnTo>
                    <a:pt x="1236" y="1374"/>
                  </a:lnTo>
                  <a:lnTo>
                    <a:pt x="1250" y="1360"/>
                  </a:lnTo>
                  <a:lnTo>
                    <a:pt x="1264" y="1346"/>
                  </a:lnTo>
                  <a:lnTo>
                    <a:pt x="1279" y="1334"/>
                  </a:lnTo>
                  <a:lnTo>
                    <a:pt x="1295" y="1321"/>
                  </a:lnTo>
                  <a:lnTo>
                    <a:pt x="1311" y="1309"/>
                  </a:lnTo>
                  <a:lnTo>
                    <a:pt x="1328" y="1298"/>
                  </a:lnTo>
                  <a:lnTo>
                    <a:pt x="1346" y="1286"/>
                  </a:lnTo>
                  <a:lnTo>
                    <a:pt x="1364" y="1275"/>
                  </a:lnTo>
                  <a:lnTo>
                    <a:pt x="1402" y="1254"/>
                  </a:lnTo>
                  <a:lnTo>
                    <a:pt x="1441" y="1234"/>
                  </a:lnTo>
                  <a:lnTo>
                    <a:pt x="1446" y="1232"/>
                  </a:lnTo>
                  <a:lnTo>
                    <a:pt x="3398" y="315"/>
                  </a:lnTo>
                  <a:lnTo>
                    <a:pt x="3425" y="301"/>
                  </a:lnTo>
                  <a:lnTo>
                    <a:pt x="3452" y="288"/>
                  </a:lnTo>
                  <a:lnTo>
                    <a:pt x="3478" y="278"/>
                  </a:lnTo>
                  <a:lnTo>
                    <a:pt x="3506" y="268"/>
                  </a:lnTo>
                  <a:lnTo>
                    <a:pt x="3532" y="260"/>
                  </a:lnTo>
                  <a:lnTo>
                    <a:pt x="3559" y="252"/>
                  </a:lnTo>
                  <a:lnTo>
                    <a:pt x="3585" y="246"/>
                  </a:lnTo>
                  <a:lnTo>
                    <a:pt x="3612" y="240"/>
                  </a:lnTo>
                  <a:lnTo>
                    <a:pt x="3637" y="235"/>
                  </a:lnTo>
                  <a:lnTo>
                    <a:pt x="3663" y="231"/>
                  </a:lnTo>
                  <a:lnTo>
                    <a:pt x="3689" y="229"/>
                  </a:lnTo>
                  <a:lnTo>
                    <a:pt x="3715" y="226"/>
                  </a:lnTo>
                  <a:lnTo>
                    <a:pt x="3742" y="224"/>
                  </a:lnTo>
                  <a:lnTo>
                    <a:pt x="3768" y="223"/>
                  </a:lnTo>
                  <a:lnTo>
                    <a:pt x="3795" y="222"/>
                  </a:lnTo>
                  <a:lnTo>
                    <a:pt x="3822" y="220"/>
                  </a:lnTo>
                  <a:lnTo>
                    <a:pt x="3829" y="222"/>
                  </a:lnTo>
                  <a:lnTo>
                    <a:pt x="3835" y="223"/>
                  </a:lnTo>
                  <a:lnTo>
                    <a:pt x="3840" y="224"/>
                  </a:lnTo>
                  <a:lnTo>
                    <a:pt x="3847" y="226"/>
                  </a:lnTo>
                  <a:lnTo>
                    <a:pt x="3852" y="228"/>
                  </a:lnTo>
                  <a:lnTo>
                    <a:pt x="3857" y="231"/>
                  </a:lnTo>
                  <a:lnTo>
                    <a:pt x="3862" y="234"/>
                  </a:lnTo>
                  <a:lnTo>
                    <a:pt x="3866" y="238"/>
                  </a:lnTo>
                  <a:lnTo>
                    <a:pt x="3870" y="243"/>
                  </a:lnTo>
                  <a:lnTo>
                    <a:pt x="3874" y="248"/>
                  </a:lnTo>
                  <a:lnTo>
                    <a:pt x="3877" y="252"/>
                  </a:lnTo>
                  <a:lnTo>
                    <a:pt x="3880" y="258"/>
                  </a:lnTo>
                  <a:lnTo>
                    <a:pt x="3882" y="264"/>
                  </a:lnTo>
                  <a:lnTo>
                    <a:pt x="3884" y="269"/>
                  </a:lnTo>
                  <a:lnTo>
                    <a:pt x="3885" y="276"/>
                  </a:lnTo>
                  <a:lnTo>
                    <a:pt x="3885" y="282"/>
                  </a:lnTo>
                  <a:lnTo>
                    <a:pt x="3885" y="288"/>
                  </a:lnTo>
                  <a:lnTo>
                    <a:pt x="3884" y="295"/>
                  </a:lnTo>
                  <a:lnTo>
                    <a:pt x="3883" y="301"/>
                  </a:lnTo>
                  <a:lnTo>
                    <a:pt x="3881" y="306"/>
                  </a:lnTo>
                  <a:lnTo>
                    <a:pt x="3879" y="312"/>
                  </a:lnTo>
                  <a:lnTo>
                    <a:pt x="3875" y="317"/>
                  </a:lnTo>
                  <a:lnTo>
                    <a:pt x="3871" y="322"/>
                  </a:lnTo>
                  <a:lnTo>
                    <a:pt x="3868" y="326"/>
                  </a:lnTo>
                  <a:lnTo>
                    <a:pt x="3864" y="331"/>
                  </a:lnTo>
                  <a:lnTo>
                    <a:pt x="3858" y="334"/>
                  </a:lnTo>
                  <a:lnTo>
                    <a:pt x="3853" y="337"/>
                  </a:lnTo>
                  <a:lnTo>
                    <a:pt x="3848" y="340"/>
                  </a:lnTo>
                  <a:lnTo>
                    <a:pt x="3842" y="342"/>
                  </a:lnTo>
                  <a:lnTo>
                    <a:pt x="3836" y="343"/>
                  </a:lnTo>
                  <a:lnTo>
                    <a:pt x="3831" y="344"/>
                  </a:lnTo>
                  <a:lnTo>
                    <a:pt x="3824" y="344"/>
                  </a:lnTo>
                  <a:lnTo>
                    <a:pt x="3800" y="345"/>
                  </a:lnTo>
                  <a:lnTo>
                    <a:pt x="3776" y="347"/>
                  </a:lnTo>
                  <a:lnTo>
                    <a:pt x="3752" y="348"/>
                  </a:lnTo>
                  <a:lnTo>
                    <a:pt x="3728" y="350"/>
                  </a:lnTo>
                  <a:lnTo>
                    <a:pt x="3705" y="352"/>
                  </a:lnTo>
                  <a:lnTo>
                    <a:pt x="3681" y="354"/>
                  </a:lnTo>
                  <a:lnTo>
                    <a:pt x="3658" y="358"/>
                  </a:lnTo>
                  <a:lnTo>
                    <a:pt x="3635" y="361"/>
                  </a:lnTo>
                  <a:lnTo>
                    <a:pt x="3613" y="367"/>
                  </a:lnTo>
                  <a:lnTo>
                    <a:pt x="3590" y="372"/>
                  </a:lnTo>
                  <a:lnTo>
                    <a:pt x="3568" y="378"/>
                  </a:lnTo>
                  <a:lnTo>
                    <a:pt x="3546" y="386"/>
                  </a:lnTo>
                  <a:lnTo>
                    <a:pt x="3523" y="393"/>
                  </a:lnTo>
                  <a:lnTo>
                    <a:pt x="3500" y="403"/>
                  </a:lnTo>
                  <a:lnTo>
                    <a:pt x="3478" y="413"/>
                  </a:lnTo>
                  <a:lnTo>
                    <a:pt x="3456" y="424"/>
                  </a:lnTo>
                  <a:lnTo>
                    <a:pt x="3455" y="424"/>
                  </a:lnTo>
                  <a:lnTo>
                    <a:pt x="3453" y="426"/>
                  </a:lnTo>
                  <a:lnTo>
                    <a:pt x="1499" y="1344"/>
                  </a:lnTo>
                  <a:lnTo>
                    <a:pt x="1495" y="1345"/>
                  </a:lnTo>
                  <a:lnTo>
                    <a:pt x="1463" y="1362"/>
                  </a:lnTo>
                  <a:lnTo>
                    <a:pt x="1431" y="1380"/>
                  </a:lnTo>
                  <a:lnTo>
                    <a:pt x="1402" y="1398"/>
                  </a:lnTo>
                  <a:lnTo>
                    <a:pt x="1375" y="1417"/>
                  </a:lnTo>
                  <a:lnTo>
                    <a:pt x="1362" y="1427"/>
                  </a:lnTo>
                  <a:lnTo>
                    <a:pt x="1349" y="1437"/>
                  </a:lnTo>
                  <a:lnTo>
                    <a:pt x="1338" y="1447"/>
                  </a:lnTo>
                  <a:lnTo>
                    <a:pt x="1326" y="1459"/>
                  </a:lnTo>
                  <a:lnTo>
                    <a:pt x="1315" y="1469"/>
                  </a:lnTo>
                  <a:lnTo>
                    <a:pt x="1306" y="1481"/>
                  </a:lnTo>
                  <a:lnTo>
                    <a:pt x="1296" y="1492"/>
                  </a:lnTo>
                  <a:lnTo>
                    <a:pt x="1287" y="1504"/>
                  </a:lnTo>
                  <a:lnTo>
                    <a:pt x="1279" y="1517"/>
                  </a:lnTo>
                  <a:lnTo>
                    <a:pt x="1271" y="1530"/>
                  </a:lnTo>
                  <a:lnTo>
                    <a:pt x="1264" y="1542"/>
                  </a:lnTo>
                  <a:lnTo>
                    <a:pt x="1257" y="1556"/>
                  </a:lnTo>
                  <a:lnTo>
                    <a:pt x="1252" y="1570"/>
                  </a:lnTo>
                  <a:lnTo>
                    <a:pt x="1245" y="1585"/>
                  </a:lnTo>
                  <a:lnTo>
                    <a:pt x="1241" y="1599"/>
                  </a:lnTo>
                  <a:lnTo>
                    <a:pt x="1237" y="1615"/>
                  </a:lnTo>
                  <a:lnTo>
                    <a:pt x="1233" y="1631"/>
                  </a:lnTo>
                  <a:lnTo>
                    <a:pt x="1229" y="1648"/>
                  </a:lnTo>
                  <a:lnTo>
                    <a:pt x="1226" y="1665"/>
                  </a:lnTo>
                  <a:lnTo>
                    <a:pt x="1224" y="1683"/>
                  </a:lnTo>
                  <a:lnTo>
                    <a:pt x="1222" y="1701"/>
                  </a:lnTo>
                  <a:lnTo>
                    <a:pt x="1221" y="1720"/>
                  </a:lnTo>
                  <a:lnTo>
                    <a:pt x="1221" y="1740"/>
                  </a:lnTo>
                  <a:lnTo>
                    <a:pt x="1221" y="1761"/>
                  </a:lnTo>
                  <a:lnTo>
                    <a:pt x="1221" y="1765"/>
                  </a:lnTo>
                  <a:lnTo>
                    <a:pt x="1221" y="1768"/>
                  </a:lnTo>
                  <a:lnTo>
                    <a:pt x="1221" y="3160"/>
                  </a:lnTo>
                  <a:close/>
                  <a:moveTo>
                    <a:pt x="4740" y="3772"/>
                  </a:moveTo>
                  <a:lnTo>
                    <a:pt x="4740" y="3048"/>
                  </a:lnTo>
                  <a:lnTo>
                    <a:pt x="4824" y="2977"/>
                  </a:lnTo>
                  <a:lnTo>
                    <a:pt x="4839" y="2963"/>
                  </a:lnTo>
                  <a:lnTo>
                    <a:pt x="4855" y="2949"/>
                  </a:lnTo>
                  <a:lnTo>
                    <a:pt x="4869" y="2934"/>
                  </a:lnTo>
                  <a:lnTo>
                    <a:pt x="4882" y="2919"/>
                  </a:lnTo>
                  <a:lnTo>
                    <a:pt x="4893" y="2903"/>
                  </a:lnTo>
                  <a:lnTo>
                    <a:pt x="4904" y="2887"/>
                  </a:lnTo>
                  <a:lnTo>
                    <a:pt x="4913" y="2870"/>
                  </a:lnTo>
                  <a:lnTo>
                    <a:pt x="4922" y="2853"/>
                  </a:lnTo>
                  <a:lnTo>
                    <a:pt x="4930" y="2836"/>
                  </a:lnTo>
                  <a:lnTo>
                    <a:pt x="4937" y="2819"/>
                  </a:lnTo>
                  <a:lnTo>
                    <a:pt x="4942" y="2801"/>
                  </a:lnTo>
                  <a:lnTo>
                    <a:pt x="4947" y="2784"/>
                  </a:lnTo>
                  <a:lnTo>
                    <a:pt x="4950" y="2766"/>
                  </a:lnTo>
                  <a:lnTo>
                    <a:pt x="4954" y="2748"/>
                  </a:lnTo>
                  <a:lnTo>
                    <a:pt x="4955" y="2730"/>
                  </a:lnTo>
                  <a:lnTo>
                    <a:pt x="4956" y="2712"/>
                  </a:lnTo>
                  <a:lnTo>
                    <a:pt x="4955" y="2696"/>
                  </a:lnTo>
                  <a:lnTo>
                    <a:pt x="4954" y="2678"/>
                  </a:lnTo>
                  <a:lnTo>
                    <a:pt x="4951" y="2660"/>
                  </a:lnTo>
                  <a:lnTo>
                    <a:pt x="4947" y="2642"/>
                  </a:lnTo>
                  <a:lnTo>
                    <a:pt x="4943" y="2625"/>
                  </a:lnTo>
                  <a:lnTo>
                    <a:pt x="4938" y="2607"/>
                  </a:lnTo>
                  <a:lnTo>
                    <a:pt x="4931" y="2590"/>
                  </a:lnTo>
                  <a:lnTo>
                    <a:pt x="4924" y="2573"/>
                  </a:lnTo>
                  <a:lnTo>
                    <a:pt x="4914" y="2556"/>
                  </a:lnTo>
                  <a:lnTo>
                    <a:pt x="4905" y="2540"/>
                  </a:lnTo>
                  <a:lnTo>
                    <a:pt x="4894" y="2523"/>
                  </a:lnTo>
                  <a:lnTo>
                    <a:pt x="4883" y="2508"/>
                  </a:lnTo>
                  <a:lnTo>
                    <a:pt x="4870" y="2492"/>
                  </a:lnTo>
                  <a:lnTo>
                    <a:pt x="4856" y="2477"/>
                  </a:lnTo>
                  <a:lnTo>
                    <a:pt x="4841" y="2464"/>
                  </a:lnTo>
                  <a:lnTo>
                    <a:pt x="4826" y="2450"/>
                  </a:lnTo>
                  <a:lnTo>
                    <a:pt x="4543" y="2214"/>
                  </a:lnTo>
                  <a:lnTo>
                    <a:pt x="4544" y="2213"/>
                  </a:lnTo>
                  <a:lnTo>
                    <a:pt x="4087" y="1832"/>
                  </a:lnTo>
                  <a:lnTo>
                    <a:pt x="4065" y="1815"/>
                  </a:lnTo>
                  <a:lnTo>
                    <a:pt x="4043" y="1801"/>
                  </a:lnTo>
                  <a:lnTo>
                    <a:pt x="4019" y="1786"/>
                  </a:lnTo>
                  <a:lnTo>
                    <a:pt x="3995" y="1773"/>
                  </a:lnTo>
                  <a:lnTo>
                    <a:pt x="3988" y="1770"/>
                  </a:lnTo>
                  <a:lnTo>
                    <a:pt x="3985" y="1769"/>
                  </a:lnTo>
                  <a:lnTo>
                    <a:pt x="3978" y="1766"/>
                  </a:lnTo>
                  <a:lnTo>
                    <a:pt x="3978" y="1766"/>
                  </a:lnTo>
                  <a:lnTo>
                    <a:pt x="3954" y="1756"/>
                  </a:lnTo>
                  <a:lnTo>
                    <a:pt x="3929" y="1748"/>
                  </a:lnTo>
                  <a:lnTo>
                    <a:pt x="3904" y="1740"/>
                  </a:lnTo>
                  <a:lnTo>
                    <a:pt x="3877" y="1734"/>
                  </a:lnTo>
                  <a:lnTo>
                    <a:pt x="3852" y="1730"/>
                  </a:lnTo>
                  <a:lnTo>
                    <a:pt x="3826" y="1725"/>
                  </a:lnTo>
                  <a:lnTo>
                    <a:pt x="3799" y="1723"/>
                  </a:lnTo>
                  <a:lnTo>
                    <a:pt x="3773" y="1723"/>
                  </a:lnTo>
                  <a:lnTo>
                    <a:pt x="3769" y="1723"/>
                  </a:lnTo>
                  <a:lnTo>
                    <a:pt x="3767" y="1723"/>
                  </a:lnTo>
                  <a:lnTo>
                    <a:pt x="3765" y="1723"/>
                  </a:lnTo>
                  <a:lnTo>
                    <a:pt x="3739" y="1723"/>
                  </a:lnTo>
                  <a:lnTo>
                    <a:pt x="3712" y="1725"/>
                  </a:lnTo>
                  <a:lnTo>
                    <a:pt x="3686" y="1730"/>
                  </a:lnTo>
                  <a:lnTo>
                    <a:pt x="3659" y="1734"/>
                  </a:lnTo>
                  <a:lnTo>
                    <a:pt x="3634" y="1740"/>
                  </a:lnTo>
                  <a:lnTo>
                    <a:pt x="3608" y="1748"/>
                  </a:lnTo>
                  <a:lnTo>
                    <a:pt x="3583" y="1756"/>
                  </a:lnTo>
                  <a:lnTo>
                    <a:pt x="3559" y="1766"/>
                  </a:lnTo>
                  <a:lnTo>
                    <a:pt x="3559" y="1766"/>
                  </a:lnTo>
                  <a:lnTo>
                    <a:pt x="3552" y="1769"/>
                  </a:lnTo>
                  <a:lnTo>
                    <a:pt x="3549" y="1770"/>
                  </a:lnTo>
                  <a:lnTo>
                    <a:pt x="3543" y="1773"/>
                  </a:lnTo>
                  <a:lnTo>
                    <a:pt x="3518" y="1786"/>
                  </a:lnTo>
                  <a:lnTo>
                    <a:pt x="3495" y="1801"/>
                  </a:lnTo>
                  <a:lnTo>
                    <a:pt x="3472" y="1815"/>
                  </a:lnTo>
                  <a:lnTo>
                    <a:pt x="3451" y="1832"/>
                  </a:lnTo>
                  <a:lnTo>
                    <a:pt x="2994" y="2213"/>
                  </a:lnTo>
                  <a:lnTo>
                    <a:pt x="2995" y="2214"/>
                  </a:lnTo>
                  <a:lnTo>
                    <a:pt x="2711" y="2450"/>
                  </a:lnTo>
                  <a:lnTo>
                    <a:pt x="2695" y="2464"/>
                  </a:lnTo>
                  <a:lnTo>
                    <a:pt x="2681" y="2477"/>
                  </a:lnTo>
                  <a:lnTo>
                    <a:pt x="2667" y="2492"/>
                  </a:lnTo>
                  <a:lnTo>
                    <a:pt x="2654" y="2508"/>
                  </a:lnTo>
                  <a:lnTo>
                    <a:pt x="2642" y="2523"/>
                  </a:lnTo>
                  <a:lnTo>
                    <a:pt x="2632" y="2540"/>
                  </a:lnTo>
                  <a:lnTo>
                    <a:pt x="2622" y="2556"/>
                  </a:lnTo>
                  <a:lnTo>
                    <a:pt x="2614" y="2573"/>
                  </a:lnTo>
                  <a:lnTo>
                    <a:pt x="2606" y="2590"/>
                  </a:lnTo>
                  <a:lnTo>
                    <a:pt x="2600" y="2607"/>
                  </a:lnTo>
                  <a:lnTo>
                    <a:pt x="2594" y="2625"/>
                  </a:lnTo>
                  <a:lnTo>
                    <a:pt x="2589" y="2642"/>
                  </a:lnTo>
                  <a:lnTo>
                    <a:pt x="2586" y="2660"/>
                  </a:lnTo>
                  <a:lnTo>
                    <a:pt x="2584" y="2678"/>
                  </a:lnTo>
                  <a:lnTo>
                    <a:pt x="2582" y="2696"/>
                  </a:lnTo>
                  <a:lnTo>
                    <a:pt x="2582" y="2712"/>
                  </a:lnTo>
                  <a:lnTo>
                    <a:pt x="2582" y="2730"/>
                  </a:lnTo>
                  <a:lnTo>
                    <a:pt x="2584" y="2748"/>
                  </a:lnTo>
                  <a:lnTo>
                    <a:pt x="2586" y="2766"/>
                  </a:lnTo>
                  <a:lnTo>
                    <a:pt x="2591" y="2784"/>
                  </a:lnTo>
                  <a:lnTo>
                    <a:pt x="2595" y="2801"/>
                  </a:lnTo>
                  <a:lnTo>
                    <a:pt x="2601" y="2819"/>
                  </a:lnTo>
                  <a:lnTo>
                    <a:pt x="2607" y="2836"/>
                  </a:lnTo>
                  <a:lnTo>
                    <a:pt x="2615" y="2853"/>
                  </a:lnTo>
                  <a:lnTo>
                    <a:pt x="2623" y="2870"/>
                  </a:lnTo>
                  <a:lnTo>
                    <a:pt x="2634" y="2887"/>
                  </a:lnTo>
                  <a:lnTo>
                    <a:pt x="2645" y="2903"/>
                  </a:lnTo>
                  <a:lnTo>
                    <a:pt x="2656" y="2919"/>
                  </a:lnTo>
                  <a:lnTo>
                    <a:pt x="2669" y="2934"/>
                  </a:lnTo>
                  <a:lnTo>
                    <a:pt x="2683" y="2949"/>
                  </a:lnTo>
                  <a:lnTo>
                    <a:pt x="2698" y="2963"/>
                  </a:lnTo>
                  <a:lnTo>
                    <a:pt x="2713" y="2977"/>
                  </a:lnTo>
                  <a:lnTo>
                    <a:pt x="2798" y="3048"/>
                  </a:lnTo>
                  <a:lnTo>
                    <a:pt x="2798" y="3772"/>
                  </a:lnTo>
                  <a:lnTo>
                    <a:pt x="1502" y="3772"/>
                  </a:lnTo>
                  <a:lnTo>
                    <a:pt x="1502" y="3423"/>
                  </a:lnTo>
                  <a:lnTo>
                    <a:pt x="886" y="3423"/>
                  </a:lnTo>
                  <a:lnTo>
                    <a:pt x="803" y="3423"/>
                  </a:lnTo>
                  <a:lnTo>
                    <a:pt x="0" y="3423"/>
                  </a:lnTo>
                  <a:lnTo>
                    <a:pt x="334" y="4573"/>
                  </a:lnTo>
                  <a:lnTo>
                    <a:pt x="0" y="4968"/>
                  </a:lnTo>
                  <a:lnTo>
                    <a:pt x="652" y="4968"/>
                  </a:lnTo>
                  <a:lnTo>
                    <a:pt x="652" y="5317"/>
                  </a:lnTo>
                  <a:lnTo>
                    <a:pt x="762" y="5317"/>
                  </a:lnTo>
                  <a:lnTo>
                    <a:pt x="1020" y="5317"/>
                  </a:lnTo>
                  <a:lnTo>
                    <a:pt x="2131" y="5317"/>
                  </a:lnTo>
                  <a:lnTo>
                    <a:pt x="5450" y="5317"/>
                  </a:lnTo>
                  <a:lnTo>
                    <a:pt x="6562" y="5317"/>
                  </a:lnTo>
                  <a:lnTo>
                    <a:pt x="6783" y="5317"/>
                  </a:lnTo>
                  <a:lnTo>
                    <a:pt x="6886" y="5317"/>
                  </a:lnTo>
                  <a:lnTo>
                    <a:pt x="6886" y="4968"/>
                  </a:lnTo>
                  <a:lnTo>
                    <a:pt x="7538" y="4968"/>
                  </a:lnTo>
                  <a:lnTo>
                    <a:pt x="7202" y="4573"/>
                  </a:lnTo>
                  <a:lnTo>
                    <a:pt x="7538" y="3423"/>
                  </a:lnTo>
                  <a:lnTo>
                    <a:pt x="6823" y="3423"/>
                  </a:lnTo>
                  <a:lnTo>
                    <a:pt x="6696" y="3423"/>
                  </a:lnTo>
                  <a:lnTo>
                    <a:pt x="6081" y="3423"/>
                  </a:lnTo>
                  <a:lnTo>
                    <a:pt x="6081" y="3772"/>
                  </a:lnTo>
                  <a:lnTo>
                    <a:pt x="4740" y="3772"/>
                  </a:lnTo>
                  <a:close/>
                  <a:moveTo>
                    <a:pt x="3380" y="3772"/>
                  </a:moveTo>
                  <a:lnTo>
                    <a:pt x="3380" y="3392"/>
                  </a:lnTo>
                  <a:lnTo>
                    <a:pt x="3380" y="3374"/>
                  </a:lnTo>
                  <a:lnTo>
                    <a:pt x="3381" y="3357"/>
                  </a:lnTo>
                  <a:lnTo>
                    <a:pt x="3383" y="3339"/>
                  </a:lnTo>
                  <a:lnTo>
                    <a:pt x="3386" y="3323"/>
                  </a:lnTo>
                  <a:lnTo>
                    <a:pt x="3390" y="3307"/>
                  </a:lnTo>
                  <a:lnTo>
                    <a:pt x="3394" y="3290"/>
                  </a:lnTo>
                  <a:lnTo>
                    <a:pt x="3400" y="3274"/>
                  </a:lnTo>
                  <a:lnTo>
                    <a:pt x="3406" y="3258"/>
                  </a:lnTo>
                  <a:lnTo>
                    <a:pt x="3414" y="3243"/>
                  </a:lnTo>
                  <a:lnTo>
                    <a:pt x="3421" y="3228"/>
                  </a:lnTo>
                  <a:lnTo>
                    <a:pt x="3429" y="3213"/>
                  </a:lnTo>
                  <a:lnTo>
                    <a:pt x="3438" y="3200"/>
                  </a:lnTo>
                  <a:lnTo>
                    <a:pt x="3448" y="3186"/>
                  </a:lnTo>
                  <a:lnTo>
                    <a:pt x="3458" y="3173"/>
                  </a:lnTo>
                  <a:lnTo>
                    <a:pt x="3469" y="3160"/>
                  </a:lnTo>
                  <a:lnTo>
                    <a:pt x="3480" y="3149"/>
                  </a:lnTo>
                  <a:lnTo>
                    <a:pt x="3493" y="3137"/>
                  </a:lnTo>
                  <a:lnTo>
                    <a:pt x="3505" y="3127"/>
                  </a:lnTo>
                  <a:lnTo>
                    <a:pt x="3518" y="3116"/>
                  </a:lnTo>
                  <a:lnTo>
                    <a:pt x="3532" y="3106"/>
                  </a:lnTo>
                  <a:lnTo>
                    <a:pt x="3546" y="3097"/>
                  </a:lnTo>
                  <a:lnTo>
                    <a:pt x="3560" y="3088"/>
                  </a:lnTo>
                  <a:lnTo>
                    <a:pt x="3575" y="3081"/>
                  </a:lnTo>
                  <a:lnTo>
                    <a:pt x="3590" y="3075"/>
                  </a:lnTo>
                  <a:lnTo>
                    <a:pt x="3606" y="3068"/>
                  </a:lnTo>
                  <a:lnTo>
                    <a:pt x="3622" y="3063"/>
                  </a:lnTo>
                  <a:lnTo>
                    <a:pt x="3638" y="3058"/>
                  </a:lnTo>
                  <a:lnTo>
                    <a:pt x="3655" y="3055"/>
                  </a:lnTo>
                  <a:lnTo>
                    <a:pt x="3672" y="3051"/>
                  </a:lnTo>
                  <a:lnTo>
                    <a:pt x="3689" y="3049"/>
                  </a:lnTo>
                  <a:lnTo>
                    <a:pt x="3707" y="3047"/>
                  </a:lnTo>
                  <a:lnTo>
                    <a:pt x="3724" y="3047"/>
                  </a:lnTo>
                  <a:lnTo>
                    <a:pt x="3752" y="3047"/>
                  </a:lnTo>
                  <a:lnTo>
                    <a:pt x="3766" y="3047"/>
                  </a:lnTo>
                  <a:lnTo>
                    <a:pt x="3769" y="3047"/>
                  </a:lnTo>
                  <a:lnTo>
                    <a:pt x="3768" y="3047"/>
                  </a:lnTo>
                  <a:lnTo>
                    <a:pt x="3767" y="3047"/>
                  </a:lnTo>
                  <a:lnTo>
                    <a:pt x="3772" y="3047"/>
                  </a:lnTo>
                  <a:lnTo>
                    <a:pt x="3784" y="3047"/>
                  </a:lnTo>
                  <a:lnTo>
                    <a:pt x="3813" y="3047"/>
                  </a:lnTo>
                  <a:lnTo>
                    <a:pt x="3831" y="3047"/>
                  </a:lnTo>
                  <a:lnTo>
                    <a:pt x="3848" y="3049"/>
                  </a:lnTo>
                  <a:lnTo>
                    <a:pt x="3866" y="3051"/>
                  </a:lnTo>
                  <a:lnTo>
                    <a:pt x="3883" y="3055"/>
                  </a:lnTo>
                  <a:lnTo>
                    <a:pt x="3899" y="3058"/>
                  </a:lnTo>
                  <a:lnTo>
                    <a:pt x="3916" y="3063"/>
                  </a:lnTo>
                  <a:lnTo>
                    <a:pt x="3931" y="3068"/>
                  </a:lnTo>
                  <a:lnTo>
                    <a:pt x="3947" y="3075"/>
                  </a:lnTo>
                  <a:lnTo>
                    <a:pt x="3962" y="3081"/>
                  </a:lnTo>
                  <a:lnTo>
                    <a:pt x="3977" y="3088"/>
                  </a:lnTo>
                  <a:lnTo>
                    <a:pt x="3992" y="3097"/>
                  </a:lnTo>
                  <a:lnTo>
                    <a:pt x="4006" y="3106"/>
                  </a:lnTo>
                  <a:lnTo>
                    <a:pt x="4019" y="3116"/>
                  </a:lnTo>
                  <a:lnTo>
                    <a:pt x="4032" y="3127"/>
                  </a:lnTo>
                  <a:lnTo>
                    <a:pt x="4045" y="3137"/>
                  </a:lnTo>
                  <a:lnTo>
                    <a:pt x="4056" y="3149"/>
                  </a:lnTo>
                  <a:lnTo>
                    <a:pt x="4068" y="3160"/>
                  </a:lnTo>
                  <a:lnTo>
                    <a:pt x="4079" y="3173"/>
                  </a:lnTo>
                  <a:lnTo>
                    <a:pt x="4089" y="3186"/>
                  </a:lnTo>
                  <a:lnTo>
                    <a:pt x="4099" y="3200"/>
                  </a:lnTo>
                  <a:lnTo>
                    <a:pt x="4108" y="3213"/>
                  </a:lnTo>
                  <a:lnTo>
                    <a:pt x="4116" y="3228"/>
                  </a:lnTo>
                  <a:lnTo>
                    <a:pt x="4124" y="3243"/>
                  </a:lnTo>
                  <a:lnTo>
                    <a:pt x="4131" y="3258"/>
                  </a:lnTo>
                  <a:lnTo>
                    <a:pt x="4137" y="3274"/>
                  </a:lnTo>
                  <a:lnTo>
                    <a:pt x="4142" y="3290"/>
                  </a:lnTo>
                  <a:lnTo>
                    <a:pt x="4148" y="3307"/>
                  </a:lnTo>
                  <a:lnTo>
                    <a:pt x="4151" y="3323"/>
                  </a:lnTo>
                  <a:lnTo>
                    <a:pt x="4154" y="3339"/>
                  </a:lnTo>
                  <a:lnTo>
                    <a:pt x="4156" y="3357"/>
                  </a:lnTo>
                  <a:lnTo>
                    <a:pt x="4157" y="3374"/>
                  </a:lnTo>
                  <a:lnTo>
                    <a:pt x="4158" y="3392"/>
                  </a:lnTo>
                  <a:lnTo>
                    <a:pt x="4158" y="3772"/>
                  </a:lnTo>
                  <a:lnTo>
                    <a:pt x="3380" y="3772"/>
                  </a:lnTo>
                  <a:close/>
                  <a:moveTo>
                    <a:pt x="652" y="4790"/>
                  </a:moveTo>
                  <a:lnTo>
                    <a:pt x="383" y="4790"/>
                  </a:lnTo>
                  <a:lnTo>
                    <a:pt x="533" y="4616"/>
                  </a:lnTo>
                  <a:lnTo>
                    <a:pt x="236" y="3601"/>
                  </a:lnTo>
                  <a:lnTo>
                    <a:pt x="886" y="3601"/>
                  </a:lnTo>
                  <a:lnTo>
                    <a:pt x="1042" y="3601"/>
                  </a:lnTo>
                  <a:lnTo>
                    <a:pt x="652" y="3772"/>
                  </a:lnTo>
                  <a:lnTo>
                    <a:pt x="652" y="4790"/>
                  </a:lnTo>
                  <a:close/>
                  <a:moveTo>
                    <a:pt x="6886" y="3772"/>
                  </a:moveTo>
                  <a:lnTo>
                    <a:pt x="6886" y="3772"/>
                  </a:lnTo>
                  <a:lnTo>
                    <a:pt x="6496" y="3601"/>
                  </a:lnTo>
                  <a:lnTo>
                    <a:pt x="6696" y="3601"/>
                  </a:lnTo>
                  <a:lnTo>
                    <a:pt x="7301" y="3601"/>
                  </a:lnTo>
                  <a:lnTo>
                    <a:pt x="7005" y="4616"/>
                  </a:lnTo>
                  <a:lnTo>
                    <a:pt x="7154" y="4790"/>
                  </a:lnTo>
                  <a:lnTo>
                    <a:pt x="6886" y="4790"/>
                  </a:lnTo>
                  <a:lnTo>
                    <a:pt x="6886" y="3772"/>
                  </a:lnTo>
                  <a:close/>
                  <a:moveTo>
                    <a:pt x="1129" y="5455"/>
                  </a:moveTo>
                  <a:lnTo>
                    <a:pt x="1146" y="5472"/>
                  </a:lnTo>
                  <a:lnTo>
                    <a:pt x="1164" y="5489"/>
                  </a:lnTo>
                  <a:lnTo>
                    <a:pt x="1183" y="5506"/>
                  </a:lnTo>
                  <a:lnTo>
                    <a:pt x="1202" y="5522"/>
                  </a:lnTo>
                  <a:lnTo>
                    <a:pt x="1222" y="5538"/>
                  </a:lnTo>
                  <a:lnTo>
                    <a:pt x="1243" y="5553"/>
                  </a:lnTo>
                  <a:lnTo>
                    <a:pt x="1264" y="5568"/>
                  </a:lnTo>
                  <a:lnTo>
                    <a:pt x="1287" y="5583"/>
                  </a:lnTo>
                  <a:lnTo>
                    <a:pt x="1310" y="5597"/>
                  </a:lnTo>
                  <a:lnTo>
                    <a:pt x="1333" y="5612"/>
                  </a:lnTo>
                  <a:lnTo>
                    <a:pt x="1358" y="5626"/>
                  </a:lnTo>
                  <a:lnTo>
                    <a:pt x="1383" y="5640"/>
                  </a:lnTo>
                  <a:lnTo>
                    <a:pt x="1435" y="5667"/>
                  </a:lnTo>
                  <a:lnTo>
                    <a:pt x="1491" y="5694"/>
                  </a:lnTo>
                  <a:lnTo>
                    <a:pt x="2855" y="6369"/>
                  </a:lnTo>
                  <a:lnTo>
                    <a:pt x="3034" y="6457"/>
                  </a:lnTo>
                  <a:lnTo>
                    <a:pt x="3191" y="6533"/>
                  </a:lnTo>
                  <a:lnTo>
                    <a:pt x="3262" y="6565"/>
                  </a:lnTo>
                  <a:lnTo>
                    <a:pt x="3329" y="6595"/>
                  </a:lnTo>
                  <a:lnTo>
                    <a:pt x="3392" y="6620"/>
                  </a:lnTo>
                  <a:lnTo>
                    <a:pt x="3452" y="6644"/>
                  </a:lnTo>
                  <a:lnTo>
                    <a:pt x="3508" y="6664"/>
                  </a:lnTo>
                  <a:lnTo>
                    <a:pt x="3562" y="6681"/>
                  </a:lnTo>
                  <a:lnTo>
                    <a:pt x="3613" y="6695"/>
                  </a:lnTo>
                  <a:lnTo>
                    <a:pt x="3662" y="6706"/>
                  </a:lnTo>
                  <a:lnTo>
                    <a:pt x="3710" y="6714"/>
                  </a:lnTo>
                  <a:lnTo>
                    <a:pt x="3757" y="6718"/>
                  </a:lnTo>
                  <a:lnTo>
                    <a:pt x="3803" y="6720"/>
                  </a:lnTo>
                  <a:lnTo>
                    <a:pt x="3849" y="6719"/>
                  </a:lnTo>
                  <a:lnTo>
                    <a:pt x="3894" y="6715"/>
                  </a:lnTo>
                  <a:lnTo>
                    <a:pt x="3940" y="6707"/>
                  </a:lnTo>
                  <a:lnTo>
                    <a:pt x="3987" y="6698"/>
                  </a:lnTo>
                  <a:lnTo>
                    <a:pt x="4035" y="6684"/>
                  </a:lnTo>
                  <a:lnTo>
                    <a:pt x="4085" y="6668"/>
                  </a:lnTo>
                  <a:lnTo>
                    <a:pt x="4136" y="6650"/>
                  </a:lnTo>
                  <a:lnTo>
                    <a:pt x="4190" y="6628"/>
                  </a:lnTo>
                  <a:lnTo>
                    <a:pt x="4247" y="6604"/>
                  </a:lnTo>
                  <a:lnTo>
                    <a:pt x="4306" y="6577"/>
                  </a:lnTo>
                  <a:lnTo>
                    <a:pt x="4370" y="6546"/>
                  </a:lnTo>
                  <a:lnTo>
                    <a:pt x="4438" y="6513"/>
                  </a:lnTo>
                  <a:lnTo>
                    <a:pt x="4510" y="6479"/>
                  </a:lnTo>
                  <a:lnTo>
                    <a:pt x="4668" y="6399"/>
                  </a:lnTo>
                  <a:lnTo>
                    <a:pt x="4848" y="6309"/>
                  </a:lnTo>
                  <a:lnTo>
                    <a:pt x="6091" y="5694"/>
                  </a:lnTo>
                  <a:lnTo>
                    <a:pt x="6146" y="5667"/>
                  </a:lnTo>
                  <a:lnTo>
                    <a:pt x="6199" y="5640"/>
                  </a:lnTo>
                  <a:lnTo>
                    <a:pt x="6224" y="5626"/>
                  </a:lnTo>
                  <a:lnTo>
                    <a:pt x="6248" y="5612"/>
                  </a:lnTo>
                  <a:lnTo>
                    <a:pt x="6272" y="5597"/>
                  </a:lnTo>
                  <a:lnTo>
                    <a:pt x="6295" y="5583"/>
                  </a:lnTo>
                  <a:lnTo>
                    <a:pt x="6317" y="5568"/>
                  </a:lnTo>
                  <a:lnTo>
                    <a:pt x="6339" y="5553"/>
                  </a:lnTo>
                  <a:lnTo>
                    <a:pt x="6359" y="5538"/>
                  </a:lnTo>
                  <a:lnTo>
                    <a:pt x="6379" y="5522"/>
                  </a:lnTo>
                  <a:lnTo>
                    <a:pt x="6398" y="5506"/>
                  </a:lnTo>
                  <a:lnTo>
                    <a:pt x="6417" y="5489"/>
                  </a:lnTo>
                  <a:lnTo>
                    <a:pt x="6435" y="5472"/>
                  </a:lnTo>
                  <a:lnTo>
                    <a:pt x="6452" y="5455"/>
                  </a:lnTo>
                  <a:lnTo>
                    <a:pt x="6016" y="5455"/>
                  </a:lnTo>
                  <a:lnTo>
                    <a:pt x="6015" y="5464"/>
                  </a:lnTo>
                  <a:lnTo>
                    <a:pt x="6013" y="5472"/>
                  </a:lnTo>
                  <a:lnTo>
                    <a:pt x="6010" y="5480"/>
                  </a:lnTo>
                  <a:lnTo>
                    <a:pt x="6006" y="5487"/>
                  </a:lnTo>
                  <a:lnTo>
                    <a:pt x="6001" y="5494"/>
                  </a:lnTo>
                  <a:lnTo>
                    <a:pt x="5995" y="5500"/>
                  </a:lnTo>
                  <a:lnTo>
                    <a:pt x="5988" y="5505"/>
                  </a:lnTo>
                  <a:lnTo>
                    <a:pt x="5981" y="5509"/>
                  </a:lnTo>
                  <a:lnTo>
                    <a:pt x="4283" y="6354"/>
                  </a:lnTo>
                  <a:lnTo>
                    <a:pt x="4277" y="6356"/>
                  </a:lnTo>
                  <a:lnTo>
                    <a:pt x="4271" y="6358"/>
                  </a:lnTo>
                  <a:lnTo>
                    <a:pt x="4265" y="6359"/>
                  </a:lnTo>
                  <a:lnTo>
                    <a:pt x="4259" y="6359"/>
                  </a:lnTo>
                  <a:lnTo>
                    <a:pt x="4252" y="6360"/>
                  </a:lnTo>
                  <a:lnTo>
                    <a:pt x="4247" y="6359"/>
                  </a:lnTo>
                  <a:lnTo>
                    <a:pt x="4241" y="6358"/>
                  </a:lnTo>
                  <a:lnTo>
                    <a:pt x="4235" y="6356"/>
                  </a:lnTo>
                  <a:lnTo>
                    <a:pt x="4230" y="6354"/>
                  </a:lnTo>
                  <a:lnTo>
                    <a:pt x="4225" y="6351"/>
                  </a:lnTo>
                  <a:lnTo>
                    <a:pt x="4220" y="6348"/>
                  </a:lnTo>
                  <a:lnTo>
                    <a:pt x="4214" y="6344"/>
                  </a:lnTo>
                  <a:lnTo>
                    <a:pt x="4210" y="6340"/>
                  </a:lnTo>
                  <a:lnTo>
                    <a:pt x="4206" y="6336"/>
                  </a:lnTo>
                  <a:lnTo>
                    <a:pt x="4203" y="6330"/>
                  </a:lnTo>
                  <a:lnTo>
                    <a:pt x="4199" y="6325"/>
                  </a:lnTo>
                  <a:lnTo>
                    <a:pt x="4197" y="6319"/>
                  </a:lnTo>
                  <a:lnTo>
                    <a:pt x="4195" y="6313"/>
                  </a:lnTo>
                  <a:lnTo>
                    <a:pt x="4194" y="6307"/>
                  </a:lnTo>
                  <a:lnTo>
                    <a:pt x="4193" y="6301"/>
                  </a:lnTo>
                  <a:lnTo>
                    <a:pt x="4193" y="6295"/>
                  </a:lnTo>
                  <a:lnTo>
                    <a:pt x="4194" y="6289"/>
                  </a:lnTo>
                  <a:lnTo>
                    <a:pt x="4195" y="6284"/>
                  </a:lnTo>
                  <a:lnTo>
                    <a:pt x="4196" y="6277"/>
                  </a:lnTo>
                  <a:lnTo>
                    <a:pt x="4198" y="6272"/>
                  </a:lnTo>
                  <a:lnTo>
                    <a:pt x="4202" y="6267"/>
                  </a:lnTo>
                  <a:lnTo>
                    <a:pt x="4205" y="6261"/>
                  </a:lnTo>
                  <a:lnTo>
                    <a:pt x="4208" y="6257"/>
                  </a:lnTo>
                  <a:lnTo>
                    <a:pt x="4212" y="6252"/>
                  </a:lnTo>
                  <a:lnTo>
                    <a:pt x="4217" y="6249"/>
                  </a:lnTo>
                  <a:lnTo>
                    <a:pt x="4223" y="6244"/>
                  </a:lnTo>
                  <a:lnTo>
                    <a:pt x="4228" y="6241"/>
                  </a:lnTo>
                  <a:lnTo>
                    <a:pt x="5809" y="5455"/>
                  </a:lnTo>
                  <a:lnTo>
                    <a:pt x="5170" y="5455"/>
                  </a:lnTo>
                  <a:lnTo>
                    <a:pt x="4582" y="5747"/>
                  </a:lnTo>
                  <a:lnTo>
                    <a:pt x="4511" y="5783"/>
                  </a:lnTo>
                  <a:lnTo>
                    <a:pt x="4440" y="5819"/>
                  </a:lnTo>
                  <a:lnTo>
                    <a:pt x="4369" y="5855"/>
                  </a:lnTo>
                  <a:lnTo>
                    <a:pt x="4299" y="5890"/>
                  </a:lnTo>
                  <a:lnTo>
                    <a:pt x="4227" y="5926"/>
                  </a:lnTo>
                  <a:lnTo>
                    <a:pt x="4156" y="5960"/>
                  </a:lnTo>
                  <a:lnTo>
                    <a:pt x="4084" y="5993"/>
                  </a:lnTo>
                  <a:lnTo>
                    <a:pt x="4012" y="6026"/>
                  </a:lnTo>
                  <a:lnTo>
                    <a:pt x="3991" y="6036"/>
                  </a:lnTo>
                  <a:lnTo>
                    <a:pt x="3967" y="6045"/>
                  </a:lnTo>
                  <a:lnTo>
                    <a:pt x="3941" y="6056"/>
                  </a:lnTo>
                  <a:lnTo>
                    <a:pt x="3915" y="6067"/>
                  </a:lnTo>
                  <a:lnTo>
                    <a:pt x="3887" y="6075"/>
                  </a:lnTo>
                  <a:lnTo>
                    <a:pt x="3861" y="6082"/>
                  </a:lnTo>
                  <a:lnTo>
                    <a:pt x="3848" y="6086"/>
                  </a:lnTo>
                  <a:lnTo>
                    <a:pt x="3835" y="6088"/>
                  </a:lnTo>
                  <a:lnTo>
                    <a:pt x="3823" y="6090"/>
                  </a:lnTo>
                  <a:lnTo>
                    <a:pt x="3812" y="6091"/>
                  </a:lnTo>
                  <a:lnTo>
                    <a:pt x="3802" y="6091"/>
                  </a:lnTo>
                  <a:lnTo>
                    <a:pt x="3792" y="6090"/>
                  </a:lnTo>
                  <a:lnTo>
                    <a:pt x="3781" y="6089"/>
                  </a:lnTo>
                  <a:lnTo>
                    <a:pt x="3769" y="6087"/>
                  </a:lnTo>
                  <a:lnTo>
                    <a:pt x="3747" y="6082"/>
                  </a:lnTo>
                  <a:lnTo>
                    <a:pt x="3724" y="6076"/>
                  </a:lnTo>
                  <a:lnTo>
                    <a:pt x="3701" y="6070"/>
                  </a:lnTo>
                  <a:lnTo>
                    <a:pt x="3678" y="6062"/>
                  </a:lnTo>
                  <a:lnTo>
                    <a:pt x="3658" y="6055"/>
                  </a:lnTo>
                  <a:lnTo>
                    <a:pt x="3639" y="6047"/>
                  </a:lnTo>
                  <a:lnTo>
                    <a:pt x="3572" y="6021"/>
                  </a:lnTo>
                  <a:lnTo>
                    <a:pt x="3507" y="5992"/>
                  </a:lnTo>
                  <a:lnTo>
                    <a:pt x="3441" y="5964"/>
                  </a:lnTo>
                  <a:lnTo>
                    <a:pt x="3375" y="5933"/>
                  </a:lnTo>
                  <a:lnTo>
                    <a:pt x="3311" y="5901"/>
                  </a:lnTo>
                  <a:lnTo>
                    <a:pt x="3246" y="5870"/>
                  </a:lnTo>
                  <a:lnTo>
                    <a:pt x="3182" y="5838"/>
                  </a:lnTo>
                  <a:lnTo>
                    <a:pt x="3118" y="5805"/>
                  </a:lnTo>
                  <a:lnTo>
                    <a:pt x="2413" y="5455"/>
                  </a:lnTo>
                  <a:lnTo>
                    <a:pt x="1129" y="5455"/>
                  </a:lnTo>
                  <a:close/>
                  <a:moveTo>
                    <a:pt x="6696" y="3284"/>
                  </a:moveTo>
                  <a:lnTo>
                    <a:pt x="6696" y="1953"/>
                  </a:lnTo>
                  <a:lnTo>
                    <a:pt x="6696" y="1886"/>
                  </a:lnTo>
                  <a:lnTo>
                    <a:pt x="6695" y="1820"/>
                  </a:lnTo>
                  <a:lnTo>
                    <a:pt x="6694" y="1786"/>
                  </a:lnTo>
                  <a:lnTo>
                    <a:pt x="6692" y="1753"/>
                  </a:lnTo>
                  <a:lnTo>
                    <a:pt x="6690" y="1720"/>
                  </a:lnTo>
                  <a:lnTo>
                    <a:pt x="6686" y="1686"/>
                  </a:lnTo>
                  <a:lnTo>
                    <a:pt x="6683" y="1653"/>
                  </a:lnTo>
                  <a:lnTo>
                    <a:pt x="6678" y="1621"/>
                  </a:lnTo>
                  <a:lnTo>
                    <a:pt x="6673" y="1588"/>
                  </a:lnTo>
                  <a:lnTo>
                    <a:pt x="6665" y="1555"/>
                  </a:lnTo>
                  <a:lnTo>
                    <a:pt x="6657" y="1523"/>
                  </a:lnTo>
                  <a:lnTo>
                    <a:pt x="6648" y="1490"/>
                  </a:lnTo>
                  <a:lnTo>
                    <a:pt x="6637" y="1459"/>
                  </a:lnTo>
                  <a:lnTo>
                    <a:pt x="6625" y="1428"/>
                  </a:lnTo>
                  <a:lnTo>
                    <a:pt x="6611" y="1396"/>
                  </a:lnTo>
                  <a:lnTo>
                    <a:pt x="6595" y="1365"/>
                  </a:lnTo>
                  <a:lnTo>
                    <a:pt x="6578" y="1336"/>
                  </a:lnTo>
                  <a:lnTo>
                    <a:pt x="6559" y="1305"/>
                  </a:lnTo>
                  <a:lnTo>
                    <a:pt x="6538" y="1276"/>
                  </a:lnTo>
                  <a:lnTo>
                    <a:pt x="6515" y="1247"/>
                  </a:lnTo>
                  <a:lnTo>
                    <a:pt x="6490" y="1219"/>
                  </a:lnTo>
                  <a:lnTo>
                    <a:pt x="6463" y="1191"/>
                  </a:lnTo>
                  <a:lnTo>
                    <a:pt x="6433" y="1164"/>
                  </a:lnTo>
                  <a:lnTo>
                    <a:pt x="6400" y="1138"/>
                  </a:lnTo>
                  <a:lnTo>
                    <a:pt x="6367" y="1111"/>
                  </a:lnTo>
                  <a:lnTo>
                    <a:pt x="6329" y="1086"/>
                  </a:lnTo>
                  <a:lnTo>
                    <a:pt x="6289" y="1061"/>
                  </a:lnTo>
                  <a:lnTo>
                    <a:pt x="6247" y="1038"/>
                  </a:lnTo>
                  <a:lnTo>
                    <a:pt x="6201" y="1015"/>
                  </a:lnTo>
                  <a:lnTo>
                    <a:pt x="6153" y="993"/>
                  </a:lnTo>
                  <a:lnTo>
                    <a:pt x="4631" y="296"/>
                  </a:lnTo>
                  <a:lnTo>
                    <a:pt x="4491" y="231"/>
                  </a:lnTo>
                  <a:lnTo>
                    <a:pt x="4368" y="175"/>
                  </a:lnTo>
                  <a:lnTo>
                    <a:pt x="4312" y="150"/>
                  </a:lnTo>
                  <a:lnTo>
                    <a:pt x="4259" y="125"/>
                  </a:lnTo>
                  <a:lnTo>
                    <a:pt x="4208" y="104"/>
                  </a:lnTo>
                  <a:lnTo>
                    <a:pt x="4160" y="85"/>
                  </a:lnTo>
                  <a:lnTo>
                    <a:pt x="4115" y="67"/>
                  </a:lnTo>
                  <a:lnTo>
                    <a:pt x="4072" y="52"/>
                  </a:lnTo>
                  <a:lnTo>
                    <a:pt x="4030" y="38"/>
                  </a:lnTo>
                  <a:lnTo>
                    <a:pt x="3991" y="27"/>
                  </a:lnTo>
                  <a:lnTo>
                    <a:pt x="3952" y="17"/>
                  </a:lnTo>
                  <a:lnTo>
                    <a:pt x="3913" y="10"/>
                  </a:lnTo>
                  <a:lnTo>
                    <a:pt x="3876" y="4"/>
                  </a:lnTo>
                  <a:lnTo>
                    <a:pt x="3839" y="1"/>
                  </a:lnTo>
                  <a:lnTo>
                    <a:pt x="3802" y="0"/>
                  </a:lnTo>
                  <a:lnTo>
                    <a:pt x="3764" y="1"/>
                  </a:lnTo>
                  <a:lnTo>
                    <a:pt x="3727" y="4"/>
                  </a:lnTo>
                  <a:lnTo>
                    <a:pt x="3688" y="10"/>
                  </a:lnTo>
                  <a:lnTo>
                    <a:pt x="3648" y="18"/>
                  </a:lnTo>
                  <a:lnTo>
                    <a:pt x="3606" y="28"/>
                  </a:lnTo>
                  <a:lnTo>
                    <a:pt x="3564" y="39"/>
                  </a:lnTo>
                  <a:lnTo>
                    <a:pt x="3518" y="54"/>
                  </a:lnTo>
                  <a:lnTo>
                    <a:pt x="3472" y="70"/>
                  </a:lnTo>
                  <a:lnTo>
                    <a:pt x="3421" y="89"/>
                  </a:lnTo>
                  <a:lnTo>
                    <a:pt x="3369" y="110"/>
                  </a:lnTo>
                  <a:lnTo>
                    <a:pt x="3313" y="133"/>
                  </a:lnTo>
                  <a:lnTo>
                    <a:pt x="3190" y="187"/>
                  </a:lnTo>
                  <a:lnTo>
                    <a:pt x="3051" y="249"/>
                  </a:lnTo>
                  <a:lnTo>
                    <a:pt x="1429" y="993"/>
                  </a:lnTo>
                  <a:lnTo>
                    <a:pt x="1380" y="1015"/>
                  </a:lnTo>
                  <a:lnTo>
                    <a:pt x="1334" y="1038"/>
                  </a:lnTo>
                  <a:lnTo>
                    <a:pt x="1292" y="1061"/>
                  </a:lnTo>
                  <a:lnTo>
                    <a:pt x="1253" y="1086"/>
                  </a:lnTo>
                  <a:lnTo>
                    <a:pt x="1216" y="1111"/>
                  </a:lnTo>
                  <a:lnTo>
                    <a:pt x="1181" y="1138"/>
                  </a:lnTo>
                  <a:lnTo>
                    <a:pt x="1149" y="1164"/>
                  </a:lnTo>
                  <a:lnTo>
                    <a:pt x="1119" y="1191"/>
                  </a:lnTo>
                  <a:lnTo>
                    <a:pt x="1092" y="1219"/>
                  </a:lnTo>
                  <a:lnTo>
                    <a:pt x="1066" y="1247"/>
                  </a:lnTo>
                  <a:lnTo>
                    <a:pt x="1043" y="1276"/>
                  </a:lnTo>
                  <a:lnTo>
                    <a:pt x="1023" y="1305"/>
                  </a:lnTo>
                  <a:lnTo>
                    <a:pt x="1004" y="1336"/>
                  </a:lnTo>
                  <a:lnTo>
                    <a:pt x="986" y="1365"/>
                  </a:lnTo>
                  <a:lnTo>
                    <a:pt x="971" y="1396"/>
                  </a:lnTo>
                  <a:lnTo>
                    <a:pt x="957" y="1428"/>
                  </a:lnTo>
                  <a:lnTo>
                    <a:pt x="945" y="1459"/>
                  </a:lnTo>
                  <a:lnTo>
                    <a:pt x="934" y="1490"/>
                  </a:lnTo>
                  <a:lnTo>
                    <a:pt x="924" y="1522"/>
                  </a:lnTo>
                  <a:lnTo>
                    <a:pt x="916" y="1555"/>
                  </a:lnTo>
                  <a:lnTo>
                    <a:pt x="910" y="1588"/>
                  </a:lnTo>
                  <a:lnTo>
                    <a:pt x="903" y="1621"/>
                  </a:lnTo>
                  <a:lnTo>
                    <a:pt x="899" y="1653"/>
                  </a:lnTo>
                  <a:lnTo>
                    <a:pt x="895" y="1686"/>
                  </a:lnTo>
                  <a:lnTo>
                    <a:pt x="892" y="1720"/>
                  </a:lnTo>
                  <a:lnTo>
                    <a:pt x="889" y="1753"/>
                  </a:lnTo>
                  <a:lnTo>
                    <a:pt x="888" y="1786"/>
                  </a:lnTo>
                  <a:lnTo>
                    <a:pt x="886" y="1820"/>
                  </a:lnTo>
                  <a:lnTo>
                    <a:pt x="886" y="1886"/>
                  </a:lnTo>
                  <a:lnTo>
                    <a:pt x="886" y="1953"/>
                  </a:lnTo>
                  <a:lnTo>
                    <a:pt x="886" y="3284"/>
                  </a:lnTo>
                  <a:lnTo>
                    <a:pt x="1502" y="3284"/>
                  </a:lnTo>
                  <a:lnTo>
                    <a:pt x="1502" y="1997"/>
                  </a:lnTo>
                  <a:lnTo>
                    <a:pt x="1502" y="1994"/>
                  </a:lnTo>
                  <a:lnTo>
                    <a:pt x="1502" y="1959"/>
                  </a:lnTo>
                  <a:lnTo>
                    <a:pt x="1502" y="1920"/>
                  </a:lnTo>
                  <a:lnTo>
                    <a:pt x="1503" y="1876"/>
                  </a:lnTo>
                  <a:lnTo>
                    <a:pt x="1505" y="1830"/>
                  </a:lnTo>
                  <a:lnTo>
                    <a:pt x="1507" y="1807"/>
                  </a:lnTo>
                  <a:lnTo>
                    <a:pt x="1509" y="1785"/>
                  </a:lnTo>
                  <a:lnTo>
                    <a:pt x="1512" y="1762"/>
                  </a:lnTo>
                  <a:lnTo>
                    <a:pt x="1517" y="1742"/>
                  </a:lnTo>
                  <a:lnTo>
                    <a:pt x="1521" y="1722"/>
                  </a:lnTo>
                  <a:lnTo>
                    <a:pt x="1525" y="1703"/>
                  </a:lnTo>
                  <a:lnTo>
                    <a:pt x="1531" y="1686"/>
                  </a:lnTo>
                  <a:lnTo>
                    <a:pt x="1538" y="1671"/>
                  </a:lnTo>
                  <a:lnTo>
                    <a:pt x="1544" y="1661"/>
                  </a:lnTo>
                  <a:lnTo>
                    <a:pt x="1551" y="1651"/>
                  </a:lnTo>
                  <a:lnTo>
                    <a:pt x="1560" y="1641"/>
                  </a:lnTo>
                  <a:lnTo>
                    <a:pt x="1569" y="1631"/>
                  </a:lnTo>
                  <a:lnTo>
                    <a:pt x="1580" y="1623"/>
                  </a:lnTo>
                  <a:lnTo>
                    <a:pt x="1592" y="1613"/>
                  </a:lnTo>
                  <a:lnTo>
                    <a:pt x="1603" y="1605"/>
                  </a:lnTo>
                  <a:lnTo>
                    <a:pt x="1616" y="1597"/>
                  </a:lnTo>
                  <a:lnTo>
                    <a:pt x="1642" y="1581"/>
                  </a:lnTo>
                  <a:lnTo>
                    <a:pt x="1667" y="1569"/>
                  </a:lnTo>
                  <a:lnTo>
                    <a:pt x="1691" y="1557"/>
                  </a:lnTo>
                  <a:lnTo>
                    <a:pt x="1712" y="1548"/>
                  </a:lnTo>
                  <a:lnTo>
                    <a:pt x="1717" y="1545"/>
                  </a:lnTo>
                  <a:lnTo>
                    <a:pt x="3294" y="823"/>
                  </a:lnTo>
                  <a:lnTo>
                    <a:pt x="3339" y="802"/>
                  </a:lnTo>
                  <a:lnTo>
                    <a:pt x="3400" y="774"/>
                  </a:lnTo>
                  <a:lnTo>
                    <a:pt x="3472" y="742"/>
                  </a:lnTo>
                  <a:lnTo>
                    <a:pt x="3549" y="709"/>
                  </a:lnTo>
                  <a:lnTo>
                    <a:pt x="3588" y="693"/>
                  </a:lnTo>
                  <a:lnTo>
                    <a:pt x="3627" y="678"/>
                  </a:lnTo>
                  <a:lnTo>
                    <a:pt x="3665" y="664"/>
                  </a:lnTo>
                  <a:lnTo>
                    <a:pt x="3701" y="653"/>
                  </a:lnTo>
                  <a:lnTo>
                    <a:pt x="3733" y="643"/>
                  </a:lnTo>
                  <a:lnTo>
                    <a:pt x="3764" y="637"/>
                  </a:lnTo>
                  <a:lnTo>
                    <a:pt x="3778" y="634"/>
                  </a:lnTo>
                  <a:lnTo>
                    <a:pt x="3791" y="632"/>
                  </a:lnTo>
                  <a:lnTo>
                    <a:pt x="3802" y="631"/>
                  </a:lnTo>
                  <a:lnTo>
                    <a:pt x="3814" y="631"/>
                  </a:lnTo>
                  <a:lnTo>
                    <a:pt x="3824" y="632"/>
                  </a:lnTo>
                  <a:lnTo>
                    <a:pt x="3837" y="635"/>
                  </a:lnTo>
                  <a:lnTo>
                    <a:pt x="3850" y="638"/>
                  </a:lnTo>
                  <a:lnTo>
                    <a:pt x="3865" y="641"/>
                  </a:lnTo>
                  <a:lnTo>
                    <a:pt x="3898" y="652"/>
                  </a:lnTo>
                  <a:lnTo>
                    <a:pt x="3935" y="664"/>
                  </a:lnTo>
                  <a:lnTo>
                    <a:pt x="3974" y="679"/>
                  </a:lnTo>
                  <a:lnTo>
                    <a:pt x="4015" y="696"/>
                  </a:lnTo>
                  <a:lnTo>
                    <a:pt x="4058" y="714"/>
                  </a:lnTo>
                  <a:lnTo>
                    <a:pt x="4101" y="734"/>
                  </a:lnTo>
                  <a:lnTo>
                    <a:pt x="4187" y="773"/>
                  </a:lnTo>
                  <a:lnTo>
                    <a:pt x="4267" y="811"/>
                  </a:lnTo>
                  <a:lnTo>
                    <a:pt x="4335" y="844"/>
                  </a:lnTo>
                  <a:lnTo>
                    <a:pt x="4386" y="868"/>
                  </a:lnTo>
                  <a:lnTo>
                    <a:pt x="5864" y="1545"/>
                  </a:lnTo>
                  <a:lnTo>
                    <a:pt x="5868" y="1546"/>
                  </a:lnTo>
                  <a:lnTo>
                    <a:pt x="5890" y="1557"/>
                  </a:lnTo>
                  <a:lnTo>
                    <a:pt x="5914" y="1569"/>
                  </a:lnTo>
                  <a:lnTo>
                    <a:pt x="5940" y="1581"/>
                  </a:lnTo>
                  <a:lnTo>
                    <a:pt x="5965" y="1597"/>
                  </a:lnTo>
                  <a:lnTo>
                    <a:pt x="5978" y="1605"/>
                  </a:lnTo>
                  <a:lnTo>
                    <a:pt x="5989" y="1613"/>
                  </a:lnTo>
                  <a:lnTo>
                    <a:pt x="6001" y="1623"/>
                  </a:lnTo>
                  <a:lnTo>
                    <a:pt x="6012" y="1631"/>
                  </a:lnTo>
                  <a:lnTo>
                    <a:pt x="6021" y="1641"/>
                  </a:lnTo>
                  <a:lnTo>
                    <a:pt x="6030" y="1651"/>
                  </a:lnTo>
                  <a:lnTo>
                    <a:pt x="6037" y="1661"/>
                  </a:lnTo>
                  <a:lnTo>
                    <a:pt x="6043" y="1671"/>
                  </a:lnTo>
                  <a:lnTo>
                    <a:pt x="6051" y="1687"/>
                  </a:lnTo>
                  <a:lnTo>
                    <a:pt x="6056" y="1703"/>
                  </a:lnTo>
                  <a:lnTo>
                    <a:pt x="6061" y="1722"/>
                  </a:lnTo>
                  <a:lnTo>
                    <a:pt x="6066" y="1742"/>
                  </a:lnTo>
                  <a:lnTo>
                    <a:pt x="6069" y="1764"/>
                  </a:lnTo>
                  <a:lnTo>
                    <a:pt x="6072" y="1785"/>
                  </a:lnTo>
                  <a:lnTo>
                    <a:pt x="6074" y="1807"/>
                  </a:lnTo>
                  <a:lnTo>
                    <a:pt x="6076" y="1830"/>
                  </a:lnTo>
                  <a:lnTo>
                    <a:pt x="6078" y="1876"/>
                  </a:lnTo>
                  <a:lnTo>
                    <a:pt x="6079" y="1919"/>
                  </a:lnTo>
                  <a:lnTo>
                    <a:pt x="6081" y="1959"/>
                  </a:lnTo>
                  <a:lnTo>
                    <a:pt x="6081" y="1993"/>
                  </a:lnTo>
                  <a:lnTo>
                    <a:pt x="6081" y="3284"/>
                  </a:lnTo>
                  <a:lnTo>
                    <a:pt x="6696" y="328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2A2D42"/>
                </a:solidFill>
              </a:endParaRPr>
            </a:p>
          </p:txBody>
        </p:sp>
      </p:grpSp>
    </p:spTree>
    <p:extLst>
      <p:ext uri="{BB962C8B-B14F-4D97-AF65-F5344CB8AC3E}">
        <p14:creationId val="2706513117"/>
      </p:ext>
    </p:extLst>
  </p:cSld>
  <p:clrMapOvr>
    <a:masterClrMapping/>
  </p:clrMapOvr>
  <mc:AlternateContent>
    <mc:Choice Requires="p14">
      <p:transition advClick="0" advTm="3000" spd="slow">
        <p14:flash/>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anim calcmode="lin" valueType="num">
                                      <p:cBhvr>
                                        <p:cTn dur="500" fill="hold" id="10"/>
                                        <p:tgtEl>
                                          <p:spTgt spid="11"/>
                                        </p:tgtEl>
                                        <p:attrNameLst>
                                          <p:attrName>ppt_x</p:attrName>
                                        </p:attrNameLst>
                                      </p:cBhvr>
                                      <p:tavLst>
                                        <p:tav tm="0">
                                          <p:val>
                                            <p:fltVal val="0.5"/>
                                          </p:val>
                                        </p:tav>
                                        <p:tav tm="100000">
                                          <p:val>
                                            <p:strVal val="#ppt_x"/>
                                          </p:val>
                                        </p:tav>
                                      </p:tavLst>
                                    </p:anim>
                                    <p:anim calcmode="lin" valueType="num">
                                      <p:cBhvr>
                                        <p:cTn dur="500" fill="hold" id="11"/>
                                        <p:tgtEl>
                                          <p:spTgt spid="11"/>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300"/>
                                  </p:stCondLst>
                                  <p:childTnLst>
                                    <p:set>
                                      <p:cBhvr>
                                        <p:cTn dur="1" fill="hold" id="13">
                                          <p:stCondLst>
                                            <p:cond delay="0"/>
                                          </p:stCondLst>
                                        </p:cTn>
                                        <p:tgtEl>
                                          <p:spTgt spid="2"/>
                                        </p:tgtEl>
                                        <p:attrNameLst>
                                          <p:attrName>style.visibility</p:attrName>
                                        </p:attrNameLst>
                                      </p:cBhvr>
                                      <p:to>
                                        <p:strVal val="visible"/>
                                      </p:to>
                                    </p:set>
                                    <p:anim calcmode="lin" valueType="num">
                                      <p:cBhvr>
                                        <p:cTn dur="500" fill="hold" id="14"/>
                                        <p:tgtEl>
                                          <p:spTgt spid="2"/>
                                        </p:tgtEl>
                                        <p:attrNameLst>
                                          <p:attrName>ppt_w</p:attrName>
                                        </p:attrNameLst>
                                      </p:cBhvr>
                                      <p:tavLst>
                                        <p:tav tm="0">
                                          <p:val>
                                            <p:fltVal val="0"/>
                                          </p:val>
                                        </p:tav>
                                        <p:tav tm="100000">
                                          <p:val>
                                            <p:strVal val="#ppt_w"/>
                                          </p:val>
                                        </p:tav>
                                      </p:tavLst>
                                    </p:anim>
                                    <p:anim calcmode="lin" valueType="num">
                                      <p:cBhvr>
                                        <p:cTn dur="500" fill="hold" id="15"/>
                                        <p:tgtEl>
                                          <p:spTgt spid="2"/>
                                        </p:tgtEl>
                                        <p:attrNameLst>
                                          <p:attrName>ppt_h</p:attrName>
                                        </p:attrNameLst>
                                      </p:cBhvr>
                                      <p:tavLst>
                                        <p:tav tm="0">
                                          <p:val>
                                            <p:fltVal val="0"/>
                                          </p:val>
                                        </p:tav>
                                        <p:tav tm="100000">
                                          <p:val>
                                            <p:strVal val="#ppt_h"/>
                                          </p:val>
                                        </p:tav>
                                      </p:tavLst>
                                    </p:anim>
                                    <p:animEffect filter="fade" transition="in">
                                      <p:cBhvr>
                                        <p:cTn dur="500" id="16"/>
                                        <p:tgtEl>
                                          <p:spTgt spid="2"/>
                                        </p:tgtEl>
                                      </p:cBhvr>
                                    </p:animEffect>
                                    <p:anim calcmode="lin" valueType="num">
                                      <p:cBhvr>
                                        <p:cTn dur="500" fill="hold" id="17"/>
                                        <p:tgtEl>
                                          <p:spTgt spid="2"/>
                                        </p:tgtEl>
                                        <p:attrNameLst>
                                          <p:attrName>ppt_x</p:attrName>
                                        </p:attrNameLst>
                                      </p:cBhvr>
                                      <p:tavLst>
                                        <p:tav tm="0">
                                          <p:val>
                                            <p:fltVal val="0.5"/>
                                          </p:val>
                                        </p:tav>
                                        <p:tav tm="100000">
                                          <p:val>
                                            <p:strVal val="#ppt_x"/>
                                          </p:val>
                                        </p:tav>
                                      </p:tavLst>
                                    </p:anim>
                                    <p:anim calcmode="lin" valueType="num">
                                      <p:cBhvr>
                                        <p:cTn dur="500" fill="hold" id="18"/>
                                        <p:tgtEl>
                                          <p:spTgt spid="2"/>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600"/>
                                  </p:stCondLst>
                                  <p:childTnLst>
                                    <p:set>
                                      <p:cBhvr>
                                        <p:cTn dur="1" fill="hold" id="20">
                                          <p:stCondLst>
                                            <p:cond delay="0"/>
                                          </p:stCondLst>
                                        </p:cTn>
                                        <p:tgtEl>
                                          <p:spTgt spid="12"/>
                                        </p:tgtEl>
                                        <p:attrNameLst>
                                          <p:attrName>style.visibility</p:attrName>
                                        </p:attrNameLst>
                                      </p:cBhvr>
                                      <p:to>
                                        <p:strVal val="visible"/>
                                      </p:to>
                                    </p:set>
                                    <p:anim calcmode="lin" valueType="num">
                                      <p:cBhvr>
                                        <p:cTn dur="500" fill="hold" id="21"/>
                                        <p:tgtEl>
                                          <p:spTgt spid="12"/>
                                        </p:tgtEl>
                                        <p:attrNameLst>
                                          <p:attrName>ppt_w</p:attrName>
                                        </p:attrNameLst>
                                      </p:cBhvr>
                                      <p:tavLst>
                                        <p:tav tm="0">
                                          <p:val>
                                            <p:fltVal val="0"/>
                                          </p:val>
                                        </p:tav>
                                        <p:tav tm="100000">
                                          <p:val>
                                            <p:strVal val="#ppt_w"/>
                                          </p:val>
                                        </p:tav>
                                      </p:tavLst>
                                    </p:anim>
                                    <p:anim calcmode="lin" valueType="num">
                                      <p:cBhvr>
                                        <p:cTn dur="500" fill="hold" id="22"/>
                                        <p:tgtEl>
                                          <p:spTgt spid="12"/>
                                        </p:tgtEl>
                                        <p:attrNameLst>
                                          <p:attrName>ppt_h</p:attrName>
                                        </p:attrNameLst>
                                      </p:cBhvr>
                                      <p:tavLst>
                                        <p:tav tm="0">
                                          <p:val>
                                            <p:fltVal val="0"/>
                                          </p:val>
                                        </p:tav>
                                        <p:tav tm="100000">
                                          <p:val>
                                            <p:strVal val="#ppt_h"/>
                                          </p:val>
                                        </p:tav>
                                      </p:tavLst>
                                    </p:anim>
                                    <p:animEffect filter="fade" transition="in">
                                      <p:cBhvr>
                                        <p:cTn dur="500" id="23"/>
                                        <p:tgtEl>
                                          <p:spTgt spid="12"/>
                                        </p:tgtEl>
                                      </p:cBhvr>
                                    </p:animEffect>
                                    <p:anim calcmode="lin" valueType="num">
                                      <p:cBhvr>
                                        <p:cTn dur="500" fill="hold" id="24"/>
                                        <p:tgtEl>
                                          <p:spTgt spid="12"/>
                                        </p:tgtEl>
                                        <p:attrNameLst>
                                          <p:attrName>ppt_x</p:attrName>
                                        </p:attrNameLst>
                                      </p:cBhvr>
                                      <p:tavLst>
                                        <p:tav tm="0">
                                          <p:val>
                                            <p:fltVal val="0.5"/>
                                          </p:val>
                                        </p:tav>
                                        <p:tav tm="100000">
                                          <p:val>
                                            <p:strVal val="#ppt_x"/>
                                          </p:val>
                                        </p:tav>
                                      </p:tavLst>
                                    </p:anim>
                                    <p:anim calcmode="lin" valueType="num">
                                      <p:cBhvr>
                                        <p:cTn dur="500" fill="hold" id="25"/>
                                        <p:tgtEl>
                                          <p:spTgt spid="12"/>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900"/>
                                  </p:stCondLst>
                                  <p:childTnLst>
                                    <p:set>
                                      <p:cBhvr>
                                        <p:cTn dur="1" fill="hold" id="27">
                                          <p:stCondLst>
                                            <p:cond delay="0"/>
                                          </p:stCondLst>
                                        </p:cTn>
                                        <p:tgtEl>
                                          <p:spTgt spid="9"/>
                                        </p:tgtEl>
                                        <p:attrNameLst>
                                          <p:attrName>style.visibility</p:attrName>
                                        </p:attrNameLst>
                                      </p:cBhvr>
                                      <p:to>
                                        <p:strVal val="visible"/>
                                      </p:to>
                                    </p:set>
                                    <p:anim calcmode="lin" valueType="num">
                                      <p:cBhvr>
                                        <p:cTn dur="500" fill="hold" id="28"/>
                                        <p:tgtEl>
                                          <p:spTgt spid="9"/>
                                        </p:tgtEl>
                                        <p:attrNameLst>
                                          <p:attrName>ppt_w</p:attrName>
                                        </p:attrNameLst>
                                      </p:cBhvr>
                                      <p:tavLst>
                                        <p:tav tm="0">
                                          <p:val>
                                            <p:fltVal val="0"/>
                                          </p:val>
                                        </p:tav>
                                        <p:tav tm="100000">
                                          <p:val>
                                            <p:strVal val="#ppt_w"/>
                                          </p:val>
                                        </p:tav>
                                      </p:tavLst>
                                    </p:anim>
                                    <p:anim calcmode="lin" valueType="num">
                                      <p:cBhvr>
                                        <p:cTn dur="500" fill="hold" id="29"/>
                                        <p:tgtEl>
                                          <p:spTgt spid="9"/>
                                        </p:tgtEl>
                                        <p:attrNameLst>
                                          <p:attrName>ppt_h</p:attrName>
                                        </p:attrNameLst>
                                      </p:cBhvr>
                                      <p:tavLst>
                                        <p:tav tm="0">
                                          <p:val>
                                            <p:fltVal val="0"/>
                                          </p:val>
                                        </p:tav>
                                        <p:tav tm="100000">
                                          <p:val>
                                            <p:strVal val="#ppt_h"/>
                                          </p:val>
                                        </p:tav>
                                      </p:tavLst>
                                    </p:anim>
                                    <p:animEffect filter="fade" transition="in">
                                      <p:cBhvr>
                                        <p:cTn dur="500" id="30"/>
                                        <p:tgtEl>
                                          <p:spTgt spid="9"/>
                                        </p:tgtEl>
                                      </p:cBhvr>
                                    </p:animEffect>
                                    <p:anim calcmode="lin" valueType="num">
                                      <p:cBhvr>
                                        <p:cTn dur="500" fill="hold" id="31"/>
                                        <p:tgtEl>
                                          <p:spTgt spid="9"/>
                                        </p:tgtEl>
                                        <p:attrNameLst>
                                          <p:attrName>ppt_x</p:attrName>
                                        </p:attrNameLst>
                                      </p:cBhvr>
                                      <p:tavLst>
                                        <p:tav tm="0">
                                          <p:val>
                                            <p:fltVal val="0.5"/>
                                          </p:val>
                                        </p:tav>
                                        <p:tav tm="100000">
                                          <p:val>
                                            <p:strVal val="#ppt_x"/>
                                          </p:val>
                                        </p:tav>
                                      </p:tavLst>
                                    </p:anim>
                                    <p:anim calcmode="lin" valueType="num">
                                      <p:cBhvr>
                                        <p:cTn dur="500" fill="hold" id="32"/>
                                        <p:tgtEl>
                                          <p:spTgt spid="9"/>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1200"/>
                                  </p:stCondLst>
                                  <p:childTnLst>
                                    <p:set>
                                      <p:cBhvr>
                                        <p:cTn dur="1" fill="hold" id="34">
                                          <p:stCondLst>
                                            <p:cond delay="0"/>
                                          </p:stCondLst>
                                        </p:cTn>
                                        <p:tgtEl>
                                          <p:spTgt spid="10"/>
                                        </p:tgtEl>
                                        <p:attrNameLst>
                                          <p:attrName>style.visibility</p:attrName>
                                        </p:attrNameLst>
                                      </p:cBhvr>
                                      <p:to>
                                        <p:strVal val="visible"/>
                                      </p:to>
                                    </p:set>
                                    <p:anim calcmode="lin" valueType="num">
                                      <p:cBhvr>
                                        <p:cTn dur="500" fill="hold" id="35"/>
                                        <p:tgtEl>
                                          <p:spTgt spid="10"/>
                                        </p:tgtEl>
                                        <p:attrNameLst>
                                          <p:attrName>ppt_w</p:attrName>
                                        </p:attrNameLst>
                                      </p:cBhvr>
                                      <p:tavLst>
                                        <p:tav tm="0">
                                          <p:val>
                                            <p:fltVal val="0"/>
                                          </p:val>
                                        </p:tav>
                                        <p:tav tm="100000">
                                          <p:val>
                                            <p:strVal val="#ppt_w"/>
                                          </p:val>
                                        </p:tav>
                                      </p:tavLst>
                                    </p:anim>
                                    <p:anim calcmode="lin" valueType="num">
                                      <p:cBhvr>
                                        <p:cTn dur="500" fill="hold" id="36"/>
                                        <p:tgtEl>
                                          <p:spTgt spid="10"/>
                                        </p:tgtEl>
                                        <p:attrNameLst>
                                          <p:attrName>ppt_h</p:attrName>
                                        </p:attrNameLst>
                                      </p:cBhvr>
                                      <p:tavLst>
                                        <p:tav tm="0">
                                          <p:val>
                                            <p:fltVal val="0"/>
                                          </p:val>
                                        </p:tav>
                                        <p:tav tm="100000">
                                          <p:val>
                                            <p:strVal val="#ppt_h"/>
                                          </p:val>
                                        </p:tav>
                                      </p:tavLst>
                                    </p:anim>
                                    <p:animEffect filter="fade" transition="in">
                                      <p:cBhvr>
                                        <p:cTn dur="500" id="37"/>
                                        <p:tgtEl>
                                          <p:spTgt spid="10"/>
                                        </p:tgtEl>
                                      </p:cBhvr>
                                    </p:animEffect>
                                    <p:anim calcmode="lin" valueType="num">
                                      <p:cBhvr>
                                        <p:cTn dur="500" fill="hold" id="38"/>
                                        <p:tgtEl>
                                          <p:spTgt spid="10"/>
                                        </p:tgtEl>
                                        <p:attrNameLst>
                                          <p:attrName>ppt_x</p:attrName>
                                        </p:attrNameLst>
                                      </p:cBhvr>
                                      <p:tavLst>
                                        <p:tav tm="0">
                                          <p:val>
                                            <p:fltVal val="0.5"/>
                                          </p:val>
                                        </p:tav>
                                        <p:tav tm="100000">
                                          <p:val>
                                            <p:strVal val="#ppt_x"/>
                                          </p:val>
                                        </p:tav>
                                      </p:tavLst>
                                    </p:anim>
                                    <p:anim calcmode="lin" valueType="num">
                                      <p:cBhvr>
                                        <p:cTn dur="500" fill="hold" id="39"/>
                                        <p:tgtEl>
                                          <p:spTgt spid="10"/>
                                        </p:tgtEl>
                                        <p:attrNameLst>
                                          <p:attrName>ppt_y</p:attrName>
                                        </p:attrNameLst>
                                      </p:cBhvr>
                                      <p:tavLst>
                                        <p:tav tm="0">
                                          <p:val>
                                            <p:fltVal val="0.5"/>
                                          </p:val>
                                        </p:tav>
                                        <p:tav tm="100000">
                                          <p:val>
                                            <p:strVal val="#ppt_y"/>
                                          </p:val>
                                        </p:tav>
                                      </p:tavLst>
                                    </p:anim>
                                  </p:childTnLst>
                                </p:cTn>
                              </p:par>
                            </p:childTnLst>
                          </p:cTn>
                        </p:par>
                        <p:par>
                          <p:cTn fill="hold" id="40" nodeType="afterGroup">
                            <p:stCondLst>
                              <p:cond delay="1700"/>
                            </p:stCondLst>
                            <p:childTnLst>
                              <p:par>
                                <p:cTn fill="hold" grpId="0" id="41" nodeType="afterEffect" presetClass="entr" presetID="16" presetSubtype="26">
                                  <p:stCondLst>
                                    <p:cond delay="0"/>
                                  </p:stCondLst>
                                  <p:childTnLst>
                                    <p:set>
                                      <p:cBhvr>
                                        <p:cTn dur="1" fill="hold" id="42">
                                          <p:stCondLst>
                                            <p:cond delay="0"/>
                                          </p:stCondLst>
                                        </p:cTn>
                                        <p:tgtEl>
                                          <p:spTgt spid="16"/>
                                        </p:tgtEl>
                                        <p:attrNameLst>
                                          <p:attrName>style.visibility</p:attrName>
                                        </p:attrNameLst>
                                      </p:cBhvr>
                                      <p:to>
                                        <p:strVal val="visible"/>
                                      </p:to>
                                    </p:set>
                                    <p:animEffect filter="barn(inHorizontal)" transition="in">
                                      <p:cBhvr>
                                        <p:cTn dur="500" id="4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885264" y="3499720"/>
            <a:ext cx="2046446" cy="1348880"/>
          </a:xfrm>
          <a:prstGeom prst="rect">
            <a:avLst/>
          </a:prstGeom>
          <a:blipFill dpi="0" rotWithShape="1">
            <a:blip r:embed="rId3">
              <a:extLst>
                <a:ext uri="{28A0092B-C50C-407E-A947-70E740481C1C}">
                  <a14:useLocalDpi val="0"/>
                </a:ext>
              </a:extLst>
            </a:blip>
            <a:stretch>
              <a:fillRect b="-3461" t="-34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491880" y="234054"/>
            <a:ext cx="5437970" cy="2916326"/>
          </a:xfrm>
          <a:prstGeom prst="rect">
            <a:avLst/>
          </a:prstGeom>
          <a:blipFill dpi="0" rotWithShape="1">
            <a:blip r:embed="rId4">
              <a:extLst>
                <a:ext uri="{28A0092B-C50C-407E-A947-70E740481C1C}">
                  <a14:useLocalDpi val="0"/>
                </a:ext>
              </a:extLst>
            </a:blip>
            <a:stretch>
              <a:fillRect b="-1757" t="-17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762887" y="3512243"/>
            <a:ext cx="2046446" cy="1348880"/>
          </a:xfrm>
          <a:prstGeom prst="rect">
            <a:avLst/>
          </a:prstGeom>
          <a:blipFill dpi="0" rotWithShape="1">
            <a:blip r:embed="rId5">
              <a:extLst>
                <a:ext uri="{28A0092B-C50C-407E-A947-70E740481C1C}">
                  <a14:useLocalDpi val="0"/>
                </a:ext>
              </a:extLst>
            </a:blip>
            <a:stretch>
              <a:fillRect b="-34201" t="-34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3"/>
          <p:cNvSpPr>
            <a:spLocks noChangeArrowheads="1"/>
          </p:cNvSpPr>
          <p:nvPr/>
        </p:nvSpPr>
        <p:spPr bwMode="auto">
          <a:xfrm>
            <a:off x="467544" y="4082291"/>
            <a:ext cx="385525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北欧风格设计北欧风格，是指欧洲北部国家挪威、丹麦、瑞典、芬兰及冰岛等国的艺术设计风格。北欧风格以简洁著称于世，并影响到后来的“极简主义”、“简约主义”、“后现代”等风格。在20世纪风起云涌的“工业设计”浪潮中，北欧风格的简洁被推到极致。</a:t>
            </a:r>
          </a:p>
        </p:txBody>
      </p:sp>
      <p:sp>
        <p:nvSpPr>
          <p:cNvPr id="8" name="TextBox 3"/>
          <p:cNvSpPr>
            <a:spLocks noChangeArrowheads="1"/>
          </p:cNvSpPr>
          <p:nvPr/>
        </p:nvSpPr>
        <p:spPr bwMode="auto">
          <a:xfrm>
            <a:off x="467544" y="3387751"/>
            <a:ext cx="259901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en-US" lang="zh-CN" smtClean="0" sz="3600">
                <a:solidFill>
                  <a:schemeClr val="tx1">
                    <a:lumMod val="65000"/>
                    <a:lumOff val="35000"/>
                  </a:schemeClr>
                </a:solidFill>
                <a:latin charset="-122" pitchFamily="2" typeface="方正粗谭黑简体"/>
                <a:ea charset="-122" pitchFamily="2" typeface="方正粗谭黑简体"/>
                <a:cs charset="0" pitchFamily="34" typeface="Arial"/>
                <a:sym charset="-122" panose="02010600030101010101" pitchFamily="2" typeface="宋体"/>
              </a:rPr>
              <a:t>北欧风格</a:t>
            </a:r>
          </a:p>
        </p:txBody>
      </p:sp>
      <p:grpSp>
        <p:nvGrpSpPr>
          <p:cNvPr id="13" name="组合 12"/>
          <p:cNvGrpSpPr/>
          <p:nvPr/>
        </p:nvGrpSpPr>
        <p:grpSpPr>
          <a:xfrm>
            <a:off x="464562" y="-53689"/>
            <a:ext cx="3747398" cy="1538883"/>
            <a:chOff x="194486" y="3040160"/>
            <a:chExt cx="3747398" cy="1538883"/>
          </a:xfrm>
        </p:grpSpPr>
        <p:sp>
          <p:nvSpPr>
            <p:cNvPr id="9" name="TextBox 3"/>
            <p:cNvSpPr>
              <a:spLocks noChangeArrowheads="1"/>
            </p:cNvSpPr>
            <p:nvPr/>
          </p:nvSpPr>
          <p:spPr bwMode="auto">
            <a:xfrm>
              <a:off x="197468" y="3040160"/>
              <a:ext cx="3744416" cy="152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z="10000">
                  <a:solidFill>
                    <a:schemeClr val="accent1"/>
                  </a:solidFill>
                  <a:latin charset="0" pitchFamily="18" typeface="Bodoni MT Poster Compressed"/>
                  <a:ea charset="-122" pitchFamily="34" typeface="微软雅黑"/>
                  <a:cs charset="0" pitchFamily="18" typeface="Times New Roman"/>
                  <a:sym charset="-122" panose="02010600030101010101" pitchFamily="2" typeface="宋体"/>
                </a:rPr>
                <a:t>HOME</a:t>
              </a:r>
            </a:p>
          </p:txBody>
        </p:sp>
        <p:sp>
          <p:nvSpPr>
            <p:cNvPr id="10" name="TextBox 3"/>
            <p:cNvSpPr>
              <a:spLocks noChangeArrowheads="1"/>
            </p:cNvSpPr>
            <p:nvPr/>
          </p:nvSpPr>
          <p:spPr bwMode="auto">
            <a:xfrm>
              <a:off x="194486" y="4308924"/>
              <a:ext cx="1859950" cy="210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mtClean="0" sz="1380">
                  <a:solidFill>
                    <a:schemeClr val="bg1">
                      <a:lumMod val="50000"/>
                    </a:schemeClr>
                  </a:solidFill>
                  <a:latin charset="0" pitchFamily="34" typeface="Verdana"/>
                  <a:ea charset="0" pitchFamily="34" typeface="Verdana"/>
                  <a:cs charset="0" pitchFamily="34" typeface="Verdana"/>
                  <a:sym charset="-122" panose="02010600030101010101" pitchFamily="2" typeface="宋体"/>
                </a:rPr>
                <a:t>FAMILY DECOATION</a:t>
              </a:r>
            </a:p>
          </p:txBody>
        </p:sp>
      </p:grpSp>
      <p:cxnSp>
        <p:nvCxnSpPr>
          <p:cNvPr id="11" name="直接连接符 10"/>
          <p:cNvCxnSpPr/>
          <p:nvPr/>
        </p:nvCxnSpPr>
        <p:spPr>
          <a:xfrm>
            <a:off x="479802" y="3150380"/>
            <a:ext cx="8451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67544" y="4948014"/>
            <a:ext cx="8462306" cy="1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5" name="图片 14"/>
          <p:cNvPicPr>
            <a:picLocks noChangeAspect="1"/>
          </p:cNvPicPr>
          <p:nvPr/>
        </p:nvPicPr>
        <p:blipFill>
          <a:blip r:embed="rId6">
            <a:extLst>
              <a:ext uri="{28A0092B-C50C-407E-A947-70E740481C1C}">
                <a14:useLocalDpi val="0"/>
              </a:ext>
            </a:extLst>
          </a:blip>
          <a:stretch>
            <a:fillRect/>
          </a:stretch>
        </p:blipFill>
        <p:spPr>
          <a:xfrm>
            <a:off x="2627784" y="2442305"/>
            <a:ext cx="1484680" cy="1137557"/>
          </a:xfrm>
          <a:prstGeom prst="rect">
            <a:avLst/>
          </a:prstGeom>
        </p:spPr>
      </p:pic>
    </p:spTree>
    <p:extLst>
      <p:ext uri="{BB962C8B-B14F-4D97-AF65-F5344CB8AC3E}">
        <p14:creationId val="1281410500"/>
      </p:ext>
    </p:extLst>
  </p:cSld>
  <p:clrMapOvr>
    <a:masterClrMapping/>
  </p:clrMapOvr>
  <p:transition advClick="0" advTm="6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0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4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1+#ppt_w/2"/>
                                          </p:val>
                                        </p:tav>
                                        <p:tav tm="100000">
                                          <p:val>
                                            <p:strVal val="#ppt_x"/>
                                          </p:val>
                                        </p:tav>
                                      </p:tavLst>
                                    </p:anim>
                                    <p:anim calcmode="lin" valueType="num">
                                      <p:cBhvr additive="base">
                                        <p:cTn dur="500" fill="hold" id="16"/>
                                        <p:tgtEl>
                                          <p:spTgt spid="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900"/>
                            </p:stCondLst>
                            <p:childTnLst>
                              <p:par>
                                <p:cTn fill="hold" id="18" nodeType="afterEffect" presetClass="entr" presetID="2" presetSubtype="4">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additive="base">
                                        <p:cTn dur="500" fill="hold" id="20"/>
                                        <p:tgtEl>
                                          <p:spTgt spid="13"/>
                                        </p:tgtEl>
                                        <p:attrNameLst>
                                          <p:attrName>ppt_x</p:attrName>
                                        </p:attrNameLst>
                                      </p:cBhvr>
                                      <p:tavLst>
                                        <p:tav tm="0">
                                          <p:val>
                                            <p:strVal val="#ppt_x"/>
                                          </p:val>
                                        </p:tav>
                                        <p:tav tm="100000">
                                          <p:val>
                                            <p:strVal val="#ppt_x"/>
                                          </p:val>
                                        </p:tav>
                                      </p:tavLst>
                                    </p:anim>
                                    <p:anim calcmode="lin" valueType="num">
                                      <p:cBhvr additive="base">
                                        <p:cTn dur="500" fill="hold" id="21"/>
                                        <p:tgtEl>
                                          <p:spTgt spid="13"/>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200"/>
                                  </p:stCondLst>
                                  <p:childTnLst>
                                    <p:set>
                                      <p:cBhvr>
                                        <p:cTn dur="1" fill="hold" id="23">
                                          <p:stCondLst>
                                            <p:cond delay="0"/>
                                          </p:stCondLst>
                                        </p:cTn>
                                        <p:tgtEl>
                                          <p:spTgt spid="8"/>
                                        </p:tgtEl>
                                        <p:attrNameLst>
                                          <p:attrName>style.visibility</p:attrName>
                                        </p:attrNameLst>
                                      </p:cBhvr>
                                      <p:to>
                                        <p:strVal val="visible"/>
                                      </p:to>
                                    </p:set>
                                    <p:anim calcmode="lin" valueType="num">
                                      <p:cBhvr additive="base">
                                        <p:cTn dur="500" fill="hold" id="24"/>
                                        <p:tgtEl>
                                          <p:spTgt spid="8"/>
                                        </p:tgtEl>
                                        <p:attrNameLst>
                                          <p:attrName>ppt_x</p:attrName>
                                        </p:attrNameLst>
                                      </p:cBhvr>
                                      <p:tavLst>
                                        <p:tav tm="0">
                                          <p:val>
                                            <p:strVal val="#ppt_x"/>
                                          </p:val>
                                        </p:tav>
                                        <p:tav tm="100000">
                                          <p:val>
                                            <p:strVal val="#ppt_x"/>
                                          </p:val>
                                        </p:tav>
                                      </p:tavLst>
                                    </p:anim>
                                    <p:anim calcmode="lin" valueType="num">
                                      <p:cBhvr additive="base">
                                        <p:cTn dur="500" fill="hold" id="25"/>
                                        <p:tgtEl>
                                          <p:spTgt spid="8"/>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400"/>
                                  </p:stCondLst>
                                  <p:childTnLst>
                                    <p:set>
                                      <p:cBhvr>
                                        <p:cTn dur="1" fill="hold" id="27">
                                          <p:stCondLst>
                                            <p:cond delay="0"/>
                                          </p:stCondLst>
                                        </p:cTn>
                                        <p:tgtEl>
                                          <p:spTgt spid="7"/>
                                        </p:tgtEl>
                                        <p:attrNameLst>
                                          <p:attrName>style.visibility</p:attrName>
                                        </p:attrNameLst>
                                      </p:cBhvr>
                                      <p:to>
                                        <p:strVal val="visible"/>
                                      </p:to>
                                    </p:set>
                                    <p:anim calcmode="lin" valueType="num">
                                      <p:cBhvr additive="base">
                                        <p:cTn dur="500" fill="hold" id="28"/>
                                        <p:tgtEl>
                                          <p:spTgt spid="7"/>
                                        </p:tgtEl>
                                        <p:attrNameLst>
                                          <p:attrName>ppt_x</p:attrName>
                                        </p:attrNameLst>
                                      </p:cBhvr>
                                      <p:tavLst>
                                        <p:tav tm="0">
                                          <p:val>
                                            <p:strVal val="#ppt_x"/>
                                          </p:val>
                                        </p:tav>
                                        <p:tav tm="100000">
                                          <p:val>
                                            <p:strVal val="#ppt_x"/>
                                          </p:val>
                                        </p:tav>
                                      </p:tavLst>
                                    </p:anim>
                                    <p:anim calcmode="lin" valueType="num">
                                      <p:cBhvr additive="base">
                                        <p:cTn dur="500" fill="hold" id="29"/>
                                        <p:tgtEl>
                                          <p:spTgt spid="7"/>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800"/>
                            </p:stCondLst>
                            <p:childTnLst>
                              <p:par>
                                <p:cTn fill="hold" id="31" nodeType="afterEffect" presetClass="entr" presetID="22" presetSubtype="2">
                                  <p:stCondLst>
                                    <p:cond delay="0"/>
                                  </p:stCondLst>
                                  <p:childTnLst>
                                    <p:set>
                                      <p:cBhvr>
                                        <p:cTn dur="1" fill="hold" id="32">
                                          <p:stCondLst>
                                            <p:cond delay="0"/>
                                          </p:stCondLst>
                                        </p:cTn>
                                        <p:tgtEl>
                                          <p:spTgt spid="11"/>
                                        </p:tgtEl>
                                        <p:attrNameLst>
                                          <p:attrName>style.visibility</p:attrName>
                                        </p:attrNameLst>
                                      </p:cBhvr>
                                      <p:to>
                                        <p:strVal val="visible"/>
                                      </p:to>
                                    </p:set>
                                    <p:animEffect filter="wipe(right)" transition="in">
                                      <p:cBhvr>
                                        <p:cTn dur="500" id="33"/>
                                        <p:tgtEl>
                                          <p:spTgt spid="11"/>
                                        </p:tgtEl>
                                      </p:cBhvr>
                                    </p:animEffect>
                                  </p:childTnLst>
                                </p:cTn>
                              </p:par>
                            </p:childTnLst>
                          </p:cTn>
                        </p:par>
                        <p:par>
                          <p:cTn fill="hold" id="34" nodeType="afterGroup">
                            <p:stCondLst>
                              <p:cond delay="2300"/>
                            </p:stCondLst>
                            <p:childTnLst>
                              <p:par>
                                <p:cTn fill="hold" id="35" nodeType="afterEffect" presetClass="entr" presetID="31"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1000" fill="hold" id="37"/>
                                        <p:tgtEl>
                                          <p:spTgt spid="15"/>
                                        </p:tgtEl>
                                        <p:attrNameLst>
                                          <p:attrName>ppt_w</p:attrName>
                                        </p:attrNameLst>
                                      </p:cBhvr>
                                      <p:tavLst>
                                        <p:tav tm="0">
                                          <p:val>
                                            <p:fltVal val="0"/>
                                          </p:val>
                                        </p:tav>
                                        <p:tav tm="100000">
                                          <p:val>
                                            <p:strVal val="#ppt_w"/>
                                          </p:val>
                                        </p:tav>
                                      </p:tavLst>
                                    </p:anim>
                                    <p:anim calcmode="lin" valueType="num">
                                      <p:cBhvr>
                                        <p:cTn dur="1000" fill="hold" id="38"/>
                                        <p:tgtEl>
                                          <p:spTgt spid="15"/>
                                        </p:tgtEl>
                                        <p:attrNameLst>
                                          <p:attrName>ppt_h</p:attrName>
                                        </p:attrNameLst>
                                      </p:cBhvr>
                                      <p:tavLst>
                                        <p:tav tm="0">
                                          <p:val>
                                            <p:fltVal val="0"/>
                                          </p:val>
                                        </p:tav>
                                        <p:tav tm="100000">
                                          <p:val>
                                            <p:strVal val="#ppt_h"/>
                                          </p:val>
                                        </p:tav>
                                      </p:tavLst>
                                    </p:anim>
                                    <p:anim calcmode="lin" valueType="num">
                                      <p:cBhvr>
                                        <p:cTn dur="1000" fill="hold" id="39"/>
                                        <p:tgtEl>
                                          <p:spTgt spid="15"/>
                                        </p:tgtEl>
                                        <p:attrNameLst>
                                          <p:attrName>style.rotation</p:attrName>
                                        </p:attrNameLst>
                                      </p:cBhvr>
                                      <p:tavLst>
                                        <p:tav tm="0">
                                          <p:val>
                                            <p:fltVal val="90"/>
                                          </p:val>
                                        </p:tav>
                                        <p:tav tm="100000">
                                          <p:val>
                                            <p:fltVal val="0"/>
                                          </p:val>
                                        </p:tav>
                                      </p:tavLst>
                                    </p:anim>
                                    <p:animEffect filter="fade" transition="in">
                                      <p:cBhvr>
                                        <p:cTn dur="1000" id="4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638493" y="3505981"/>
            <a:ext cx="2046446" cy="134888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22633" y="583527"/>
            <a:ext cx="5014645" cy="3500391"/>
          </a:xfrm>
          <a:prstGeom prst="rect">
            <a:avLst/>
          </a:prstGeom>
          <a:blipFill dpi="0" rotWithShape="1">
            <a:blip r:embed="rId4">
              <a:extLst>
                <a:ext uri="{28A0092B-C50C-407E-A947-70E740481C1C}">
                  <a14:useLocalDpi val="0"/>
                </a:ext>
              </a:extLst>
            </a:blip>
            <a:stretch>
              <a:fillRect b="-3723" t="-37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569456" y="3505981"/>
            <a:ext cx="2046446" cy="134888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3"/>
          <p:cNvSpPr>
            <a:spLocks noChangeArrowheads="1"/>
          </p:cNvSpPr>
          <p:nvPr/>
        </p:nvSpPr>
        <p:spPr bwMode="auto">
          <a:xfrm>
            <a:off x="5505450" y="2628900"/>
            <a:ext cx="316252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mtClean="0"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田园风格重在对自然的表现，但不同的田园的自然衍生出多种家具风格如中式的、欧式的、南亚的田园风情，各有特色。英式田园特点主要在华美的布艺以及纯手工的制作，布面花色秀丽，多以纷繁的花卉图案为主。碎花、条纹、苏格兰图案是英式田园风格家具的永恒的主调。</a:t>
            </a:r>
          </a:p>
        </p:txBody>
      </p:sp>
      <p:sp>
        <p:nvSpPr>
          <p:cNvPr id="8" name="TextBox 3"/>
          <p:cNvSpPr>
            <a:spLocks noChangeArrowheads="1"/>
          </p:cNvSpPr>
          <p:nvPr/>
        </p:nvSpPr>
        <p:spPr bwMode="auto">
          <a:xfrm>
            <a:off x="6892845" y="1801728"/>
            <a:ext cx="1859950" cy="53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en-US" lang="zh-CN" smtClean="0" sz="3500">
                <a:solidFill>
                  <a:schemeClr val="tx1">
                    <a:lumMod val="65000"/>
                    <a:lumOff val="35000"/>
                  </a:schemeClr>
                </a:solidFill>
                <a:latin charset="-122" pitchFamily="2" typeface="方正粗谭黑简体"/>
                <a:ea charset="-122" pitchFamily="2" typeface="方正粗谭黑简体"/>
                <a:cs charset="0" pitchFamily="34" typeface="Arial"/>
                <a:sym charset="-122" panose="02010600030101010101" pitchFamily="2" typeface="宋体"/>
              </a:rPr>
              <a:t>田园风格</a:t>
            </a:r>
          </a:p>
        </p:txBody>
      </p:sp>
      <p:grpSp>
        <p:nvGrpSpPr>
          <p:cNvPr id="9" name="组合 8"/>
          <p:cNvGrpSpPr/>
          <p:nvPr/>
        </p:nvGrpSpPr>
        <p:grpSpPr>
          <a:xfrm>
            <a:off x="6892846" y="262845"/>
            <a:ext cx="1927626" cy="1538883"/>
            <a:chOff x="197468" y="3040160"/>
            <a:chExt cx="1927626" cy="1538883"/>
          </a:xfrm>
        </p:grpSpPr>
        <p:sp>
          <p:nvSpPr>
            <p:cNvPr id="10" name="TextBox 3"/>
            <p:cNvSpPr>
              <a:spLocks noChangeArrowheads="1"/>
            </p:cNvSpPr>
            <p:nvPr/>
          </p:nvSpPr>
          <p:spPr bwMode="auto">
            <a:xfrm>
              <a:off x="197469" y="3040160"/>
              <a:ext cx="1927626"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z="10000">
                  <a:solidFill>
                    <a:schemeClr val="accent1"/>
                  </a:solidFill>
                  <a:latin charset="0" pitchFamily="18" typeface="Bodoni MT Poster Compressed"/>
                  <a:ea charset="-122" pitchFamily="34" typeface="微软雅黑"/>
                  <a:cs charset="0" pitchFamily="18" typeface="Times New Roman"/>
                  <a:sym charset="-122" panose="02010600030101010101" pitchFamily="2" typeface="宋体"/>
                </a:rPr>
                <a:t>HOME</a:t>
              </a:r>
            </a:p>
          </p:txBody>
        </p:sp>
        <p:sp>
          <p:nvSpPr>
            <p:cNvPr id="11" name="TextBox 3"/>
            <p:cNvSpPr>
              <a:spLocks noChangeArrowheads="1"/>
            </p:cNvSpPr>
            <p:nvPr/>
          </p:nvSpPr>
          <p:spPr bwMode="auto">
            <a:xfrm>
              <a:off x="210917" y="4312706"/>
              <a:ext cx="1859950" cy="210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mtClean="0" sz="1380">
                  <a:solidFill>
                    <a:schemeClr val="bg1">
                      <a:lumMod val="50000"/>
                    </a:schemeClr>
                  </a:solidFill>
                  <a:latin charset="0" pitchFamily="34" typeface="Verdana"/>
                  <a:ea charset="0" pitchFamily="34" typeface="Verdana"/>
                  <a:cs charset="0" pitchFamily="34" typeface="Verdana"/>
                  <a:sym charset="-122" panose="02010600030101010101" pitchFamily="2" typeface="宋体"/>
                </a:rPr>
                <a:t>FAMILY DECOATION</a:t>
              </a:r>
            </a:p>
          </p:txBody>
        </p:sp>
      </p:grpSp>
      <p:sp>
        <p:nvSpPr>
          <p:cNvPr id="13" name="矩形 12"/>
          <p:cNvSpPr/>
          <p:nvPr/>
        </p:nvSpPr>
        <p:spPr>
          <a:xfrm>
            <a:off x="222633" y="4948014"/>
            <a:ext cx="8462306" cy="1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 name="直接连接符 14"/>
          <p:cNvCxnSpPr/>
          <p:nvPr/>
        </p:nvCxnSpPr>
        <p:spPr>
          <a:xfrm>
            <a:off x="6452019" y="1801728"/>
            <a:ext cx="22159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6">
            <a:extLst>
              <a:ext uri="{28A0092B-C50C-407E-A947-70E740481C1C}">
                <a14:useLocalDpi val="0"/>
              </a:ext>
            </a:extLst>
          </a:blip>
          <a:stretch>
            <a:fillRect/>
          </a:stretch>
        </p:blipFill>
        <p:spPr>
          <a:xfrm>
            <a:off x="6125492" y="295637"/>
            <a:ext cx="653054" cy="1990014"/>
          </a:xfrm>
          <a:prstGeom prst="rect">
            <a:avLst/>
          </a:prstGeom>
        </p:spPr>
      </p:pic>
    </p:spTree>
    <p:extLst>
      <p:ext uri="{BB962C8B-B14F-4D97-AF65-F5344CB8AC3E}">
        <p14:creationId val="211029947"/>
      </p:ext>
    </p:extLst>
  </p:cSld>
  <p:clrMapOvr>
    <a:masterClrMapping/>
  </p:clrMapOvr>
  <p:transition advClick="0" advTm="6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20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4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900"/>
                            </p:stCondLst>
                            <p:childTnLst>
                              <p:par>
                                <p:cTn fill="hold" id="18" nodeType="afterEffect" presetClass="entr" presetID="53" presetSubtype="0">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p:cTn dur="500" fill="hold" id="20"/>
                                        <p:tgtEl>
                                          <p:spTgt spid="9"/>
                                        </p:tgtEl>
                                        <p:attrNameLst>
                                          <p:attrName>ppt_w</p:attrName>
                                        </p:attrNameLst>
                                      </p:cBhvr>
                                      <p:tavLst>
                                        <p:tav tm="0">
                                          <p:val>
                                            <p:fltVal val="0"/>
                                          </p:val>
                                        </p:tav>
                                        <p:tav tm="100000">
                                          <p:val>
                                            <p:strVal val="#ppt_w"/>
                                          </p:val>
                                        </p:tav>
                                      </p:tavLst>
                                    </p:anim>
                                    <p:anim calcmode="lin" valueType="num">
                                      <p:cBhvr>
                                        <p:cTn dur="500" fill="hold" id="21"/>
                                        <p:tgtEl>
                                          <p:spTgt spid="9"/>
                                        </p:tgtEl>
                                        <p:attrNameLst>
                                          <p:attrName>ppt_h</p:attrName>
                                        </p:attrNameLst>
                                      </p:cBhvr>
                                      <p:tavLst>
                                        <p:tav tm="0">
                                          <p:val>
                                            <p:fltVal val="0"/>
                                          </p:val>
                                        </p:tav>
                                        <p:tav tm="100000">
                                          <p:val>
                                            <p:strVal val="#ppt_h"/>
                                          </p:val>
                                        </p:tav>
                                      </p:tavLst>
                                    </p:anim>
                                    <p:animEffect filter="fade" transition="in">
                                      <p:cBhvr>
                                        <p:cTn dur="500" id="22"/>
                                        <p:tgtEl>
                                          <p:spTgt spid="9"/>
                                        </p:tgtEl>
                                      </p:cBhvr>
                                    </p:animEffect>
                                    <p:anim calcmode="lin" valueType="num">
                                      <p:cBhvr>
                                        <p:cTn dur="500" fill="hold" id="23"/>
                                        <p:tgtEl>
                                          <p:spTgt spid="9"/>
                                        </p:tgtEl>
                                        <p:attrNameLst>
                                          <p:attrName>ppt_x</p:attrName>
                                        </p:attrNameLst>
                                      </p:cBhvr>
                                      <p:tavLst>
                                        <p:tav tm="0">
                                          <p:val>
                                            <p:fltVal val="0.5"/>
                                          </p:val>
                                        </p:tav>
                                        <p:tav tm="100000">
                                          <p:val>
                                            <p:strVal val="#ppt_x"/>
                                          </p:val>
                                        </p:tav>
                                      </p:tavLst>
                                    </p:anim>
                                    <p:anim calcmode="lin" valueType="num">
                                      <p:cBhvr>
                                        <p:cTn dur="500" fill="hold" id="24"/>
                                        <p:tgtEl>
                                          <p:spTgt spid="9"/>
                                        </p:tgtEl>
                                        <p:attrNameLst>
                                          <p:attrName>ppt_y</p:attrName>
                                        </p:attrNameLst>
                                      </p:cBhvr>
                                      <p:tavLst>
                                        <p:tav tm="0">
                                          <p:val>
                                            <p:fltVal val="0.5"/>
                                          </p:val>
                                        </p:tav>
                                        <p:tav tm="100000">
                                          <p:val>
                                            <p:strVal val="#ppt_y"/>
                                          </p:val>
                                        </p:tav>
                                      </p:tavLst>
                                    </p:anim>
                                  </p:childTnLst>
                                </p:cTn>
                              </p:par>
                            </p:childTnLst>
                          </p:cTn>
                        </p:par>
                        <p:par>
                          <p:cTn fill="hold" id="25" nodeType="afterGroup">
                            <p:stCondLst>
                              <p:cond delay="1400"/>
                            </p:stCondLst>
                            <p:childTnLst>
                              <p:par>
                                <p:cTn fill="hold" grpId="0" id="26" nodeType="afterEffect" presetClass="entr" presetID="53"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500" fill="hold" id="28"/>
                                        <p:tgtEl>
                                          <p:spTgt spid="8"/>
                                        </p:tgtEl>
                                        <p:attrNameLst>
                                          <p:attrName>ppt_w</p:attrName>
                                        </p:attrNameLst>
                                      </p:cBhvr>
                                      <p:tavLst>
                                        <p:tav tm="0">
                                          <p:val>
                                            <p:fltVal val="0"/>
                                          </p:val>
                                        </p:tav>
                                        <p:tav tm="100000">
                                          <p:val>
                                            <p:strVal val="#ppt_w"/>
                                          </p:val>
                                        </p:tav>
                                      </p:tavLst>
                                    </p:anim>
                                    <p:anim calcmode="lin" valueType="num">
                                      <p:cBhvr>
                                        <p:cTn dur="500" fill="hold" id="29"/>
                                        <p:tgtEl>
                                          <p:spTgt spid="8"/>
                                        </p:tgtEl>
                                        <p:attrNameLst>
                                          <p:attrName>ppt_h</p:attrName>
                                        </p:attrNameLst>
                                      </p:cBhvr>
                                      <p:tavLst>
                                        <p:tav tm="0">
                                          <p:val>
                                            <p:fltVal val="0"/>
                                          </p:val>
                                        </p:tav>
                                        <p:tav tm="100000">
                                          <p:val>
                                            <p:strVal val="#ppt_h"/>
                                          </p:val>
                                        </p:tav>
                                      </p:tavLst>
                                    </p:anim>
                                    <p:animEffect filter="fade" transition="in">
                                      <p:cBhvr>
                                        <p:cTn dur="500" id="30"/>
                                        <p:tgtEl>
                                          <p:spTgt spid="8"/>
                                        </p:tgtEl>
                                      </p:cBhvr>
                                    </p:animEffect>
                                    <p:anim calcmode="lin" valueType="num">
                                      <p:cBhvr>
                                        <p:cTn dur="500" fill="hold" id="31"/>
                                        <p:tgtEl>
                                          <p:spTgt spid="8"/>
                                        </p:tgtEl>
                                        <p:attrNameLst>
                                          <p:attrName>ppt_x</p:attrName>
                                        </p:attrNameLst>
                                      </p:cBhvr>
                                      <p:tavLst>
                                        <p:tav tm="0">
                                          <p:val>
                                            <p:fltVal val="0.5"/>
                                          </p:val>
                                        </p:tav>
                                        <p:tav tm="100000">
                                          <p:val>
                                            <p:strVal val="#ppt_x"/>
                                          </p:val>
                                        </p:tav>
                                      </p:tavLst>
                                    </p:anim>
                                    <p:anim calcmode="lin" valueType="num">
                                      <p:cBhvr>
                                        <p:cTn dur="500" fill="hold" id="32"/>
                                        <p:tgtEl>
                                          <p:spTgt spid="8"/>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1900"/>
                            </p:stCondLst>
                            <p:childTnLst>
                              <p:par>
                                <p:cTn fill="hold" id="34" nodeType="afterEffect" presetClass="entr" presetID="22" presetSubtype="2">
                                  <p:stCondLst>
                                    <p:cond delay="0"/>
                                  </p:stCondLst>
                                  <p:childTnLst>
                                    <p:set>
                                      <p:cBhvr>
                                        <p:cTn dur="1" fill="hold" id="35">
                                          <p:stCondLst>
                                            <p:cond delay="0"/>
                                          </p:stCondLst>
                                        </p:cTn>
                                        <p:tgtEl>
                                          <p:spTgt spid="15"/>
                                        </p:tgtEl>
                                        <p:attrNameLst>
                                          <p:attrName>style.visibility</p:attrName>
                                        </p:attrNameLst>
                                      </p:cBhvr>
                                      <p:to>
                                        <p:strVal val="visible"/>
                                      </p:to>
                                    </p:set>
                                    <p:animEffect filter="wipe(right)" transition="in">
                                      <p:cBhvr>
                                        <p:cTn dur="500" id="36"/>
                                        <p:tgtEl>
                                          <p:spTgt spid="15"/>
                                        </p:tgtEl>
                                      </p:cBhvr>
                                    </p:animEffect>
                                  </p:childTnLst>
                                </p:cTn>
                              </p:par>
                            </p:childTnLst>
                          </p:cTn>
                        </p:par>
                        <p:par>
                          <p:cTn fill="hold" id="37" nodeType="afterGroup">
                            <p:stCondLst>
                              <p:cond delay="2400"/>
                            </p:stCondLst>
                            <p:childTnLst>
                              <p:par>
                                <p:cTn fill="hold" id="38" nodeType="afterEffect" presetClass="entr" presetID="22" presetSubtype="4">
                                  <p:stCondLst>
                                    <p:cond delay="0"/>
                                  </p:stCondLst>
                                  <p:childTnLst>
                                    <p:set>
                                      <p:cBhvr>
                                        <p:cTn dur="1" fill="hold" id="39">
                                          <p:stCondLst>
                                            <p:cond delay="0"/>
                                          </p:stCondLst>
                                        </p:cTn>
                                        <p:tgtEl>
                                          <p:spTgt spid="19"/>
                                        </p:tgtEl>
                                        <p:attrNameLst>
                                          <p:attrName>style.visibility</p:attrName>
                                        </p:attrNameLst>
                                      </p:cBhvr>
                                      <p:to>
                                        <p:strVal val="visible"/>
                                      </p:to>
                                    </p:set>
                                    <p:animEffect filter="wipe(down)" transition="in">
                                      <p:cBhvr>
                                        <p:cTn dur="500" id="40"/>
                                        <p:tgtEl>
                                          <p:spTgt spid="19"/>
                                        </p:tgtEl>
                                      </p:cBhvr>
                                    </p:animEffect>
                                  </p:childTnLst>
                                </p:cTn>
                              </p:par>
                            </p:childTnLst>
                          </p:cTn>
                        </p:par>
                        <p:par>
                          <p:cTn fill="hold" id="41" nodeType="afterGroup">
                            <p:stCondLst>
                              <p:cond delay="2900"/>
                            </p:stCondLst>
                            <p:childTnLst>
                              <p:par>
                                <p:cTn fill="hold" grpId="0" id="42" nodeType="afterEffect" presetClass="entr" presetID="22" presetSubtype="1">
                                  <p:stCondLst>
                                    <p:cond delay="0"/>
                                  </p:stCondLst>
                                  <p:childTnLst>
                                    <p:set>
                                      <p:cBhvr>
                                        <p:cTn dur="1" fill="hold" id="43">
                                          <p:stCondLst>
                                            <p:cond delay="0"/>
                                          </p:stCondLst>
                                        </p:cTn>
                                        <p:tgtEl>
                                          <p:spTgt spid="7"/>
                                        </p:tgtEl>
                                        <p:attrNameLst>
                                          <p:attrName>style.visibility</p:attrName>
                                        </p:attrNameLst>
                                      </p:cBhvr>
                                      <p:to>
                                        <p:strVal val="visible"/>
                                      </p:to>
                                    </p:set>
                                    <p:animEffect filter="wipe(up)" transition="in">
                                      <p:cBhvr>
                                        <p:cTn dur="500" id="4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222632" y="483517"/>
            <a:ext cx="3917319" cy="4366242"/>
          </a:xfrm>
          <a:prstGeom prst="rect">
            <a:avLst/>
          </a:prstGeom>
          <a:blipFill dpi="0" rotWithShape="1">
            <a:blip r:embed="rId3">
              <a:extLst>
                <a:ext uri="{28A0092B-C50C-407E-A947-70E740481C1C}">
                  <a14:useLocalDpi val="0"/>
                </a:ext>
              </a:extLst>
            </a:blip>
            <a:stretch>
              <a:fillRect l="-3850" r="-38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262487" y="1946461"/>
            <a:ext cx="2185227" cy="144035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262487" y="483517"/>
            <a:ext cx="2185227" cy="144035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4262487" y="3409404"/>
            <a:ext cx="2185227" cy="1440355"/>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3"/>
          <p:cNvSpPr>
            <a:spLocks noChangeArrowheads="1"/>
          </p:cNvSpPr>
          <p:nvPr/>
        </p:nvSpPr>
        <p:spPr bwMode="auto">
          <a:xfrm>
            <a:off x="7206455" y="2019366"/>
            <a:ext cx="914400" cy="28303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在家装的风格中地中海风格是非常受年轻人喜欢的。它具有着独特的美学特点，一般选择自然的柔和色彩，在组合设计上注意空间搭配，充分利用每一寸空间，集装饰与应用于一体，在组合搭配上避免琐碎，显得大方、自然，散发出的古老尊贵的田园气息和文化品位。</a:t>
            </a:r>
          </a:p>
        </p:txBody>
      </p:sp>
      <p:sp>
        <p:nvSpPr>
          <p:cNvPr id="8" name="TextBox 3"/>
          <p:cNvSpPr>
            <a:spLocks noChangeArrowheads="1"/>
          </p:cNvSpPr>
          <p:nvPr/>
        </p:nvSpPr>
        <p:spPr bwMode="auto">
          <a:xfrm>
            <a:off x="8148934" y="1942554"/>
            <a:ext cx="533400" cy="2237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en-US" lang="zh-CN" smtClean="0" spc="-150" sz="3500">
                <a:solidFill>
                  <a:schemeClr val="tx1">
                    <a:lumMod val="65000"/>
                    <a:lumOff val="35000"/>
                  </a:schemeClr>
                </a:solidFill>
                <a:latin charset="-122" pitchFamily="2" typeface="方正粗谭黑简体"/>
                <a:ea charset="-122" pitchFamily="2" typeface="方正粗谭黑简体"/>
                <a:cs charset="0" pitchFamily="34" typeface="Arial"/>
                <a:sym charset="-122" panose="02010600030101010101" pitchFamily="2" typeface="宋体"/>
              </a:rPr>
              <a:t>地中海风格</a:t>
            </a:r>
          </a:p>
        </p:txBody>
      </p:sp>
      <p:grpSp>
        <p:nvGrpSpPr>
          <p:cNvPr id="9" name="组合 8"/>
          <p:cNvGrpSpPr/>
          <p:nvPr/>
        </p:nvGrpSpPr>
        <p:grpSpPr>
          <a:xfrm>
            <a:off x="6876256" y="195486"/>
            <a:ext cx="1927626" cy="1538883"/>
            <a:chOff x="197468" y="3040160"/>
            <a:chExt cx="1927626" cy="1538883"/>
          </a:xfrm>
        </p:grpSpPr>
        <p:sp>
          <p:nvSpPr>
            <p:cNvPr id="10" name="TextBox 3"/>
            <p:cNvSpPr>
              <a:spLocks noChangeArrowheads="1"/>
            </p:cNvSpPr>
            <p:nvPr/>
          </p:nvSpPr>
          <p:spPr bwMode="auto">
            <a:xfrm>
              <a:off x="197467" y="3040160"/>
              <a:ext cx="1927626"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z="10000">
                  <a:solidFill>
                    <a:schemeClr val="accent1"/>
                  </a:solidFill>
                  <a:latin charset="0" pitchFamily="18" typeface="Bodoni MT Poster Compressed"/>
                  <a:ea charset="-122" pitchFamily="34" typeface="微软雅黑"/>
                  <a:cs charset="0" pitchFamily="18" typeface="Times New Roman"/>
                  <a:sym charset="-122" panose="02010600030101010101" pitchFamily="2" typeface="宋体"/>
                </a:rPr>
                <a:t>HOME</a:t>
              </a:r>
            </a:p>
          </p:txBody>
        </p:sp>
        <p:sp>
          <p:nvSpPr>
            <p:cNvPr id="11" name="TextBox 3"/>
            <p:cNvSpPr>
              <a:spLocks noChangeArrowheads="1"/>
            </p:cNvSpPr>
            <p:nvPr/>
          </p:nvSpPr>
          <p:spPr bwMode="auto">
            <a:xfrm>
              <a:off x="210917" y="4312706"/>
              <a:ext cx="1859950" cy="210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mtClean="0" sz="1380">
                  <a:solidFill>
                    <a:schemeClr val="bg1">
                      <a:lumMod val="50000"/>
                    </a:schemeClr>
                  </a:solidFill>
                  <a:latin charset="0" pitchFamily="34" typeface="Verdana"/>
                  <a:ea charset="0" pitchFamily="34" typeface="Verdana"/>
                  <a:cs charset="0" pitchFamily="34" typeface="Verdana"/>
                  <a:sym charset="-122" panose="02010600030101010101" pitchFamily="2" typeface="宋体"/>
                </a:rPr>
                <a:t>FAMILY DECOATION</a:t>
              </a:r>
            </a:p>
          </p:txBody>
        </p:sp>
      </p:grpSp>
      <p:sp>
        <p:nvSpPr>
          <p:cNvPr id="12" name="矩形 11"/>
          <p:cNvSpPr/>
          <p:nvPr/>
        </p:nvSpPr>
        <p:spPr>
          <a:xfrm>
            <a:off x="222633" y="4948014"/>
            <a:ext cx="8462306" cy="1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 name="直接连接符 19"/>
          <p:cNvCxnSpPr/>
          <p:nvPr/>
        </p:nvCxnSpPr>
        <p:spPr>
          <a:xfrm>
            <a:off x="6453427" y="1801728"/>
            <a:ext cx="221454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908754" y="1801728"/>
            <a:ext cx="0" cy="304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903611123"/>
      </p:ext>
    </p:extLst>
  </p:cSld>
  <p:clrMapOvr>
    <a:masterClrMapping/>
  </p:clrMapOvr>
  <p:transition advClick="0" advTm="6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0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4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1+#ppt_w/2"/>
                                          </p:val>
                                        </p:tav>
                                        <p:tav tm="100000">
                                          <p:val>
                                            <p:strVal val="#ppt_x"/>
                                          </p:val>
                                        </p:tav>
                                      </p:tavLst>
                                    </p:anim>
                                    <p:anim calcmode="lin" valueType="num">
                                      <p:cBhvr additive="base">
                                        <p:cTn dur="50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60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500" fill="hold" id="19"/>
                                        <p:tgtEl>
                                          <p:spTgt spid="19"/>
                                        </p:tgtEl>
                                        <p:attrNameLst>
                                          <p:attrName>ppt_x</p:attrName>
                                        </p:attrNameLst>
                                      </p:cBhvr>
                                      <p:tavLst>
                                        <p:tav tm="0">
                                          <p:val>
                                            <p:strVal val="1+#ppt_w/2"/>
                                          </p:val>
                                        </p:tav>
                                        <p:tav tm="100000">
                                          <p:val>
                                            <p:strVal val="#ppt_x"/>
                                          </p:val>
                                        </p:tav>
                                      </p:tavLst>
                                    </p:anim>
                                    <p:anim calcmode="lin" valueType="num">
                                      <p:cBhvr additive="base">
                                        <p:cTn dur="500" fill="hold" id="20"/>
                                        <p:tgtEl>
                                          <p:spTgt spid="19"/>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100"/>
                            </p:stCondLst>
                            <p:childTnLst>
                              <p:par>
                                <p:cTn fill="hold" id="22" nodeType="afterEffect" presetClass="entr" presetID="53" presetSubtype="0">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animEffect filter="fade" transition="in">
                                      <p:cBhvr>
                                        <p:cTn dur="500" id="26"/>
                                        <p:tgtEl>
                                          <p:spTgt spid="9"/>
                                        </p:tgtEl>
                                      </p:cBhvr>
                                    </p:animEffect>
                                  </p:childTnLst>
                                </p:cTn>
                              </p:par>
                            </p:childTnLst>
                          </p:cTn>
                        </p:par>
                        <p:par>
                          <p:cTn fill="hold" id="27" nodeType="afterGroup">
                            <p:stCondLst>
                              <p:cond delay="1600"/>
                            </p:stCondLst>
                            <p:childTnLst>
                              <p:par>
                                <p:cTn fill="hold" grpId="0" id="28" nodeType="afterEffect" presetClass="entr" presetID="22" presetSubtype="1">
                                  <p:stCondLst>
                                    <p:cond delay="0"/>
                                  </p:stCondLst>
                                  <p:childTnLst>
                                    <p:set>
                                      <p:cBhvr>
                                        <p:cTn dur="1" fill="hold" id="29">
                                          <p:stCondLst>
                                            <p:cond delay="0"/>
                                          </p:stCondLst>
                                        </p:cTn>
                                        <p:tgtEl>
                                          <p:spTgt spid="8"/>
                                        </p:tgtEl>
                                        <p:attrNameLst>
                                          <p:attrName>style.visibility</p:attrName>
                                        </p:attrNameLst>
                                      </p:cBhvr>
                                      <p:to>
                                        <p:strVal val="visible"/>
                                      </p:to>
                                    </p:set>
                                    <p:animEffect filter="wipe(up)" transition="in">
                                      <p:cBhvr>
                                        <p:cTn dur="500" id="30"/>
                                        <p:tgtEl>
                                          <p:spTgt spid="8"/>
                                        </p:tgtEl>
                                      </p:cBhvr>
                                    </p:animEffect>
                                  </p:childTnLst>
                                </p:cTn>
                              </p:par>
                            </p:childTnLst>
                          </p:cTn>
                        </p:par>
                        <p:par>
                          <p:cTn fill="hold" id="31" nodeType="afterGroup">
                            <p:stCondLst>
                              <p:cond delay="2100"/>
                            </p:stCondLst>
                            <p:childTnLst>
                              <p:par>
                                <p:cTn fill="hold" grpId="0" id="32" nodeType="afterEffect" presetClass="entr" presetID="22" presetSubtype="1">
                                  <p:stCondLst>
                                    <p:cond delay="0"/>
                                  </p:stCondLst>
                                  <p:childTnLst>
                                    <p:set>
                                      <p:cBhvr>
                                        <p:cTn dur="1" fill="hold" id="33">
                                          <p:stCondLst>
                                            <p:cond delay="0"/>
                                          </p:stCondLst>
                                        </p:cTn>
                                        <p:tgtEl>
                                          <p:spTgt spid="7"/>
                                        </p:tgtEl>
                                        <p:attrNameLst>
                                          <p:attrName>style.visibility</p:attrName>
                                        </p:attrNameLst>
                                      </p:cBhvr>
                                      <p:to>
                                        <p:strVal val="visible"/>
                                      </p:to>
                                    </p:set>
                                    <p:animEffect filter="wipe(up)" transition="in">
                                      <p:cBhvr>
                                        <p:cTn dur="500" id="34"/>
                                        <p:tgtEl>
                                          <p:spTgt spid="7"/>
                                        </p:tgtEl>
                                      </p:cBhvr>
                                    </p:animEffect>
                                  </p:childTnLst>
                                </p:cTn>
                              </p:par>
                            </p:childTnLst>
                          </p:cTn>
                        </p:par>
                        <p:par>
                          <p:cTn fill="hold" id="35" nodeType="afterGroup">
                            <p:stCondLst>
                              <p:cond delay="2600"/>
                            </p:stCondLst>
                            <p:childTnLst>
                              <p:par>
                                <p:cTn fill="hold" id="36" nodeType="afterEffect" presetClass="entr" presetID="22" presetSubtype="2">
                                  <p:stCondLst>
                                    <p:cond delay="0"/>
                                  </p:stCondLst>
                                  <p:childTnLst>
                                    <p:set>
                                      <p:cBhvr>
                                        <p:cTn dur="1" fill="hold" id="37">
                                          <p:stCondLst>
                                            <p:cond delay="0"/>
                                          </p:stCondLst>
                                        </p:cTn>
                                        <p:tgtEl>
                                          <p:spTgt spid="20"/>
                                        </p:tgtEl>
                                        <p:attrNameLst>
                                          <p:attrName>style.visibility</p:attrName>
                                        </p:attrNameLst>
                                      </p:cBhvr>
                                      <p:to>
                                        <p:strVal val="visible"/>
                                      </p:to>
                                    </p:set>
                                    <p:animEffect filter="wipe(right)" transition="in">
                                      <p:cBhvr>
                                        <p:cTn dur="500" id="38"/>
                                        <p:tgtEl>
                                          <p:spTgt spid="20"/>
                                        </p:tgtEl>
                                      </p:cBhvr>
                                    </p:animEffect>
                                  </p:childTnLst>
                                </p:cTn>
                              </p:par>
                            </p:childTnLst>
                          </p:cTn>
                        </p:par>
                        <p:par>
                          <p:cTn fill="hold" id="39" nodeType="afterGroup">
                            <p:stCondLst>
                              <p:cond delay="3100"/>
                            </p:stCondLst>
                            <p:childTnLst>
                              <p:par>
                                <p:cTn fill="hold" id="40" nodeType="afterEffect" presetClass="entr" presetID="22" presetSubtype="1">
                                  <p:stCondLst>
                                    <p:cond delay="0"/>
                                  </p:stCondLst>
                                  <p:childTnLst>
                                    <p:set>
                                      <p:cBhvr>
                                        <p:cTn dur="1" fill="hold" id="41">
                                          <p:stCondLst>
                                            <p:cond delay="0"/>
                                          </p:stCondLst>
                                        </p:cTn>
                                        <p:tgtEl>
                                          <p:spTgt spid="21"/>
                                        </p:tgtEl>
                                        <p:attrNameLst>
                                          <p:attrName>style.visibility</p:attrName>
                                        </p:attrNameLst>
                                      </p:cBhvr>
                                      <p:to>
                                        <p:strVal val="visible"/>
                                      </p:to>
                                    </p:set>
                                    <p:animEffect filter="wipe(up)" transition="in">
                                      <p:cBhvr>
                                        <p:cTn dur="500" id="4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4"/>
      <p:bldP grpId="0" spid="6"/>
      <p:bldP grpId="0" spid="19"/>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2139702"/>
            <a:ext cx="2162451" cy="3003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a:spLocks noChangeArrowheads="1"/>
          </p:cNvSpPr>
          <p:nvPr/>
        </p:nvSpPr>
        <p:spPr bwMode="auto">
          <a:xfrm>
            <a:off x="0" y="2013924"/>
            <a:ext cx="2176462"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r>
              <a:rPr altLang="zh-CN" lang="en-US" smtClean="0" spc="-150" sz="3900">
                <a:solidFill>
                  <a:schemeClr val="bg1"/>
                </a:solidFill>
                <a:latin charset="0" pitchFamily="34" typeface="Verdana"/>
                <a:ea charset="0" pitchFamily="34" typeface="Verdana"/>
                <a:cs charset="0" pitchFamily="34" typeface="Verdana"/>
              </a:rPr>
              <a:t>About US</a:t>
            </a:r>
          </a:p>
        </p:txBody>
      </p:sp>
      <p:sp>
        <p:nvSpPr>
          <p:cNvPr id="9" name="TextBox 8"/>
          <p:cNvSpPr txBox="1"/>
          <p:nvPr/>
        </p:nvSpPr>
        <p:spPr>
          <a:xfrm>
            <a:off x="2339752" y="2931790"/>
            <a:ext cx="5972971" cy="1645920"/>
          </a:xfrm>
          <a:prstGeom prst="rect">
            <a:avLst/>
          </a:prstGeom>
          <a:noFill/>
        </p:spPr>
        <p:txBody>
          <a:bodyPr bIns="0" lIns="0" rIns="0" rtlCol="0" tIns="0" wrap="square">
            <a:spAutoFit/>
          </a:bodyPr>
          <a:lstStyle/>
          <a:p>
            <a:pPr algn="just" indent="-171450" marL="171450">
              <a:lnSpc>
                <a:spcPct val="150000"/>
              </a:lnSpc>
              <a:buFont charset="0" pitchFamily="34" typeface="Arial"/>
              <a:buChar char="•"/>
            </a:pPr>
            <a:r>
              <a:rPr altLang="en-US" lang="zh-CN" smtClean="0" sz="900">
                <a:solidFill>
                  <a:schemeClr val="bg1">
                    <a:lumMod val="50000"/>
                  </a:schemeClr>
                </a:solidFill>
                <a:latin charset="-122" pitchFamily="2" typeface="方正兰亭细黑_GBK"/>
                <a:ea charset="-122" pitchFamily="2" typeface="方正兰亭细黑_GBK"/>
              </a:rPr>
              <a:t>关于颜色：如需更换色彩，使用时将红色换一个跟本医院或者主题相关的颜色，则有了跟自己相关的个性独立的感觉。</a:t>
            </a:r>
          </a:p>
          <a:p>
            <a:pPr algn="just" indent="-171450" marL="171450">
              <a:lnSpc>
                <a:spcPct val="150000"/>
              </a:lnSpc>
              <a:buFont charset="0" pitchFamily="34" typeface="Arial"/>
              <a:buChar char="•"/>
            </a:pPr>
            <a:r>
              <a:rPr altLang="en-US" lang="zh-CN" smtClean="0" sz="900">
                <a:solidFill>
                  <a:schemeClr val="bg1">
                    <a:lumMod val="50000"/>
                  </a:schemeClr>
                </a:solidFill>
                <a:latin charset="-122" pitchFamily="2" typeface="方正兰亭细黑_GBK"/>
                <a:ea charset="-122" pitchFamily="2" typeface="方正兰亭细黑_GBK"/>
              </a:rPr>
              <a:t>关于内容：模版虽删除了具体的内容，但具备基本构架，合理美观的编排好了现成的图文位置，结合本企业的具体情况更换即可，方便实用。版块结构可根据具体实用情况将前后秩序重新排列使用，同一版面形式可以复制重复使用以增加相关性内容。</a:t>
            </a:r>
          </a:p>
          <a:p>
            <a:pPr algn="just" indent="-171450" marL="171450">
              <a:lnSpc>
                <a:spcPct val="150000"/>
              </a:lnSpc>
              <a:buFont charset="0" pitchFamily="34" typeface="Arial"/>
              <a:buChar char="•"/>
            </a:pPr>
            <a:r>
              <a:rPr altLang="en-US" lang="zh-CN" smtClean="0" sz="900">
                <a:solidFill>
                  <a:schemeClr val="bg1">
                    <a:lumMod val="50000"/>
                  </a:schemeClr>
                </a:solidFill>
                <a:latin charset="-122" pitchFamily="2" typeface="方正兰亭细黑_GBK"/>
                <a:ea charset="-122" pitchFamily="2" typeface="方正兰亭细黑_GBK"/>
              </a:rPr>
              <a:t>关于图片：图片添加有两种方式，一使用 右键/更改图片，其二在 形状填充下选择“图片”形式进行填充。图片如变形或更改尺寸，需用剪裁工具进行调整。本模板为固定图片大小，基本上都是使用第二种方式。</a:t>
            </a:r>
          </a:p>
          <a:p>
            <a:pPr algn="just" indent="-171450" marL="171450">
              <a:lnSpc>
                <a:spcPct val="150000"/>
              </a:lnSpc>
              <a:buFont charset="0" pitchFamily="34" typeface="Arial"/>
              <a:buChar char="•"/>
            </a:pPr>
            <a:r>
              <a:rPr altLang="en-US" lang="zh-CN" smtClean="0" sz="900">
                <a:solidFill>
                  <a:schemeClr val="bg1">
                    <a:lumMod val="50000"/>
                  </a:schemeClr>
                </a:solidFill>
                <a:latin charset="-122" pitchFamily="2" typeface="方正兰亭细黑_GBK"/>
                <a:ea charset="-122" pitchFamily="2" typeface="方正兰亭细黑_GBK"/>
              </a:rPr>
              <a:t>用您的公司简介替换此段文字，字号大小根据内容多少做相应调整。</a:t>
            </a:r>
          </a:p>
        </p:txBody>
      </p:sp>
      <p:sp>
        <p:nvSpPr>
          <p:cNvPr id="10" name="矩形 9"/>
          <p:cNvSpPr>
            <a:spLocks noChangeArrowheads="1"/>
          </p:cNvSpPr>
          <p:nvPr/>
        </p:nvSpPr>
        <p:spPr bwMode="auto">
          <a:xfrm>
            <a:off x="2339752" y="2493936"/>
            <a:ext cx="3048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mtClean="0" sz="2000">
                <a:latin charset="-122" pitchFamily="34" typeface="微软雅黑"/>
                <a:ea charset="-122" pitchFamily="34" typeface="微软雅黑"/>
                <a:cs charset="-122" pitchFamily="34" typeface="Arial Unicode MS"/>
              </a:rPr>
              <a:t>关于我们（模板使用指南）</a:t>
            </a:r>
          </a:p>
        </p:txBody>
      </p:sp>
      <p:sp>
        <p:nvSpPr>
          <p:cNvPr id="11" name="矩形 10"/>
          <p:cNvSpPr>
            <a:spLocks noChangeArrowheads="1"/>
          </p:cNvSpPr>
          <p:nvPr/>
        </p:nvSpPr>
        <p:spPr bwMode="auto">
          <a:xfrm>
            <a:off x="5915806" y="1887152"/>
            <a:ext cx="2339975"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mtClean="0" spc="300" sz="1400">
                <a:solidFill>
                  <a:schemeClr val="accent1"/>
                </a:solidFill>
                <a:latin charset="-122" pitchFamily="34" typeface="微软雅黑"/>
                <a:ea charset="-122" pitchFamily="34" typeface="微软雅黑"/>
              </a:rPr>
              <a:t>在这里输入  公司的口号</a:t>
            </a:r>
          </a:p>
        </p:txBody>
      </p:sp>
      <p:sp>
        <p:nvSpPr>
          <p:cNvPr id="2" name="矩形 1"/>
          <p:cNvSpPr/>
          <p:nvPr/>
        </p:nvSpPr>
        <p:spPr>
          <a:xfrm>
            <a:off x="0" y="842596"/>
            <a:ext cx="1890450" cy="12600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912442" y="842596"/>
            <a:ext cx="1890450" cy="12600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3828580" y="842596"/>
            <a:ext cx="1890450" cy="1260000"/>
          </a:xfrm>
          <a:prstGeom prst="rect">
            <a:avLst/>
          </a:prstGeom>
          <a:blipFill dpi="0" rotWithShape="1">
            <a:blip r:embed="rId5">
              <a:extLst>
                <a:ext uri="{28A0092B-C50C-407E-A947-70E740481C1C}">
                  <a14:useLocalDpi val="0"/>
                </a:ext>
              </a:extLst>
            </a:blip>
            <a:stretch>
              <a:fillRect t="-125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 name="直接连接符 14"/>
          <p:cNvCxnSpPr/>
          <p:nvPr/>
        </p:nvCxnSpPr>
        <p:spPr>
          <a:xfrm flipH="1">
            <a:off x="2200138" y="2139702"/>
            <a:ext cx="0" cy="3003798"/>
          </a:xfrm>
          <a:prstGeom prst="line">
            <a:avLst/>
          </a:prstGeom>
          <a:ln w="9525">
            <a:solidFill>
              <a:schemeClr val="bg1">
                <a:lumMod val="50000"/>
              </a:schemeClr>
            </a:solidFill>
            <a:prstDash val="solid"/>
            <a:headEnd len="med" type="none" w="med"/>
            <a:tailEnd len="med" type="none"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672545471"/>
      </p:ext>
    </p:extLst>
  </p:cSld>
  <p:clrMapOvr>
    <a:masterClrMapping/>
  </p:clrMapOvr>
  <p:transition advClick="0" advTm="6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000" fill="hold" id="7"/>
                                        <p:tgtEl>
                                          <p:spTgt spid="15"/>
                                        </p:tgtEl>
                                        <p:attrNameLst>
                                          <p:attrName>ppt_x</p:attrName>
                                        </p:attrNameLst>
                                      </p:cBhvr>
                                      <p:tavLst>
                                        <p:tav tm="0">
                                          <p:val>
                                            <p:strVal val="#ppt_x"/>
                                          </p:val>
                                        </p:tav>
                                        <p:tav tm="100000">
                                          <p:val>
                                            <p:strVal val="#ppt_x"/>
                                          </p:val>
                                        </p:tav>
                                      </p:tavLst>
                                    </p:anim>
                                    <p:anim calcmode="lin" valueType="num">
                                      <p:cBhvr additive="base">
                                        <p:cTn dur="1000" fill="hold" id="8"/>
                                        <p:tgtEl>
                                          <p:spTgt spid="1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22" presetSubtype="2">
                                  <p:stCondLst>
                                    <p:cond delay="0"/>
                                  </p:stCondLst>
                                  <p:childTnLst>
                                    <p:set>
                                      <p:cBhvr>
                                        <p:cTn dur="1" fill="hold" id="11">
                                          <p:stCondLst>
                                            <p:cond delay="0"/>
                                          </p:stCondLst>
                                        </p:cTn>
                                        <p:tgtEl>
                                          <p:spTgt spid="3"/>
                                        </p:tgtEl>
                                        <p:attrNameLst>
                                          <p:attrName>style.visibility</p:attrName>
                                        </p:attrNameLst>
                                      </p:cBhvr>
                                      <p:to>
                                        <p:strVal val="visible"/>
                                      </p:to>
                                    </p:set>
                                    <p:animEffect filter="wipe(right)" transition="in">
                                      <p:cBhvr>
                                        <p:cTn dur="500" id="12"/>
                                        <p:tgtEl>
                                          <p:spTgt spid="3"/>
                                        </p:tgtEl>
                                      </p:cBhvr>
                                    </p:animEffect>
                                  </p:childTnLst>
                                </p:cTn>
                              </p:par>
                            </p:childTnLst>
                          </p:cTn>
                        </p:par>
                        <p:par>
                          <p:cTn fill="hold" id="13" nodeType="afterGroup">
                            <p:stCondLst>
                              <p:cond delay="1500"/>
                            </p:stCondLst>
                            <p:childTnLst>
                              <p:par>
                                <p:cTn fill="hold" grpId="0" id="14" nodeType="afterEffect" presetClass="entr" presetID="12" presetSubtype="8">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id="16"/>
                                        <p:tgtEl>
                                          <p:spTgt spid="8"/>
                                        </p:tgtEl>
                                        <p:attrNameLst>
                                          <p:attrName>ppt_x</p:attrName>
                                        </p:attrNameLst>
                                      </p:cBhvr>
                                      <p:tavLst>
                                        <p:tav tm="0">
                                          <p:val>
                                            <p:strVal val="#ppt_x-#ppt_w*1.125000"/>
                                          </p:val>
                                        </p:tav>
                                        <p:tav tm="100000">
                                          <p:val>
                                            <p:strVal val="#ppt_x"/>
                                          </p:val>
                                        </p:tav>
                                      </p:tavLst>
                                    </p:anim>
                                    <p:animEffect filter="wipe(right)" transition="in">
                                      <p:cBhvr>
                                        <p:cTn dur="500" id="17"/>
                                        <p:tgtEl>
                                          <p:spTgt spid="8"/>
                                        </p:tgtEl>
                                      </p:cBhvr>
                                    </p:animEffect>
                                  </p:childTnLst>
                                </p:cTn>
                              </p:par>
                              <p:par>
                                <p:cTn fill="hold" grpId="0" id="18" nodeType="withEffect" presetClass="entr" presetID="12" presetSubtype="2">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id="20"/>
                                        <p:tgtEl>
                                          <p:spTgt spid="10"/>
                                        </p:tgtEl>
                                        <p:attrNameLst>
                                          <p:attrName>ppt_x</p:attrName>
                                        </p:attrNameLst>
                                      </p:cBhvr>
                                      <p:tavLst>
                                        <p:tav tm="0">
                                          <p:val>
                                            <p:strVal val="#ppt_x+#ppt_w*1.125000"/>
                                          </p:val>
                                        </p:tav>
                                        <p:tav tm="100000">
                                          <p:val>
                                            <p:strVal val="#ppt_x"/>
                                          </p:val>
                                        </p:tav>
                                      </p:tavLst>
                                    </p:anim>
                                    <p:animEffect filter="wipe(left)" transition="in">
                                      <p:cBhvr>
                                        <p:cTn dur="500" id="21"/>
                                        <p:tgtEl>
                                          <p:spTgt spid="10"/>
                                        </p:tgtEl>
                                      </p:cBhvr>
                                    </p:animEffect>
                                  </p:childTnLst>
                                </p:cTn>
                              </p:par>
                            </p:childTnLst>
                          </p:cTn>
                        </p:par>
                        <p:par>
                          <p:cTn fill="hold" id="22" nodeType="afterGroup">
                            <p:stCondLst>
                              <p:cond delay="2000"/>
                            </p:stCondLst>
                            <p:childTnLst>
                              <p:par>
                                <p:cTn fill="hold" grpId="0" id="23" nodeType="afterEffect" presetClass="entr" presetID="2" presetSubtype="4">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1000" fill="hold" id="25"/>
                                        <p:tgtEl>
                                          <p:spTgt spid="9"/>
                                        </p:tgtEl>
                                        <p:attrNameLst>
                                          <p:attrName>ppt_x</p:attrName>
                                        </p:attrNameLst>
                                      </p:cBhvr>
                                      <p:tavLst>
                                        <p:tav tm="0">
                                          <p:val>
                                            <p:strVal val="#ppt_x"/>
                                          </p:val>
                                        </p:tav>
                                        <p:tav tm="100000">
                                          <p:val>
                                            <p:strVal val="#ppt_x"/>
                                          </p:val>
                                        </p:tav>
                                      </p:tavLst>
                                    </p:anim>
                                    <p:anim calcmode="lin" valueType="num">
                                      <p:cBhvr additive="base">
                                        <p:cTn dur="1000" fill="hold" id="26"/>
                                        <p:tgtEl>
                                          <p:spTgt spid="9"/>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12" presetSubtype="1">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additive="base">
                                        <p:cTn dur="500" id="30"/>
                                        <p:tgtEl>
                                          <p:spTgt spid="11"/>
                                        </p:tgtEl>
                                        <p:attrNameLst>
                                          <p:attrName>ppt_y</p:attrName>
                                        </p:attrNameLst>
                                      </p:cBhvr>
                                      <p:tavLst>
                                        <p:tav tm="0">
                                          <p:val>
                                            <p:strVal val="#ppt_y-#ppt_h*1.125000"/>
                                          </p:val>
                                        </p:tav>
                                        <p:tav tm="100000">
                                          <p:val>
                                            <p:strVal val="#ppt_y"/>
                                          </p:val>
                                        </p:tav>
                                      </p:tavLst>
                                    </p:anim>
                                    <p:animEffect filter="wipe(down)" transition="in">
                                      <p:cBhvr>
                                        <p:cTn dur="500" id="3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P grpId="0" spid="9"/>
      <p:bldP grpId="0" spid="10"/>
      <p:bldP grpId="0" spid="1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486552" y="555526"/>
            <a:ext cx="2063250" cy="2134334"/>
          </a:xfrm>
          <a:prstGeom prst="rect">
            <a:avLst/>
          </a:prstGeom>
          <a:blipFill dpi="0" rotWithShape="1">
            <a:blip r:embed="rId3">
              <a:extLst>
                <a:ext uri="{28A0092B-C50C-407E-A947-70E740481C1C}">
                  <a14:useLocalDpi val="0"/>
                </a:ext>
              </a:extLst>
            </a:blip>
            <a:stretch>
              <a:fillRect l="-91252" r="-10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78905" y="555526"/>
            <a:ext cx="2063250" cy="2134334"/>
          </a:xfrm>
          <a:prstGeom prst="rect">
            <a:avLst/>
          </a:prstGeom>
          <a:blipFill dpi="0" rotWithShape="1">
            <a:blip r:embed="rId3">
              <a:extLst>
                <a:ext uri="{28A0092B-C50C-407E-A947-70E740481C1C}">
                  <a14:useLocalDpi val="0"/>
                </a:ext>
              </a:extLst>
            </a:blip>
            <a:stretch>
              <a:fillRect l="447" r="-927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594198" y="555526"/>
            <a:ext cx="2063250" cy="2134334"/>
          </a:xfrm>
          <a:prstGeom prst="rect">
            <a:avLst/>
          </a:prstGeom>
          <a:blipFill dpi="0" rotWithShape="1">
            <a:blip r:embed="rId4">
              <a:extLst>
                <a:ext uri="{28A0092B-C50C-407E-A947-70E740481C1C}">
                  <a14:useLocalDpi val="0"/>
                </a:ext>
              </a:extLst>
            </a:blip>
            <a:stretch>
              <a:fillRect b="-8308" t="-83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6701845" y="555526"/>
            <a:ext cx="2063250" cy="2134334"/>
          </a:xfrm>
          <a:prstGeom prst="rect">
            <a:avLst/>
          </a:prstGeom>
          <a:blipFill dpi="0" rotWithShape="1">
            <a:blip r:embed="rId5">
              <a:extLst>
                <a:ext uri="{28A0092B-C50C-407E-A947-70E740481C1C}">
                  <a14:useLocalDpi val="0"/>
                </a:ext>
              </a:extLst>
            </a:blip>
            <a:stretch>
              <a:fillRect b="-1139" t="-11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3"/>
          <p:cNvSpPr>
            <a:spLocks noChangeArrowheads="1"/>
          </p:cNvSpPr>
          <p:nvPr/>
        </p:nvSpPr>
        <p:spPr bwMode="auto">
          <a:xfrm>
            <a:off x="2704467" y="3291831"/>
            <a:ext cx="5486400" cy="13335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在新中式风格的盛行中，更多的年轻人愿意参与其中，将新家以中式风格为主导，让这个美丽的家变得沉稳又有韵味。在中式风格中我们更能展现出对历史的追溯，也能保留一些对中式风格执着的喜爱。</a:t>
            </a:r>
          </a:p>
          <a:p>
            <a:pPr algn="just">
              <a:lnSpc>
                <a:spcPct val="150000"/>
              </a:lnSpc>
            </a:pPr>
            <a:endPar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endParaRPr>
          </a:p>
          <a:p>
            <a:pPr algn="just">
              <a:lnSpc>
                <a:spcPct val="150000"/>
              </a:lnSpc>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在中国文化风靡全球的现今时代，中式元素与现代材质的巧妙结合，再现了精致小巧的中国式韵味。新中式性价比高又不流失中式文化传统，简化了线条勾勒出一幅美丽的风景。</a:t>
            </a:r>
          </a:p>
          <a:p>
            <a:pPr algn="just">
              <a:lnSpc>
                <a:spcPct val="150000"/>
              </a:lnSpc>
            </a:pPr>
            <a:endPar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endParaRPr>
          </a:p>
          <a:p>
            <a:pPr algn="just">
              <a:lnSpc>
                <a:spcPct val="150000"/>
              </a:lnSpc>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传统与新中式的差别在于一个复杂一个简单化。同样讲究空间层次感，在传统的审美观念上新中式又得到了新的诠释，将有形的隔断化作无形，让家具散发出自身的韵味足以。</a:t>
            </a:r>
          </a:p>
          <a:p>
            <a:pPr algn="just">
              <a:lnSpc>
                <a:spcPct val="150000"/>
              </a:lnSpc>
            </a:pPr>
            <a:endPar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endParaRPr>
          </a:p>
          <a:p>
            <a:pPr algn="just">
              <a:lnSpc>
                <a:spcPct val="150000"/>
              </a:lnSpc>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新中式风格同样讲究对称，让协调的感觉平衡，与传统风格一样追求内敛，朴素。装修手法的不同也让实用性增强，更富现代感。现代家具与复古配饰的结合调配出一个理想的生活环境，宁静又温暖。</a:t>
            </a:r>
          </a:p>
        </p:txBody>
      </p:sp>
      <p:sp>
        <p:nvSpPr>
          <p:cNvPr id="10" name="TextBox 3"/>
          <p:cNvSpPr>
            <a:spLocks noChangeArrowheads="1"/>
          </p:cNvSpPr>
          <p:nvPr/>
        </p:nvSpPr>
        <p:spPr bwMode="auto">
          <a:xfrm>
            <a:off x="8276962" y="2807155"/>
            <a:ext cx="487680" cy="2023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en-US" lang="zh-CN" smtClean="0" spc="-150" sz="3200">
                <a:solidFill>
                  <a:schemeClr val="tx1">
                    <a:lumMod val="65000"/>
                    <a:lumOff val="35000"/>
                  </a:schemeClr>
                </a:solidFill>
                <a:latin charset="-122" pitchFamily="2" typeface="方正粗谭黑简体"/>
                <a:ea charset="-122" pitchFamily="2" typeface="方正粗谭黑简体"/>
                <a:cs charset="0" pitchFamily="34" typeface="Arial"/>
                <a:sym charset="-122" panose="02010600030101010101" pitchFamily="2" typeface="宋体"/>
              </a:rPr>
              <a:t>新中式风格</a:t>
            </a:r>
          </a:p>
        </p:txBody>
      </p:sp>
      <p:grpSp>
        <p:nvGrpSpPr>
          <p:cNvPr id="11" name="组合 10"/>
          <p:cNvGrpSpPr/>
          <p:nvPr/>
        </p:nvGrpSpPr>
        <p:grpSpPr>
          <a:xfrm>
            <a:off x="378905" y="2991007"/>
            <a:ext cx="1927626" cy="1538883"/>
            <a:chOff x="197468" y="3040160"/>
            <a:chExt cx="1927626" cy="1538883"/>
          </a:xfrm>
        </p:grpSpPr>
        <p:sp>
          <p:nvSpPr>
            <p:cNvPr id="12" name="TextBox 3"/>
            <p:cNvSpPr>
              <a:spLocks noChangeArrowheads="1"/>
            </p:cNvSpPr>
            <p:nvPr/>
          </p:nvSpPr>
          <p:spPr bwMode="auto">
            <a:xfrm>
              <a:off x="197468" y="3040160"/>
              <a:ext cx="1927626"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z="10000">
                  <a:solidFill>
                    <a:schemeClr val="accent1"/>
                  </a:solidFill>
                  <a:latin charset="0" pitchFamily="18" typeface="Bodoni MT Poster Compressed"/>
                  <a:ea charset="-122" pitchFamily="34" typeface="微软雅黑"/>
                  <a:cs charset="0" pitchFamily="18" typeface="Times New Roman"/>
                  <a:sym charset="-122" panose="02010600030101010101" pitchFamily="2" typeface="宋体"/>
                </a:rPr>
                <a:t>HOME</a:t>
              </a:r>
            </a:p>
          </p:txBody>
        </p:sp>
        <p:sp>
          <p:nvSpPr>
            <p:cNvPr id="13" name="TextBox 3"/>
            <p:cNvSpPr>
              <a:spLocks noChangeArrowheads="1"/>
            </p:cNvSpPr>
            <p:nvPr/>
          </p:nvSpPr>
          <p:spPr bwMode="auto">
            <a:xfrm>
              <a:off x="210916" y="4312706"/>
              <a:ext cx="1859950" cy="210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mtClean="0" sz="1380">
                  <a:solidFill>
                    <a:schemeClr val="bg1">
                      <a:lumMod val="50000"/>
                    </a:schemeClr>
                  </a:solidFill>
                  <a:latin charset="0" pitchFamily="34" typeface="Verdana"/>
                  <a:ea charset="0" pitchFamily="34" typeface="Verdana"/>
                  <a:cs charset="0" pitchFamily="34" typeface="Verdana"/>
                  <a:sym charset="-122" panose="02010600030101010101" pitchFamily="2" typeface="宋体"/>
                </a:rPr>
                <a:t>FAMILY DECOATION</a:t>
              </a:r>
            </a:p>
          </p:txBody>
        </p:sp>
      </p:grpSp>
      <p:cxnSp>
        <p:nvCxnSpPr>
          <p:cNvPr id="14" name="直接连接符 13"/>
          <p:cNvCxnSpPr/>
          <p:nvPr/>
        </p:nvCxnSpPr>
        <p:spPr>
          <a:xfrm flipH="1">
            <a:off x="8172400" y="2689860"/>
            <a:ext cx="0" cy="225815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88127" y="4948014"/>
            <a:ext cx="8367746" cy="1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4" name="直接连接符 23"/>
          <p:cNvCxnSpPr/>
          <p:nvPr/>
        </p:nvCxnSpPr>
        <p:spPr>
          <a:xfrm>
            <a:off x="378905" y="2982256"/>
            <a:ext cx="77914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82500169"/>
      </p:ext>
    </p:extLst>
  </p:cSld>
  <p:clrMapOvr>
    <a:masterClrMapping/>
  </p:clrMapOvr>
  <p:transition advClick="0" advTm="6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anim calcmode="lin" valueType="num">
                                      <p:cBhvr>
                                        <p:cTn dur="500" fill="hold" id="10"/>
                                        <p:tgtEl>
                                          <p:spTgt spid="4"/>
                                        </p:tgtEl>
                                        <p:attrNameLst>
                                          <p:attrName>ppt_x</p:attrName>
                                        </p:attrNameLst>
                                      </p:cBhvr>
                                      <p:tavLst>
                                        <p:tav tm="0">
                                          <p:val>
                                            <p:fltVal val="0.5"/>
                                          </p:val>
                                        </p:tav>
                                        <p:tav tm="100000">
                                          <p:val>
                                            <p:strVal val="#ppt_x"/>
                                          </p:val>
                                        </p:tav>
                                      </p:tavLst>
                                    </p:anim>
                                    <p:anim calcmode="lin" valueType="num">
                                      <p:cBhvr>
                                        <p:cTn dur="500" fill="hold" id="11"/>
                                        <p:tgtEl>
                                          <p:spTgt spid="4"/>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200"/>
                                  </p:stCondLst>
                                  <p:childTnLst>
                                    <p:set>
                                      <p:cBhvr>
                                        <p:cTn dur="1" fill="hold" id="13">
                                          <p:stCondLst>
                                            <p:cond delay="0"/>
                                          </p:stCondLst>
                                        </p:cTn>
                                        <p:tgtEl>
                                          <p:spTgt spid="6"/>
                                        </p:tgtEl>
                                        <p:attrNameLst>
                                          <p:attrName>style.visibility</p:attrName>
                                        </p:attrNameLst>
                                      </p:cBhvr>
                                      <p:to>
                                        <p:strVal val="visible"/>
                                      </p:to>
                                    </p:set>
                                    <p:anim calcmode="lin" valueType="num">
                                      <p:cBhvr>
                                        <p:cTn dur="500" fill="hold" id="14"/>
                                        <p:tgtEl>
                                          <p:spTgt spid="6"/>
                                        </p:tgtEl>
                                        <p:attrNameLst>
                                          <p:attrName>ppt_w</p:attrName>
                                        </p:attrNameLst>
                                      </p:cBhvr>
                                      <p:tavLst>
                                        <p:tav tm="0">
                                          <p:val>
                                            <p:fltVal val="0"/>
                                          </p:val>
                                        </p:tav>
                                        <p:tav tm="100000">
                                          <p:val>
                                            <p:strVal val="#ppt_w"/>
                                          </p:val>
                                        </p:tav>
                                      </p:tavLst>
                                    </p:anim>
                                    <p:anim calcmode="lin" valueType="num">
                                      <p:cBhvr>
                                        <p:cTn dur="500" fill="hold" id="15"/>
                                        <p:tgtEl>
                                          <p:spTgt spid="6"/>
                                        </p:tgtEl>
                                        <p:attrNameLst>
                                          <p:attrName>ppt_h</p:attrName>
                                        </p:attrNameLst>
                                      </p:cBhvr>
                                      <p:tavLst>
                                        <p:tav tm="0">
                                          <p:val>
                                            <p:fltVal val="0"/>
                                          </p:val>
                                        </p:tav>
                                        <p:tav tm="100000">
                                          <p:val>
                                            <p:strVal val="#ppt_h"/>
                                          </p:val>
                                        </p:tav>
                                      </p:tavLst>
                                    </p:anim>
                                    <p:animEffect filter="fade" transition="in">
                                      <p:cBhvr>
                                        <p:cTn dur="500" id="16"/>
                                        <p:tgtEl>
                                          <p:spTgt spid="6"/>
                                        </p:tgtEl>
                                      </p:cBhvr>
                                    </p:animEffect>
                                    <p:anim calcmode="lin" valueType="num">
                                      <p:cBhvr>
                                        <p:cTn dur="500" fill="hold" id="17"/>
                                        <p:tgtEl>
                                          <p:spTgt spid="6"/>
                                        </p:tgtEl>
                                        <p:attrNameLst>
                                          <p:attrName>ppt_x</p:attrName>
                                        </p:attrNameLst>
                                      </p:cBhvr>
                                      <p:tavLst>
                                        <p:tav tm="0">
                                          <p:val>
                                            <p:fltVal val="0.5"/>
                                          </p:val>
                                        </p:tav>
                                        <p:tav tm="100000">
                                          <p:val>
                                            <p:strVal val="#ppt_x"/>
                                          </p:val>
                                        </p:tav>
                                      </p:tavLst>
                                    </p:anim>
                                    <p:anim calcmode="lin" valueType="num">
                                      <p:cBhvr>
                                        <p:cTn dur="500" fill="hold" id="18"/>
                                        <p:tgtEl>
                                          <p:spTgt spid="6"/>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400"/>
                                  </p:stCondLst>
                                  <p:childTnLst>
                                    <p:set>
                                      <p:cBhvr>
                                        <p:cTn dur="1" fill="hold" id="20">
                                          <p:stCondLst>
                                            <p:cond delay="0"/>
                                          </p:stCondLst>
                                        </p:cTn>
                                        <p:tgtEl>
                                          <p:spTgt spid="5"/>
                                        </p:tgtEl>
                                        <p:attrNameLst>
                                          <p:attrName>style.visibility</p:attrName>
                                        </p:attrNameLst>
                                      </p:cBhvr>
                                      <p:to>
                                        <p:strVal val="visible"/>
                                      </p:to>
                                    </p:set>
                                    <p:anim calcmode="lin" valueType="num">
                                      <p:cBhvr>
                                        <p:cTn dur="500" fill="hold" id="21"/>
                                        <p:tgtEl>
                                          <p:spTgt spid="5"/>
                                        </p:tgtEl>
                                        <p:attrNameLst>
                                          <p:attrName>ppt_w</p:attrName>
                                        </p:attrNameLst>
                                      </p:cBhvr>
                                      <p:tavLst>
                                        <p:tav tm="0">
                                          <p:val>
                                            <p:fltVal val="0"/>
                                          </p:val>
                                        </p:tav>
                                        <p:tav tm="100000">
                                          <p:val>
                                            <p:strVal val="#ppt_w"/>
                                          </p:val>
                                        </p:tav>
                                      </p:tavLst>
                                    </p:anim>
                                    <p:anim calcmode="lin" valueType="num">
                                      <p:cBhvr>
                                        <p:cTn dur="500" fill="hold" id="22"/>
                                        <p:tgtEl>
                                          <p:spTgt spid="5"/>
                                        </p:tgtEl>
                                        <p:attrNameLst>
                                          <p:attrName>ppt_h</p:attrName>
                                        </p:attrNameLst>
                                      </p:cBhvr>
                                      <p:tavLst>
                                        <p:tav tm="0">
                                          <p:val>
                                            <p:fltVal val="0"/>
                                          </p:val>
                                        </p:tav>
                                        <p:tav tm="100000">
                                          <p:val>
                                            <p:strVal val="#ppt_h"/>
                                          </p:val>
                                        </p:tav>
                                      </p:tavLst>
                                    </p:anim>
                                    <p:animEffect filter="fade" transition="in">
                                      <p:cBhvr>
                                        <p:cTn dur="500" id="23"/>
                                        <p:tgtEl>
                                          <p:spTgt spid="5"/>
                                        </p:tgtEl>
                                      </p:cBhvr>
                                    </p:animEffect>
                                    <p:anim calcmode="lin" valueType="num">
                                      <p:cBhvr>
                                        <p:cTn dur="500" fill="hold" id="24"/>
                                        <p:tgtEl>
                                          <p:spTgt spid="5"/>
                                        </p:tgtEl>
                                        <p:attrNameLst>
                                          <p:attrName>ppt_x</p:attrName>
                                        </p:attrNameLst>
                                      </p:cBhvr>
                                      <p:tavLst>
                                        <p:tav tm="0">
                                          <p:val>
                                            <p:fltVal val="0.5"/>
                                          </p:val>
                                        </p:tav>
                                        <p:tav tm="100000">
                                          <p:val>
                                            <p:strVal val="#ppt_x"/>
                                          </p:val>
                                        </p:tav>
                                      </p:tavLst>
                                    </p:anim>
                                    <p:anim calcmode="lin" valueType="num">
                                      <p:cBhvr>
                                        <p:cTn dur="500" fill="hold" id="25"/>
                                        <p:tgtEl>
                                          <p:spTgt spid="5"/>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60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anim calcmode="lin" valueType="num">
                                      <p:cBhvr>
                                        <p:cTn dur="500" fill="hold" id="31"/>
                                        <p:tgtEl>
                                          <p:spTgt spid="7"/>
                                        </p:tgtEl>
                                        <p:attrNameLst>
                                          <p:attrName>ppt_x</p:attrName>
                                        </p:attrNameLst>
                                      </p:cBhvr>
                                      <p:tavLst>
                                        <p:tav tm="0">
                                          <p:val>
                                            <p:fltVal val="0.5"/>
                                          </p:val>
                                        </p:tav>
                                        <p:tav tm="100000">
                                          <p:val>
                                            <p:strVal val="#ppt_x"/>
                                          </p:val>
                                        </p:tav>
                                      </p:tavLst>
                                    </p:anim>
                                    <p:anim calcmode="lin" valueType="num">
                                      <p:cBhvr>
                                        <p:cTn dur="500" fill="hold" id="32"/>
                                        <p:tgtEl>
                                          <p:spTgt spid="7"/>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1100"/>
                            </p:stCondLst>
                            <p:childTnLst>
                              <p:par>
                                <p:cTn fill="hold" grpId="0" id="34" nodeType="afterEffect" presetClass="entr" presetID="22" presetSubtype="1">
                                  <p:stCondLst>
                                    <p:cond delay="0"/>
                                  </p:stCondLst>
                                  <p:childTnLst>
                                    <p:set>
                                      <p:cBhvr>
                                        <p:cTn dur="1" fill="hold" id="35">
                                          <p:stCondLst>
                                            <p:cond delay="0"/>
                                          </p:stCondLst>
                                        </p:cTn>
                                        <p:tgtEl>
                                          <p:spTgt spid="10"/>
                                        </p:tgtEl>
                                        <p:attrNameLst>
                                          <p:attrName>style.visibility</p:attrName>
                                        </p:attrNameLst>
                                      </p:cBhvr>
                                      <p:to>
                                        <p:strVal val="visible"/>
                                      </p:to>
                                    </p:set>
                                    <p:animEffect filter="wipe(up)" transition="in">
                                      <p:cBhvr>
                                        <p:cTn dur="500" id="36"/>
                                        <p:tgtEl>
                                          <p:spTgt spid="10"/>
                                        </p:tgtEl>
                                      </p:cBhvr>
                                    </p:animEffect>
                                  </p:childTnLst>
                                </p:cTn>
                              </p:par>
                            </p:childTnLst>
                          </p:cTn>
                        </p:par>
                        <p:par>
                          <p:cTn fill="hold" id="37" nodeType="afterGroup">
                            <p:stCondLst>
                              <p:cond delay="1600"/>
                            </p:stCondLst>
                            <p:childTnLst>
                              <p:par>
                                <p:cTn fill="hold" grpId="0" id="38" nodeType="afterEffect" presetClass="entr" presetID="22" presetSubtype="2">
                                  <p:stCondLst>
                                    <p:cond delay="0"/>
                                  </p:stCondLst>
                                  <p:childTnLst>
                                    <p:set>
                                      <p:cBhvr>
                                        <p:cTn dur="1" fill="hold" id="39">
                                          <p:stCondLst>
                                            <p:cond delay="0"/>
                                          </p:stCondLst>
                                        </p:cTn>
                                        <p:tgtEl>
                                          <p:spTgt spid="9"/>
                                        </p:tgtEl>
                                        <p:attrNameLst>
                                          <p:attrName>style.visibility</p:attrName>
                                        </p:attrNameLst>
                                      </p:cBhvr>
                                      <p:to>
                                        <p:strVal val="visible"/>
                                      </p:to>
                                    </p:set>
                                    <p:animEffect filter="wipe(right)" transition="in">
                                      <p:cBhvr>
                                        <p:cTn dur="500" id="40"/>
                                        <p:tgtEl>
                                          <p:spTgt spid="9"/>
                                        </p:tgtEl>
                                      </p:cBhvr>
                                    </p:animEffect>
                                  </p:childTnLst>
                                </p:cTn>
                              </p:par>
                            </p:childTnLst>
                          </p:cTn>
                        </p:par>
                        <p:par>
                          <p:cTn fill="hold" id="41" nodeType="afterGroup">
                            <p:stCondLst>
                              <p:cond delay="2100"/>
                            </p:stCondLst>
                            <p:childTnLst>
                              <p:par>
                                <p:cTn fill="hold" id="42" nodeType="afterEffect" presetClass="entr" presetID="53" presetSubtype="0">
                                  <p:stCondLst>
                                    <p:cond delay="0"/>
                                  </p:stCondLst>
                                  <p:childTnLst>
                                    <p:set>
                                      <p:cBhvr>
                                        <p:cTn dur="1" fill="hold" id="43">
                                          <p:stCondLst>
                                            <p:cond delay="0"/>
                                          </p:stCondLst>
                                        </p:cTn>
                                        <p:tgtEl>
                                          <p:spTgt spid="11"/>
                                        </p:tgtEl>
                                        <p:attrNameLst>
                                          <p:attrName>style.visibility</p:attrName>
                                        </p:attrNameLst>
                                      </p:cBhvr>
                                      <p:to>
                                        <p:strVal val="visible"/>
                                      </p:to>
                                    </p:set>
                                    <p:anim calcmode="lin" valueType="num">
                                      <p:cBhvr>
                                        <p:cTn dur="500" fill="hold" id="44"/>
                                        <p:tgtEl>
                                          <p:spTgt spid="11"/>
                                        </p:tgtEl>
                                        <p:attrNameLst>
                                          <p:attrName>ppt_w</p:attrName>
                                        </p:attrNameLst>
                                      </p:cBhvr>
                                      <p:tavLst>
                                        <p:tav tm="0">
                                          <p:val>
                                            <p:fltVal val="0"/>
                                          </p:val>
                                        </p:tav>
                                        <p:tav tm="100000">
                                          <p:val>
                                            <p:strVal val="#ppt_w"/>
                                          </p:val>
                                        </p:tav>
                                      </p:tavLst>
                                    </p:anim>
                                    <p:anim calcmode="lin" valueType="num">
                                      <p:cBhvr>
                                        <p:cTn dur="500" fill="hold" id="45"/>
                                        <p:tgtEl>
                                          <p:spTgt spid="11"/>
                                        </p:tgtEl>
                                        <p:attrNameLst>
                                          <p:attrName>ppt_h</p:attrName>
                                        </p:attrNameLst>
                                      </p:cBhvr>
                                      <p:tavLst>
                                        <p:tav tm="0">
                                          <p:val>
                                            <p:fltVal val="0"/>
                                          </p:val>
                                        </p:tav>
                                        <p:tav tm="100000">
                                          <p:val>
                                            <p:strVal val="#ppt_h"/>
                                          </p:val>
                                        </p:tav>
                                      </p:tavLst>
                                    </p:anim>
                                    <p:animEffect filter="fade" transition="in">
                                      <p:cBhvr>
                                        <p:cTn dur="500" id="46"/>
                                        <p:tgtEl>
                                          <p:spTgt spid="11"/>
                                        </p:tgtEl>
                                      </p:cBhvr>
                                    </p:animEffect>
                                    <p:anim calcmode="lin" valueType="num">
                                      <p:cBhvr>
                                        <p:cTn dur="500" fill="hold" id="47"/>
                                        <p:tgtEl>
                                          <p:spTgt spid="11"/>
                                        </p:tgtEl>
                                        <p:attrNameLst>
                                          <p:attrName>ppt_x</p:attrName>
                                        </p:attrNameLst>
                                      </p:cBhvr>
                                      <p:tavLst>
                                        <p:tav tm="0">
                                          <p:val>
                                            <p:fltVal val="0.5"/>
                                          </p:val>
                                        </p:tav>
                                        <p:tav tm="100000">
                                          <p:val>
                                            <p:strVal val="#ppt_x"/>
                                          </p:val>
                                        </p:tav>
                                      </p:tavLst>
                                    </p:anim>
                                    <p:anim calcmode="lin" valueType="num">
                                      <p:cBhvr>
                                        <p:cTn dur="500" fill="hold" id="48"/>
                                        <p:tgtEl>
                                          <p:spTgt spid="11"/>
                                        </p:tgtEl>
                                        <p:attrNameLst>
                                          <p:attrName>ppt_y</p:attrName>
                                        </p:attrNameLst>
                                      </p:cBhvr>
                                      <p:tavLst>
                                        <p:tav tm="0">
                                          <p:val>
                                            <p:fltVal val="0.5"/>
                                          </p:val>
                                        </p:tav>
                                        <p:tav tm="100000">
                                          <p:val>
                                            <p:strVal val="#ppt_y"/>
                                          </p:val>
                                        </p:tav>
                                      </p:tavLst>
                                    </p:anim>
                                  </p:childTnLst>
                                </p:cTn>
                              </p:par>
                            </p:childTnLst>
                          </p:cTn>
                        </p:par>
                        <p:par>
                          <p:cTn fill="hold" id="49" nodeType="afterGroup">
                            <p:stCondLst>
                              <p:cond delay="2600"/>
                            </p:stCondLst>
                            <p:childTnLst>
                              <p:par>
                                <p:cTn fill="hold" id="50" nodeType="afterEffect" presetClass="entr" presetID="22" presetSubtype="4">
                                  <p:stCondLst>
                                    <p:cond delay="0"/>
                                  </p:stCondLst>
                                  <p:childTnLst>
                                    <p:set>
                                      <p:cBhvr>
                                        <p:cTn dur="1" fill="hold" id="51">
                                          <p:stCondLst>
                                            <p:cond delay="0"/>
                                          </p:stCondLst>
                                        </p:cTn>
                                        <p:tgtEl>
                                          <p:spTgt spid="14"/>
                                        </p:tgtEl>
                                        <p:attrNameLst>
                                          <p:attrName>style.visibility</p:attrName>
                                        </p:attrNameLst>
                                      </p:cBhvr>
                                      <p:to>
                                        <p:strVal val="visible"/>
                                      </p:to>
                                    </p:set>
                                    <p:animEffect filter="wipe(down)" transition="in">
                                      <p:cBhvr>
                                        <p:cTn dur="500" id="52"/>
                                        <p:tgtEl>
                                          <p:spTgt spid="14"/>
                                        </p:tgtEl>
                                      </p:cBhvr>
                                    </p:animEffect>
                                  </p:childTnLst>
                                </p:cTn>
                              </p:par>
                            </p:childTnLst>
                          </p:cTn>
                        </p:par>
                        <p:par>
                          <p:cTn fill="hold" id="53" nodeType="afterGroup">
                            <p:stCondLst>
                              <p:cond delay="3100"/>
                            </p:stCondLst>
                            <p:childTnLst>
                              <p:par>
                                <p:cTn fill="hold" id="54" nodeType="afterEffect" presetClass="entr" presetID="22" presetSubtype="2">
                                  <p:stCondLst>
                                    <p:cond delay="0"/>
                                  </p:stCondLst>
                                  <p:childTnLst>
                                    <p:set>
                                      <p:cBhvr>
                                        <p:cTn dur="1" fill="hold" id="55">
                                          <p:stCondLst>
                                            <p:cond delay="0"/>
                                          </p:stCondLst>
                                        </p:cTn>
                                        <p:tgtEl>
                                          <p:spTgt spid="24"/>
                                        </p:tgtEl>
                                        <p:attrNameLst>
                                          <p:attrName>style.visibility</p:attrName>
                                        </p:attrNameLst>
                                      </p:cBhvr>
                                      <p:to>
                                        <p:strVal val="visible"/>
                                      </p:to>
                                    </p:set>
                                    <p:animEffect filter="wipe(right)" transition="in">
                                      <p:cBhvr>
                                        <p:cTn dur="500" id="5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9"/>
      <p:bldP grpId="0" spid="1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39432" y="498838"/>
            <a:ext cx="5742171" cy="4145825"/>
          </a:xfrm>
          <a:prstGeom prst="rect">
            <a:avLst/>
          </a:prstGeom>
          <a:blipFill dpi="0" rotWithShape="1">
            <a:blip r:embed="rId3">
              <a:extLst>
                <a:ext uri="{28A0092B-C50C-407E-A947-70E740481C1C}">
                  <a14:useLocalDpi val="0"/>
                </a:ext>
              </a:extLst>
            </a:blip>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547204" y="4406899"/>
            <a:ext cx="2736304" cy="23981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a:spLocks noChangeArrowheads="1"/>
          </p:cNvSpPr>
          <p:nvPr/>
        </p:nvSpPr>
        <p:spPr bwMode="auto">
          <a:xfrm>
            <a:off x="3941970" y="4434475"/>
            <a:ext cx="165735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z="1200">
                <a:solidFill>
                  <a:schemeClr val="bg1"/>
                </a:solidFill>
                <a:latin charset="-122" pitchFamily="34" typeface="微软雅黑"/>
                <a:ea charset="-122" pitchFamily="34" typeface="微软雅黑"/>
              </a:rPr>
              <a:t>输入户型面积   单图展示</a:t>
            </a:r>
          </a:p>
        </p:txBody>
      </p:sp>
      <p:sp>
        <p:nvSpPr>
          <p:cNvPr id="8" name="TextBox 3"/>
          <p:cNvSpPr>
            <a:spLocks noChangeArrowheads="1"/>
          </p:cNvSpPr>
          <p:nvPr/>
        </p:nvSpPr>
        <p:spPr bwMode="auto">
          <a:xfrm>
            <a:off x="6486527" y="478153"/>
            <a:ext cx="1875571" cy="803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项目内容：输入具体的户型</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项目时间：2008</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项目说明：这里输入项目的简要说明文字，精简为主，可不要此项。</a:t>
            </a:r>
          </a:p>
        </p:txBody>
      </p:sp>
      <p:sp>
        <p:nvSpPr>
          <p:cNvPr id="10" name="矩形 9"/>
          <p:cNvSpPr/>
          <p:nvPr/>
        </p:nvSpPr>
        <p:spPr>
          <a:xfrm>
            <a:off x="8154560" y="4406899"/>
            <a:ext cx="989440" cy="239819"/>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165119" y="4406899"/>
            <a:ext cx="989440" cy="239819"/>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283507" y="4406899"/>
            <a:ext cx="881611" cy="239819"/>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954355314"/>
      </p:ext>
    </p:extLst>
  </p:cSld>
  <p:clrMapOvr>
    <a:masterClrMapping/>
  </p:clrMapOvr>
  <p:transition advClick="0" advTm="6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 presetSubtype="8">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500" fill="hold" id="13"/>
                                        <p:tgtEl>
                                          <p:spTgt spid="6"/>
                                        </p:tgtEl>
                                        <p:attrNameLst>
                                          <p:attrName>ppt_x</p:attrName>
                                        </p:attrNameLst>
                                      </p:cBhvr>
                                      <p:tavLst>
                                        <p:tav tm="0">
                                          <p:val>
                                            <p:strVal val="0-#ppt_w/2"/>
                                          </p:val>
                                        </p:tav>
                                        <p:tav tm="100000">
                                          <p:val>
                                            <p:strVal val="#ppt_x"/>
                                          </p:val>
                                        </p:tav>
                                      </p:tavLst>
                                    </p:anim>
                                    <p:anim calcmode="lin" valueType="num">
                                      <p:cBhvr additive="base">
                                        <p:cTn dur="500" fill="hold" id="14"/>
                                        <p:tgtEl>
                                          <p:spTgt spid="6"/>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8">
                                  <p:stCondLst>
                                    <p:cond delay="30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0-#ppt_w/2"/>
                                          </p:val>
                                        </p:tav>
                                        <p:tav tm="100000">
                                          <p:val>
                                            <p:strVal val="#ppt_x"/>
                                          </p:val>
                                        </p:tav>
                                      </p:tavLst>
                                    </p:anim>
                                    <p:anim calcmode="lin" valueType="num">
                                      <p:cBhvr additive="base">
                                        <p:cTn dur="500" fill="hold" id="18"/>
                                        <p:tgtEl>
                                          <p:spTgt spid="12"/>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8">
                                  <p:stCondLst>
                                    <p:cond delay="60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0-#ppt_w/2"/>
                                          </p:val>
                                        </p:tav>
                                        <p:tav tm="100000">
                                          <p:val>
                                            <p:strVal val="#ppt_x"/>
                                          </p:val>
                                        </p:tav>
                                      </p:tavLst>
                                    </p:anim>
                                    <p:anim calcmode="lin" valueType="num">
                                      <p:cBhvr additive="base">
                                        <p:cTn dur="500" fill="hold" id="22"/>
                                        <p:tgtEl>
                                          <p:spTgt spid="11"/>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90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0-#ppt_w/2"/>
                                          </p:val>
                                        </p:tav>
                                        <p:tav tm="100000">
                                          <p:val>
                                            <p:strVal val="#ppt_x"/>
                                          </p:val>
                                        </p:tav>
                                      </p:tavLst>
                                    </p:anim>
                                    <p:anim calcmode="lin" valueType="num">
                                      <p:cBhvr additive="base">
                                        <p:cTn dur="500" fill="hold" id="26"/>
                                        <p:tgtEl>
                                          <p:spTgt spid="10"/>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900"/>
                            </p:stCondLst>
                            <p:childTnLst>
                              <p:par>
                                <p:cTn fill="hold" grpId="0" id="28" nodeType="afterEffect" presetClass="entr" presetID="2" presetSubtype="3">
                                  <p:stCondLst>
                                    <p:cond delay="0"/>
                                  </p:stCondLst>
                                  <p:iterate type="lt">
                                    <p:tmPct val="6000"/>
                                  </p:iterate>
                                  <p:childTnLst>
                                    <p:set>
                                      <p:cBhvr>
                                        <p:cTn dur="1" fill="hold" id="29">
                                          <p:stCondLst>
                                            <p:cond delay="0"/>
                                          </p:stCondLst>
                                        </p:cTn>
                                        <p:tgtEl>
                                          <p:spTgt spid="7"/>
                                        </p:tgtEl>
                                        <p:attrNameLst>
                                          <p:attrName>style.visibility</p:attrName>
                                        </p:attrNameLst>
                                      </p:cBhvr>
                                      <p:to>
                                        <p:strVal val="visible"/>
                                      </p:to>
                                    </p:set>
                                    <p:anim calcmode="lin" valueType="num">
                                      <p:cBhvr additive="base">
                                        <p:cTn dur="500" fill="hold" id="30"/>
                                        <p:tgtEl>
                                          <p:spTgt spid="7"/>
                                        </p:tgtEl>
                                        <p:attrNameLst>
                                          <p:attrName>ppt_x</p:attrName>
                                        </p:attrNameLst>
                                      </p:cBhvr>
                                      <p:tavLst>
                                        <p:tav tm="0">
                                          <p:val>
                                            <p:strVal val="1+#ppt_w/2"/>
                                          </p:val>
                                        </p:tav>
                                        <p:tav tm="100000">
                                          <p:val>
                                            <p:strVal val="#ppt_x"/>
                                          </p:val>
                                        </p:tav>
                                      </p:tavLst>
                                    </p:anim>
                                    <p:anim calcmode="lin" valueType="num">
                                      <p:cBhvr additive="base">
                                        <p:cTn dur="500" fill="hold" id="31"/>
                                        <p:tgtEl>
                                          <p:spTgt spid="7"/>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2400"/>
                            </p:stCondLst>
                            <p:childTnLst>
                              <p:par>
                                <p:cTn fill="hold" grpId="0" id="33" nodeType="afterEffect" presetClass="entr" presetID="2" presetSubtype="2">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500" fill="hold" id="35"/>
                                        <p:tgtEl>
                                          <p:spTgt spid="8"/>
                                        </p:tgtEl>
                                        <p:attrNameLst>
                                          <p:attrName>ppt_x</p:attrName>
                                        </p:attrNameLst>
                                      </p:cBhvr>
                                      <p:tavLst>
                                        <p:tav tm="0">
                                          <p:val>
                                            <p:strVal val="1+#ppt_w/2"/>
                                          </p:val>
                                        </p:tav>
                                        <p:tav tm="100000">
                                          <p:val>
                                            <p:strVal val="#ppt_x"/>
                                          </p:val>
                                        </p:tav>
                                      </p:tavLst>
                                    </p:anim>
                                    <p:anim calcmode="lin" valueType="num">
                                      <p:cBhvr additive="base">
                                        <p:cTn dur="500" fill="hold" id="36"/>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10"/>
      <p:bldP grpId="0" spid="11"/>
      <p:bldP grpId="0" spid="1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2771800" y="2110599"/>
            <a:ext cx="3509803" cy="2534064"/>
          </a:xfrm>
          <a:prstGeom prst="rect">
            <a:avLst/>
          </a:prstGeom>
          <a:blipFill dpi="0" rotWithShape="1">
            <a:blip r:embed="rId3">
              <a:extLst>
                <a:ext uri="{28A0092B-C50C-407E-A947-70E740481C1C}">
                  <a14:useLocalDpi val="0"/>
                </a:ext>
              </a:extLst>
            </a:blip>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38158" y="4406899"/>
            <a:ext cx="2533642" cy="23981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a:spLocks noChangeArrowheads="1"/>
          </p:cNvSpPr>
          <p:nvPr/>
        </p:nvSpPr>
        <p:spPr bwMode="auto">
          <a:xfrm>
            <a:off x="430262" y="4434475"/>
            <a:ext cx="165735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z="1200">
                <a:solidFill>
                  <a:schemeClr val="bg1"/>
                </a:solidFill>
                <a:latin charset="-122" pitchFamily="34" typeface="微软雅黑"/>
                <a:ea charset="-122" pitchFamily="34" typeface="微软雅黑"/>
              </a:rPr>
              <a:t>输入户型面积   双图展示</a:t>
            </a:r>
          </a:p>
        </p:txBody>
      </p:sp>
      <p:sp>
        <p:nvSpPr>
          <p:cNvPr id="10" name="矩形 9"/>
          <p:cNvSpPr/>
          <p:nvPr/>
        </p:nvSpPr>
        <p:spPr>
          <a:xfrm>
            <a:off x="8154560" y="4406899"/>
            <a:ext cx="989440" cy="239819"/>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165119" y="4406899"/>
            <a:ext cx="989440" cy="239819"/>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281603" y="4406899"/>
            <a:ext cx="883516" cy="239819"/>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3"/>
          <p:cNvSpPr>
            <a:spLocks noChangeArrowheads="1"/>
          </p:cNvSpPr>
          <p:nvPr/>
        </p:nvSpPr>
        <p:spPr bwMode="auto">
          <a:xfrm>
            <a:off x="6543122" y="2110599"/>
            <a:ext cx="1875571" cy="803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项目内容：输入具体的户型</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项目时间：2008</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项目说明：这里可以是同一案例的组图，也可以是四两幅不同案例。</a:t>
            </a:r>
          </a:p>
        </p:txBody>
      </p:sp>
      <p:sp>
        <p:nvSpPr>
          <p:cNvPr id="13" name="矩形 12"/>
          <p:cNvSpPr/>
          <p:nvPr/>
        </p:nvSpPr>
        <p:spPr>
          <a:xfrm>
            <a:off x="238158" y="243065"/>
            <a:ext cx="2942171" cy="2124236"/>
          </a:xfrm>
          <a:prstGeom prst="rect">
            <a:avLst/>
          </a:prstGeom>
          <a:blipFill dpi="0" rotWithShape="1">
            <a:blip r:embed="rId4">
              <a:extLst>
                <a:ext uri="{28A0092B-C50C-407E-A947-70E740481C1C}">
                  <a14:useLocalDpi val="0"/>
                </a:ext>
              </a:extLst>
            </a:blip>
            <a:stretch>
              <a:fillRect b="-1959" t="-1959"/>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3"/>
          <p:cNvSpPr>
            <a:spLocks noChangeArrowheads="1"/>
          </p:cNvSpPr>
          <p:nvPr/>
        </p:nvSpPr>
        <p:spPr bwMode="auto">
          <a:xfrm>
            <a:off x="3347864" y="258231"/>
            <a:ext cx="1875571" cy="803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项目内容：输入具体的户型</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项目时间：2008</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项目说明：这里可以是同一案例的组图，也可以是四两幅不同案例。</a:t>
            </a:r>
          </a:p>
        </p:txBody>
      </p:sp>
    </p:spTree>
    <p:extLst>
      <p:ext uri="{BB962C8B-B14F-4D97-AF65-F5344CB8AC3E}">
        <p14:creationId val="1072579181"/>
      </p:ext>
    </p:extLst>
  </p:cSld>
  <p:clrMapOvr>
    <a:masterClrMapping/>
  </p:clrMapOvr>
  <p:transition advClick="0" advTm="6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9">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0-#ppt_w/2"/>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8">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0-#ppt_w/2"/>
                                          </p:val>
                                        </p:tav>
                                        <p:tav tm="100000">
                                          <p:val>
                                            <p:strVal val="#ppt_x"/>
                                          </p:val>
                                        </p:tav>
                                      </p:tavLst>
                                    </p:anim>
                                    <p:anim calcmode="lin" valueType="num">
                                      <p:cBhvr additive="base">
                                        <p:cTn dur="500" fill="hold" id="17"/>
                                        <p:tgtEl>
                                          <p:spTgt spid="6"/>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300"/>
                                  </p:stCondLst>
                                  <p:childTnLst>
                                    <p:set>
                                      <p:cBhvr>
                                        <p:cTn dur="1" fill="hold" id="19">
                                          <p:stCondLst>
                                            <p:cond delay="0"/>
                                          </p:stCondLst>
                                        </p:cTn>
                                        <p:tgtEl>
                                          <p:spTgt spid="12"/>
                                        </p:tgtEl>
                                        <p:attrNameLst>
                                          <p:attrName>style.visibility</p:attrName>
                                        </p:attrNameLst>
                                      </p:cBhvr>
                                      <p:to>
                                        <p:strVal val="visible"/>
                                      </p:to>
                                    </p:set>
                                    <p:anim calcmode="lin" valueType="num">
                                      <p:cBhvr additive="base">
                                        <p:cTn dur="500" fill="hold" id="20"/>
                                        <p:tgtEl>
                                          <p:spTgt spid="12"/>
                                        </p:tgtEl>
                                        <p:attrNameLst>
                                          <p:attrName>ppt_x</p:attrName>
                                        </p:attrNameLst>
                                      </p:cBhvr>
                                      <p:tavLst>
                                        <p:tav tm="0">
                                          <p:val>
                                            <p:strVal val="0-#ppt_w/2"/>
                                          </p:val>
                                        </p:tav>
                                        <p:tav tm="100000">
                                          <p:val>
                                            <p:strVal val="#ppt_x"/>
                                          </p:val>
                                        </p:tav>
                                      </p:tavLst>
                                    </p:anim>
                                    <p:anim calcmode="lin" valueType="num">
                                      <p:cBhvr additive="base">
                                        <p:cTn dur="500" fill="hold" id="21"/>
                                        <p:tgtEl>
                                          <p:spTgt spid="12"/>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60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500" fill="hold" id="24"/>
                                        <p:tgtEl>
                                          <p:spTgt spid="11"/>
                                        </p:tgtEl>
                                        <p:attrNameLst>
                                          <p:attrName>ppt_x</p:attrName>
                                        </p:attrNameLst>
                                      </p:cBhvr>
                                      <p:tavLst>
                                        <p:tav tm="0">
                                          <p:val>
                                            <p:strVal val="0-#ppt_w/2"/>
                                          </p:val>
                                        </p:tav>
                                        <p:tav tm="100000">
                                          <p:val>
                                            <p:strVal val="#ppt_x"/>
                                          </p:val>
                                        </p:tav>
                                      </p:tavLst>
                                    </p:anim>
                                    <p:anim calcmode="lin" valueType="num">
                                      <p:cBhvr additive="base">
                                        <p:cTn dur="500" fill="hold" id="25"/>
                                        <p:tgtEl>
                                          <p:spTgt spid="11"/>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900"/>
                                  </p:stCondLst>
                                  <p:childTnLst>
                                    <p:set>
                                      <p:cBhvr>
                                        <p:cTn dur="1" fill="hold" id="27">
                                          <p:stCondLst>
                                            <p:cond delay="0"/>
                                          </p:stCondLst>
                                        </p:cTn>
                                        <p:tgtEl>
                                          <p:spTgt spid="10"/>
                                        </p:tgtEl>
                                        <p:attrNameLst>
                                          <p:attrName>style.visibility</p:attrName>
                                        </p:attrNameLst>
                                      </p:cBhvr>
                                      <p:to>
                                        <p:strVal val="visible"/>
                                      </p:to>
                                    </p:set>
                                    <p:anim calcmode="lin" valueType="num">
                                      <p:cBhvr additive="base">
                                        <p:cTn dur="500" fill="hold" id="28"/>
                                        <p:tgtEl>
                                          <p:spTgt spid="10"/>
                                        </p:tgtEl>
                                        <p:attrNameLst>
                                          <p:attrName>ppt_x</p:attrName>
                                        </p:attrNameLst>
                                      </p:cBhvr>
                                      <p:tavLst>
                                        <p:tav tm="0">
                                          <p:val>
                                            <p:strVal val="0-#ppt_w/2"/>
                                          </p:val>
                                        </p:tav>
                                        <p:tav tm="100000">
                                          <p:val>
                                            <p:strVal val="#ppt_x"/>
                                          </p:val>
                                        </p:tav>
                                      </p:tavLst>
                                    </p:anim>
                                    <p:anim calcmode="lin" valueType="num">
                                      <p:cBhvr additive="base">
                                        <p:cTn dur="500" fill="hold" id="29"/>
                                        <p:tgtEl>
                                          <p:spTgt spid="10"/>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900"/>
                            </p:stCondLst>
                            <p:childTnLst>
                              <p:par>
                                <p:cTn fill="hold" grpId="0" id="31" nodeType="afterEffect" presetClass="entr" presetID="2" presetSubtype="3">
                                  <p:stCondLst>
                                    <p:cond delay="0"/>
                                  </p:stCondLst>
                                  <p:iterate type="lt">
                                    <p:tmPct val="6000"/>
                                  </p:iterate>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1+#ppt_w/2"/>
                                          </p:val>
                                        </p:tav>
                                        <p:tav tm="100000">
                                          <p:val>
                                            <p:strVal val="#ppt_x"/>
                                          </p:val>
                                        </p:tav>
                                      </p:tavLst>
                                    </p:anim>
                                    <p:anim calcmode="lin" valueType="num">
                                      <p:cBhvr additive="base">
                                        <p:cTn dur="500" fill="hold" id="34"/>
                                        <p:tgtEl>
                                          <p:spTgt spid="7"/>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2400"/>
                            </p:stCondLst>
                            <p:childTnLst>
                              <p:par>
                                <p:cTn fill="hold" grpId="0" id="36" nodeType="afterEffect" presetClass="entr" presetID="2" presetSubtype="2">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500" fill="hold" id="38"/>
                                        <p:tgtEl>
                                          <p:spTgt spid="14"/>
                                        </p:tgtEl>
                                        <p:attrNameLst>
                                          <p:attrName>ppt_x</p:attrName>
                                        </p:attrNameLst>
                                      </p:cBhvr>
                                      <p:tavLst>
                                        <p:tav tm="0">
                                          <p:val>
                                            <p:strVal val="1+#ppt_w/2"/>
                                          </p:val>
                                        </p:tav>
                                        <p:tav tm="100000">
                                          <p:val>
                                            <p:strVal val="#ppt_x"/>
                                          </p:val>
                                        </p:tav>
                                      </p:tavLst>
                                    </p:anim>
                                    <p:anim calcmode="lin" valueType="num">
                                      <p:cBhvr additive="base">
                                        <p:cTn dur="500" fill="hold" id="39"/>
                                        <p:tgtEl>
                                          <p:spTgt spid="14"/>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900"/>
                            </p:stCondLst>
                            <p:childTnLst>
                              <p:par>
                                <p:cTn fill="hold" grpId="0" id="41" nodeType="afterEffect" presetClass="entr" presetID="2" presetSubtype="2">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fill="hold" id="43"/>
                                        <p:tgtEl>
                                          <p:spTgt spid="15"/>
                                        </p:tgtEl>
                                        <p:attrNameLst>
                                          <p:attrName>ppt_x</p:attrName>
                                        </p:attrNameLst>
                                      </p:cBhvr>
                                      <p:tavLst>
                                        <p:tav tm="0">
                                          <p:val>
                                            <p:strVal val="1+#ppt_w/2"/>
                                          </p:val>
                                        </p:tav>
                                        <p:tav tm="100000">
                                          <p:val>
                                            <p:strVal val="#ppt_x"/>
                                          </p:val>
                                        </p:tav>
                                      </p:tavLst>
                                    </p:anim>
                                    <p:anim calcmode="lin" valueType="num">
                                      <p:cBhvr additive="base">
                                        <p:cTn dur="500" fill="hold" id="44"/>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0"/>
      <p:bldP grpId="0" spid="11"/>
      <p:bldP grpId="0" spid="12"/>
      <p:bldP grpId="0" spid="14"/>
      <p:bldP grpId="0" spid="13"/>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993648" y="734201"/>
            <a:ext cx="2512153" cy="1792800"/>
          </a:xfrm>
          <a:prstGeom prst="rect">
            <a:avLst/>
          </a:prstGeom>
          <a:blipFill dpi="0" rotWithShape="1">
            <a:blip r:embed="rId3">
              <a:extLst>
                <a:ext uri="{28A0092B-C50C-407E-A947-70E740481C1C}">
                  <a14:useLocalDpi val="0"/>
                </a:ext>
              </a:extLst>
            </a:blip>
            <a:stretch>
              <a:fillRect b="-2566" t="-2566"/>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547204" y="4406899"/>
            <a:ext cx="2637737" cy="23981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a:spLocks noChangeArrowheads="1"/>
          </p:cNvSpPr>
          <p:nvPr/>
        </p:nvSpPr>
        <p:spPr bwMode="auto">
          <a:xfrm>
            <a:off x="3941970" y="4434475"/>
            <a:ext cx="165735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z="1200">
                <a:solidFill>
                  <a:schemeClr val="bg1"/>
                </a:solidFill>
                <a:latin charset="-122" pitchFamily="34" typeface="微软雅黑"/>
                <a:ea charset="-122" pitchFamily="34" typeface="微软雅黑"/>
              </a:rPr>
              <a:t>输入户型面积   三图展示</a:t>
            </a:r>
          </a:p>
        </p:txBody>
      </p:sp>
      <p:sp>
        <p:nvSpPr>
          <p:cNvPr id="8" name="TextBox 3"/>
          <p:cNvSpPr>
            <a:spLocks noChangeArrowheads="1"/>
          </p:cNvSpPr>
          <p:nvPr/>
        </p:nvSpPr>
        <p:spPr bwMode="auto">
          <a:xfrm>
            <a:off x="6283508" y="648315"/>
            <a:ext cx="1875571" cy="803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项目内容：输入具体的户型</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项目时间：2008</a:t>
            </a:r>
          </a:p>
          <a:p>
            <a:pPr algn="just">
              <a:lnSpc>
                <a:spcPct val="150000"/>
              </a:lnSpc>
            </a:pPr>
            <a:r>
              <a:rPr altLang="en-US" b="1"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项目说明：这里可以是同一案例的组图，也可以是三幅不同案例。</a:t>
            </a:r>
          </a:p>
        </p:txBody>
      </p:sp>
      <p:sp>
        <p:nvSpPr>
          <p:cNvPr id="10" name="矩形 9"/>
          <p:cNvSpPr/>
          <p:nvPr/>
        </p:nvSpPr>
        <p:spPr>
          <a:xfrm>
            <a:off x="8154560" y="4406899"/>
            <a:ext cx="989440" cy="239819"/>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165119" y="4406899"/>
            <a:ext cx="989440" cy="239819"/>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175679" y="4406899"/>
            <a:ext cx="989440" cy="239819"/>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993648" y="2571579"/>
            <a:ext cx="2512153" cy="1792800"/>
          </a:xfrm>
          <a:prstGeom prst="rect">
            <a:avLst/>
          </a:prstGeom>
          <a:blipFill dpi="0" rotWithShape="1">
            <a:blip r:embed="rId4">
              <a:extLst>
                <a:ext uri="{28A0092B-C50C-407E-A947-70E740481C1C}">
                  <a14:useLocalDpi val="0"/>
                </a:ext>
              </a:extLst>
            </a:blip>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3547204" y="734201"/>
            <a:ext cx="2637737" cy="3630178"/>
          </a:xfrm>
          <a:prstGeom prst="rect">
            <a:avLst/>
          </a:prstGeom>
          <a:blipFill dpi="0" rotWithShape="1">
            <a:blip r:embed="rId5">
              <a:extLst>
                <a:ext uri="{28A0092B-C50C-407E-A947-70E740481C1C}">
                  <a14:useLocalDpi val="0"/>
                </a:ext>
              </a:extLst>
            </a:blip>
            <a:stretch>
              <a:fillRect b="-4496" t="-4496"/>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13246578"/>
      </p:ext>
    </p:extLst>
  </p:cSld>
  <p:clrMapOvr>
    <a:masterClrMapping/>
  </p:clrMapOvr>
  <p:transition advClick="0" advTm="6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2">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1+#ppt_w/2"/>
                                          </p:val>
                                        </p:tav>
                                        <p:tav tm="100000">
                                          <p:val>
                                            <p:strVal val="#ppt_x"/>
                                          </p:val>
                                        </p:tav>
                                      </p:tavLst>
                                    </p:anim>
                                    <p:anim calcmode="lin" valueType="num">
                                      <p:cBhvr additive="base">
                                        <p:cTn dur="500" fill="hold" id="12"/>
                                        <p:tgtEl>
                                          <p:spTgt spid="1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9">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 presetSubtype="8">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fill="hold" id="20"/>
                                        <p:tgtEl>
                                          <p:spTgt spid="6"/>
                                        </p:tgtEl>
                                        <p:attrNameLst>
                                          <p:attrName>ppt_x</p:attrName>
                                        </p:attrNameLst>
                                      </p:cBhvr>
                                      <p:tavLst>
                                        <p:tav tm="0">
                                          <p:val>
                                            <p:strVal val="0-#ppt_w/2"/>
                                          </p:val>
                                        </p:tav>
                                        <p:tav tm="100000">
                                          <p:val>
                                            <p:strVal val="#ppt_x"/>
                                          </p:val>
                                        </p:tav>
                                      </p:tavLst>
                                    </p:anim>
                                    <p:anim calcmode="lin" valueType="num">
                                      <p:cBhvr additive="base">
                                        <p:cTn dur="500" fill="hold" id="21"/>
                                        <p:tgtEl>
                                          <p:spTgt spid="6"/>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300"/>
                                  </p:stCondLst>
                                  <p:childTnLst>
                                    <p:set>
                                      <p:cBhvr>
                                        <p:cTn dur="1" fill="hold" id="23">
                                          <p:stCondLst>
                                            <p:cond delay="0"/>
                                          </p:stCondLst>
                                        </p:cTn>
                                        <p:tgtEl>
                                          <p:spTgt spid="12"/>
                                        </p:tgtEl>
                                        <p:attrNameLst>
                                          <p:attrName>style.visibility</p:attrName>
                                        </p:attrNameLst>
                                      </p:cBhvr>
                                      <p:to>
                                        <p:strVal val="visible"/>
                                      </p:to>
                                    </p:set>
                                    <p:anim calcmode="lin" valueType="num">
                                      <p:cBhvr additive="base">
                                        <p:cTn dur="500" fill="hold" id="24"/>
                                        <p:tgtEl>
                                          <p:spTgt spid="12"/>
                                        </p:tgtEl>
                                        <p:attrNameLst>
                                          <p:attrName>ppt_x</p:attrName>
                                        </p:attrNameLst>
                                      </p:cBhvr>
                                      <p:tavLst>
                                        <p:tav tm="0">
                                          <p:val>
                                            <p:strVal val="0-#ppt_w/2"/>
                                          </p:val>
                                        </p:tav>
                                        <p:tav tm="100000">
                                          <p:val>
                                            <p:strVal val="#ppt_x"/>
                                          </p:val>
                                        </p:tav>
                                      </p:tavLst>
                                    </p:anim>
                                    <p:anim calcmode="lin" valueType="num">
                                      <p:cBhvr additive="base">
                                        <p:cTn dur="500" fill="hold" id="25"/>
                                        <p:tgtEl>
                                          <p:spTgt spid="12"/>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600"/>
                                  </p:stCondLst>
                                  <p:childTnLst>
                                    <p:set>
                                      <p:cBhvr>
                                        <p:cTn dur="1" fill="hold" id="27">
                                          <p:stCondLst>
                                            <p:cond delay="0"/>
                                          </p:stCondLst>
                                        </p:cTn>
                                        <p:tgtEl>
                                          <p:spTgt spid="11"/>
                                        </p:tgtEl>
                                        <p:attrNameLst>
                                          <p:attrName>style.visibility</p:attrName>
                                        </p:attrNameLst>
                                      </p:cBhvr>
                                      <p:to>
                                        <p:strVal val="visible"/>
                                      </p:to>
                                    </p:set>
                                    <p:anim calcmode="lin" valueType="num">
                                      <p:cBhvr additive="base">
                                        <p:cTn dur="500" fill="hold" id="28"/>
                                        <p:tgtEl>
                                          <p:spTgt spid="11"/>
                                        </p:tgtEl>
                                        <p:attrNameLst>
                                          <p:attrName>ppt_x</p:attrName>
                                        </p:attrNameLst>
                                      </p:cBhvr>
                                      <p:tavLst>
                                        <p:tav tm="0">
                                          <p:val>
                                            <p:strVal val="0-#ppt_w/2"/>
                                          </p:val>
                                        </p:tav>
                                        <p:tav tm="100000">
                                          <p:val>
                                            <p:strVal val="#ppt_x"/>
                                          </p:val>
                                        </p:tav>
                                      </p:tavLst>
                                    </p:anim>
                                    <p:anim calcmode="lin" valueType="num">
                                      <p:cBhvr additive="base">
                                        <p:cTn dur="500" fill="hold" id="29"/>
                                        <p:tgtEl>
                                          <p:spTgt spid="11"/>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900"/>
                                  </p:stCondLst>
                                  <p:childTnLst>
                                    <p:set>
                                      <p:cBhvr>
                                        <p:cTn dur="1" fill="hold" id="31">
                                          <p:stCondLst>
                                            <p:cond delay="0"/>
                                          </p:stCondLst>
                                        </p:cTn>
                                        <p:tgtEl>
                                          <p:spTgt spid="10"/>
                                        </p:tgtEl>
                                        <p:attrNameLst>
                                          <p:attrName>style.visibility</p:attrName>
                                        </p:attrNameLst>
                                      </p:cBhvr>
                                      <p:to>
                                        <p:strVal val="visible"/>
                                      </p:to>
                                    </p:set>
                                    <p:anim calcmode="lin" valueType="num">
                                      <p:cBhvr additive="base">
                                        <p:cTn dur="500" fill="hold" id="32"/>
                                        <p:tgtEl>
                                          <p:spTgt spid="10"/>
                                        </p:tgtEl>
                                        <p:attrNameLst>
                                          <p:attrName>ppt_x</p:attrName>
                                        </p:attrNameLst>
                                      </p:cBhvr>
                                      <p:tavLst>
                                        <p:tav tm="0">
                                          <p:val>
                                            <p:strVal val="0-#ppt_w/2"/>
                                          </p:val>
                                        </p:tav>
                                        <p:tav tm="100000">
                                          <p:val>
                                            <p:strVal val="#ppt_x"/>
                                          </p:val>
                                        </p:tav>
                                      </p:tavLst>
                                    </p:anim>
                                    <p:anim calcmode="lin" valueType="num">
                                      <p:cBhvr additive="base">
                                        <p:cTn dur="500" fill="hold" id="33"/>
                                        <p:tgtEl>
                                          <p:spTgt spid="1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1900"/>
                            </p:stCondLst>
                            <p:childTnLst>
                              <p:par>
                                <p:cTn fill="hold" grpId="0" id="35" nodeType="afterEffect" presetClass="entr" presetID="2" presetSubtype="3">
                                  <p:stCondLst>
                                    <p:cond delay="0"/>
                                  </p:stCondLst>
                                  <p:iterate type="lt">
                                    <p:tmPct val="6000"/>
                                  </p:iterate>
                                  <p:childTnLst>
                                    <p:set>
                                      <p:cBhvr>
                                        <p:cTn dur="1" fill="hold" id="36">
                                          <p:stCondLst>
                                            <p:cond delay="0"/>
                                          </p:stCondLst>
                                        </p:cTn>
                                        <p:tgtEl>
                                          <p:spTgt spid="7"/>
                                        </p:tgtEl>
                                        <p:attrNameLst>
                                          <p:attrName>style.visibility</p:attrName>
                                        </p:attrNameLst>
                                      </p:cBhvr>
                                      <p:to>
                                        <p:strVal val="visible"/>
                                      </p:to>
                                    </p:set>
                                    <p:anim calcmode="lin" valueType="num">
                                      <p:cBhvr additive="base">
                                        <p:cTn dur="500" fill="hold" id="37"/>
                                        <p:tgtEl>
                                          <p:spTgt spid="7"/>
                                        </p:tgtEl>
                                        <p:attrNameLst>
                                          <p:attrName>ppt_x</p:attrName>
                                        </p:attrNameLst>
                                      </p:cBhvr>
                                      <p:tavLst>
                                        <p:tav tm="0">
                                          <p:val>
                                            <p:strVal val="1+#ppt_w/2"/>
                                          </p:val>
                                        </p:tav>
                                        <p:tav tm="100000">
                                          <p:val>
                                            <p:strVal val="#ppt_x"/>
                                          </p:val>
                                        </p:tav>
                                      </p:tavLst>
                                    </p:anim>
                                    <p:anim calcmode="lin" valueType="num">
                                      <p:cBhvr additive="base">
                                        <p:cTn dur="500" fill="hold" id="38"/>
                                        <p:tgtEl>
                                          <p:spTgt spid="7"/>
                                        </p:tgtEl>
                                        <p:attrNameLst>
                                          <p:attrName>ppt_y</p:attrName>
                                        </p:attrNameLst>
                                      </p:cBhvr>
                                      <p:tavLst>
                                        <p:tav tm="0">
                                          <p:val>
                                            <p:strVal val="0-#ppt_h/2"/>
                                          </p:val>
                                        </p:tav>
                                        <p:tav tm="100000">
                                          <p:val>
                                            <p:strVal val="#ppt_y"/>
                                          </p:val>
                                        </p:tav>
                                      </p:tavLst>
                                    </p:anim>
                                  </p:childTnLst>
                                </p:cTn>
                              </p:par>
                            </p:childTnLst>
                          </p:cTn>
                        </p:par>
                        <p:par>
                          <p:cTn fill="hold" id="39" nodeType="afterGroup">
                            <p:stCondLst>
                              <p:cond delay="2400"/>
                            </p:stCondLst>
                            <p:childTnLst>
                              <p:par>
                                <p:cTn fill="hold" grpId="0" id="40" nodeType="afterEffect" presetClass="entr" presetID="2" presetSubtype="2">
                                  <p:stCondLst>
                                    <p:cond delay="0"/>
                                  </p:stCondLst>
                                  <p:childTnLst>
                                    <p:set>
                                      <p:cBhvr>
                                        <p:cTn dur="1" fill="hold" id="41">
                                          <p:stCondLst>
                                            <p:cond delay="0"/>
                                          </p:stCondLst>
                                        </p:cTn>
                                        <p:tgtEl>
                                          <p:spTgt spid="8"/>
                                        </p:tgtEl>
                                        <p:attrNameLst>
                                          <p:attrName>style.visibility</p:attrName>
                                        </p:attrNameLst>
                                      </p:cBhvr>
                                      <p:to>
                                        <p:strVal val="visible"/>
                                      </p:to>
                                    </p:set>
                                    <p:anim calcmode="lin" valueType="num">
                                      <p:cBhvr additive="base">
                                        <p:cTn dur="500" fill="hold" id="42"/>
                                        <p:tgtEl>
                                          <p:spTgt spid="8"/>
                                        </p:tgtEl>
                                        <p:attrNameLst>
                                          <p:attrName>ppt_x</p:attrName>
                                        </p:attrNameLst>
                                      </p:cBhvr>
                                      <p:tavLst>
                                        <p:tav tm="0">
                                          <p:val>
                                            <p:strVal val="1+#ppt_w/2"/>
                                          </p:val>
                                        </p:tav>
                                        <p:tav tm="100000">
                                          <p:val>
                                            <p:strVal val="#ppt_x"/>
                                          </p:val>
                                        </p:tav>
                                      </p:tavLst>
                                    </p:anim>
                                    <p:anim calcmode="lin" valueType="num">
                                      <p:cBhvr additive="base">
                                        <p:cTn dur="500" fill="hold" id="43"/>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0"/>
      <p:bldP grpId="0" spid="11"/>
      <p:bldP grpId="0" spid="12"/>
      <p:bldP grpId="0" spid="13"/>
      <p:bldP grpId="0" spid="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865910" y="734201"/>
            <a:ext cx="2639892" cy="1792800"/>
          </a:xfrm>
          <a:prstGeom prst="rect">
            <a:avLst/>
          </a:prstGeom>
          <a:blipFill dpi="0" rotWithShape="1">
            <a:blip r:embed="rId3">
              <a:extLst>
                <a:ext uri="{28A0092B-C50C-407E-A947-70E740481C1C}">
                  <a14:useLocalDpi val="0"/>
                </a:ext>
              </a:extLst>
            </a:blip>
            <a:stretch>
              <a:fillRect b="-2566" t="-2566"/>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547204" y="4406899"/>
            <a:ext cx="2639892" cy="23981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a:spLocks noChangeArrowheads="1"/>
          </p:cNvSpPr>
          <p:nvPr/>
        </p:nvSpPr>
        <p:spPr bwMode="auto">
          <a:xfrm>
            <a:off x="3941970" y="4434475"/>
            <a:ext cx="174625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z="1200">
                <a:solidFill>
                  <a:schemeClr val="bg1"/>
                </a:solidFill>
                <a:latin charset="-122" pitchFamily="34" typeface="微软雅黑"/>
                <a:ea charset="-122" pitchFamily="34" typeface="微软雅黑"/>
              </a:rPr>
              <a:t>输入户型面积     四图展示</a:t>
            </a:r>
          </a:p>
        </p:txBody>
      </p:sp>
      <p:sp>
        <p:nvSpPr>
          <p:cNvPr id="8" name="TextBox 3"/>
          <p:cNvSpPr>
            <a:spLocks noChangeArrowheads="1"/>
          </p:cNvSpPr>
          <p:nvPr/>
        </p:nvSpPr>
        <p:spPr bwMode="auto">
          <a:xfrm>
            <a:off x="6283508" y="648315"/>
            <a:ext cx="1875571" cy="803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mtClean="0"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项目内容：输入具体的户型</a:t>
            </a:r>
          </a:p>
          <a:p>
            <a:pPr algn="just">
              <a:lnSpc>
                <a:spcPct val="150000"/>
              </a:lnSpc>
            </a:pPr>
            <a:r>
              <a:rPr altLang="en-US" b="1" lang="zh-CN" smtClean="0"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项目时间：2008</a:t>
            </a:r>
          </a:p>
          <a:p>
            <a:pPr algn="just">
              <a:lnSpc>
                <a:spcPct val="150000"/>
              </a:lnSpc>
            </a:pPr>
            <a:r>
              <a:rPr altLang="en-US" b="1" lang="zh-CN" smtClean="0"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项目说明：这里可以是同一案例的组图，也可以是四幅不同案例。</a:t>
            </a:r>
          </a:p>
        </p:txBody>
      </p:sp>
      <p:sp>
        <p:nvSpPr>
          <p:cNvPr id="10" name="矩形 9"/>
          <p:cNvSpPr/>
          <p:nvPr/>
        </p:nvSpPr>
        <p:spPr>
          <a:xfrm>
            <a:off x="8154560" y="4406899"/>
            <a:ext cx="989440" cy="239819"/>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165119" y="4406899"/>
            <a:ext cx="989440" cy="239819"/>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175679" y="4406899"/>
            <a:ext cx="989440" cy="239819"/>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865910" y="2571579"/>
            <a:ext cx="2639892" cy="1792800"/>
          </a:xfrm>
          <a:prstGeom prst="rect">
            <a:avLst/>
          </a:prstGeom>
          <a:blipFill dpi="0" rotWithShape="1">
            <a:blip r:embed="rId4">
              <a:extLst>
                <a:ext uri="{28A0092B-C50C-407E-A947-70E740481C1C}">
                  <a14:useLocalDpi val="0"/>
                </a:ext>
              </a:extLst>
            </a:blip>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3547204" y="734201"/>
            <a:ext cx="2639892" cy="1792800"/>
          </a:xfrm>
          <a:prstGeom prst="rect">
            <a:avLst/>
          </a:prstGeom>
          <a:blipFill dpi="0" rotWithShape="1">
            <a:blip r:embed="rId5">
              <a:extLst>
                <a:ext uri="{28A0092B-C50C-407E-A947-70E740481C1C}">
                  <a14:useLocalDpi val="0"/>
                </a:ext>
              </a:extLst>
            </a:blip>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3547204" y="2571579"/>
            <a:ext cx="2639892" cy="1792800"/>
          </a:xfrm>
          <a:prstGeom prst="rect">
            <a:avLst/>
          </a:prstGeom>
          <a:blipFill dpi="0" rotWithShape="1">
            <a:blip r:embed="rId6">
              <a:extLst>
                <a:ext uri="{28A0092B-C50C-407E-A947-70E740481C1C}">
                  <a14:useLocalDpi val="0"/>
                </a:ext>
              </a:extLst>
            </a:blip>
            <a:stretch>
              <a:fillRect/>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20996409"/>
      </p:ext>
    </p:extLst>
  </p:cSld>
  <p:clrMapOvr>
    <a:masterClrMapping/>
  </p:clrMapOvr>
  <p:transition advClick="0" advTm="6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2">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500" fill="hold" id="11"/>
                                        <p:tgtEl>
                                          <p:spTgt spid="17"/>
                                        </p:tgtEl>
                                        <p:attrNameLst>
                                          <p:attrName>ppt_x</p:attrName>
                                        </p:attrNameLst>
                                      </p:cBhvr>
                                      <p:tavLst>
                                        <p:tav tm="0">
                                          <p:val>
                                            <p:strVal val="1+#ppt_w/2"/>
                                          </p:val>
                                        </p:tav>
                                        <p:tav tm="100000">
                                          <p:val>
                                            <p:strVal val="#ppt_x"/>
                                          </p:val>
                                        </p:tav>
                                      </p:tavLst>
                                    </p:anim>
                                    <p:anim calcmode="lin" valueType="num">
                                      <p:cBhvr additive="base">
                                        <p:cTn dur="500" fill="hold" id="12"/>
                                        <p:tgtEl>
                                          <p:spTgt spid="17"/>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6">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1+#ppt_w/2"/>
                                          </p:val>
                                        </p:tav>
                                        <p:tav tm="100000">
                                          <p:val>
                                            <p:strVal val="#ppt_x"/>
                                          </p:val>
                                        </p:tav>
                                      </p:tavLst>
                                    </p:anim>
                                    <p:anim calcmode="lin" valueType="num">
                                      <p:cBhvr additive="base">
                                        <p:cTn dur="500" fill="hold" id="16"/>
                                        <p:tgtEl>
                                          <p:spTgt spid="18"/>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9">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0-#ppt_w/2"/>
                                          </p:val>
                                        </p:tav>
                                        <p:tav tm="100000">
                                          <p:val>
                                            <p:strVal val="#ppt_x"/>
                                          </p:val>
                                        </p:tav>
                                      </p:tavLst>
                                    </p:anim>
                                    <p:anim calcmode="lin" valueType="num">
                                      <p:cBhvr additive="base">
                                        <p:cTn dur="500" fill="hold" id="20"/>
                                        <p:tgtEl>
                                          <p:spTgt spid="5"/>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2" presetSubtype="8">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additive="base">
                                        <p:cTn dur="500" fill="hold" id="24"/>
                                        <p:tgtEl>
                                          <p:spTgt spid="6"/>
                                        </p:tgtEl>
                                        <p:attrNameLst>
                                          <p:attrName>ppt_x</p:attrName>
                                        </p:attrNameLst>
                                      </p:cBhvr>
                                      <p:tavLst>
                                        <p:tav tm="0">
                                          <p:val>
                                            <p:strVal val="0-#ppt_w/2"/>
                                          </p:val>
                                        </p:tav>
                                        <p:tav tm="100000">
                                          <p:val>
                                            <p:strVal val="#ppt_x"/>
                                          </p:val>
                                        </p:tav>
                                      </p:tavLst>
                                    </p:anim>
                                    <p:anim calcmode="lin" valueType="num">
                                      <p:cBhvr additive="base">
                                        <p:cTn dur="500" fill="hold" id="25"/>
                                        <p:tgtEl>
                                          <p:spTgt spid="6"/>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30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fill="hold" id="28"/>
                                        <p:tgtEl>
                                          <p:spTgt spid="12"/>
                                        </p:tgtEl>
                                        <p:attrNameLst>
                                          <p:attrName>ppt_x</p:attrName>
                                        </p:attrNameLst>
                                      </p:cBhvr>
                                      <p:tavLst>
                                        <p:tav tm="0">
                                          <p:val>
                                            <p:strVal val="0-#ppt_w/2"/>
                                          </p:val>
                                        </p:tav>
                                        <p:tav tm="100000">
                                          <p:val>
                                            <p:strVal val="#ppt_x"/>
                                          </p:val>
                                        </p:tav>
                                      </p:tavLst>
                                    </p:anim>
                                    <p:anim calcmode="lin" valueType="num">
                                      <p:cBhvr additive="base">
                                        <p:cTn dur="500" fill="hold" id="29"/>
                                        <p:tgtEl>
                                          <p:spTgt spid="12"/>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600"/>
                                  </p:stCondLst>
                                  <p:childTnLst>
                                    <p:set>
                                      <p:cBhvr>
                                        <p:cTn dur="1" fill="hold" id="31">
                                          <p:stCondLst>
                                            <p:cond delay="0"/>
                                          </p:stCondLst>
                                        </p:cTn>
                                        <p:tgtEl>
                                          <p:spTgt spid="11"/>
                                        </p:tgtEl>
                                        <p:attrNameLst>
                                          <p:attrName>style.visibility</p:attrName>
                                        </p:attrNameLst>
                                      </p:cBhvr>
                                      <p:to>
                                        <p:strVal val="visible"/>
                                      </p:to>
                                    </p:set>
                                    <p:anim calcmode="lin" valueType="num">
                                      <p:cBhvr additive="base">
                                        <p:cTn dur="500" fill="hold" id="32"/>
                                        <p:tgtEl>
                                          <p:spTgt spid="11"/>
                                        </p:tgtEl>
                                        <p:attrNameLst>
                                          <p:attrName>ppt_x</p:attrName>
                                        </p:attrNameLst>
                                      </p:cBhvr>
                                      <p:tavLst>
                                        <p:tav tm="0">
                                          <p:val>
                                            <p:strVal val="0-#ppt_w/2"/>
                                          </p:val>
                                        </p:tav>
                                        <p:tav tm="100000">
                                          <p:val>
                                            <p:strVal val="#ppt_x"/>
                                          </p:val>
                                        </p:tav>
                                      </p:tavLst>
                                    </p:anim>
                                    <p:anim calcmode="lin" valueType="num">
                                      <p:cBhvr additive="base">
                                        <p:cTn dur="500" fill="hold" id="33"/>
                                        <p:tgtEl>
                                          <p:spTgt spid="11"/>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90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500" fill="hold" id="36"/>
                                        <p:tgtEl>
                                          <p:spTgt spid="10"/>
                                        </p:tgtEl>
                                        <p:attrNameLst>
                                          <p:attrName>ppt_x</p:attrName>
                                        </p:attrNameLst>
                                      </p:cBhvr>
                                      <p:tavLst>
                                        <p:tav tm="0">
                                          <p:val>
                                            <p:strVal val="0-#ppt_w/2"/>
                                          </p:val>
                                        </p:tav>
                                        <p:tav tm="100000">
                                          <p:val>
                                            <p:strVal val="#ppt_x"/>
                                          </p:val>
                                        </p:tav>
                                      </p:tavLst>
                                    </p:anim>
                                    <p:anim calcmode="lin" valueType="num">
                                      <p:cBhvr additive="base">
                                        <p:cTn dur="500" fill="hold" id="37"/>
                                        <p:tgtEl>
                                          <p:spTgt spid="10"/>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1900"/>
                            </p:stCondLst>
                            <p:childTnLst>
                              <p:par>
                                <p:cTn fill="hold" grpId="0" id="39" nodeType="afterEffect" presetClass="entr" presetID="2" presetSubtype="3">
                                  <p:stCondLst>
                                    <p:cond delay="0"/>
                                  </p:stCondLst>
                                  <p:iterate type="lt">
                                    <p:tmPct val="6000"/>
                                  </p:iterate>
                                  <p:childTnLst>
                                    <p:set>
                                      <p:cBhvr>
                                        <p:cTn dur="1" fill="hold" id="40">
                                          <p:stCondLst>
                                            <p:cond delay="0"/>
                                          </p:stCondLst>
                                        </p:cTn>
                                        <p:tgtEl>
                                          <p:spTgt spid="7"/>
                                        </p:tgtEl>
                                        <p:attrNameLst>
                                          <p:attrName>style.visibility</p:attrName>
                                        </p:attrNameLst>
                                      </p:cBhvr>
                                      <p:to>
                                        <p:strVal val="visible"/>
                                      </p:to>
                                    </p:set>
                                    <p:anim calcmode="lin" valueType="num">
                                      <p:cBhvr additive="base">
                                        <p:cTn dur="500" fill="hold" id="41"/>
                                        <p:tgtEl>
                                          <p:spTgt spid="7"/>
                                        </p:tgtEl>
                                        <p:attrNameLst>
                                          <p:attrName>ppt_x</p:attrName>
                                        </p:attrNameLst>
                                      </p:cBhvr>
                                      <p:tavLst>
                                        <p:tav tm="0">
                                          <p:val>
                                            <p:strVal val="1+#ppt_w/2"/>
                                          </p:val>
                                        </p:tav>
                                        <p:tav tm="100000">
                                          <p:val>
                                            <p:strVal val="#ppt_x"/>
                                          </p:val>
                                        </p:tav>
                                      </p:tavLst>
                                    </p:anim>
                                    <p:anim calcmode="lin" valueType="num">
                                      <p:cBhvr additive="base">
                                        <p:cTn dur="500" fill="hold" id="42"/>
                                        <p:tgtEl>
                                          <p:spTgt spid="7"/>
                                        </p:tgtEl>
                                        <p:attrNameLst>
                                          <p:attrName>ppt_y</p:attrName>
                                        </p:attrNameLst>
                                      </p:cBhvr>
                                      <p:tavLst>
                                        <p:tav tm="0">
                                          <p:val>
                                            <p:strVal val="0-#ppt_h/2"/>
                                          </p:val>
                                        </p:tav>
                                        <p:tav tm="100000">
                                          <p:val>
                                            <p:strVal val="#ppt_y"/>
                                          </p:val>
                                        </p:tav>
                                      </p:tavLst>
                                    </p:anim>
                                  </p:childTnLst>
                                </p:cTn>
                              </p:par>
                            </p:childTnLst>
                          </p:cTn>
                        </p:par>
                        <p:par>
                          <p:cTn fill="hold" id="43" nodeType="afterGroup">
                            <p:stCondLst>
                              <p:cond delay="2400"/>
                            </p:stCondLst>
                            <p:childTnLst>
                              <p:par>
                                <p:cTn fill="hold" grpId="0" id="44" nodeType="afterEffect" presetClass="entr" presetID="2" presetSubtype="2">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additive="base">
                                        <p:cTn dur="500" fill="hold" id="46"/>
                                        <p:tgtEl>
                                          <p:spTgt spid="8"/>
                                        </p:tgtEl>
                                        <p:attrNameLst>
                                          <p:attrName>ppt_x</p:attrName>
                                        </p:attrNameLst>
                                      </p:cBhvr>
                                      <p:tavLst>
                                        <p:tav tm="0">
                                          <p:val>
                                            <p:strVal val="1+#ppt_w/2"/>
                                          </p:val>
                                        </p:tav>
                                        <p:tav tm="100000">
                                          <p:val>
                                            <p:strVal val="#ppt_x"/>
                                          </p:val>
                                        </p:tav>
                                      </p:tavLst>
                                    </p:anim>
                                    <p:anim calcmode="lin" valueType="num">
                                      <p:cBhvr additive="base">
                                        <p:cTn dur="500" fill="hold" id="47"/>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0"/>
      <p:bldP grpId="0" spid="11"/>
      <p:bldP grpId="0" spid="12"/>
      <p:bldP grpId="0" spid="13"/>
      <p:bldP grpId="0" spid="17"/>
      <p:bldP grpId="0" spid="1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212692" y="1804950"/>
            <a:ext cx="2137150" cy="1533600"/>
          </a:xfrm>
          <a:prstGeom prst="rect">
            <a:avLst/>
          </a:prstGeom>
          <a:blipFill dpi="0" rotWithShape="1">
            <a:blip r:embed="rId3">
              <a:extLst>
                <a:ext uri="{28A0092B-C50C-407E-A947-70E740481C1C}">
                  <a14:useLocalDpi val="0"/>
                </a:ext>
              </a:extLst>
            </a:blip>
            <a:stretch>
              <a:fillRect l="-3832" r="-38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212692" y="231490"/>
            <a:ext cx="2137150" cy="1533600"/>
          </a:xfrm>
          <a:prstGeom prst="rect">
            <a:avLst/>
          </a:prstGeom>
          <a:blipFill dpi="0" rotWithShape="1">
            <a:blip r:embed="rId4">
              <a:extLst>
                <a:ext uri="{28A0092B-C50C-407E-A947-70E740481C1C}">
                  <a14:useLocalDpi val="0"/>
                </a:ext>
              </a:extLst>
            </a:blip>
            <a:stretch>
              <a:fillRect l="-3765" r="-313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398902" y="231490"/>
            <a:ext cx="2137150" cy="1533600"/>
          </a:xfrm>
          <a:prstGeom prst="rect">
            <a:avLst/>
          </a:prstGeom>
          <a:blipFill dpi="0" rotWithShape="1">
            <a:blip r:embed="rId5">
              <a:extLst>
                <a:ext uri="{28A0092B-C50C-407E-A947-70E740481C1C}">
                  <a14:useLocalDpi val="0"/>
                </a:ext>
              </a:extLst>
            </a:blip>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585112" y="231490"/>
            <a:ext cx="2137150" cy="1533600"/>
          </a:xfrm>
          <a:prstGeom prst="rect">
            <a:avLst/>
          </a:prstGeom>
          <a:blipFill dpi="0" rotWithShape="1">
            <a:blip r:embed="rId6">
              <a:extLst>
                <a:ext uri="{28A0092B-C50C-407E-A947-70E740481C1C}">
                  <a14:useLocalDpi val="0"/>
                </a:ext>
              </a:extLst>
            </a:blip>
            <a:stretch>
              <a:fillRect l="-4895" r="-48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6771323" y="231490"/>
            <a:ext cx="2137150" cy="1533600"/>
          </a:xfrm>
          <a:prstGeom prst="rect">
            <a:avLst/>
          </a:prstGeom>
          <a:blipFill dpi="0" rotWithShape="1">
            <a:blip r:embed="rId7">
              <a:extLst>
                <a:ext uri="{28A0092B-C50C-407E-A947-70E740481C1C}">
                  <a14:useLocalDpi val="0"/>
                </a:ext>
              </a:extLst>
            </a:blip>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212692" y="3378410"/>
            <a:ext cx="2137150" cy="1533600"/>
          </a:xfrm>
          <a:prstGeom prst="rect">
            <a:avLst/>
          </a:prstGeom>
          <a:blipFill dpi="0" rotWithShape="1">
            <a:blip r:embed="rId6">
              <a:extLst>
                <a:ext uri="{28A0092B-C50C-407E-A947-70E740481C1C}">
                  <a14:useLocalDpi val="0"/>
                </a:ext>
              </a:extLst>
            </a:blip>
            <a:stretch>
              <a:fillRect l="-4895" r="-48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398902" y="3378410"/>
            <a:ext cx="2137150" cy="1533600"/>
          </a:xfrm>
          <a:prstGeom prst="rect">
            <a:avLst/>
          </a:prstGeom>
          <a:blipFill dpi="0" rotWithShape="1">
            <a:blip r:embed="rId8">
              <a:extLst>
                <a:ext uri="{28A0092B-C50C-407E-A947-70E740481C1C}">
                  <a14:useLocalDpi val="0"/>
                </a:ext>
              </a:extLst>
            </a:blip>
            <a:stretch>
              <a:fillRect l="-620" r="-620"/>
            </a:stretch>
          </a:blip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585112" y="3378410"/>
            <a:ext cx="2137150" cy="1533600"/>
          </a:xfrm>
          <a:prstGeom prst="rect">
            <a:avLst/>
          </a:prstGeom>
          <a:blipFill dpi="0" rotWithShape="1">
            <a:blip r:embed="rId9">
              <a:extLst>
                <a:ext uri="{28A0092B-C50C-407E-A947-70E740481C1C}">
                  <a14:useLocalDpi val="0"/>
                </a:ext>
              </a:extLst>
            </a:blip>
            <a:stretch>
              <a:fillRect l="-3712" r="-37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6771323" y="3378410"/>
            <a:ext cx="2137150" cy="1533600"/>
          </a:xfrm>
          <a:prstGeom prst="rect">
            <a:avLst/>
          </a:prstGeom>
          <a:blipFill dpi="0" rotWithShape="1">
            <a:blip r:embed="rId4">
              <a:extLst>
                <a:ext uri="{28A0092B-C50C-407E-A947-70E740481C1C}">
                  <a14:useLocalDpi val="0"/>
                </a:ext>
              </a:extLst>
            </a:blip>
            <a:stretch>
              <a:fillRect l="-2567" r="-32537"/>
            </a:stretch>
          </a:blip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398902" y="1804950"/>
            <a:ext cx="4323360" cy="15336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6771323" y="1804950"/>
            <a:ext cx="2137150" cy="1533600"/>
          </a:xfrm>
          <a:prstGeom prst="rect">
            <a:avLst/>
          </a:prstGeom>
          <a:blipFill dpi="0" rotWithShape="1">
            <a:blip r:embed="rId8">
              <a:extLst>
                <a:ext uri="{28A0092B-C50C-407E-A947-70E740481C1C}">
                  <a14:useLocalDpi val="0"/>
                </a:ext>
              </a:extLst>
            </a:blip>
            <a:stretch>
              <a:fillRect l="-620" r="-6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TextBox 3"/>
          <p:cNvSpPr>
            <a:spLocks noChangeArrowheads="1"/>
          </p:cNvSpPr>
          <p:nvPr/>
        </p:nvSpPr>
        <p:spPr bwMode="auto">
          <a:xfrm>
            <a:off x="2529690" y="2283718"/>
            <a:ext cx="1875571" cy="62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mtClean="0" sz="800">
                <a:solidFill>
                  <a:schemeClr val="bg1"/>
                </a:solidFill>
                <a:latin charset="-122" pitchFamily="34" typeface="微软雅黑"/>
                <a:ea charset="-122" pitchFamily="34" typeface="微软雅黑"/>
                <a:cs charset="0" pitchFamily="34" typeface="Arial"/>
                <a:sym charset="-122" panose="02010600030101010101" pitchFamily="2" typeface="宋体"/>
              </a:rPr>
              <a:t>项目内容：输入具体的户型</a:t>
            </a:r>
          </a:p>
          <a:p>
            <a:pPr algn="just">
              <a:lnSpc>
                <a:spcPct val="150000"/>
              </a:lnSpc>
            </a:pPr>
            <a:r>
              <a:rPr altLang="en-US" b="1" lang="zh-CN" smtClean="0"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a:p>
            <a:pPr algn="just">
              <a:lnSpc>
                <a:spcPct val="150000"/>
              </a:lnSpc>
            </a:pPr>
            <a:r>
              <a:rPr altLang="en-US" b="1" lang="zh-CN" smtClean="0" sz="800">
                <a:solidFill>
                  <a:schemeClr val="bg1"/>
                </a:solidFill>
                <a:latin charset="-122" pitchFamily="34" typeface="微软雅黑"/>
                <a:ea charset="-122" pitchFamily="34" typeface="微软雅黑"/>
                <a:cs charset="0" pitchFamily="34" typeface="Arial"/>
                <a:sym charset="-122" panose="02010600030101010101" pitchFamily="2" typeface="宋体"/>
              </a:rPr>
              <a:t>项目说明：这里可以做简要说明。</a:t>
            </a:r>
          </a:p>
        </p:txBody>
      </p:sp>
      <p:sp>
        <p:nvSpPr>
          <p:cNvPr id="23" name="TextBox 3"/>
          <p:cNvSpPr>
            <a:spLocks noChangeArrowheads="1"/>
          </p:cNvSpPr>
          <p:nvPr/>
        </p:nvSpPr>
        <p:spPr bwMode="auto">
          <a:xfrm>
            <a:off x="4715901" y="2283718"/>
            <a:ext cx="1875571" cy="62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项目内容：输入具体的户型</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项目时间：2008</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项目说明：这里可以做简要说明。</a:t>
            </a:r>
          </a:p>
        </p:txBody>
      </p:sp>
      <p:cxnSp>
        <p:nvCxnSpPr>
          <p:cNvPr id="25" name="直接连接符 24"/>
          <p:cNvCxnSpPr/>
          <p:nvPr/>
        </p:nvCxnSpPr>
        <p:spPr>
          <a:xfrm flipH="1">
            <a:off x="4536052" y="2067694"/>
            <a:ext cx="0" cy="100811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11654878"/>
      </p:ext>
    </p:extLst>
  </p:cSld>
  <p:clrMapOvr>
    <a:masterClrMapping/>
  </p:clrMapOvr>
  <p:transition advClick="0" advTm="6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grpId="0" id="10" nodeType="withEffect" presetClass="entr" presetID="2" presetSubtype="9">
                                  <p:stCondLst>
                                    <p:cond delay="50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0-#ppt_w/2"/>
                                          </p:val>
                                        </p:tav>
                                        <p:tav tm="100000">
                                          <p:val>
                                            <p:strVal val="#ppt_x"/>
                                          </p:val>
                                        </p:tav>
                                      </p:tavLst>
                                    </p:anim>
                                    <p:anim calcmode="lin" valueType="num">
                                      <p:cBhvr additive="base">
                                        <p:cTn dur="500" fill="hold" id="13"/>
                                        <p:tgtEl>
                                          <p:spTgt spid="4"/>
                                        </p:tgtEl>
                                        <p:attrNameLst>
                                          <p:attrName>ppt_y</p:attrName>
                                        </p:attrNameLst>
                                      </p:cBhvr>
                                      <p:tavLst>
                                        <p:tav tm="0">
                                          <p:val>
                                            <p:strVal val="0-#ppt_h/2"/>
                                          </p:val>
                                        </p:tav>
                                        <p:tav tm="100000">
                                          <p:val>
                                            <p:strVal val="#ppt_y"/>
                                          </p:val>
                                        </p:tav>
                                      </p:tavLst>
                                    </p:anim>
                                  </p:childTnLst>
                                </p:cTn>
                              </p:par>
                              <p:par>
                                <p:cTn fill="hold" grpId="0" id="14" nodeType="withEffect" presetClass="entr" presetID="2" presetSubtype="3">
                                  <p:stCondLst>
                                    <p:cond delay="50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1+#ppt_w/2"/>
                                          </p:val>
                                        </p:tav>
                                        <p:tav tm="100000">
                                          <p:val>
                                            <p:strVal val="#ppt_x"/>
                                          </p:val>
                                        </p:tav>
                                      </p:tavLst>
                                    </p:anim>
                                    <p:anim calcmode="lin" valueType="num">
                                      <p:cBhvr additive="base">
                                        <p:cTn dur="500" fill="hold" id="17"/>
                                        <p:tgtEl>
                                          <p:spTgt spid="6"/>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12">
                                  <p:stCondLst>
                                    <p:cond delay="50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500" fill="hold" id="20"/>
                                        <p:tgtEl>
                                          <p:spTgt spid="8"/>
                                        </p:tgtEl>
                                        <p:attrNameLst>
                                          <p:attrName>ppt_x</p:attrName>
                                        </p:attrNameLst>
                                      </p:cBhvr>
                                      <p:tavLst>
                                        <p:tav tm="0">
                                          <p:val>
                                            <p:strVal val="0-#ppt_w/2"/>
                                          </p:val>
                                        </p:tav>
                                        <p:tav tm="100000">
                                          <p:val>
                                            <p:strVal val="#ppt_x"/>
                                          </p:val>
                                        </p:tav>
                                      </p:tavLst>
                                    </p:anim>
                                    <p:anim calcmode="lin" valueType="num">
                                      <p:cBhvr additive="base">
                                        <p:cTn dur="500" fill="hold" id="21"/>
                                        <p:tgtEl>
                                          <p:spTgt spid="8"/>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6">
                                  <p:stCondLst>
                                    <p:cond delay="50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500" fill="hold" id="24"/>
                                        <p:tgtEl>
                                          <p:spTgt spid="10"/>
                                        </p:tgtEl>
                                        <p:attrNameLst>
                                          <p:attrName>ppt_x</p:attrName>
                                        </p:attrNameLst>
                                      </p:cBhvr>
                                      <p:tavLst>
                                        <p:tav tm="0">
                                          <p:val>
                                            <p:strVal val="1+#ppt_w/2"/>
                                          </p:val>
                                        </p:tav>
                                        <p:tav tm="100000">
                                          <p:val>
                                            <p:strVal val="#ppt_x"/>
                                          </p:val>
                                        </p:tav>
                                      </p:tavLst>
                                    </p:anim>
                                    <p:anim calcmode="lin" valueType="num">
                                      <p:cBhvr additive="base">
                                        <p:cTn dur="500" fill="hold" id="25"/>
                                        <p:tgtEl>
                                          <p:spTgt spid="10"/>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8">
                                  <p:stCondLst>
                                    <p:cond delay="500"/>
                                  </p:stCondLst>
                                  <p:childTnLst>
                                    <p:set>
                                      <p:cBhvr>
                                        <p:cTn dur="1" fill="hold" id="27">
                                          <p:stCondLst>
                                            <p:cond delay="0"/>
                                          </p:stCondLst>
                                        </p:cTn>
                                        <p:tgtEl>
                                          <p:spTgt spid="13"/>
                                        </p:tgtEl>
                                        <p:attrNameLst>
                                          <p:attrName>style.visibility</p:attrName>
                                        </p:attrNameLst>
                                      </p:cBhvr>
                                      <p:to>
                                        <p:strVal val="visible"/>
                                      </p:to>
                                    </p:set>
                                    <p:anim calcmode="lin" valueType="num">
                                      <p:cBhvr additive="base">
                                        <p:cTn dur="500" fill="hold" id="28"/>
                                        <p:tgtEl>
                                          <p:spTgt spid="13"/>
                                        </p:tgtEl>
                                        <p:attrNameLst>
                                          <p:attrName>ppt_x</p:attrName>
                                        </p:attrNameLst>
                                      </p:cBhvr>
                                      <p:tavLst>
                                        <p:tav tm="0">
                                          <p:val>
                                            <p:strVal val="0-#ppt_w/2"/>
                                          </p:val>
                                        </p:tav>
                                        <p:tav tm="100000">
                                          <p:val>
                                            <p:strVal val="#ppt_x"/>
                                          </p:val>
                                        </p:tav>
                                      </p:tavLst>
                                    </p:anim>
                                    <p:anim calcmode="lin" valueType="num">
                                      <p:cBhvr additive="base">
                                        <p:cTn dur="500" fill="hold" id="29"/>
                                        <p:tgtEl>
                                          <p:spTgt spid="13"/>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2" presetSubtype="9">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500" fill="hold" id="33"/>
                                        <p:tgtEl>
                                          <p:spTgt spid="5"/>
                                        </p:tgtEl>
                                        <p:attrNameLst>
                                          <p:attrName>ppt_x</p:attrName>
                                        </p:attrNameLst>
                                      </p:cBhvr>
                                      <p:tavLst>
                                        <p:tav tm="0">
                                          <p:val>
                                            <p:strVal val="0-#ppt_w/2"/>
                                          </p:val>
                                        </p:tav>
                                        <p:tav tm="100000">
                                          <p:val>
                                            <p:strVal val="#ppt_x"/>
                                          </p:val>
                                        </p:tav>
                                      </p:tavLst>
                                    </p:anim>
                                    <p:anim calcmode="lin" valueType="num">
                                      <p:cBhvr additive="base">
                                        <p:cTn dur="500" fill="hold" id="34"/>
                                        <p:tgtEl>
                                          <p:spTgt spid="5"/>
                                        </p:tgtEl>
                                        <p:attrNameLst>
                                          <p:attrName>ppt_y</p:attrName>
                                        </p:attrNameLst>
                                      </p:cBhvr>
                                      <p:tavLst>
                                        <p:tav tm="0">
                                          <p:val>
                                            <p:strVal val="0-#ppt_h/2"/>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additive="base">
                                        <p:cTn dur="500" fill="hold" id="37"/>
                                        <p:tgtEl>
                                          <p:spTgt spid="15"/>
                                        </p:tgtEl>
                                        <p:attrNameLst>
                                          <p:attrName>ppt_x</p:attrName>
                                        </p:attrNameLst>
                                      </p:cBhvr>
                                      <p:tavLst>
                                        <p:tav tm="0">
                                          <p:val>
                                            <p:strVal val="1+#ppt_w/2"/>
                                          </p:val>
                                        </p:tav>
                                        <p:tav tm="100000">
                                          <p:val>
                                            <p:strVal val="#ppt_x"/>
                                          </p:val>
                                        </p:tav>
                                      </p:tavLst>
                                    </p:anim>
                                    <p:anim calcmode="lin" valueType="num">
                                      <p:cBhvr additive="base">
                                        <p:cTn dur="500" fill="hold" id="38"/>
                                        <p:tgtEl>
                                          <p:spTgt spid="15"/>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3">
                                  <p:stCondLst>
                                    <p:cond delay="0"/>
                                  </p:stCondLst>
                                  <p:childTnLst>
                                    <p:set>
                                      <p:cBhvr>
                                        <p:cTn dur="1" fill="hold" id="40">
                                          <p:stCondLst>
                                            <p:cond delay="0"/>
                                          </p:stCondLst>
                                        </p:cTn>
                                        <p:tgtEl>
                                          <p:spTgt spid="7"/>
                                        </p:tgtEl>
                                        <p:attrNameLst>
                                          <p:attrName>style.visibility</p:attrName>
                                        </p:attrNameLst>
                                      </p:cBhvr>
                                      <p:to>
                                        <p:strVal val="visible"/>
                                      </p:to>
                                    </p:set>
                                    <p:anim calcmode="lin" valueType="num">
                                      <p:cBhvr additive="base">
                                        <p:cTn dur="500" fill="hold" id="41"/>
                                        <p:tgtEl>
                                          <p:spTgt spid="7"/>
                                        </p:tgtEl>
                                        <p:attrNameLst>
                                          <p:attrName>ppt_x</p:attrName>
                                        </p:attrNameLst>
                                      </p:cBhvr>
                                      <p:tavLst>
                                        <p:tav tm="0">
                                          <p:val>
                                            <p:strVal val="1+#ppt_w/2"/>
                                          </p:val>
                                        </p:tav>
                                        <p:tav tm="100000">
                                          <p:val>
                                            <p:strVal val="#ppt_x"/>
                                          </p:val>
                                        </p:tav>
                                      </p:tavLst>
                                    </p:anim>
                                    <p:anim calcmode="lin" valueType="num">
                                      <p:cBhvr additive="base">
                                        <p:cTn dur="500" fill="hold" id="42"/>
                                        <p:tgtEl>
                                          <p:spTgt spid="7"/>
                                        </p:tgtEl>
                                        <p:attrNameLst>
                                          <p:attrName>ppt_y</p:attrName>
                                        </p:attrNameLst>
                                      </p:cBhvr>
                                      <p:tavLst>
                                        <p:tav tm="0">
                                          <p:val>
                                            <p:strVal val="0-#ppt_h/2"/>
                                          </p:val>
                                        </p:tav>
                                        <p:tav tm="100000">
                                          <p:val>
                                            <p:strVal val="#ppt_y"/>
                                          </p:val>
                                        </p:tav>
                                      </p:tavLst>
                                    </p:anim>
                                  </p:childTnLst>
                                </p:cTn>
                              </p:par>
                              <p:par>
                                <p:cTn fill="hold" grpId="0" id="43" nodeType="withEffect" presetClass="entr" presetID="2" presetSubtype="12">
                                  <p:stCondLst>
                                    <p:cond delay="0"/>
                                  </p:stCondLst>
                                  <p:childTnLst>
                                    <p:set>
                                      <p:cBhvr>
                                        <p:cTn dur="1" fill="hold" id="44">
                                          <p:stCondLst>
                                            <p:cond delay="0"/>
                                          </p:stCondLst>
                                        </p:cTn>
                                        <p:tgtEl>
                                          <p:spTgt spid="9"/>
                                        </p:tgtEl>
                                        <p:attrNameLst>
                                          <p:attrName>style.visibility</p:attrName>
                                        </p:attrNameLst>
                                      </p:cBhvr>
                                      <p:to>
                                        <p:strVal val="visible"/>
                                      </p:to>
                                    </p:set>
                                    <p:anim calcmode="lin" valueType="num">
                                      <p:cBhvr additive="base">
                                        <p:cTn dur="500" fill="hold" id="45"/>
                                        <p:tgtEl>
                                          <p:spTgt spid="9"/>
                                        </p:tgtEl>
                                        <p:attrNameLst>
                                          <p:attrName>ppt_x</p:attrName>
                                        </p:attrNameLst>
                                      </p:cBhvr>
                                      <p:tavLst>
                                        <p:tav tm="0">
                                          <p:val>
                                            <p:strVal val="0-#ppt_w/2"/>
                                          </p:val>
                                        </p:tav>
                                        <p:tav tm="100000">
                                          <p:val>
                                            <p:strVal val="#ppt_x"/>
                                          </p:val>
                                        </p:tav>
                                      </p:tavLst>
                                    </p:anim>
                                    <p:anim calcmode="lin" valueType="num">
                                      <p:cBhvr additive="base">
                                        <p:cTn dur="500" fill="hold" id="46"/>
                                        <p:tgtEl>
                                          <p:spTgt spid="9"/>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6">
                                  <p:stCondLst>
                                    <p:cond delay="0"/>
                                  </p:stCondLst>
                                  <p:childTnLst>
                                    <p:set>
                                      <p:cBhvr>
                                        <p:cTn dur="1" fill="hold" id="48">
                                          <p:stCondLst>
                                            <p:cond delay="0"/>
                                          </p:stCondLst>
                                        </p:cTn>
                                        <p:tgtEl>
                                          <p:spTgt spid="11"/>
                                        </p:tgtEl>
                                        <p:attrNameLst>
                                          <p:attrName>style.visibility</p:attrName>
                                        </p:attrNameLst>
                                      </p:cBhvr>
                                      <p:to>
                                        <p:strVal val="visible"/>
                                      </p:to>
                                    </p:set>
                                    <p:anim calcmode="lin" valueType="num">
                                      <p:cBhvr additive="base">
                                        <p:cTn dur="500" fill="hold" id="49"/>
                                        <p:tgtEl>
                                          <p:spTgt spid="11"/>
                                        </p:tgtEl>
                                        <p:attrNameLst>
                                          <p:attrName>ppt_x</p:attrName>
                                        </p:attrNameLst>
                                      </p:cBhvr>
                                      <p:tavLst>
                                        <p:tav tm="0">
                                          <p:val>
                                            <p:strVal val="1+#ppt_w/2"/>
                                          </p:val>
                                        </p:tav>
                                        <p:tav tm="100000">
                                          <p:val>
                                            <p:strVal val="#ppt_x"/>
                                          </p:val>
                                        </p:tav>
                                      </p:tavLst>
                                    </p:anim>
                                    <p:anim calcmode="lin" valueType="num">
                                      <p:cBhvr additive="base">
                                        <p:cTn dur="500" fill="hold" id="50"/>
                                        <p:tgtEl>
                                          <p:spTgt spid="11"/>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1500"/>
                            </p:stCondLst>
                            <p:childTnLst>
                              <p:par>
                                <p:cTn fill="hold" id="52" nodeType="afterEffect" presetClass="entr" presetID="16" presetSubtype="42">
                                  <p:stCondLst>
                                    <p:cond delay="0"/>
                                  </p:stCondLst>
                                  <p:childTnLst>
                                    <p:set>
                                      <p:cBhvr>
                                        <p:cTn dur="1" fill="hold" id="53">
                                          <p:stCondLst>
                                            <p:cond delay="0"/>
                                          </p:stCondLst>
                                        </p:cTn>
                                        <p:tgtEl>
                                          <p:spTgt spid="25"/>
                                        </p:tgtEl>
                                        <p:attrNameLst>
                                          <p:attrName>style.visibility</p:attrName>
                                        </p:attrNameLst>
                                      </p:cBhvr>
                                      <p:to>
                                        <p:strVal val="visible"/>
                                      </p:to>
                                    </p:set>
                                    <p:animEffect filter="barn(outHorizontal)" transition="in">
                                      <p:cBhvr>
                                        <p:cTn dur="500" id="54"/>
                                        <p:tgtEl>
                                          <p:spTgt spid="25"/>
                                        </p:tgtEl>
                                      </p:cBhvr>
                                    </p:animEffect>
                                  </p:childTnLst>
                                </p:cTn>
                              </p:par>
                              <p:par>
                                <p:cTn fill="hold" grpId="0" id="55" nodeType="withEffect" presetClass="entr" presetID="2" presetSubtype="2">
                                  <p:stCondLst>
                                    <p:cond delay="0"/>
                                  </p:stCondLst>
                                  <p:childTnLst>
                                    <p:set>
                                      <p:cBhvr>
                                        <p:cTn dur="1" fill="hold" id="56">
                                          <p:stCondLst>
                                            <p:cond delay="0"/>
                                          </p:stCondLst>
                                        </p:cTn>
                                        <p:tgtEl>
                                          <p:spTgt spid="22"/>
                                        </p:tgtEl>
                                        <p:attrNameLst>
                                          <p:attrName>style.visibility</p:attrName>
                                        </p:attrNameLst>
                                      </p:cBhvr>
                                      <p:to>
                                        <p:strVal val="visible"/>
                                      </p:to>
                                    </p:set>
                                    <p:anim calcmode="lin" valueType="num">
                                      <p:cBhvr additive="base">
                                        <p:cTn dur="500" fill="hold" id="57"/>
                                        <p:tgtEl>
                                          <p:spTgt spid="22"/>
                                        </p:tgtEl>
                                        <p:attrNameLst>
                                          <p:attrName>ppt_x</p:attrName>
                                        </p:attrNameLst>
                                      </p:cBhvr>
                                      <p:tavLst>
                                        <p:tav tm="0">
                                          <p:val>
                                            <p:strVal val="1+#ppt_w/2"/>
                                          </p:val>
                                        </p:tav>
                                        <p:tav tm="100000">
                                          <p:val>
                                            <p:strVal val="#ppt_x"/>
                                          </p:val>
                                        </p:tav>
                                      </p:tavLst>
                                    </p:anim>
                                    <p:anim calcmode="lin" valueType="num">
                                      <p:cBhvr additive="base">
                                        <p:cTn dur="500" fill="hold" id="58"/>
                                        <p:tgtEl>
                                          <p:spTgt spid="22"/>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0"/>
                                  </p:stCondLst>
                                  <p:childTnLst>
                                    <p:set>
                                      <p:cBhvr>
                                        <p:cTn dur="1" fill="hold" id="60">
                                          <p:stCondLst>
                                            <p:cond delay="0"/>
                                          </p:stCondLst>
                                        </p:cTn>
                                        <p:tgtEl>
                                          <p:spTgt spid="23"/>
                                        </p:tgtEl>
                                        <p:attrNameLst>
                                          <p:attrName>style.visibility</p:attrName>
                                        </p:attrNameLst>
                                      </p:cBhvr>
                                      <p:to>
                                        <p:strVal val="visible"/>
                                      </p:to>
                                    </p:set>
                                    <p:anim calcmode="lin" valueType="num">
                                      <p:cBhvr additive="base">
                                        <p:cTn dur="500" fill="hold" id="61"/>
                                        <p:tgtEl>
                                          <p:spTgt spid="23"/>
                                        </p:tgtEl>
                                        <p:attrNameLst>
                                          <p:attrName>ppt_x</p:attrName>
                                        </p:attrNameLst>
                                      </p:cBhvr>
                                      <p:tavLst>
                                        <p:tav tm="0">
                                          <p:val>
                                            <p:strVal val="1+#ppt_w/2"/>
                                          </p:val>
                                        </p:tav>
                                        <p:tav tm="100000">
                                          <p:val>
                                            <p:strVal val="#ppt_x"/>
                                          </p:val>
                                        </p:tav>
                                      </p:tavLst>
                                    </p:anim>
                                    <p:anim calcmode="lin" valueType="num">
                                      <p:cBhvr additive="base">
                                        <p:cTn dur="500" fill="hold" id="62"/>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4"/>
      <p:bldP grpId="0" spid="5"/>
      <p:bldP grpId="0" spid="6"/>
      <p:bldP grpId="0" spid="7"/>
      <p:bldP grpId="0" spid="8"/>
      <p:bldP grpId="0" spid="9"/>
      <p:bldP grpId="0" spid="10"/>
      <p:bldP grpId="0" spid="11"/>
      <p:bldP grpId="0" spid="14"/>
      <p:bldP grpId="0" spid="15"/>
      <p:bldP grpId="0" spid="22"/>
      <p:bldP grpId="0" spid="2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0" y="0"/>
            <a:ext cx="9144000" cy="5143500"/>
          </a:xfrm>
          <a:prstGeom prst="rect">
            <a:avLst/>
          </a:prstGeom>
          <a:blipFill dpi="0" rotWithShape="1">
            <a:blip r:embed="rId3">
              <a:extLst>
                <a:ext uri="{BEBA8EAE-BF5A-486C-A8C5-ECC9F3942E4B}">
                  <a14:imgProps>
                    <a14:imgLayer xmlns:d3p1="http://schemas.openxmlformats.org/officeDocument/2006/relationships" d3p1:embed="">
                      <a14:imgEffect>
                        <a14:saturation sat="0"/>
                      </a14:imgEffect>
                      <a14:imgEffect>
                        <a14:brightnessContrast bright="20000"/>
                      </a14:imgEffect>
                    </a14:imgLayer>
                  </a14:imgProps>
                </a:ext>
                <a:ext uri="{28A0092B-C50C-407E-A947-70E740481C1C}">
                  <a14:useLocalDpi val="0"/>
                </a:ext>
              </a:extLst>
            </a:blip>
            <a:stretch>
              <a:fillRect b="-12837" t="-204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20"/>
          <p:cNvSpPr/>
          <p:nvPr/>
        </p:nvSpPr>
        <p:spPr>
          <a:xfrm>
            <a:off x="0" y="-13300"/>
            <a:ext cx="9144000" cy="51634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a:spLocks noChangeArrowheads="1"/>
          </p:cNvSpPr>
          <p:nvPr/>
        </p:nvSpPr>
        <p:spPr bwMode="auto">
          <a:xfrm>
            <a:off x="5704458" y="2005416"/>
            <a:ext cx="2438400" cy="731520"/>
          </a:xfrm>
          <a:prstGeom prst="rect">
            <a:avLst/>
          </a:prstGeom>
          <a:noFill/>
          <a:ln w="9525">
            <a:noFill/>
            <a:miter lim="800000"/>
          </a:ln>
          <a:extLst>
            <a:ext uri="{909E8E84-426E-40DD-AFC4-6F175D3DCCD1}">
              <a14:hiddenFill>
                <a:solidFill>
                  <a:srgbClr val="FFFFFF"/>
                </a:solidFill>
              </a14:hiddenFill>
            </a:ext>
          </a:extLst>
        </p:spPr>
        <p:txBody>
          <a:bodyPr bIns="0" lIns="0" rIns="0" tIns="0" wrap="none">
            <a:spAutoFit/>
          </a:bodyPr>
          <a:lstStyle/>
          <a:p>
            <a:r>
              <a:rPr altLang="en-US" b="1" lang="zh-CN" smtClean="0" sz="4800">
                <a:solidFill>
                  <a:schemeClr val="bg1"/>
                </a:solidFill>
                <a:latin charset="-122" pitchFamily="34" typeface="微软雅黑"/>
                <a:ea charset="-122" pitchFamily="34" typeface="微软雅黑"/>
              </a:rPr>
              <a:t>施工案例</a:t>
            </a:r>
          </a:p>
        </p:txBody>
      </p:sp>
      <p:sp>
        <p:nvSpPr>
          <p:cNvPr id="14" name="矩形 13"/>
          <p:cNvSpPr>
            <a:spLocks noChangeArrowheads="1"/>
          </p:cNvSpPr>
          <p:nvPr/>
        </p:nvSpPr>
        <p:spPr bwMode="auto">
          <a:xfrm>
            <a:off x="5742930" y="2744080"/>
            <a:ext cx="236220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pc="300" sz="2800">
                <a:solidFill>
                  <a:schemeClr val="bg1"/>
                </a:solidFill>
                <a:latin charset="-122" pitchFamily="34" typeface="微软雅黑"/>
                <a:ea charset="-122" pitchFamily="34" typeface="微软雅黑"/>
              </a:rPr>
              <a:t>工程案例展示</a:t>
            </a:r>
          </a:p>
        </p:txBody>
      </p:sp>
      <p:sp>
        <p:nvSpPr>
          <p:cNvPr id="15" name="Freeform 5"/>
          <p:cNvSpPr/>
          <p:nvPr/>
        </p:nvSpPr>
        <p:spPr bwMode="auto">
          <a:xfrm>
            <a:off x="2185740" y="1701935"/>
            <a:ext cx="1894640" cy="170823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4">
              <a:extLst>
                <a:ext uri="{28A0092B-C50C-407E-A947-70E740481C1C}">
                  <a14:useLocalDpi val="0"/>
                </a:ext>
              </a:extLst>
            </a:blip>
            <a:stretch>
              <a:fillRect l="-10427" r="-10427"/>
            </a:stretch>
          </a:blipFill>
          <a:ln cap="flat" w="12700">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5"/>
          <p:cNvSpPr/>
          <p:nvPr/>
        </p:nvSpPr>
        <p:spPr bwMode="auto">
          <a:xfrm>
            <a:off x="3851920" y="2581452"/>
            <a:ext cx="1227890" cy="11070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5">
              <a:extLst>
                <a:ext uri="{28A0092B-C50C-407E-A947-70E740481C1C}">
                  <a14:useLocalDpi val="0"/>
                </a:ext>
              </a:extLst>
            </a:blip>
            <a:stretch>
              <a:fillRect b="-18238" t="-18238"/>
            </a:stretch>
          </a:blipFill>
          <a:ln cap="flat" w="12700">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17" name="矩形 34"/>
          <p:cNvSpPr/>
          <p:nvPr/>
        </p:nvSpPr>
        <p:spPr>
          <a:xfrm>
            <a:off x="387275" y="360251"/>
            <a:ext cx="6560989" cy="4422998"/>
          </a:xfrm>
          <a:custGeom>
            <a:gdLst>
              <a:gd fmla="*/ 6918058 w 6918058" name="connsiteX0"/>
              <a:gd fmla="*/ 2998718 h 4422998" name="connsiteY0"/>
              <a:gd fmla="*/ 6912768 w 6918058" name="connsiteX1"/>
              <a:gd fmla="*/ 4422998 h 4422998" name="connsiteY1"/>
              <a:gd fmla="*/ 0 w 6918058" name="connsiteX2"/>
              <a:gd fmla="*/ 4422998 h 4422998" name="connsiteY2"/>
              <a:gd fmla="*/ 0 w 6918058" name="connsiteX3"/>
              <a:gd fmla="*/ 0 h 4422998" name="connsiteY3"/>
              <a:gd fmla="*/ 6912768 w 6918058" name="connsiteX4"/>
              <a:gd fmla="*/ 0 h 4422998" name="connsiteY4"/>
              <a:gd fmla="*/ 6900996 w 6918058" name="connsiteX5"/>
              <a:gd fmla="*/ 1385598 h 442299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422998" w="6918058">
                <a:moveTo>
                  <a:pt x="6918058" y="2998718"/>
                </a:moveTo>
                <a:cubicBezTo>
                  <a:pt x="6916295" y="3502191"/>
                  <a:pt x="6914531" y="3919525"/>
                  <a:pt x="6912768" y="4422998"/>
                </a:cubicBezTo>
                <a:lnTo>
                  <a:pt x="0" y="4422998"/>
                </a:lnTo>
                <a:lnTo>
                  <a:pt x="0" y="0"/>
                </a:lnTo>
                <a:lnTo>
                  <a:pt x="6912768" y="0"/>
                </a:lnTo>
                <a:cubicBezTo>
                  <a:pt x="6910114" y="454025"/>
                  <a:pt x="6900996" y="1385598"/>
                  <a:pt x="6900996" y="1385598"/>
                </a:cubicBezTo>
              </a:path>
            </a:pathLst>
          </a:custGeom>
          <a:noFill/>
          <a:ln cap="sq" cmpd="sng"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 </a:t>
            </a:r>
          </a:p>
        </p:txBody>
      </p:sp>
      <p:grpSp>
        <p:nvGrpSpPr>
          <p:cNvPr id="5" name="组合 4"/>
          <p:cNvGrpSpPr/>
          <p:nvPr/>
        </p:nvGrpSpPr>
        <p:grpSpPr>
          <a:xfrm>
            <a:off x="3851920" y="1431557"/>
            <a:ext cx="1227890" cy="1107082"/>
            <a:chOff x="3851920" y="1431557"/>
            <a:chExt cx="1227890" cy="1107082"/>
          </a:xfrm>
        </p:grpSpPr>
        <p:sp>
          <p:nvSpPr>
            <p:cNvPr id="19" name="Freeform 5"/>
            <p:cNvSpPr/>
            <p:nvPr/>
          </p:nvSpPr>
          <p:spPr bwMode="auto">
            <a:xfrm>
              <a:off x="3851920" y="1431557"/>
              <a:ext cx="1227890" cy="11070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cap="flat" w="12700">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6"/>
            <p:cNvSpPr>
              <a:spLocks noEditPoints="1"/>
            </p:cNvSpPr>
            <p:nvPr/>
          </p:nvSpPr>
          <p:spPr bwMode="auto">
            <a:xfrm>
              <a:off x="4109250" y="1654629"/>
              <a:ext cx="713230" cy="649830"/>
            </a:xfrm>
            <a:custGeom>
              <a:gdLst>
                <a:gd fmla="*/ 48 w 362" name="T0"/>
                <a:gd fmla="*/ 191 h 330" name="T1"/>
                <a:gd fmla="*/ 38 w 362" name="T2"/>
                <a:gd fmla="*/ 208 h 330" name="T3"/>
                <a:gd fmla="*/ 29 w 362" name="T4"/>
                <a:gd fmla="*/ 240 h 330" name="T5"/>
                <a:gd fmla="*/ 11 w 362" name="T6"/>
                <a:gd fmla="*/ 202 h 330" name="T7"/>
                <a:gd fmla="*/ 239 w 362" name="T8"/>
                <a:gd fmla="*/ 63 h 330" name="T9"/>
                <a:gd fmla="*/ 232 w 362" name="T10"/>
                <a:gd fmla="*/ 73 h 330" name="T11"/>
                <a:gd fmla="*/ 204 w 362" name="T12"/>
                <a:gd fmla="*/ 58 h 330" name="T13"/>
                <a:gd fmla="*/ 208 w 362" name="T14"/>
                <a:gd fmla="*/ 54 h 330" name="T15"/>
                <a:gd fmla="*/ 221 w 362" name="T16"/>
                <a:gd fmla="*/ 53 h 330" name="T17"/>
                <a:gd fmla="*/ 233 w 362" name="T18"/>
                <a:gd fmla="*/ 56 h 330" name="T19"/>
                <a:gd fmla="*/ 239 w 362" name="T20"/>
                <a:gd fmla="*/ 63 h 330" name="T21"/>
                <a:gd fmla="*/ 341 w 362" name="T22"/>
                <a:gd fmla="*/ 246 h 330" name="T23"/>
                <a:gd fmla="*/ 0 w 362" name="T24"/>
                <a:gd fmla="*/ 260 h 330" name="T25"/>
                <a:gd fmla="*/ 180 w 362" name="T26"/>
                <a:gd fmla="*/ 91 h 330" name="T27"/>
                <a:gd fmla="*/ 255 w 362" name="T28"/>
                <a:gd fmla="*/ 212 h 330" name="T29"/>
                <a:gd fmla="*/ 105 w 362" name="T30"/>
                <a:gd fmla="*/ 212 h 330" name="T31"/>
                <a:gd fmla="*/ 180 w 362" name="T32"/>
                <a:gd fmla="*/ 91 h 330" name="T33"/>
                <a:gd fmla="*/ 312 w 362" name="T34"/>
                <a:gd fmla="*/ 150 h 330" name="T35"/>
                <a:gd fmla="*/ 306 w 362" name="T36"/>
                <a:gd fmla="*/ 129 h 330" name="T37"/>
                <a:gd fmla="*/ 239 w 362" name="T38"/>
                <a:gd fmla="*/ 57 h 330" name="T39"/>
                <a:gd fmla="*/ 189 w 362" name="T40"/>
                <a:gd fmla="*/ 73 h 330" name="T41"/>
                <a:gd fmla="*/ 180 w 362" name="T42"/>
                <a:gd fmla="*/ 85 h 330" name="T43"/>
                <a:gd fmla="*/ 116 w 362" name="T44"/>
                <a:gd fmla="*/ 90 h 330" name="T45"/>
                <a:gd fmla="*/ 72 w 362" name="T46"/>
                <a:gd fmla="*/ 86 h 330" name="T47"/>
                <a:gd fmla="*/ 59 w 362" name="T48"/>
                <a:gd fmla="*/ 59 h 330" name="T49"/>
                <a:gd fmla="*/ 104 w 362" name="T50"/>
                <a:gd fmla="*/ 48 h 330" name="T51"/>
                <a:gd fmla="*/ 142 w 362" name="T52"/>
                <a:gd fmla="*/ 54 h 330" name="T53"/>
                <a:gd fmla="*/ 240 w 362" name="T54"/>
                <a:gd fmla="*/ 9 h 330" name="T55"/>
                <a:gd fmla="*/ 352 w 362" name="T56"/>
                <a:gd fmla="*/ 128 h 330" name="T57"/>
                <a:gd fmla="*/ 362 w 362" name="T58"/>
                <a:gd fmla="*/ 230 h 330" name="T59"/>
                <a:gd fmla="*/ 293 w 362" name="T60"/>
                <a:gd fmla="*/ 240 h 330" name="T61"/>
                <a:gd fmla="*/ 294 w 362" name="T62"/>
                <a:gd fmla="*/ 218 h 330" name="T63"/>
                <a:gd fmla="*/ 317 w 362" name="T64"/>
                <a:gd fmla="*/ 211 h 330" name="T65"/>
                <a:gd fmla="*/ 184 w 362" name="T66"/>
                <a:gd fmla="*/ 209 h 330" name="T67"/>
                <a:gd fmla="*/ 176 w 362" name="T68"/>
                <a:gd fmla="*/ 235 h 330" name="T69"/>
                <a:gd fmla="*/ 184 w 362" name="T70"/>
                <a:gd fmla="*/ 209 h 330" name="T71"/>
                <a:gd fmla="*/ 288 w 362" name="T72"/>
                <a:gd fmla="*/ 228 h 330" name="T73"/>
                <a:gd fmla="*/ 280 w 362" name="T74"/>
                <a:gd fmla="*/ 230 h 330" name="T75"/>
                <a:gd fmla="*/ 285 w 362" name="T76"/>
                <a:gd fmla="*/ 240 h 330" name="T77"/>
                <a:gd fmla="*/ 82 w 362" name="T78"/>
                <a:gd fmla="*/ 240 h 330" name="T79"/>
                <a:gd fmla="*/ 72 w 362" name="T80"/>
                <a:gd fmla="*/ 218 h 330" name="T81"/>
                <a:gd fmla="*/ 112 w 362" name="T82"/>
                <a:gd fmla="*/ 213 h 330" name="T83"/>
                <a:gd fmla="*/ 249 w 362" name="T84"/>
                <a:gd fmla="*/ 213 h 330" name="T85"/>
                <a:gd fmla="*/ 288 w 362" name="T86"/>
                <a:gd fmla="*/ 218 h 330" name="T87"/>
                <a:gd fmla="*/ 270 w 362" name="T88"/>
                <a:gd fmla="*/ 281 h 330" name="T89"/>
                <a:gd fmla="*/ 262 w 362" name="T90"/>
                <a:gd fmla="*/ 279 h 330" name="T91"/>
                <a:gd fmla="*/ 251 w 362" name="T92"/>
                <a:gd fmla="*/ 303 h 330" name="T93"/>
                <a:gd fmla="*/ 245 w 362" name="T94"/>
                <a:gd fmla="*/ 298 h 330" name="T95"/>
                <a:gd fmla="*/ 228 w 362" name="T96"/>
                <a:gd fmla="*/ 318 h 330" name="T97"/>
                <a:gd fmla="*/ 223 w 362" name="T98"/>
                <a:gd fmla="*/ 312 h 330" name="T99"/>
                <a:gd fmla="*/ 201 w 362" name="T100"/>
                <a:gd fmla="*/ 328 h 330" name="T101"/>
                <a:gd fmla="*/ 198 w 362" name="T102"/>
                <a:gd fmla="*/ 320 h 330" name="T103"/>
                <a:gd fmla="*/ 173 w 362" name="T104"/>
                <a:gd fmla="*/ 329 h 330" name="T105"/>
                <a:gd fmla="*/ 172 w 362" name="T106"/>
                <a:gd fmla="*/ 321 h 330" name="T107"/>
                <a:gd fmla="*/ 149 w 362" name="T108"/>
                <a:gd fmla="*/ 325 h 330" name="T109"/>
                <a:gd fmla="*/ 149 w 362" name="T110"/>
                <a:gd fmla="*/ 321 h 330" name="T111"/>
                <a:gd fmla="*/ 139 w 362" name="T112"/>
                <a:gd fmla="*/ 319 h 330" name="T113"/>
                <a:gd fmla="*/ 124 w 362" name="T114"/>
                <a:gd fmla="*/ 310 h 330" name="T115"/>
                <a:gd fmla="*/ 115 w 362" name="T116"/>
                <a:gd fmla="*/ 305 h 330" name="T117"/>
                <a:gd fmla="*/ 104 w 362" name="T118"/>
                <a:gd fmla="*/ 293 h 330" name="T119"/>
                <a:gd fmla="*/ 96 w 362" name="T120"/>
                <a:gd fmla="*/ 286 h 330" name="T121"/>
                <a:gd fmla="*/ 88 w 362" name="T122"/>
                <a:gd fmla="*/ 270 h 330" name="T123"/>
                <a:gd fmla="*/ 277 w 362" name="T124"/>
                <a:gd fmla="*/ 265 h 33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30" w="362">
                  <a:moveTo>
                    <a:pt x="23" y="191"/>
                  </a:moveTo>
                  <a:cubicBezTo>
                    <a:pt x="48" y="191"/>
                    <a:pt x="48" y="191"/>
                    <a:pt x="48" y="191"/>
                  </a:cubicBezTo>
                  <a:cubicBezTo>
                    <a:pt x="47" y="197"/>
                    <a:pt x="46" y="202"/>
                    <a:pt x="45" y="208"/>
                  </a:cubicBezTo>
                  <a:cubicBezTo>
                    <a:pt x="38" y="208"/>
                    <a:pt x="38" y="208"/>
                    <a:pt x="38" y="208"/>
                  </a:cubicBezTo>
                  <a:cubicBezTo>
                    <a:pt x="35" y="208"/>
                    <a:pt x="33" y="211"/>
                    <a:pt x="32" y="214"/>
                  </a:cubicBezTo>
                  <a:cubicBezTo>
                    <a:pt x="29" y="240"/>
                    <a:pt x="29" y="240"/>
                    <a:pt x="29" y="240"/>
                  </a:cubicBezTo>
                  <a:cubicBezTo>
                    <a:pt x="6" y="240"/>
                    <a:pt x="6" y="240"/>
                    <a:pt x="6" y="240"/>
                  </a:cubicBezTo>
                  <a:cubicBezTo>
                    <a:pt x="11" y="202"/>
                    <a:pt x="11" y="202"/>
                    <a:pt x="11" y="202"/>
                  </a:cubicBezTo>
                  <a:cubicBezTo>
                    <a:pt x="11" y="196"/>
                    <a:pt x="17" y="191"/>
                    <a:pt x="23" y="191"/>
                  </a:cubicBezTo>
                  <a:close/>
                  <a:moveTo>
                    <a:pt x="239" y="63"/>
                  </a:moveTo>
                  <a:cubicBezTo>
                    <a:pt x="239" y="64"/>
                    <a:pt x="239" y="66"/>
                    <a:pt x="237" y="67"/>
                  </a:cubicBezTo>
                  <a:cubicBezTo>
                    <a:pt x="232" y="73"/>
                    <a:pt x="232" y="73"/>
                    <a:pt x="232" y="73"/>
                  </a:cubicBezTo>
                  <a:cubicBezTo>
                    <a:pt x="229" y="75"/>
                    <a:pt x="226" y="74"/>
                    <a:pt x="224" y="73"/>
                  </a:cubicBezTo>
                  <a:cubicBezTo>
                    <a:pt x="204" y="58"/>
                    <a:pt x="204" y="58"/>
                    <a:pt x="204" y="58"/>
                  </a:cubicBezTo>
                  <a:cubicBezTo>
                    <a:pt x="203" y="58"/>
                    <a:pt x="203" y="58"/>
                    <a:pt x="203" y="57"/>
                  </a:cubicBezTo>
                  <a:cubicBezTo>
                    <a:pt x="208" y="54"/>
                    <a:pt x="208" y="54"/>
                    <a:pt x="208" y="54"/>
                  </a:cubicBezTo>
                  <a:cubicBezTo>
                    <a:pt x="214" y="53"/>
                    <a:pt x="214" y="53"/>
                    <a:pt x="214" y="53"/>
                  </a:cubicBezTo>
                  <a:cubicBezTo>
                    <a:pt x="221" y="53"/>
                    <a:pt x="221" y="53"/>
                    <a:pt x="221" y="53"/>
                  </a:cubicBezTo>
                  <a:cubicBezTo>
                    <a:pt x="226" y="54"/>
                    <a:pt x="226" y="54"/>
                    <a:pt x="226" y="54"/>
                  </a:cubicBezTo>
                  <a:cubicBezTo>
                    <a:pt x="233" y="56"/>
                    <a:pt x="233" y="56"/>
                    <a:pt x="233" y="56"/>
                  </a:cubicBezTo>
                  <a:cubicBezTo>
                    <a:pt x="237" y="60"/>
                    <a:pt x="237" y="60"/>
                    <a:pt x="237" y="60"/>
                  </a:cubicBezTo>
                  <a:cubicBezTo>
                    <a:pt x="237" y="61"/>
                    <a:pt x="238" y="62"/>
                    <a:pt x="239" y="63"/>
                  </a:cubicBezTo>
                  <a:close/>
                  <a:moveTo>
                    <a:pt x="0" y="246"/>
                  </a:moveTo>
                  <a:cubicBezTo>
                    <a:pt x="341" y="246"/>
                    <a:pt x="341" y="246"/>
                    <a:pt x="341" y="246"/>
                  </a:cubicBezTo>
                  <a:cubicBezTo>
                    <a:pt x="341" y="260"/>
                    <a:pt x="341" y="260"/>
                    <a:pt x="341" y="260"/>
                  </a:cubicBezTo>
                  <a:cubicBezTo>
                    <a:pt x="0" y="260"/>
                    <a:pt x="0" y="260"/>
                    <a:pt x="0" y="260"/>
                  </a:cubicBezTo>
                  <a:cubicBezTo>
                    <a:pt x="0" y="246"/>
                    <a:pt x="0" y="246"/>
                    <a:pt x="0" y="246"/>
                  </a:cubicBezTo>
                  <a:close/>
                  <a:moveTo>
                    <a:pt x="180" y="91"/>
                  </a:moveTo>
                  <a:cubicBezTo>
                    <a:pt x="249" y="91"/>
                    <a:pt x="305" y="144"/>
                    <a:pt x="310" y="212"/>
                  </a:cubicBezTo>
                  <a:cubicBezTo>
                    <a:pt x="255" y="212"/>
                    <a:pt x="255" y="212"/>
                    <a:pt x="255" y="212"/>
                  </a:cubicBezTo>
                  <a:cubicBezTo>
                    <a:pt x="250" y="174"/>
                    <a:pt x="219" y="146"/>
                    <a:pt x="180" y="146"/>
                  </a:cubicBezTo>
                  <a:cubicBezTo>
                    <a:pt x="142" y="146"/>
                    <a:pt x="110" y="174"/>
                    <a:pt x="105" y="212"/>
                  </a:cubicBezTo>
                  <a:cubicBezTo>
                    <a:pt x="50" y="212"/>
                    <a:pt x="50" y="212"/>
                    <a:pt x="50" y="212"/>
                  </a:cubicBezTo>
                  <a:cubicBezTo>
                    <a:pt x="55" y="144"/>
                    <a:pt x="111" y="91"/>
                    <a:pt x="180" y="91"/>
                  </a:cubicBezTo>
                  <a:close/>
                  <a:moveTo>
                    <a:pt x="297" y="150"/>
                  </a:moveTo>
                  <a:cubicBezTo>
                    <a:pt x="312" y="150"/>
                    <a:pt x="312" y="150"/>
                    <a:pt x="312" y="150"/>
                  </a:cubicBezTo>
                  <a:cubicBezTo>
                    <a:pt x="317" y="149"/>
                    <a:pt x="317" y="145"/>
                    <a:pt x="313" y="138"/>
                  </a:cubicBezTo>
                  <a:cubicBezTo>
                    <a:pt x="311" y="135"/>
                    <a:pt x="309" y="131"/>
                    <a:pt x="306" y="129"/>
                  </a:cubicBezTo>
                  <a:cubicBezTo>
                    <a:pt x="286" y="114"/>
                    <a:pt x="256" y="83"/>
                    <a:pt x="246" y="67"/>
                  </a:cubicBezTo>
                  <a:cubicBezTo>
                    <a:pt x="243" y="62"/>
                    <a:pt x="241" y="59"/>
                    <a:pt x="239" y="57"/>
                  </a:cubicBezTo>
                  <a:cubicBezTo>
                    <a:pt x="235" y="53"/>
                    <a:pt x="227" y="51"/>
                    <a:pt x="221" y="50"/>
                  </a:cubicBezTo>
                  <a:cubicBezTo>
                    <a:pt x="206" y="48"/>
                    <a:pt x="191" y="56"/>
                    <a:pt x="189" y="73"/>
                  </a:cubicBezTo>
                  <a:cubicBezTo>
                    <a:pt x="188" y="76"/>
                    <a:pt x="188" y="80"/>
                    <a:pt x="188" y="85"/>
                  </a:cubicBezTo>
                  <a:cubicBezTo>
                    <a:pt x="185" y="85"/>
                    <a:pt x="183" y="85"/>
                    <a:pt x="180" y="85"/>
                  </a:cubicBezTo>
                  <a:cubicBezTo>
                    <a:pt x="158" y="85"/>
                    <a:pt x="137" y="90"/>
                    <a:pt x="118" y="99"/>
                  </a:cubicBezTo>
                  <a:cubicBezTo>
                    <a:pt x="118" y="96"/>
                    <a:pt x="117" y="93"/>
                    <a:pt x="116" y="90"/>
                  </a:cubicBezTo>
                  <a:cubicBezTo>
                    <a:pt x="115" y="87"/>
                    <a:pt x="113" y="86"/>
                    <a:pt x="110" y="86"/>
                  </a:cubicBezTo>
                  <a:cubicBezTo>
                    <a:pt x="72" y="86"/>
                    <a:pt x="72" y="86"/>
                    <a:pt x="72" y="86"/>
                  </a:cubicBezTo>
                  <a:cubicBezTo>
                    <a:pt x="66" y="86"/>
                    <a:pt x="62" y="81"/>
                    <a:pt x="61" y="75"/>
                  </a:cubicBezTo>
                  <a:cubicBezTo>
                    <a:pt x="59" y="59"/>
                    <a:pt x="59" y="59"/>
                    <a:pt x="59" y="59"/>
                  </a:cubicBezTo>
                  <a:cubicBezTo>
                    <a:pt x="58" y="53"/>
                    <a:pt x="64" y="48"/>
                    <a:pt x="70" y="48"/>
                  </a:cubicBezTo>
                  <a:cubicBezTo>
                    <a:pt x="104" y="48"/>
                    <a:pt x="104" y="48"/>
                    <a:pt x="104" y="48"/>
                  </a:cubicBezTo>
                  <a:cubicBezTo>
                    <a:pt x="117" y="48"/>
                    <a:pt x="116" y="53"/>
                    <a:pt x="127" y="63"/>
                  </a:cubicBezTo>
                  <a:cubicBezTo>
                    <a:pt x="130" y="66"/>
                    <a:pt x="134" y="66"/>
                    <a:pt x="142" y="54"/>
                  </a:cubicBezTo>
                  <a:cubicBezTo>
                    <a:pt x="153" y="37"/>
                    <a:pt x="199" y="14"/>
                    <a:pt x="220" y="5"/>
                  </a:cubicBezTo>
                  <a:cubicBezTo>
                    <a:pt x="226" y="2"/>
                    <a:pt x="240" y="0"/>
                    <a:pt x="240" y="9"/>
                  </a:cubicBezTo>
                  <a:cubicBezTo>
                    <a:pt x="240" y="15"/>
                    <a:pt x="246" y="17"/>
                    <a:pt x="251" y="19"/>
                  </a:cubicBezTo>
                  <a:cubicBezTo>
                    <a:pt x="283" y="32"/>
                    <a:pt x="339" y="99"/>
                    <a:pt x="352" y="128"/>
                  </a:cubicBezTo>
                  <a:cubicBezTo>
                    <a:pt x="359" y="142"/>
                    <a:pt x="362" y="152"/>
                    <a:pt x="362" y="168"/>
                  </a:cubicBezTo>
                  <a:cubicBezTo>
                    <a:pt x="362" y="230"/>
                    <a:pt x="362" y="230"/>
                    <a:pt x="362" y="230"/>
                  </a:cubicBezTo>
                  <a:cubicBezTo>
                    <a:pt x="362" y="235"/>
                    <a:pt x="358" y="240"/>
                    <a:pt x="352" y="240"/>
                  </a:cubicBezTo>
                  <a:cubicBezTo>
                    <a:pt x="293" y="240"/>
                    <a:pt x="293" y="240"/>
                    <a:pt x="293" y="240"/>
                  </a:cubicBezTo>
                  <a:cubicBezTo>
                    <a:pt x="294" y="229"/>
                    <a:pt x="294" y="229"/>
                    <a:pt x="294" y="229"/>
                  </a:cubicBezTo>
                  <a:cubicBezTo>
                    <a:pt x="294" y="225"/>
                    <a:pt x="294" y="222"/>
                    <a:pt x="294" y="218"/>
                  </a:cubicBezTo>
                  <a:cubicBezTo>
                    <a:pt x="317" y="218"/>
                    <a:pt x="317" y="218"/>
                    <a:pt x="317" y="218"/>
                  </a:cubicBezTo>
                  <a:cubicBezTo>
                    <a:pt x="317" y="211"/>
                    <a:pt x="317" y="211"/>
                    <a:pt x="317" y="211"/>
                  </a:cubicBezTo>
                  <a:cubicBezTo>
                    <a:pt x="315" y="189"/>
                    <a:pt x="308" y="168"/>
                    <a:pt x="297" y="150"/>
                  </a:cubicBezTo>
                  <a:close/>
                  <a:moveTo>
                    <a:pt x="184" y="209"/>
                  </a:moveTo>
                  <a:cubicBezTo>
                    <a:pt x="191" y="211"/>
                    <a:pt x="195" y="219"/>
                    <a:pt x="193" y="226"/>
                  </a:cubicBezTo>
                  <a:cubicBezTo>
                    <a:pt x="191" y="233"/>
                    <a:pt x="183" y="237"/>
                    <a:pt x="176" y="235"/>
                  </a:cubicBezTo>
                  <a:cubicBezTo>
                    <a:pt x="169" y="233"/>
                    <a:pt x="165" y="225"/>
                    <a:pt x="167" y="218"/>
                  </a:cubicBezTo>
                  <a:cubicBezTo>
                    <a:pt x="169" y="211"/>
                    <a:pt x="177" y="207"/>
                    <a:pt x="184" y="209"/>
                  </a:cubicBezTo>
                  <a:close/>
                  <a:moveTo>
                    <a:pt x="288" y="218"/>
                  </a:moveTo>
                  <a:cubicBezTo>
                    <a:pt x="288" y="221"/>
                    <a:pt x="288" y="224"/>
                    <a:pt x="288" y="228"/>
                  </a:cubicBezTo>
                  <a:cubicBezTo>
                    <a:pt x="287" y="228"/>
                    <a:pt x="285" y="227"/>
                    <a:pt x="284" y="226"/>
                  </a:cubicBezTo>
                  <a:cubicBezTo>
                    <a:pt x="280" y="223"/>
                    <a:pt x="278" y="227"/>
                    <a:pt x="280" y="230"/>
                  </a:cubicBezTo>
                  <a:cubicBezTo>
                    <a:pt x="280" y="231"/>
                    <a:pt x="285" y="236"/>
                    <a:pt x="285" y="236"/>
                  </a:cubicBezTo>
                  <a:cubicBezTo>
                    <a:pt x="285" y="238"/>
                    <a:pt x="285" y="239"/>
                    <a:pt x="285" y="240"/>
                  </a:cubicBezTo>
                  <a:cubicBezTo>
                    <a:pt x="82" y="240"/>
                    <a:pt x="82" y="240"/>
                    <a:pt x="82" y="240"/>
                  </a:cubicBezTo>
                  <a:cubicBezTo>
                    <a:pt x="82" y="240"/>
                    <a:pt x="82" y="240"/>
                    <a:pt x="82" y="240"/>
                  </a:cubicBezTo>
                  <a:cubicBezTo>
                    <a:pt x="81" y="239"/>
                    <a:pt x="75" y="235"/>
                    <a:pt x="75" y="235"/>
                  </a:cubicBezTo>
                  <a:cubicBezTo>
                    <a:pt x="73" y="228"/>
                    <a:pt x="72" y="225"/>
                    <a:pt x="72" y="218"/>
                  </a:cubicBezTo>
                  <a:cubicBezTo>
                    <a:pt x="85" y="218"/>
                    <a:pt x="98" y="218"/>
                    <a:pt x="111" y="218"/>
                  </a:cubicBezTo>
                  <a:cubicBezTo>
                    <a:pt x="112" y="213"/>
                    <a:pt x="112" y="213"/>
                    <a:pt x="112" y="213"/>
                  </a:cubicBezTo>
                  <a:cubicBezTo>
                    <a:pt x="116" y="178"/>
                    <a:pt x="145" y="152"/>
                    <a:pt x="180" y="152"/>
                  </a:cubicBezTo>
                  <a:cubicBezTo>
                    <a:pt x="215" y="152"/>
                    <a:pt x="244" y="178"/>
                    <a:pt x="249" y="213"/>
                  </a:cubicBezTo>
                  <a:cubicBezTo>
                    <a:pt x="249" y="218"/>
                    <a:pt x="249" y="218"/>
                    <a:pt x="249" y="218"/>
                  </a:cubicBezTo>
                  <a:cubicBezTo>
                    <a:pt x="288" y="218"/>
                    <a:pt x="288" y="218"/>
                    <a:pt x="288" y="218"/>
                  </a:cubicBezTo>
                  <a:close/>
                  <a:moveTo>
                    <a:pt x="277" y="265"/>
                  </a:moveTo>
                  <a:cubicBezTo>
                    <a:pt x="275" y="272"/>
                    <a:pt x="275" y="274"/>
                    <a:pt x="270" y="281"/>
                  </a:cubicBezTo>
                  <a:cubicBezTo>
                    <a:pt x="269" y="280"/>
                    <a:pt x="269" y="279"/>
                    <a:pt x="268" y="277"/>
                  </a:cubicBezTo>
                  <a:cubicBezTo>
                    <a:pt x="266" y="273"/>
                    <a:pt x="263" y="276"/>
                    <a:pt x="262" y="279"/>
                  </a:cubicBezTo>
                  <a:cubicBezTo>
                    <a:pt x="262" y="280"/>
                    <a:pt x="264" y="286"/>
                    <a:pt x="264" y="286"/>
                  </a:cubicBezTo>
                  <a:cubicBezTo>
                    <a:pt x="259" y="294"/>
                    <a:pt x="258" y="297"/>
                    <a:pt x="251" y="303"/>
                  </a:cubicBezTo>
                  <a:cubicBezTo>
                    <a:pt x="251" y="301"/>
                    <a:pt x="251" y="300"/>
                    <a:pt x="251" y="298"/>
                  </a:cubicBezTo>
                  <a:cubicBezTo>
                    <a:pt x="250" y="294"/>
                    <a:pt x="246" y="295"/>
                    <a:pt x="245" y="298"/>
                  </a:cubicBezTo>
                  <a:cubicBezTo>
                    <a:pt x="244" y="299"/>
                    <a:pt x="244" y="306"/>
                    <a:pt x="244" y="306"/>
                  </a:cubicBezTo>
                  <a:cubicBezTo>
                    <a:pt x="238" y="312"/>
                    <a:pt x="236" y="314"/>
                    <a:pt x="228" y="318"/>
                  </a:cubicBezTo>
                  <a:cubicBezTo>
                    <a:pt x="228" y="317"/>
                    <a:pt x="228" y="315"/>
                    <a:pt x="229" y="314"/>
                  </a:cubicBezTo>
                  <a:cubicBezTo>
                    <a:pt x="229" y="309"/>
                    <a:pt x="225" y="310"/>
                    <a:pt x="223" y="312"/>
                  </a:cubicBezTo>
                  <a:cubicBezTo>
                    <a:pt x="222" y="313"/>
                    <a:pt x="220" y="320"/>
                    <a:pt x="220" y="320"/>
                  </a:cubicBezTo>
                  <a:cubicBezTo>
                    <a:pt x="212" y="324"/>
                    <a:pt x="211" y="326"/>
                    <a:pt x="201" y="328"/>
                  </a:cubicBezTo>
                  <a:cubicBezTo>
                    <a:pt x="202" y="326"/>
                    <a:pt x="203" y="325"/>
                    <a:pt x="203" y="323"/>
                  </a:cubicBezTo>
                  <a:cubicBezTo>
                    <a:pt x="205" y="319"/>
                    <a:pt x="200" y="318"/>
                    <a:pt x="198" y="320"/>
                  </a:cubicBezTo>
                  <a:cubicBezTo>
                    <a:pt x="197" y="321"/>
                    <a:pt x="193" y="327"/>
                    <a:pt x="193" y="327"/>
                  </a:cubicBezTo>
                  <a:cubicBezTo>
                    <a:pt x="185" y="329"/>
                    <a:pt x="183" y="330"/>
                    <a:pt x="173" y="329"/>
                  </a:cubicBezTo>
                  <a:cubicBezTo>
                    <a:pt x="174" y="328"/>
                    <a:pt x="175" y="327"/>
                    <a:pt x="176" y="326"/>
                  </a:cubicBezTo>
                  <a:cubicBezTo>
                    <a:pt x="179" y="322"/>
                    <a:pt x="175" y="320"/>
                    <a:pt x="172" y="321"/>
                  </a:cubicBezTo>
                  <a:cubicBezTo>
                    <a:pt x="171" y="322"/>
                    <a:pt x="166" y="327"/>
                    <a:pt x="166" y="327"/>
                  </a:cubicBezTo>
                  <a:cubicBezTo>
                    <a:pt x="159" y="327"/>
                    <a:pt x="156" y="327"/>
                    <a:pt x="149" y="325"/>
                  </a:cubicBezTo>
                  <a:cubicBezTo>
                    <a:pt x="148" y="325"/>
                    <a:pt x="147" y="324"/>
                    <a:pt x="146" y="324"/>
                  </a:cubicBezTo>
                  <a:cubicBezTo>
                    <a:pt x="147" y="323"/>
                    <a:pt x="148" y="322"/>
                    <a:pt x="149" y="321"/>
                  </a:cubicBezTo>
                  <a:cubicBezTo>
                    <a:pt x="153" y="318"/>
                    <a:pt x="149" y="315"/>
                    <a:pt x="146" y="316"/>
                  </a:cubicBezTo>
                  <a:cubicBezTo>
                    <a:pt x="145" y="316"/>
                    <a:pt x="139" y="319"/>
                    <a:pt x="139" y="319"/>
                  </a:cubicBezTo>
                  <a:cubicBezTo>
                    <a:pt x="131" y="317"/>
                    <a:pt x="128" y="317"/>
                    <a:pt x="120" y="312"/>
                  </a:cubicBezTo>
                  <a:cubicBezTo>
                    <a:pt x="122" y="311"/>
                    <a:pt x="123" y="310"/>
                    <a:pt x="124" y="310"/>
                  </a:cubicBezTo>
                  <a:cubicBezTo>
                    <a:pt x="129" y="308"/>
                    <a:pt x="126" y="304"/>
                    <a:pt x="123" y="304"/>
                  </a:cubicBezTo>
                  <a:cubicBezTo>
                    <a:pt x="122" y="304"/>
                    <a:pt x="115" y="305"/>
                    <a:pt x="115" y="305"/>
                  </a:cubicBezTo>
                  <a:cubicBezTo>
                    <a:pt x="108" y="301"/>
                    <a:pt x="105" y="300"/>
                    <a:pt x="99" y="293"/>
                  </a:cubicBezTo>
                  <a:cubicBezTo>
                    <a:pt x="101" y="293"/>
                    <a:pt x="102" y="293"/>
                    <a:pt x="104" y="293"/>
                  </a:cubicBezTo>
                  <a:cubicBezTo>
                    <a:pt x="108" y="292"/>
                    <a:pt x="107" y="288"/>
                    <a:pt x="104" y="286"/>
                  </a:cubicBezTo>
                  <a:cubicBezTo>
                    <a:pt x="103" y="286"/>
                    <a:pt x="96" y="286"/>
                    <a:pt x="96" y="286"/>
                  </a:cubicBezTo>
                  <a:cubicBezTo>
                    <a:pt x="89" y="280"/>
                    <a:pt x="88" y="278"/>
                    <a:pt x="84" y="270"/>
                  </a:cubicBezTo>
                  <a:cubicBezTo>
                    <a:pt x="85" y="270"/>
                    <a:pt x="87" y="270"/>
                    <a:pt x="88" y="270"/>
                  </a:cubicBezTo>
                  <a:cubicBezTo>
                    <a:pt x="92" y="271"/>
                    <a:pt x="92" y="267"/>
                    <a:pt x="90" y="265"/>
                  </a:cubicBezTo>
                  <a:cubicBezTo>
                    <a:pt x="277" y="265"/>
                    <a:pt x="277" y="265"/>
                    <a:pt x="277" y="26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2A2D42"/>
                </a:solidFill>
              </a:endParaRPr>
            </a:p>
          </p:txBody>
        </p:sp>
      </p:grpSp>
    </p:spTree>
    <p:extLst>
      <p:ext uri="{BB962C8B-B14F-4D97-AF65-F5344CB8AC3E}">
        <p14:creationId val="9204885"/>
      </p:ext>
    </p:extLst>
  </p:cSld>
  <p:clrMapOvr>
    <a:masterClrMapping/>
  </p:clrMapOvr>
  <mc:AlternateContent>
    <mc:Choice Requires="p14">
      <p:transition advClick="0" advTm="3000" spd="slow">
        <p14:flash/>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anim calcmode="lin" valueType="num">
                                      <p:cBhvr>
                                        <p:cTn dur="500" fill="hold" id="10"/>
                                        <p:tgtEl>
                                          <p:spTgt spid="15"/>
                                        </p:tgtEl>
                                        <p:attrNameLst>
                                          <p:attrName>ppt_x</p:attrName>
                                        </p:attrNameLst>
                                      </p:cBhvr>
                                      <p:tavLst>
                                        <p:tav tm="0">
                                          <p:val>
                                            <p:fltVal val="0.5"/>
                                          </p:val>
                                        </p:tav>
                                        <p:tav tm="100000">
                                          <p:val>
                                            <p:strVal val="#ppt_x"/>
                                          </p:val>
                                        </p:tav>
                                      </p:tavLst>
                                    </p:anim>
                                    <p:anim calcmode="lin" valueType="num">
                                      <p:cBhvr>
                                        <p:cTn dur="500" fill="hold" id="11"/>
                                        <p:tgtEl>
                                          <p:spTgt spid="15"/>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300"/>
                                  </p:stCondLst>
                                  <p:childTnLst>
                                    <p:set>
                                      <p:cBhvr>
                                        <p:cTn dur="1" fill="hold" id="13">
                                          <p:stCondLst>
                                            <p:cond delay="0"/>
                                          </p:stCondLst>
                                        </p:cTn>
                                        <p:tgtEl>
                                          <p:spTgt spid="5"/>
                                        </p:tgtEl>
                                        <p:attrNameLst>
                                          <p:attrName>style.visibility</p:attrName>
                                        </p:attrNameLst>
                                      </p:cBhvr>
                                      <p:to>
                                        <p:strVal val="visible"/>
                                      </p:to>
                                    </p:set>
                                    <p:anim calcmode="lin" valueType="num">
                                      <p:cBhvr>
                                        <p:cTn dur="500" fill="hold" id="14"/>
                                        <p:tgtEl>
                                          <p:spTgt spid="5"/>
                                        </p:tgtEl>
                                        <p:attrNameLst>
                                          <p:attrName>ppt_w</p:attrName>
                                        </p:attrNameLst>
                                      </p:cBhvr>
                                      <p:tavLst>
                                        <p:tav tm="0">
                                          <p:val>
                                            <p:fltVal val="0"/>
                                          </p:val>
                                        </p:tav>
                                        <p:tav tm="100000">
                                          <p:val>
                                            <p:strVal val="#ppt_w"/>
                                          </p:val>
                                        </p:tav>
                                      </p:tavLst>
                                    </p:anim>
                                    <p:anim calcmode="lin" valueType="num">
                                      <p:cBhvr>
                                        <p:cTn dur="500" fill="hold" id="15"/>
                                        <p:tgtEl>
                                          <p:spTgt spid="5"/>
                                        </p:tgtEl>
                                        <p:attrNameLst>
                                          <p:attrName>ppt_h</p:attrName>
                                        </p:attrNameLst>
                                      </p:cBhvr>
                                      <p:tavLst>
                                        <p:tav tm="0">
                                          <p:val>
                                            <p:fltVal val="0"/>
                                          </p:val>
                                        </p:tav>
                                        <p:tav tm="100000">
                                          <p:val>
                                            <p:strVal val="#ppt_h"/>
                                          </p:val>
                                        </p:tav>
                                      </p:tavLst>
                                    </p:anim>
                                    <p:animEffect filter="fade" transition="in">
                                      <p:cBhvr>
                                        <p:cTn dur="500" id="16"/>
                                        <p:tgtEl>
                                          <p:spTgt spid="5"/>
                                        </p:tgtEl>
                                      </p:cBhvr>
                                    </p:animEffect>
                                    <p:anim calcmode="lin" valueType="num">
                                      <p:cBhvr>
                                        <p:cTn dur="500" fill="hold" id="17"/>
                                        <p:tgtEl>
                                          <p:spTgt spid="5"/>
                                        </p:tgtEl>
                                        <p:attrNameLst>
                                          <p:attrName>ppt_x</p:attrName>
                                        </p:attrNameLst>
                                      </p:cBhvr>
                                      <p:tavLst>
                                        <p:tav tm="0">
                                          <p:val>
                                            <p:fltVal val="0.5"/>
                                          </p:val>
                                        </p:tav>
                                        <p:tav tm="100000">
                                          <p:val>
                                            <p:strVal val="#ppt_x"/>
                                          </p:val>
                                        </p:tav>
                                      </p:tavLst>
                                    </p:anim>
                                    <p:anim calcmode="lin" valueType="num">
                                      <p:cBhvr>
                                        <p:cTn dur="500" fill="hold" id="18"/>
                                        <p:tgtEl>
                                          <p:spTgt spid="5"/>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600"/>
                                  </p:stCondLst>
                                  <p:childTnLst>
                                    <p:set>
                                      <p:cBhvr>
                                        <p:cTn dur="1" fill="hold" id="20">
                                          <p:stCondLst>
                                            <p:cond delay="0"/>
                                          </p:stCondLst>
                                        </p:cTn>
                                        <p:tgtEl>
                                          <p:spTgt spid="16"/>
                                        </p:tgtEl>
                                        <p:attrNameLst>
                                          <p:attrName>style.visibility</p:attrName>
                                        </p:attrNameLst>
                                      </p:cBhvr>
                                      <p:to>
                                        <p:strVal val="visible"/>
                                      </p:to>
                                    </p:set>
                                    <p:anim calcmode="lin" valueType="num">
                                      <p:cBhvr>
                                        <p:cTn dur="500" fill="hold" id="21"/>
                                        <p:tgtEl>
                                          <p:spTgt spid="16"/>
                                        </p:tgtEl>
                                        <p:attrNameLst>
                                          <p:attrName>ppt_w</p:attrName>
                                        </p:attrNameLst>
                                      </p:cBhvr>
                                      <p:tavLst>
                                        <p:tav tm="0">
                                          <p:val>
                                            <p:fltVal val="0"/>
                                          </p:val>
                                        </p:tav>
                                        <p:tav tm="100000">
                                          <p:val>
                                            <p:strVal val="#ppt_w"/>
                                          </p:val>
                                        </p:tav>
                                      </p:tavLst>
                                    </p:anim>
                                    <p:anim calcmode="lin" valueType="num">
                                      <p:cBhvr>
                                        <p:cTn dur="500" fill="hold" id="22"/>
                                        <p:tgtEl>
                                          <p:spTgt spid="16"/>
                                        </p:tgtEl>
                                        <p:attrNameLst>
                                          <p:attrName>ppt_h</p:attrName>
                                        </p:attrNameLst>
                                      </p:cBhvr>
                                      <p:tavLst>
                                        <p:tav tm="0">
                                          <p:val>
                                            <p:fltVal val="0"/>
                                          </p:val>
                                        </p:tav>
                                        <p:tav tm="100000">
                                          <p:val>
                                            <p:strVal val="#ppt_h"/>
                                          </p:val>
                                        </p:tav>
                                      </p:tavLst>
                                    </p:anim>
                                    <p:animEffect filter="fade" transition="in">
                                      <p:cBhvr>
                                        <p:cTn dur="500" id="23"/>
                                        <p:tgtEl>
                                          <p:spTgt spid="16"/>
                                        </p:tgtEl>
                                      </p:cBhvr>
                                    </p:animEffect>
                                    <p:anim calcmode="lin" valueType="num">
                                      <p:cBhvr>
                                        <p:cTn dur="500" fill="hold" id="24"/>
                                        <p:tgtEl>
                                          <p:spTgt spid="16"/>
                                        </p:tgtEl>
                                        <p:attrNameLst>
                                          <p:attrName>ppt_x</p:attrName>
                                        </p:attrNameLst>
                                      </p:cBhvr>
                                      <p:tavLst>
                                        <p:tav tm="0">
                                          <p:val>
                                            <p:fltVal val="0.5"/>
                                          </p:val>
                                        </p:tav>
                                        <p:tav tm="100000">
                                          <p:val>
                                            <p:strVal val="#ppt_x"/>
                                          </p:val>
                                        </p:tav>
                                      </p:tavLst>
                                    </p:anim>
                                    <p:anim calcmode="lin" valueType="num">
                                      <p:cBhvr>
                                        <p:cTn dur="500" fill="hold" id="25"/>
                                        <p:tgtEl>
                                          <p:spTgt spid="16"/>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900"/>
                                  </p:stCondLst>
                                  <p:childTnLst>
                                    <p:set>
                                      <p:cBhvr>
                                        <p:cTn dur="1" fill="hold" id="27">
                                          <p:stCondLst>
                                            <p:cond delay="0"/>
                                          </p:stCondLst>
                                        </p:cTn>
                                        <p:tgtEl>
                                          <p:spTgt spid="13"/>
                                        </p:tgtEl>
                                        <p:attrNameLst>
                                          <p:attrName>style.visibility</p:attrName>
                                        </p:attrNameLst>
                                      </p:cBhvr>
                                      <p:to>
                                        <p:strVal val="visible"/>
                                      </p:to>
                                    </p:set>
                                    <p:anim calcmode="lin" valueType="num">
                                      <p:cBhvr>
                                        <p:cTn dur="500" fill="hold" id="28"/>
                                        <p:tgtEl>
                                          <p:spTgt spid="13"/>
                                        </p:tgtEl>
                                        <p:attrNameLst>
                                          <p:attrName>ppt_w</p:attrName>
                                        </p:attrNameLst>
                                      </p:cBhvr>
                                      <p:tavLst>
                                        <p:tav tm="0">
                                          <p:val>
                                            <p:fltVal val="0"/>
                                          </p:val>
                                        </p:tav>
                                        <p:tav tm="100000">
                                          <p:val>
                                            <p:strVal val="#ppt_w"/>
                                          </p:val>
                                        </p:tav>
                                      </p:tavLst>
                                    </p:anim>
                                    <p:anim calcmode="lin" valueType="num">
                                      <p:cBhvr>
                                        <p:cTn dur="500" fill="hold" id="29"/>
                                        <p:tgtEl>
                                          <p:spTgt spid="13"/>
                                        </p:tgtEl>
                                        <p:attrNameLst>
                                          <p:attrName>ppt_h</p:attrName>
                                        </p:attrNameLst>
                                      </p:cBhvr>
                                      <p:tavLst>
                                        <p:tav tm="0">
                                          <p:val>
                                            <p:fltVal val="0"/>
                                          </p:val>
                                        </p:tav>
                                        <p:tav tm="100000">
                                          <p:val>
                                            <p:strVal val="#ppt_h"/>
                                          </p:val>
                                        </p:tav>
                                      </p:tavLst>
                                    </p:anim>
                                    <p:animEffect filter="fade" transition="in">
                                      <p:cBhvr>
                                        <p:cTn dur="500" id="30"/>
                                        <p:tgtEl>
                                          <p:spTgt spid="13"/>
                                        </p:tgtEl>
                                      </p:cBhvr>
                                    </p:animEffect>
                                    <p:anim calcmode="lin" valueType="num">
                                      <p:cBhvr>
                                        <p:cTn dur="500" fill="hold" id="31"/>
                                        <p:tgtEl>
                                          <p:spTgt spid="13"/>
                                        </p:tgtEl>
                                        <p:attrNameLst>
                                          <p:attrName>ppt_x</p:attrName>
                                        </p:attrNameLst>
                                      </p:cBhvr>
                                      <p:tavLst>
                                        <p:tav tm="0">
                                          <p:val>
                                            <p:fltVal val="0.5"/>
                                          </p:val>
                                        </p:tav>
                                        <p:tav tm="100000">
                                          <p:val>
                                            <p:strVal val="#ppt_x"/>
                                          </p:val>
                                        </p:tav>
                                      </p:tavLst>
                                    </p:anim>
                                    <p:anim calcmode="lin" valueType="num">
                                      <p:cBhvr>
                                        <p:cTn dur="500" fill="hold" id="32"/>
                                        <p:tgtEl>
                                          <p:spTgt spid="13"/>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1200"/>
                                  </p:stCondLst>
                                  <p:childTnLst>
                                    <p:set>
                                      <p:cBhvr>
                                        <p:cTn dur="1" fill="hold" id="34">
                                          <p:stCondLst>
                                            <p:cond delay="0"/>
                                          </p:stCondLst>
                                        </p:cTn>
                                        <p:tgtEl>
                                          <p:spTgt spid="14"/>
                                        </p:tgtEl>
                                        <p:attrNameLst>
                                          <p:attrName>style.visibility</p:attrName>
                                        </p:attrNameLst>
                                      </p:cBhvr>
                                      <p:to>
                                        <p:strVal val="visible"/>
                                      </p:to>
                                    </p:set>
                                    <p:anim calcmode="lin" valueType="num">
                                      <p:cBhvr>
                                        <p:cTn dur="500" fill="hold" id="35"/>
                                        <p:tgtEl>
                                          <p:spTgt spid="14"/>
                                        </p:tgtEl>
                                        <p:attrNameLst>
                                          <p:attrName>ppt_w</p:attrName>
                                        </p:attrNameLst>
                                      </p:cBhvr>
                                      <p:tavLst>
                                        <p:tav tm="0">
                                          <p:val>
                                            <p:fltVal val="0"/>
                                          </p:val>
                                        </p:tav>
                                        <p:tav tm="100000">
                                          <p:val>
                                            <p:strVal val="#ppt_w"/>
                                          </p:val>
                                        </p:tav>
                                      </p:tavLst>
                                    </p:anim>
                                    <p:anim calcmode="lin" valueType="num">
                                      <p:cBhvr>
                                        <p:cTn dur="500" fill="hold" id="36"/>
                                        <p:tgtEl>
                                          <p:spTgt spid="14"/>
                                        </p:tgtEl>
                                        <p:attrNameLst>
                                          <p:attrName>ppt_h</p:attrName>
                                        </p:attrNameLst>
                                      </p:cBhvr>
                                      <p:tavLst>
                                        <p:tav tm="0">
                                          <p:val>
                                            <p:fltVal val="0"/>
                                          </p:val>
                                        </p:tav>
                                        <p:tav tm="100000">
                                          <p:val>
                                            <p:strVal val="#ppt_h"/>
                                          </p:val>
                                        </p:tav>
                                      </p:tavLst>
                                    </p:anim>
                                    <p:animEffect filter="fade" transition="in">
                                      <p:cBhvr>
                                        <p:cTn dur="500" id="37"/>
                                        <p:tgtEl>
                                          <p:spTgt spid="14"/>
                                        </p:tgtEl>
                                      </p:cBhvr>
                                    </p:animEffect>
                                    <p:anim calcmode="lin" valueType="num">
                                      <p:cBhvr>
                                        <p:cTn dur="500" fill="hold" id="38"/>
                                        <p:tgtEl>
                                          <p:spTgt spid="14"/>
                                        </p:tgtEl>
                                        <p:attrNameLst>
                                          <p:attrName>ppt_x</p:attrName>
                                        </p:attrNameLst>
                                      </p:cBhvr>
                                      <p:tavLst>
                                        <p:tav tm="0">
                                          <p:val>
                                            <p:fltVal val="0.5"/>
                                          </p:val>
                                        </p:tav>
                                        <p:tav tm="100000">
                                          <p:val>
                                            <p:strVal val="#ppt_x"/>
                                          </p:val>
                                        </p:tav>
                                      </p:tavLst>
                                    </p:anim>
                                    <p:anim calcmode="lin" valueType="num">
                                      <p:cBhvr>
                                        <p:cTn dur="500" fill="hold" id="39"/>
                                        <p:tgtEl>
                                          <p:spTgt spid="14"/>
                                        </p:tgtEl>
                                        <p:attrNameLst>
                                          <p:attrName>ppt_y</p:attrName>
                                        </p:attrNameLst>
                                      </p:cBhvr>
                                      <p:tavLst>
                                        <p:tav tm="0">
                                          <p:val>
                                            <p:fltVal val="0.5"/>
                                          </p:val>
                                        </p:tav>
                                        <p:tav tm="100000">
                                          <p:val>
                                            <p:strVal val="#ppt_y"/>
                                          </p:val>
                                        </p:tav>
                                      </p:tavLst>
                                    </p:anim>
                                  </p:childTnLst>
                                </p:cTn>
                              </p:par>
                            </p:childTnLst>
                          </p:cTn>
                        </p:par>
                        <p:par>
                          <p:cTn fill="hold" id="40" nodeType="afterGroup">
                            <p:stCondLst>
                              <p:cond delay="1700"/>
                            </p:stCondLst>
                            <p:childTnLst>
                              <p:par>
                                <p:cTn fill="hold" grpId="0" id="41" nodeType="afterEffect" presetClass="entr" presetID="16" presetSubtype="26">
                                  <p:stCondLst>
                                    <p:cond delay="0"/>
                                  </p:stCondLst>
                                  <p:childTnLst>
                                    <p:set>
                                      <p:cBhvr>
                                        <p:cTn dur="1" fill="hold" id="42">
                                          <p:stCondLst>
                                            <p:cond delay="0"/>
                                          </p:stCondLst>
                                        </p:cTn>
                                        <p:tgtEl>
                                          <p:spTgt spid="17"/>
                                        </p:tgtEl>
                                        <p:attrNameLst>
                                          <p:attrName>style.visibility</p:attrName>
                                        </p:attrNameLst>
                                      </p:cBhvr>
                                      <p:to>
                                        <p:strVal val="visible"/>
                                      </p:to>
                                    </p:set>
                                    <p:animEffect filter="barn(inHorizontal)" transition="in">
                                      <p:cBhvr>
                                        <p:cTn dur="500" id="4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9"/>
          <p:cNvSpPr/>
          <p:nvPr/>
        </p:nvSpPr>
        <p:spPr>
          <a:xfrm>
            <a:off x="581080" y="853366"/>
            <a:ext cx="2213381" cy="2870512"/>
          </a:xfrm>
          <a:custGeom>
            <a:rect b="b" l="l" r="r" t="t"/>
            <a:pathLst>
              <a:path h="2686024" w="2071127">
                <a:moveTo>
                  <a:pt x="0" y="0"/>
                </a:moveTo>
                <a:lnTo>
                  <a:pt x="1738313" y="0"/>
                </a:lnTo>
                <a:lnTo>
                  <a:pt x="2071127" y="2686024"/>
                </a:lnTo>
                <a:lnTo>
                  <a:pt x="332814" y="2686024"/>
                </a:lnTo>
                <a:close/>
              </a:path>
            </a:pathLst>
          </a:cu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9"/>
          <p:cNvSpPr/>
          <p:nvPr/>
        </p:nvSpPr>
        <p:spPr>
          <a:xfrm>
            <a:off x="2502487" y="853366"/>
            <a:ext cx="2213381" cy="2870512"/>
          </a:xfrm>
          <a:custGeom>
            <a:rect b="b" l="l" r="r" t="t"/>
            <a:pathLst>
              <a:path h="2686024" w="2071127">
                <a:moveTo>
                  <a:pt x="0" y="0"/>
                </a:moveTo>
                <a:lnTo>
                  <a:pt x="1738313" y="0"/>
                </a:lnTo>
                <a:lnTo>
                  <a:pt x="2071127" y="2686024"/>
                </a:lnTo>
                <a:lnTo>
                  <a:pt x="332814" y="2686024"/>
                </a:lnTo>
                <a:close/>
              </a:path>
            </a:pathLst>
          </a:cu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9"/>
          <p:cNvSpPr/>
          <p:nvPr/>
        </p:nvSpPr>
        <p:spPr>
          <a:xfrm>
            <a:off x="4423894" y="853366"/>
            <a:ext cx="2213381" cy="2870512"/>
          </a:xfrm>
          <a:custGeom>
            <a:rect b="b" l="l" r="r" t="t"/>
            <a:pathLst>
              <a:path h="2686024" w="2071127">
                <a:moveTo>
                  <a:pt x="0" y="0"/>
                </a:moveTo>
                <a:lnTo>
                  <a:pt x="1738313" y="0"/>
                </a:lnTo>
                <a:lnTo>
                  <a:pt x="2071127" y="2686024"/>
                </a:lnTo>
                <a:lnTo>
                  <a:pt x="332814" y="2686024"/>
                </a:lnTo>
                <a:close/>
              </a:path>
            </a:pathLst>
          </a:cu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9"/>
          <p:cNvSpPr/>
          <p:nvPr/>
        </p:nvSpPr>
        <p:spPr>
          <a:xfrm>
            <a:off x="6345303" y="859824"/>
            <a:ext cx="2213381" cy="2870512"/>
          </a:xfrm>
          <a:custGeom>
            <a:rect b="b" l="l" r="r" t="t"/>
            <a:pathLst>
              <a:path h="2686024" w="2071127">
                <a:moveTo>
                  <a:pt x="0" y="0"/>
                </a:moveTo>
                <a:lnTo>
                  <a:pt x="1738313" y="0"/>
                </a:lnTo>
                <a:lnTo>
                  <a:pt x="2071127" y="2686024"/>
                </a:lnTo>
                <a:lnTo>
                  <a:pt x="332814" y="2686024"/>
                </a:lnTo>
                <a:close/>
              </a:path>
            </a:pathLst>
          </a:cu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blipFill dpi="0" rotWithShape="1">
                <a:blip r:embed="rId6"/>
                <a:stretch>
                  <a:fillRect/>
                </a:stretch>
              </a:blipFill>
            </a:endParaRPr>
          </a:p>
        </p:txBody>
      </p:sp>
      <p:sp>
        <p:nvSpPr>
          <p:cNvPr id="16" name="TextBox 3"/>
          <p:cNvSpPr>
            <a:spLocks noChangeArrowheads="1"/>
          </p:cNvSpPr>
          <p:nvPr/>
        </p:nvSpPr>
        <p:spPr bwMode="auto">
          <a:xfrm>
            <a:off x="931282" y="4046364"/>
            <a:ext cx="3410793" cy="62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mtClean="0"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 工程名称：输入具体的项目名称</a:t>
            </a:r>
          </a:p>
          <a:p>
            <a:pPr algn="just">
              <a:lnSpc>
                <a:spcPct val="150000"/>
              </a:lnSpc>
            </a:pPr>
            <a:r>
              <a:rPr altLang="en-US" b="1" lang="zh-CN" smtClean="0"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  工程时间：2008</a:t>
            </a:r>
          </a:p>
          <a:p>
            <a:pPr algn="just">
              <a:lnSpc>
                <a:spcPct val="150000"/>
              </a:lnSpc>
            </a:pPr>
            <a:r>
              <a:rPr altLang="en-US" b="1" lang="zh-CN" smtClean="0"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   项目说明：这里是同一工程现场的组图，可做简要的阐述说明。</a:t>
            </a:r>
          </a:p>
        </p:txBody>
      </p:sp>
      <p:cxnSp>
        <p:nvCxnSpPr>
          <p:cNvPr id="3" name="直接连接符 2"/>
          <p:cNvCxnSpPr/>
          <p:nvPr/>
        </p:nvCxnSpPr>
        <p:spPr>
          <a:xfrm flipH="1" flipV="1">
            <a:off x="251520" y="0"/>
            <a:ext cx="679762" cy="5143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22913313"/>
      </p:ext>
    </p:extLst>
  </p:cSld>
  <p:clrMapOvr>
    <a:masterClrMapping/>
  </p:clrMapOvr>
  <p:transition advClick="0" advTm="6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1000" id="22"/>
                                        <p:tgtEl>
                                          <p:spTgt spid="7"/>
                                        </p:tgtEl>
                                      </p:cBhvr>
                                    </p:animEffect>
                                    <p:anim calcmode="lin" valueType="num">
                                      <p:cBhvr>
                                        <p:cTn dur="1000" fill="hold" id="23"/>
                                        <p:tgtEl>
                                          <p:spTgt spid="7"/>
                                        </p:tgtEl>
                                        <p:attrNameLst>
                                          <p:attrName>ppt_x</p:attrName>
                                        </p:attrNameLst>
                                      </p:cBhvr>
                                      <p:tavLst>
                                        <p:tav tm="0">
                                          <p:val>
                                            <p:strVal val="#ppt_x"/>
                                          </p:val>
                                        </p:tav>
                                        <p:tav tm="100000">
                                          <p:val>
                                            <p:strVal val="#ppt_x"/>
                                          </p:val>
                                        </p:tav>
                                      </p:tavLst>
                                    </p:anim>
                                    <p:anim calcmode="lin" valueType="num">
                                      <p:cBhvr>
                                        <p:cTn dur="1000" fill="hold" id="24"/>
                                        <p:tgtEl>
                                          <p:spTgt spid="7"/>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2" presetSubtype="2">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additive="base">
                                        <p:cTn dur="500" fill="hold" id="28"/>
                                        <p:tgtEl>
                                          <p:spTgt spid="16"/>
                                        </p:tgtEl>
                                        <p:attrNameLst>
                                          <p:attrName>ppt_x</p:attrName>
                                        </p:attrNameLst>
                                      </p:cBhvr>
                                      <p:tavLst>
                                        <p:tav tm="0">
                                          <p:val>
                                            <p:strVal val="1+#ppt_w/2"/>
                                          </p:val>
                                        </p:tav>
                                        <p:tav tm="100000">
                                          <p:val>
                                            <p:strVal val="#ppt_x"/>
                                          </p:val>
                                        </p:tav>
                                      </p:tavLst>
                                    </p:anim>
                                    <p:anim calcmode="lin" valueType="num">
                                      <p:cBhvr additive="base">
                                        <p:cTn dur="500" fill="hold" id="29"/>
                                        <p:tgtEl>
                                          <p:spTgt spid="16"/>
                                        </p:tgtEl>
                                        <p:attrNameLst>
                                          <p:attrName>ppt_y</p:attrName>
                                        </p:attrNameLst>
                                      </p:cBhvr>
                                      <p:tavLst>
                                        <p:tav tm="0">
                                          <p:val>
                                            <p:strVal val="#ppt_y"/>
                                          </p:val>
                                        </p:tav>
                                        <p:tav tm="100000">
                                          <p:val>
                                            <p:strVal val="#ppt_y"/>
                                          </p:val>
                                        </p:tav>
                                      </p:tavLst>
                                    </p:anim>
                                  </p:childTnLst>
                                </p:cTn>
                              </p:par>
                              <p:par>
                                <p:cTn fill="hold" id="30" nodeType="withEffect" presetClass="entr" presetID="22" presetSubtype="1">
                                  <p:stCondLst>
                                    <p:cond delay="0"/>
                                  </p:stCondLst>
                                  <p:childTnLst>
                                    <p:set>
                                      <p:cBhvr>
                                        <p:cTn dur="1" fill="hold" id="31">
                                          <p:stCondLst>
                                            <p:cond delay="0"/>
                                          </p:stCondLst>
                                        </p:cTn>
                                        <p:tgtEl>
                                          <p:spTgt spid="3"/>
                                        </p:tgtEl>
                                        <p:attrNameLst>
                                          <p:attrName>style.visibility</p:attrName>
                                        </p:attrNameLst>
                                      </p:cBhvr>
                                      <p:to>
                                        <p:strVal val="visible"/>
                                      </p:to>
                                    </p:set>
                                    <p:animEffect filter="wipe(up)" transition="in">
                                      <p:cBhvr>
                                        <p:cTn dur="500" id="3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09216" y="231489"/>
            <a:ext cx="2864682" cy="2055670"/>
          </a:xfrm>
          <a:prstGeom prst="rect">
            <a:avLst/>
          </a:prstGeom>
          <a:blipFill dpi="0" rotWithShape="1">
            <a:blip r:embed="rId3">
              <a:extLst>
                <a:ext uri="{28A0092B-C50C-407E-A947-70E740481C1C}">
                  <a14:useLocalDpi val="0"/>
                </a:ext>
              </a:extLst>
            </a:blip>
            <a:stretch>
              <a:fillRect l="-5199" r="-5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139659" y="231489"/>
            <a:ext cx="2864682" cy="205567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070102" y="231489"/>
            <a:ext cx="2864682" cy="2055670"/>
          </a:xfrm>
          <a:prstGeom prst="rect">
            <a:avLst/>
          </a:prstGeom>
          <a:blipFill dpi="0" rotWithShape="1">
            <a:blip r:embed="rId4">
              <a:extLst>
                <a:ext uri="{28A0092B-C50C-407E-A947-70E740481C1C}">
                  <a14:useLocalDpi val="0"/>
                </a:ext>
              </a:extLst>
            </a:blip>
            <a:stretch>
              <a:fillRect b="-35672" t="-356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209216" y="2340589"/>
            <a:ext cx="2864682" cy="205567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3139659" y="2340589"/>
            <a:ext cx="2864682" cy="2055670"/>
          </a:xfrm>
          <a:prstGeom prst="rect">
            <a:avLst/>
          </a:prstGeom>
          <a:blipFill dpi="0" rotWithShape="1">
            <a:blip r:embed="rId5">
              <a:extLst>
                <a:ext uri="{28A0092B-C50C-407E-A947-70E740481C1C}">
                  <a14:useLocalDpi val="0"/>
                </a:ext>
              </a:extLst>
            </a:blip>
            <a:stretch>
              <a:fillRect b="-21260" t="-500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6070102" y="2340588"/>
            <a:ext cx="2864682" cy="205567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3"/>
          <p:cNvSpPr>
            <a:spLocks noChangeArrowheads="1"/>
          </p:cNvSpPr>
          <p:nvPr/>
        </p:nvSpPr>
        <p:spPr bwMode="auto">
          <a:xfrm>
            <a:off x="3482660" y="963068"/>
            <a:ext cx="2514056" cy="62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工程名称：输入具体的项目名称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工程时间：2014</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工程造价：总造价50万</a:t>
            </a:r>
          </a:p>
        </p:txBody>
      </p:sp>
      <p:sp>
        <p:nvSpPr>
          <p:cNvPr id="18" name="TextBox 3"/>
          <p:cNvSpPr>
            <a:spLocks noChangeArrowheads="1"/>
          </p:cNvSpPr>
          <p:nvPr/>
        </p:nvSpPr>
        <p:spPr bwMode="auto">
          <a:xfrm>
            <a:off x="899592" y="3072167"/>
            <a:ext cx="1917169" cy="62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工程名称：输入具体的项目名称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工程时间：2014</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工程造价：总造价50万</a:t>
            </a:r>
          </a:p>
        </p:txBody>
      </p:sp>
      <p:sp>
        <p:nvSpPr>
          <p:cNvPr id="19" name="TextBox 3"/>
          <p:cNvSpPr>
            <a:spLocks noChangeArrowheads="1"/>
          </p:cNvSpPr>
          <p:nvPr/>
        </p:nvSpPr>
        <p:spPr bwMode="auto">
          <a:xfrm>
            <a:off x="6413675" y="3072167"/>
            <a:ext cx="2514056" cy="62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工程名称：输入具体的项目名称</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工程时间：2014</a:t>
            </a:r>
          </a:p>
          <a:p>
            <a:pPr algn="just">
              <a:lnSpc>
                <a:spcPct val="150000"/>
              </a:lnSpc>
            </a:pPr>
            <a:r>
              <a:rPr altLang="en-US" b="1" lang="zh-CN" sz="800">
                <a:solidFill>
                  <a:schemeClr val="bg1"/>
                </a:solidFill>
                <a:latin charset="-122" pitchFamily="34" typeface="微软雅黑"/>
                <a:ea charset="-122" pitchFamily="34" typeface="微软雅黑"/>
                <a:cs charset="0" pitchFamily="34" typeface="Arial"/>
                <a:sym charset="-122" panose="02010600030101010101" pitchFamily="2" typeface="宋体"/>
              </a:rPr>
              <a:t>工程造价：总造价50万</a:t>
            </a:r>
          </a:p>
        </p:txBody>
      </p:sp>
      <p:sp>
        <p:nvSpPr>
          <p:cNvPr id="22" name="矩形 32"/>
          <p:cNvSpPr/>
          <p:nvPr/>
        </p:nvSpPr>
        <p:spPr>
          <a:xfrm flipH="1">
            <a:off x="3139659" y="1599221"/>
            <a:ext cx="662336" cy="687938"/>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32"/>
          <p:cNvSpPr/>
          <p:nvPr/>
        </p:nvSpPr>
        <p:spPr>
          <a:xfrm>
            <a:off x="2411562" y="3708321"/>
            <a:ext cx="662336" cy="687938"/>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32"/>
          <p:cNvSpPr/>
          <p:nvPr/>
        </p:nvSpPr>
        <p:spPr>
          <a:xfrm rot="16200000">
            <a:off x="6082903" y="2327788"/>
            <a:ext cx="662336" cy="687938"/>
          </a:xfrm>
          <a:custGeom>
            <a:rect b="b" l="l" r="r" t="t"/>
            <a:pathLst>
              <a:path h="1934859" w="1862852">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733696" y="4983480"/>
            <a:ext cx="1262240" cy="16002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1471456" y="4983480"/>
            <a:ext cx="1262240" cy="160020"/>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209216" y="4983480"/>
            <a:ext cx="1262240" cy="160020"/>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62688656"/>
      </p:ext>
    </p:extLst>
  </p:cSld>
  <p:clrMapOvr>
    <a:masterClrMapping/>
  </p:clrMapOvr>
  <p:transition advClick="0" advTm="6000"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 calcmode="lin" valueType="num">
                                      <p:cBhvr>
                                        <p:cTn dur="500" fill="hold" id="9"/>
                                        <p:tgtEl>
                                          <p:spTgt spid="4"/>
                                        </p:tgtEl>
                                        <p:attrNameLst>
                                          <p:attrName>ppt_x</p:attrName>
                                        </p:attrNameLst>
                                      </p:cBhvr>
                                      <p:tavLst>
                                        <p:tav tm="0">
                                          <p:val>
                                            <p:fltVal val="0.5"/>
                                          </p:val>
                                        </p:tav>
                                        <p:tav tm="100000">
                                          <p:val>
                                            <p:strVal val="#ppt_x"/>
                                          </p:val>
                                        </p:tav>
                                      </p:tavLst>
                                    </p:anim>
                                    <p:anim calcmode="lin" valueType="num">
                                      <p:cBhvr>
                                        <p:cTn dur="500" fill="hold" id="10"/>
                                        <p:tgtEl>
                                          <p:spTgt spid="4"/>
                                        </p:tgtEl>
                                        <p:attrNameLst>
                                          <p:attrName>ppt_y</p:attrName>
                                        </p:attrNameLst>
                                      </p:cBhvr>
                                      <p:tavLst>
                                        <p:tav tm="0">
                                          <p:val>
                                            <p:fltVal val="0.5"/>
                                          </p:val>
                                        </p:tav>
                                        <p:tav tm="100000">
                                          <p:val>
                                            <p:strVal val="#ppt_y"/>
                                          </p:val>
                                        </p:tav>
                                      </p:tavLst>
                                    </p:anim>
                                  </p:childTnLst>
                                </p:cTn>
                              </p:par>
                              <p:par>
                                <p:cTn decel="100000" fill="hold" grpId="1" id="11" nodeType="withEffect" presetClass="entr" presetID="49"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 calcmode="lin" valueType="num">
                                      <p:cBhvr>
                                        <p:cTn dur="500" fill="hold" id="15"/>
                                        <p:tgtEl>
                                          <p:spTgt spid="4"/>
                                        </p:tgtEl>
                                        <p:attrNameLst>
                                          <p:attrName>style.rotation</p:attrName>
                                        </p:attrNameLst>
                                      </p:cBhvr>
                                      <p:tavLst>
                                        <p:tav tm="0">
                                          <p:val>
                                            <p:fltVal val="360"/>
                                          </p:val>
                                        </p:tav>
                                        <p:tav tm="100000">
                                          <p:val>
                                            <p:fltVal val="0"/>
                                          </p:val>
                                        </p:tav>
                                      </p:tavLst>
                                    </p:anim>
                                    <p:animEffect filter="fade" transition="in">
                                      <p:cBhvr>
                                        <p:cTn dur="500" id="16"/>
                                        <p:tgtEl>
                                          <p:spTgt spid="4"/>
                                        </p:tgtEl>
                                      </p:cBhvr>
                                    </p:animEffect>
                                  </p:childTnLst>
                                </p:cTn>
                              </p:par>
                              <p:par>
                                <p:cTn fill="hold" grpId="0" id="17" nodeType="withEffect" presetClass="entr" presetID="23" presetSubtype="528">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 calcmode="lin" valueType="num">
                                      <p:cBhvr>
                                        <p:cTn dur="500" fill="hold" id="21"/>
                                        <p:tgtEl>
                                          <p:spTgt spid="5"/>
                                        </p:tgtEl>
                                        <p:attrNameLst>
                                          <p:attrName>ppt_x</p:attrName>
                                        </p:attrNameLst>
                                      </p:cBhvr>
                                      <p:tavLst>
                                        <p:tav tm="0">
                                          <p:val>
                                            <p:fltVal val="0.5"/>
                                          </p:val>
                                        </p:tav>
                                        <p:tav tm="100000">
                                          <p:val>
                                            <p:strVal val="#ppt_x"/>
                                          </p:val>
                                        </p:tav>
                                      </p:tavLst>
                                    </p:anim>
                                    <p:anim calcmode="lin" valueType="num">
                                      <p:cBhvr>
                                        <p:cTn dur="500" fill="hold" id="22"/>
                                        <p:tgtEl>
                                          <p:spTgt spid="5"/>
                                        </p:tgtEl>
                                        <p:attrNameLst>
                                          <p:attrName>ppt_y</p:attrName>
                                        </p:attrNameLst>
                                      </p:cBhvr>
                                      <p:tavLst>
                                        <p:tav tm="0">
                                          <p:val>
                                            <p:fltVal val="0.5"/>
                                          </p:val>
                                        </p:tav>
                                        <p:tav tm="100000">
                                          <p:val>
                                            <p:strVal val="#ppt_y"/>
                                          </p:val>
                                        </p:tav>
                                      </p:tavLst>
                                    </p:anim>
                                  </p:childTnLst>
                                </p:cTn>
                              </p:par>
                              <p:par>
                                <p:cTn decel="100000" fill="hold" grpId="1" id="23" nodeType="withEffect" presetClass="entr" presetID="49" presetSubtype="0">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 calcmode="lin" valueType="num">
                                      <p:cBhvr>
                                        <p:cTn dur="500" fill="hold" id="27"/>
                                        <p:tgtEl>
                                          <p:spTgt spid="5"/>
                                        </p:tgtEl>
                                        <p:attrNameLst>
                                          <p:attrName>style.rotation</p:attrName>
                                        </p:attrNameLst>
                                      </p:cBhvr>
                                      <p:tavLst>
                                        <p:tav tm="0">
                                          <p:val>
                                            <p:fltVal val="360"/>
                                          </p:val>
                                        </p:tav>
                                        <p:tav tm="100000">
                                          <p:val>
                                            <p:fltVal val="0"/>
                                          </p:val>
                                        </p:tav>
                                      </p:tavLst>
                                    </p:anim>
                                    <p:animEffect filter="fade" transition="in">
                                      <p:cBhvr>
                                        <p:cTn dur="500" id="28"/>
                                        <p:tgtEl>
                                          <p:spTgt spid="5"/>
                                        </p:tgtEl>
                                      </p:cBhvr>
                                    </p:animEffect>
                                  </p:childTnLst>
                                </p:cTn>
                              </p:par>
                              <p:par>
                                <p:cTn fill="hold" grpId="0" id="29" nodeType="withEffect" presetClass="entr" presetID="23" presetSubtype="528">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fltVal val="0"/>
                                          </p:val>
                                        </p:tav>
                                        <p:tav tm="100000">
                                          <p:val>
                                            <p:strVal val="#ppt_w"/>
                                          </p:val>
                                        </p:tav>
                                      </p:tavLst>
                                    </p:anim>
                                    <p:anim calcmode="lin" valueType="num">
                                      <p:cBhvr>
                                        <p:cTn dur="500" fill="hold" id="32"/>
                                        <p:tgtEl>
                                          <p:spTgt spid="6"/>
                                        </p:tgtEl>
                                        <p:attrNameLst>
                                          <p:attrName>ppt_h</p:attrName>
                                        </p:attrNameLst>
                                      </p:cBhvr>
                                      <p:tavLst>
                                        <p:tav tm="0">
                                          <p:val>
                                            <p:fltVal val="0"/>
                                          </p:val>
                                        </p:tav>
                                        <p:tav tm="100000">
                                          <p:val>
                                            <p:strVal val="#ppt_h"/>
                                          </p:val>
                                        </p:tav>
                                      </p:tavLst>
                                    </p:anim>
                                    <p:anim calcmode="lin" valueType="num">
                                      <p:cBhvr>
                                        <p:cTn dur="500" fill="hold" id="33"/>
                                        <p:tgtEl>
                                          <p:spTgt spid="6"/>
                                        </p:tgtEl>
                                        <p:attrNameLst>
                                          <p:attrName>ppt_x</p:attrName>
                                        </p:attrNameLst>
                                      </p:cBhvr>
                                      <p:tavLst>
                                        <p:tav tm="0">
                                          <p:val>
                                            <p:fltVal val="0.5"/>
                                          </p:val>
                                        </p:tav>
                                        <p:tav tm="100000">
                                          <p:val>
                                            <p:strVal val="#ppt_x"/>
                                          </p:val>
                                        </p:tav>
                                      </p:tavLst>
                                    </p:anim>
                                    <p:anim calcmode="lin" valueType="num">
                                      <p:cBhvr>
                                        <p:cTn dur="500" fill="hold" id="34"/>
                                        <p:tgtEl>
                                          <p:spTgt spid="6"/>
                                        </p:tgtEl>
                                        <p:attrNameLst>
                                          <p:attrName>ppt_y</p:attrName>
                                        </p:attrNameLst>
                                      </p:cBhvr>
                                      <p:tavLst>
                                        <p:tav tm="0">
                                          <p:val>
                                            <p:fltVal val="0.5"/>
                                          </p:val>
                                        </p:tav>
                                        <p:tav tm="100000">
                                          <p:val>
                                            <p:strVal val="#ppt_y"/>
                                          </p:val>
                                        </p:tav>
                                      </p:tavLst>
                                    </p:anim>
                                  </p:childTnLst>
                                </p:cTn>
                              </p:par>
                              <p:par>
                                <p:cTn decel="100000" fill="hold" grpId="1" id="35" nodeType="withEffect" presetClass="entr" presetID="49" presetSubtype="0">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p:cTn dur="500" fill="hold" id="37"/>
                                        <p:tgtEl>
                                          <p:spTgt spid="6"/>
                                        </p:tgtEl>
                                        <p:attrNameLst>
                                          <p:attrName>ppt_w</p:attrName>
                                        </p:attrNameLst>
                                      </p:cBhvr>
                                      <p:tavLst>
                                        <p:tav tm="0">
                                          <p:val>
                                            <p:fltVal val="0"/>
                                          </p:val>
                                        </p:tav>
                                        <p:tav tm="100000">
                                          <p:val>
                                            <p:strVal val="#ppt_w"/>
                                          </p:val>
                                        </p:tav>
                                      </p:tavLst>
                                    </p:anim>
                                    <p:anim calcmode="lin" valueType="num">
                                      <p:cBhvr>
                                        <p:cTn dur="500" fill="hold" id="38"/>
                                        <p:tgtEl>
                                          <p:spTgt spid="6"/>
                                        </p:tgtEl>
                                        <p:attrNameLst>
                                          <p:attrName>ppt_h</p:attrName>
                                        </p:attrNameLst>
                                      </p:cBhvr>
                                      <p:tavLst>
                                        <p:tav tm="0">
                                          <p:val>
                                            <p:fltVal val="0"/>
                                          </p:val>
                                        </p:tav>
                                        <p:tav tm="100000">
                                          <p:val>
                                            <p:strVal val="#ppt_h"/>
                                          </p:val>
                                        </p:tav>
                                      </p:tavLst>
                                    </p:anim>
                                    <p:anim calcmode="lin" valueType="num">
                                      <p:cBhvr>
                                        <p:cTn dur="500" fill="hold" id="39"/>
                                        <p:tgtEl>
                                          <p:spTgt spid="6"/>
                                        </p:tgtEl>
                                        <p:attrNameLst>
                                          <p:attrName>style.rotation</p:attrName>
                                        </p:attrNameLst>
                                      </p:cBhvr>
                                      <p:tavLst>
                                        <p:tav tm="0">
                                          <p:val>
                                            <p:fltVal val="360"/>
                                          </p:val>
                                        </p:tav>
                                        <p:tav tm="100000">
                                          <p:val>
                                            <p:fltVal val="0"/>
                                          </p:val>
                                        </p:tav>
                                      </p:tavLst>
                                    </p:anim>
                                    <p:animEffect filter="fade" transition="in">
                                      <p:cBhvr>
                                        <p:cTn dur="500" id="40"/>
                                        <p:tgtEl>
                                          <p:spTgt spid="6"/>
                                        </p:tgtEl>
                                      </p:cBhvr>
                                    </p:animEffect>
                                  </p:childTnLst>
                                </p:cTn>
                              </p:par>
                              <p:par>
                                <p:cTn fill="hold" grpId="0" id="41" nodeType="withEffect" presetClass="entr" presetID="23" presetSubtype="528">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p:cTn dur="500" fill="hold" id="43"/>
                                        <p:tgtEl>
                                          <p:spTgt spid="12"/>
                                        </p:tgtEl>
                                        <p:attrNameLst>
                                          <p:attrName>ppt_w</p:attrName>
                                        </p:attrNameLst>
                                      </p:cBhvr>
                                      <p:tavLst>
                                        <p:tav tm="0">
                                          <p:val>
                                            <p:fltVal val="0"/>
                                          </p:val>
                                        </p:tav>
                                        <p:tav tm="100000">
                                          <p:val>
                                            <p:strVal val="#ppt_w"/>
                                          </p:val>
                                        </p:tav>
                                      </p:tavLst>
                                    </p:anim>
                                    <p:anim calcmode="lin" valueType="num">
                                      <p:cBhvr>
                                        <p:cTn dur="500" fill="hold" id="44"/>
                                        <p:tgtEl>
                                          <p:spTgt spid="12"/>
                                        </p:tgtEl>
                                        <p:attrNameLst>
                                          <p:attrName>ppt_h</p:attrName>
                                        </p:attrNameLst>
                                      </p:cBhvr>
                                      <p:tavLst>
                                        <p:tav tm="0">
                                          <p:val>
                                            <p:fltVal val="0"/>
                                          </p:val>
                                        </p:tav>
                                        <p:tav tm="100000">
                                          <p:val>
                                            <p:strVal val="#ppt_h"/>
                                          </p:val>
                                        </p:tav>
                                      </p:tavLst>
                                    </p:anim>
                                    <p:anim calcmode="lin" valueType="num">
                                      <p:cBhvr>
                                        <p:cTn dur="500" fill="hold" id="45"/>
                                        <p:tgtEl>
                                          <p:spTgt spid="12"/>
                                        </p:tgtEl>
                                        <p:attrNameLst>
                                          <p:attrName>ppt_x</p:attrName>
                                        </p:attrNameLst>
                                      </p:cBhvr>
                                      <p:tavLst>
                                        <p:tav tm="0">
                                          <p:val>
                                            <p:fltVal val="0.5"/>
                                          </p:val>
                                        </p:tav>
                                        <p:tav tm="100000">
                                          <p:val>
                                            <p:strVal val="#ppt_x"/>
                                          </p:val>
                                        </p:tav>
                                      </p:tavLst>
                                    </p:anim>
                                    <p:anim calcmode="lin" valueType="num">
                                      <p:cBhvr>
                                        <p:cTn dur="500" fill="hold" id="46"/>
                                        <p:tgtEl>
                                          <p:spTgt spid="12"/>
                                        </p:tgtEl>
                                        <p:attrNameLst>
                                          <p:attrName>ppt_y</p:attrName>
                                        </p:attrNameLst>
                                      </p:cBhvr>
                                      <p:tavLst>
                                        <p:tav tm="0">
                                          <p:val>
                                            <p:fltVal val="0.5"/>
                                          </p:val>
                                        </p:tav>
                                        <p:tav tm="100000">
                                          <p:val>
                                            <p:strVal val="#ppt_y"/>
                                          </p:val>
                                        </p:tav>
                                      </p:tavLst>
                                    </p:anim>
                                  </p:childTnLst>
                                </p:cTn>
                              </p:par>
                              <p:par>
                                <p:cTn decel="100000" fill="hold" grpId="1" id="47" nodeType="withEffect" presetClass="entr" presetID="49" presetSubtype="0">
                                  <p:stCondLst>
                                    <p:cond delay="0"/>
                                  </p:stCondLst>
                                  <p:childTnLst>
                                    <p:set>
                                      <p:cBhvr>
                                        <p:cTn dur="1" fill="hold" id="48">
                                          <p:stCondLst>
                                            <p:cond delay="0"/>
                                          </p:stCondLst>
                                        </p:cTn>
                                        <p:tgtEl>
                                          <p:spTgt spid="12"/>
                                        </p:tgtEl>
                                        <p:attrNameLst>
                                          <p:attrName>style.visibility</p:attrName>
                                        </p:attrNameLst>
                                      </p:cBhvr>
                                      <p:to>
                                        <p:strVal val="visible"/>
                                      </p:to>
                                    </p:set>
                                    <p:anim calcmode="lin" valueType="num">
                                      <p:cBhvr>
                                        <p:cTn dur="500" fill="hold" id="49"/>
                                        <p:tgtEl>
                                          <p:spTgt spid="12"/>
                                        </p:tgtEl>
                                        <p:attrNameLst>
                                          <p:attrName>ppt_w</p:attrName>
                                        </p:attrNameLst>
                                      </p:cBhvr>
                                      <p:tavLst>
                                        <p:tav tm="0">
                                          <p:val>
                                            <p:fltVal val="0"/>
                                          </p:val>
                                        </p:tav>
                                        <p:tav tm="100000">
                                          <p:val>
                                            <p:strVal val="#ppt_w"/>
                                          </p:val>
                                        </p:tav>
                                      </p:tavLst>
                                    </p:anim>
                                    <p:anim calcmode="lin" valueType="num">
                                      <p:cBhvr>
                                        <p:cTn dur="500" fill="hold" id="50"/>
                                        <p:tgtEl>
                                          <p:spTgt spid="12"/>
                                        </p:tgtEl>
                                        <p:attrNameLst>
                                          <p:attrName>ppt_h</p:attrName>
                                        </p:attrNameLst>
                                      </p:cBhvr>
                                      <p:tavLst>
                                        <p:tav tm="0">
                                          <p:val>
                                            <p:fltVal val="0"/>
                                          </p:val>
                                        </p:tav>
                                        <p:tav tm="100000">
                                          <p:val>
                                            <p:strVal val="#ppt_h"/>
                                          </p:val>
                                        </p:tav>
                                      </p:tavLst>
                                    </p:anim>
                                    <p:anim calcmode="lin" valueType="num">
                                      <p:cBhvr>
                                        <p:cTn dur="500" fill="hold" id="51"/>
                                        <p:tgtEl>
                                          <p:spTgt spid="12"/>
                                        </p:tgtEl>
                                        <p:attrNameLst>
                                          <p:attrName>style.rotation</p:attrName>
                                        </p:attrNameLst>
                                      </p:cBhvr>
                                      <p:tavLst>
                                        <p:tav tm="0">
                                          <p:val>
                                            <p:fltVal val="360"/>
                                          </p:val>
                                        </p:tav>
                                        <p:tav tm="100000">
                                          <p:val>
                                            <p:fltVal val="0"/>
                                          </p:val>
                                        </p:tav>
                                      </p:tavLst>
                                    </p:anim>
                                    <p:animEffect filter="fade" transition="in">
                                      <p:cBhvr>
                                        <p:cTn dur="500" id="52"/>
                                        <p:tgtEl>
                                          <p:spTgt spid="12"/>
                                        </p:tgtEl>
                                      </p:cBhvr>
                                    </p:animEffect>
                                  </p:childTnLst>
                                </p:cTn>
                              </p:par>
                              <p:par>
                                <p:cTn fill="hold" grpId="0" id="53" nodeType="withEffect" presetClass="entr" presetID="23" presetSubtype="528">
                                  <p:stCondLst>
                                    <p:cond delay="0"/>
                                  </p:stCondLst>
                                  <p:childTnLst>
                                    <p:set>
                                      <p:cBhvr>
                                        <p:cTn dur="1" fill="hold" id="54">
                                          <p:stCondLst>
                                            <p:cond delay="0"/>
                                          </p:stCondLst>
                                        </p:cTn>
                                        <p:tgtEl>
                                          <p:spTgt spid="13"/>
                                        </p:tgtEl>
                                        <p:attrNameLst>
                                          <p:attrName>style.visibility</p:attrName>
                                        </p:attrNameLst>
                                      </p:cBhvr>
                                      <p:to>
                                        <p:strVal val="visible"/>
                                      </p:to>
                                    </p:set>
                                    <p:anim calcmode="lin" valueType="num">
                                      <p:cBhvr>
                                        <p:cTn dur="500" fill="hold" id="55"/>
                                        <p:tgtEl>
                                          <p:spTgt spid="13"/>
                                        </p:tgtEl>
                                        <p:attrNameLst>
                                          <p:attrName>ppt_w</p:attrName>
                                        </p:attrNameLst>
                                      </p:cBhvr>
                                      <p:tavLst>
                                        <p:tav tm="0">
                                          <p:val>
                                            <p:fltVal val="0"/>
                                          </p:val>
                                        </p:tav>
                                        <p:tav tm="100000">
                                          <p:val>
                                            <p:strVal val="#ppt_w"/>
                                          </p:val>
                                        </p:tav>
                                      </p:tavLst>
                                    </p:anim>
                                    <p:anim calcmode="lin" valueType="num">
                                      <p:cBhvr>
                                        <p:cTn dur="500" fill="hold" id="56"/>
                                        <p:tgtEl>
                                          <p:spTgt spid="13"/>
                                        </p:tgtEl>
                                        <p:attrNameLst>
                                          <p:attrName>ppt_h</p:attrName>
                                        </p:attrNameLst>
                                      </p:cBhvr>
                                      <p:tavLst>
                                        <p:tav tm="0">
                                          <p:val>
                                            <p:fltVal val="0"/>
                                          </p:val>
                                        </p:tav>
                                        <p:tav tm="100000">
                                          <p:val>
                                            <p:strVal val="#ppt_h"/>
                                          </p:val>
                                        </p:tav>
                                      </p:tavLst>
                                    </p:anim>
                                    <p:anim calcmode="lin" valueType="num">
                                      <p:cBhvr>
                                        <p:cTn dur="500" fill="hold" id="57"/>
                                        <p:tgtEl>
                                          <p:spTgt spid="13"/>
                                        </p:tgtEl>
                                        <p:attrNameLst>
                                          <p:attrName>ppt_x</p:attrName>
                                        </p:attrNameLst>
                                      </p:cBhvr>
                                      <p:tavLst>
                                        <p:tav tm="0">
                                          <p:val>
                                            <p:fltVal val="0.5"/>
                                          </p:val>
                                        </p:tav>
                                        <p:tav tm="100000">
                                          <p:val>
                                            <p:strVal val="#ppt_x"/>
                                          </p:val>
                                        </p:tav>
                                      </p:tavLst>
                                    </p:anim>
                                    <p:anim calcmode="lin" valueType="num">
                                      <p:cBhvr>
                                        <p:cTn dur="500" fill="hold" id="58"/>
                                        <p:tgtEl>
                                          <p:spTgt spid="13"/>
                                        </p:tgtEl>
                                        <p:attrNameLst>
                                          <p:attrName>ppt_y</p:attrName>
                                        </p:attrNameLst>
                                      </p:cBhvr>
                                      <p:tavLst>
                                        <p:tav tm="0">
                                          <p:val>
                                            <p:fltVal val="0.5"/>
                                          </p:val>
                                        </p:tav>
                                        <p:tav tm="100000">
                                          <p:val>
                                            <p:strVal val="#ppt_y"/>
                                          </p:val>
                                        </p:tav>
                                      </p:tavLst>
                                    </p:anim>
                                  </p:childTnLst>
                                </p:cTn>
                              </p:par>
                              <p:par>
                                <p:cTn decel="100000" fill="hold" grpId="1" id="59" nodeType="withEffect" presetClass="entr" presetID="49" presetSubtype="0">
                                  <p:stCondLst>
                                    <p:cond delay="0"/>
                                  </p:stCondLst>
                                  <p:childTnLst>
                                    <p:set>
                                      <p:cBhvr>
                                        <p:cTn dur="1" fill="hold" id="60">
                                          <p:stCondLst>
                                            <p:cond delay="0"/>
                                          </p:stCondLst>
                                        </p:cTn>
                                        <p:tgtEl>
                                          <p:spTgt spid="13"/>
                                        </p:tgtEl>
                                        <p:attrNameLst>
                                          <p:attrName>style.visibility</p:attrName>
                                        </p:attrNameLst>
                                      </p:cBhvr>
                                      <p:to>
                                        <p:strVal val="visible"/>
                                      </p:to>
                                    </p:set>
                                    <p:anim calcmode="lin" valueType="num">
                                      <p:cBhvr>
                                        <p:cTn dur="500" fill="hold" id="61"/>
                                        <p:tgtEl>
                                          <p:spTgt spid="13"/>
                                        </p:tgtEl>
                                        <p:attrNameLst>
                                          <p:attrName>ppt_w</p:attrName>
                                        </p:attrNameLst>
                                      </p:cBhvr>
                                      <p:tavLst>
                                        <p:tav tm="0">
                                          <p:val>
                                            <p:fltVal val="0"/>
                                          </p:val>
                                        </p:tav>
                                        <p:tav tm="100000">
                                          <p:val>
                                            <p:strVal val="#ppt_w"/>
                                          </p:val>
                                        </p:tav>
                                      </p:tavLst>
                                    </p:anim>
                                    <p:anim calcmode="lin" valueType="num">
                                      <p:cBhvr>
                                        <p:cTn dur="500" fill="hold" id="62"/>
                                        <p:tgtEl>
                                          <p:spTgt spid="13"/>
                                        </p:tgtEl>
                                        <p:attrNameLst>
                                          <p:attrName>ppt_h</p:attrName>
                                        </p:attrNameLst>
                                      </p:cBhvr>
                                      <p:tavLst>
                                        <p:tav tm="0">
                                          <p:val>
                                            <p:fltVal val="0"/>
                                          </p:val>
                                        </p:tav>
                                        <p:tav tm="100000">
                                          <p:val>
                                            <p:strVal val="#ppt_h"/>
                                          </p:val>
                                        </p:tav>
                                      </p:tavLst>
                                    </p:anim>
                                    <p:anim calcmode="lin" valueType="num">
                                      <p:cBhvr>
                                        <p:cTn dur="500" fill="hold" id="63"/>
                                        <p:tgtEl>
                                          <p:spTgt spid="13"/>
                                        </p:tgtEl>
                                        <p:attrNameLst>
                                          <p:attrName>style.rotation</p:attrName>
                                        </p:attrNameLst>
                                      </p:cBhvr>
                                      <p:tavLst>
                                        <p:tav tm="0">
                                          <p:val>
                                            <p:fltVal val="360"/>
                                          </p:val>
                                        </p:tav>
                                        <p:tav tm="100000">
                                          <p:val>
                                            <p:fltVal val="0"/>
                                          </p:val>
                                        </p:tav>
                                      </p:tavLst>
                                    </p:anim>
                                    <p:animEffect filter="fade" transition="in">
                                      <p:cBhvr>
                                        <p:cTn dur="500" id="64"/>
                                        <p:tgtEl>
                                          <p:spTgt spid="13"/>
                                        </p:tgtEl>
                                      </p:cBhvr>
                                    </p:animEffect>
                                  </p:childTnLst>
                                </p:cTn>
                              </p:par>
                              <p:par>
                                <p:cTn fill="hold" grpId="0" id="65" nodeType="withEffect" presetClass="entr" presetID="23" presetSubtype="528">
                                  <p:stCondLst>
                                    <p:cond delay="0"/>
                                  </p:stCondLst>
                                  <p:childTnLst>
                                    <p:set>
                                      <p:cBhvr>
                                        <p:cTn dur="1" fill="hold" id="66">
                                          <p:stCondLst>
                                            <p:cond delay="0"/>
                                          </p:stCondLst>
                                        </p:cTn>
                                        <p:tgtEl>
                                          <p:spTgt spid="14"/>
                                        </p:tgtEl>
                                        <p:attrNameLst>
                                          <p:attrName>style.visibility</p:attrName>
                                        </p:attrNameLst>
                                      </p:cBhvr>
                                      <p:to>
                                        <p:strVal val="visible"/>
                                      </p:to>
                                    </p:set>
                                    <p:anim calcmode="lin" valueType="num">
                                      <p:cBhvr>
                                        <p:cTn dur="500" fill="hold" id="67"/>
                                        <p:tgtEl>
                                          <p:spTgt spid="14"/>
                                        </p:tgtEl>
                                        <p:attrNameLst>
                                          <p:attrName>ppt_w</p:attrName>
                                        </p:attrNameLst>
                                      </p:cBhvr>
                                      <p:tavLst>
                                        <p:tav tm="0">
                                          <p:val>
                                            <p:fltVal val="0"/>
                                          </p:val>
                                        </p:tav>
                                        <p:tav tm="100000">
                                          <p:val>
                                            <p:strVal val="#ppt_w"/>
                                          </p:val>
                                        </p:tav>
                                      </p:tavLst>
                                    </p:anim>
                                    <p:anim calcmode="lin" valueType="num">
                                      <p:cBhvr>
                                        <p:cTn dur="500" fill="hold" id="68"/>
                                        <p:tgtEl>
                                          <p:spTgt spid="14"/>
                                        </p:tgtEl>
                                        <p:attrNameLst>
                                          <p:attrName>ppt_h</p:attrName>
                                        </p:attrNameLst>
                                      </p:cBhvr>
                                      <p:tavLst>
                                        <p:tav tm="0">
                                          <p:val>
                                            <p:fltVal val="0"/>
                                          </p:val>
                                        </p:tav>
                                        <p:tav tm="100000">
                                          <p:val>
                                            <p:strVal val="#ppt_h"/>
                                          </p:val>
                                        </p:tav>
                                      </p:tavLst>
                                    </p:anim>
                                    <p:anim calcmode="lin" valueType="num">
                                      <p:cBhvr>
                                        <p:cTn dur="500" fill="hold" id="69"/>
                                        <p:tgtEl>
                                          <p:spTgt spid="14"/>
                                        </p:tgtEl>
                                        <p:attrNameLst>
                                          <p:attrName>ppt_x</p:attrName>
                                        </p:attrNameLst>
                                      </p:cBhvr>
                                      <p:tavLst>
                                        <p:tav tm="0">
                                          <p:val>
                                            <p:fltVal val="0.5"/>
                                          </p:val>
                                        </p:tav>
                                        <p:tav tm="100000">
                                          <p:val>
                                            <p:strVal val="#ppt_x"/>
                                          </p:val>
                                        </p:tav>
                                      </p:tavLst>
                                    </p:anim>
                                    <p:anim calcmode="lin" valueType="num">
                                      <p:cBhvr>
                                        <p:cTn dur="500" fill="hold" id="70"/>
                                        <p:tgtEl>
                                          <p:spTgt spid="14"/>
                                        </p:tgtEl>
                                        <p:attrNameLst>
                                          <p:attrName>ppt_y</p:attrName>
                                        </p:attrNameLst>
                                      </p:cBhvr>
                                      <p:tavLst>
                                        <p:tav tm="0">
                                          <p:val>
                                            <p:fltVal val="0.5"/>
                                          </p:val>
                                        </p:tav>
                                        <p:tav tm="100000">
                                          <p:val>
                                            <p:strVal val="#ppt_y"/>
                                          </p:val>
                                        </p:tav>
                                      </p:tavLst>
                                    </p:anim>
                                  </p:childTnLst>
                                </p:cTn>
                              </p:par>
                              <p:par>
                                <p:cTn decel="100000" fill="hold" grpId="1" id="71" nodeType="withEffect" presetClass="entr" presetID="49" presetSubtype="0">
                                  <p:stCondLst>
                                    <p:cond delay="0"/>
                                  </p:stCondLst>
                                  <p:childTnLst>
                                    <p:set>
                                      <p:cBhvr>
                                        <p:cTn dur="1" fill="hold" id="72">
                                          <p:stCondLst>
                                            <p:cond delay="0"/>
                                          </p:stCondLst>
                                        </p:cTn>
                                        <p:tgtEl>
                                          <p:spTgt spid="14"/>
                                        </p:tgtEl>
                                        <p:attrNameLst>
                                          <p:attrName>style.visibility</p:attrName>
                                        </p:attrNameLst>
                                      </p:cBhvr>
                                      <p:to>
                                        <p:strVal val="visible"/>
                                      </p:to>
                                    </p:set>
                                    <p:anim calcmode="lin" valueType="num">
                                      <p:cBhvr>
                                        <p:cTn dur="500" fill="hold" id="73"/>
                                        <p:tgtEl>
                                          <p:spTgt spid="14"/>
                                        </p:tgtEl>
                                        <p:attrNameLst>
                                          <p:attrName>ppt_w</p:attrName>
                                        </p:attrNameLst>
                                      </p:cBhvr>
                                      <p:tavLst>
                                        <p:tav tm="0">
                                          <p:val>
                                            <p:fltVal val="0"/>
                                          </p:val>
                                        </p:tav>
                                        <p:tav tm="100000">
                                          <p:val>
                                            <p:strVal val="#ppt_w"/>
                                          </p:val>
                                        </p:tav>
                                      </p:tavLst>
                                    </p:anim>
                                    <p:anim calcmode="lin" valueType="num">
                                      <p:cBhvr>
                                        <p:cTn dur="500" fill="hold" id="74"/>
                                        <p:tgtEl>
                                          <p:spTgt spid="14"/>
                                        </p:tgtEl>
                                        <p:attrNameLst>
                                          <p:attrName>ppt_h</p:attrName>
                                        </p:attrNameLst>
                                      </p:cBhvr>
                                      <p:tavLst>
                                        <p:tav tm="0">
                                          <p:val>
                                            <p:fltVal val="0"/>
                                          </p:val>
                                        </p:tav>
                                        <p:tav tm="100000">
                                          <p:val>
                                            <p:strVal val="#ppt_h"/>
                                          </p:val>
                                        </p:tav>
                                      </p:tavLst>
                                    </p:anim>
                                    <p:anim calcmode="lin" valueType="num">
                                      <p:cBhvr>
                                        <p:cTn dur="500" fill="hold" id="75"/>
                                        <p:tgtEl>
                                          <p:spTgt spid="14"/>
                                        </p:tgtEl>
                                        <p:attrNameLst>
                                          <p:attrName>style.rotation</p:attrName>
                                        </p:attrNameLst>
                                      </p:cBhvr>
                                      <p:tavLst>
                                        <p:tav tm="0">
                                          <p:val>
                                            <p:fltVal val="360"/>
                                          </p:val>
                                        </p:tav>
                                        <p:tav tm="100000">
                                          <p:val>
                                            <p:fltVal val="0"/>
                                          </p:val>
                                        </p:tav>
                                      </p:tavLst>
                                    </p:anim>
                                    <p:animEffect filter="fade" transition="in">
                                      <p:cBhvr>
                                        <p:cTn dur="500" id="76"/>
                                        <p:tgtEl>
                                          <p:spTgt spid="14"/>
                                        </p:tgtEl>
                                      </p:cBhvr>
                                    </p:animEffect>
                                  </p:childTnLst>
                                </p:cTn>
                              </p:par>
                            </p:childTnLst>
                          </p:cTn>
                        </p:par>
                        <p:par>
                          <p:cTn fill="hold" id="77" nodeType="afterGroup">
                            <p:stCondLst>
                              <p:cond delay="500"/>
                            </p:stCondLst>
                            <p:childTnLst>
                              <p:par>
                                <p:cTn fill="hold" grpId="0" id="78" nodeType="afterEffect" presetClass="entr" presetID="2" presetSubtype="2">
                                  <p:stCondLst>
                                    <p:cond delay="0"/>
                                  </p:stCondLst>
                                  <p:childTnLst>
                                    <p:set>
                                      <p:cBhvr>
                                        <p:cTn dur="1" fill="hold" id="79">
                                          <p:stCondLst>
                                            <p:cond delay="0"/>
                                          </p:stCondLst>
                                        </p:cTn>
                                        <p:tgtEl>
                                          <p:spTgt spid="16"/>
                                        </p:tgtEl>
                                        <p:attrNameLst>
                                          <p:attrName>style.visibility</p:attrName>
                                        </p:attrNameLst>
                                      </p:cBhvr>
                                      <p:to>
                                        <p:strVal val="visible"/>
                                      </p:to>
                                    </p:set>
                                    <p:anim calcmode="lin" valueType="num">
                                      <p:cBhvr additive="base">
                                        <p:cTn dur="500" fill="hold" id="80"/>
                                        <p:tgtEl>
                                          <p:spTgt spid="16"/>
                                        </p:tgtEl>
                                        <p:attrNameLst>
                                          <p:attrName>ppt_x</p:attrName>
                                        </p:attrNameLst>
                                      </p:cBhvr>
                                      <p:tavLst>
                                        <p:tav tm="0">
                                          <p:val>
                                            <p:strVal val="1+#ppt_w/2"/>
                                          </p:val>
                                        </p:tav>
                                        <p:tav tm="100000">
                                          <p:val>
                                            <p:strVal val="#ppt_x"/>
                                          </p:val>
                                        </p:tav>
                                      </p:tavLst>
                                    </p:anim>
                                    <p:anim calcmode="lin" valueType="num">
                                      <p:cBhvr additive="base">
                                        <p:cTn dur="500" fill="hold" id="81"/>
                                        <p:tgtEl>
                                          <p:spTgt spid="16"/>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1000"/>
                            </p:stCondLst>
                            <p:childTnLst>
                              <p:par>
                                <p:cTn fill="hold" grpId="0" id="83" nodeType="afterEffect" presetClass="entr" presetID="12" presetSubtype="2">
                                  <p:stCondLst>
                                    <p:cond delay="0"/>
                                  </p:stCondLst>
                                  <p:childTnLst>
                                    <p:set>
                                      <p:cBhvr>
                                        <p:cTn dur="1" fill="hold" id="84">
                                          <p:stCondLst>
                                            <p:cond delay="0"/>
                                          </p:stCondLst>
                                        </p:cTn>
                                        <p:tgtEl>
                                          <p:spTgt spid="22"/>
                                        </p:tgtEl>
                                        <p:attrNameLst>
                                          <p:attrName>style.visibility</p:attrName>
                                        </p:attrNameLst>
                                      </p:cBhvr>
                                      <p:to>
                                        <p:strVal val="visible"/>
                                      </p:to>
                                    </p:set>
                                    <p:anim calcmode="lin" valueType="num">
                                      <p:cBhvr additive="base">
                                        <p:cTn dur="1000" id="85"/>
                                        <p:tgtEl>
                                          <p:spTgt spid="22"/>
                                        </p:tgtEl>
                                        <p:attrNameLst>
                                          <p:attrName>ppt_x</p:attrName>
                                        </p:attrNameLst>
                                      </p:cBhvr>
                                      <p:tavLst>
                                        <p:tav tm="0">
                                          <p:val>
                                            <p:strVal val="#ppt_x+#ppt_w*1.125000"/>
                                          </p:val>
                                        </p:tav>
                                        <p:tav tm="100000">
                                          <p:val>
                                            <p:strVal val="#ppt_x"/>
                                          </p:val>
                                        </p:tav>
                                      </p:tavLst>
                                    </p:anim>
                                    <p:animEffect filter="wipe(left)" transition="in">
                                      <p:cBhvr>
                                        <p:cTn dur="1000" id="86"/>
                                        <p:tgtEl>
                                          <p:spTgt spid="22"/>
                                        </p:tgtEl>
                                      </p:cBhvr>
                                    </p:animEffect>
                                  </p:childTnLst>
                                </p:cTn>
                              </p:par>
                            </p:childTnLst>
                          </p:cTn>
                        </p:par>
                        <p:par>
                          <p:cTn fill="hold" id="87" nodeType="afterGroup">
                            <p:stCondLst>
                              <p:cond delay="2000"/>
                            </p:stCondLst>
                            <p:childTnLst>
                              <p:par>
                                <p:cTn fill="hold" grpId="0" id="88" nodeType="afterEffect" presetClass="entr" presetID="2" presetSubtype="2">
                                  <p:stCondLst>
                                    <p:cond delay="0"/>
                                  </p:stCondLst>
                                  <p:childTnLst>
                                    <p:set>
                                      <p:cBhvr>
                                        <p:cTn dur="1" fill="hold" id="89">
                                          <p:stCondLst>
                                            <p:cond delay="0"/>
                                          </p:stCondLst>
                                        </p:cTn>
                                        <p:tgtEl>
                                          <p:spTgt spid="18"/>
                                        </p:tgtEl>
                                        <p:attrNameLst>
                                          <p:attrName>style.visibility</p:attrName>
                                        </p:attrNameLst>
                                      </p:cBhvr>
                                      <p:to>
                                        <p:strVal val="visible"/>
                                      </p:to>
                                    </p:set>
                                    <p:anim calcmode="lin" valueType="num">
                                      <p:cBhvr additive="base">
                                        <p:cTn dur="500" fill="hold" id="90"/>
                                        <p:tgtEl>
                                          <p:spTgt spid="18"/>
                                        </p:tgtEl>
                                        <p:attrNameLst>
                                          <p:attrName>ppt_x</p:attrName>
                                        </p:attrNameLst>
                                      </p:cBhvr>
                                      <p:tavLst>
                                        <p:tav tm="0">
                                          <p:val>
                                            <p:strVal val="1+#ppt_w/2"/>
                                          </p:val>
                                        </p:tav>
                                        <p:tav tm="100000">
                                          <p:val>
                                            <p:strVal val="#ppt_x"/>
                                          </p:val>
                                        </p:tav>
                                      </p:tavLst>
                                    </p:anim>
                                    <p:anim calcmode="lin" valueType="num">
                                      <p:cBhvr additive="base">
                                        <p:cTn dur="500" fill="hold" id="91"/>
                                        <p:tgtEl>
                                          <p:spTgt spid="18"/>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2500"/>
                            </p:stCondLst>
                            <p:childTnLst>
                              <p:par>
                                <p:cTn fill="hold" grpId="0" id="93" nodeType="afterEffect" presetClass="entr" presetID="12" presetSubtype="8">
                                  <p:stCondLst>
                                    <p:cond delay="0"/>
                                  </p:stCondLst>
                                  <p:childTnLst>
                                    <p:set>
                                      <p:cBhvr>
                                        <p:cTn dur="1" fill="hold" id="94">
                                          <p:stCondLst>
                                            <p:cond delay="0"/>
                                          </p:stCondLst>
                                        </p:cTn>
                                        <p:tgtEl>
                                          <p:spTgt spid="23"/>
                                        </p:tgtEl>
                                        <p:attrNameLst>
                                          <p:attrName>style.visibility</p:attrName>
                                        </p:attrNameLst>
                                      </p:cBhvr>
                                      <p:to>
                                        <p:strVal val="visible"/>
                                      </p:to>
                                    </p:set>
                                    <p:anim calcmode="lin" valueType="num">
                                      <p:cBhvr additive="base">
                                        <p:cTn dur="1000" id="95"/>
                                        <p:tgtEl>
                                          <p:spTgt spid="23"/>
                                        </p:tgtEl>
                                        <p:attrNameLst>
                                          <p:attrName>ppt_x</p:attrName>
                                        </p:attrNameLst>
                                      </p:cBhvr>
                                      <p:tavLst>
                                        <p:tav tm="0">
                                          <p:val>
                                            <p:strVal val="#ppt_x-#ppt_w*1.125000"/>
                                          </p:val>
                                        </p:tav>
                                        <p:tav tm="100000">
                                          <p:val>
                                            <p:strVal val="#ppt_x"/>
                                          </p:val>
                                        </p:tav>
                                      </p:tavLst>
                                    </p:anim>
                                    <p:animEffect filter="wipe(right)" transition="in">
                                      <p:cBhvr>
                                        <p:cTn dur="1000" id="96"/>
                                        <p:tgtEl>
                                          <p:spTgt spid="23"/>
                                        </p:tgtEl>
                                      </p:cBhvr>
                                    </p:animEffect>
                                  </p:childTnLst>
                                </p:cTn>
                              </p:par>
                            </p:childTnLst>
                          </p:cTn>
                        </p:par>
                        <p:par>
                          <p:cTn fill="hold" id="97" nodeType="afterGroup">
                            <p:stCondLst>
                              <p:cond delay="3500"/>
                            </p:stCondLst>
                            <p:childTnLst>
                              <p:par>
                                <p:cTn fill="hold" grpId="0" id="98" nodeType="afterEffect" presetClass="entr" presetID="2" presetSubtype="2">
                                  <p:stCondLst>
                                    <p:cond delay="0"/>
                                  </p:stCondLst>
                                  <p:childTnLst>
                                    <p:set>
                                      <p:cBhvr>
                                        <p:cTn dur="1" fill="hold" id="99">
                                          <p:stCondLst>
                                            <p:cond delay="0"/>
                                          </p:stCondLst>
                                        </p:cTn>
                                        <p:tgtEl>
                                          <p:spTgt spid="19"/>
                                        </p:tgtEl>
                                        <p:attrNameLst>
                                          <p:attrName>style.visibility</p:attrName>
                                        </p:attrNameLst>
                                      </p:cBhvr>
                                      <p:to>
                                        <p:strVal val="visible"/>
                                      </p:to>
                                    </p:set>
                                    <p:anim calcmode="lin" valueType="num">
                                      <p:cBhvr additive="base">
                                        <p:cTn dur="500" fill="hold" id="100"/>
                                        <p:tgtEl>
                                          <p:spTgt spid="19"/>
                                        </p:tgtEl>
                                        <p:attrNameLst>
                                          <p:attrName>ppt_x</p:attrName>
                                        </p:attrNameLst>
                                      </p:cBhvr>
                                      <p:tavLst>
                                        <p:tav tm="0">
                                          <p:val>
                                            <p:strVal val="1+#ppt_w/2"/>
                                          </p:val>
                                        </p:tav>
                                        <p:tav tm="100000">
                                          <p:val>
                                            <p:strVal val="#ppt_x"/>
                                          </p:val>
                                        </p:tav>
                                      </p:tavLst>
                                    </p:anim>
                                    <p:anim calcmode="lin" valueType="num">
                                      <p:cBhvr additive="base">
                                        <p:cTn dur="500" fill="hold" id="101"/>
                                        <p:tgtEl>
                                          <p:spTgt spid="19"/>
                                        </p:tgtEl>
                                        <p:attrNameLst>
                                          <p:attrName>ppt_y</p:attrName>
                                        </p:attrNameLst>
                                      </p:cBhvr>
                                      <p:tavLst>
                                        <p:tav tm="0">
                                          <p:val>
                                            <p:strVal val="#ppt_y"/>
                                          </p:val>
                                        </p:tav>
                                        <p:tav tm="100000">
                                          <p:val>
                                            <p:strVal val="#ppt_y"/>
                                          </p:val>
                                        </p:tav>
                                      </p:tavLst>
                                    </p:anim>
                                  </p:childTnLst>
                                </p:cTn>
                              </p:par>
                            </p:childTnLst>
                          </p:cTn>
                        </p:par>
                        <p:par>
                          <p:cTn fill="hold" id="102" nodeType="afterGroup">
                            <p:stCondLst>
                              <p:cond delay="4000"/>
                            </p:stCondLst>
                            <p:childTnLst>
                              <p:par>
                                <p:cTn fill="hold" grpId="0" id="103" nodeType="afterEffect" presetClass="entr" presetID="12" presetSubtype="4">
                                  <p:stCondLst>
                                    <p:cond delay="0"/>
                                  </p:stCondLst>
                                  <p:childTnLst>
                                    <p:set>
                                      <p:cBhvr>
                                        <p:cTn dur="1" fill="hold" id="104">
                                          <p:stCondLst>
                                            <p:cond delay="0"/>
                                          </p:stCondLst>
                                        </p:cTn>
                                        <p:tgtEl>
                                          <p:spTgt spid="24"/>
                                        </p:tgtEl>
                                        <p:attrNameLst>
                                          <p:attrName>style.visibility</p:attrName>
                                        </p:attrNameLst>
                                      </p:cBhvr>
                                      <p:to>
                                        <p:strVal val="visible"/>
                                      </p:to>
                                    </p:set>
                                    <p:anim calcmode="lin" valueType="num">
                                      <p:cBhvr additive="base">
                                        <p:cTn dur="1000" id="105"/>
                                        <p:tgtEl>
                                          <p:spTgt spid="24"/>
                                        </p:tgtEl>
                                        <p:attrNameLst>
                                          <p:attrName>ppt_y</p:attrName>
                                        </p:attrNameLst>
                                      </p:cBhvr>
                                      <p:tavLst>
                                        <p:tav tm="0">
                                          <p:val>
                                            <p:strVal val="#ppt_y+#ppt_h*1.125000"/>
                                          </p:val>
                                        </p:tav>
                                        <p:tav tm="100000">
                                          <p:val>
                                            <p:strVal val="#ppt_y"/>
                                          </p:val>
                                        </p:tav>
                                      </p:tavLst>
                                    </p:anim>
                                    <p:animEffect filter="wipe(up)" transition="in">
                                      <p:cBhvr>
                                        <p:cTn dur="1000" id="10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0" spid="6"/>
      <p:bldP grpId="1" spid="6"/>
      <p:bldP grpId="0" spid="12"/>
      <p:bldP grpId="1" spid="12"/>
      <p:bldP grpId="0" spid="13"/>
      <p:bldP grpId="1" spid="13"/>
      <p:bldP grpId="0" spid="14"/>
      <p:bldP grpId="1" spid="14"/>
      <p:bldP grpId="0" spid="16"/>
      <p:bldP grpId="0" spid="18"/>
      <p:bldP grpId="0" spid="19"/>
      <p:bldP grpId="0" spid="22"/>
      <p:bldP grpId="0" spid="23"/>
      <p:bldP grpId="0" spid="2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0" y="0"/>
            <a:ext cx="400812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3"/>
          <p:cNvSpPr txBox="1">
            <a:spLocks noChangeArrowheads="1"/>
          </p:cNvSpPr>
          <p:nvPr/>
        </p:nvSpPr>
        <p:spPr bwMode="auto">
          <a:xfrm>
            <a:off x="370107" y="180880"/>
            <a:ext cx="3763962"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r>
              <a:rPr altLang="zh-CN" lang="en-US" smtClean="0" spc="-150" sz="3900">
                <a:solidFill>
                  <a:schemeClr val="bg1"/>
                </a:solidFill>
                <a:latin charset="0" pitchFamily="34" typeface="Verdana"/>
                <a:ea charset="0" pitchFamily="34" typeface="Verdana"/>
                <a:cs charset="0" pitchFamily="34" typeface="Verdana"/>
              </a:rPr>
              <a:t>Service process </a:t>
            </a:r>
          </a:p>
        </p:txBody>
      </p:sp>
      <p:sp>
        <p:nvSpPr>
          <p:cNvPr id="5" name="矩形 4"/>
          <p:cNvSpPr>
            <a:spLocks noChangeArrowheads="1"/>
          </p:cNvSpPr>
          <p:nvPr/>
        </p:nvSpPr>
        <p:spPr bwMode="auto">
          <a:xfrm>
            <a:off x="4098424" y="745545"/>
            <a:ext cx="1778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mtClean="0" sz="2000">
                <a:latin charset="-122" pitchFamily="34" typeface="微软雅黑"/>
                <a:ea charset="-122" pitchFamily="34" typeface="微软雅黑"/>
                <a:cs charset="-122" pitchFamily="34" typeface="Arial Unicode MS"/>
              </a:rPr>
              <a:t>我们的服务流程</a:t>
            </a:r>
          </a:p>
        </p:txBody>
      </p:sp>
      <p:cxnSp>
        <p:nvCxnSpPr>
          <p:cNvPr id="36" name="直接连接符 35"/>
          <p:cNvCxnSpPr/>
          <p:nvPr/>
        </p:nvCxnSpPr>
        <p:spPr>
          <a:xfrm flipH="1">
            <a:off x="4045811" y="0"/>
            <a:ext cx="0" cy="5143500"/>
          </a:xfrm>
          <a:prstGeom prst="line">
            <a:avLst/>
          </a:prstGeom>
          <a:ln w="9525">
            <a:solidFill>
              <a:schemeClr val="bg1">
                <a:lumMod val="50000"/>
              </a:schemeClr>
            </a:solidFill>
            <a:prstDash val="solid"/>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3950983" y="1516365"/>
            <a:ext cx="189656" cy="1896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38" name="椭圆 37"/>
          <p:cNvSpPr/>
          <p:nvPr/>
        </p:nvSpPr>
        <p:spPr>
          <a:xfrm>
            <a:off x="3950983" y="2165381"/>
            <a:ext cx="189656" cy="1896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39" name="椭圆 38"/>
          <p:cNvSpPr/>
          <p:nvPr/>
        </p:nvSpPr>
        <p:spPr>
          <a:xfrm>
            <a:off x="3950983" y="2814397"/>
            <a:ext cx="189656" cy="1896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40" name="椭圆 39"/>
          <p:cNvSpPr/>
          <p:nvPr/>
        </p:nvSpPr>
        <p:spPr>
          <a:xfrm>
            <a:off x="3950983" y="3463413"/>
            <a:ext cx="189656" cy="1896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41" name="椭圆 40"/>
          <p:cNvSpPr/>
          <p:nvPr/>
        </p:nvSpPr>
        <p:spPr>
          <a:xfrm>
            <a:off x="3950983" y="4112430"/>
            <a:ext cx="189656" cy="1896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42" name="文本框 23"/>
          <p:cNvSpPr txBox="1"/>
          <p:nvPr/>
        </p:nvSpPr>
        <p:spPr>
          <a:xfrm>
            <a:off x="4784348" y="1472694"/>
            <a:ext cx="2163915" cy="274320"/>
          </a:xfrm>
          <a:prstGeom prst="rect">
            <a:avLst/>
          </a:prstGeom>
          <a:noFill/>
        </p:spPr>
        <p:txBody>
          <a:bodyPr rtlCol="0" wrap="square">
            <a:spAutoFit/>
          </a:bodyPr>
          <a:lstStyle/>
          <a:p>
            <a:r>
              <a:rPr altLang="en-US" lang="zh-CN" smtClean="0" sz="1200">
                <a:solidFill>
                  <a:schemeClr val="tx1">
                    <a:lumMod val="50000"/>
                    <a:lumOff val="50000"/>
                  </a:schemeClr>
                </a:solidFill>
                <a:latin charset="-122" pitchFamily="34" typeface="微软雅黑"/>
                <a:ea charset="-122" pitchFamily="34" typeface="微软雅黑"/>
              </a:rPr>
              <a:t>洽谈 &amp; 实地考察 &amp; 设计报价</a:t>
            </a:r>
          </a:p>
        </p:txBody>
      </p:sp>
      <p:sp>
        <p:nvSpPr>
          <p:cNvPr id="43" name="文本框 23"/>
          <p:cNvSpPr txBox="1"/>
          <p:nvPr/>
        </p:nvSpPr>
        <p:spPr>
          <a:xfrm>
            <a:off x="4784349" y="2121710"/>
            <a:ext cx="2832680" cy="274320"/>
          </a:xfrm>
          <a:prstGeom prst="rect">
            <a:avLst/>
          </a:prstGeom>
          <a:noFill/>
        </p:spPr>
        <p:txBody>
          <a:bodyPr rtlCol="0" wrap="square">
            <a:spAutoFit/>
          </a:bodyPr>
          <a:lstStyle/>
          <a:p>
            <a:r>
              <a:rPr altLang="en-US" lang="zh-CN" smtClean="0" sz="1200">
                <a:solidFill>
                  <a:schemeClr val="tx1">
                    <a:lumMod val="50000"/>
                    <a:lumOff val="50000"/>
                  </a:schemeClr>
                </a:solidFill>
                <a:latin charset="-122" pitchFamily="34" typeface="微软雅黑"/>
                <a:ea charset="-122" pitchFamily="34" typeface="微软雅黑"/>
              </a:rPr>
              <a:t>签订合同 &amp; 收取预付款</a:t>
            </a:r>
          </a:p>
        </p:txBody>
      </p:sp>
      <p:sp>
        <p:nvSpPr>
          <p:cNvPr id="44" name="文本框 23"/>
          <p:cNvSpPr txBox="1"/>
          <p:nvPr/>
        </p:nvSpPr>
        <p:spPr>
          <a:xfrm>
            <a:off x="4784348" y="2770726"/>
            <a:ext cx="2235924" cy="274320"/>
          </a:xfrm>
          <a:prstGeom prst="rect">
            <a:avLst/>
          </a:prstGeom>
          <a:noFill/>
        </p:spPr>
        <p:txBody>
          <a:bodyPr rtlCol="0" wrap="square">
            <a:spAutoFit/>
          </a:bodyPr>
          <a:lstStyle/>
          <a:p>
            <a:r>
              <a:rPr altLang="en-US" lang="zh-CN" smtClean="0" sz="1200">
                <a:solidFill>
                  <a:schemeClr val="tx1">
                    <a:lumMod val="50000"/>
                    <a:lumOff val="50000"/>
                  </a:schemeClr>
                </a:solidFill>
                <a:latin charset="-122" pitchFamily="34" typeface="微软雅黑"/>
                <a:ea charset="-122" pitchFamily="34" typeface="微软雅黑"/>
              </a:rPr>
              <a:t>实地测量 &amp; 出具设计方案</a:t>
            </a:r>
          </a:p>
        </p:txBody>
      </p:sp>
      <p:sp>
        <p:nvSpPr>
          <p:cNvPr id="45" name="文本框 23"/>
          <p:cNvSpPr txBox="1"/>
          <p:nvPr/>
        </p:nvSpPr>
        <p:spPr>
          <a:xfrm>
            <a:off x="4784349" y="3419742"/>
            <a:ext cx="2832680" cy="274320"/>
          </a:xfrm>
          <a:prstGeom prst="rect">
            <a:avLst/>
          </a:prstGeom>
          <a:noFill/>
        </p:spPr>
        <p:txBody>
          <a:bodyPr rtlCol="0" wrap="square">
            <a:spAutoFit/>
          </a:bodyPr>
          <a:lstStyle/>
          <a:p>
            <a:r>
              <a:rPr altLang="en-US" lang="zh-CN" smtClean="0" sz="1200">
                <a:solidFill>
                  <a:schemeClr val="tx1">
                    <a:lumMod val="50000"/>
                    <a:lumOff val="50000"/>
                  </a:schemeClr>
                </a:solidFill>
                <a:latin charset="-122" pitchFamily="34" typeface="微软雅黑"/>
                <a:ea charset="-122" pitchFamily="34" typeface="微软雅黑"/>
              </a:rPr>
              <a:t>确定设计方案 &amp; 收设计尾款</a:t>
            </a:r>
          </a:p>
        </p:txBody>
      </p:sp>
      <p:sp>
        <p:nvSpPr>
          <p:cNvPr id="46" name="文本框 23"/>
          <p:cNvSpPr txBox="1"/>
          <p:nvPr/>
        </p:nvSpPr>
        <p:spPr>
          <a:xfrm>
            <a:off x="4784348" y="4068759"/>
            <a:ext cx="3172028" cy="274320"/>
          </a:xfrm>
          <a:prstGeom prst="rect">
            <a:avLst/>
          </a:prstGeom>
          <a:noFill/>
        </p:spPr>
        <p:txBody>
          <a:bodyPr rtlCol="0" wrap="square">
            <a:spAutoFit/>
          </a:bodyPr>
          <a:lstStyle/>
          <a:p>
            <a:r>
              <a:rPr altLang="en-US" lang="zh-CN" smtClean="0" sz="1200">
                <a:solidFill>
                  <a:schemeClr val="tx1">
                    <a:lumMod val="50000"/>
                    <a:lumOff val="50000"/>
                  </a:schemeClr>
                </a:solidFill>
                <a:latin charset="-122" pitchFamily="34" typeface="微软雅黑"/>
                <a:ea charset="-122" pitchFamily="34" typeface="微软雅黑"/>
              </a:rPr>
              <a:t>设计结案 &amp; 工程报价（进入工程实施阶段）</a:t>
            </a:r>
          </a:p>
        </p:txBody>
      </p:sp>
      <p:cxnSp>
        <p:nvCxnSpPr>
          <p:cNvPr id="52" name="直接连接符 51"/>
          <p:cNvCxnSpPr/>
          <p:nvPr/>
        </p:nvCxnSpPr>
        <p:spPr>
          <a:xfrm>
            <a:off x="4329442" y="1611193"/>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4329442" y="2260209"/>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329442" y="2909225"/>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329442" y="3558241"/>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329442" y="4207258"/>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491880" y="2909225"/>
            <a:ext cx="3021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文本框 23"/>
          <p:cNvSpPr txBox="1"/>
          <p:nvPr/>
        </p:nvSpPr>
        <p:spPr>
          <a:xfrm>
            <a:off x="2542840" y="2428248"/>
            <a:ext cx="864776" cy="914400"/>
          </a:xfrm>
          <a:prstGeom prst="rect">
            <a:avLst/>
          </a:prstGeom>
          <a:noFill/>
        </p:spPr>
        <p:txBody>
          <a:bodyPr rtlCol="0" wrap="square">
            <a:spAutoFit/>
          </a:bodyPr>
          <a:lstStyle/>
          <a:p>
            <a:pPr>
              <a:lnSpc>
                <a:spcPct val="150000"/>
              </a:lnSpc>
            </a:pPr>
            <a:r>
              <a:rPr altLang="en-US" b="1" lang="zh-CN" sz="1200">
                <a:solidFill>
                  <a:schemeClr val="bg1"/>
                </a:solidFill>
                <a:latin charset="-122" pitchFamily="34" typeface="微软雅黑"/>
                <a:ea charset="-122" pitchFamily="34" typeface="微软雅黑"/>
              </a:rPr>
              <a:t>提报方案</a:t>
            </a:r>
          </a:p>
          <a:p>
            <a:pPr>
              <a:lnSpc>
                <a:spcPct val="150000"/>
              </a:lnSpc>
            </a:pPr>
            <a:endParaRPr altLang="en-US" b="1" lang="zh-CN" sz="1200">
              <a:solidFill>
                <a:schemeClr val="bg1"/>
              </a:solidFill>
              <a:latin charset="-122" pitchFamily="34" typeface="微软雅黑"/>
              <a:ea charset="-122" pitchFamily="34" typeface="微软雅黑"/>
            </a:endParaRPr>
          </a:p>
          <a:p>
            <a:pPr>
              <a:lnSpc>
                <a:spcPct val="150000"/>
              </a:lnSpc>
            </a:pPr>
            <a:r>
              <a:rPr altLang="en-US" b="1" lang="zh-CN" sz="1200">
                <a:solidFill>
                  <a:schemeClr val="bg1"/>
                </a:solidFill>
                <a:latin charset="-122" pitchFamily="34" typeface="微软雅黑"/>
                <a:ea charset="-122" pitchFamily="34" typeface="微软雅黑"/>
              </a:rPr>
              <a:t>修改方案</a:t>
            </a:r>
          </a:p>
        </p:txBody>
      </p:sp>
      <p:sp>
        <p:nvSpPr>
          <p:cNvPr id="81" name="文本框 23"/>
          <p:cNvSpPr txBox="1"/>
          <p:nvPr/>
        </p:nvSpPr>
        <p:spPr>
          <a:xfrm>
            <a:off x="2542840" y="3429901"/>
            <a:ext cx="864776" cy="274320"/>
          </a:xfrm>
          <a:prstGeom prst="rect">
            <a:avLst/>
          </a:prstGeom>
          <a:noFill/>
        </p:spPr>
        <p:txBody>
          <a:bodyPr rtlCol="0" wrap="square">
            <a:spAutoFit/>
          </a:bodyPr>
          <a:lstStyle/>
          <a:p>
            <a:r>
              <a:rPr altLang="en-US" b="1" lang="zh-CN" smtClean="0" sz="1200">
                <a:solidFill>
                  <a:schemeClr val="bg1"/>
                </a:solidFill>
                <a:latin charset="-122" pitchFamily="34" typeface="微软雅黑"/>
                <a:ea charset="-122" pitchFamily="34" typeface="微软雅黑"/>
              </a:rPr>
              <a:t>确定方案</a:t>
            </a:r>
          </a:p>
        </p:txBody>
      </p:sp>
      <p:cxnSp>
        <p:nvCxnSpPr>
          <p:cNvPr id="84" name="直接连接符 83"/>
          <p:cNvCxnSpPr/>
          <p:nvPr/>
        </p:nvCxnSpPr>
        <p:spPr>
          <a:xfrm>
            <a:off x="3491880" y="3558241"/>
            <a:ext cx="30210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上下箭头 86"/>
          <p:cNvSpPr/>
          <p:nvPr/>
        </p:nvSpPr>
        <p:spPr>
          <a:xfrm>
            <a:off x="2909962" y="2761420"/>
            <a:ext cx="59412" cy="276999"/>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5">
                  <a:lumMod val="75000"/>
                </a:schemeClr>
              </a:solidFill>
            </a:endParaRPr>
          </a:p>
        </p:txBody>
      </p:sp>
      <p:sp>
        <p:nvSpPr>
          <p:cNvPr id="88" name="下箭头 87"/>
          <p:cNvSpPr/>
          <p:nvPr/>
        </p:nvSpPr>
        <p:spPr>
          <a:xfrm>
            <a:off x="2909962" y="3282524"/>
            <a:ext cx="59412" cy="17158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5">
                  <a:lumMod val="75000"/>
                </a:schemeClr>
              </a:solidFill>
            </a:endParaRPr>
          </a:p>
        </p:txBody>
      </p:sp>
    </p:spTree>
    <p:extLst>
      <p:ext uri="{BB962C8B-B14F-4D97-AF65-F5344CB8AC3E}">
        <p14:creationId val="2736055505"/>
      </p:ext>
    </p:extLst>
  </p:cSld>
  <p:clrMapOvr>
    <a:masterClrMapping/>
  </p:clrMapOvr>
  <p:transition advClick="0" advTm="8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id="7"/>
                                        <p:tgtEl>
                                          <p:spTgt spid="4"/>
                                        </p:tgtEl>
                                        <p:attrNameLst>
                                          <p:attrName>ppt_x</p:attrName>
                                        </p:attrNameLst>
                                      </p:cBhvr>
                                      <p:tavLst>
                                        <p:tav tm="0">
                                          <p:val>
                                            <p:strVal val="#ppt_x-#ppt_w*1.125000"/>
                                          </p:val>
                                        </p:tav>
                                        <p:tav tm="100000">
                                          <p:val>
                                            <p:strVal val="#ppt_x"/>
                                          </p:val>
                                        </p:tav>
                                      </p:tavLst>
                                    </p:anim>
                                    <p:animEffect filter="wipe(right)" transition="in">
                                      <p:cBhvr>
                                        <p:cTn dur="500" id="8"/>
                                        <p:tgtEl>
                                          <p:spTgt spid="4"/>
                                        </p:tgtEl>
                                      </p:cBhvr>
                                    </p:animEffect>
                                  </p:childTnLst>
                                </p:cTn>
                              </p:par>
                              <p:par>
                                <p:cTn fill="hold" grpId="0" id="9" nodeType="withEffect" presetClass="entr" presetID="1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id="11"/>
                                        <p:tgtEl>
                                          <p:spTgt spid="5"/>
                                        </p:tgtEl>
                                        <p:attrNameLst>
                                          <p:attrName>ppt_x</p:attrName>
                                        </p:attrNameLst>
                                      </p:cBhvr>
                                      <p:tavLst>
                                        <p:tav tm="0">
                                          <p:val>
                                            <p:strVal val="#ppt_x+#ppt_w*1.125000"/>
                                          </p:val>
                                        </p:tav>
                                        <p:tav tm="100000">
                                          <p:val>
                                            <p:strVal val="#ppt_x"/>
                                          </p:val>
                                        </p:tav>
                                      </p:tavLst>
                                    </p:anim>
                                    <p:animEffect filter="wipe(left)" transition="in">
                                      <p:cBhvr>
                                        <p:cTn dur="500" id="12"/>
                                        <p:tgtEl>
                                          <p:spTgt spid="5"/>
                                        </p:tgtEl>
                                      </p:cBhvr>
                                    </p:animEffect>
                                  </p:childTnLst>
                                </p:cTn>
                              </p:par>
                            </p:childTnLst>
                          </p:cTn>
                        </p:par>
                        <p:par>
                          <p:cTn fill="hold" id="13" nodeType="afterGroup">
                            <p:stCondLst>
                              <p:cond delay="500"/>
                            </p:stCondLst>
                            <p:childTnLst>
                              <p:par>
                                <p:cTn fill="hold" id="14" nodeType="afterEffect" presetClass="entr" presetID="2" presetSubtype="1">
                                  <p:stCondLst>
                                    <p:cond delay="0"/>
                                  </p:stCondLst>
                                  <p:childTnLst>
                                    <p:set>
                                      <p:cBhvr>
                                        <p:cTn dur="1" fill="hold" id="15">
                                          <p:stCondLst>
                                            <p:cond delay="0"/>
                                          </p:stCondLst>
                                        </p:cTn>
                                        <p:tgtEl>
                                          <p:spTgt spid="36"/>
                                        </p:tgtEl>
                                        <p:attrNameLst>
                                          <p:attrName>style.visibility</p:attrName>
                                        </p:attrNameLst>
                                      </p:cBhvr>
                                      <p:to>
                                        <p:strVal val="visible"/>
                                      </p:to>
                                    </p:set>
                                    <p:anim calcmode="lin" valueType="num">
                                      <p:cBhvr additive="base">
                                        <p:cTn dur="1000" fill="hold" id="16"/>
                                        <p:tgtEl>
                                          <p:spTgt spid="36"/>
                                        </p:tgtEl>
                                        <p:attrNameLst>
                                          <p:attrName>ppt_x</p:attrName>
                                        </p:attrNameLst>
                                      </p:cBhvr>
                                      <p:tavLst>
                                        <p:tav tm="0">
                                          <p:val>
                                            <p:strVal val="#ppt_x"/>
                                          </p:val>
                                        </p:tav>
                                        <p:tav tm="100000">
                                          <p:val>
                                            <p:strVal val="#ppt_x"/>
                                          </p:val>
                                        </p:tav>
                                      </p:tavLst>
                                    </p:anim>
                                    <p:anim calcmode="lin" valueType="num">
                                      <p:cBhvr additive="base">
                                        <p:cTn dur="1000" fill="hold" id="17"/>
                                        <p:tgtEl>
                                          <p:spTgt spid="36"/>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3" presetSubtype="32">
                                  <p:stCondLst>
                                    <p:cond delay="0"/>
                                  </p:stCondLst>
                                  <p:childTnLst>
                                    <p:set>
                                      <p:cBhvr>
                                        <p:cTn dur="1" fill="hold" id="20">
                                          <p:stCondLst>
                                            <p:cond delay="0"/>
                                          </p:stCondLst>
                                        </p:cTn>
                                        <p:tgtEl>
                                          <p:spTgt spid="37"/>
                                        </p:tgtEl>
                                        <p:attrNameLst>
                                          <p:attrName>style.visibility</p:attrName>
                                        </p:attrNameLst>
                                      </p:cBhvr>
                                      <p:to>
                                        <p:strVal val="visible"/>
                                      </p:to>
                                    </p:set>
                                    <p:anim calcmode="lin" valueType="num">
                                      <p:cBhvr>
                                        <p:cTn dur="500" fill="hold" id="21"/>
                                        <p:tgtEl>
                                          <p:spTgt spid="37"/>
                                        </p:tgtEl>
                                        <p:attrNameLst>
                                          <p:attrName>ppt_w</p:attrName>
                                        </p:attrNameLst>
                                      </p:cBhvr>
                                      <p:tavLst>
                                        <p:tav tm="0">
                                          <p:val>
                                            <p:strVal val="4*#ppt_w"/>
                                          </p:val>
                                        </p:tav>
                                        <p:tav tm="100000">
                                          <p:val>
                                            <p:strVal val="#ppt_w"/>
                                          </p:val>
                                        </p:tav>
                                      </p:tavLst>
                                    </p:anim>
                                    <p:anim calcmode="lin" valueType="num">
                                      <p:cBhvr>
                                        <p:cTn dur="500" fill="hold" id="22"/>
                                        <p:tgtEl>
                                          <p:spTgt spid="37"/>
                                        </p:tgtEl>
                                        <p:attrNameLst>
                                          <p:attrName>ppt_h</p:attrName>
                                        </p:attrNameLst>
                                      </p:cBhvr>
                                      <p:tavLst>
                                        <p:tav tm="0">
                                          <p:val>
                                            <p:strVal val="4*#ppt_h"/>
                                          </p:val>
                                        </p:tav>
                                        <p:tav tm="100000">
                                          <p:val>
                                            <p:strVal val="#ppt_h"/>
                                          </p:val>
                                        </p:tav>
                                      </p:tavLst>
                                    </p:anim>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42"/>
                                        </p:tgtEl>
                                        <p:attrNameLst>
                                          <p:attrName>style.visibility</p:attrName>
                                        </p:attrNameLst>
                                      </p:cBhvr>
                                      <p:to>
                                        <p:strVal val="visible"/>
                                      </p:to>
                                    </p:set>
                                    <p:animEffect filter="wipe(left)" transition="in">
                                      <p:cBhvr>
                                        <p:cTn dur="500" id="26"/>
                                        <p:tgtEl>
                                          <p:spTgt spid="42"/>
                                        </p:tgtEl>
                                      </p:cBhvr>
                                    </p:animEffect>
                                  </p:childTnLst>
                                </p:cTn>
                              </p:par>
                            </p:childTnLst>
                          </p:cTn>
                        </p:par>
                        <p:par>
                          <p:cTn fill="hold" id="27" nodeType="afterGroup">
                            <p:stCondLst>
                              <p:cond delay="2500"/>
                            </p:stCondLst>
                            <p:childTnLst>
                              <p:par>
                                <p:cTn fill="hold" grpId="0" id="28" nodeType="afterEffect" presetClass="entr" presetID="23" presetSubtype="32">
                                  <p:stCondLst>
                                    <p:cond delay="0"/>
                                  </p:stCondLst>
                                  <p:childTnLst>
                                    <p:set>
                                      <p:cBhvr>
                                        <p:cTn dur="1" fill="hold" id="29">
                                          <p:stCondLst>
                                            <p:cond delay="0"/>
                                          </p:stCondLst>
                                        </p:cTn>
                                        <p:tgtEl>
                                          <p:spTgt spid="38"/>
                                        </p:tgtEl>
                                        <p:attrNameLst>
                                          <p:attrName>style.visibility</p:attrName>
                                        </p:attrNameLst>
                                      </p:cBhvr>
                                      <p:to>
                                        <p:strVal val="visible"/>
                                      </p:to>
                                    </p:set>
                                    <p:anim calcmode="lin" valueType="num">
                                      <p:cBhvr>
                                        <p:cTn dur="500" fill="hold" id="30"/>
                                        <p:tgtEl>
                                          <p:spTgt spid="38"/>
                                        </p:tgtEl>
                                        <p:attrNameLst>
                                          <p:attrName>ppt_w</p:attrName>
                                        </p:attrNameLst>
                                      </p:cBhvr>
                                      <p:tavLst>
                                        <p:tav tm="0">
                                          <p:val>
                                            <p:strVal val="4*#ppt_w"/>
                                          </p:val>
                                        </p:tav>
                                        <p:tav tm="100000">
                                          <p:val>
                                            <p:strVal val="#ppt_w"/>
                                          </p:val>
                                        </p:tav>
                                      </p:tavLst>
                                    </p:anim>
                                    <p:anim calcmode="lin" valueType="num">
                                      <p:cBhvr>
                                        <p:cTn dur="500" fill="hold" id="31"/>
                                        <p:tgtEl>
                                          <p:spTgt spid="38"/>
                                        </p:tgtEl>
                                        <p:attrNameLst>
                                          <p:attrName>ppt_h</p:attrName>
                                        </p:attrNameLst>
                                      </p:cBhvr>
                                      <p:tavLst>
                                        <p:tav tm="0">
                                          <p:val>
                                            <p:strVal val="4*#ppt_h"/>
                                          </p:val>
                                        </p:tav>
                                        <p:tav tm="100000">
                                          <p:val>
                                            <p:strVal val="#ppt_h"/>
                                          </p:val>
                                        </p:tav>
                                      </p:tavLst>
                                    </p:anim>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43"/>
                                        </p:tgtEl>
                                        <p:attrNameLst>
                                          <p:attrName>style.visibility</p:attrName>
                                        </p:attrNameLst>
                                      </p:cBhvr>
                                      <p:to>
                                        <p:strVal val="visible"/>
                                      </p:to>
                                    </p:set>
                                    <p:animEffect filter="wipe(left)" transition="in">
                                      <p:cBhvr>
                                        <p:cTn dur="500" id="35"/>
                                        <p:tgtEl>
                                          <p:spTgt spid="43"/>
                                        </p:tgtEl>
                                      </p:cBhvr>
                                    </p:animEffect>
                                  </p:childTnLst>
                                </p:cTn>
                              </p:par>
                            </p:childTnLst>
                          </p:cTn>
                        </p:par>
                        <p:par>
                          <p:cTn fill="hold" id="36" nodeType="afterGroup">
                            <p:stCondLst>
                              <p:cond delay="3500"/>
                            </p:stCondLst>
                            <p:childTnLst>
                              <p:par>
                                <p:cTn fill="hold" grpId="0" id="37" nodeType="afterEffect" presetClass="entr" presetID="23" presetSubtype="32">
                                  <p:stCondLst>
                                    <p:cond delay="0"/>
                                  </p:stCondLst>
                                  <p:childTnLst>
                                    <p:set>
                                      <p:cBhvr>
                                        <p:cTn dur="1" fill="hold" id="38">
                                          <p:stCondLst>
                                            <p:cond delay="0"/>
                                          </p:stCondLst>
                                        </p:cTn>
                                        <p:tgtEl>
                                          <p:spTgt spid="39"/>
                                        </p:tgtEl>
                                        <p:attrNameLst>
                                          <p:attrName>style.visibility</p:attrName>
                                        </p:attrNameLst>
                                      </p:cBhvr>
                                      <p:to>
                                        <p:strVal val="visible"/>
                                      </p:to>
                                    </p:set>
                                    <p:anim calcmode="lin" valueType="num">
                                      <p:cBhvr>
                                        <p:cTn dur="500" fill="hold" id="39"/>
                                        <p:tgtEl>
                                          <p:spTgt spid="39"/>
                                        </p:tgtEl>
                                        <p:attrNameLst>
                                          <p:attrName>ppt_w</p:attrName>
                                        </p:attrNameLst>
                                      </p:cBhvr>
                                      <p:tavLst>
                                        <p:tav tm="0">
                                          <p:val>
                                            <p:strVal val="4*#ppt_w"/>
                                          </p:val>
                                        </p:tav>
                                        <p:tav tm="100000">
                                          <p:val>
                                            <p:strVal val="#ppt_w"/>
                                          </p:val>
                                        </p:tav>
                                      </p:tavLst>
                                    </p:anim>
                                    <p:anim calcmode="lin" valueType="num">
                                      <p:cBhvr>
                                        <p:cTn dur="500" fill="hold" id="40"/>
                                        <p:tgtEl>
                                          <p:spTgt spid="39"/>
                                        </p:tgtEl>
                                        <p:attrNameLst>
                                          <p:attrName>ppt_h</p:attrName>
                                        </p:attrNameLst>
                                      </p:cBhvr>
                                      <p:tavLst>
                                        <p:tav tm="0">
                                          <p:val>
                                            <p:strVal val="4*#ppt_h"/>
                                          </p:val>
                                        </p:tav>
                                        <p:tav tm="100000">
                                          <p:val>
                                            <p:strVal val="#ppt_h"/>
                                          </p:val>
                                        </p:tav>
                                      </p:tavLst>
                                    </p:anim>
                                  </p:childTnLst>
                                </p:cTn>
                              </p:par>
                            </p:childTnLst>
                          </p:cTn>
                        </p:par>
                        <p:par>
                          <p:cTn fill="hold" id="41" nodeType="afterGroup">
                            <p:stCondLst>
                              <p:cond delay="4000"/>
                            </p:stCondLst>
                            <p:childTnLst>
                              <p:par>
                                <p:cTn fill="hold" grpId="0" id="42" nodeType="afterEffect" presetClass="entr" presetID="22" presetSubtype="8">
                                  <p:stCondLst>
                                    <p:cond delay="0"/>
                                  </p:stCondLst>
                                  <p:childTnLst>
                                    <p:set>
                                      <p:cBhvr>
                                        <p:cTn dur="1" fill="hold" id="43">
                                          <p:stCondLst>
                                            <p:cond delay="0"/>
                                          </p:stCondLst>
                                        </p:cTn>
                                        <p:tgtEl>
                                          <p:spTgt spid="44"/>
                                        </p:tgtEl>
                                        <p:attrNameLst>
                                          <p:attrName>style.visibility</p:attrName>
                                        </p:attrNameLst>
                                      </p:cBhvr>
                                      <p:to>
                                        <p:strVal val="visible"/>
                                      </p:to>
                                    </p:set>
                                    <p:animEffect filter="wipe(left)" transition="in">
                                      <p:cBhvr>
                                        <p:cTn dur="500" id="44"/>
                                        <p:tgtEl>
                                          <p:spTgt spid="44"/>
                                        </p:tgtEl>
                                      </p:cBhvr>
                                    </p:animEffect>
                                  </p:childTnLst>
                                </p:cTn>
                              </p:par>
                            </p:childTnLst>
                          </p:cTn>
                        </p:par>
                        <p:par>
                          <p:cTn fill="hold" id="45" nodeType="afterGroup">
                            <p:stCondLst>
                              <p:cond delay="4500"/>
                            </p:stCondLst>
                            <p:childTnLst>
                              <p:par>
                                <p:cTn fill="hold" id="46" nodeType="afterEffect" presetClass="entr" presetID="22" presetSubtype="4">
                                  <p:stCondLst>
                                    <p:cond delay="0"/>
                                  </p:stCondLst>
                                  <p:childTnLst>
                                    <p:set>
                                      <p:cBhvr>
                                        <p:cTn dur="1" fill="hold" id="47">
                                          <p:stCondLst>
                                            <p:cond delay="0"/>
                                          </p:stCondLst>
                                        </p:cTn>
                                        <p:tgtEl>
                                          <p:spTgt spid="57"/>
                                        </p:tgtEl>
                                        <p:attrNameLst>
                                          <p:attrName>style.visibility</p:attrName>
                                        </p:attrNameLst>
                                      </p:cBhvr>
                                      <p:to>
                                        <p:strVal val="visible"/>
                                      </p:to>
                                    </p:set>
                                    <p:animEffect filter="wipe(down)" transition="in">
                                      <p:cBhvr>
                                        <p:cTn dur="500" id="48"/>
                                        <p:tgtEl>
                                          <p:spTgt spid="57"/>
                                        </p:tgtEl>
                                      </p:cBhvr>
                                    </p:animEffect>
                                  </p:childTnLst>
                                </p:cTn>
                              </p:par>
                            </p:childTnLst>
                          </p:cTn>
                        </p:par>
                        <p:par>
                          <p:cTn fill="hold" id="49" nodeType="afterGroup">
                            <p:stCondLst>
                              <p:cond delay="5000"/>
                            </p:stCondLst>
                            <p:childTnLst>
                              <p:par>
                                <p:cTn fill="hold" grpId="0" id="50" nodeType="afterEffect" presetClass="entr" presetID="16" presetSubtype="42">
                                  <p:stCondLst>
                                    <p:cond delay="0"/>
                                  </p:stCondLst>
                                  <p:childTnLst>
                                    <p:set>
                                      <p:cBhvr>
                                        <p:cTn dur="1" fill="hold" id="51">
                                          <p:stCondLst>
                                            <p:cond delay="0"/>
                                          </p:stCondLst>
                                        </p:cTn>
                                        <p:tgtEl>
                                          <p:spTgt spid="87"/>
                                        </p:tgtEl>
                                        <p:attrNameLst>
                                          <p:attrName>style.visibility</p:attrName>
                                        </p:attrNameLst>
                                      </p:cBhvr>
                                      <p:to>
                                        <p:strVal val="visible"/>
                                      </p:to>
                                    </p:set>
                                    <p:animEffect filter="barn(outHorizontal)" transition="in">
                                      <p:cBhvr>
                                        <p:cTn dur="500" id="52"/>
                                        <p:tgtEl>
                                          <p:spTgt spid="87"/>
                                        </p:tgtEl>
                                      </p:cBhvr>
                                    </p:animEffect>
                                  </p:childTnLst>
                                </p:cTn>
                              </p:par>
                            </p:childTnLst>
                          </p:cTn>
                        </p:par>
                        <p:par>
                          <p:cTn fill="hold" id="53" nodeType="afterGroup">
                            <p:stCondLst>
                              <p:cond delay="5500"/>
                            </p:stCondLst>
                            <p:childTnLst>
                              <p:par>
                                <p:cTn fill="hold" id="54" nodeType="afterEffect" presetClass="entr" presetID="53" presetSubtype="0">
                                  <p:stCondLst>
                                    <p:cond delay="0"/>
                                  </p:stCondLst>
                                  <p:childTnLst>
                                    <p:set>
                                      <p:cBhvr>
                                        <p:cTn dur="1" fill="hold" id="55">
                                          <p:stCondLst>
                                            <p:cond delay="0"/>
                                          </p:stCondLst>
                                        </p:cTn>
                                        <p:tgtEl>
                                          <p:spTgt spid="58">
                                            <p:txEl>
                                              <p:pRg end="0" st="0"/>
                                            </p:txEl>
                                          </p:spTgt>
                                        </p:tgtEl>
                                        <p:attrNameLst>
                                          <p:attrName>style.visibility</p:attrName>
                                        </p:attrNameLst>
                                      </p:cBhvr>
                                      <p:to>
                                        <p:strVal val="visible"/>
                                      </p:to>
                                    </p:set>
                                    <p:anim calcmode="lin" valueType="num">
                                      <p:cBhvr>
                                        <p:cTn dur="500" fill="hold" id="56"/>
                                        <p:tgtEl>
                                          <p:spTgt spid="58">
                                            <p:txEl>
                                              <p:pRg end="0" st="0"/>
                                            </p:txEl>
                                          </p:spTgt>
                                        </p:tgtEl>
                                        <p:attrNameLst>
                                          <p:attrName>ppt_w</p:attrName>
                                        </p:attrNameLst>
                                      </p:cBhvr>
                                      <p:tavLst>
                                        <p:tav tm="0">
                                          <p:val>
                                            <p:fltVal val="0"/>
                                          </p:val>
                                        </p:tav>
                                        <p:tav tm="100000">
                                          <p:val>
                                            <p:strVal val="#ppt_w"/>
                                          </p:val>
                                        </p:tav>
                                      </p:tavLst>
                                    </p:anim>
                                    <p:anim calcmode="lin" valueType="num">
                                      <p:cBhvr>
                                        <p:cTn dur="500" fill="hold" id="57"/>
                                        <p:tgtEl>
                                          <p:spTgt spid="58">
                                            <p:txEl>
                                              <p:pRg end="0" st="0"/>
                                            </p:txEl>
                                          </p:spTgt>
                                        </p:tgtEl>
                                        <p:attrNameLst>
                                          <p:attrName>ppt_h</p:attrName>
                                        </p:attrNameLst>
                                      </p:cBhvr>
                                      <p:tavLst>
                                        <p:tav tm="0">
                                          <p:val>
                                            <p:fltVal val="0"/>
                                          </p:val>
                                        </p:tav>
                                        <p:tav tm="100000">
                                          <p:val>
                                            <p:strVal val="#ppt_h"/>
                                          </p:val>
                                        </p:tav>
                                      </p:tavLst>
                                    </p:anim>
                                    <p:animEffect filter="fade" transition="in">
                                      <p:cBhvr>
                                        <p:cTn dur="500" id="58"/>
                                        <p:tgtEl>
                                          <p:spTgt spid="58">
                                            <p:txEl>
                                              <p:pRg end="0" st="0"/>
                                            </p:txEl>
                                          </p:spTgt>
                                        </p:tgtEl>
                                      </p:cBhvr>
                                    </p:animEffect>
                                  </p:childTnLst>
                                </p:cTn>
                              </p:par>
                            </p:childTnLst>
                          </p:cTn>
                        </p:par>
                        <p:par>
                          <p:cTn fill="hold" id="59" nodeType="afterGroup">
                            <p:stCondLst>
                              <p:cond delay="6000"/>
                            </p:stCondLst>
                            <p:childTnLst>
                              <p:par>
                                <p:cTn fill="hold" id="60" nodeType="afterEffect" presetClass="entr" presetID="53" presetSubtype="0">
                                  <p:stCondLst>
                                    <p:cond delay="0"/>
                                  </p:stCondLst>
                                  <p:childTnLst>
                                    <p:set>
                                      <p:cBhvr>
                                        <p:cTn dur="1" fill="hold" id="61">
                                          <p:stCondLst>
                                            <p:cond delay="0"/>
                                          </p:stCondLst>
                                        </p:cTn>
                                        <p:tgtEl>
                                          <p:spTgt spid="58">
                                            <p:txEl>
                                              <p:pRg end="2" st="2"/>
                                            </p:txEl>
                                          </p:spTgt>
                                        </p:tgtEl>
                                        <p:attrNameLst>
                                          <p:attrName>style.visibility</p:attrName>
                                        </p:attrNameLst>
                                      </p:cBhvr>
                                      <p:to>
                                        <p:strVal val="visible"/>
                                      </p:to>
                                    </p:set>
                                    <p:anim calcmode="lin" valueType="num">
                                      <p:cBhvr>
                                        <p:cTn dur="500" fill="hold" id="62"/>
                                        <p:tgtEl>
                                          <p:spTgt spid="58">
                                            <p:txEl>
                                              <p:pRg end="2" st="2"/>
                                            </p:txEl>
                                          </p:spTgt>
                                        </p:tgtEl>
                                        <p:attrNameLst>
                                          <p:attrName>ppt_w</p:attrName>
                                        </p:attrNameLst>
                                      </p:cBhvr>
                                      <p:tavLst>
                                        <p:tav tm="0">
                                          <p:val>
                                            <p:fltVal val="0"/>
                                          </p:val>
                                        </p:tav>
                                        <p:tav tm="100000">
                                          <p:val>
                                            <p:strVal val="#ppt_w"/>
                                          </p:val>
                                        </p:tav>
                                      </p:tavLst>
                                    </p:anim>
                                    <p:anim calcmode="lin" valueType="num">
                                      <p:cBhvr>
                                        <p:cTn dur="500" fill="hold" id="63"/>
                                        <p:tgtEl>
                                          <p:spTgt spid="58">
                                            <p:txEl>
                                              <p:pRg end="2" st="2"/>
                                            </p:txEl>
                                          </p:spTgt>
                                        </p:tgtEl>
                                        <p:attrNameLst>
                                          <p:attrName>ppt_h</p:attrName>
                                        </p:attrNameLst>
                                      </p:cBhvr>
                                      <p:tavLst>
                                        <p:tav tm="0">
                                          <p:val>
                                            <p:fltVal val="0"/>
                                          </p:val>
                                        </p:tav>
                                        <p:tav tm="100000">
                                          <p:val>
                                            <p:strVal val="#ppt_h"/>
                                          </p:val>
                                        </p:tav>
                                      </p:tavLst>
                                    </p:anim>
                                    <p:animEffect filter="fade" transition="in">
                                      <p:cBhvr>
                                        <p:cTn dur="500" id="64"/>
                                        <p:tgtEl>
                                          <p:spTgt spid="58">
                                            <p:txEl>
                                              <p:pRg end="2" st="2"/>
                                            </p:txEl>
                                          </p:spTgt>
                                        </p:tgtEl>
                                      </p:cBhvr>
                                    </p:animEffect>
                                  </p:childTnLst>
                                </p:cTn>
                              </p:par>
                            </p:childTnLst>
                          </p:cTn>
                        </p:par>
                        <p:par>
                          <p:cTn fill="hold" id="65" nodeType="afterGroup">
                            <p:stCondLst>
                              <p:cond delay="6500"/>
                            </p:stCondLst>
                            <p:childTnLst>
                              <p:par>
                                <p:cTn fill="hold" grpId="0" id="66" nodeType="afterEffect" presetClass="emph" presetID="26" presetSubtype="0">
                                  <p:stCondLst>
                                    <p:cond delay="0"/>
                                  </p:stCondLst>
                                  <p:childTnLst>
                                    <p:animEffect filter="fade" transition="out">
                                      <p:cBhvr>
                                        <p:cTn dur="1000" id="67" tmFilter="0, 0; .2, .5; .8, .5; 1, 0"/>
                                        <p:tgtEl>
                                          <p:spTgt spid="58">
                                            <p:txEl>
                                              <p:pRg end="0" st="0"/>
                                            </p:txEl>
                                          </p:spTgt>
                                        </p:tgtEl>
                                      </p:cBhvr>
                                    </p:animEffect>
                                    <p:animScale>
                                      <p:cBhvr>
                                        <p:cTn autoRev="1" dur="500" fill="hold" id="68"/>
                                        <p:tgtEl>
                                          <p:spTgt spid="58">
                                            <p:txEl>
                                              <p:pRg end="0" st="0"/>
                                            </p:txEl>
                                          </p:spTgt>
                                        </p:tgtEl>
                                      </p:cBhvr>
                                      <p:by x="105000" y="105000"/>
                                    </p:animScale>
                                  </p:childTnLst>
                                </p:cTn>
                              </p:par>
                            </p:childTnLst>
                          </p:cTn>
                        </p:par>
                        <p:par>
                          <p:cTn fill="hold" id="69" nodeType="afterGroup">
                            <p:stCondLst>
                              <p:cond delay="7500"/>
                            </p:stCondLst>
                            <p:childTnLst>
                              <p:par>
                                <p:cTn fill="hold" grpId="0" id="70" nodeType="afterEffect" presetClass="emph" presetID="26" presetSubtype="0">
                                  <p:stCondLst>
                                    <p:cond delay="0"/>
                                  </p:stCondLst>
                                  <p:childTnLst>
                                    <p:animEffect filter="fade" transition="out">
                                      <p:cBhvr>
                                        <p:cTn dur="1000" id="71" tmFilter="0, 0; .2, .5; .8, .5; 1, 0"/>
                                        <p:tgtEl>
                                          <p:spTgt spid="58">
                                            <p:txEl>
                                              <p:pRg end="2" st="2"/>
                                            </p:txEl>
                                          </p:spTgt>
                                        </p:tgtEl>
                                      </p:cBhvr>
                                    </p:animEffect>
                                    <p:animScale>
                                      <p:cBhvr>
                                        <p:cTn autoRev="1" dur="500" fill="hold" id="72"/>
                                        <p:tgtEl>
                                          <p:spTgt spid="58">
                                            <p:txEl>
                                              <p:pRg end="2" st="2"/>
                                            </p:txEl>
                                          </p:spTgt>
                                        </p:tgtEl>
                                      </p:cBhvr>
                                      <p:by x="105000" y="105000"/>
                                    </p:animScale>
                                  </p:childTnLst>
                                </p:cTn>
                              </p:par>
                            </p:childTnLst>
                          </p:cTn>
                        </p:par>
                        <p:par>
                          <p:cTn fill="hold" id="73" nodeType="afterGroup">
                            <p:stCondLst>
                              <p:cond delay="8500"/>
                            </p:stCondLst>
                            <p:childTnLst>
                              <p:par>
                                <p:cTn fill="hold" grpId="0" id="74" nodeType="afterEffect" presetClass="entr" presetID="22" presetSubtype="1">
                                  <p:stCondLst>
                                    <p:cond delay="0"/>
                                  </p:stCondLst>
                                  <p:childTnLst>
                                    <p:set>
                                      <p:cBhvr>
                                        <p:cTn dur="1" fill="hold" id="75">
                                          <p:stCondLst>
                                            <p:cond delay="0"/>
                                          </p:stCondLst>
                                        </p:cTn>
                                        <p:tgtEl>
                                          <p:spTgt spid="88"/>
                                        </p:tgtEl>
                                        <p:attrNameLst>
                                          <p:attrName>style.visibility</p:attrName>
                                        </p:attrNameLst>
                                      </p:cBhvr>
                                      <p:to>
                                        <p:strVal val="visible"/>
                                      </p:to>
                                    </p:set>
                                    <p:animEffect filter="wipe(up)" transition="in">
                                      <p:cBhvr>
                                        <p:cTn dur="500" id="76"/>
                                        <p:tgtEl>
                                          <p:spTgt spid="88"/>
                                        </p:tgtEl>
                                      </p:cBhvr>
                                    </p:animEffect>
                                  </p:childTnLst>
                                </p:cTn>
                              </p:par>
                            </p:childTnLst>
                          </p:cTn>
                        </p:par>
                        <p:par>
                          <p:cTn fill="hold" id="77" nodeType="afterGroup">
                            <p:stCondLst>
                              <p:cond delay="9000"/>
                            </p:stCondLst>
                            <p:childTnLst>
                              <p:par>
                                <p:cTn fill="hold" grpId="0" id="78" nodeType="afterEffect" presetClass="entr" presetID="53" presetSubtype="0">
                                  <p:stCondLst>
                                    <p:cond delay="0"/>
                                  </p:stCondLst>
                                  <p:childTnLst>
                                    <p:set>
                                      <p:cBhvr>
                                        <p:cTn dur="1" fill="hold" id="79">
                                          <p:stCondLst>
                                            <p:cond delay="0"/>
                                          </p:stCondLst>
                                        </p:cTn>
                                        <p:tgtEl>
                                          <p:spTgt spid="81"/>
                                        </p:tgtEl>
                                        <p:attrNameLst>
                                          <p:attrName>style.visibility</p:attrName>
                                        </p:attrNameLst>
                                      </p:cBhvr>
                                      <p:to>
                                        <p:strVal val="visible"/>
                                      </p:to>
                                    </p:set>
                                    <p:anim calcmode="lin" valueType="num">
                                      <p:cBhvr>
                                        <p:cTn dur="500" fill="hold" id="80"/>
                                        <p:tgtEl>
                                          <p:spTgt spid="81"/>
                                        </p:tgtEl>
                                        <p:attrNameLst>
                                          <p:attrName>ppt_w</p:attrName>
                                        </p:attrNameLst>
                                      </p:cBhvr>
                                      <p:tavLst>
                                        <p:tav tm="0">
                                          <p:val>
                                            <p:fltVal val="0"/>
                                          </p:val>
                                        </p:tav>
                                        <p:tav tm="100000">
                                          <p:val>
                                            <p:strVal val="#ppt_w"/>
                                          </p:val>
                                        </p:tav>
                                      </p:tavLst>
                                    </p:anim>
                                    <p:anim calcmode="lin" valueType="num">
                                      <p:cBhvr>
                                        <p:cTn dur="500" fill="hold" id="81"/>
                                        <p:tgtEl>
                                          <p:spTgt spid="81"/>
                                        </p:tgtEl>
                                        <p:attrNameLst>
                                          <p:attrName>ppt_h</p:attrName>
                                        </p:attrNameLst>
                                      </p:cBhvr>
                                      <p:tavLst>
                                        <p:tav tm="0">
                                          <p:val>
                                            <p:fltVal val="0"/>
                                          </p:val>
                                        </p:tav>
                                        <p:tav tm="100000">
                                          <p:val>
                                            <p:strVal val="#ppt_h"/>
                                          </p:val>
                                        </p:tav>
                                      </p:tavLst>
                                    </p:anim>
                                    <p:animEffect filter="fade" transition="in">
                                      <p:cBhvr>
                                        <p:cTn dur="500" id="82"/>
                                        <p:tgtEl>
                                          <p:spTgt spid="81"/>
                                        </p:tgtEl>
                                      </p:cBhvr>
                                    </p:animEffect>
                                  </p:childTnLst>
                                </p:cTn>
                              </p:par>
                            </p:childTnLst>
                          </p:cTn>
                        </p:par>
                        <p:par>
                          <p:cTn fill="hold" id="83" nodeType="afterGroup">
                            <p:stCondLst>
                              <p:cond delay="9500"/>
                            </p:stCondLst>
                            <p:childTnLst>
                              <p:par>
                                <p:cTn fill="hold" id="84" nodeType="afterEffect" presetClass="entr" presetID="22" presetSubtype="8">
                                  <p:stCondLst>
                                    <p:cond delay="0"/>
                                  </p:stCondLst>
                                  <p:childTnLst>
                                    <p:set>
                                      <p:cBhvr>
                                        <p:cTn dur="1" fill="hold" id="85">
                                          <p:stCondLst>
                                            <p:cond delay="0"/>
                                          </p:stCondLst>
                                        </p:cTn>
                                        <p:tgtEl>
                                          <p:spTgt spid="84"/>
                                        </p:tgtEl>
                                        <p:attrNameLst>
                                          <p:attrName>style.visibility</p:attrName>
                                        </p:attrNameLst>
                                      </p:cBhvr>
                                      <p:to>
                                        <p:strVal val="visible"/>
                                      </p:to>
                                    </p:set>
                                    <p:animEffect filter="wipe(left)" transition="in">
                                      <p:cBhvr>
                                        <p:cTn dur="500" id="86"/>
                                        <p:tgtEl>
                                          <p:spTgt spid="84"/>
                                        </p:tgtEl>
                                      </p:cBhvr>
                                    </p:animEffect>
                                  </p:childTnLst>
                                </p:cTn>
                              </p:par>
                            </p:childTnLst>
                          </p:cTn>
                        </p:par>
                        <p:par>
                          <p:cTn fill="hold" id="87" nodeType="afterGroup">
                            <p:stCondLst>
                              <p:cond delay="10000"/>
                            </p:stCondLst>
                            <p:childTnLst>
                              <p:par>
                                <p:cTn fill="hold" grpId="0" id="88" nodeType="afterEffect" presetClass="entr" presetID="23" presetSubtype="32">
                                  <p:stCondLst>
                                    <p:cond delay="0"/>
                                  </p:stCondLst>
                                  <p:childTnLst>
                                    <p:set>
                                      <p:cBhvr>
                                        <p:cTn dur="1" fill="hold" id="89">
                                          <p:stCondLst>
                                            <p:cond delay="0"/>
                                          </p:stCondLst>
                                        </p:cTn>
                                        <p:tgtEl>
                                          <p:spTgt spid="40"/>
                                        </p:tgtEl>
                                        <p:attrNameLst>
                                          <p:attrName>style.visibility</p:attrName>
                                        </p:attrNameLst>
                                      </p:cBhvr>
                                      <p:to>
                                        <p:strVal val="visible"/>
                                      </p:to>
                                    </p:set>
                                    <p:anim calcmode="lin" valueType="num">
                                      <p:cBhvr>
                                        <p:cTn dur="500" fill="hold" id="90"/>
                                        <p:tgtEl>
                                          <p:spTgt spid="40"/>
                                        </p:tgtEl>
                                        <p:attrNameLst>
                                          <p:attrName>ppt_w</p:attrName>
                                        </p:attrNameLst>
                                      </p:cBhvr>
                                      <p:tavLst>
                                        <p:tav tm="0">
                                          <p:val>
                                            <p:strVal val="4*#ppt_w"/>
                                          </p:val>
                                        </p:tav>
                                        <p:tav tm="100000">
                                          <p:val>
                                            <p:strVal val="#ppt_w"/>
                                          </p:val>
                                        </p:tav>
                                      </p:tavLst>
                                    </p:anim>
                                    <p:anim calcmode="lin" valueType="num">
                                      <p:cBhvr>
                                        <p:cTn dur="500" fill="hold" id="91"/>
                                        <p:tgtEl>
                                          <p:spTgt spid="40"/>
                                        </p:tgtEl>
                                        <p:attrNameLst>
                                          <p:attrName>ppt_h</p:attrName>
                                        </p:attrNameLst>
                                      </p:cBhvr>
                                      <p:tavLst>
                                        <p:tav tm="0">
                                          <p:val>
                                            <p:strVal val="4*#ppt_h"/>
                                          </p:val>
                                        </p:tav>
                                        <p:tav tm="100000">
                                          <p:val>
                                            <p:strVal val="#ppt_h"/>
                                          </p:val>
                                        </p:tav>
                                      </p:tavLst>
                                    </p:anim>
                                  </p:childTnLst>
                                </p:cTn>
                              </p:par>
                            </p:childTnLst>
                          </p:cTn>
                        </p:par>
                        <p:par>
                          <p:cTn fill="hold" id="92" nodeType="afterGroup">
                            <p:stCondLst>
                              <p:cond delay="10500"/>
                            </p:stCondLst>
                            <p:childTnLst>
                              <p:par>
                                <p:cTn fill="hold" grpId="0" id="93" nodeType="afterEffect" presetClass="entr" presetID="22" presetSubtype="8">
                                  <p:stCondLst>
                                    <p:cond delay="0"/>
                                  </p:stCondLst>
                                  <p:childTnLst>
                                    <p:set>
                                      <p:cBhvr>
                                        <p:cTn dur="1" fill="hold" id="94">
                                          <p:stCondLst>
                                            <p:cond delay="0"/>
                                          </p:stCondLst>
                                        </p:cTn>
                                        <p:tgtEl>
                                          <p:spTgt spid="45"/>
                                        </p:tgtEl>
                                        <p:attrNameLst>
                                          <p:attrName>style.visibility</p:attrName>
                                        </p:attrNameLst>
                                      </p:cBhvr>
                                      <p:to>
                                        <p:strVal val="visible"/>
                                      </p:to>
                                    </p:set>
                                    <p:animEffect filter="wipe(left)" transition="in">
                                      <p:cBhvr>
                                        <p:cTn dur="500" id="95"/>
                                        <p:tgtEl>
                                          <p:spTgt spid="45"/>
                                        </p:tgtEl>
                                      </p:cBhvr>
                                    </p:animEffect>
                                  </p:childTnLst>
                                </p:cTn>
                              </p:par>
                            </p:childTnLst>
                          </p:cTn>
                        </p:par>
                        <p:par>
                          <p:cTn fill="hold" id="96" nodeType="afterGroup">
                            <p:stCondLst>
                              <p:cond delay="11000"/>
                            </p:stCondLst>
                            <p:childTnLst>
                              <p:par>
                                <p:cTn fill="hold" grpId="0" id="97" nodeType="afterEffect" presetClass="entr" presetID="23" presetSubtype="32">
                                  <p:stCondLst>
                                    <p:cond delay="0"/>
                                  </p:stCondLst>
                                  <p:childTnLst>
                                    <p:set>
                                      <p:cBhvr>
                                        <p:cTn dur="1" fill="hold" id="98">
                                          <p:stCondLst>
                                            <p:cond delay="0"/>
                                          </p:stCondLst>
                                        </p:cTn>
                                        <p:tgtEl>
                                          <p:spTgt spid="41"/>
                                        </p:tgtEl>
                                        <p:attrNameLst>
                                          <p:attrName>style.visibility</p:attrName>
                                        </p:attrNameLst>
                                      </p:cBhvr>
                                      <p:to>
                                        <p:strVal val="visible"/>
                                      </p:to>
                                    </p:set>
                                    <p:anim calcmode="lin" valueType="num">
                                      <p:cBhvr>
                                        <p:cTn dur="500" fill="hold" id="99"/>
                                        <p:tgtEl>
                                          <p:spTgt spid="41"/>
                                        </p:tgtEl>
                                        <p:attrNameLst>
                                          <p:attrName>ppt_w</p:attrName>
                                        </p:attrNameLst>
                                      </p:cBhvr>
                                      <p:tavLst>
                                        <p:tav tm="0">
                                          <p:val>
                                            <p:strVal val="4*#ppt_w"/>
                                          </p:val>
                                        </p:tav>
                                        <p:tav tm="100000">
                                          <p:val>
                                            <p:strVal val="#ppt_w"/>
                                          </p:val>
                                        </p:tav>
                                      </p:tavLst>
                                    </p:anim>
                                    <p:anim calcmode="lin" valueType="num">
                                      <p:cBhvr>
                                        <p:cTn dur="500" fill="hold" id="100"/>
                                        <p:tgtEl>
                                          <p:spTgt spid="41"/>
                                        </p:tgtEl>
                                        <p:attrNameLst>
                                          <p:attrName>ppt_h</p:attrName>
                                        </p:attrNameLst>
                                      </p:cBhvr>
                                      <p:tavLst>
                                        <p:tav tm="0">
                                          <p:val>
                                            <p:strVal val="4*#ppt_h"/>
                                          </p:val>
                                        </p:tav>
                                        <p:tav tm="100000">
                                          <p:val>
                                            <p:strVal val="#ppt_h"/>
                                          </p:val>
                                        </p:tav>
                                      </p:tavLst>
                                    </p:anim>
                                  </p:childTnLst>
                                </p:cTn>
                              </p:par>
                            </p:childTnLst>
                          </p:cTn>
                        </p:par>
                        <p:par>
                          <p:cTn fill="hold" id="101" nodeType="afterGroup">
                            <p:stCondLst>
                              <p:cond delay="11500"/>
                            </p:stCondLst>
                            <p:childTnLst>
                              <p:par>
                                <p:cTn fill="hold" grpId="0" id="102" nodeType="afterEffect" presetClass="entr" presetID="22" presetSubtype="8">
                                  <p:stCondLst>
                                    <p:cond delay="0"/>
                                  </p:stCondLst>
                                  <p:childTnLst>
                                    <p:set>
                                      <p:cBhvr>
                                        <p:cTn dur="1" fill="hold" id="103">
                                          <p:stCondLst>
                                            <p:cond delay="0"/>
                                          </p:stCondLst>
                                        </p:cTn>
                                        <p:tgtEl>
                                          <p:spTgt spid="46"/>
                                        </p:tgtEl>
                                        <p:attrNameLst>
                                          <p:attrName>style.visibility</p:attrName>
                                        </p:attrNameLst>
                                      </p:cBhvr>
                                      <p:to>
                                        <p:strVal val="visible"/>
                                      </p:to>
                                    </p:set>
                                    <p:animEffect filter="wipe(left)" transition="in">
                                      <p:cBhvr>
                                        <p:cTn dur="500" id="104"/>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37"/>
      <p:bldP grpId="0" spid="38"/>
      <p:bldP grpId="0" spid="39"/>
      <p:bldP grpId="0" spid="40"/>
      <p:bldP grpId="0" spid="41"/>
      <p:bldP grpId="0" spid="42"/>
      <p:bldP grpId="0" spid="43"/>
      <p:bldP grpId="0" spid="44"/>
      <p:bldP grpId="0" spid="45"/>
      <p:bldP grpId="0" spid="46"/>
      <p:bldP build="allAtOnce" grpId="0" spid="58" uiExpand="1"/>
      <p:bldP grpId="0" spid="81"/>
      <p:bldP grpId="0" spid="87"/>
      <p:bldP grpId="0" spid="8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矩形 29"/>
          <p:cNvSpPr/>
          <p:nvPr/>
        </p:nvSpPr>
        <p:spPr>
          <a:xfrm>
            <a:off x="0" y="0"/>
            <a:ext cx="216245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2" name="组合 41"/>
          <p:cNvGrpSpPr/>
          <p:nvPr/>
        </p:nvGrpSpPr>
        <p:grpSpPr>
          <a:xfrm>
            <a:off x="5004048" y="1611193"/>
            <a:ext cx="4963271" cy="4963271"/>
            <a:chOff x="2627784" y="3718888"/>
            <a:chExt cx="1329725" cy="1329725"/>
          </a:xfrm>
          <a:solidFill>
            <a:schemeClr val="bg1">
              <a:lumMod val="95000"/>
            </a:schemeClr>
          </a:solidFill>
        </p:grpSpPr>
        <p:grpSp>
          <p:nvGrpSpPr>
            <p:cNvPr id="43" name="组合 42"/>
            <p:cNvGrpSpPr/>
            <p:nvPr/>
          </p:nvGrpSpPr>
          <p:grpSpPr>
            <a:xfrm>
              <a:off x="2627784" y="3718888"/>
              <a:ext cx="1329725" cy="1329725"/>
              <a:chOff x="1043608" y="1565627"/>
              <a:chExt cx="1329725" cy="1329725"/>
            </a:xfrm>
            <a:grpFill/>
          </p:grpSpPr>
          <p:sp>
            <p:nvSpPr>
              <p:cNvPr id="47" name="椭圆 52"/>
              <p:cNvSpPr>
                <a:spLocks noChangeAspect="1"/>
              </p:cNvSpPr>
              <p:nvPr/>
            </p:nvSpPr>
            <p:spPr>
              <a:xfrm>
                <a:off x="1043608" y="1565627"/>
                <a:ext cx="1203693" cy="1329725"/>
              </a:xfrm>
              <a:custGeom>
                <a:rect b="b" l="l" r="r" t="t"/>
                <a:pathLst>
                  <a:path h="1329725" w="1203693">
                    <a:moveTo>
                      <a:pt x="664863" y="0"/>
                    </a:moveTo>
                    <a:cubicBezTo>
                      <a:pt x="887338" y="0"/>
                      <a:pt x="1084292" y="109272"/>
                      <a:pt x="1203693" y="278000"/>
                    </a:cubicBezTo>
                    <a:lnTo>
                      <a:pt x="1012715" y="378651"/>
                    </a:lnTo>
                    <a:cubicBezTo>
                      <a:pt x="931320" y="276575"/>
                      <a:pt x="805593" y="212335"/>
                      <a:pt x="664863" y="212335"/>
                    </a:cubicBezTo>
                    <a:cubicBezTo>
                      <a:pt x="414938" y="212335"/>
                      <a:pt x="212335" y="414938"/>
                      <a:pt x="212335" y="664863"/>
                    </a:cubicBezTo>
                    <a:cubicBezTo>
                      <a:pt x="212335" y="914787"/>
                      <a:pt x="414938" y="1117390"/>
                      <a:pt x="664863" y="1117390"/>
                    </a:cubicBezTo>
                    <a:cubicBezTo>
                      <a:pt x="805594" y="1117390"/>
                      <a:pt x="931320" y="1053150"/>
                      <a:pt x="1012715" y="951073"/>
                    </a:cubicBezTo>
                    <a:lnTo>
                      <a:pt x="1203693" y="1051724"/>
                    </a:lnTo>
                    <a:cubicBezTo>
                      <a:pt x="1084293" y="1220453"/>
                      <a:pt x="887339" y="1329725"/>
                      <a:pt x="664863" y="1329725"/>
                    </a:cubicBezTo>
                    <a:cubicBezTo>
                      <a:pt x="297669" y="1329725"/>
                      <a:pt x="0" y="1032056"/>
                      <a:pt x="0" y="664863"/>
                    </a:cubicBezTo>
                    <a:cubicBezTo>
                      <a:pt x="0" y="297669"/>
                      <a:pt x="297669" y="0"/>
                      <a:pt x="664863" y="0"/>
                    </a:cubicBezTo>
                    <a:close/>
                  </a:path>
                </a:pathLst>
              </a:cu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52"/>
              <p:cNvSpPr>
                <a:spLocks noChangeAspect="1"/>
              </p:cNvSpPr>
              <p:nvPr/>
            </p:nvSpPr>
            <p:spPr>
              <a:xfrm>
                <a:off x="2085421" y="1882061"/>
                <a:ext cx="287912" cy="696856"/>
              </a:xfrm>
              <a:custGeom>
                <a:rect b="b" l="l" r="r" t="t"/>
                <a:pathLst>
                  <a:path h="696856" w="287912">
                    <a:moveTo>
                      <a:pt x="187012" y="0"/>
                    </a:moveTo>
                    <a:cubicBezTo>
                      <a:pt x="251619" y="100475"/>
                      <a:pt x="287912" y="220214"/>
                      <a:pt x="287912" y="348429"/>
                    </a:cubicBezTo>
                    <a:cubicBezTo>
                      <a:pt x="287912" y="476643"/>
                      <a:pt x="251620" y="596381"/>
                      <a:pt x="187013" y="696856"/>
                    </a:cubicBezTo>
                    <a:lnTo>
                      <a:pt x="1" y="598295"/>
                    </a:lnTo>
                    <a:cubicBezTo>
                      <a:pt x="47858" y="526842"/>
                      <a:pt x="75578" y="440873"/>
                      <a:pt x="75578" y="348429"/>
                    </a:cubicBezTo>
                    <a:cubicBezTo>
                      <a:pt x="75578" y="255984"/>
                      <a:pt x="47858" y="170014"/>
                      <a:pt x="0" y="98561"/>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 name="Freeform 29"/>
            <p:cNvSpPr>
              <a:spLocks noEditPoints="1"/>
            </p:cNvSpPr>
            <p:nvPr/>
          </p:nvSpPr>
          <p:spPr bwMode="auto">
            <a:xfrm>
              <a:off x="3059833" y="4056619"/>
              <a:ext cx="529892" cy="663652"/>
            </a:xfrm>
            <a:custGeom>
              <a:gdLst>
                <a:gd fmla="*/ 82914 w 7035" name="T0"/>
                <a:gd fmla="*/ 62447 h 8816" name="T1"/>
                <a:gd fmla="*/ 80094 w 7035" name="T2"/>
                <a:gd fmla="*/ 66892 h 8816" name="T3"/>
                <a:gd fmla="*/ 78719 w 7035" name="T4"/>
                <a:gd fmla="*/ 72781 h 8816" name="T5"/>
                <a:gd fmla="*/ 79581 w 7035" name="T6"/>
                <a:gd fmla="*/ 79042 h 8816" name="T7"/>
                <a:gd fmla="*/ 82821 w 7035" name="T8"/>
                <a:gd fmla="*/ 84674 h 8816" name="T9"/>
                <a:gd fmla="*/ 154689 w 7035" name="T10"/>
                <a:gd fmla="*/ 157083 h 8816" name="T11"/>
                <a:gd fmla="*/ 158440 w 7035" name="T12"/>
                <a:gd fmla="*/ 164112 h 8816" name="T13"/>
                <a:gd fmla="*/ 159932 w 7035" name="T14"/>
                <a:gd fmla="*/ 173980 h 8816" name="T15"/>
                <a:gd fmla="*/ 157625 w 7035" name="T16"/>
                <a:gd fmla="*/ 183709 h 8816" name="T17"/>
                <a:gd fmla="*/ 152218 w 7035" name="T18"/>
                <a:gd fmla="*/ 191483 h 8816" name="T19"/>
                <a:gd fmla="*/ 146299 w 7035" name="T20"/>
                <a:gd fmla="*/ 195929 h 8816" name="T21"/>
                <a:gd fmla="*/ 137887 w 7035" name="T22"/>
                <a:gd fmla="*/ 198815 h 8816" name="T23"/>
                <a:gd fmla="*/ 127913 w 7035" name="T24"/>
                <a:gd fmla="*/ 198582 h 8816" name="T25"/>
                <a:gd fmla="*/ 118615 w 7035" name="T26"/>
                <a:gd fmla="*/ 194532 h 8816" name="T27"/>
                <a:gd fmla="*/ 51011 w 7035" name="T28"/>
                <a:gd fmla="*/ 126895 h 8816" name="T29"/>
                <a:gd fmla="*/ 45675 w 7035" name="T30"/>
                <a:gd fmla="*/ 117585 h 8816" name="T31"/>
                <a:gd fmla="*/ 43647 w 7035" name="T32"/>
                <a:gd fmla="*/ 109555 h 8816" name="T33"/>
                <a:gd fmla="*/ 43344 w 7035" name="T34"/>
                <a:gd fmla="*/ 25486 h 8816" name="T35"/>
                <a:gd fmla="*/ 40455 w 7035" name="T36"/>
                <a:gd fmla="*/ 16874 h 8816" name="T37"/>
                <a:gd fmla="*/ 33720 w 7035" name="T38"/>
                <a:gd fmla="*/ 11079 h 8816" name="T39"/>
                <a:gd fmla="*/ 26380 w 7035" name="T40"/>
                <a:gd fmla="*/ 9403 h 8816" name="T41"/>
                <a:gd fmla="*/ 19039 w 7035" name="T42"/>
                <a:gd fmla="*/ 11079 h 8816" name="T43"/>
                <a:gd fmla="*/ 12304 w 7035" name="T44"/>
                <a:gd fmla="*/ 16874 h 8816" name="T45"/>
                <a:gd fmla="*/ 9415 w 7035" name="T46"/>
                <a:gd fmla="*/ 25463 h 8816" name="T47"/>
                <a:gd fmla="*/ 52759 w 7035" name="T48"/>
                <a:gd fmla="*/ 143118 h 8816" name="T49"/>
                <a:gd fmla="*/ 26100 w 7035" name="T50"/>
                <a:gd fmla="*/ 205192 h 8816" name="T51"/>
                <a:gd fmla="*/ 23 w 7035" name="T52"/>
                <a:gd fmla="*/ 26324 h 8816" name="T53"/>
                <a:gd fmla="*/ 1025 w 7035" name="T54"/>
                <a:gd fmla="*/ 19109 h 8816" name="T55"/>
                <a:gd fmla="*/ 3845 w 7035" name="T56"/>
                <a:gd fmla="*/ 12685 h 8816" name="T57"/>
                <a:gd fmla="*/ 8180 w 7035" name="T58"/>
                <a:gd fmla="*/ 7285 h 8816" name="T59"/>
                <a:gd fmla="*/ 13796 w 7035" name="T60"/>
                <a:gd fmla="*/ 3189 h 8816" name="T61"/>
                <a:gd fmla="*/ 20414 w 7035" name="T62"/>
                <a:gd fmla="*/ 675 h 8816" name="T63"/>
                <a:gd fmla="*/ 26380 w 7035" name="T64"/>
                <a:gd fmla="*/ 0 h 8816" name="T65"/>
                <a:gd fmla="*/ 32345 w 7035" name="T66"/>
                <a:gd fmla="*/ 675 h 8816" name="T67"/>
                <a:gd fmla="*/ 38963 w 7035" name="T68"/>
                <a:gd fmla="*/ 3189 h 8816" name="T69"/>
                <a:gd fmla="*/ 44580 w 7035" name="T70"/>
                <a:gd fmla="*/ 7285 h 8816" name="T71"/>
                <a:gd fmla="*/ 48937 w 7035" name="T72"/>
                <a:gd fmla="*/ 12685 h 8816" name="T73"/>
                <a:gd fmla="*/ 51757 w 7035" name="T74"/>
                <a:gd fmla="*/ 19109 h 8816" name="T75"/>
                <a:gd fmla="*/ 52759 w 7035" name="T76"/>
                <a:gd fmla="*/ 26324 h 8816" name="T77"/>
                <a:gd fmla="*/ 53039 w 7035" name="T78"/>
                <a:gd fmla="*/ 108857 h 8816" name="T79"/>
                <a:gd fmla="*/ 55789 w 7035" name="T80"/>
                <a:gd fmla="*/ 117120 h 8816" name="T81"/>
                <a:gd fmla="*/ 121574 w 7035" name="T82"/>
                <a:gd fmla="*/ 184826 h 8816" name="T83"/>
                <a:gd fmla="*/ 126585 w 7035" name="T84"/>
                <a:gd fmla="*/ 188271 h 8816" name="T85"/>
                <a:gd fmla="*/ 132853 w 7035" name="T86"/>
                <a:gd fmla="*/ 189784 h 8816" name="T87"/>
                <a:gd fmla="*/ 139238 w 7035" name="T88"/>
                <a:gd fmla="*/ 188830 h 8816" name="T89"/>
                <a:gd fmla="*/ 143759 w 7035" name="T90"/>
                <a:gd fmla="*/ 186409 h 8816" name="T91"/>
                <a:gd fmla="*/ 147208 w 7035" name="T92"/>
                <a:gd fmla="*/ 182941 h 8816" name="T93"/>
                <a:gd fmla="*/ 150028 w 7035" name="T94"/>
                <a:gd fmla="*/ 177029 h 8816" name="T95"/>
                <a:gd fmla="*/ 150401 w 7035" name="T96"/>
                <a:gd fmla="*/ 170629 h 8816" name="T97"/>
                <a:gd fmla="*/ 148676 w 7035" name="T98"/>
                <a:gd fmla="*/ 165089 h 8816" name="T99"/>
                <a:gd fmla="*/ 145577 w 7035" name="T100"/>
                <a:gd fmla="*/ 160853 h 8816" name="T101"/>
                <a:gd fmla="*/ 72963 w 7035" name="T102"/>
                <a:gd fmla="*/ 87002 h 8816" name="T103"/>
                <a:gd fmla="*/ 69608 w 7035" name="T104"/>
                <a:gd fmla="*/ 77669 h 8816" name="T105"/>
                <a:gd fmla="*/ 69934 w 7035" name="T106"/>
                <a:gd fmla="*/ 67823 h 8816" name="T107"/>
                <a:gd fmla="*/ 73150 w 7035" name="T108"/>
                <a:gd fmla="*/ 59933 h 8816" name="T109"/>
                <a:gd fmla="*/ 77111 w 7035" name="T110"/>
                <a:gd fmla="*/ 54882 h 8816" name="T111"/>
                <a:gd fmla="*/ 163381 w 7035" name="T112"/>
                <a:gd fmla="*/ 6447 h 8816" name="T113"/>
                <a:gd fmla="*/ 22628 w 7035" name="T114"/>
                <a:gd fmla="*/ 185222 h 8816" name="T115"/>
                <a:gd fmla="*/ 126118 w 7035" name="T116"/>
                <a:gd fmla="*/ 30071 h 881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8816" w="7035">
                  <a:moveTo>
                    <a:pt x="4404" y="3894"/>
                  </a:moveTo>
                  <a:lnTo>
                    <a:pt x="6106" y="2192"/>
                  </a:lnTo>
                  <a:lnTo>
                    <a:pt x="5692" y="2133"/>
                  </a:lnTo>
                  <a:lnTo>
                    <a:pt x="5623" y="1642"/>
                  </a:lnTo>
                  <a:lnTo>
                    <a:pt x="5131" y="1573"/>
                  </a:lnTo>
                  <a:lnTo>
                    <a:pt x="5074" y="1165"/>
                  </a:lnTo>
                  <a:lnTo>
                    <a:pt x="3595" y="2644"/>
                  </a:lnTo>
                  <a:lnTo>
                    <a:pt x="3595" y="2643"/>
                  </a:lnTo>
                  <a:lnTo>
                    <a:pt x="3586" y="2652"/>
                  </a:lnTo>
                  <a:lnTo>
                    <a:pt x="3571" y="2668"/>
                  </a:lnTo>
                  <a:lnTo>
                    <a:pt x="3558" y="2683"/>
                  </a:lnTo>
                  <a:lnTo>
                    <a:pt x="3543" y="2700"/>
                  </a:lnTo>
                  <a:lnTo>
                    <a:pt x="3531" y="2717"/>
                  </a:lnTo>
                  <a:lnTo>
                    <a:pt x="3518" y="2733"/>
                  </a:lnTo>
                  <a:lnTo>
                    <a:pt x="3506" y="2750"/>
                  </a:lnTo>
                  <a:lnTo>
                    <a:pt x="3494" y="2768"/>
                  </a:lnTo>
                  <a:lnTo>
                    <a:pt x="3484" y="2784"/>
                  </a:lnTo>
                  <a:lnTo>
                    <a:pt x="3473" y="2802"/>
                  </a:lnTo>
                  <a:lnTo>
                    <a:pt x="3463" y="2820"/>
                  </a:lnTo>
                  <a:lnTo>
                    <a:pt x="3454" y="2838"/>
                  </a:lnTo>
                  <a:lnTo>
                    <a:pt x="3445" y="2856"/>
                  </a:lnTo>
                  <a:lnTo>
                    <a:pt x="3437" y="2874"/>
                  </a:lnTo>
                  <a:lnTo>
                    <a:pt x="3429" y="2893"/>
                  </a:lnTo>
                  <a:lnTo>
                    <a:pt x="3422" y="2912"/>
                  </a:lnTo>
                  <a:lnTo>
                    <a:pt x="3416" y="2931"/>
                  </a:lnTo>
                  <a:lnTo>
                    <a:pt x="3407" y="2955"/>
                  </a:lnTo>
                  <a:lnTo>
                    <a:pt x="3401" y="2979"/>
                  </a:lnTo>
                  <a:lnTo>
                    <a:pt x="3395" y="3004"/>
                  </a:lnTo>
                  <a:lnTo>
                    <a:pt x="3390" y="3028"/>
                  </a:lnTo>
                  <a:lnTo>
                    <a:pt x="3385" y="3053"/>
                  </a:lnTo>
                  <a:lnTo>
                    <a:pt x="3382" y="3077"/>
                  </a:lnTo>
                  <a:lnTo>
                    <a:pt x="3379" y="3102"/>
                  </a:lnTo>
                  <a:lnTo>
                    <a:pt x="3378" y="3127"/>
                  </a:lnTo>
                  <a:lnTo>
                    <a:pt x="3377" y="3152"/>
                  </a:lnTo>
                  <a:lnTo>
                    <a:pt x="3377" y="3177"/>
                  </a:lnTo>
                  <a:lnTo>
                    <a:pt x="3378" y="3201"/>
                  </a:lnTo>
                  <a:lnTo>
                    <a:pt x="3379" y="3226"/>
                  </a:lnTo>
                  <a:lnTo>
                    <a:pt x="3382" y="3251"/>
                  </a:lnTo>
                  <a:lnTo>
                    <a:pt x="3385" y="3275"/>
                  </a:lnTo>
                  <a:lnTo>
                    <a:pt x="3390" y="3300"/>
                  </a:lnTo>
                  <a:lnTo>
                    <a:pt x="3395" y="3324"/>
                  </a:lnTo>
                  <a:lnTo>
                    <a:pt x="3400" y="3348"/>
                  </a:lnTo>
                  <a:lnTo>
                    <a:pt x="3407" y="3372"/>
                  </a:lnTo>
                  <a:lnTo>
                    <a:pt x="3415" y="3396"/>
                  </a:lnTo>
                  <a:lnTo>
                    <a:pt x="3423" y="3420"/>
                  </a:lnTo>
                  <a:lnTo>
                    <a:pt x="3432" y="3443"/>
                  </a:lnTo>
                  <a:lnTo>
                    <a:pt x="3443" y="3466"/>
                  </a:lnTo>
                  <a:lnTo>
                    <a:pt x="3453" y="3489"/>
                  </a:lnTo>
                  <a:lnTo>
                    <a:pt x="3465" y="3511"/>
                  </a:lnTo>
                  <a:lnTo>
                    <a:pt x="3477" y="3534"/>
                  </a:lnTo>
                  <a:lnTo>
                    <a:pt x="3491" y="3555"/>
                  </a:lnTo>
                  <a:lnTo>
                    <a:pt x="3506" y="3577"/>
                  </a:lnTo>
                  <a:lnTo>
                    <a:pt x="3520" y="3597"/>
                  </a:lnTo>
                  <a:lnTo>
                    <a:pt x="3537" y="3617"/>
                  </a:lnTo>
                  <a:lnTo>
                    <a:pt x="3554" y="3638"/>
                  </a:lnTo>
                  <a:lnTo>
                    <a:pt x="3570" y="3657"/>
                  </a:lnTo>
                  <a:lnTo>
                    <a:pt x="3589" y="3677"/>
                  </a:lnTo>
                  <a:lnTo>
                    <a:pt x="6532" y="6626"/>
                  </a:lnTo>
                  <a:lnTo>
                    <a:pt x="6533" y="6626"/>
                  </a:lnTo>
                  <a:lnTo>
                    <a:pt x="6533" y="6627"/>
                  </a:lnTo>
                  <a:lnTo>
                    <a:pt x="6555" y="6650"/>
                  </a:lnTo>
                  <a:lnTo>
                    <a:pt x="6578" y="6674"/>
                  </a:lnTo>
                  <a:lnTo>
                    <a:pt x="6599" y="6699"/>
                  </a:lnTo>
                  <a:lnTo>
                    <a:pt x="6619" y="6723"/>
                  </a:lnTo>
                  <a:lnTo>
                    <a:pt x="6638" y="6749"/>
                  </a:lnTo>
                  <a:lnTo>
                    <a:pt x="6657" y="6774"/>
                  </a:lnTo>
                  <a:lnTo>
                    <a:pt x="6675" y="6800"/>
                  </a:lnTo>
                  <a:lnTo>
                    <a:pt x="6692" y="6826"/>
                  </a:lnTo>
                  <a:lnTo>
                    <a:pt x="6708" y="6854"/>
                  </a:lnTo>
                  <a:lnTo>
                    <a:pt x="6724" y="6881"/>
                  </a:lnTo>
                  <a:lnTo>
                    <a:pt x="6739" y="6908"/>
                  </a:lnTo>
                  <a:lnTo>
                    <a:pt x="6752" y="6936"/>
                  </a:lnTo>
                  <a:lnTo>
                    <a:pt x="6765" y="6964"/>
                  </a:lnTo>
                  <a:lnTo>
                    <a:pt x="6777" y="6992"/>
                  </a:lnTo>
                  <a:lnTo>
                    <a:pt x="6789" y="7022"/>
                  </a:lnTo>
                  <a:lnTo>
                    <a:pt x="6799" y="7051"/>
                  </a:lnTo>
                  <a:lnTo>
                    <a:pt x="6812" y="7088"/>
                  </a:lnTo>
                  <a:lnTo>
                    <a:pt x="6823" y="7126"/>
                  </a:lnTo>
                  <a:lnTo>
                    <a:pt x="6833" y="7165"/>
                  </a:lnTo>
                  <a:lnTo>
                    <a:pt x="6841" y="7202"/>
                  </a:lnTo>
                  <a:lnTo>
                    <a:pt x="6848" y="7241"/>
                  </a:lnTo>
                  <a:lnTo>
                    <a:pt x="6853" y="7279"/>
                  </a:lnTo>
                  <a:lnTo>
                    <a:pt x="6859" y="7319"/>
                  </a:lnTo>
                  <a:lnTo>
                    <a:pt x="6862" y="7358"/>
                  </a:lnTo>
                  <a:lnTo>
                    <a:pt x="6863" y="7396"/>
                  </a:lnTo>
                  <a:lnTo>
                    <a:pt x="6864" y="7436"/>
                  </a:lnTo>
                  <a:lnTo>
                    <a:pt x="6863" y="7475"/>
                  </a:lnTo>
                  <a:lnTo>
                    <a:pt x="6860" y="7514"/>
                  </a:lnTo>
                  <a:lnTo>
                    <a:pt x="6857" y="7553"/>
                  </a:lnTo>
                  <a:lnTo>
                    <a:pt x="6851" y="7591"/>
                  </a:lnTo>
                  <a:lnTo>
                    <a:pt x="6845" y="7630"/>
                  </a:lnTo>
                  <a:lnTo>
                    <a:pt x="6838" y="7669"/>
                  </a:lnTo>
                  <a:lnTo>
                    <a:pt x="6828" y="7707"/>
                  </a:lnTo>
                  <a:lnTo>
                    <a:pt x="6818" y="7745"/>
                  </a:lnTo>
                  <a:lnTo>
                    <a:pt x="6806" y="7782"/>
                  </a:lnTo>
                  <a:lnTo>
                    <a:pt x="6794" y="7820"/>
                  </a:lnTo>
                  <a:lnTo>
                    <a:pt x="6779" y="7857"/>
                  </a:lnTo>
                  <a:lnTo>
                    <a:pt x="6764" y="7893"/>
                  </a:lnTo>
                  <a:lnTo>
                    <a:pt x="6746" y="7930"/>
                  </a:lnTo>
                  <a:lnTo>
                    <a:pt x="6728" y="7965"/>
                  </a:lnTo>
                  <a:lnTo>
                    <a:pt x="6708" y="7999"/>
                  </a:lnTo>
                  <a:lnTo>
                    <a:pt x="6688" y="8034"/>
                  </a:lnTo>
                  <a:lnTo>
                    <a:pt x="6665" y="8068"/>
                  </a:lnTo>
                  <a:lnTo>
                    <a:pt x="6641" y="8101"/>
                  </a:lnTo>
                  <a:lnTo>
                    <a:pt x="6616" y="8134"/>
                  </a:lnTo>
                  <a:lnTo>
                    <a:pt x="6589" y="8165"/>
                  </a:lnTo>
                  <a:lnTo>
                    <a:pt x="6561" y="8197"/>
                  </a:lnTo>
                  <a:lnTo>
                    <a:pt x="6533" y="8227"/>
                  </a:lnTo>
                  <a:lnTo>
                    <a:pt x="6532" y="8227"/>
                  </a:lnTo>
                  <a:lnTo>
                    <a:pt x="6531" y="8227"/>
                  </a:lnTo>
                  <a:lnTo>
                    <a:pt x="6508" y="8250"/>
                  </a:lnTo>
                  <a:lnTo>
                    <a:pt x="6484" y="8272"/>
                  </a:lnTo>
                  <a:lnTo>
                    <a:pt x="6460" y="8293"/>
                  </a:lnTo>
                  <a:lnTo>
                    <a:pt x="6435" y="8314"/>
                  </a:lnTo>
                  <a:lnTo>
                    <a:pt x="6410" y="8332"/>
                  </a:lnTo>
                  <a:lnTo>
                    <a:pt x="6384" y="8351"/>
                  </a:lnTo>
                  <a:lnTo>
                    <a:pt x="6358" y="8369"/>
                  </a:lnTo>
                  <a:lnTo>
                    <a:pt x="6332" y="8387"/>
                  </a:lnTo>
                  <a:lnTo>
                    <a:pt x="6305" y="8402"/>
                  </a:lnTo>
                  <a:lnTo>
                    <a:pt x="6278" y="8418"/>
                  </a:lnTo>
                  <a:lnTo>
                    <a:pt x="6250" y="8433"/>
                  </a:lnTo>
                  <a:lnTo>
                    <a:pt x="6222" y="8446"/>
                  </a:lnTo>
                  <a:lnTo>
                    <a:pt x="6194" y="8459"/>
                  </a:lnTo>
                  <a:lnTo>
                    <a:pt x="6166" y="8471"/>
                  </a:lnTo>
                  <a:lnTo>
                    <a:pt x="6136" y="8483"/>
                  </a:lnTo>
                  <a:lnTo>
                    <a:pt x="6107" y="8493"/>
                  </a:lnTo>
                  <a:lnTo>
                    <a:pt x="6070" y="8506"/>
                  </a:lnTo>
                  <a:lnTo>
                    <a:pt x="6032" y="8517"/>
                  </a:lnTo>
                  <a:lnTo>
                    <a:pt x="5995" y="8527"/>
                  </a:lnTo>
                  <a:lnTo>
                    <a:pt x="5956" y="8535"/>
                  </a:lnTo>
                  <a:lnTo>
                    <a:pt x="5917" y="8542"/>
                  </a:lnTo>
                  <a:lnTo>
                    <a:pt x="5879" y="8548"/>
                  </a:lnTo>
                  <a:lnTo>
                    <a:pt x="5840" y="8553"/>
                  </a:lnTo>
                  <a:lnTo>
                    <a:pt x="5800" y="8556"/>
                  </a:lnTo>
                  <a:lnTo>
                    <a:pt x="5762" y="8557"/>
                  </a:lnTo>
                  <a:lnTo>
                    <a:pt x="5722" y="8558"/>
                  </a:lnTo>
                  <a:lnTo>
                    <a:pt x="5684" y="8557"/>
                  </a:lnTo>
                  <a:lnTo>
                    <a:pt x="5644" y="8555"/>
                  </a:lnTo>
                  <a:lnTo>
                    <a:pt x="5605" y="8551"/>
                  </a:lnTo>
                  <a:lnTo>
                    <a:pt x="5567" y="8545"/>
                  </a:lnTo>
                  <a:lnTo>
                    <a:pt x="5528" y="8539"/>
                  </a:lnTo>
                  <a:lnTo>
                    <a:pt x="5489" y="8532"/>
                  </a:lnTo>
                  <a:lnTo>
                    <a:pt x="5451" y="8522"/>
                  </a:lnTo>
                  <a:lnTo>
                    <a:pt x="5413" y="8512"/>
                  </a:lnTo>
                  <a:lnTo>
                    <a:pt x="5376" y="8500"/>
                  </a:lnTo>
                  <a:lnTo>
                    <a:pt x="5338" y="8488"/>
                  </a:lnTo>
                  <a:lnTo>
                    <a:pt x="5302" y="8473"/>
                  </a:lnTo>
                  <a:lnTo>
                    <a:pt x="5265" y="8458"/>
                  </a:lnTo>
                  <a:lnTo>
                    <a:pt x="5229" y="8441"/>
                  </a:lnTo>
                  <a:lnTo>
                    <a:pt x="5193" y="8422"/>
                  </a:lnTo>
                  <a:lnTo>
                    <a:pt x="5159" y="8402"/>
                  </a:lnTo>
                  <a:lnTo>
                    <a:pt x="5124" y="8381"/>
                  </a:lnTo>
                  <a:lnTo>
                    <a:pt x="5090" y="8358"/>
                  </a:lnTo>
                  <a:lnTo>
                    <a:pt x="5057" y="8336"/>
                  </a:lnTo>
                  <a:lnTo>
                    <a:pt x="5025" y="8310"/>
                  </a:lnTo>
                  <a:lnTo>
                    <a:pt x="4993" y="8283"/>
                  </a:lnTo>
                  <a:lnTo>
                    <a:pt x="4961" y="8256"/>
                  </a:lnTo>
                  <a:lnTo>
                    <a:pt x="4932" y="8227"/>
                  </a:lnTo>
                  <a:lnTo>
                    <a:pt x="4932" y="8226"/>
                  </a:lnTo>
                  <a:lnTo>
                    <a:pt x="2325" y="5605"/>
                  </a:lnTo>
                  <a:lnTo>
                    <a:pt x="2290" y="5568"/>
                  </a:lnTo>
                  <a:lnTo>
                    <a:pt x="2254" y="5530"/>
                  </a:lnTo>
                  <a:lnTo>
                    <a:pt x="2221" y="5492"/>
                  </a:lnTo>
                  <a:lnTo>
                    <a:pt x="2189" y="5452"/>
                  </a:lnTo>
                  <a:lnTo>
                    <a:pt x="2158" y="5411"/>
                  </a:lnTo>
                  <a:lnTo>
                    <a:pt x="2129" y="5371"/>
                  </a:lnTo>
                  <a:lnTo>
                    <a:pt x="2102" y="5329"/>
                  </a:lnTo>
                  <a:lnTo>
                    <a:pt x="2075" y="5286"/>
                  </a:lnTo>
                  <a:lnTo>
                    <a:pt x="2056" y="5254"/>
                  </a:lnTo>
                  <a:lnTo>
                    <a:pt x="2038" y="5221"/>
                  </a:lnTo>
                  <a:lnTo>
                    <a:pt x="2020" y="5188"/>
                  </a:lnTo>
                  <a:lnTo>
                    <a:pt x="2005" y="5156"/>
                  </a:lnTo>
                  <a:lnTo>
                    <a:pt x="1989" y="5120"/>
                  </a:lnTo>
                  <a:lnTo>
                    <a:pt x="1973" y="5087"/>
                  </a:lnTo>
                  <a:lnTo>
                    <a:pt x="1960" y="5052"/>
                  </a:lnTo>
                  <a:lnTo>
                    <a:pt x="1947" y="5019"/>
                  </a:lnTo>
                  <a:lnTo>
                    <a:pt x="1937" y="4989"/>
                  </a:lnTo>
                  <a:lnTo>
                    <a:pt x="1928" y="4958"/>
                  </a:lnTo>
                  <a:lnTo>
                    <a:pt x="1919" y="4928"/>
                  </a:lnTo>
                  <a:lnTo>
                    <a:pt x="1911" y="4898"/>
                  </a:lnTo>
                  <a:lnTo>
                    <a:pt x="1902" y="4867"/>
                  </a:lnTo>
                  <a:lnTo>
                    <a:pt x="1895" y="4835"/>
                  </a:lnTo>
                  <a:lnTo>
                    <a:pt x="1889" y="4803"/>
                  </a:lnTo>
                  <a:lnTo>
                    <a:pt x="1884" y="4772"/>
                  </a:lnTo>
                  <a:lnTo>
                    <a:pt x="1878" y="4739"/>
                  </a:lnTo>
                  <a:lnTo>
                    <a:pt x="1873" y="4707"/>
                  </a:lnTo>
                  <a:lnTo>
                    <a:pt x="1870" y="4673"/>
                  </a:lnTo>
                  <a:lnTo>
                    <a:pt x="1867" y="4641"/>
                  </a:lnTo>
                  <a:lnTo>
                    <a:pt x="1864" y="4608"/>
                  </a:lnTo>
                  <a:lnTo>
                    <a:pt x="1863" y="4573"/>
                  </a:lnTo>
                  <a:lnTo>
                    <a:pt x="1862" y="4540"/>
                  </a:lnTo>
                  <a:lnTo>
                    <a:pt x="1862" y="4505"/>
                  </a:lnTo>
                  <a:lnTo>
                    <a:pt x="1861" y="1132"/>
                  </a:lnTo>
                  <a:lnTo>
                    <a:pt x="1860" y="1132"/>
                  </a:lnTo>
                  <a:lnTo>
                    <a:pt x="1860" y="1131"/>
                  </a:lnTo>
                  <a:lnTo>
                    <a:pt x="1861" y="1131"/>
                  </a:lnTo>
                  <a:lnTo>
                    <a:pt x="1860" y="1095"/>
                  </a:lnTo>
                  <a:lnTo>
                    <a:pt x="1857" y="1057"/>
                  </a:lnTo>
                  <a:lnTo>
                    <a:pt x="1852" y="1022"/>
                  </a:lnTo>
                  <a:lnTo>
                    <a:pt x="1846" y="985"/>
                  </a:lnTo>
                  <a:lnTo>
                    <a:pt x="1838" y="951"/>
                  </a:lnTo>
                  <a:lnTo>
                    <a:pt x="1827" y="916"/>
                  </a:lnTo>
                  <a:lnTo>
                    <a:pt x="1816" y="882"/>
                  </a:lnTo>
                  <a:lnTo>
                    <a:pt x="1803" y="849"/>
                  </a:lnTo>
                  <a:lnTo>
                    <a:pt x="1789" y="817"/>
                  </a:lnTo>
                  <a:lnTo>
                    <a:pt x="1772" y="786"/>
                  </a:lnTo>
                  <a:lnTo>
                    <a:pt x="1755" y="755"/>
                  </a:lnTo>
                  <a:lnTo>
                    <a:pt x="1736" y="725"/>
                  </a:lnTo>
                  <a:lnTo>
                    <a:pt x="1716" y="697"/>
                  </a:lnTo>
                  <a:lnTo>
                    <a:pt x="1694" y="669"/>
                  </a:lnTo>
                  <a:lnTo>
                    <a:pt x="1671" y="643"/>
                  </a:lnTo>
                  <a:lnTo>
                    <a:pt x="1647" y="617"/>
                  </a:lnTo>
                  <a:lnTo>
                    <a:pt x="1622" y="593"/>
                  </a:lnTo>
                  <a:lnTo>
                    <a:pt x="1595" y="570"/>
                  </a:lnTo>
                  <a:lnTo>
                    <a:pt x="1567" y="549"/>
                  </a:lnTo>
                  <a:lnTo>
                    <a:pt x="1538" y="528"/>
                  </a:lnTo>
                  <a:lnTo>
                    <a:pt x="1509" y="509"/>
                  </a:lnTo>
                  <a:lnTo>
                    <a:pt x="1479" y="492"/>
                  </a:lnTo>
                  <a:lnTo>
                    <a:pt x="1447" y="476"/>
                  </a:lnTo>
                  <a:lnTo>
                    <a:pt x="1415" y="460"/>
                  </a:lnTo>
                  <a:lnTo>
                    <a:pt x="1382" y="448"/>
                  </a:lnTo>
                  <a:lnTo>
                    <a:pt x="1348" y="436"/>
                  </a:lnTo>
                  <a:lnTo>
                    <a:pt x="1314" y="427"/>
                  </a:lnTo>
                  <a:lnTo>
                    <a:pt x="1278" y="419"/>
                  </a:lnTo>
                  <a:lnTo>
                    <a:pt x="1243" y="412"/>
                  </a:lnTo>
                  <a:lnTo>
                    <a:pt x="1206" y="407"/>
                  </a:lnTo>
                  <a:lnTo>
                    <a:pt x="1170" y="404"/>
                  </a:lnTo>
                  <a:lnTo>
                    <a:pt x="1132" y="403"/>
                  </a:lnTo>
                  <a:lnTo>
                    <a:pt x="1132" y="404"/>
                  </a:lnTo>
                  <a:lnTo>
                    <a:pt x="1132" y="403"/>
                  </a:lnTo>
                  <a:lnTo>
                    <a:pt x="1095" y="404"/>
                  </a:lnTo>
                  <a:lnTo>
                    <a:pt x="1057" y="407"/>
                  </a:lnTo>
                  <a:lnTo>
                    <a:pt x="1022" y="412"/>
                  </a:lnTo>
                  <a:lnTo>
                    <a:pt x="985" y="419"/>
                  </a:lnTo>
                  <a:lnTo>
                    <a:pt x="951" y="427"/>
                  </a:lnTo>
                  <a:lnTo>
                    <a:pt x="916" y="436"/>
                  </a:lnTo>
                  <a:lnTo>
                    <a:pt x="882" y="448"/>
                  </a:lnTo>
                  <a:lnTo>
                    <a:pt x="849" y="460"/>
                  </a:lnTo>
                  <a:lnTo>
                    <a:pt x="817" y="476"/>
                  </a:lnTo>
                  <a:lnTo>
                    <a:pt x="786" y="492"/>
                  </a:lnTo>
                  <a:lnTo>
                    <a:pt x="755" y="509"/>
                  </a:lnTo>
                  <a:lnTo>
                    <a:pt x="725" y="528"/>
                  </a:lnTo>
                  <a:lnTo>
                    <a:pt x="697" y="549"/>
                  </a:lnTo>
                  <a:lnTo>
                    <a:pt x="669" y="570"/>
                  </a:lnTo>
                  <a:lnTo>
                    <a:pt x="643" y="593"/>
                  </a:lnTo>
                  <a:lnTo>
                    <a:pt x="618" y="617"/>
                  </a:lnTo>
                  <a:lnTo>
                    <a:pt x="593" y="643"/>
                  </a:lnTo>
                  <a:lnTo>
                    <a:pt x="570" y="669"/>
                  </a:lnTo>
                  <a:lnTo>
                    <a:pt x="549" y="697"/>
                  </a:lnTo>
                  <a:lnTo>
                    <a:pt x="528" y="725"/>
                  </a:lnTo>
                  <a:lnTo>
                    <a:pt x="509" y="755"/>
                  </a:lnTo>
                  <a:lnTo>
                    <a:pt x="492" y="785"/>
                  </a:lnTo>
                  <a:lnTo>
                    <a:pt x="476" y="817"/>
                  </a:lnTo>
                  <a:lnTo>
                    <a:pt x="461" y="849"/>
                  </a:lnTo>
                  <a:lnTo>
                    <a:pt x="448" y="882"/>
                  </a:lnTo>
                  <a:lnTo>
                    <a:pt x="436" y="915"/>
                  </a:lnTo>
                  <a:lnTo>
                    <a:pt x="427" y="950"/>
                  </a:lnTo>
                  <a:lnTo>
                    <a:pt x="418" y="985"/>
                  </a:lnTo>
                  <a:lnTo>
                    <a:pt x="412" y="1021"/>
                  </a:lnTo>
                  <a:lnTo>
                    <a:pt x="407" y="1057"/>
                  </a:lnTo>
                  <a:lnTo>
                    <a:pt x="404" y="1094"/>
                  </a:lnTo>
                  <a:lnTo>
                    <a:pt x="404" y="1131"/>
                  </a:lnTo>
                  <a:lnTo>
                    <a:pt x="404" y="1132"/>
                  </a:lnTo>
                  <a:lnTo>
                    <a:pt x="404" y="6820"/>
                  </a:lnTo>
                  <a:lnTo>
                    <a:pt x="739" y="6568"/>
                  </a:lnTo>
                  <a:lnTo>
                    <a:pt x="1134" y="6867"/>
                  </a:lnTo>
                  <a:lnTo>
                    <a:pt x="1531" y="6568"/>
                  </a:lnTo>
                  <a:lnTo>
                    <a:pt x="1860" y="6816"/>
                  </a:lnTo>
                  <a:lnTo>
                    <a:pt x="1860" y="5749"/>
                  </a:lnTo>
                  <a:lnTo>
                    <a:pt x="1864" y="5749"/>
                  </a:lnTo>
                  <a:lnTo>
                    <a:pt x="2264" y="6149"/>
                  </a:lnTo>
                  <a:lnTo>
                    <a:pt x="2264" y="7260"/>
                  </a:lnTo>
                  <a:lnTo>
                    <a:pt x="1225" y="8767"/>
                  </a:lnTo>
                  <a:lnTo>
                    <a:pt x="1217" y="8778"/>
                  </a:lnTo>
                  <a:lnTo>
                    <a:pt x="1206" y="8787"/>
                  </a:lnTo>
                  <a:lnTo>
                    <a:pt x="1196" y="8797"/>
                  </a:lnTo>
                  <a:lnTo>
                    <a:pt x="1183" y="8803"/>
                  </a:lnTo>
                  <a:lnTo>
                    <a:pt x="1172" y="8808"/>
                  </a:lnTo>
                  <a:lnTo>
                    <a:pt x="1158" y="8812"/>
                  </a:lnTo>
                  <a:lnTo>
                    <a:pt x="1146" y="8815"/>
                  </a:lnTo>
                  <a:lnTo>
                    <a:pt x="1132" y="8816"/>
                  </a:lnTo>
                  <a:lnTo>
                    <a:pt x="1120" y="8816"/>
                  </a:lnTo>
                  <a:lnTo>
                    <a:pt x="1106" y="8812"/>
                  </a:lnTo>
                  <a:lnTo>
                    <a:pt x="1094" y="8809"/>
                  </a:lnTo>
                  <a:lnTo>
                    <a:pt x="1081" y="8804"/>
                  </a:lnTo>
                  <a:lnTo>
                    <a:pt x="1069" y="8797"/>
                  </a:lnTo>
                  <a:lnTo>
                    <a:pt x="1058" y="8788"/>
                  </a:lnTo>
                  <a:lnTo>
                    <a:pt x="1048" y="8778"/>
                  </a:lnTo>
                  <a:lnTo>
                    <a:pt x="1038" y="8767"/>
                  </a:lnTo>
                  <a:lnTo>
                    <a:pt x="0" y="7260"/>
                  </a:lnTo>
                  <a:lnTo>
                    <a:pt x="0" y="1132"/>
                  </a:lnTo>
                  <a:lnTo>
                    <a:pt x="0" y="1131"/>
                  </a:lnTo>
                  <a:lnTo>
                    <a:pt x="1" y="1131"/>
                  </a:lnTo>
                  <a:lnTo>
                    <a:pt x="1" y="1102"/>
                  </a:lnTo>
                  <a:lnTo>
                    <a:pt x="2" y="1073"/>
                  </a:lnTo>
                  <a:lnTo>
                    <a:pt x="4" y="1045"/>
                  </a:lnTo>
                  <a:lnTo>
                    <a:pt x="6" y="1016"/>
                  </a:lnTo>
                  <a:lnTo>
                    <a:pt x="9" y="987"/>
                  </a:lnTo>
                  <a:lnTo>
                    <a:pt x="14" y="959"/>
                  </a:lnTo>
                  <a:lnTo>
                    <a:pt x="19" y="931"/>
                  </a:lnTo>
                  <a:lnTo>
                    <a:pt x="24" y="904"/>
                  </a:lnTo>
                  <a:lnTo>
                    <a:pt x="30" y="876"/>
                  </a:lnTo>
                  <a:lnTo>
                    <a:pt x="36" y="849"/>
                  </a:lnTo>
                  <a:lnTo>
                    <a:pt x="44" y="821"/>
                  </a:lnTo>
                  <a:lnTo>
                    <a:pt x="52" y="795"/>
                  </a:lnTo>
                  <a:lnTo>
                    <a:pt x="60" y="768"/>
                  </a:lnTo>
                  <a:lnTo>
                    <a:pt x="70" y="742"/>
                  </a:lnTo>
                  <a:lnTo>
                    <a:pt x="79" y="716"/>
                  </a:lnTo>
                  <a:lnTo>
                    <a:pt x="90" y="691"/>
                  </a:lnTo>
                  <a:lnTo>
                    <a:pt x="100" y="666"/>
                  </a:lnTo>
                  <a:lnTo>
                    <a:pt x="113" y="641"/>
                  </a:lnTo>
                  <a:lnTo>
                    <a:pt x="124" y="616"/>
                  </a:lnTo>
                  <a:lnTo>
                    <a:pt x="138" y="592"/>
                  </a:lnTo>
                  <a:lnTo>
                    <a:pt x="150" y="568"/>
                  </a:lnTo>
                  <a:lnTo>
                    <a:pt x="165" y="545"/>
                  </a:lnTo>
                  <a:lnTo>
                    <a:pt x="178" y="522"/>
                  </a:lnTo>
                  <a:lnTo>
                    <a:pt x="194" y="499"/>
                  </a:lnTo>
                  <a:lnTo>
                    <a:pt x="210" y="477"/>
                  </a:lnTo>
                  <a:lnTo>
                    <a:pt x="225" y="454"/>
                  </a:lnTo>
                  <a:lnTo>
                    <a:pt x="242" y="433"/>
                  </a:lnTo>
                  <a:lnTo>
                    <a:pt x="259" y="412"/>
                  </a:lnTo>
                  <a:lnTo>
                    <a:pt x="277" y="391"/>
                  </a:lnTo>
                  <a:lnTo>
                    <a:pt x="294" y="371"/>
                  </a:lnTo>
                  <a:lnTo>
                    <a:pt x="313" y="351"/>
                  </a:lnTo>
                  <a:lnTo>
                    <a:pt x="332" y="332"/>
                  </a:lnTo>
                  <a:lnTo>
                    <a:pt x="351" y="313"/>
                  </a:lnTo>
                  <a:lnTo>
                    <a:pt x="370" y="294"/>
                  </a:lnTo>
                  <a:lnTo>
                    <a:pt x="391" y="277"/>
                  </a:lnTo>
                  <a:lnTo>
                    <a:pt x="412" y="259"/>
                  </a:lnTo>
                  <a:lnTo>
                    <a:pt x="433" y="242"/>
                  </a:lnTo>
                  <a:lnTo>
                    <a:pt x="455" y="226"/>
                  </a:lnTo>
                  <a:lnTo>
                    <a:pt x="477" y="209"/>
                  </a:lnTo>
                  <a:lnTo>
                    <a:pt x="499" y="194"/>
                  </a:lnTo>
                  <a:lnTo>
                    <a:pt x="522" y="179"/>
                  </a:lnTo>
                  <a:lnTo>
                    <a:pt x="545" y="164"/>
                  </a:lnTo>
                  <a:lnTo>
                    <a:pt x="568" y="150"/>
                  </a:lnTo>
                  <a:lnTo>
                    <a:pt x="592" y="137"/>
                  </a:lnTo>
                  <a:lnTo>
                    <a:pt x="617" y="124"/>
                  </a:lnTo>
                  <a:lnTo>
                    <a:pt x="641" y="112"/>
                  </a:lnTo>
                  <a:lnTo>
                    <a:pt x="666" y="100"/>
                  </a:lnTo>
                  <a:lnTo>
                    <a:pt x="691" y="90"/>
                  </a:lnTo>
                  <a:lnTo>
                    <a:pt x="717" y="79"/>
                  </a:lnTo>
                  <a:lnTo>
                    <a:pt x="742" y="69"/>
                  </a:lnTo>
                  <a:lnTo>
                    <a:pt x="768" y="61"/>
                  </a:lnTo>
                  <a:lnTo>
                    <a:pt x="795" y="51"/>
                  </a:lnTo>
                  <a:lnTo>
                    <a:pt x="821" y="44"/>
                  </a:lnTo>
                  <a:lnTo>
                    <a:pt x="848" y="37"/>
                  </a:lnTo>
                  <a:lnTo>
                    <a:pt x="876" y="29"/>
                  </a:lnTo>
                  <a:lnTo>
                    <a:pt x="904" y="24"/>
                  </a:lnTo>
                  <a:lnTo>
                    <a:pt x="931" y="19"/>
                  </a:lnTo>
                  <a:lnTo>
                    <a:pt x="959" y="14"/>
                  </a:lnTo>
                  <a:lnTo>
                    <a:pt x="987" y="9"/>
                  </a:lnTo>
                  <a:lnTo>
                    <a:pt x="1016" y="6"/>
                  </a:lnTo>
                  <a:lnTo>
                    <a:pt x="1045" y="4"/>
                  </a:lnTo>
                  <a:lnTo>
                    <a:pt x="1074" y="2"/>
                  </a:lnTo>
                  <a:lnTo>
                    <a:pt x="1103" y="1"/>
                  </a:lnTo>
                  <a:lnTo>
                    <a:pt x="1132" y="1"/>
                  </a:lnTo>
                  <a:lnTo>
                    <a:pt x="1132" y="0"/>
                  </a:lnTo>
                  <a:lnTo>
                    <a:pt x="1132" y="1"/>
                  </a:lnTo>
                  <a:lnTo>
                    <a:pt x="1162" y="1"/>
                  </a:lnTo>
                  <a:lnTo>
                    <a:pt x="1191" y="2"/>
                  </a:lnTo>
                  <a:lnTo>
                    <a:pt x="1220" y="4"/>
                  </a:lnTo>
                  <a:lnTo>
                    <a:pt x="1248" y="6"/>
                  </a:lnTo>
                  <a:lnTo>
                    <a:pt x="1276" y="9"/>
                  </a:lnTo>
                  <a:lnTo>
                    <a:pt x="1304" y="14"/>
                  </a:lnTo>
                  <a:lnTo>
                    <a:pt x="1333" y="19"/>
                  </a:lnTo>
                  <a:lnTo>
                    <a:pt x="1361" y="24"/>
                  </a:lnTo>
                  <a:lnTo>
                    <a:pt x="1388" y="29"/>
                  </a:lnTo>
                  <a:lnTo>
                    <a:pt x="1415" y="37"/>
                  </a:lnTo>
                  <a:lnTo>
                    <a:pt x="1442" y="44"/>
                  </a:lnTo>
                  <a:lnTo>
                    <a:pt x="1469" y="51"/>
                  </a:lnTo>
                  <a:lnTo>
                    <a:pt x="1495" y="61"/>
                  </a:lnTo>
                  <a:lnTo>
                    <a:pt x="1522" y="69"/>
                  </a:lnTo>
                  <a:lnTo>
                    <a:pt x="1548" y="79"/>
                  </a:lnTo>
                  <a:lnTo>
                    <a:pt x="1573" y="90"/>
                  </a:lnTo>
                  <a:lnTo>
                    <a:pt x="1599" y="100"/>
                  </a:lnTo>
                  <a:lnTo>
                    <a:pt x="1623" y="112"/>
                  </a:lnTo>
                  <a:lnTo>
                    <a:pt x="1648" y="124"/>
                  </a:lnTo>
                  <a:lnTo>
                    <a:pt x="1672" y="137"/>
                  </a:lnTo>
                  <a:lnTo>
                    <a:pt x="1696" y="150"/>
                  </a:lnTo>
                  <a:lnTo>
                    <a:pt x="1719" y="164"/>
                  </a:lnTo>
                  <a:lnTo>
                    <a:pt x="1743" y="179"/>
                  </a:lnTo>
                  <a:lnTo>
                    <a:pt x="1765" y="194"/>
                  </a:lnTo>
                  <a:lnTo>
                    <a:pt x="1788" y="209"/>
                  </a:lnTo>
                  <a:lnTo>
                    <a:pt x="1810" y="226"/>
                  </a:lnTo>
                  <a:lnTo>
                    <a:pt x="1832" y="242"/>
                  </a:lnTo>
                  <a:lnTo>
                    <a:pt x="1852" y="259"/>
                  </a:lnTo>
                  <a:lnTo>
                    <a:pt x="1873" y="277"/>
                  </a:lnTo>
                  <a:lnTo>
                    <a:pt x="1893" y="294"/>
                  </a:lnTo>
                  <a:lnTo>
                    <a:pt x="1913" y="313"/>
                  </a:lnTo>
                  <a:lnTo>
                    <a:pt x="1933" y="332"/>
                  </a:lnTo>
                  <a:lnTo>
                    <a:pt x="1952" y="351"/>
                  </a:lnTo>
                  <a:lnTo>
                    <a:pt x="1969" y="371"/>
                  </a:lnTo>
                  <a:lnTo>
                    <a:pt x="1988" y="391"/>
                  </a:lnTo>
                  <a:lnTo>
                    <a:pt x="2005" y="411"/>
                  </a:lnTo>
                  <a:lnTo>
                    <a:pt x="2023" y="433"/>
                  </a:lnTo>
                  <a:lnTo>
                    <a:pt x="2039" y="454"/>
                  </a:lnTo>
                  <a:lnTo>
                    <a:pt x="2055" y="476"/>
                  </a:lnTo>
                  <a:lnTo>
                    <a:pt x="2071" y="499"/>
                  </a:lnTo>
                  <a:lnTo>
                    <a:pt x="2085" y="522"/>
                  </a:lnTo>
                  <a:lnTo>
                    <a:pt x="2100" y="545"/>
                  </a:lnTo>
                  <a:lnTo>
                    <a:pt x="2113" y="568"/>
                  </a:lnTo>
                  <a:lnTo>
                    <a:pt x="2127" y="592"/>
                  </a:lnTo>
                  <a:lnTo>
                    <a:pt x="2139" y="616"/>
                  </a:lnTo>
                  <a:lnTo>
                    <a:pt x="2152" y="641"/>
                  </a:lnTo>
                  <a:lnTo>
                    <a:pt x="2163" y="666"/>
                  </a:lnTo>
                  <a:lnTo>
                    <a:pt x="2175" y="691"/>
                  </a:lnTo>
                  <a:lnTo>
                    <a:pt x="2185" y="716"/>
                  </a:lnTo>
                  <a:lnTo>
                    <a:pt x="2195" y="742"/>
                  </a:lnTo>
                  <a:lnTo>
                    <a:pt x="2204" y="768"/>
                  </a:lnTo>
                  <a:lnTo>
                    <a:pt x="2212" y="795"/>
                  </a:lnTo>
                  <a:lnTo>
                    <a:pt x="2221" y="821"/>
                  </a:lnTo>
                  <a:lnTo>
                    <a:pt x="2228" y="849"/>
                  </a:lnTo>
                  <a:lnTo>
                    <a:pt x="2234" y="876"/>
                  </a:lnTo>
                  <a:lnTo>
                    <a:pt x="2241" y="904"/>
                  </a:lnTo>
                  <a:lnTo>
                    <a:pt x="2246" y="931"/>
                  </a:lnTo>
                  <a:lnTo>
                    <a:pt x="2250" y="959"/>
                  </a:lnTo>
                  <a:lnTo>
                    <a:pt x="2254" y="987"/>
                  </a:lnTo>
                  <a:lnTo>
                    <a:pt x="2257" y="1016"/>
                  </a:lnTo>
                  <a:lnTo>
                    <a:pt x="2260" y="1045"/>
                  </a:lnTo>
                  <a:lnTo>
                    <a:pt x="2262" y="1074"/>
                  </a:lnTo>
                  <a:lnTo>
                    <a:pt x="2263" y="1102"/>
                  </a:lnTo>
                  <a:lnTo>
                    <a:pt x="2264" y="1131"/>
                  </a:lnTo>
                  <a:lnTo>
                    <a:pt x="2264" y="1132"/>
                  </a:lnTo>
                  <a:lnTo>
                    <a:pt x="2264" y="4505"/>
                  </a:lnTo>
                  <a:lnTo>
                    <a:pt x="2265" y="4530"/>
                  </a:lnTo>
                  <a:lnTo>
                    <a:pt x="2265" y="4556"/>
                  </a:lnTo>
                  <a:lnTo>
                    <a:pt x="2266" y="4580"/>
                  </a:lnTo>
                  <a:lnTo>
                    <a:pt x="2268" y="4605"/>
                  </a:lnTo>
                  <a:lnTo>
                    <a:pt x="2270" y="4629"/>
                  </a:lnTo>
                  <a:lnTo>
                    <a:pt x="2273" y="4653"/>
                  </a:lnTo>
                  <a:lnTo>
                    <a:pt x="2276" y="4677"/>
                  </a:lnTo>
                  <a:lnTo>
                    <a:pt x="2280" y="4700"/>
                  </a:lnTo>
                  <a:lnTo>
                    <a:pt x="2290" y="4747"/>
                  </a:lnTo>
                  <a:lnTo>
                    <a:pt x="2300" y="4793"/>
                  </a:lnTo>
                  <a:lnTo>
                    <a:pt x="2314" y="4838"/>
                  </a:lnTo>
                  <a:lnTo>
                    <a:pt x="2328" y="4883"/>
                  </a:lnTo>
                  <a:lnTo>
                    <a:pt x="2338" y="4909"/>
                  </a:lnTo>
                  <a:lnTo>
                    <a:pt x="2348" y="4935"/>
                  </a:lnTo>
                  <a:lnTo>
                    <a:pt x="2359" y="4960"/>
                  </a:lnTo>
                  <a:lnTo>
                    <a:pt x="2369" y="4983"/>
                  </a:lnTo>
                  <a:lnTo>
                    <a:pt x="2382" y="5008"/>
                  </a:lnTo>
                  <a:lnTo>
                    <a:pt x="2394" y="5032"/>
                  </a:lnTo>
                  <a:lnTo>
                    <a:pt x="2408" y="5056"/>
                  </a:lnTo>
                  <a:lnTo>
                    <a:pt x="2421" y="5079"/>
                  </a:lnTo>
                  <a:lnTo>
                    <a:pt x="2441" y="5111"/>
                  </a:lnTo>
                  <a:lnTo>
                    <a:pt x="2462" y="5142"/>
                  </a:lnTo>
                  <a:lnTo>
                    <a:pt x="2484" y="5173"/>
                  </a:lnTo>
                  <a:lnTo>
                    <a:pt x="2507" y="5204"/>
                  </a:lnTo>
                  <a:lnTo>
                    <a:pt x="2531" y="5234"/>
                  </a:lnTo>
                  <a:lnTo>
                    <a:pt x="2557" y="5263"/>
                  </a:lnTo>
                  <a:lnTo>
                    <a:pt x="2583" y="5292"/>
                  </a:lnTo>
                  <a:lnTo>
                    <a:pt x="2611" y="5320"/>
                  </a:lnTo>
                  <a:lnTo>
                    <a:pt x="5217" y="7941"/>
                  </a:lnTo>
                  <a:lnTo>
                    <a:pt x="5237" y="7960"/>
                  </a:lnTo>
                  <a:lnTo>
                    <a:pt x="5257" y="7978"/>
                  </a:lnTo>
                  <a:lnTo>
                    <a:pt x="5278" y="7994"/>
                  </a:lnTo>
                  <a:lnTo>
                    <a:pt x="5298" y="8011"/>
                  </a:lnTo>
                  <a:lnTo>
                    <a:pt x="5319" y="8026"/>
                  </a:lnTo>
                  <a:lnTo>
                    <a:pt x="5341" y="8040"/>
                  </a:lnTo>
                  <a:lnTo>
                    <a:pt x="5363" y="8054"/>
                  </a:lnTo>
                  <a:lnTo>
                    <a:pt x="5386" y="8066"/>
                  </a:lnTo>
                  <a:lnTo>
                    <a:pt x="5409" y="8079"/>
                  </a:lnTo>
                  <a:lnTo>
                    <a:pt x="5432" y="8089"/>
                  </a:lnTo>
                  <a:lnTo>
                    <a:pt x="5456" y="8100"/>
                  </a:lnTo>
                  <a:lnTo>
                    <a:pt x="5479" y="8109"/>
                  </a:lnTo>
                  <a:lnTo>
                    <a:pt x="5503" y="8117"/>
                  </a:lnTo>
                  <a:lnTo>
                    <a:pt x="5528" y="8125"/>
                  </a:lnTo>
                  <a:lnTo>
                    <a:pt x="5552" y="8132"/>
                  </a:lnTo>
                  <a:lnTo>
                    <a:pt x="5577" y="8137"/>
                  </a:lnTo>
                  <a:lnTo>
                    <a:pt x="5601" y="8142"/>
                  </a:lnTo>
                  <a:lnTo>
                    <a:pt x="5626" y="8147"/>
                  </a:lnTo>
                  <a:lnTo>
                    <a:pt x="5651" y="8150"/>
                  </a:lnTo>
                  <a:lnTo>
                    <a:pt x="5676" y="8152"/>
                  </a:lnTo>
                  <a:lnTo>
                    <a:pt x="5701" y="8154"/>
                  </a:lnTo>
                  <a:lnTo>
                    <a:pt x="5727" y="8154"/>
                  </a:lnTo>
                  <a:lnTo>
                    <a:pt x="5752" y="8154"/>
                  </a:lnTo>
                  <a:lnTo>
                    <a:pt x="5777" y="8153"/>
                  </a:lnTo>
                  <a:lnTo>
                    <a:pt x="5803" y="8151"/>
                  </a:lnTo>
                  <a:lnTo>
                    <a:pt x="5828" y="8149"/>
                  </a:lnTo>
                  <a:lnTo>
                    <a:pt x="5853" y="8145"/>
                  </a:lnTo>
                  <a:lnTo>
                    <a:pt x="5878" y="8140"/>
                  </a:lnTo>
                  <a:lnTo>
                    <a:pt x="5902" y="8134"/>
                  </a:lnTo>
                  <a:lnTo>
                    <a:pt x="5927" y="8128"/>
                  </a:lnTo>
                  <a:lnTo>
                    <a:pt x="5951" y="8122"/>
                  </a:lnTo>
                  <a:lnTo>
                    <a:pt x="5975" y="8113"/>
                  </a:lnTo>
                  <a:lnTo>
                    <a:pt x="5994" y="8106"/>
                  </a:lnTo>
                  <a:lnTo>
                    <a:pt x="6011" y="8100"/>
                  </a:lnTo>
                  <a:lnTo>
                    <a:pt x="6029" y="8091"/>
                  </a:lnTo>
                  <a:lnTo>
                    <a:pt x="6048" y="8083"/>
                  </a:lnTo>
                  <a:lnTo>
                    <a:pt x="6066" y="8074"/>
                  </a:lnTo>
                  <a:lnTo>
                    <a:pt x="6083" y="8064"/>
                  </a:lnTo>
                  <a:lnTo>
                    <a:pt x="6101" y="8055"/>
                  </a:lnTo>
                  <a:lnTo>
                    <a:pt x="6119" y="8043"/>
                  </a:lnTo>
                  <a:lnTo>
                    <a:pt x="6135" y="8033"/>
                  </a:lnTo>
                  <a:lnTo>
                    <a:pt x="6152" y="8021"/>
                  </a:lnTo>
                  <a:lnTo>
                    <a:pt x="6169" y="8009"/>
                  </a:lnTo>
                  <a:lnTo>
                    <a:pt x="6186" y="7996"/>
                  </a:lnTo>
                  <a:lnTo>
                    <a:pt x="6201" y="7984"/>
                  </a:lnTo>
                  <a:lnTo>
                    <a:pt x="6217" y="7970"/>
                  </a:lnTo>
                  <a:lnTo>
                    <a:pt x="6231" y="7956"/>
                  </a:lnTo>
                  <a:lnTo>
                    <a:pt x="6247" y="7941"/>
                  </a:lnTo>
                  <a:lnTo>
                    <a:pt x="6266" y="7921"/>
                  </a:lnTo>
                  <a:lnTo>
                    <a:pt x="6284" y="7901"/>
                  </a:lnTo>
                  <a:lnTo>
                    <a:pt x="6300" y="7881"/>
                  </a:lnTo>
                  <a:lnTo>
                    <a:pt x="6317" y="7860"/>
                  </a:lnTo>
                  <a:lnTo>
                    <a:pt x="6332" y="7839"/>
                  </a:lnTo>
                  <a:lnTo>
                    <a:pt x="6346" y="7817"/>
                  </a:lnTo>
                  <a:lnTo>
                    <a:pt x="6360" y="7795"/>
                  </a:lnTo>
                  <a:lnTo>
                    <a:pt x="6372" y="7772"/>
                  </a:lnTo>
                  <a:lnTo>
                    <a:pt x="6385" y="7749"/>
                  </a:lnTo>
                  <a:lnTo>
                    <a:pt x="6395" y="7726"/>
                  </a:lnTo>
                  <a:lnTo>
                    <a:pt x="6406" y="7702"/>
                  </a:lnTo>
                  <a:lnTo>
                    <a:pt x="6415" y="7679"/>
                  </a:lnTo>
                  <a:lnTo>
                    <a:pt x="6423" y="7655"/>
                  </a:lnTo>
                  <a:lnTo>
                    <a:pt x="6431" y="7630"/>
                  </a:lnTo>
                  <a:lnTo>
                    <a:pt x="6438" y="7606"/>
                  </a:lnTo>
                  <a:lnTo>
                    <a:pt x="6443" y="7581"/>
                  </a:lnTo>
                  <a:lnTo>
                    <a:pt x="6449" y="7557"/>
                  </a:lnTo>
                  <a:lnTo>
                    <a:pt x="6453" y="7532"/>
                  </a:lnTo>
                  <a:lnTo>
                    <a:pt x="6456" y="7507"/>
                  </a:lnTo>
                  <a:lnTo>
                    <a:pt x="6458" y="7482"/>
                  </a:lnTo>
                  <a:lnTo>
                    <a:pt x="6460" y="7457"/>
                  </a:lnTo>
                  <a:lnTo>
                    <a:pt x="6460" y="7432"/>
                  </a:lnTo>
                  <a:lnTo>
                    <a:pt x="6460" y="7406"/>
                  </a:lnTo>
                  <a:lnTo>
                    <a:pt x="6459" y="7381"/>
                  </a:lnTo>
                  <a:lnTo>
                    <a:pt x="6457" y="7356"/>
                  </a:lnTo>
                  <a:lnTo>
                    <a:pt x="6454" y="7331"/>
                  </a:lnTo>
                  <a:lnTo>
                    <a:pt x="6451" y="7305"/>
                  </a:lnTo>
                  <a:lnTo>
                    <a:pt x="6445" y="7281"/>
                  </a:lnTo>
                  <a:lnTo>
                    <a:pt x="6440" y="7256"/>
                  </a:lnTo>
                  <a:lnTo>
                    <a:pt x="6434" y="7231"/>
                  </a:lnTo>
                  <a:lnTo>
                    <a:pt x="6427" y="7207"/>
                  </a:lnTo>
                  <a:lnTo>
                    <a:pt x="6419" y="7183"/>
                  </a:lnTo>
                  <a:lnTo>
                    <a:pt x="6412" y="7166"/>
                  </a:lnTo>
                  <a:lnTo>
                    <a:pt x="6405" y="7147"/>
                  </a:lnTo>
                  <a:lnTo>
                    <a:pt x="6397" y="7129"/>
                  </a:lnTo>
                  <a:lnTo>
                    <a:pt x="6389" y="7111"/>
                  </a:lnTo>
                  <a:lnTo>
                    <a:pt x="6380" y="7093"/>
                  </a:lnTo>
                  <a:lnTo>
                    <a:pt x="6370" y="7075"/>
                  </a:lnTo>
                  <a:lnTo>
                    <a:pt x="6360" y="7057"/>
                  </a:lnTo>
                  <a:lnTo>
                    <a:pt x="6349" y="7040"/>
                  </a:lnTo>
                  <a:lnTo>
                    <a:pt x="6339" y="7023"/>
                  </a:lnTo>
                  <a:lnTo>
                    <a:pt x="6327" y="7006"/>
                  </a:lnTo>
                  <a:lnTo>
                    <a:pt x="6315" y="6989"/>
                  </a:lnTo>
                  <a:lnTo>
                    <a:pt x="6302" y="6974"/>
                  </a:lnTo>
                  <a:lnTo>
                    <a:pt x="6290" y="6957"/>
                  </a:lnTo>
                  <a:lnTo>
                    <a:pt x="6276" y="6941"/>
                  </a:lnTo>
                  <a:lnTo>
                    <a:pt x="6262" y="6927"/>
                  </a:lnTo>
                  <a:lnTo>
                    <a:pt x="6247" y="6911"/>
                  </a:lnTo>
                  <a:lnTo>
                    <a:pt x="6247" y="6912"/>
                  </a:lnTo>
                  <a:lnTo>
                    <a:pt x="6247" y="6911"/>
                  </a:lnTo>
                  <a:lnTo>
                    <a:pt x="3303" y="3961"/>
                  </a:lnTo>
                  <a:lnTo>
                    <a:pt x="3275" y="3931"/>
                  </a:lnTo>
                  <a:lnTo>
                    <a:pt x="3248" y="3900"/>
                  </a:lnTo>
                  <a:lnTo>
                    <a:pt x="3222" y="3870"/>
                  </a:lnTo>
                  <a:lnTo>
                    <a:pt x="3197" y="3838"/>
                  </a:lnTo>
                  <a:lnTo>
                    <a:pt x="3174" y="3805"/>
                  </a:lnTo>
                  <a:lnTo>
                    <a:pt x="3152" y="3772"/>
                  </a:lnTo>
                  <a:lnTo>
                    <a:pt x="3131" y="3738"/>
                  </a:lnTo>
                  <a:lnTo>
                    <a:pt x="3111" y="3704"/>
                  </a:lnTo>
                  <a:lnTo>
                    <a:pt x="3092" y="3668"/>
                  </a:lnTo>
                  <a:lnTo>
                    <a:pt x="3076" y="3634"/>
                  </a:lnTo>
                  <a:lnTo>
                    <a:pt x="3060" y="3597"/>
                  </a:lnTo>
                  <a:lnTo>
                    <a:pt x="3045" y="3562"/>
                  </a:lnTo>
                  <a:lnTo>
                    <a:pt x="3033" y="3524"/>
                  </a:lnTo>
                  <a:lnTo>
                    <a:pt x="3020" y="3488"/>
                  </a:lnTo>
                  <a:lnTo>
                    <a:pt x="3010" y="3450"/>
                  </a:lnTo>
                  <a:lnTo>
                    <a:pt x="3001" y="3413"/>
                  </a:lnTo>
                  <a:lnTo>
                    <a:pt x="2993" y="3375"/>
                  </a:lnTo>
                  <a:lnTo>
                    <a:pt x="2987" y="3337"/>
                  </a:lnTo>
                  <a:lnTo>
                    <a:pt x="2982" y="3299"/>
                  </a:lnTo>
                  <a:lnTo>
                    <a:pt x="2977" y="3260"/>
                  </a:lnTo>
                  <a:lnTo>
                    <a:pt x="2974" y="3222"/>
                  </a:lnTo>
                  <a:lnTo>
                    <a:pt x="2973" y="3183"/>
                  </a:lnTo>
                  <a:lnTo>
                    <a:pt x="2973" y="3145"/>
                  </a:lnTo>
                  <a:lnTo>
                    <a:pt x="2975" y="3106"/>
                  </a:lnTo>
                  <a:lnTo>
                    <a:pt x="2977" y="3067"/>
                  </a:lnTo>
                  <a:lnTo>
                    <a:pt x="2982" y="3029"/>
                  </a:lnTo>
                  <a:lnTo>
                    <a:pt x="2987" y="2990"/>
                  </a:lnTo>
                  <a:lnTo>
                    <a:pt x="2993" y="2953"/>
                  </a:lnTo>
                  <a:lnTo>
                    <a:pt x="3001" y="2914"/>
                  </a:lnTo>
                  <a:lnTo>
                    <a:pt x="3011" y="2876"/>
                  </a:lnTo>
                  <a:lnTo>
                    <a:pt x="3021" y="2839"/>
                  </a:lnTo>
                  <a:lnTo>
                    <a:pt x="3034" y="2801"/>
                  </a:lnTo>
                  <a:lnTo>
                    <a:pt x="3043" y="2772"/>
                  </a:lnTo>
                  <a:lnTo>
                    <a:pt x="3055" y="2744"/>
                  </a:lnTo>
                  <a:lnTo>
                    <a:pt x="3067" y="2715"/>
                  </a:lnTo>
                  <a:lnTo>
                    <a:pt x="3080" y="2686"/>
                  </a:lnTo>
                  <a:lnTo>
                    <a:pt x="3093" y="2658"/>
                  </a:lnTo>
                  <a:lnTo>
                    <a:pt x="3108" y="2630"/>
                  </a:lnTo>
                  <a:lnTo>
                    <a:pt x="3122" y="2603"/>
                  </a:lnTo>
                  <a:lnTo>
                    <a:pt x="3139" y="2575"/>
                  </a:lnTo>
                  <a:lnTo>
                    <a:pt x="3156" y="2549"/>
                  </a:lnTo>
                  <a:lnTo>
                    <a:pt x="3174" y="2521"/>
                  </a:lnTo>
                  <a:lnTo>
                    <a:pt x="3192" y="2495"/>
                  </a:lnTo>
                  <a:lnTo>
                    <a:pt x="3211" y="2470"/>
                  </a:lnTo>
                  <a:lnTo>
                    <a:pt x="3232" y="2444"/>
                  </a:lnTo>
                  <a:lnTo>
                    <a:pt x="3253" y="2419"/>
                  </a:lnTo>
                  <a:lnTo>
                    <a:pt x="3275" y="2395"/>
                  </a:lnTo>
                  <a:lnTo>
                    <a:pt x="3298" y="2371"/>
                  </a:lnTo>
                  <a:lnTo>
                    <a:pt x="3298" y="2370"/>
                  </a:lnTo>
                  <a:lnTo>
                    <a:pt x="3309" y="2360"/>
                  </a:lnTo>
                  <a:lnTo>
                    <a:pt x="3309" y="2358"/>
                  </a:lnTo>
                  <a:lnTo>
                    <a:pt x="5101" y="566"/>
                  </a:lnTo>
                  <a:lnTo>
                    <a:pt x="6905" y="234"/>
                  </a:lnTo>
                  <a:lnTo>
                    <a:pt x="6918" y="233"/>
                  </a:lnTo>
                  <a:lnTo>
                    <a:pt x="6932" y="233"/>
                  </a:lnTo>
                  <a:lnTo>
                    <a:pt x="6944" y="235"/>
                  </a:lnTo>
                  <a:lnTo>
                    <a:pt x="6958" y="238"/>
                  </a:lnTo>
                  <a:lnTo>
                    <a:pt x="6969" y="243"/>
                  </a:lnTo>
                  <a:lnTo>
                    <a:pt x="6981" y="250"/>
                  </a:lnTo>
                  <a:lnTo>
                    <a:pt x="6992" y="258"/>
                  </a:lnTo>
                  <a:lnTo>
                    <a:pt x="7002" y="266"/>
                  </a:lnTo>
                  <a:lnTo>
                    <a:pt x="7011" y="277"/>
                  </a:lnTo>
                  <a:lnTo>
                    <a:pt x="7018" y="287"/>
                  </a:lnTo>
                  <a:lnTo>
                    <a:pt x="7025" y="299"/>
                  </a:lnTo>
                  <a:lnTo>
                    <a:pt x="7030" y="311"/>
                  </a:lnTo>
                  <a:lnTo>
                    <a:pt x="7033" y="325"/>
                  </a:lnTo>
                  <a:lnTo>
                    <a:pt x="7035" y="338"/>
                  </a:lnTo>
                  <a:lnTo>
                    <a:pt x="7035" y="353"/>
                  </a:lnTo>
                  <a:lnTo>
                    <a:pt x="7034" y="367"/>
                  </a:lnTo>
                  <a:lnTo>
                    <a:pt x="6702" y="2167"/>
                  </a:lnTo>
                  <a:lnTo>
                    <a:pt x="4690" y="4179"/>
                  </a:lnTo>
                  <a:lnTo>
                    <a:pt x="4404" y="3894"/>
                  </a:lnTo>
                  <a:close/>
                  <a:moveTo>
                    <a:pt x="971" y="7958"/>
                  </a:moveTo>
                  <a:lnTo>
                    <a:pt x="1294" y="7958"/>
                  </a:lnTo>
                  <a:lnTo>
                    <a:pt x="1825" y="7186"/>
                  </a:lnTo>
                  <a:lnTo>
                    <a:pt x="1531" y="6965"/>
                  </a:lnTo>
                  <a:lnTo>
                    <a:pt x="1134" y="7264"/>
                  </a:lnTo>
                  <a:lnTo>
                    <a:pt x="739" y="6965"/>
                  </a:lnTo>
                  <a:lnTo>
                    <a:pt x="441" y="7190"/>
                  </a:lnTo>
                  <a:lnTo>
                    <a:pt x="971" y="7958"/>
                  </a:lnTo>
                  <a:close/>
                  <a:moveTo>
                    <a:pt x="6516" y="953"/>
                  </a:moveTo>
                  <a:lnTo>
                    <a:pt x="6316" y="753"/>
                  </a:lnTo>
                  <a:lnTo>
                    <a:pt x="5361" y="928"/>
                  </a:lnTo>
                  <a:lnTo>
                    <a:pt x="5412" y="1292"/>
                  </a:lnTo>
                  <a:lnTo>
                    <a:pt x="5904" y="1361"/>
                  </a:lnTo>
                  <a:lnTo>
                    <a:pt x="5973" y="1853"/>
                  </a:lnTo>
                  <a:lnTo>
                    <a:pt x="6341" y="1905"/>
                  </a:lnTo>
                  <a:lnTo>
                    <a:pt x="6516" y="953"/>
                  </a:lnTo>
                  <a:close/>
                </a:path>
              </a:pathLst>
            </a:custGeom>
            <a:grpFill/>
            <a:ln>
              <a:noFill/>
            </a:ln>
            <a:extLst/>
          </p:spPr>
          <p:txBody>
            <a:bodyPr/>
            <a:lstStyle/>
            <a:p>
              <a:endParaRPr altLang="en-US" lang="zh-CN"/>
            </a:p>
          </p:txBody>
        </p:sp>
      </p:grpSp>
      <p:sp>
        <p:nvSpPr>
          <p:cNvPr id="4" name="TextBox 3"/>
          <p:cNvSpPr txBox="1">
            <a:spLocks noChangeArrowheads="1"/>
          </p:cNvSpPr>
          <p:nvPr/>
        </p:nvSpPr>
        <p:spPr bwMode="auto">
          <a:xfrm>
            <a:off x="0" y="-160412"/>
            <a:ext cx="21732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r>
              <a:rPr altLang="zh-CN" lang="en-US" smtClean="0" sz="4800">
                <a:solidFill>
                  <a:schemeClr val="bg1"/>
                </a:solidFill>
                <a:latin charset="0" pitchFamily="34" typeface="Verdana"/>
                <a:ea charset="0" pitchFamily="34" typeface="Verdana"/>
                <a:cs charset="0" pitchFamily="34" typeface="Verdana"/>
              </a:rPr>
              <a:t>History</a:t>
            </a:r>
          </a:p>
        </p:txBody>
      </p:sp>
      <p:sp>
        <p:nvSpPr>
          <p:cNvPr id="5" name="矩形 4"/>
          <p:cNvSpPr>
            <a:spLocks noChangeArrowheads="1"/>
          </p:cNvSpPr>
          <p:nvPr/>
        </p:nvSpPr>
        <p:spPr bwMode="auto">
          <a:xfrm>
            <a:off x="2315012" y="489084"/>
            <a:ext cx="1778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mtClean="0" sz="2000">
                <a:latin charset="-122" pitchFamily="34" typeface="微软雅黑"/>
                <a:ea charset="-122" pitchFamily="34" typeface="微软雅黑"/>
                <a:cs charset="-122" pitchFamily="34" typeface="Arial Unicode MS"/>
              </a:rPr>
              <a:t>我们的发展历程</a:t>
            </a:r>
          </a:p>
        </p:txBody>
      </p:sp>
      <p:cxnSp>
        <p:nvCxnSpPr>
          <p:cNvPr id="9" name="直接连接符 8"/>
          <p:cNvCxnSpPr/>
          <p:nvPr/>
        </p:nvCxnSpPr>
        <p:spPr>
          <a:xfrm flipH="1">
            <a:off x="2200138" y="0"/>
            <a:ext cx="0" cy="5143500"/>
          </a:xfrm>
          <a:prstGeom prst="line">
            <a:avLst/>
          </a:prstGeom>
          <a:ln w="9525">
            <a:solidFill>
              <a:schemeClr val="bg1">
                <a:lumMod val="50000"/>
              </a:schemeClr>
            </a:solidFill>
            <a:prstDash val="solid"/>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105310" y="1516365"/>
            <a:ext cx="189656" cy="1896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11" name="椭圆 10"/>
          <p:cNvSpPr/>
          <p:nvPr/>
        </p:nvSpPr>
        <p:spPr>
          <a:xfrm>
            <a:off x="2105310" y="2165381"/>
            <a:ext cx="189656" cy="1896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12" name="椭圆 11"/>
          <p:cNvSpPr/>
          <p:nvPr/>
        </p:nvSpPr>
        <p:spPr>
          <a:xfrm>
            <a:off x="2105310" y="2814397"/>
            <a:ext cx="189656" cy="1896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13" name="椭圆 12"/>
          <p:cNvSpPr/>
          <p:nvPr/>
        </p:nvSpPr>
        <p:spPr>
          <a:xfrm>
            <a:off x="2105310" y="3463413"/>
            <a:ext cx="189656" cy="1896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14" name="椭圆 13"/>
          <p:cNvSpPr/>
          <p:nvPr/>
        </p:nvSpPr>
        <p:spPr>
          <a:xfrm>
            <a:off x="2105310" y="4112430"/>
            <a:ext cx="189656" cy="18965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15" name="文本框 23"/>
          <p:cNvSpPr txBox="1"/>
          <p:nvPr/>
        </p:nvSpPr>
        <p:spPr>
          <a:xfrm>
            <a:off x="2938676" y="1472694"/>
            <a:ext cx="1896576" cy="274320"/>
          </a:xfrm>
          <a:prstGeom prst="rect">
            <a:avLst/>
          </a:prstGeom>
          <a:noFill/>
        </p:spPr>
        <p:txBody>
          <a:bodyPr rtlCol="0" wrap="square">
            <a:spAutoFit/>
          </a:bodyPr>
          <a:lstStyle/>
          <a:p>
            <a:r>
              <a:rPr altLang="en-US" lang="zh-CN" smtClean="0" sz="1200">
                <a:solidFill>
                  <a:schemeClr val="tx1">
                    <a:lumMod val="50000"/>
                    <a:lumOff val="50000"/>
                  </a:schemeClr>
                </a:solidFill>
                <a:latin charset="-122" pitchFamily="34" typeface="微软雅黑"/>
                <a:ea charset="-122" pitchFamily="34" typeface="微软雅黑"/>
              </a:rPr>
              <a:t>点击输入这一年的大记事</a:t>
            </a:r>
          </a:p>
        </p:txBody>
      </p:sp>
      <p:sp>
        <p:nvSpPr>
          <p:cNvPr id="16" name="文本框 23"/>
          <p:cNvSpPr txBox="1"/>
          <p:nvPr/>
        </p:nvSpPr>
        <p:spPr>
          <a:xfrm>
            <a:off x="2938676" y="2121710"/>
            <a:ext cx="2832680" cy="274320"/>
          </a:xfrm>
          <a:prstGeom prst="rect">
            <a:avLst/>
          </a:prstGeom>
          <a:noFill/>
        </p:spPr>
        <p:txBody>
          <a:bodyPr rtlCol="0" wrap="square">
            <a:spAutoFit/>
          </a:bodyPr>
          <a:lstStyle/>
          <a:p>
            <a:r>
              <a:rPr altLang="en-US" lang="zh-CN" smtClean="0" sz="1200">
                <a:solidFill>
                  <a:schemeClr val="tx1">
                    <a:lumMod val="50000"/>
                    <a:lumOff val="50000"/>
                  </a:schemeClr>
                </a:solidFill>
                <a:latin charset="-122" pitchFamily="34" typeface="微软雅黑"/>
                <a:ea charset="-122" pitchFamily="34" typeface="微软雅黑"/>
              </a:rPr>
              <a:t>点击输入所需文字和这一年的记事</a:t>
            </a:r>
          </a:p>
        </p:txBody>
      </p:sp>
      <p:sp>
        <p:nvSpPr>
          <p:cNvPr id="17" name="文本框 23"/>
          <p:cNvSpPr txBox="1"/>
          <p:nvPr/>
        </p:nvSpPr>
        <p:spPr>
          <a:xfrm>
            <a:off x="2938676" y="2770726"/>
            <a:ext cx="1416340" cy="274320"/>
          </a:xfrm>
          <a:prstGeom prst="rect">
            <a:avLst/>
          </a:prstGeom>
          <a:noFill/>
        </p:spPr>
        <p:txBody>
          <a:bodyPr rtlCol="0" wrap="square">
            <a:spAutoFit/>
          </a:bodyPr>
          <a:lstStyle/>
          <a:p>
            <a:r>
              <a:rPr altLang="en-US" lang="zh-CN" smtClean="0" sz="1200">
                <a:solidFill>
                  <a:schemeClr val="tx1">
                    <a:lumMod val="50000"/>
                    <a:lumOff val="50000"/>
                  </a:schemeClr>
                </a:solidFill>
                <a:latin charset="-122" pitchFamily="34" typeface="微软雅黑"/>
                <a:ea charset="-122" pitchFamily="34" typeface="微软雅黑"/>
              </a:rPr>
              <a:t>点击输入所需文字</a:t>
            </a:r>
          </a:p>
        </p:txBody>
      </p:sp>
      <p:sp>
        <p:nvSpPr>
          <p:cNvPr id="18" name="文本框 23"/>
          <p:cNvSpPr txBox="1"/>
          <p:nvPr/>
        </p:nvSpPr>
        <p:spPr>
          <a:xfrm>
            <a:off x="2938676" y="3419742"/>
            <a:ext cx="2832680" cy="274320"/>
          </a:xfrm>
          <a:prstGeom prst="rect">
            <a:avLst/>
          </a:prstGeom>
          <a:noFill/>
        </p:spPr>
        <p:txBody>
          <a:bodyPr rtlCol="0" wrap="square">
            <a:spAutoFit/>
          </a:bodyPr>
          <a:lstStyle/>
          <a:p>
            <a:r>
              <a:rPr altLang="en-US" lang="zh-CN" smtClean="0" sz="1200">
                <a:solidFill>
                  <a:schemeClr val="tx1">
                    <a:lumMod val="50000"/>
                    <a:lumOff val="50000"/>
                  </a:schemeClr>
                </a:solidFill>
                <a:latin charset="-122" pitchFamily="34" typeface="微软雅黑"/>
                <a:ea charset="-122" pitchFamily="34" typeface="微软雅黑"/>
              </a:rPr>
              <a:t>点击输入这一年的大记事</a:t>
            </a:r>
          </a:p>
        </p:txBody>
      </p:sp>
      <p:sp>
        <p:nvSpPr>
          <p:cNvPr id="23" name="文本框 23"/>
          <p:cNvSpPr txBox="1"/>
          <p:nvPr/>
        </p:nvSpPr>
        <p:spPr>
          <a:xfrm>
            <a:off x="2938676" y="4068759"/>
            <a:ext cx="2832680" cy="274320"/>
          </a:xfrm>
          <a:prstGeom prst="rect">
            <a:avLst/>
          </a:prstGeom>
          <a:noFill/>
        </p:spPr>
        <p:txBody>
          <a:bodyPr rtlCol="0" wrap="square">
            <a:spAutoFit/>
          </a:bodyPr>
          <a:lstStyle/>
          <a:p>
            <a:r>
              <a:rPr altLang="en-US" lang="zh-CN" smtClean="0" sz="1200">
                <a:solidFill>
                  <a:schemeClr val="tx1">
                    <a:lumMod val="50000"/>
                    <a:lumOff val="50000"/>
                  </a:schemeClr>
                </a:solidFill>
                <a:latin charset="-122" pitchFamily="34" typeface="微软雅黑"/>
                <a:ea charset="-122" pitchFamily="34" typeface="微软雅黑"/>
              </a:rPr>
              <a:t>点击输入所需文字和这一年的记事</a:t>
            </a:r>
          </a:p>
        </p:txBody>
      </p:sp>
      <p:sp>
        <p:nvSpPr>
          <p:cNvPr id="24" name="文本框 23"/>
          <p:cNvSpPr txBox="1"/>
          <p:nvPr/>
        </p:nvSpPr>
        <p:spPr>
          <a:xfrm>
            <a:off x="1187624" y="1472694"/>
            <a:ext cx="792088" cy="304800"/>
          </a:xfrm>
          <a:prstGeom prst="rect">
            <a:avLst/>
          </a:prstGeom>
          <a:noFill/>
        </p:spPr>
        <p:txBody>
          <a:bodyPr rtlCol="0" wrap="square">
            <a:spAutoFit/>
          </a:bodyPr>
          <a:lstStyle/>
          <a:p>
            <a:pPr algn="r"/>
            <a:r>
              <a:rPr altLang="zh-CN" b="1" lang="en-US" smtClean="0" sz="1400">
                <a:solidFill>
                  <a:schemeClr val="bg1"/>
                </a:solidFill>
                <a:latin charset="-122" pitchFamily="34" typeface="微软雅黑"/>
                <a:ea charset="-122" pitchFamily="34" typeface="微软雅黑"/>
              </a:rPr>
              <a:t>2008</a:t>
            </a:r>
          </a:p>
        </p:txBody>
      </p:sp>
      <p:sp>
        <p:nvSpPr>
          <p:cNvPr id="25" name="文本框 23"/>
          <p:cNvSpPr txBox="1"/>
          <p:nvPr/>
        </p:nvSpPr>
        <p:spPr>
          <a:xfrm>
            <a:off x="1187624" y="2121710"/>
            <a:ext cx="792088" cy="304800"/>
          </a:xfrm>
          <a:prstGeom prst="rect">
            <a:avLst/>
          </a:prstGeom>
          <a:noFill/>
        </p:spPr>
        <p:txBody>
          <a:bodyPr rtlCol="0" wrap="square">
            <a:spAutoFit/>
          </a:bodyPr>
          <a:lstStyle/>
          <a:p>
            <a:pPr algn="r"/>
            <a:r>
              <a:rPr altLang="zh-CN" b="1" lang="en-US" smtClean="0" sz="1400">
                <a:solidFill>
                  <a:schemeClr val="bg1"/>
                </a:solidFill>
                <a:latin charset="-122" pitchFamily="34" typeface="微软雅黑"/>
                <a:ea charset="-122" pitchFamily="34" typeface="微软雅黑"/>
              </a:rPr>
              <a:t>2009</a:t>
            </a:r>
          </a:p>
        </p:txBody>
      </p:sp>
      <p:sp>
        <p:nvSpPr>
          <p:cNvPr id="26" name="文本框 23"/>
          <p:cNvSpPr txBox="1"/>
          <p:nvPr/>
        </p:nvSpPr>
        <p:spPr>
          <a:xfrm>
            <a:off x="1187624" y="2770726"/>
            <a:ext cx="792088" cy="304800"/>
          </a:xfrm>
          <a:prstGeom prst="rect">
            <a:avLst/>
          </a:prstGeom>
          <a:noFill/>
        </p:spPr>
        <p:txBody>
          <a:bodyPr rtlCol="0" wrap="square">
            <a:spAutoFit/>
          </a:bodyPr>
          <a:lstStyle/>
          <a:p>
            <a:pPr algn="r"/>
            <a:r>
              <a:rPr altLang="zh-CN" b="1" lang="en-US" smtClean="0" sz="1400">
                <a:solidFill>
                  <a:schemeClr val="bg1"/>
                </a:solidFill>
                <a:latin charset="-122" pitchFamily="34" typeface="微软雅黑"/>
                <a:ea charset="-122" pitchFamily="34" typeface="微软雅黑"/>
              </a:rPr>
              <a:t>2011</a:t>
            </a:r>
          </a:p>
        </p:txBody>
      </p:sp>
      <p:sp>
        <p:nvSpPr>
          <p:cNvPr id="27" name="文本框 23"/>
          <p:cNvSpPr txBox="1"/>
          <p:nvPr/>
        </p:nvSpPr>
        <p:spPr>
          <a:xfrm>
            <a:off x="1187624" y="3419742"/>
            <a:ext cx="792088" cy="304800"/>
          </a:xfrm>
          <a:prstGeom prst="rect">
            <a:avLst/>
          </a:prstGeom>
          <a:noFill/>
        </p:spPr>
        <p:txBody>
          <a:bodyPr rtlCol="0" wrap="square">
            <a:spAutoFit/>
          </a:bodyPr>
          <a:lstStyle/>
          <a:p>
            <a:pPr algn="r"/>
            <a:r>
              <a:rPr altLang="zh-CN" b="1" lang="en-US" smtClean="0" sz="1400">
                <a:solidFill>
                  <a:schemeClr val="bg1"/>
                </a:solidFill>
                <a:latin charset="-122" pitchFamily="34" typeface="微软雅黑"/>
                <a:ea charset="-122" pitchFamily="34" typeface="微软雅黑"/>
              </a:rPr>
              <a:t>2012</a:t>
            </a:r>
          </a:p>
        </p:txBody>
      </p:sp>
      <p:sp>
        <p:nvSpPr>
          <p:cNvPr id="28" name="文本框 23"/>
          <p:cNvSpPr txBox="1"/>
          <p:nvPr/>
        </p:nvSpPr>
        <p:spPr>
          <a:xfrm>
            <a:off x="1187624" y="4068759"/>
            <a:ext cx="792088" cy="304800"/>
          </a:xfrm>
          <a:prstGeom prst="rect">
            <a:avLst/>
          </a:prstGeom>
          <a:noFill/>
        </p:spPr>
        <p:txBody>
          <a:bodyPr rtlCol="0" wrap="square">
            <a:spAutoFit/>
          </a:bodyPr>
          <a:lstStyle/>
          <a:p>
            <a:pPr algn="r"/>
            <a:r>
              <a:rPr altLang="zh-CN" b="1" lang="en-US" smtClean="0" sz="1400">
                <a:solidFill>
                  <a:schemeClr val="bg1"/>
                </a:solidFill>
                <a:latin charset="-122" pitchFamily="34" typeface="微软雅黑"/>
                <a:ea charset="-122" pitchFamily="34" typeface="微软雅黑"/>
              </a:rPr>
              <a:t>2014</a:t>
            </a:r>
          </a:p>
        </p:txBody>
      </p:sp>
      <p:cxnSp>
        <p:nvCxnSpPr>
          <p:cNvPr id="31" name="直接连接符 30"/>
          <p:cNvCxnSpPr/>
          <p:nvPr/>
        </p:nvCxnSpPr>
        <p:spPr>
          <a:xfrm>
            <a:off x="2483769" y="1611193"/>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483769" y="2260209"/>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83769" y="2909225"/>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483769" y="3558241"/>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483769" y="4207258"/>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550383223"/>
      </p:ext>
    </p:extLst>
  </p:cSld>
  <p:clrMapOvr>
    <a:masterClrMapping/>
  </p:clrMapOvr>
  <p:transition advClick="0" advTm="6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id="7"/>
                                        <p:tgtEl>
                                          <p:spTgt spid="4"/>
                                        </p:tgtEl>
                                        <p:attrNameLst>
                                          <p:attrName>ppt_x</p:attrName>
                                        </p:attrNameLst>
                                      </p:cBhvr>
                                      <p:tavLst>
                                        <p:tav tm="0">
                                          <p:val>
                                            <p:strVal val="#ppt_x-#ppt_w*1.125000"/>
                                          </p:val>
                                        </p:tav>
                                        <p:tav tm="100000">
                                          <p:val>
                                            <p:strVal val="#ppt_x"/>
                                          </p:val>
                                        </p:tav>
                                      </p:tavLst>
                                    </p:anim>
                                    <p:animEffect filter="wipe(right)" transition="in">
                                      <p:cBhvr>
                                        <p:cTn dur="500" id="8"/>
                                        <p:tgtEl>
                                          <p:spTgt spid="4"/>
                                        </p:tgtEl>
                                      </p:cBhvr>
                                    </p:animEffect>
                                  </p:childTnLst>
                                </p:cTn>
                              </p:par>
                              <p:par>
                                <p:cTn fill="hold" grpId="0" id="9" nodeType="withEffect" presetClass="entr" presetID="1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id="11"/>
                                        <p:tgtEl>
                                          <p:spTgt spid="5"/>
                                        </p:tgtEl>
                                        <p:attrNameLst>
                                          <p:attrName>ppt_x</p:attrName>
                                        </p:attrNameLst>
                                      </p:cBhvr>
                                      <p:tavLst>
                                        <p:tav tm="0">
                                          <p:val>
                                            <p:strVal val="#ppt_x+#ppt_w*1.125000"/>
                                          </p:val>
                                        </p:tav>
                                        <p:tav tm="100000">
                                          <p:val>
                                            <p:strVal val="#ppt_x"/>
                                          </p:val>
                                        </p:tav>
                                      </p:tavLst>
                                    </p:anim>
                                    <p:animEffect filter="wipe(left)" transition="in">
                                      <p:cBhvr>
                                        <p:cTn dur="500" id="12"/>
                                        <p:tgtEl>
                                          <p:spTgt spid="5"/>
                                        </p:tgtEl>
                                      </p:cBhvr>
                                    </p:animEffect>
                                  </p:childTnLst>
                                </p:cTn>
                              </p:par>
                            </p:childTnLst>
                          </p:cTn>
                        </p:par>
                        <p:par>
                          <p:cTn fill="hold" id="13" nodeType="afterGroup">
                            <p:stCondLst>
                              <p:cond delay="500"/>
                            </p:stCondLst>
                            <p:childTnLst>
                              <p:par>
                                <p:cTn fill="hold" grpId="0" id="14" nodeType="afterEffect" presetClass="entr" presetID="23" presetSubtype="32">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p:cTn dur="500" fill="hold" id="16"/>
                                        <p:tgtEl>
                                          <p:spTgt spid="10"/>
                                        </p:tgtEl>
                                        <p:attrNameLst>
                                          <p:attrName>ppt_w</p:attrName>
                                        </p:attrNameLst>
                                      </p:cBhvr>
                                      <p:tavLst>
                                        <p:tav tm="0">
                                          <p:val>
                                            <p:strVal val="4*#ppt_w"/>
                                          </p:val>
                                        </p:tav>
                                        <p:tav tm="100000">
                                          <p:val>
                                            <p:strVal val="#ppt_w"/>
                                          </p:val>
                                        </p:tav>
                                      </p:tavLst>
                                    </p:anim>
                                    <p:anim calcmode="lin" valueType="num">
                                      <p:cBhvr>
                                        <p:cTn dur="500" fill="hold" id="17"/>
                                        <p:tgtEl>
                                          <p:spTgt spid="10"/>
                                        </p:tgtEl>
                                        <p:attrNameLst>
                                          <p:attrName>ppt_h</p:attrName>
                                        </p:attrNameLst>
                                      </p:cBhvr>
                                      <p:tavLst>
                                        <p:tav tm="0">
                                          <p:val>
                                            <p:strVal val="4*#ppt_h"/>
                                          </p:val>
                                        </p:tav>
                                        <p:tav tm="100000">
                                          <p:val>
                                            <p:strVal val="#ppt_h"/>
                                          </p:val>
                                        </p:tav>
                                      </p:tavLst>
                                    </p:anim>
                                  </p:childTnLst>
                                </p:cTn>
                              </p:par>
                            </p:childTnLst>
                          </p:cTn>
                        </p:par>
                        <p:par>
                          <p:cTn fill="hold" id="18" nodeType="afterGroup">
                            <p:stCondLst>
                              <p:cond delay="1000"/>
                            </p:stCondLst>
                            <p:childTnLst>
                              <p:par>
                                <p:cTn fill="hold" grpId="0" id="19" nodeType="afterEffect" presetClass="entr" presetID="22" presetSubtype="8">
                                  <p:stCondLst>
                                    <p:cond delay="0"/>
                                  </p:stCondLst>
                                  <p:childTnLst>
                                    <p:set>
                                      <p:cBhvr>
                                        <p:cTn dur="1" fill="hold" id="20">
                                          <p:stCondLst>
                                            <p:cond delay="0"/>
                                          </p:stCondLst>
                                        </p:cTn>
                                        <p:tgtEl>
                                          <p:spTgt spid="15"/>
                                        </p:tgtEl>
                                        <p:attrNameLst>
                                          <p:attrName>style.visibility</p:attrName>
                                        </p:attrNameLst>
                                      </p:cBhvr>
                                      <p:to>
                                        <p:strVal val="visible"/>
                                      </p:to>
                                    </p:set>
                                    <p:animEffect filter="wipe(left)" transition="in">
                                      <p:cBhvr>
                                        <p:cTn dur="500" id="21"/>
                                        <p:tgtEl>
                                          <p:spTgt spid="15"/>
                                        </p:tgtEl>
                                      </p:cBhvr>
                                    </p:animEffect>
                                  </p:childTnLst>
                                </p:cTn>
                              </p:par>
                              <p:par>
                                <p:cTn fill="hold" grpId="0" id="22" nodeType="withEffect" presetClass="entr" presetID="22" presetSubtype="2">
                                  <p:stCondLst>
                                    <p:cond delay="0"/>
                                  </p:stCondLst>
                                  <p:childTnLst>
                                    <p:set>
                                      <p:cBhvr>
                                        <p:cTn dur="1" fill="hold" id="23">
                                          <p:stCondLst>
                                            <p:cond delay="0"/>
                                          </p:stCondLst>
                                        </p:cTn>
                                        <p:tgtEl>
                                          <p:spTgt spid="24"/>
                                        </p:tgtEl>
                                        <p:attrNameLst>
                                          <p:attrName>style.visibility</p:attrName>
                                        </p:attrNameLst>
                                      </p:cBhvr>
                                      <p:to>
                                        <p:strVal val="visible"/>
                                      </p:to>
                                    </p:set>
                                    <p:animEffect filter="wipe(right)" transition="in">
                                      <p:cBhvr>
                                        <p:cTn dur="500" id="24"/>
                                        <p:tgtEl>
                                          <p:spTgt spid="24"/>
                                        </p:tgtEl>
                                      </p:cBhvr>
                                    </p:animEffect>
                                  </p:childTnLst>
                                </p:cTn>
                              </p:par>
                            </p:childTnLst>
                          </p:cTn>
                        </p:par>
                        <p:par>
                          <p:cTn fill="hold" id="25" nodeType="afterGroup">
                            <p:stCondLst>
                              <p:cond delay="1500"/>
                            </p:stCondLst>
                            <p:childTnLst>
                              <p:par>
                                <p:cTn fill="hold" grpId="0" id="26" nodeType="afterEffect" presetClass="entr" presetID="23" presetSubtype="32">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p:cTn dur="500" fill="hold" id="28"/>
                                        <p:tgtEl>
                                          <p:spTgt spid="11"/>
                                        </p:tgtEl>
                                        <p:attrNameLst>
                                          <p:attrName>ppt_w</p:attrName>
                                        </p:attrNameLst>
                                      </p:cBhvr>
                                      <p:tavLst>
                                        <p:tav tm="0">
                                          <p:val>
                                            <p:strVal val="4*#ppt_w"/>
                                          </p:val>
                                        </p:tav>
                                        <p:tav tm="100000">
                                          <p:val>
                                            <p:strVal val="#ppt_w"/>
                                          </p:val>
                                        </p:tav>
                                      </p:tavLst>
                                    </p:anim>
                                    <p:anim calcmode="lin" valueType="num">
                                      <p:cBhvr>
                                        <p:cTn dur="500" fill="hold" id="29"/>
                                        <p:tgtEl>
                                          <p:spTgt spid="11"/>
                                        </p:tgtEl>
                                        <p:attrNameLst>
                                          <p:attrName>ppt_h</p:attrName>
                                        </p:attrNameLst>
                                      </p:cBhvr>
                                      <p:tavLst>
                                        <p:tav tm="0">
                                          <p:val>
                                            <p:strVal val="4*#ppt_h"/>
                                          </p:val>
                                        </p:tav>
                                        <p:tav tm="100000">
                                          <p:val>
                                            <p:strVal val="#ppt_h"/>
                                          </p:val>
                                        </p:tav>
                                      </p:tavLst>
                                    </p:anim>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16"/>
                                        </p:tgtEl>
                                        <p:attrNameLst>
                                          <p:attrName>style.visibility</p:attrName>
                                        </p:attrNameLst>
                                      </p:cBhvr>
                                      <p:to>
                                        <p:strVal val="visible"/>
                                      </p:to>
                                    </p:set>
                                    <p:animEffect filter="wipe(left)" transition="in">
                                      <p:cBhvr>
                                        <p:cTn dur="500" id="33"/>
                                        <p:tgtEl>
                                          <p:spTgt spid="16"/>
                                        </p:tgtEl>
                                      </p:cBhvr>
                                    </p:animEffect>
                                  </p:childTnLst>
                                </p:cTn>
                              </p:par>
                              <p:par>
                                <p:cTn fill="hold" grpId="0" id="34" nodeType="withEffect" presetClass="entr" presetID="22" presetSubtype="2">
                                  <p:stCondLst>
                                    <p:cond delay="0"/>
                                  </p:stCondLst>
                                  <p:childTnLst>
                                    <p:set>
                                      <p:cBhvr>
                                        <p:cTn dur="1" fill="hold" id="35">
                                          <p:stCondLst>
                                            <p:cond delay="0"/>
                                          </p:stCondLst>
                                        </p:cTn>
                                        <p:tgtEl>
                                          <p:spTgt spid="25"/>
                                        </p:tgtEl>
                                        <p:attrNameLst>
                                          <p:attrName>style.visibility</p:attrName>
                                        </p:attrNameLst>
                                      </p:cBhvr>
                                      <p:to>
                                        <p:strVal val="visible"/>
                                      </p:to>
                                    </p:set>
                                    <p:animEffect filter="wipe(right)" transition="in">
                                      <p:cBhvr>
                                        <p:cTn dur="500" id="36"/>
                                        <p:tgtEl>
                                          <p:spTgt spid="25"/>
                                        </p:tgtEl>
                                      </p:cBhvr>
                                    </p:animEffect>
                                  </p:childTnLst>
                                </p:cTn>
                              </p:par>
                            </p:childTnLst>
                          </p:cTn>
                        </p:par>
                        <p:par>
                          <p:cTn fill="hold" id="37" nodeType="afterGroup">
                            <p:stCondLst>
                              <p:cond delay="2500"/>
                            </p:stCondLst>
                            <p:childTnLst>
                              <p:par>
                                <p:cTn fill="hold" grpId="0" id="38" nodeType="afterEffect" presetClass="entr" presetID="23" presetSubtype="32">
                                  <p:stCondLst>
                                    <p:cond delay="0"/>
                                  </p:stCondLst>
                                  <p:childTnLst>
                                    <p:set>
                                      <p:cBhvr>
                                        <p:cTn dur="1" fill="hold" id="39">
                                          <p:stCondLst>
                                            <p:cond delay="0"/>
                                          </p:stCondLst>
                                        </p:cTn>
                                        <p:tgtEl>
                                          <p:spTgt spid="12"/>
                                        </p:tgtEl>
                                        <p:attrNameLst>
                                          <p:attrName>style.visibility</p:attrName>
                                        </p:attrNameLst>
                                      </p:cBhvr>
                                      <p:to>
                                        <p:strVal val="visible"/>
                                      </p:to>
                                    </p:set>
                                    <p:anim calcmode="lin" valueType="num">
                                      <p:cBhvr>
                                        <p:cTn dur="500" fill="hold" id="40"/>
                                        <p:tgtEl>
                                          <p:spTgt spid="12"/>
                                        </p:tgtEl>
                                        <p:attrNameLst>
                                          <p:attrName>ppt_w</p:attrName>
                                        </p:attrNameLst>
                                      </p:cBhvr>
                                      <p:tavLst>
                                        <p:tav tm="0">
                                          <p:val>
                                            <p:strVal val="4*#ppt_w"/>
                                          </p:val>
                                        </p:tav>
                                        <p:tav tm="100000">
                                          <p:val>
                                            <p:strVal val="#ppt_w"/>
                                          </p:val>
                                        </p:tav>
                                      </p:tavLst>
                                    </p:anim>
                                    <p:anim calcmode="lin" valueType="num">
                                      <p:cBhvr>
                                        <p:cTn dur="500" fill="hold" id="41"/>
                                        <p:tgtEl>
                                          <p:spTgt spid="12"/>
                                        </p:tgtEl>
                                        <p:attrNameLst>
                                          <p:attrName>ppt_h</p:attrName>
                                        </p:attrNameLst>
                                      </p:cBhvr>
                                      <p:tavLst>
                                        <p:tav tm="0">
                                          <p:val>
                                            <p:strVal val="4*#ppt_h"/>
                                          </p:val>
                                        </p:tav>
                                        <p:tav tm="100000">
                                          <p:val>
                                            <p:strVal val="#ppt_h"/>
                                          </p:val>
                                        </p:tav>
                                      </p:tavLst>
                                    </p:anim>
                                  </p:childTnLst>
                                </p:cTn>
                              </p:par>
                            </p:childTnLst>
                          </p:cTn>
                        </p:par>
                        <p:par>
                          <p:cTn fill="hold" id="42" nodeType="afterGroup">
                            <p:stCondLst>
                              <p:cond delay="3000"/>
                            </p:stCondLst>
                            <p:childTnLst>
                              <p:par>
                                <p:cTn fill="hold" grpId="0" id="43" nodeType="afterEffect" presetClass="entr" presetID="22" presetSubtype="8">
                                  <p:stCondLst>
                                    <p:cond delay="0"/>
                                  </p:stCondLst>
                                  <p:childTnLst>
                                    <p:set>
                                      <p:cBhvr>
                                        <p:cTn dur="1" fill="hold" id="44">
                                          <p:stCondLst>
                                            <p:cond delay="0"/>
                                          </p:stCondLst>
                                        </p:cTn>
                                        <p:tgtEl>
                                          <p:spTgt spid="17"/>
                                        </p:tgtEl>
                                        <p:attrNameLst>
                                          <p:attrName>style.visibility</p:attrName>
                                        </p:attrNameLst>
                                      </p:cBhvr>
                                      <p:to>
                                        <p:strVal val="visible"/>
                                      </p:to>
                                    </p:set>
                                    <p:animEffect filter="wipe(left)" transition="in">
                                      <p:cBhvr>
                                        <p:cTn dur="500" id="45"/>
                                        <p:tgtEl>
                                          <p:spTgt spid="17"/>
                                        </p:tgtEl>
                                      </p:cBhvr>
                                    </p:animEffect>
                                  </p:childTnLst>
                                </p:cTn>
                              </p:par>
                              <p:par>
                                <p:cTn fill="hold" grpId="0" id="46" nodeType="withEffect" presetClass="entr" presetID="22" presetSubtype="2">
                                  <p:stCondLst>
                                    <p:cond delay="0"/>
                                  </p:stCondLst>
                                  <p:childTnLst>
                                    <p:set>
                                      <p:cBhvr>
                                        <p:cTn dur="1" fill="hold" id="47">
                                          <p:stCondLst>
                                            <p:cond delay="0"/>
                                          </p:stCondLst>
                                        </p:cTn>
                                        <p:tgtEl>
                                          <p:spTgt spid="26"/>
                                        </p:tgtEl>
                                        <p:attrNameLst>
                                          <p:attrName>style.visibility</p:attrName>
                                        </p:attrNameLst>
                                      </p:cBhvr>
                                      <p:to>
                                        <p:strVal val="visible"/>
                                      </p:to>
                                    </p:set>
                                    <p:animEffect filter="wipe(right)" transition="in">
                                      <p:cBhvr>
                                        <p:cTn dur="500" id="48"/>
                                        <p:tgtEl>
                                          <p:spTgt spid="26"/>
                                        </p:tgtEl>
                                      </p:cBhvr>
                                    </p:animEffect>
                                  </p:childTnLst>
                                </p:cTn>
                              </p:par>
                            </p:childTnLst>
                          </p:cTn>
                        </p:par>
                        <p:par>
                          <p:cTn fill="hold" id="49" nodeType="afterGroup">
                            <p:stCondLst>
                              <p:cond delay="3500"/>
                            </p:stCondLst>
                            <p:childTnLst>
                              <p:par>
                                <p:cTn fill="hold" grpId="0" id="50" nodeType="afterEffect" presetClass="entr" presetID="23" presetSubtype="32">
                                  <p:stCondLst>
                                    <p:cond delay="0"/>
                                  </p:stCondLst>
                                  <p:childTnLst>
                                    <p:set>
                                      <p:cBhvr>
                                        <p:cTn dur="1" fill="hold" id="51">
                                          <p:stCondLst>
                                            <p:cond delay="0"/>
                                          </p:stCondLst>
                                        </p:cTn>
                                        <p:tgtEl>
                                          <p:spTgt spid="13"/>
                                        </p:tgtEl>
                                        <p:attrNameLst>
                                          <p:attrName>style.visibility</p:attrName>
                                        </p:attrNameLst>
                                      </p:cBhvr>
                                      <p:to>
                                        <p:strVal val="visible"/>
                                      </p:to>
                                    </p:set>
                                    <p:anim calcmode="lin" valueType="num">
                                      <p:cBhvr>
                                        <p:cTn dur="500" fill="hold" id="52"/>
                                        <p:tgtEl>
                                          <p:spTgt spid="13"/>
                                        </p:tgtEl>
                                        <p:attrNameLst>
                                          <p:attrName>ppt_w</p:attrName>
                                        </p:attrNameLst>
                                      </p:cBhvr>
                                      <p:tavLst>
                                        <p:tav tm="0">
                                          <p:val>
                                            <p:strVal val="4*#ppt_w"/>
                                          </p:val>
                                        </p:tav>
                                        <p:tav tm="100000">
                                          <p:val>
                                            <p:strVal val="#ppt_w"/>
                                          </p:val>
                                        </p:tav>
                                      </p:tavLst>
                                    </p:anim>
                                    <p:anim calcmode="lin" valueType="num">
                                      <p:cBhvr>
                                        <p:cTn dur="500" fill="hold" id="53"/>
                                        <p:tgtEl>
                                          <p:spTgt spid="13"/>
                                        </p:tgtEl>
                                        <p:attrNameLst>
                                          <p:attrName>ppt_h</p:attrName>
                                        </p:attrNameLst>
                                      </p:cBhvr>
                                      <p:tavLst>
                                        <p:tav tm="0">
                                          <p:val>
                                            <p:strVal val="4*#ppt_h"/>
                                          </p:val>
                                        </p:tav>
                                        <p:tav tm="100000">
                                          <p:val>
                                            <p:strVal val="#ppt_h"/>
                                          </p:val>
                                        </p:tav>
                                      </p:tavLst>
                                    </p:anim>
                                  </p:childTnLst>
                                </p:cTn>
                              </p:par>
                            </p:childTnLst>
                          </p:cTn>
                        </p:par>
                        <p:par>
                          <p:cTn fill="hold" id="54" nodeType="afterGroup">
                            <p:stCondLst>
                              <p:cond delay="4000"/>
                            </p:stCondLst>
                            <p:childTnLst>
                              <p:par>
                                <p:cTn fill="hold" grpId="0" id="55" nodeType="afterEffect" presetClass="entr" presetID="22" presetSubtype="8">
                                  <p:stCondLst>
                                    <p:cond delay="0"/>
                                  </p:stCondLst>
                                  <p:childTnLst>
                                    <p:set>
                                      <p:cBhvr>
                                        <p:cTn dur="1" fill="hold" id="56">
                                          <p:stCondLst>
                                            <p:cond delay="0"/>
                                          </p:stCondLst>
                                        </p:cTn>
                                        <p:tgtEl>
                                          <p:spTgt spid="18"/>
                                        </p:tgtEl>
                                        <p:attrNameLst>
                                          <p:attrName>style.visibility</p:attrName>
                                        </p:attrNameLst>
                                      </p:cBhvr>
                                      <p:to>
                                        <p:strVal val="visible"/>
                                      </p:to>
                                    </p:set>
                                    <p:animEffect filter="wipe(left)" transition="in">
                                      <p:cBhvr>
                                        <p:cTn dur="500" id="57"/>
                                        <p:tgtEl>
                                          <p:spTgt spid="18"/>
                                        </p:tgtEl>
                                      </p:cBhvr>
                                    </p:animEffect>
                                  </p:childTnLst>
                                </p:cTn>
                              </p:par>
                              <p:par>
                                <p:cTn fill="hold" grpId="0" id="58" nodeType="withEffect" presetClass="entr" presetID="22" presetSubtype="2">
                                  <p:stCondLst>
                                    <p:cond delay="0"/>
                                  </p:stCondLst>
                                  <p:childTnLst>
                                    <p:set>
                                      <p:cBhvr>
                                        <p:cTn dur="1" fill="hold" id="59">
                                          <p:stCondLst>
                                            <p:cond delay="0"/>
                                          </p:stCondLst>
                                        </p:cTn>
                                        <p:tgtEl>
                                          <p:spTgt spid="27"/>
                                        </p:tgtEl>
                                        <p:attrNameLst>
                                          <p:attrName>style.visibility</p:attrName>
                                        </p:attrNameLst>
                                      </p:cBhvr>
                                      <p:to>
                                        <p:strVal val="visible"/>
                                      </p:to>
                                    </p:set>
                                    <p:animEffect filter="wipe(right)" transition="in">
                                      <p:cBhvr>
                                        <p:cTn dur="500" id="60"/>
                                        <p:tgtEl>
                                          <p:spTgt spid="27"/>
                                        </p:tgtEl>
                                      </p:cBhvr>
                                    </p:animEffect>
                                  </p:childTnLst>
                                </p:cTn>
                              </p:par>
                            </p:childTnLst>
                          </p:cTn>
                        </p:par>
                        <p:par>
                          <p:cTn fill="hold" id="61" nodeType="afterGroup">
                            <p:stCondLst>
                              <p:cond delay="4500"/>
                            </p:stCondLst>
                            <p:childTnLst>
                              <p:par>
                                <p:cTn fill="hold" grpId="0" id="62" nodeType="afterEffect" presetClass="entr" presetID="23" presetSubtype="32">
                                  <p:stCondLst>
                                    <p:cond delay="0"/>
                                  </p:stCondLst>
                                  <p:childTnLst>
                                    <p:set>
                                      <p:cBhvr>
                                        <p:cTn dur="1" fill="hold" id="63">
                                          <p:stCondLst>
                                            <p:cond delay="0"/>
                                          </p:stCondLst>
                                        </p:cTn>
                                        <p:tgtEl>
                                          <p:spTgt spid="14"/>
                                        </p:tgtEl>
                                        <p:attrNameLst>
                                          <p:attrName>style.visibility</p:attrName>
                                        </p:attrNameLst>
                                      </p:cBhvr>
                                      <p:to>
                                        <p:strVal val="visible"/>
                                      </p:to>
                                    </p:set>
                                    <p:anim calcmode="lin" valueType="num">
                                      <p:cBhvr>
                                        <p:cTn dur="500" fill="hold" id="64"/>
                                        <p:tgtEl>
                                          <p:spTgt spid="14"/>
                                        </p:tgtEl>
                                        <p:attrNameLst>
                                          <p:attrName>ppt_w</p:attrName>
                                        </p:attrNameLst>
                                      </p:cBhvr>
                                      <p:tavLst>
                                        <p:tav tm="0">
                                          <p:val>
                                            <p:strVal val="4*#ppt_w"/>
                                          </p:val>
                                        </p:tav>
                                        <p:tav tm="100000">
                                          <p:val>
                                            <p:strVal val="#ppt_w"/>
                                          </p:val>
                                        </p:tav>
                                      </p:tavLst>
                                    </p:anim>
                                    <p:anim calcmode="lin" valueType="num">
                                      <p:cBhvr>
                                        <p:cTn dur="500" fill="hold" id="65"/>
                                        <p:tgtEl>
                                          <p:spTgt spid="14"/>
                                        </p:tgtEl>
                                        <p:attrNameLst>
                                          <p:attrName>ppt_h</p:attrName>
                                        </p:attrNameLst>
                                      </p:cBhvr>
                                      <p:tavLst>
                                        <p:tav tm="0">
                                          <p:val>
                                            <p:strVal val="4*#ppt_h"/>
                                          </p:val>
                                        </p:tav>
                                        <p:tav tm="100000">
                                          <p:val>
                                            <p:strVal val="#ppt_h"/>
                                          </p:val>
                                        </p:tav>
                                      </p:tavLst>
                                    </p:anim>
                                  </p:childTnLst>
                                </p:cTn>
                              </p:par>
                            </p:childTnLst>
                          </p:cTn>
                        </p:par>
                        <p:par>
                          <p:cTn fill="hold" id="66" nodeType="afterGroup">
                            <p:stCondLst>
                              <p:cond delay="5000"/>
                            </p:stCondLst>
                            <p:childTnLst>
                              <p:par>
                                <p:cTn fill="hold" grpId="0" id="67" nodeType="afterEffect" presetClass="entr" presetID="22" presetSubtype="8">
                                  <p:stCondLst>
                                    <p:cond delay="0"/>
                                  </p:stCondLst>
                                  <p:childTnLst>
                                    <p:set>
                                      <p:cBhvr>
                                        <p:cTn dur="1" fill="hold" id="68">
                                          <p:stCondLst>
                                            <p:cond delay="0"/>
                                          </p:stCondLst>
                                        </p:cTn>
                                        <p:tgtEl>
                                          <p:spTgt spid="23"/>
                                        </p:tgtEl>
                                        <p:attrNameLst>
                                          <p:attrName>style.visibility</p:attrName>
                                        </p:attrNameLst>
                                      </p:cBhvr>
                                      <p:to>
                                        <p:strVal val="visible"/>
                                      </p:to>
                                    </p:set>
                                    <p:animEffect filter="wipe(left)" transition="in">
                                      <p:cBhvr>
                                        <p:cTn dur="500" id="69"/>
                                        <p:tgtEl>
                                          <p:spTgt spid="23"/>
                                        </p:tgtEl>
                                      </p:cBhvr>
                                    </p:animEffect>
                                  </p:childTnLst>
                                </p:cTn>
                              </p:par>
                              <p:par>
                                <p:cTn fill="hold" grpId="0" id="70" nodeType="withEffect" presetClass="entr" presetID="22" presetSubtype="2">
                                  <p:stCondLst>
                                    <p:cond delay="0"/>
                                  </p:stCondLst>
                                  <p:childTnLst>
                                    <p:set>
                                      <p:cBhvr>
                                        <p:cTn dur="1" fill="hold" id="71">
                                          <p:stCondLst>
                                            <p:cond delay="0"/>
                                          </p:stCondLst>
                                        </p:cTn>
                                        <p:tgtEl>
                                          <p:spTgt spid="28"/>
                                        </p:tgtEl>
                                        <p:attrNameLst>
                                          <p:attrName>style.visibility</p:attrName>
                                        </p:attrNameLst>
                                      </p:cBhvr>
                                      <p:to>
                                        <p:strVal val="visible"/>
                                      </p:to>
                                    </p:set>
                                    <p:animEffect filter="wipe(right)" transition="in">
                                      <p:cBhvr>
                                        <p:cTn dur="500" id="72"/>
                                        <p:tgtEl>
                                          <p:spTgt spid="28"/>
                                        </p:tgtEl>
                                      </p:cBhvr>
                                    </p:animEffect>
                                  </p:childTnLst>
                                </p:cTn>
                              </p:par>
                            </p:childTnLst>
                          </p:cTn>
                        </p:par>
                        <p:par>
                          <p:cTn fill="hold" id="73" nodeType="afterGroup">
                            <p:stCondLst>
                              <p:cond delay="5500"/>
                            </p:stCondLst>
                            <p:childTnLst>
                              <p:par>
                                <p:cTn fill="hold" id="74" nodeType="afterEffect" presetClass="entr" presetID="31" presetSubtype="0">
                                  <p:stCondLst>
                                    <p:cond delay="0"/>
                                  </p:stCondLst>
                                  <p:childTnLst>
                                    <p:set>
                                      <p:cBhvr>
                                        <p:cTn dur="1" fill="hold" id="75">
                                          <p:stCondLst>
                                            <p:cond delay="0"/>
                                          </p:stCondLst>
                                        </p:cTn>
                                        <p:tgtEl>
                                          <p:spTgt spid="42"/>
                                        </p:tgtEl>
                                        <p:attrNameLst>
                                          <p:attrName>style.visibility</p:attrName>
                                        </p:attrNameLst>
                                      </p:cBhvr>
                                      <p:to>
                                        <p:strVal val="visible"/>
                                      </p:to>
                                    </p:set>
                                    <p:anim calcmode="lin" valueType="num">
                                      <p:cBhvr>
                                        <p:cTn dur="1000" fill="hold" id="76"/>
                                        <p:tgtEl>
                                          <p:spTgt spid="42"/>
                                        </p:tgtEl>
                                        <p:attrNameLst>
                                          <p:attrName>ppt_w</p:attrName>
                                        </p:attrNameLst>
                                      </p:cBhvr>
                                      <p:tavLst>
                                        <p:tav tm="0">
                                          <p:val>
                                            <p:fltVal val="0"/>
                                          </p:val>
                                        </p:tav>
                                        <p:tav tm="100000">
                                          <p:val>
                                            <p:strVal val="#ppt_w"/>
                                          </p:val>
                                        </p:tav>
                                      </p:tavLst>
                                    </p:anim>
                                    <p:anim calcmode="lin" valueType="num">
                                      <p:cBhvr>
                                        <p:cTn dur="1000" fill="hold" id="77"/>
                                        <p:tgtEl>
                                          <p:spTgt spid="42"/>
                                        </p:tgtEl>
                                        <p:attrNameLst>
                                          <p:attrName>ppt_h</p:attrName>
                                        </p:attrNameLst>
                                      </p:cBhvr>
                                      <p:tavLst>
                                        <p:tav tm="0">
                                          <p:val>
                                            <p:fltVal val="0"/>
                                          </p:val>
                                        </p:tav>
                                        <p:tav tm="100000">
                                          <p:val>
                                            <p:strVal val="#ppt_h"/>
                                          </p:val>
                                        </p:tav>
                                      </p:tavLst>
                                    </p:anim>
                                    <p:anim calcmode="lin" valueType="num">
                                      <p:cBhvr>
                                        <p:cTn dur="1000" fill="hold" id="78"/>
                                        <p:tgtEl>
                                          <p:spTgt spid="42"/>
                                        </p:tgtEl>
                                        <p:attrNameLst>
                                          <p:attrName>style.rotation</p:attrName>
                                        </p:attrNameLst>
                                      </p:cBhvr>
                                      <p:tavLst>
                                        <p:tav tm="0">
                                          <p:val>
                                            <p:fltVal val="90"/>
                                          </p:val>
                                        </p:tav>
                                        <p:tav tm="100000">
                                          <p:val>
                                            <p:fltVal val="0"/>
                                          </p:val>
                                        </p:tav>
                                      </p:tavLst>
                                    </p:anim>
                                    <p:animEffect filter="fade" transition="in">
                                      <p:cBhvr>
                                        <p:cTn dur="1000" id="79"/>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0"/>
      <p:bldP grpId="0" spid="11"/>
      <p:bldP grpId="0" spid="12"/>
      <p:bldP grpId="0" spid="13"/>
      <p:bldP grpId="0" spid="14"/>
      <p:bldP grpId="0" spid="15"/>
      <p:bldP grpId="0" spid="16"/>
      <p:bldP grpId="0" spid="17"/>
      <p:bldP grpId="0" spid="18"/>
      <p:bldP grpId="0" spid="23"/>
      <p:bldP grpId="0" spid="24"/>
      <p:bldP grpId="0" spid="25"/>
      <p:bldP grpId="0" spid="26"/>
      <p:bldP grpId="0" spid="27"/>
      <p:bldP grpId="0" spid="2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215516" y="199296"/>
            <a:ext cx="8712968" cy="4744908"/>
          </a:xfrm>
          <a:prstGeom prst="rect">
            <a:avLst/>
          </a:prstGeom>
          <a:blipFill dpi="0" rotWithShape="1">
            <a:blip r:embed="rId3">
              <a:extLst>
                <a:ext uri="{BEBA8EAE-BF5A-486C-A8C5-ECC9F3942E4B}">
                  <a14:imgProps>
                    <a14:imgLayer xmlns:d3p1="http://schemas.openxmlformats.org/officeDocument/2006/relationships" d3p1:embed="">
                      <a14:imgEffect>
                        <a14:sharpenSoften amount="50000"/>
                      </a14:imgEffect>
                      <a14:imgEffect>
                        <a14:saturation sat="0"/>
                      </a14:imgEffect>
                      <a14:imgEffect>
                        <a14:brightnessContrast bright="20000" contrast="-20000"/>
                      </a14:imgEffect>
                    </a14:imgLayer>
                  </a14:imgProps>
                </a:ext>
                <a:ext uri="{28A0092B-C50C-407E-A947-70E740481C1C}">
                  <a14:useLocalDpi val="0"/>
                </a:ext>
              </a:extLst>
            </a:blip>
            <a:stretch>
              <a:fillRect l="-1280" r="-1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15516" y="199296"/>
            <a:ext cx="8712968" cy="4744908"/>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2727960" y="1637219"/>
            <a:ext cx="3688080" cy="1097280"/>
          </a:xfrm>
          <a:prstGeom prst="rect">
            <a:avLst/>
          </a:prstGeom>
        </p:spPr>
        <p:txBody>
          <a:bodyPr wrap="none">
            <a:spAutoFit/>
          </a:bodyPr>
          <a:lstStyle/>
          <a:p>
            <a:pPr algn="ctr"/>
            <a:r>
              <a:rPr altLang="en-US" b="1" lang="zh-CN" smtClean="0" spc="300" sz="6600">
                <a:solidFill>
                  <a:schemeClr val="bg1"/>
                </a:solidFill>
                <a:effectLst/>
                <a:latin charset="-122" pitchFamily="34" typeface="微软雅黑"/>
                <a:ea charset="-122" pitchFamily="34" typeface="微软雅黑"/>
              </a:rPr>
              <a:t>感谢聆听</a:t>
            </a:r>
          </a:p>
        </p:txBody>
      </p:sp>
      <p:sp>
        <p:nvSpPr>
          <p:cNvPr id="5" name="矩形 4"/>
          <p:cNvSpPr/>
          <p:nvPr/>
        </p:nvSpPr>
        <p:spPr>
          <a:xfrm>
            <a:off x="3337560" y="2745215"/>
            <a:ext cx="2468880" cy="396240"/>
          </a:xfrm>
          <a:prstGeom prst="rect">
            <a:avLst/>
          </a:prstGeom>
          <a:ln>
            <a:noFill/>
          </a:ln>
        </p:spPr>
        <p:txBody>
          <a:bodyPr wrap="none">
            <a:spAutoFit/>
          </a:bodyPr>
          <a:lstStyle/>
          <a:p>
            <a:pPr algn="ctr"/>
            <a:r>
              <a:rPr altLang="en-US" lang="zh-CN" smtClean="0" sz="2000">
                <a:solidFill>
                  <a:schemeClr val="bg1"/>
                </a:solidFill>
                <a:latin charset="-122" pitchFamily="34" typeface="微软雅黑"/>
                <a:ea charset="-122" pitchFamily="34" typeface="微软雅黑"/>
                <a:cs charset="-122" pitchFamily="34" typeface="Arial Unicode MS"/>
              </a:rPr>
              <a:t>期待我们的深度合作</a:t>
            </a:r>
          </a:p>
        </p:txBody>
      </p:sp>
      <p:sp>
        <p:nvSpPr>
          <p:cNvPr id="6" name="Freeform 29"/>
          <p:cNvSpPr>
            <a:spLocks noEditPoints="1"/>
          </p:cNvSpPr>
          <p:nvPr/>
        </p:nvSpPr>
        <p:spPr bwMode="auto">
          <a:xfrm>
            <a:off x="3984890" y="4597064"/>
            <a:ext cx="222721" cy="278942"/>
          </a:xfrm>
          <a:custGeom>
            <a:gdLst>
              <a:gd fmla="*/ 82914 w 7035" name="T0"/>
              <a:gd fmla="*/ 62447 h 8816" name="T1"/>
              <a:gd fmla="*/ 80094 w 7035" name="T2"/>
              <a:gd fmla="*/ 66892 h 8816" name="T3"/>
              <a:gd fmla="*/ 78719 w 7035" name="T4"/>
              <a:gd fmla="*/ 72781 h 8816" name="T5"/>
              <a:gd fmla="*/ 79581 w 7035" name="T6"/>
              <a:gd fmla="*/ 79042 h 8816" name="T7"/>
              <a:gd fmla="*/ 82821 w 7035" name="T8"/>
              <a:gd fmla="*/ 84674 h 8816" name="T9"/>
              <a:gd fmla="*/ 154689 w 7035" name="T10"/>
              <a:gd fmla="*/ 157083 h 8816" name="T11"/>
              <a:gd fmla="*/ 158440 w 7035" name="T12"/>
              <a:gd fmla="*/ 164112 h 8816" name="T13"/>
              <a:gd fmla="*/ 159932 w 7035" name="T14"/>
              <a:gd fmla="*/ 173980 h 8816" name="T15"/>
              <a:gd fmla="*/ 157625 w 7035" name="T16"/>
              <a:gd fmla="*/ 183709 h 8816" name="T17"/>
              <a:gd fmla="*/ 152218 w 7035" name="T18"/>
              <a:gd fmla="*/ 191483 h 8816" name="T19"/>
              <a:gd fmla="*/ 146299 w 7035" name="T20"/>
              <a:gd fmla="*/ 195929 h 8816" name="T21"/>
              <a:gd fmla="*/ 137887 w 7035" name="T22"/>
              <a:gd fmla="*/ 198815 h 8816" name="T23"/>
              <a:gd fmla="*/ 127913 w 7035" name="T24"/>
              <a:gd fmla="*/ 198582 h 8816" name="T25"/>
              <a:gd fmla="*/ 118615 w 7035" name="T26"/>
              <a:gd fmla="*/ 194532 h 8816" name="T27"/>
              <a:gd fmla="*/ 51011 w 7035" name="T28"/>
              <a:gd fmla="*/ 126895 h 8816" name="T29"/>
              <a:gd fmla="*/ 45675 w 7035" name="T30"/>
              <a:gd fmla="*/ 117585 h 8816" name="T31"/>
              <a:gd fmla="*/ 43647 w 7035" name="T32"/>
              <a:gd fmla="*/ 109555 h 8816" name="T33"/>
              <a:gd fmla="*/ 43344 w 7035" name="T34"/>
              <a:gd fmla="*/ 25486 h 8816" name="T35"/>
              <a:gd fmla="*/ 40455 w 7035" name="T36"/>
              <a:gd fmla="*/ 16874 h 8816" name="T37"/>
              <a:gd fmla="*/ 33720 w 7035" name="T38"/>
              <a:gd fmla="*/ 11079 h 8816" name="T39"/>
              <a:gd fmla="*/ 26380 w 7035" name="T40"/>
              <a:gd fmla="*/ 9403 h 8816" name="T41"/>
              <a:gd fmla="*/ 19039 w 7035" name="T42"/>
              <a:gd fmla="*/ 11079 h 8816" name="T43"/>
              <a:gd fmla="*/ 12304 w 7035" name="T44"/>
              <a:gd fmla="*/ 16874 h 8816" name="T45"/>
              <a:gd fmla="*/ 9415 w 7035" name="T46"/>
              <a:gd fmla="*/ 25463 h 8816" name="T47"/>
              <a:gd fmla="*/ 52759 w 7035" name="T48"/>
              <a:gd fmla="*/ 143118 h 8816" name="T49"/>
              <a:gd fmla="*/ 26100 w 7035" name="T50"/>
              <a:gd fmla="*/ 205192 h 8816" name="T51"/>
              <a:gd fmla="*/ 23 w 7035" name="T52"/>
              <a:gd fmla="*/ 26324 h 8816" name="T53"/>
              <a:gd fmla="*/ 1025 w 7035" name="T54"/>
              <a:gd fmla="*/ 19109 h 8816" name="T55"/>
              <a:gd fmla="*/ 3845 w 7035" name="T56"/>
              <a:gd fmla="*/ 12685 h 8816" name="T57"/>
              <a:gd fmla="*/ 8180 w 7035" name="T58"/>
              <a:gd fmla="*/ 7285 h 8816" name="T59"/>
              <a:gd fmla="*/ 13796 w 7035" name="T60"/>
              <a:gd fmla="*/ 3189 h 8816" name="T61"/>
              <a:gd fmla="*/ 20414 w 7035" name="T62"/>
              <a:gd fmla="*/ 675 h 8816" name="T63"/>
              <a:gd fmla="*/ 26380 w 7035" name="T64"/>
              <a:gd fmla="*/ 0 h 8816" name="T65"/>
              <a:gd fmla="*/ 32345 w 7035" name="T66"/>
              <a:gd fmla="*/ 675 h 8816" name="T67"/>
              <a:gd fmla="*/ 38963 w 7035" name="T68"/>
              <a:gd fmla="*/ 3189 h 8816" name="T69"/>
              <a:gd fmla="*/ 44580 w 7035" name="T70"/>
              <a:gd fmla="*/ 7285 h 8816" name="T71"/>
              <a:gd fmla="*/ 48937 w 7035" name="T72"/>
              <a:gd fmla="*/ 12685 h 8816" name="T73"/>
              <a:gd fmla="*/ 51757 w 7035" name="T74"/>
              <a:gd fmla="*/ 19109 h 8816" name="T75"/>
              <a:gd fmla="*/ 52759 w 7035" name="T76"/>
              <a:gd fmla="*/ 26324 h 8816" name="T77"/>
              <a:gd fmla="*/ 53039 w 7035" name="T78"/>
              <a:gd fmla="*/ 108857 h 8816" name="T79"/>
              <a:gd fmla="*/ 55789 w 7035" name="T80"/>
              <a:gd fmla="*/ 117120 h 8816" name="T81"/>
              <a:gd fmla="*/ 121574 w 7035" name="T82"/>
              <a:gd fmla="*/ 184826 h 8816" name="T83"/>
              <a:gd fmla="*/ 126585 w 7035" name="T84"/>
              <a:gd fmla="*/ 188271 h 8816" name="T85"/>
              <a:gd fmla="*/ 132853 w 7035" name="T86"/>
              <a:gd fmla="*/ 189784 h 8816" name="T87"/>
              <a:gd fmla="*/ 139238 w 7035" name="T88"/>
              <a:gd fmla="*/ 188830 h 8816" name="T89"/>
              <a:gd fmla="*/ 143759 w 7035" name="T90"/>
              <a:gd fmla="*/ 186409 h 8816" name="T91"/>
              <a:gd fmla="*/ 147208 w 7035" name="T92"/>
              <a:gd fmla="*/ 182941 h 8816" name="T93"/>
              <a:gd fmla="*/ 150028 w 7035" name="T94"/>
              <a:gd fmla="*/ 177029 h 8816" name="T95"/>
              <a:gd fmla="*/ 150401 w 7035" name="T96"/>
              <a:gd fmla="*/ 170629 h 8816" name="T97"/>
              <a:gd fmla="*/ 148676 w 7035" name="T98"/>
              <a:gd fmla="*/ 165089 h 8816" name="T99"/>
              <a:gd fmla="*/ 145577 w 7035" name="T100"/>
              <a:gd fmla="*/ 160853 h 8816" name="T101"/>
              <a:gd fmla="*/ 72963 w 7035" name="T102"/>
              <a:gd fmla="*/ 87002 h 8816" name="T103"/>
              <a:gd fmla="*/ 69608 w 7035" name="T104"/>
              <a:gd fmla="*/ 77669 h 8816" name="T105"/>
              <a:gd fmla="*/ 69934 w 7035" name="T106"/>
              <a:gd fmla="*/ 67823 h 8816" name="T107"/>
              <a:gd fmla="*/ 73150 w 7035" name="T108"/>
              <a:gd fmla="*/ 59933 h 8816" name="T109"/>
              <a:gd fmla="*/ 77111 w 7035" name="T110"/>
              <a:gd fmla="*/ 54882 h 8816" name="T111"/>
              <a:gd fmla="*/ 163381 w 7035" name="T112"/>
              <a:gd fmla="*/ 6447 h 8816" name="T113"/>
              <a:gd fmla="*/ 22628 w 7035" name="T114"/>
              <a:gd fmla="*/ 185222 h 8816" name="T115"/>
              <a:gd fmla="*/ 126118 w 7035" name="T116"/>
              <a:gd fmla="*/ 30071 h 881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8816" w="7035">
                <a:moveTo>
                  <a:pt x="4404" y="3894"/>
                </a:moveTo>
                <a:lnTo>
                  <a:pt x="6106" y="2192"/>
                </a:lnTo>
                <a:lnTo>
                  <a:pt x="5692" y="2133"/>
                </a:lnTo>
                <a:lnTo>
                  <a:pt x="5623" y="1642"/>
                </a:lnTo>
                <a:lnTo>
                  <a:pt x="5131" y="1573"/>
                </a:lnTo>
                <a:lnTo>
                  <a:pt x="5074" y="1165"/>
                </a:lnTo>
                <a:lnTo>
                  <a:pt x="3595" y="2644"/>
                </a:lnTo>
                <a:lnTo>
                  <a:pt x="3595" y="2643"/>
                </a:lnTo>
                <a:lnTo>
                  <a:pt x="3586" y="2652"/>
                </a:lnTo>
                <a:lnTo>
                  <a:pt x="3571" y="2668"/>
                </a:lnTo>
                <a:lnTo>
                  <a:pt x="3558" y="2683"/>
                </a:lnTo>
                <a:lnTo>
                  <a:pt x="3543" y="2700"/>
                </a:lnTo>
                <a:lnTo>
                  <a:pt x="3531" y="2717"/>
                </a:lnTo>
                <a:lnTo>
                  <a:pt x="3518" y="2733"/>
                </a:lnTo>
                <a:lnTo>
                  <a:pt x="3506" y="2750"/>
                </a:lnTo>
                <a:lnTo>
                  <a:pt x="3494" y="2768"/>
                </a:lnTo>
                <a:lnTo>
                  <a:pt x="3484" y="2784"/>
                </a:lnTo>
                <a:lnTo>
                  <a:pt x="3473" y="2802"/>
                </a:lnTo>
                <a:lnTo>
                  <a:pt x="3463" y="2820"/>
                </a:lnTo>
                <a:lnTo>
                  <a:pt x="3454" y="2838"/>
                </a:lnTo>
                <a:lnTo>
                  <a:pt x="3445" y="2856"/>
                </a:lnTo>
                <a:lnTo>
                  <a:pt x="3437" y="2874"/>
                </a:lnTo>
                <a:lnTo>
                  <a:pt x="3429" y="2893"/>
                </a:lnTo>
                <a:lnTo>
                  <a:pt x="3422" y="2912"/>
                </a:lnTo>
                <a:lnTo>
                  <a:pt x="3416" y="2931"/>
                </a:lnTo>
                <a:lnTo>
                  <a:pt x="3407" y="2955"/>
                </a:lnTo>
                <a:lnTo>
                  <a:pt x="3401" y="2979"/>
                </a:lnTo>
                <a:lnTo>
                  <a:pt x="3395" y="3004"/>
                </a:lnTo>
                <a:lnTo>
                  <a:pt x="3390" y="3028"/>
                </a:lnTo>
                <a:lnTo>
                  <a:pt x="3385" y="3053"/>
                </a:lnTo>
                <a:lnTo>
                  <a:pt x="3382" y="3077"/>
                </a:lnTo>
                <a:lnTo>
                  <a:pt x="3379" y="3102"/>
                </a:lnTo>
                <a:lnTo>
                  <a:pt x="3378" y="3127"/>
                </a:lnTo>
                <a:lnTo>
                  <a:pt x="3377" y="3152"/>
                </a:lnTo>
                <a:lnTo>
                  <a:pt x="3377" y="3177"/>
                </a:lnTo>
                <a:lnTo>
                  <a:pt x="3378" y="3201"/>
                </a:lnTo>
                <a:lnTo>
                  <a:pt x="3379" y="3226"/>
                </a:lnTo>
                <a:lnTo>
                  <a:pt x="3382" y="3251"/>
                </a:lnTo>
                <a:lnTo>
                  <a:pt x="3385" y="3275"/>
                </a:lnTo>
                <a:lnTo>
                  <a:pt x="3390" y="3300"/>
                </a:lnTo>
                <a:lnTo>
                  <a:pt x="3395" y="3324"/>
                </a:lnTo>
                <a:lnTo>
                  <a:pt x="3400" y="3348"/>
                </a:lnTo>
                <a:lnTo>
                  <a:pt x="3407" y="3372"/>
                </a:lnTo>
                <a:lnTo>
                  <a:pt x="3415" y="3396"/>
                </a:lnTo>
                <a:lnTo>
                  <a:pt x="3423" y="3420"/>
                </a:lnTo>
                <a:lnTo>
                  <a:pt x="3432" y="3443"/>
                </a:lnTo>
                <a:lnTo>
                  <a:pt x="3443" y="3466"/>
                </a:lnTo>
                <a:lnTo>
                  <a:pt x="3453" y="3489"/>
                </a:lnTo>
                <a:lnTo>
                  <a:pt x="3465" y="3511"/>
                </a:lnTo>
                <a:lnTo>
                  <a:pt x="3477" y="3534"/>
                </a:lnTo>
                <a:lnTo>
                  <a:pt x="3491" y="3555"/>
                </a:lnTo>
                <a:lnTo>
                  <a:pt x="3506" y="3577"/>
                </a:lnTo>
                <a:lnTo>
                  <a:pt x="3520" y="3597"/>
                </a:lnTo>
                <a:lnTo>
                  <a:pt x="3537" y="3617"/>
                </a:lnTo>
                <a:lnTo>
                  <a:pt x="3554" y="3638"/>
                </a:lnTo>
                <a:lnTo>
                  <a:pt x="3570" y="3657"/>
                </a:lnTo>
                <a:lnTo>
                  <a:pt x="3589" y="3677"/>
                </a:lnTo>
                <a:lnTo>
                  <a:pt x="6532" y="6626"/>
                </a:lnTo>
                <a:lnTo>
                  <a:pt x="6533" y="6626"/>
                </a:lnTo>
                <a:lnTo>
                  <a:pt x="6533" y="6627"/>
                </a:lnTo>
                <a:lnTo>
                  <a:pt x="6555" y="6650"/>
                </a:lnTo>
                <a:lnTo>
                  <a:pt x="6578" y="6674"/>
                </a:lnTo>
                <a:lnTo>
                  <a:pt x="6599" y="6699"/>
                </a:lnTo>
                <a:lnTo>
                  <a:pt x="6619" y="6723"/>
                </a:lnTo>
                <a:lnTo>
                  <a:pt x="6638" y="6749"/>
                </a:lnTo>
                <a:lnTo>
                  <a:pt x="6657" y="6774"/>
                </a:lnTo>
                <a:lnTo>
                  <a:pt x="6675" y="6800"/>
                </a:lnTo>
                <a:lnTo>
                  <a:pt x="6692" y="6826"/>
                </a:lnTo>
                <a:lnTo>
                  <a:pt x="6708" y="6854"/>
                </a:lnTo>
                <a:lnTo>
                  <a:pt x="6724" y="6881"/>
                </a:lnTo>
                <a:lnTo>
                  <a:pt x="6739" y="6908"/>
                </a:lnTo>
                <a:lnTo>
                  <a:pt x="6752" y="6936"/>
                </a:lnTo>
                <a:lnTo>
                  <a:pt x="6765" y="6964"/>
                </a:lnTo>
                <a:lnTo>
                  <a:pt x="6777" y="6992"/>
                </a:lnTo>
                <a:lnTo>
                  <a:pt x="6789" y="7022"/>
                </a:lnTo>
                <a:lnTo>
                  <a:pt x="6799" y="7051"/>
                </a:lnTo>
                <a:lnTo>
                  <a:pt x="6812" y="7088"/>
                </a:lnTo>
                <a:lnTo>
                  <a:pt x="6823" y="7126"/>
                </a:lnTo>
                <a:lnTo>
                  <a:pt x="6833" y="7165"/>
                </a:lnTo>
                <a:lnTo>
                  <a:pt x="6841" y="7202"/>
                </a:lnTo>
                <a:lnTo>
                  <a:pt x="6848" y="7241"/>
                </a:lnTo>
                <a:lnTo>
                  <a:pt x="6853" y="7279"/>
                </a:lnTo>
                <a:lnTo>
                  <a:pt x="6859" y="7319"/>
                </a:lnTo>
                <a:lnTo>
                  <a:pt x="6862" y="7358"/>
                </a:lnTo>
                <a:lnTo>
                  <a:pt x="6863" y="7396"/>
                </a:lnTo>
                <a:lnTo>
                  <a:pt x="6864" y="7436"/>
                </a:lnTo>
                <a:lnTo>
                  <a:pt x="6863" y="7475"/>
                </a:lnTo>
                <a:lnTo>
                  <a:pt x="6860" y="7514"/>
                </a:lnTo>
                <a:lnTo>
                  <a:pt x="6857" y="7553"/>
                </a:lnTo>
                <a:lnTo>
                  <a:pt x="6851" y="7591"/>
                </a:lnTo>
                <a:lnTo>
                  <a:pt x="6845" y="7630"/>
                </a:lnTo>
                <a:lnTo>
                  <a:pt x="6838" y="7669"/>
                </a:lnTo>
                <a:lnTo>
                  <a:pt x="6828" y="7707"/>
                </a:lnTo>
                <a:lnTo>
                  <a:pt x="6818" y="7745"/>
                </a:lnTo>
                <a:lnTo>
                  <a:pt x="6806" y="7782"/>
                </a:lnTo>
                <a:lnTo>
                  <a:pt x="6794" y="7820"/>
                </a:lnTo>
                <a:lnTo>
                  <a:pt x="6779" y="7857"/>
                </a:lnTo>
                <a:lnTo>
                  <a:pt x="6764" y="7893"/>
                </a:lnTo>
                <a:lnTo>
                  <a:pt x="6746" y="7930"/>
                </a:lnTo>
                <a:lnTo>
                  <a:pt x="6728" y="7965"/>
                </a:lnTo>
                <a:lnTo>
                  <a:pt x="6708" y="7999"/>
                </a:lnTo>
                <a:lnTo>
                  <a:pt x="6688" y="8034"/>
                </a:lnTo>
                <a:lnTo>
                  <a:pt x="6665" y="8068"/>
                </a:lnTo>
                <a:lnTo>
                  <a:pt x="6641" y="8101"/>
                </a:lnTo>
                <a:lnTo>
                  <a:pt x="6616" y="8134"/>
                </a:lnTo>
                <a:lnTo>
                  <a:pt x="6589" y="8165"/>
                </a:lnTo>
                <a:lnTo>
                  <a:pt x="6561" y="8197"/>
                </a:lnTo>
                <a:lnTo>
                  <a:pt x="6533" y="8227"/>
                </a:lnTo>
                <a:lnTo>
                  <a:pt x="6532" y="8227"/>
                </a:lnTo>
                <a:lnTo>
                  <a:pt x="6531" y="8227"/>
                </a:lnTo>
                <a:lnTo>
                  <a:pt x="6508" y="8250"/>
                </a:lnTo>
                <a:lnTo>
                  <a:pt x="6484" y="8272"/>
                </a:lnTo>
                <a:lnTo>
                  <a:pt x="6460" y="8293"/>
                </a:lnTo>
                <a:lnTo>
                  <a:pt x="6435" y="8314"/>
                </a:lnTo>
                <a:lnTo>
                  <a:pt x="6410" y="8332"/>
                </a:lnTo>
                <a:lnTo>
                  <a:pt x="6384" y="8351"/>
                </a:lnTo>
                <a:lnTo>
                  <a:pt x="6358" y="8369"/>
                </a:lnTo>
                <a:lnTo>
                  <a:pt x="6332" y="8387"/>
                </a:lnTo>
                <a:lnTo>
                  <a:pt x="6305" y="8402"/>
                </a:lnTo>
                <a:lnTo>
                  <a:pt x="6278" y="8418"/>
                </a:lnTo>
                <a:lnTo>
                  <a:pt x="6250" y="8433"/>
                </a:lnTo>
                <a:lnTo>
                  <a:pt x="6222" y="8446"/>
                </a:lnTo>
                <a:lnTo>
                  <a:pt x="6194" y="8459"/>
                </a:lnTo>
                <a:lnTo>
                  <a:pt x="6166" y="8471"/>
                </a:lnTo>
                <a:lnTo>
                  <a:pt x="6136" y="8483"/>
                </a:lnTo>
                <a:lnTo>
                  <a:pt x="6107" y="8493"/>
                </a:lnTo>
                <a:lnTo>
                  <a:pt x="6070" y="8506"/>
                </a:lnTo>
                <a:lnTo>
                  <a:pt x="6032" y="8517"/>
                </a:lnTo>
                <a:lnTo>
                  <a:pt x="5995" y="8527"/>
                </a:lnTo>
                <a:lnTo>
                  <a:pt x="5956" y="8535"/>
                </a:lnTo>
                <a:lnTo>
                  <a:pt x="5917" y="8542"/>
                </a:lnTo>
                <a:lnTo>
                  <a:pt x="5879" y="8548"/>
                </a:lnTo>
                <a:lnTo>
                  <a:pt x="5840" y="8553"/>
                </a:lnTo>
                <a:lnTo>
                  <a:pt x="5800" y="8556"/>
                </a:lnTo>
                <a:lnTo>
                  <a:pt x="5762" y="8557"/>
                </a:lnTo>
                <a:lnTo>
                  <a:pt x="5722" y="8558"/>
                </a:lnTo>
                <a:lnTo>
                  <a:pt x="5684" y="8557"/>
                </a:lnTo>
                <a:lnTo>
                  <a:pt x="5644" y="8555"/>
                </a:lnTo>
                <a:lnTo>
                  <a:pt x="5605" y="8551"/>
                </a:lnTo>
                <a:lnTo>
                  <a:pt x="5567" y="8545"/>
                </a:lnTo>
                <a:lnTo>
                  <a:pt x="5528" y="8539"/>
                </a:lnTo>
                <a:lnTo>
                  <a:pt x="5489" y="8532"/>
                </a:lnTo>
                <a:lnTo>
                  <a:pt x="5451" y="8522"/>
                </a:lnTo>
                <a:lnTo>
                  <a:pt x="5413" y="8512"/>
                </a:lnTo>
                <a:lnTo>
                  <a:pt x="5376" y="8500"/>
                </a:lnTo>
                <a:lnTo>
                  <a:pt x="5338" y="8488"/>
                </a:lnTo>
                <a:lnTo>
                  <a:pt x="5302" y="8473"/>
                </a:lnTo>
                <a:lnTo>
                  <a:pt x="5265" y="8458"/>
                </a:lnTo>
                <a:lnTo>
                  <a:pt x="5229" y="8441"/>
                </a:lnTo>
                <a:lnTo>
                  <a:pt x="5193" y="8422"/>
                </a:lnTo>
                <a:lnTo>
                  <a:pt x="5159" y="8402"/>
                </a:lnTo>
                <a:lnTo>
                  <a:pt x="5124" y="8381"/>
                </a:lnTo>
                <a:lnTo>
                  <a:pt x="5090" y="8358"/>
                </a:lnTo>
                <a:lnTo>
                  <a:pt x="5057" y="8336"/>
                </a:lnTo>
                <a:lnTo>
                  <a:pt x="5025" y="8310"/>
                </a:lnTo>
                <a:lnTo>
                  <a:pt x="4993" y="8283"/>
                </a:lnTo>
                <a:lnTo>
                  <a:pt x="4961" y="8256"/>
                </a:lnTo>
                <a:lnTo>
                  <a:pt x="4932" y="8227"/>
                </a:lnTo>
                <a:lnTo>
                  <a:pt x="4932" y="8226"/>
                </a:lnTo>
                <a:lnTo>
                  <a:pt x="2325" y="5605"/>
                </a:lnTo>
                <a:lnTo>
                  <a:pt x="2290" y="5568"/>
                </a:lnTo>
                <a:lnTo>
                  <a:pt x="2254" y="5530"/>
                </a:lnTo>
                <a:lnTo>
                  <a:pt x="2221" y="5492"/>
                </a:lnTo>
                <a:lnTo>
                  <a:pt x="2189" y="5452"/>
                </a:lnTo>
                <a:lnTo>
                  <a:pt x="2158" y="5411"/>
                </a:lnTo>
                <a:lnTo>
                  <a:pt x="2129" y="5371"/>
                </a:lnTo>
                <a:lnTo>
                  <a:pt x="2102" y="5329"/>
                </a:lnTo>
                <a:lnTo>
                  <a:pt x="2075" y="5286"/>
                </a:lnTo>
                <a:lnTo>
                  <a:pt x="2056" y="5254"/>
                </a:lnTo>
                <a:lnTo>
                  <a:pt x="2038" y="5221"/>
                </a:lnTo>
                <a:lnTo>
                  <a:pt x="2020" y="5188"/>
                </a:lnTo>
                <a:lnTo>
                  <a:pt x="2005" y="5156"/>
                </a:lnTo>
                <a:lnTo>
                  <a:pt x="1989" y="5120"/>
                </a:lnTo>
                <a:lnTo>
                  <a:pt x="1973" y="5087"/>
                </a:lnTo>
                <a:lnTo>
                  <a:pt x="1960" y="5052"/>
                </a:lnTo>
                <a:lnTo>
                  <a:pt x="1947" y="5019"/>
                </a:lnTo>
                <a:lnTo>
                  <a:pt x="1937" y="4989"/>
                </a:lnTo>
                <a:lnTo>
                  <a:pt x="1928" y="4958"/>
                </a:lnTo>
                <a:lnTo>
                  <a:pt x="1919" y="4928"/>
                </a:lnTo>
                <a:lnTo>
                  <a:pt x="1911" y="4898"/>
                </a:lnTo>
                <a:lnTo>
                  <a:pt x="1902" y="4867"/>
                </a:lnTo>
                <a:lnTo>
                  <a:pt x="1895" y="4835"/>
                </a:lnTo>
                <a:lnTo>
                  <a:pt x="1889" y="4803"/>
                </a:lnTo>
                <a:lnTo>
                  <a:pt x="1884" y="4772"/>
                </a:lnTo>
                <a:lnTo>
                  <a:pt x="1878" y="4739"/>
                </a:lnTo>
                <a:lnTo>
                  <a:pt x="1873" y="4707"/>
                </a:lnTo>
                <a:lnTo>
                  <a:pt x="1870" y="4673"/>
                </a:lnTo>
                <a:lnTo>
                  <a:pt x="1867" y="4641"/>
                </a:lnTo>
                <a:lnTo>
                  <a:pt x="1864" y="4608"/>
                </a:lnTo>
                <a:lnTo>
                  <a:pt x="1863" y="4573"/>
                </a:lnTo>
                <a:lnTo>
                  <a:pt x="1862" y="4540"/>
                </a:lnTo>
                <a:lnTo>
                  <a:pt x="1862" y="4505"/>
                </a:lnTo>
                <a:lnTo>
                  <a:pt x="1861" y="1132"/>
                </a:lnTo>
                <a:lnTo>
                  <a:pt x="1860" y="1132"/>
                </a:lnTo>
                <a:lnTo>
                  <a:pt x="1860" y="1131"/>
                </a:lnTo>
                <a:lnTo>
                  <a:pt x="1861" y="1131"/>
                </a:lnTo>
                <a:lnTo>
                  <a:pt x="1860" y="1095"/>
                </a:lnTo>
                <a:lnTo>
                  <a:pt x="1857" y="1057"/>
                </a:lnTo>
                <a:lnTo>
                  <a:pt x="1852" y="1022"/>
                </a:lnTo>
                <a:lnTo>
                  <a:pt x="1846" y="985"/>
                </a:lnTo>
                <a:lnTo>
                  <a:pt x="1838" y="951"/>
                </a:lnTo>
                <a:lnTo>
                  <a:pt x="1827" y="916"/>
                </a:lnTo>
                <a:lnTo>
                  <a:pt x="1816" y="882"/>
                </a:lnTo>
                <a:lnTo>
                  <a:pt x="1803" y="849"/>
                </a:lnTo>
                <a:lnTo>
                  <a:pt x="1789" y="817"/>
                </a:lnTo>
                <a:lnTo>
                  <a:pt x="1772" y="786"/>
                </a:lnTo>
                <a:lnTo>
                  <a:pt x="1755" y="755"/>
                </a:lnTo>
                <a:lnTo>
                  <a:pt x="1736" y="725"/>
                </a:lnTo>
                <a:lnTo>
                  <a:pt x="1716" y="697"/>
                </a:lnTo>
                <a:lnTo>
                  <a:pt x="1694" y="669"/>
                </a:lnTo>
                <a:lnTo>
                  <a:pt x="1671" y="643"/>
                </a:lnTo>
                <a:lnTo>
                  <a:pt x="1647" y="617"/>
                </a:lnTo>
                <a:lnTo>
                  <a:pt x="1622" y="593"/>
                </a:lnTo>
                <a:lnTo>
                  <a:pt x="1595" y="570"/>
                </a:lnTo>
                <a:lnTo>
                  <a:pt x="1567" y="549"/>
                </a:lnTo>
                <a:lnTo>
                  <a:pt x="1538" y="528"/>
                </a:lnTo>
                <a:lnTo>
                  <a:pt x="1509" y="509"/>
                </a:lnTo>
                <a:lnTo>
                  <a:pt x="1479" y="492"/>
                </a:lnTo>
                <a:lnTo>
                  <a:pt x="1447" y="476"/>
                </a:lnTo>
                <a:lnTo>
                  <a:pt x="1415" y="460"/>
                </a:lnTo>
                <a:lnTo>
                  <a:pt x="1382" y="448"/>
                </a:lnTo>
                <a:lnTo>
                  <a:pt x="1348" y="436"/>
                </a:lnTo>
                <a:lnTo>
                  <a:pt x="1314" y="427"/>
                </a:lnTo>
                <a:lnTo>
                  <a:pt x="1278" y="419"/>
                </a:lnTo>
                <a:lnTo>
                  <a:pt x="1243" y="412"/>
                </a:lnTo>
                <a:lnTo>
                  <a:pt x="1206" y="407"/>
                </a:lnTo>
                <a:lnTo>
                  <a:pt x="1170" y="404"/>
                </a:lnTo>
                <a:lnTo>
                  <a:pt x="1132" y="403"/>
                </a:lnTo>
                <a:lnTo>
                  <a:pt x="1132" y="404"/>
                </a:lnTo>
                <a:lnTo>
                  <a:pt x="1132" y="403"/>
                </a:lnTo>
                <a:lnTo>
                  <a:pt x="1095" y="404"/>
                </a:lnTo>
                <a:lnTo>
                  <a:pt x="1057" y="407"/>
                </a:lnTo>
                <a:lnTo>
                  <a:pt x="1022" y="412"/>
                </a:lnTo>
                <a:lnTo>
                  <a:pt x="985" y="419"/>
                </a:lnTo>
                <a:lnTo>
                  <a:pt x="951" y="427"/>
                </a:lnTo>
                <a:lnTo>
                  <a:pt x="916" y="436"/>
                </a:lnTo>
                <a:lnTo>
                  <a:pt x="882" y="448"/>
                </a:lnTo>
                <a:lnTo>
                  <a:pt x="849" y="460"/>
                </a:lnTo>
                <a:lnTo>
                  <a:pt x="817" y="476"/>
                </a:lnTo>
                <a:lnTo>
                  <a:pt x="786" y="492"/>
                </a:lnTo>
                <a:lnTo>
                  <a:pt x="755" y="509"/>
                </a:lnTo>
                <a:lnTo>
                  <a:pt x="725" y="528"/>
                </a:lnTo>
                <a:lnTo>
                  <a:pt x="697" y="549"/>
                </a:lnTo>
                <a:lnTo>
                  <a:pt x="669" y="570"/>
                </a:lnTo>
                <a:lnTo>
                  <a:pt x="643" y="593"/>
                </a:lnTo>
                <a:lnTo>
                  <a:pt x="618" y="617"/>
                </a:lnTo>
                <a:lnTo>
                  <a:pt x="593" y="643"/>
                </a:lnTo>
                <a:lnTo>
                  <a:pt x="570" y="669"/>
                </a:lnTo>
                <a:lnTo>
                  <a:pt x="549" y="697"/>
                </a:lnTo>
                <a:lnTo>
                  <a:pt x="528" y="725"/>
                </a:lnTo>
                <a:lnTo>
                  <a:pt x="509" y="755"/>
                </a:lnTo>
                <a:lnTo>
                  <a:pt x="492" y="785"/>
                </a:lnTo>
                <a:lnTo>
                  <a:pt x="476" y="817"/>
                </a:lnTo>
                <a:lnTo>
                  <a:pt x="461" y="849"/>
                </a:lnTo>
                <a:lnTo>
                  <a:pt x="448" y="882"/>
                </a:lnTo>
                <a:lnTo>
                  <a:pt x="436" y="915"/>
                </a:lnTo>
                <a:lnTo>
                  <a:pt x="427" y="950"/>
                </a:lnTo>
                <a:lnTo>
                  <a:pt x="418" y="985"/>
                </a:lnTo>
                <a:lnTo>
                  <a:pt x="412" y="1021"/>
                </a:lnTo>
                <a:lnTo>
                  <a:pt x="407" y="1057"/>
                </a:lnTo>
                <a:lnTo>
                  <a:pt x="404" y="1094"/>
                </a:lnTo>
                <a:lnTo>
                  <a:pt x="404" y="1131"/>
                </a:lnTo>
                <a:lnTo>
                  <a:pt x="404" y="1132"/>
                </a:lnTo>
                <a:lnTo>
                  <a:pt x="404" y="6820"/>
                </a:lnTo>
                <a:lnTo>
                  <a:pt x="739" y="6568"/>
                </a:lnTo>
                <a:lnTo>
                  <a:pt x="1134" y="6867"/>
                </a:lnTo>
                <a:lnTo>
                  <a:pt x="1531" y="6568"/>
                </a:lnTo>
                <a:lnTo>
                  <a:pt x="1860" y="6816"/>
                </a:lnTo>
                <a:lnTo>
                  <a:pt x="1860" y="5749"/>
                </a:lnTo>
                <a:lnTo>
                  <a:pt x="1864" y="5749"/>
                </a:lnTo>
                <a:lnTo>
                  <a:pt x="2264" y="6149"/>
                </a:lnTo>
                <a:lnTo>
                  <a:pt x="2264" y="7260"/>
                </a:lnTo>
                <a:lnTo>
                  <a:pt x="1225" y="8767"/>
                </a:lnTo>
                <a:lnTo>
                  <a:pt x="1217" y="8778"/>
                </a:lnTo>
                <a:lnTo>
                  <a:pt x="1206" y="8787"/>
                </a:lnTo>
                <a:lnTo>
                  <a:pt x="1196" y="8797"/>
                </a:lnTo>
                <a:lnTo>
                  <a:pt x="1183" y="8803"/>
                </a:lnTo>
                <a:lnTo>
                  <a:pt x="1172" y="8808"/>
                </a:lnTo>
                <a:lnTo>
                  <a:pt x="1158" y="8812"/>
                </a:lnTo>
                <a:lnTo>
                  <a:pt x="1146" y="8815"/>
                </a:lnTo>
                <a:lnTo>
                  <a:pt x="1132" y="8816"/>
                </a:lnTo>
                <a:lnTo>
                  <a:pt x="1120" y="8816"/>
                </a:lnTo>
                <a:lnTo>
                  <a:pt x="1106" y="8812"/>
                </a:lnTo>
                <a:lnTo>
                  <a:pt x="1094" y="8809"/>
                </a:lnTo>
                <a:lnTo>
                  <a:pt x="1081" y="8804"/>
                </a:lnTo>
                <a:lnTo>
                  <a:pt x="1069" y="8797"/>
                </a:lnTo>
                <a:lnTo>
                  <a:pt x="1058" y="8788"/>
                </a:lnTo>
                <a:lnTo>
                  <a:pt x="1048" y="8778"/>
                </a:lnTo>
                <a:lnTo>
                  <a:pt x="1038" y="8767"/>
                </a:lnTo>
                <a:lnTo>
                  <a:pt x="0" y="7260"/>
                </a:lnTo>
                <a:lnTo>
                  <a:pt x="0" y="1132"/>
                </a:lnTo>
                <a:lnTo>
                  <a:pt x="0" y="1131"/>
                </a:lnTo>
                <a:lnTo>
                  <a:pt x="1" y="1131"/>
                </a:lnTo>
                <a:lnTo>
                  <a:pt x="1" y="1102"/>
                </a:lnTo>
                <a:lnTo>
                  <a:pt x="2" y="1073"/>
                </a:lnTo>
                <a:lnTo>
                  <a:pt x="4" y="1045"/>
                </a:lnTo>
                <a:lnTo>
                  <a:pt x="6" y="1016"/>
                </a:lnTo>
                <a:lnTo>
                  <a:pt x="9" y="987"/>
                </a:lnTo>
                <a:lnTo>
                  <a:pt x="14" y="959"/>
                </a:lnTo>
                <a:lnTo>
                  <a:pt x="19" y="931"/>
                </a:lnTo>
                <a:lnTo>
                  <a:pt x="24" y="904"/>
                </a:lnTo>
                <a:lnTo>
                  <a:pt x="30" y="876"/>
                </a:lnTo>
                <a:lnTo>
                  <a:pt x="36" y="849"/>
                </a:lnTo>
                <a:lnTo>
                  <a:pt x="44" y="821"/>
                </a:lnTo>
                <a:lnTo>
                  <a:pt x="52" y="795"/>
                </a:lnTo>
                <a:lnTo>
                  <a:pt x="60" y="768"/>
                </a:lnTo>
                <a:lnTo>
                  <a:pt x="70" y="742"/>
                </a:lnTo>
                <a:lnTo>
                  <a:pt x="79" y="716"/>
                </a:lnTo>
                <a:lnTo>
                  <a:pt x="90" y="691"/>
                </a:lnTo>
                <a:lnTo>
                  <a:pt x="100" y="666"/>
                </a:lnTo>
                <a:lnTo>
                  <a:pt x="113" y="641"/>
                </a:lnTo>
                <a:lnTo>
                  <a:pt x="124" y="616"/>
                </a:lnTo>
                <a:lnTo>
                  <a:pt x="138" y="592"/>
                </a:lnTo>
                <a:lnTo>
                  <a:pt x="150" y="568"/>
                </a:lnTo>
                <a:lnTo>
                  <a:pt x="165" y="545"/>
                </a:lnTo>
                <a:lnTo>
                  <a:pt x="178" y="522"/>
                </a:lnTo>
                <a:lnTo>
                  <a:pt x="194" y="499"/>
                </a:lnTo>
                <a:lnTo>
                  <a:pt x="210" y="477"/>
                </a:lnTo>
                <a:lnTo>
                  <a:pt x="225" y="454"/>
                </a:lnTo>
                <a:lnTo>
                  <a:pt x="242" y="433"/>
                </a:lnTo>
                <a:lnTo>
                  <a:pt x="259" y="412"/>
                </a:lnTo>
                <a:lnTo>
                  <a:pt x="277" y="391"/>
                </a:lnTo>
                <a:lnTo>
                  <a:pt x="294" y="371"/>
                </a:lnTo>
                <a:lnTo>
                  <a:pt x="313" y="351"/>
                </a:lnTo>
                <a:lnTo>
                  <a:pt x="332" y="332"/>
                </a:lnTo>
                <a:lnTo>
                  <a:pt x="351" y="313"/>
                </a:lnTo>
                <a:lnTo>
                  <a:pt x="370" y="294"/>
                </a:lnTo>
                <a:lnTo>
                  <a:pt x="391" y="277"/>
                </a:lnTo>
                <a:lnTo>
                  <a:pt x="412" y="259"/>
                </a:lnTo>
                <a:lnTo>
                  <a:pt x="433" y="242"/>
                </a:lnTo>
                <a:lnTo>
                  <a:pt x="455" y="226"/>
                </a:lnTo>
                <a:lnTo>
                  <a:pt x="477" y="209"/>
                </a:lnTo>
                <a:lnTo>
                  <a:pt x="499" y="194"/>
                </a:lnTo>
                <a:lnTo>
                  <a:pt x="522" y="179"/>
                </a:lnTo>
                <a:lnTo>
                  <a:pt x="545" y="164"/>
                </a:lnTo>
                <a:lnTo>
                  <a:pt x="568" y="150"/>
                </a:lnTo>
                <a:lnTo>
                  <a:pt x="592" y="137"/>
                </a:lnTo>
                <a:lnTo>
                  <a:pt x="617" y="124"/>
                </a:lnTo>
                <a:lnTo>
                  <a:pt x="641" y="112"/>
                </a:lnTo>
                <a:lnTo>
                  <a:pt x="666" y="100"/>
                </a:lnTo>
                <a:lnTo>
                  <a:pt x="691" y="90"/>
                </a:lnTo>
                <a:lnTo>
                  <a:pt x="717" y="79"/>
                </a:lnTo>
                <a:lnTo>
                  <a:pt x="742" y="69"/>
                </a:lnTo>
                <a:lnTo>
                  <a:pt x="768" y="61"/>
                </a:lnTo>
                <a:lnTo>
                  <a:pt x="795" y="51"/>
                </a:lnTo>
                <a:lnTo>
                  <a:pt x="821" y="44"/>
                </a:lnTo>
                <a:lnTo>
                  <a:pt x="848" y="37"/>
                </a:lnTo>
                <a:lnTo>
                  <a:pt x="876" y="29"/>
                </a:lnTo>
                <a:lnTo>
                  <a:pt x="904" y="24"/>
                </a:lnTo>
                <a:lnTo>
                  <a:pt x="931" y="19"/>
                </a:lnTo>
                <a:lnTo>
                  <a:pt x="959" y="14"/>
                </a:lnTo>
                <a:lnTo>
                  <a:pt x="987" y="9"/>
                </a:lnTo>
                <a:lnTo>
                  <a:pt x="1016" y="6"/>
                </a:lnTo>
                <a:lnTo>
                  <a:pt x="1045" y="4"/>
                </a:lnTo>
                <a:lnTo>
                  <a:pt x="1074" y="2"/>
                </a:lnTo>
                <a:lnTo>
                  <a:pt x="1103" y="1"/>
                </a:lnTo>
                <a:lnTo>
                  <a:pt x="1132" y="1"/>
                </a:lnTo>
                <a:lnTo>
                  <a:pt x="1132" y="0"/>
                </a:lnTo>
                <a:lnTo>
                  <a:pt x="1132" y="1"/>
                </a:lnTo>
                <a:lnTo>
                  <a:pt x="1162" y="1"/>
                </a:lnTo>
                <a:lnTo>
                  <a:pt x="1191" y="2"/>
                </a:lnTo>
                <a:lnTo>
                  <a:pt x="1220" y="4"/>
                </a:lnTo>
                <a:lnTo>
                  <a:pt x="1248" y="6"/>
                </a:lnTo>
                <a:lnTo>
                  <a:pt x="1276" y="9"/>
                </a:lnTo>
                <a:lnTo>
                  <a:pt x="1304" y="14"/>
                </a:lnTo>
                <a:lnTo>
                  <a:pt x="1333" y="19"/>
                </a:lnTo>
                <a:lnTo>
                  <a:pt x="1361" y="24"/>
                </a:lnTo>
                <a:lnTo>
                  <a:pt x="1388" y="29"/>
                </a:lnTo>
                <a:lnTo>
                  <a:pt x="1415" y="37"/>
                </a:lnTo>
                <a:lnTo>
                  <a:pt x="1442" y="44"/>
                </a:lnTo>
                <a:lnTo>
                  <a:pt x="1469" y="51"/>
                </a:lnTo>
                <a:lnTo>
                  <a:pt x="1495" y="61"/>
                </a:lnTo>
                <a:lnTo>
                  <a:pt x="1522" y="69"/>
                </a:lnTo>
                <a:lnTo>
                  <a:pt x="1548" y="79"/>
                </a:lnTo>
                <a:lnTo>
                  <a:pt x="1573" y="90"/>
                </a:lnTo>
                <a:lnTo>
                  <a:pt x="1599" y="100"/>
                </a:lnTo>
                <a:lnTo>
                  <a:pt x="1623" y="112"/>
                </a:lnTo>
                <a:lnTo>
                  <a:pt x="1648" y="124"/>
                </a:lnTo>
                <a:lnTo>
                  <a:pt x="1672" y="137"/>
                </a:lnTo>
                <a:lnTo>
                  <a:pt x="1696" y="150"/>
                </a:lnTo>
                <a:lnTo>
                  <a:pt x="1719" y="164"/>
                </a:lnTo>
                <a:lnTo>
                  <a:pt x="1743" y="179"/>
                </a:lnTo>
                <a:lnTo>
                  <a:pt x="1765" y="194"/>
                </a:lnTo>
                <a:lnTo>
                  <a:pt x="1788" y="209"/>
                </a:lnTo>
                <a:lnTo>
                  <a:pt x="1810" y="226"/>
                </a:lnTo>
                <a:lnTo>
                  <a:pt x="1832" y="242"/>
                </a:lnTo>
                <a:lnTo>
                  <a:pt x="1852" y="259"/>
                </a:lnTo>
                <a:lnTo>
                  <a:pt x="1873" y="277"/>
                </a:lnTo>
                <a:lnTo>
                  <a:pt x="1893" y="294"/>
                </a:lnTo>
                <a:lnTo>
                  <a:pt x="1913" y="313"/>
                </a:lnTo>
                <a:lnTo>
                  <a:pt x="1933" y="332"/>
                </a:lnTo>
                <a:lnTo>
                  <a:pt x="1952" y="351"/>
                </a:lnTo>
                <a:lnTo>
                  <a:pt x="1969" y="371"/>
                </a:lnTo>
                <a:lnTo>
                  <a:pt x="1988" y="391"/>
                </a:lnTo>
                <a:lnTo>
                  <a:pt x="2005" y="411"/>
                </a:lnTo>
                <a:lnTo>
                  <a:pt x="2023" y="433"/>
                </a:lnTo>
                <a:lnTo>
                  <a:pt x="2039" y="454"/>
                </a:lnTo>
                <a:lnTo>
                  <a:pt x="2055" y="476"/>
                </a:lnTo>
                <a:lnTo>
                  <a:pt x="2071" y="499"/>
                </a:lnTo>
                <a:lnTo>
                  <a:pt x="2085" y="522"/>
                </a:lnTo>
                <a:lnTo>
                  <a:pt x="2100" y="545"/>
                </a:lnTo>
                <a:lnTo>
                  <a:pt x="2113" y="568"/>
                </a:lnTo>
                <a:lnTo>
                  <a:pt x="2127" y="592"/>
                </a:lnTo>
                <a:lnTo>
                  <a:pt x="2139" y="616"/>
                </a:lnTo>
                <a:lnTo>
                  <a:pt x="2152" y="641"/>
                </a:lnTo>
                <a:lnTo>
                  <a:pt x="2163" y="666"/>
                </a:lnTo>
                <a:lnTo>
                  <a:pt x="2175" y="691"/>
                </a:lnTo>
                <a:lnTo>
                  <a:pt x="2185" y="716"/>
                </a:lnTo>
                <a:lnTo>
                  <a:pt x="2195" y="742"/>
                </a:lnTo>
                <a:lnTo>
                  <a:pt x="2204" y="768"/>
                </a:lnTo>
                <a:lnTo>
                  <a:pt x="2212" y="795"/>
                </a:lnTo>
                <a:lnTo>
                  <a:pt x="2221" y="821"/>
                </a:lnTo>
                <a:lnTo>
                  <a:pt x="2228" y="849"/>
                </a:lnTo>
                <a:lnTo>
                  <a:pt x="2234" y="876"/>
                </a:lnTo>
                <a:lnTo>
                  <a:pt x="2241" y="904"/>
                </a:lnTo>
                <a:lnTo>
                  <a:pt x="2246" y="931"/>
                </a:lnTo>
                <a:lnTo>
                  <a:pt x="2250" y="959"/>
                </a:lnTo>
                <a:lnTo>
                  <a:pt x="2254" y="987"/>
                </a:lnTo>
                <a:lnTo>
                  <a:pt x="2257" y="1016"/>
                </a:lnTo>
                <a:lnTo>
                  <a:pt x="2260" y="1045"/>
                </a:lnTo>
                <a:lnTo>
                  <a:pt x="2262" y="1074"/>
                </a:lnTo>
                <a:lnTo>
                  <a:pt x="2263" y="1102"/>
                </a:lnTo>
                <a:lnTo>
                  <a:pt x="2264" y="1131"/>
                </a:lnTo>
                <a:lnTo>
                  <a:pt x="2264" y="1132"/>
                </a:lnTo>
                <a:lnTo>
                  <a:pt x="2264" y="4505"/>
                </a:lnTo>
                <a:lnTo>
                  <a:pt x="2265" y="4530"/>
                </a:lnTo>
                <a:lnTo>
                  <a:pt x="2265" y="4556"/>
                </a:lnTo>
                <a:lnTo>
                  <a:pt x="2266" y="4580"/>
                </a:lnTo>
                <a:lnTo>
                  <a:pt x="2268" y="4605"/>
                </a:lnTo>
                <a:lnTo>
                  <a:pt x="2270" y="4629"/>
                </a:lnTo>
                <a:lnTo>
                  <a:pt x="2273" y="4653"/>
                </a:lnTo>
                <a:lnTo>
                  <a:pt x="2276" y="4677"/>
                </a:lnTo>
                <a:lnTo>
                  <a:pt x="2280" y="4700"/>
                </a:lnTo>
                <a:lnTo>
                  <a:pt x="2290" y="4747"/>
                </a:lnTo>
                <a:lnTo>
                  <a:pt x="2300" y="4793"/>
                </a:lnTo>
                <a:lnTo>
                  <a:pt x="2314" y="4838"/>
                </a:lnTo>
                <a:lnTo>
                  <a:pt x="2328" y="4883"/>
                </a:lnTo>
                <a:lnTo>
                  <a:pt x="2338" y="4909"/>
                </a:lnTo>
                <a:lnTo>
                  <a:pt x="2348" y="4935"/>
                </a:lnTo>
                <a:lnTo>
                  <a:pt x="2359" y="4960"/>
                </a:lnTo>
                <a:lnTo>
                  <a:pt x="2369" y="4983"/>
                </a:lnTo>
                <a:lnTo>
                  <a:pt x="2382" y="5008"/>
                </a:lnTo>
                <a:lnTo>
                  <a:pt x="2394" y="5032"/>
                </a:lnTo>
                <a:lnTo>
                  <a:pt x="2408" y="5056"/>
                </a:lnTo>
                <a:lnTo>
                  <a:pt x="2421" y="5079"/>
                </a:lnTo>
                <a:lnTo>
                  <a:pt x="2441" y="5111"/>
                </a:lnTo>
                <a:lnTo>
                  <a:pt x="2462" y="5142"/>
                </a:lnTo>
                <a:lnTo>
                  <a:pt x="2484" y="5173"/>
                </a:lnTo>
                <a:lnTo>
                  <a:pt x="2507" y="5204"/>
                </a:lnTo>
                <a:lnTo>
                  <a:pt x="2531" y="5234"/>
                </a:lnTo>
                <a:lnTo>
                  <a:pt x="2557" y="5263"/>
                </a:lnTo>
                <a:lnTo>
                  <a:pt x="2583" y="5292"/>
                </a:lnTo>
                <a:lnTo>
                  <a:pt x="2611" y="5320"/>
                </a:lnTo>
                <a:lnTo>
                  <a:pt x="5217" y="7941"/>
                </a:lnTo>
                <a:lnTo>
                  <a:pt x="5237" y="7960"/>
                </a:lnTo>
                <a:lnTo>
                  <a:pt x="5257" y="7978"/>
                </a:lnTo>
                <a:lnTo>
                  <a:pt x="5278" y="7994"/>
                </a:lnTo>
                <a:lnTo>
                  <a:pt x="5298" y="8011"/>
                </a:lnTo>
                <a:lnTo>
                  <a:pt x="5319" y="8026"/>
                </a:lnTo>
                <a:lnTo>
                  <a:pt x="5341" y="8040"/>
                </a:lnTo>
                <a:lnTo>
                  <a:pt x="5363" y="8054"/>
                </a:lnTo>
                <a:lnTo>
                  <a:pt x="5386" y="8066"/>
                </a:lnTo>
                <a:lnTo>
                  <a:pt x="5409" y="8079"/>
                </a:lnTo>
                <a:lnTo>
                  <a:pt x="5432" y="8089"/>
                </a:lnTo>
                <a:lnTo>
                  <a:pt x="5456" y="8100"/>
                </a:lnTo>
                <a:lnTo>
                  <a:pt x="5479" y="8109"/>
                </a:lnTo>
                <a:lnTo>
                  <a:pt x="5503" y="8117"/>
                </a:lnTo>
                <a:lnTo>
                  <a:pt x="5528" y="8125"/>
                </a:lnTo>
                <a:lnTo>
                  <a:pt x="5552" y="8132"/>
                </a:lnTo>
                <a:lnTo>
                  <a:pt x="5577" y="8137"/>
                </a:lnTo>
                <a:lnTo>
                  <a:pt x="5601" y="8142"/>
                </a:lnTo>
                <a:lnTo>
                  <a:pt x="5626" y="8147"/>
                </a:lnTo>
                <a:lnTo>
                  <a:pt x="5651" y="8150"/>
                </a:lnTo>
                <a:lnTo>
                  <a:pt x="5676" y="8152"/>
                </a:lnTo>
                <a:lnTo>
                  <a:pt x="5701" y="8154"/>
                </a:lnTo>
                <a:lnTo>
                  <a:pt x="5727" y="8154"/>
                </a:lnTo>
                <a:lnTo>
                  <a:pt x="5752" y="8154"/>
                </a:lnTo>
                <a:lnTo>
                  <a:pt x="5777" y="8153"/>
                </a:lnTo>
                <a:lnTo>
                  <a:pt x="5803" y="8151"/>
                </a:lnTo>
                <a:lnTo>
                  <a:pt x="5828" y="8149"/>
                </a:lnTo>
                <a:lnTo>
                  <a:pt x="5853" y="8145"/>
                </a:lnTo>
                <a:lnTo>
                  <a:pt x="5878" y="8140"/>
                </a:lnTo>
                <a:lnTo>
                  <a:pt x="5902" y="8134"/>
                </a:lnTo>
                <a:lnTo>
                  <a:pt x="5927" y="8128"/>
                </a:lnTo>
                <a:lnTo>
                  <a:pt x="5951" y="8122"/>
                </a:lnTo>
                <a:lnTo>
                  <a:pt x="5975" y="8113"/>
                </a:lnTo>
                <a:lnTo>
                  <a:pt x="5994" y="8106"/>
                </a:lnTo>
                <a:lnTo>
                  <a:pt x="6011" y="8100"/>
                </a:lnTo>
                <a:lnTo>
                  <a:pt x="6029" y="8091"/>
                </a:lnTo>
                <a:lnTo>
                  <a:pt x="6048" y="8083"/>
                </a:lnTo>
                <a:lnTo>
                  <a:pt x="6066" y="8074"/>
                </a:lnTo>
                <a:lnTo>
                  <a:pt x="6083" y="8064"/>
                </a:lnTo>
                <a:lnTo>
                  <a:pt x="6101" y="8055"/>
                </a:lnTo>
                <a:lnTo>
                  <a:pt x="6119" y="8043"/>
                </a:lnTo>
                <a:lnTo>
                  <a:pt x="6135" y="8033"/>
                </a:lnTo>
                <a:lnTo>
                  <a:pt x="6152" y="8021"/>
                </a:lnTo>
                <a:lnTo>
                  <a:pt x="6169" y="8009"/>
                </a:lnTo>
                <a:lnTo>
                  <a:pt x="6186" y="7996"/>
                </a:lnTo>
                <a:lnTo>
                  <a:pt x="6201" y="7984"/>
                </a:lnTo>
                <a:lnTo>
                  <a:pt x="6217" y="7970"/>
                </a:lnTo>
                <a:lnTo>
                  <a:pt x="6231" y="7956"/>
                </a:lnTo>
                <a:lnTo>
                  <a:pt x="6247" y="7941"/>
                </a:lnTo>
                <a:lnTo>
                  <a:pt x="6266" y="7921"/>
                </a:lnTo>
                <a:lnTo>
                  <a:pt x="6284" y="7901"/>
                </a:lnTo>
                <a:lnTo>
                  <a:pt x="6300" y="7881"/>
                </a:lnTo>
                <a:lnTo>
                  <a:pt x="6317" y="7860"/>
                </a:lnTo>
                <a:lnTo>
                  <a:pt x="6332" y="7839"/>
                </a:lnTo>
                <a:lnTo>
                  <a:pt x="6346" y="7817"/>
                </a:lnTo>
                <a:lnTo>
                  <a:pt x="6360" y="7795"/>
                </a:lnTo>
                <a:lnTo>
                  <a:pt x="6372" y="7772"/>
                </a:lnTo>
                <a:lnTo>
                  <a:pt x="6385" y="7749"/>
                </a:lnTo>
                <a:lnTo>
                  <a:pt x="6395" y="7726"/>
                </a:lnTo>
                <a:lnTo>
                  <a:pt x="6406" y="7702"/>
                </a:lnTo>
                <a:lnTo>
                  <a:pt x="6415" y="7679"/>
                </a:lnTo>
                <a:lnTo>
                  <a:pt x="6423" y="7655"/>
                </a:lnTo>
                <a:lnTo>
                  <a:pt x="6431" y="7630"/>
                </a:lnTo>
                <a:lnTo>
                  <a:pt x="6438" y="7606"/>
                </a:lnTo>
                <a:lnTo>
                  <a:pt x="6443" y="7581"/>
                </a:lnTo>
                <a:lnTo>
                  <a:pt x="6449" y="7557"/>
                </a:lnTo>
                <a:lnTo>
                  <a:pt x="6453" y="7532"/>
                </a:lnTo>
                <a:lnTo>
                  <a:pt x="6456" y="7507"/>
                </a:lnTo>
                <a:lnTo>
                  <a:pt x="6458" y="7482"/>
                </a:lnTo>
                <a:lnTo>
                  <a:pt x="6460" y="7457"/>
                </a:lnTo>
                <a:lnTo>
                  <a:pt x="6460" y="7432"/>
                </a:lnTo>
                <a:lnTo>
                  <a:pt x="6460" y="7406"/>
                </a:lnTo>
                <a:lnTo>
                  <a:pt x="6459" y="7381"/>
                </a:lnTo>
                <a:lnTo>
                  <a:pt x="6457" y="7356"/>
                </a:lnTo>
                <a:lnTo>
                  <a:pt x="6454" y="7331"/>
                </a:lnTo>
                <a:lnTo>
                  <a:pt x="6451" y="7305"/>
                </a:lnTo>
                <a:lnTo>
                  <a:pt x="6445" y="7281"/>
                </a:lnTo>
                <a:lnTo>
                  <a:pt x="6440" y="7256"/>
                </a:lnTo>
                <a:lnTo>
                  <a:pt x="6434" y="7231"/>
                </a:lnTo>
                <a:lnTo>
                  <a:pt x="6427" y="7207"/>
                </a:lnTo>
                <a:lnTo>
                  <a:pt x="6419" y="7183"/>
                </a:lnTo>
                <a:lnTo>
                  <a:pt x="6412" y="7166"/>
                </a:lnTo>
                <a:lnTo>
                  <a:pt x="6405" y="7147"/>
                </a:lnTo>
                <a:lnTo>
                  <a:pt x="6397" y="7129"/>
                </a:lnTo>
                <a:lnTo>
                  <a:pt x="6389" y="7111"/>
                </a:lnTo>
                <a:lnTo>
                  <a:pt x="6380" y="7093"/>
                </a:lnTo>
                <a:lnTo>
                  <a:pt x="6370" y="7075"/>
                </a:lnTo>
                <a:lnTo>
                  <a:pt x="6360" y="7057"/>
                </a:lnTo>
                <a:lnTo>
                  <a:pt x="6349" y="7040"/>
                </a:lnTo>
                <a:lnTo>
                  <a:pt x="6339" y="7023"/>
                </a:lnTo>
                <a:lnTo>
                  <a:pt x="6327" y="7006"/>
                </a:lnTo>
                <a:lnTo>
                  <a:pt x="6315" y="6989"/>
                </a:lnTo>
                <a:lnTo>
                  <a:pt x="6302" y="6974"/>
                </a:lnTo>
                <a:lnTo>
                  <a:pt x="6290" y="6957"/>
                </a:lnTo>
                <a:lnTo>
                  <a:pt x="6276" y="6941"/>
                </a:lnTo>
                <a:lnTo>
                  <a:pt x="6262" y="6927"/>
                </a:lnTo>
                <a:lnTo>
                  <a:pt x="6247" y="6911"/>
                </a:lnTo>
                <a:lnTo>
                  <a:pt x="6247" y="6912"/>
                </a:lnTo>
                <a:lnTo>
                  <a:pt x="6247" y="6911"/>
                </a:lnTo>
                <a:lnTo>
                  <a:pt x="3303" y="3961"/>
                </a:lnTo>
                <a:lnTo>
                  <a:pt x="3275" y="3931"/>
                </a:lnTo>
                <a:lnTo>
                  <a:pt x="3248" y="3900"/>
                </a:lnTo>
                <a:lnTo>
                  <a:pt x="3222" y="3870"/>
                </a:lnTo>
                <a:lnTo>
                  <a:pt x="3197" y="3838"/>
                </a:lnTo>
                <a:lnTo>
                  <a:pt x="3174" y="3805"/>
                </a:lnTo>
                <a:lnTo>
                  <a:pt x="3152" y="3772"/>
                </a:lnTo>
                <a:lnTo>
                  <a:pt x="3131" y="3738"/>
                </a:lnTo>
                <a:lnTo>
                  <a:pt x="3111" y="3704"/>
                </a:lnTo>
                <a:lnTo>
                  <a:pt x="3092" y="3668"/>
                </a:lnTo>
                <a:lnTo>
                  <a:pt x="3076" y="3634"/>
                </a:lnTo>
                <a:lnTo>
                  <a:pt x="3060" y="3597"/>
                </a:lnTo>
                <a:lnTo>
                  <a:pt x="3045" y="3562"/>
                </a:lnTo>
                <a:lnTo>
                  <a:pt x="3033" y="3524"/>
                </a:lnTo>
                <a:lnTo>
                  <a:pt x="3020" y="3488"/>
                </a:lnTo>
                <a:lnTo>
                  <a:pt x="3010" y="3450"/>
                </a:lnTo>
                <a:lnTo>
                  <a:pt x="3001" y="3413"/>
                </a:lnTo>
                <a:lnTo>
                  <a:pt x="2993" y="3375"/>
                </a:lnTo>
                <a:lnTo>
                  <a:pt x="2987" y="3337"/>
                </a:lnTo>
                <a:lnTo>
                  <a:pt x="2982" y="3299"/>
                </a:lnTo>
                <a:lnTo>
                  <a:pt x="2977" y="3260"/>
                </a:lnTo>
                <a:lnTo>
                  <a:pt x="2974" y="3222"/>
                </a:lnTo>
                <a:lnTo>
                  <a:pt x="2973" y="3183"/>
                </a:lnTo>
                <a:lnTo>
                  <a:pt x="2973" y="3145"/>
                </a:lnTo>
                <a:lnTo>
                  <a:pt x="2975" y="3106"/>
                </a:lnTo>
                <a:lnTo>
                  <a:pt x="2977" y="3067"/>
                </a:lnTo>
                <a:lnTo>
                  <a:pt x="2982" y="3029"/>
                </a:lnTo>
                <a:lnTo>
                  <a:pt x="2987" y="2990"/>
                </a:lnTo>
                <a:lnTo>
                  <a:pt x="2993" y="2953"/>
                </a:lnTo>
                <a:lnTo>
                  <a:pt x="3001" y="2914"/>
                </a:lnTo>
                <a:lnTo>
                  <a:pt x="3011" y="2876"/>
                </a:lnTo>
                <a:lnTo>
                  <a:pt x="3021" y="2839"/>
                </a:lnTo>
                <a:lnTo>
                  <a:pt x="3034" y="2801"/>
                </a:lnTo>
                <a:lnTo>
                  <a:pt x="3043" y="2772"/>
                </a:lnTo>
                <a:lnTo>
                  <a:pt x="3055" y="2744"/>
                </a:lnTo>
                <a:lnTo>
                  <a:pt x="3067" y="2715"/>
                </a:lnTo>
                <a:lnTo>
                  <a:pt x="3080" y="2686"/>
                </a:lnTo>
                <a:lnTo>
                  <a:pt x="3093" y="2658"/>
                </a:lnTo>
                <a:lnTo>
                  <a:pt x="3108" y="2630"/>
                </a:lnTo>
                <a:lnTo>
                  <a:pt x="3122" y="2603"/>
                </a:lnTo>
                <a:lnTo>
                  <a:pt x="3139" y="2575"/>
                </a:lnTo>
                <a:lnTo>
                  <a:pt x="3156" y="2549"/>
                </a:lnTo>
                <a:lnTo>
                  <a:pt x="3174" y="2521"/>
                </a:lnTo>
                <a:lnTo>
                  <a:pt x="3192" y="2495"/>
                </a:lnTo>
                <a:lnTo>
                  <a:pt x="3211" y="2470"/>
                </a:lnTo>
                <a:lnTo>
                  <a:pt x="3232" y="2444"/>
                </a:lnTo>
                <a:lnTo>
                  <a:pt x="3253" y="2419"/>
                </a:lnTo>
                <a:lnTo>
                  <a:pt x="3275" y="2395"/>
                </a:lnTo>
                <a:lnTo>
                  <a:pt x="3298" y="2371"/>
                </a:lnTo>
                <a:lnTo>
                  <a:pt x="3298" y="2370"/>
                </a:lnTo>
                <a:lnTo>
                  <a:pt x="3309" y="2360"/>
                </a:lnTo>
                <a:lnTo>
                  <a:pt x="3309" y="2358"/>
                </a:lnTo>
                <a:lnTo>
                  <a:pt x="5101" y="566"/>
                </a:lnTo>
                <a:lnTo>
                  <a:pt x="6905" y="234"/>
                </a:lnTo>
                <a:lnTo>
                  <a:pt x="6918" y="233"/>
                </a:lnTo>
                <a:lnTo>
                  <a:pt x="6932" y="233"/>
                </a:lnTo>
                <a:lnTo>
                  <a:pt x="6944" y="235"/>
                </a:lnTo>
                <a:lnTo>
                  <a:pt x="6958" y="238"/>
                </a:lnTo>
                <a:lnTo>
                  <a:pt x="6969" y="243"/>
                </a:lnTo>
                <a:lnTo>
                  <a:pt x="6981" y="250"/>
                </a:lnTo>
                <a:lnTo>
                  <a:pt x="6992" y="258"/>
                </a:lnTo>
                <a:lnTo>
                  <a:pt x="7002" y="266"/>
                </a:lnTo>
                <a:lnTo>
                  <a:pt x="7011" y="277"/>
                </a:lnTo>
                <a:lnTo>
                  <a:pt x="7018" y="287"/>
                </a:lnTo>
                <a:lnTo>
                  <a:pt x="7025" y="299"/>
                </a:lnTo>
                <a:lnTo>
                  <a:pt x="7030" y="311"/>
                </a:lnTo>
                <a:lnTo>
                  <a:pt x="7033" y="325"/>
                </a:lnTo>
                <a:lnTo>
                  <a:pt x="7035" y="338"/>
                </a:lnTo>
                <a:lnTo>
                  <a:pt x="7035" y="353"/>
                </a:lnTo>
                <a:lnTo>
                  <a:pt x="7034" y="367"/>
                </a:lnTo>
                <a:lnTo>
                  <a:pt x="6702" y="2167"/>
                </a:lnTo>
                <a:lnTo>
                  <a:pt x="4690" y="4179"/>
                </a:lnTo>
                <a:lnTo>
                  <a:pt x="4404" y="3894"/>
                </a:lnTo>
                <a:close/>
                <a:moveTo>
                  <a:pt x="971" y="7958"/>
                </a:moveTo>
                <a:lnTo>
                  <a:pt x="1294" y="7958"/>
                </a:lnTo>
                <a:lnTo>
                  <a:pt x="1825" y="7186"/>
                </a:lnTo>
                <a:lnTo>
                  <a:pt x="1531" y="6965"/>
                </a:lnTo>
                <a:lnTo>
                  <a:pt x="1134" y="7264"/>
                </a:lnTo>
                <a:lnTo>
                  <a:pt x="739" y="6965"/>
                </a:lnTo>
                <a:lnTo>
                  <a:pt x="441" y="7190"/>
                </a:lnTo>
                <a:lnTo>
                  <a:pt x="971" y="7958"/>
                </a:lnTo>
                <a:close/>
                <a:moveTo>
                  <a:pt x="6516" y="953"/>
                </a:moveTo>
                <a:lnTo>
                  <a:pt x="6316" y="753"/>
                </a:lnTo>
                <a:lnTo>
                  <a:pt x="5361" y="928"/>
                </a:lnTo>
                <a:lnTo>
                  <a:pt x="5412" y="1292"/>
                </a:lnTo>
                <a:lnTo>
                  <a:pt x="5904" y="1361"/>
                </a:lnTo>
                <a:lnTo>
                  <a:pt x="5973" y="1853"/>
                </a:lnTo>
                <a:lnTo>
                  <a:pt x="6341" y="1905"/>
                </a:lnTo>
                <a:lnTo>
                  <a:pt x="6516" y="953"/>
                </a:lnTo>
                <a:close/>
              </a:path>
            </a:pathLst>
          </a:custGeom>
          <a:solidFill>
            <a:schemeClr val="bg1"/>
          </a:solidFill>
          <a:ln>
            <a:noFill/>
          </a:ln>
          <a:extLst/>
        </p:spPr>
        <p:txBody>
          <a:bodyPr/>
          <a:lstStyle/>
          <a:p>
            <a:endParaRPr altLang="en-US" lang="zh-CN"/>
          </a:p>
        </p:txBody>
      </p:sp>
      <p:grpSp>
        <p:nvGrpSpPr>
          <p:cNvPr id="7" name="组合 6"/>
          <p:cNvGrpSpPr/>
          <p:nvPr/>
        </p:nvGrpSpPr>
        <p:grpSpPr>
          <a:xfrm>
            <a:off x="4221798" y="4629785"/>
            <a:ext cx="1041704" cy="246221"/>
            <a:chOff x="3851920" y="4558711"/>
            <a:chExt cx="1041704" cy="246221"/>
          </a:xfrm>
        </p:grpSpPr>
        <p:sp>
          <p:nvSpPr>
            <p:cNvPr id="8" name="TextBox 6"/>
            <p:cNvSpPr txBox="1">
              <a:spLocks noChangeArrowheads="1"/>
            </p:cNvSpPr>
            <p:nvPr/>
          </p:nvSpPr>
          <p:spPr bwMode="auto">
            <a:xfrm>
              <a:off x="3851920" y="4558711"/>
              <a:ext cx="79208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charset="0" pitchFamily="34" typeface="Calibri"/>
                  <a:ea charset="-122" typeface="宋体"/>
                </a:defRPr>
              </a:lvl1pPr>
              <a:lvl2pPr>
                <a:defRPr sz="2800">
                  <a:solidFill>
                    <a:schemeClr val="tx1"/>
                  </a:solidFill>
                  <a:latin charset="0" pitchFamily="34" typeface="Calibri"/>
                  <a:ea charset="-122" typeface="宋体"/>
                </a:defRPr>
              </a:lvl2pPr>
              <a:lvl3pPr>
                <a:defRPr sz="2400">
                  <a:solidFill>
                    <a:schemeClr val="tx1"/>
                  </a:solidFill>
                  <a:latin charset="0" pitchFamily="34" typeface="Calibri"/>
                  <a:ea charset="-122" typeface="宋体"/>
                </a:defRPr>
              </a:lvl3pPr>
              <a:lvl4pPr>
                <a:defRPr sz="2000">
                  <a:solidFill>
                    <a:schemeClr val="tx1"/>
                  </a:solidFill>
                  <a:latin charset="0" pitchFamily="34" typeface="Calibri"/>
                  <a:ea charset="-122" typeface="宋体"/>
                </a:defRPr>
              </a:lvl4pPr>
              <a:lvl5pPr>
                <a:defRPr sz="2000">
                  <a:solidFill>
                    <a:schemeClr val="tx1"/>
                  </a:solidFill>
                  <a:latin charset="0" pitchFamily="34" typeface="Calibri"/>
                  <a:ea charset="-122" typeface="宋体"/>
                </a:defRPr>
              </a:lvl5pPr>
              <a:lvl6pPr>
                <a:buFont typeface="Arial"/>
                <a:defRPr sz="2000">
                  <a:solidFill>
                    <a:schemeClr val="tx1"/>
                  </a:solidFill>
                  <a:latin charset="0" pitchFamily="34" typeface="Calibri"/>
                  <a:ea charset="-122" typeface="宋体"/>
                </a:defRPr>
              </a:lvl6pPr>
              <a:lvl7pPr>
                <a:buFont typeface="Arial"/>
                <a:defRPr sz="2000">
                  <a:solidFill>
                    <a:schemeClr val="tx1"/>
                  </a:solidFill>
                  <a:latin charset="0" pitchFamily="34" typeface="Calibri"/>
                  <a:ea charset="-122" typeface="宋体"/>
                </a:defRPr>
              </a:lvl7pPr>
              <a:lvl8pPr>
                <a:buFont typeface="Arial"/>
                <a:defRPr sz="2000">
                  <a:solidFill>
                    <a:schemeClr val="tx1"/>
                  </a:solidFill>
                  <a:latin charset="0" pitchFamily="34" typeface="Calibri"/>
                  <a:ea charset="-122" typeface="宋体"/>
                </a:defRPr>
              </a:lvl8pPr>
              <a:lvl9pPr>
                <a:buFont typeface="Arial"/>
                <a:defRPr sz="2000">
                  <a:solidFill>
                    <a:schemeClr val="tx1"/>
                  </a:solidFill>
                  <a:latin charset="0" pitchFamily="34" typeface="Calibri"/>
                  <a:ea charset="-122" typeface="宋体"/>
                </a:defRPr>
              </a:lvl9pPr>
            </a:lstStyle>
            <a:p>
              <a:r>
                <a:rPr altLang="zh-CN" lang="en-US" smtClean="0" sz="1000">
                  <a:solidFill>
                    <a:schemeClr val="bg1"/>
                  </a:solidFill>
                  <a:latin charset="-122" pitchFamily="34" typeface="微软雅黑"/>
                  <a:ea charset="-122" pitchFamily="34" typeface="微软雅黑"/>
                </a:rPr>
                <a:t>KINGPUB</a:t>
              </a:r>
            </a:p>
          </p:txBody>
        </p:sp>
        <p:sp>
          <p:nvSpPr>
            <p:cNvPr id="9" name="TextBox 6"/>
            <p:cNvSpPr txBox="1">
              <a:spLocks noChangeArrowheads="1"/>
            </p:cNvSpPr>
            <p:nvPr/>
          </p:nvSpPr>
          <p:spPr bwMode="auto">
            <a:xfrm>
              <a:off x="4452979" y="4561642"/>
              <a:ext cx="440644"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charset="0" pitchFamily="34" typeface="Calibri"/>
                  <a:ea charset="-122" typeface="宋体"/>
                </a:defRPr>
              </a:lvl1pPr>
              <a:lvl2pPr>
                <a:defRPr sz="2800">
                  <a:solidFill>
                    <a:schemeClr val="tx1"/>
                  </a:solidFill>
                  <a:latin charset="0" pitchFamily="34" typeface="Calibri"/>
                  <a:ea charset="-122" typeface="宋体"/>
                </a:defRPr>
              </a:lvl2pPr>
              <a:lvl3pPr>
                <a:defRPr sz="2400">
                  <a:solidFill>
                    <a:schemeClr val="tx1"/>
                  </a:solidFill>
                  <a:latin charset="0" pitchFamily="34" typeface="Calibri"/>
                  <a:ea charset="-122" typeface="宋体"/>
                </a:defRPr>
              </a:lvl3pPr>
              <a:lvl4pPr>
                <a:defRPr sz="2000">
                  <a:solidFill>
                    <a:schemeClr val="tx1"/>
                  </a:solidFill>
                  <a:latin charset="0" pitchFamily="34" typeface="Calibri"/>
                  <a:ea charset="-122" typeface="宋体"/>
                </a:defRPr>
              </a:lvl4pPr>
              <a:lvl5pPr>
                <a:defRPr sz="2000">
                  <a:solidFill>
                    <a:schemeClr val="tx1"/>
                  </a:solidFill>
                  <a:latin charset="0" pitchFamily="34" typeface="Calibri"/>
                  <a:ea charset="-122" typeface="宋体"/>
                </a:defRPr>
              </a:lvl5pPr>
              <a:lvl6pPr>
                <a:buFont typeface="Arial"/>
                <a:defRPr sz="2000">
                  <a:solidFill>
                    <a:schemeClr val="tx1"/>
                  </a:solidFill>
                  <a:latin charset="0" pitchFamily="34" typeface="Calibri"/>
                  <a:ea charset="-122" typeface="宋体"/>
                </a:defRPr>
              </a:lvl6pPr>
              <a:lvl7pPr>
                <a:buFont typeface="Arial"/>
                <a:defRPr sz="2000">
                  <a:solidFill>
                    <a:schemeClr val="tx1"/>
                  </a:solidFill>
                  <a:latin charset="0" pitchFamily="34" typeface="Calibri"/>
                  <a:ea charset="-122" typeface="宋体"/>
                </a:defRPr>
              </a:lvl7pPr>
              <a:lvl8pPr>
                <a:buFont typeface="Arial"/>
                <a:defRPr sz="2000">
                  <a:solidFill>
                    <a:schemeClr val="tx1"/>
                  </a:solidFill>
                  <a:latin charset="0" pitchFamily="34" typeface="Calibri"/>
                  <a:ea charset="-122" typeface="宋体"/>
                </a:defRPr>
              </a:lvl8pPr>
              <a:lvl9pPr>
                <a:buFont typeface="Arial"/>
                <a:defRPr sz="2000">
                  <a:solidFill>
                    <a:schemeClr val="tx1"/>
                  </a:solidFill>
                  <a:latin charset="0" pitchFamily="34" typeface="Calibri"/>
                  <a:ea charset="-122" typeface="宋体"/>
                </a:defRPr>
              </a:lvl9pPr>
            </a:lstStyle>
            <a:p>
              <a:r>
                <a:rPr altLang="en-US" lang="zh-CN" smtClean="0" sz="900">
                  <a:solidFill>
                    <a:schemeClr val="bg1"/>
                  </a:solidFill>
                  <a:latin charset="-122" pitchFamily="34" typeface="微软雅黑"/>
                  <a:ea charset="-122" pitchFamily="34" typeface="微软雅黑"/>
                </a:rPr>
                <a:t>作品</a:t>
              </a:r>
            </a:p>
          </p:txBody>
        </p:sp>
      </p:grpSp>
    </p:spTree>
    <p:extLst>
      <p:ext uri="{BB962C8B-B14F-4D97-AF65-F5344CB8AC3E}">
        <p14:creationId val="2585952753"/>
      </p:ext>
    </p:extLst>
  </p:cSld>
  <p:clrMapOvr>
    <a:masterClrMapping/>
  </p:clrMapOvr>
  <mc:AlternateContent>
    <mc:Choice Requires="p14">
      <p:transition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lt">
                                    <p:tmPct val="10000"/>
                                  </p:iterate>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accel="50000" fill="hold" grpId="0" id="9" nodeType="afterEffect" presetClass="entr" presetID="38" presetSubtype="0">
                                  <p:stCondLst>
                                    <p:cond delay="0"/>
                                  </p:stCondLst>
                                  <p:iterate type="lt">
                                    <p:tmPct val="50000"/>
                                  </p:iterate>
                                  <p:childTnLst>
                                    <p:set>
                                      <p:cBhvr>
                                        <p:cTn dur="1" fill="hold" id="10">
                                          <p:stCondLst>
                                            <p:cond delay="0"/>
                                          </p:stCondLst>
                                        </p:cTn>
                                        <p:tgtEl>
                                          <p:spTgt spid="5"/>
                                        </p:tgtEl>
                                        <p:attrNameLst>
                                          <p:attrName>style.visibility</p:attrName>
                                        </p:attrNameLst>
                                      </p:cBhvr>
                                      <p:to>
                                        <p:strVal val="visible"/>
                                      </p:to>
                                    </p:set>
                                    <p:set>
                                      <p:cBhvr>
                                        <p:cTn dur="91" fill="hold" id="11">
                                          <p:stCondLst>
                                            <p:cond delay="0"/>
                                          </p:stCondLst>
                                        </p:cTn>
                                        <p:tgtEl>
                                          <p:spTgt spid="5"/>
                                        </p:tgtEl>
                                        <p:attrNameLst>
                                          <p:attrName>style.rotation</p:attrName>
                                        </p:attrNameLst>
                                      </p:cBhvr>
                                      <p:to>
                                        <p:strVal val="-45.0"/>
                                      </p:to>
                                    </p:set>
                                    <p:anim calcmode="lin" valueType="num">
                                      <p:cBhvr>
                                        <p:cTn dur="91" fill="hold" id="12">
                                          <p:stCondLst>
                                            <p:cond delay="91"/>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dur="91" fill="hold" id="13">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autoRev="1" decel="50000" dur="31" fill="hold" id="14">
                                          <p:stCondLst>
                                            <p:cond delay="91"/>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dur="27" fill="hold" id="15">
                                          <p:stCondLst>
                                            <p:cond delay="173"/>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fill="hold" id="16" nodeType="afterGroup">
                            <p:stCondLst>
                              <p:cond delay="700"/>
                            </p:stCondLst>
                            <p:childTnLst>
                              <p:par>
                                <p:cTn fill="hold" grpId="0" id="17" nodeType="afterEffect" presetClass="entr" presetID="35"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style.rotation</p:attrName>
                                        </p:attrNameLst>
                                      </p:cBhvr>
                                      <p:tavLst>
                                        <p:tav tm="0">
                                          <p:val>
                                            <p:fltVal val="720"/>
                                          </p:val>
                                        </p:tav>
                                        <p:tav tm="100000">
                                          <p:val>
                                            <p:fltVal val="0"/>
                                          </p:val>
                                        </p:tav>
                                      </p:tavLst>
                                    </p:anim>
                                    <p:anim calcmode="lin" valueType="num">
                                      <p:cBhvr>
                                        <p:cTn dur="1000" fill="hold" id="21"/>
                                        <p:tgtEl>
                                          <p:spTgt spid="6"/>
                                        </p:tgtEl>
                                        <p:attrNameLst>
                                          <p:attrName>ppt_h</p:attrName>
                                        </p:attrNameLst>
                                      </p:cBhvr>
                                      <p:tavLst>
                                        <p:tav tm="0">
                                          <p:val>
                                            <p:fltVal val="0"/>
                                          </p:val>
                                        </p:tav>
                                        <p:tav tm="100000">
                                          <p:val>
                                            <p:strVal val="#ppt_h"/>
                                          </p:val>
                                        </p:tav>
                                      </p:tavLst>
                                    </p:anim>
                                    <p:anim calcmode="lin" valueType="num">
                                      <p:cBhvr>
                                        <p:cTn dur="1000" fill="hold" id="22"/>
                                        <p:tgtEl>
                                          <p:spTgt spid="6"/>
                                        </p:tgtEl>
                                        <p:attrNameLst>
                                          <p:attrName>ppt_w</p:attrName>
                                        </p:attrNameLst>
                                      </p:cBhvr>
                                      <p:tavLst>
                                        <p:tav tm="0">
                                          <p:val>
                                            <p:fltVal val="0"/>
                                          </p:val>
                                        </p:tav>
                                        <p:tav tm="100000">
                                          <p:val>
                                            <p:strVal val="#ppt_w"/>
                                          </p:val>
                                        </p:tav>
                                      </p:tavLst>
                                    </p:anim>
                                  </p:childTnLst>
                                </p:cTn>
                              </p:par>
                            </p:childTnLst>
                          </p:cTn>
                        </p:par>
                        <p:par>
                          <p:cTn fill="hold" id="23" nodeType="afterGroup">
                            <p:stCondLst>
                              <p:cond delay="1700"/>
                            </p:stCondLst>
                            <p:childTnLst>
                              <p:par>
                                <p:cTn fill="hold" id="24" nodeType="afterEffect" presetClass="entr" presetID="10" presetSubtype="0">
                                  <p:stCondLst>
                                    <p:cond delay="0"/>
                                  </p:stCondLst>
                                  <p:childTnLst>
                                    <p:set>
                                      <p:cBhvr>
                                        <p:cTn dur="1" fill="hold" id="25">
                                          <p:stCondLst>
                                            <p:cond delay="0"/>
                                          </p:stCondLst>
                                        </p:cTn>
                                        <p:tgtEl>
                                          <p:spTgt spid="7"/>
                                        </p:tgtEl>
                                        <p:attrNameLst>
                                          <p:attrName>style.visibility</p:attrName>
                                        </p:attrNameLst>
                                      </p:cBhvr>
                                      <p:to>
                                        <p:strVal val="visible"/>
                                      </p:to>
                                    </p:set>
                                    <p:animEffect filter="fade" transition="in">
                                      <p:cBhvr>
                                        <p:cTn dur="2000" id="26"/>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0" y="0"/>
            <a:ext cx="216245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3"/>
          <p:cNvSpPr>
            <a:spLocks noChangeArrowheads="1"/>
          </p:cNvSpPr>
          <p:nvPr/>
        </p:nvSpPr>
        <p:spPr bwMode="auto">
          <a:xfrm>
            <a:off x="4768974" y="766816"/>
            <a:ext cx="2016224" cy="2312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mtClean="0" sz="1400">
                <a:latin charset="-122" pitchFamily="34" typeface="微软雅黑"/>
                <a:ea charset="-122" pitchFamily="34" typeface="微软雅黑"/>
                <a:cs charset="0" pitchFamily="34" typeface="Arial"/>
              </a:rPr>
              <a:t>输入名字</a:t>
            </a:r>
          </a:p>
          <a:p>
            <a:pPr algn="just">
              <a:lnSpc>
                <a:spcPct val="150000"/>
              </a:lnSpc>
            </a:pPr>
            <a:r>
              <a:rPr altLang="en-US" b="1" lang="zh-CN" smtClean="0" sz="1400">
                <a:latin charset="-122" pitchFamily="34" typeface="微软雅黑"/>
                <a:ea charset="-122" pitchFamily="34" typeface="微软雅黑"/>
                <a:cs charset="0" pitchFamily="34" typeface="Arial"/>
              </a:rPr>
              <a:t>这里输入主要供职经历</a:t>
            </a:r>
          </a:p>
          <a:p>
            <a:pPr algn="just">
              <a:lnSpc>
                <a:spcPct val="150000"/>
              </a:lnSpc>
            </a:pPr>
            <a:r>
              <a:rPr altLang="en-US" b="1" lang="zh-CN" smtClean="0" sz="1400">
                <a:latin charset="-122" pitchFamily="34" typeface="微软雅黑"/>
                <a:ea charset="-122" pitchFamily="34" typeface="微软雅黑"/>
                <a:cs charset="0" pitchFamily="34" typeface="Arial"/>
              </a:rPr>
              <a:t>个人发展历程</a:t>
            </a:r>
          </a:p>
          <a:p>
            <a:pPr algn="just">
              <a:lnSpc>
                <a:spcPct val="150000"/>
              </a:lnSpc>
            </a:pPr>
            <a:r>
              <a:rPr altLang="en-US" b="1" lang="zh-CN" smtClean="0" sz="1400">
                <a:latin charset="-122" pitchFamily="34" typeface="微软雅黑"/>
                <a:ea charset="-122" pitchFamily="34" typeface="微软雅黑"/>
                <a:cs charset="0" pitchFamily="34" typeface="Arial"/>
              </a:rPr>
              <a:t>曾经供职过的公司</a:t>
            </a:r>
          </a:p>
          <a:p>
            <a:pPr algn="just">
              <a:lnSpc>
                <a:spcPct val="150000"/>
              </a:lnSpc>
            </a:pPr>
            <a:r>
              <a:rPr altLang="en-US" b="1" lang="zh-CN" smtClean="0" sz="1400">
                <a:latin charset="-122" pitchFamily="34" typeface="微软雅黑"/>
                <a:ea charset="-122" pitchFamily="34" typeface="微软雅黑"/>
                <a:cs charset="0" pitchFamily="34" typeface="Arial"/>
              </a:rPr>
              <a:t>服务过哪些大品牌</a:t>
            </a:r>
          </a:p>
          <a:p>
            <a:pPr algn="just">
              <a:lnSpc>
                <a:spcPct val="150000"/>
              </a:lnSpc>
            </a:pPr>
            <a:r>
              <a:rPr altLang="en-US" b="1" lang="zh-CN" smtClean="0" sz="1400">
                <a:latin charset="-122" pitchFamily="34" typeface="微软雅黑"/>
                <a:ea charset="-122" pitchFamily="34" typeface="微软雅黑"/>
                <a:cs charset="0" pitchFamily="34" typeface="Arial"/>
              </a:rPr>
              <a:t>基本的项目经验</a:t>
            </a:r>
          </a:p>
          <a:p>
            <a:pPr algn="just">
              <a:lnSpc>
                <a:spcPct val="150000"/>
              </a:lnSpc>
            </a:pPr>
            <a:r>
              <a:rPr altLang="en-US" b="1" lang="zh-CN" smtClean="0" sz="1400">
                <a:latin charset="-122" pitchFamily="34" typeface="微软雅黑"/>
                <a:ea charset="-122" pitchFamily="34" typeface="微软雅黑"/>
                <a:cs charset="0" pitchFamily="34" typeface="Arial"/>
              </a:rPr>
              <a:t>个人打基本观点座右铭</a:t>
            </a:r>
          </a:p>
        </p:txBody>
      </p:sp>
      <p:sp>
        <p:nvSpPr>
          <p:cNvPr id="16" name="矩形 15"/>
          <p:cNvSpPr>
            <a:spLocks noChangeArrowheads="1"/>
          </p:cNvSpPr>
          <p:nvPr/>
        </p:nvSpPr>
        <p:spPr bwMode="auto">
          <a:xfrm>
            <a:off x="1043574" y="1255008"/>
            <a:ext cx="5334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z="1400">
                <a:solidFill>
                  <a:schemeClr val="bg1"/>
                </a:solidFill>
                <a:latin charset="-122" pitchFamily="34" typeface="微软雅黑"/>
                <a:ea charset="-122" pitchFamily="34" typeface="微软雅黑"/>
              </a:rPr>
              <a:t>总经理</a:t>
            </a:r>
          </a:p>
        </p:txBody>
      </p:sp>
      <p:sp>
        <p:nvSpPr>
          <p:cNvPr id="17" name="矩形 16"/>
          <p:cNvSpPr>
            <a:spLocks noChangeArrowheads="1"/>
          </p:cNvSpPr>
          <p:nvPr/>
        </p:nvSpPr>
        <p:spPr bwMode="auto">
          <a:xfrm>
            <a:off x="864038" y="2928746"/>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mtClean="0" sz="1400">
                <a:solidFill>
                  <a:schemeClr val="bg1"/>
                </a:solidFill>
                <a:latin charset="-122" pitchFamily="34" typeface="微软雅黑"/>
                <a:ea charset="-122" pitchFamily="34" typeface="微软雅黑"/>
              </a:rPr>
              <a:t>设计总监</a:t>
            </a:r>
          </a:p>
        </p:txBody>
      </p:sp>
      <p:sp>
        <p:nvSpPr>
          <p:cNvPr id="18" name="TextBox 3"/>
          <p:cNvSpPr>
            <a:spLocks noChangeArrowheads="1"/>
          </p:cNvSpPr>
          <p:nvPr/>
        </p:nvSpPr>
        <p:spPr bwMode="auto">
          <a:xfrm>
            <a:off x="4768974" y="2864311"/>
            <a:ext cx="2016224" cy="2632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mtClean="0" sz="1400">
                <a:latin charset="-122" pitchFamily="34" typeface="微软雅黑"/>
                <a:ea charset="-122" pitchFamily="34" typeface="微软雅黑"/>
                <a:cs charset="0" pitchFamily="34" typeface="Arial"/>
              </a:rPr>
              <a:t>输入名字</a:t>
            </a:r>
          </a:p>
          <a:p>
            <a:pPr algn="just">
              <a:lnSpc>
                <a:spcPct val="150000"/>
              </a:lnSpc>
            </a:pPr>
            <a:r>
              <a:rPr altLang="en-US" b="1" lang="zh-CN" smtClean="0" sz="1400">
                <a:latin charset="-122" pitchFamily="34" typeface="微软雅黑"/>
                <a:ea charset="-122" pitchFamily="34" typeface="微软雅黑"/>
                <a:cs charset="0" pitchFamily="34" typeface="Arial"/>
              </a:rPr>
              <a:t>这里输入主要供职经历</a:t>
            </a:r>
          </a:p>
          <a:p>
            <a:pPr algn="just">
              <a:lnSpc>
                <a:spcPct val="150000"/>
              </a:lnSpc>
            </a:pPr>
            <a:r>
              <a:rPr altLang="en-US" b="1" lang="zh-CN" smtClean="0" sz="1400">
                <a:latin charset="-122" pitchFamily="34" typeface="微软雅黑"/>
                <a:ea charset="-122" pitchFamily="34" typeface="微软雅黑"/>
                <a:cs charset="0" pitchFamily="34" typeface="Arial"/>
              </a:rPr>
              <a:t>个人发展历程</a:t>
            </a:r>
          </a:p>
          <a:p>
            <a:pPr algn="just">
              <a:lnSpc>
                <a:spcPct val="150000"/>
              </a:lnSpc>
            </a:pPr>
            <a:r>
              <a:rPr altLang="en-US" b="1" lang="zh-CN" smtClean="0" sz="1400">
                <a:latin charset="-122" pitchFamily="34" typeface="微软雅黑"/>
                <a:ea charset="-122" pitchFamily="34" typeface="微软雅黑"/>
                <a:cs charset="0" pitchFamily="34" typeface="Arial"/>
              </a:rPr>
              <a:t>曾经供职过的公司</a:t>
            </a:r>
          </a:p>
          <a:p>
            <a:pPr algn="just">
              <a:lnSpc>
                <a:spcPct val="150000"/>
              </a:lnSpc>
            </a:pPr>
            <a:r>
              <a:rPr altLang="en-US" b="1" lang="zh-CN" smtClean="0" sz="1400">
                <a:latin charset="-122" pitchFamily="34" typeface="微软雅黑"/>
                <a:ea charset="-122" pitchFamily="34" typeface="微软雅黑"/>
                <a:cs charset="0" pitchFamily="34" typeface="Arial"/>
              </a:rPr>
              <a:t>服务过哪些大品牌</a:t>
            </a:r>
          </a:p>
          <a:p>
            <a:pPr algn="just">
              <a:lnSpc>
                <a:spcPct val="150000"/>
              </a:lnSpc>
            </a:pPr>
            <a:r>
              <a:rPr altLang="en-US" b="1" lang="zh-CN" smtClean="0" sz="1400">
                <a:latin charset="-122" pitchFamily="34" typeface="微软雅黑"/>
                <a:ea charset="-122" pitchFamily="34" typeface="微软雅黑"/>
                <a:cs charset="0" pitchFamily="34" typeface="Arial"/>
              </a:rPr>
              <a:t>基本的项目经验</a:t>
            </a:r>
          </a:p>
          <a:p>
            <a:pPr algn="just">
              <a:lnSpc>
                <a:spcPct val="150000"/>
              </a:lnSpc>
            </a:pPr>
            <a:r>
              <a:rPr altLang="en-US" b="1" lang="zh-CN" smtClean="0" sz="1400">
                <a:latin charset="-122" pitchFamily="34" typeface="微软雅黑"/>
                <a:ea charset="-122" pitchFamily="34" typeface="微软雅黑"/>
                <a:cs charset="0" pitchFamily="34" typeface="Arial"/>
              </a:rPr>
              <a:t>设计过的项目名称</a:t>
            </a:r>
          </a:p>
          <a:p>
            <a:pPr algn="just">
              <a:lnSpc>
                <a:spcPct val="150000"/>
              </a:lnSpc>
            </a:pPr>
            <a:r>
              <a:rPr altLang="en-US" b="1" lang="zh-CN" smtClean="0" sz="1400">
                <a:latin charset="-122" pitchFamily="34" typeface="微软雅黑"/>
                <a:ea charset="-122" pitchFamily="34" typeface="微软雅黑"/>
                <a:cs charset="0" pitchFamily="34" typeface="Arial"/>
              </a:rPr>
              <a:t>广告语似的设计观点</a:t>
            </a:r>
          </a:p>
        </p:txBody>
      </p:sp>
      <p:grpSp>
        <p:nvGrpSpPr>
          <p:cNvPr id="19" name="组合 18"/>
          <p:cNvGrpSpPr/>
          <p:nvPr/>
        </p:nvGrpSpPr>
        <p:grpSpPr>
          <a:xfrm>
            <a:off x="2207394" y="1308348"/>
            <a:ext cx="2375755" cy="1182837"/>
            <a:chOff x="2154436" y="1144563"/>
            <a:chExt cx="2375755" cy="1182837"/>
          </a:xfrm>
        </p:grpSpPr>
        <p:sp>
          <p:nvSpPr>
            <p:cNvPr id="11" name="矩形 10"/>
            <p:cNvSpPr/>
            <p:nvPr/>
          </p:nvSpPr>
          <p:spPr>
            <a:xfrm>
              <a:off x="2154436" y="1144563"/>
              <a:ext cx="1182836" cy="11828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154436" y="1144563"/>
              <a:ext cx="2365672" cy="11828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working\出售图设计\PPT模板\求职简历PPT\素材\女性形象02.jpg" id="1026" name="Picture 2"/>
            <p:cNvPicPr>
              <a:picLocks noChangeArrowheads="1" noChangeAspect="1"/>
            </p:cNvPicPr>
            <p:nvPr/>
          </p:nvPicPr>
          <p:blipFill>
            <a:blip r:embed="rId3">
              <a:extLst>
                <a:ext uri="{28A0092B-C50C-407E-A947-70E740481C1C}">
                  <a14:useLocalDpi val="0"/>
                </a:ext>
              </a:extLst>
            </a:blip>
            <a:srcRect b="55752" t="8398"/>
            <a:stretch>
              <a:fillRect/>
            </a:stretch>
          </p:blipFill>
          <p:spPr bwMode="auto">
            <a:xfrm>
              <a:off x="2154436" y="1144564"/>
              <a:ext cx="2375755" cy="1182836"/>
            </a:xfrm>
            <a:prstGeom prst="rect">
              <a:avLst/>
            </a:prstGeom>
            <a:noFill/>
            <a:extLst>
              <a:ext uri="{909E8E84-426E-40DD-AFC4-6F175D3DCCD1}">
                <a14:hiddenFill>
                  <a:solidFill>
                    <a:srgbClr val="FFFFFF"/>
                  </a:solidFill>
                </a14:hiddenFill>
              </a:ext>
            </a:extLst>
          </p:spPr>
        </p:pic>
      </p:grpSp>
      <p:grpSp>
        <p:nvGrpSpPr>
          <p:cNvPr id="20" name="组合 19"/>
          <p:cNvGrpSpPr/>
          <p:nvPr/>
        </p:nvGrpSpPr>
        <p:grpSpPr>
          <a:xfrm>
            <a:off x="2207394" y="2979885"/>
            <a:ext cx="2365672" cy="1182836"/>
            <a:chOff x="2154436" y="2816100"/>
            <a:chExt cx="2365672" cy="1182836"/>
          </a:xfrm>
        </p:grpSpPr>
        <p:sp>
          <p:nvSpPr>
            <p:cNvPr id="12" name="矩形 11"/>
            <p:cNvSpPr/>
            <p:nvPr/>
          </p:nvSpPr>
          <p:spPr>
            <a:xfrm>
              <a:off x="2154436" y="2816100"/>
              <a:ext cx="1182836" cy="11828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2154436" y="2816100"/>
              <a:ext cx="2365672" cy="11828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working\出售图设计\PPT模板\求职简历PPT\素材\个人形象照.jpg" id="1027" name="Picture 3"/>
            <p:cNvPicPr>
              <a:picLocks noChangeArrowheads="1" noChangeAspect="1"/>
            </p:cNvPicPr>
            <p:nvPr/>
          </p:nvPicPr>
          <p:blipFill>
            <a:blip r:embed="rId4">
              <a:extLst>
                <a:ext uri="{28A0092B-C50C-407E-A947-70E740481C1C}">
                  <a14:useLocalDpi val="0"/>
                </a:ext>
              </a:extLst>
            </a:blip>
            <a:srcRect b="70543" l="20418" t="3859"/>
            <a:stretch>
              <a:fillRect/>
            </a:stretch>
          </p:blipFill>
          <p:spPr bwMode="auto">
            <a:xfrm>
              <a:off x="2154436" y="2816100"/>
              <a:ext cx="2365672" cy="1182836"/>
            </a:xfrm>
            <a:prstGeom prst="rect">
              <a:avLst/>
            </a:prstGeom>
            <a:noFill/>
            <a:extLst>
              <a:ext uri="{909E8E84-426E-40DD-AFC4-6F175D3DCCD1}">
                <a14:hiddenFill>
                  <a:solidFill>
                    <a:srgbClr val="FFFFFF"/>
                  </a:solidFill>
                </a14:hiddenFill>
              </a:ext>
            </a:extLst>
          </p:spPr>
        </p:pic>
      </p:grpSp>
      <p:sp>
        <p:nvSpPr>
          <p:cNvPr id="21" name="TextBox 20"/>
          <p:cNvSpPr txBox="1">
            <a:spLocks noChangeArrowheads="1"/>
          </p:cNvSpPr>
          <p:nvPr/>
        </p:nvSpPr>
        <p:spPr bwMode="auto">
          <a:xfrm>
            <a:off x="-12128" y="-67018"/>
            <a:ext cx="2173287"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r>
              <a:rPr altLang="zh-CN" lang="en-US" smtClean="0" spc="-300" sz="4100">
                <a:solidFill>
                  <a:schemeClr val="bg1"/>
                </a:solidFill>
                <a:latin charset="0" pitchFamily="34" typeface="Verdana"/>
                <a:ea charset="0" pitchFamily="34" typeface="Verdana"/>
                <a:cs charset="0" pitchFamily="34" typeface="Verdana"/>
              </a:rPr>
              <a:t>Our team</a:t>
            </a:r>
          </a:p>
        </p:txBody>
      </p:sp>
      <p:sp>
        <p:nvSpPr>
          <p:cNvPr id="22" name="矩形 21"/>
          <p:cNvSpPr>
            <a:spLocks noChangeArrowheads="1"/>
          </p:cNvSpPr>
          <p:nvPr/>
        </p:nvSpPr>
        <p:spPr bwMode="auto">
          <a:xfrm>
            <a:off x="2256164" y="474787"/>
            <a:ext cx="12700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b="1" lang="zh-CN" smtClean="0" sz="2000">
                <a:latin charset="-122" pitchFamily="34" typeface="微软雅黑"/>
                <a:ea charset="-122" pitchFamily="34" typeface="微软雅黑"/>
                <a:cs charset="-122" pitchFamily="34" typeface="Arial Unicode MS"/>
              </a:rPr>
              <a:t>我们的团队</a:t>
            </a:r>
          </a:p>
        </p:txBody>
      </p:sp>
      <p:cxnSp>
        <p:nvCxnSpPr>
          <p:cNvPr id="27" name="直接连接符 26"/>
          <p:cNvCxnSpPr/>
          <p:nvPr/>
        </p:nvCxnSpPr>
        <p:spPr>
          <a:xfrm flipH="1">
            <a:off x="2200138" y="0"/>
            <a:ext cx="0" cy="5143500"/>
          </a:xfrm>
          <a:prstGeom prst="line">
            <a:avLst/>
          </a:prstGeom>
          <a:ln w="9525">
            <a:solidFill>
              <a:schemeClr val="bg1">
                <a:lumMod val="50000"/>
              </a:schemeClr>
            </a:solidFill>
            <a:prstDash val="solid"/>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773074" y="1308348"/>
            <a:ext cx="30210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773074" y="2979885"/>
            <a:ext cx="30210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253416" y="2656958"/>
            <a:ext cx="890584" cy="126000"/>
            <a:chOff x="8253416" y="2656958"/>
            <a:chExt cx="890584" cy="126000"/>
          </a:xfrm>
          <a:solidFill>
            <a:schemeClr val="bg1">
              <a:lumMod val="50000"/>
            </a:schemeClr>
          </a:solidFill>
        </p:grpSpPr>
        <p:cxnSp>
          <p:nvCxnSpPr>
            <p:cNvPr id="26" name="直接连接符 25"/>
            <p:cNvCxnSpPr/>
            <p:nvPr/>
          </p:nvCxnSpPr>
          <p:spPr>
            <a:xfrm>
              <a:off x="8316416" y="2719958"/>
              <a:ext cx="827584" cy="0"/>
            </a:xfrm>
            <a:prstGeom prst="line">
              <a:avLst/>
            </a:prstGeom>
            <a:grpFill/>
            <a:ln>
              <a:solidFill>
                <a:srgbClr val="F60000"/>
              </a:solidFill>
            </a:ln>
          </p:spPr>
          <p:style>
            <a:lnRef idx="1">
              <a:schemeClr val="accent1"/>
            </a:lnRef>
            <a:fillRef idx="0">
              <a:schemeClr val="accent1"/>
            </a:fillRef>
            <a:effectRef idx="0">
              <a:schemeClr val="accent1"/>
            </a:effectRef>
            <a:fontRef idx="minor">
              <a:schemeClr val="tx1"/>
            </a:fontRef>
          </p:style>
        </p:cxnSp>
        <p:sp>
          <p:nvSpPr>
            <p:cNvPr id="29" name="椭圆 28"/>
            <p:cNvSpPr>
              <a:spLocks noChangeAspect="1"/>
            </p:cNvSpPr>
            <p:nvPr/>
          </p:nvSpPr>
          <p:spPr>
            <a:xfrm>
              <a:off x="8253416" y="2656958"/>
              <a:ext cx="126000" cy="126000"/>
            </a:xfrm>
            <a:prstGeom prst="ellipse">
              <a:avLst/>
            </a:prstGeom>
            <a:solidFill>
              <a:srgbClr val="F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grpSp>
    </p:spTree>
    <p:extLst>
      <p:ext uri="{BB962C8B-B14F-4D97-AF65-F5344CB8AC3E}">
        <p14:creationId val="1941337368"/>
      </p:ext>
    </p:extLst>
  </p:cSld>
  <p:clrMapOvr>
    <a:masterClrMapping/>
  </p:clrMapOvr>
  <p:transition advClick="0" advTm="6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id="7"/>
                                        <p:tgtEl>
                                          <p:spTgt spid="21"/>
                                        </p:tgtEl>
                                        <p:attrNameLst>
                                          <p:attrName>ppt_x</p:attrName>
                                        </p:attrNameLst>
                                      </p:cBhvr>
                                      <p:tavLst>
                                        <p:tav tm="0">
                                          <p:val>
                                            <p:strVal val="#ppt_x-#ppt_w*1.125000"/>
                                          </p:val>
                                        </p:tav>
                                        <p:tav tm="100000">
                                          <p:val>
                                            <p:strVal val="#ppt_x"/>
                                          </p:val>
                                        </p:tav>
                                      </p:tavLst>
                                    </p:anim>
                                    <p:animEffect filter="wipe(right)" transition="in">
                                      <p:cBhvr>
                                        <p:cTn dur="500" id="8"/>
                                        <p:tgtEl>
                                          <p:spTgt spid="21"/>
                                        </p:tgtEl>
                                      </p:cBhvr>
                                    </p:animEffect>
                                  </p:childTnLst>
                                </p:cTn>
                              </p:par>
                              <p:par>
                                <p:cTn fill="hold" grpId="0" id="9" nodeType="withEffect" presetClass="entr" presetID="12" presetSubtype="2">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id="11"/>
                                        <p:tgtEl>
                                          <p:spTgt spid="22"/>
                                        </p:tgtEl>
                                        <p:attrNameLst>
                                          <p:attrName>ppt_x</p:attrName>
                                        </p:attrNameLst>
                                      </p:cBhvr>
                                      <p:tavLst>
                                        <p:tav tm="0">
                                          <p:val>
                                            <p:strVal val="#ppt_x+#ppt_w*1.125000"/>
                                          </p:val>
                                        </p:tav>
                                        <p:tav tm="100000">
                                          <p:val>
                                            <p:strVal val="#ppt_x"/>
                                          </p:val>
                                        </p:tav>
                                      </p:tavLst>
                                    </p:anim>
                                    <p:animEffect filter="wipe(left)" transition="in">
                                      <p:cBhvr>
                                        <p:cTn dur="500" id="12"/>
                                        <p:tgtEl>
                                          <p:spTgt spid="22"/>
                                        </p:tgtEl>
                                      </p:cBhvr>
                                    </p:animEffect>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19"/>
                                        </p:tgtEl>
                                        <p:attrNameLst>
                                          <p:attrName>style.visibility</p:attrName>
                                        </p:attrNameLst>
                                      </p:cBhvr>
                                      <p:to>
                                        <p:strVal val="visible"/>
                                      </p:to>
                                    </p:set>
                                    <p:animEffect filter="wipe(left)" transition="in">
                                      <p:cBhvr>
                                        <p:cTn dur="500" id="16"/>
                                        <p:tgtEl>
                                          <p:spTgt spid="19"/>
                                        </p:tgtEl>
                                      </p:cBhvr>
                                    </p:animEffect>
                                  </p:childTnLst>
                                </p:cTn>
                              </p:par>
                            </p:childTnLst>
                          </p:cTn>
                        </p:par>
                        <p:par>
                          <p:cTn fill="hold" id="17" nodeType="afterGroup">
                            <p:stCondLst>
                              <p:cond delay="1000"/>
                            </p:stCondLst>
                            <p:childTnLst>
                              <p:par>
                                <p:cTn fill="hold" id="18" nodeType="afterEffect" presetClass="entr" presetID="22" presetSubtype="8">
                                  <p:stCondLst>
                                    <p:cond delay="0"/>
                                  </p:stCondLst>
                                  <p:childTnLst>
                                    <p:set>
                                      <p:cBhvr>
                                        <p:cTn dur="1" fill="hold" id="19">
                                          <p:stCondLst>
                                            <p:cond delay="0"/>
                                          </p:stCondLst>
                                        </p:cTn>
                                        <p:tgtEl>
                                          <p:spTgt spid="20"/>
                                        </p:tgtEl>
                                        <p:attrNameLst>
                                          <p:attrName>style.visibility</p:attrName>
                                        </p:attrNameLst>
                                      </p:cBhvr>
                                      <p:to>
                                        <p:strVal val="visible"/>
                                      </p:to>
                                    </p:set>
                                    <p:animEffect filter="wipe(left)" transition="in">
                                      <p:cBhvr>
                                        <p:cTn dur="500" id="20"/>
                                        <p:tgtEl>
                                          <p:spTgt spid="20"/>
                                        </p:tgtEl>
                                      </p:cBhvr>
                                    </p:animEffect>
                                  </p:childTnLst>
                                </p:cTn>
                              </p:par>
                            </p:childTnLst>
                          </p:cTn>
                        </p:par>
                        <p:par>
                          <p:cTn fill="hold" id="21" nodeType="afterGroup">
                            <p:stCondLst>
                              <p:cond delay="1500"/>
                            </p:stCondLst>
                            <p:childTnLst>
                              <p:par>
                                <p:cTn fill="hold" grpId="0" id="22" nodeType="afterEffect" presetClass="entr" presetID="12" presetSubtype="1">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500" id="24"/>
                                        <p:tgtEl>
                                          <p:spTgt spid="16"/>
                                        </p:tgtEl>
                                        <p:attrNameLst>
                                          <p:attrName>ppt_y</p:attrName>
                                        </p:attrNameLst>
                                      </p:cBhvr>
                                      <p:tavLst>
                                        <p:tav tm="0">
                                          <p:val>
                                            <p:strVal val="#ppt_y-#ppt_h*1.125000"/>
                                          </p:val>
                                        </p:tav>
                                        <p:tav tm="100000">
                                          <p:val>
                                            <p:strVal val="#ppt_y"/>
                                          </p:val>
                                        </p:tav>
                                      </p:tavLst>
                                    </p:anim>
                                    <p:animEffect filter="wipe(down)" transition="in">
                                      <p:cBhvr>
                                        <p:cTn dur="500" id="25"/>
                                        <p:tgtEl>
                                          <p:spTgt spid="16"/>
                                        </p:tgtEl>
                                      </p:cBhvr>
                                    </p:animEffect>
                                  </p:childTnLst>
                                </p:cTn>
                              </p:par>
                            </p:childTnLst>
                          </p:cTn>
                        </p:par>
                        <p:par>
                          <p:cTn fill="hold" id="26" nodeType="afterGroup">
                            <p:stCondLst>
                              <p:cond delay="2000"/>
                            </p:stCondLst>
                            <p:childTnLst>
                              <p:par>
                                <p:cTn fill="hold" grpId="0" id="27" nodeType="afterEffect" presetClass="entr" presetID="2" presetSubtype="2">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additive="base">
                                        <p:cTn dur="500" fill="hold" id="29"/>
                                        <p:tgtEl>
                                          <p:spTgt spid="15"/>
                                        </p:tgtEl>
                                        <p:attrNameLst>
                                          <p:attrName>ppt_x</p:attrName>
                                        </p:attrNameLst>
                                      </p:cBhvr>
                                      <p:tavLst>
                                        <p:tav tm="0">
                                          <p:val>
                                            <p:strVal val="1+#ppt_w/2"/>
                                          </p:val>
                                        </p:tav>
                                        <p:tav tm="100000">
                                          <p:val>
                                            <p:strVal val="#ppt_x"/>
                                          </p:val>
                                        </p:tav>
                                      </p:tavLst>
                                    </p:anim>
                                    <p:anim calcmode="lin" valueType="num">
                                      <p:cBhvr additive="base">
                                        <p:cTn dur="500" fill="hold" id="30"/>
                                        <p:tgtEl>
                                          <p:spTgt spid="15"/>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12" presetSubtype="1">
                                  <p:stCondLst>
                                    <p:cond delay="0"/>
                                  </p:stCondLst>
                                  <p:childTnLst>
                                    <p:set>
                                      <p:cBhvr>
                                        <p:cTn dur="1" fill="hold" id="33">
                                          <p:stCondLst>
                                            <p:cond delay="0"/>
                                          </p:stCondLst>
                                        </p:cTn>
                                        <p:tgtEl>
                                          <p:spTgt spid="17"/>
                                        </p:tgtEl>
                                        <p:attrNameLst>
                                          <p:attrName>style.visibility</p:attrName>
                                        </p:attrNameLst>
                                      </p:cBhvr>
                                      <p:to>
                                        <p:strVal val="visible"/>
                                      </p:to>
                                    </p:set>
                                    <p:anim calcmode="lin" valueType="num">
                                      <p:cBhvr additive="base">
                                        <p:cTn dur="500" id="34"/>
                                        <p:tgtEl>
                                          <p:spTgt spid="17"/>
                                        </p:tgtEl>
                                        <p:attrNameLst>
                                          <p:attrName>ppt_y</p:attrName>
                                        </p:attrNameLst>
                                      </p:cBhvr>
                                      <p:tavLst>
                                        <p:tav tm="0">
                                          <p:val>
                                            <p:strVal val="#ppt_y-#ppt_h*1.125000"/>
                                          </p:val>
                                        </p:tav>
                                        <p:tav tm="100000">
                                          <p:val>
                                            <p:strVal val="#ppt_y"/>
                                          </p:val>
                                        </p:tav>
                                      </p:tavLst>
                                    </p:anim>
                                    <p:animEffect filter="wipe(down)" transition="in">
                                      <p:cBhvr>
                                        <p:cTn dur="500" id="35"/>
                                        <p:tgtEl>
                                          <p:spTgt spid="17"/>
                                        </p:tgtEl>
                                      </p:cBhvr>
                                    </p:animEffect>
                                  </p:childTnLst>
                                </p:cTn>
                              </p:par>
                            </p:childTnLst>
                          </p:cTn>
                        </p:par>
                        <p:par>
                          <p:cTn fill="hold" id="36" nodeType="afterGroup">
                            <p:stCondLst>
                              <p:cond delay="3000"/>
                            </p:stCondLst>
                            <p:childTnLst>
                              <p:par>
                                <p:cTn fill="hold" grpId="0" id="37" nodeType="afterEffect" presetClass="entr" presetID="2" presetSubtype="2">
                                  <p:stCondLst>
                                    <p:cond delay="0"/>
                                  </p:stCondLst>
                                  <p:childTnLst>
                                    <p:set>
                                      <p:cBhvr>
                                        <p:cTn dur="1" fill="hold" id="38">
                                          <p:stCondLst>
                                            <p:cond delay="0"/>
                                          </p:stCondLst>
                                        </p:cTn>
                                        <p:tgtEl>
                                          <p:spTgt spid="18"/>
                                        </p:tgtEl>
                                        <p:attrNameLst>
                                          <p:attrName>style.visibility</p:attrName>
                                        </p:attrNameLst>
                                      </p:cBhvr>
                                      <p:to>
                                        <p:strVal val="visible"/>
                                      </p:to>
                                    </p:set>
                                    <p:anim calcmode="lin" valueType="num">
                                      <p:cBhvr additive="base">
                                        <p:cTn dur="500" fill="hold" id="39"/>
                                        <p:tgtEl>
                                          <p:spTgt spid="18"/>
                                        </p:tgtEl>
                                        <p:attrNameLst>
                                          <p:attrName>ppt_x</p:attrName>
                                        </p:attrNameLst>
                                      </p:cBhvr>
                                      <p:tavLst>
                                        <p:tav tm="0">
                                          <p:val>
                                            <p:strVal val="1+#ppt_w/2"/>
                                          </p:val>
                                        </p:tav>
                                        <p:tav tm="100000">
                                          <p:val>
                                            <p:strVal val="#ppt_x"/>
                                          </p:val>
                                        </p:tav>
                                      </p:tavLst>
                                    </p:anim>
                                    <p:anim calcmode="lin" valueType="num">
                                      <p:cBhvr additive="base">
                                        <p:cTn dur="500" fill="hold" id="40"/>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id="43" nodeType="clickEffect" presetClass="entr" presetID="2" presetSubtype="8">
                                  <p:stCondLst>
                                    <p:cond delay="0"/>
                                  </p:stCondLst>
                                  <p:childTnLst>
                                    <p:set>
                                      <p:cBhvr>
                                        <p:cTn dur="1" fill="hold" id="44">
                                          <p:stCondLst>
                                            <p:cond delay="0"/>
                                          </p:stCondLst>
                                        </p:cTn>
                                        <p:tgtEl>
                                          <p:spTgt spid="10"/>
                                        </p:tgtEl>
                                        <p:attrNameLst>
                                          <p:attrName>style.visibility</p:attrName>
                                        </p:attrNameLst>
                                      </p:cBhvr>
                                      <p:to>
                                        <p:strVal val="visible"/>
                                      </p:to>
                                    </p:set>
                                    <p:anim calcmode="lin" valueType="num">
                                      <p:cBhvr additive="base">
                                        <p:cTn dur="500" fill="hold" id="45"/>
                                        <p:tgtEl>
                                          <p:spTgt spid="10"/>
                                        </p:tgtEl>
                                        <p:attrNameLst>
                                          <p:attrName>ppt_x</p:attrName>
                                        </p:attrNameLst>
                                      </p:cBhvr>
                                      <p:tavLst>
                                        <p:tav tm="0">
                                          <p:val>
                                            <p:strVal val="0-#ppt_w/2"/>
                                          </p:val>
                                        </p:tav>
                                        <p:tav tm="100000">
                                          <p:val>
                                            <p:strVal val="#ppt_x"/>
                                          </p:val>
                                        </p:tav>
                                      </p:tavLst>
                                    </p:anim>
                                    <p:anim calcmode="lin" valueType="num">
                                      <p:cBhvr additive="base">
                                        <p:cTn dur="500" fill="hold" id="46"/>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21"/>
      <p:bldP grpId="0" spid="2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对角圆角矩形 3"/>
          <p:cNvSpPr/>
          <p:nvPr/>
        </p:nvSpPr>
        <p:spPr>
          <a:xfrm>
            <a:off x="1187624" y="843558"/>
            <a:ext cx="1368152" cy="1656184"/>
          </a:xfrm>
          <a:prstGeom prst="round2DiagRect">
            <a:avLst/>
          </a:prstGeom>
          <a:blipFill dpi="0" rotWithShape="1">
            <a:blip r:embed="rId3">
              <a:extLst>
                <a:ext uri="{28A0092B-C50C-407E-A947-70E740481C1C}">
                  <a14:useLocalDpi val="0"/>
                </a:ext>
              </a:extLst>
            </a:blip>
            <a:stretch>
              <a:fillRect b="-147134" l="-94046" t="-20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对角圆角矩形 4"/>
          <p:cNvSpPr/>
          <p:nvPr/>
        </p:nvSpPr>
        <p:spPr>
          <a:xfrm>
            <a:off x="3011827" y="843558"/>
            <a:ext cx="1368152" cy="1656184"/>
          </a:xfrm>
          <a:prstGeom prst="round2DiagRect">
            <a:avLst/>
          </a:prstGeom>
          <a:blipFill dpi="0" rotWithShape="1">
            <a:blip r:embed="rId4">
              <a:extLst>
                <a:ext uri="{28A0092B-C50C-407E-A947-70E740481C1C}">
                  <a14:useLocalDpi val="0"/>
                </a:ext>
              </a:extLst>
            </a:blip>
            <a:stretch>
              <a:fillRect b="-62550" l="-24053" r="-24053" t="-73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3"/>
          <p:cNvSpPr>
            <a:spLocks noChangeArrowheads="1"/>
          </p:cNvSpPr>
          <p:nvPr/>
        </p:nvSpPr>
        <p:spPr bwMode="auto">
          <a:xfrm>
            <a:off x="1187624" y="2787774"/>
            <a:ext cx="2016224" cy="2312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1400">
                <a:latin charset="-122" pitchFamily="34" typeface="微软雅黑"/>
                <a:ea charset="-122" pitchFamily="34" typeface="微软雅黑"/>
                <a:cs charset="0" pitchFamily="34" typeface="Arial"/>
              </a:rPr>
              <a:t>输入名字</a:t>
            </a:r>
          </a:p>
          <a:p>
            <a:pPr algn="just">
              <a:lnSpc>
                <a:spcPct val="150000"/>
              </a:lnSpc>
            </a:pPr>
            <a:r>
              <a:rPr altLang="en-US" b="1" lang="zh-CN" sz="1400">
                <a:latin charset="-122" pitchFamily="34" typeface="微软雅黑"/>
                <a:ea charset="-122" pitchFamily="34" typeface="微软雅黑"/>
                <a:cs charset="0" pitchFamily="34" typeface="Arial"/>
              </a:rPr>
              <a:t>这里输入主要供职经历</a:t>
            </a:r>
          </a:p>
          <a:p>
            <a:pPr algn="just">
              <a:lnSpc>
                <a:spcPct val="150000"/>
              </a:lnSpc>
            </a:pPr>
            <a:r>
              <a:rPr altLang="en-US" b="1" lang="zh-CN" sz="1400">
                <a:latin charset="-122" pitchFamily="34" typeface="微软雅黑"/>
                <a:ea charset="-122" pitchFamily="34" typeface="微软雅黑"/>
                <a:cs charset="0" pitchFamily="34" typeface="Arial"/>
              </a:rPr>
              <a:t>个人发展历程</a:t>
            </a:r>
          </a:p>
          <a:p>
            <a:pPr algn="just">
              <a:lnSpc>
                <a:spcPct val="150000"/>
              </a:lnSpc>
            </a:pPr>
            <a:r>
              <a:rPr altLang="en-US" b="1" lang="zh-CN" sz="1400">
                <a:latin charset="-122" pitchFamily="34" typeface="微软雅黑"/>
                <a:ea charset="-122" pitchFamily="34" typeface="微软雅黑"/>
                <a:cs charset="0" pitchFamily="34" typeface="Arial"/>
              </a:rPr>
              <a:t>曾经供职过的公司</a:t>
            </a:r>
          </a:p>
          <a:p>
            <a:pPr algn="just">
              <a:lnSpc>
                <a:spcPct val="150000"/>
              </a:lnSpc>
            </a:pPr>
            <a:r>
              <a:rPr altLang="en-US" b="1" lang="zh-CN" sz="1400">
                <a:latin charset="-122" pitchFamily="34" typeface="微软雅黑"/>
                <a:ea charset="-122" pitchFamily="34" typeface="微软雅黑"/>
                <a:cs charset="0" pitchFamily="34" typeface="Arial"/>
              </a:rPr>
              <a:t>服务过哪些大品牌</a:t>
            </a:r>
          </a:p>
          <a:p>
            <a:pPr algn="just">
              <a:lnSpc>
                <a:spcPct val="150000"/>
              </a:lnSpc>
            </a:pPr>
            <a:r>
              <a:rPr altLang="en-US" b="1" lang="zh-CN" sz="1400">
                <a:latin charset="-122" pitchFamily="34" typeface="微软雅黑"/>
                <a:ea charset="-122" pitchFamily="34" typeface="微软雅黑"/>
                <a:cs charset="0" pitchFamily="34" typeface="Arial"/>
              </a:rPr>
              <a:t>基本的项目经验</a:t>
            </a:r>
          </a:p>
          <a:p>
            <a:pPr algn="just">
              <a:lnSpc>
                <a:spcPct val="150000"/>
              </a:lnSpc>
            </a:pPr>
            <a:r>
              <a:rPr altLang="en-US" b="1" lang="zh-CN" sz="1400">
                <a:latin charset="-122" pitchFamily="34" typeface="微软雅黑"/>
                <a:ea charset="-122" pitchFamily="34" typeface="微软雅黑"/>
                <a:cs charset="0" pitchFamily="34" typeface="Arial"/>
              </a:rPr>
              <a:t>个人打基本观点座右铭</a:t>
            </a:r>
          </a:p>
        </p:txBody>
      </p:sp>
      <p:sp>
        <p:nvSpPr>
          <p:cNvPr id="9" name="TextBox 3"/>
          <p:cNvSpPr>
            <a:spLocks noChangeArrowheads="1"/>
          </p:cNvSpPr>
          <p:nvPr/>
        </p:nvSpPr>
        <p:spPr bwMode="auto">
          <a:xfrm>
            <a:off x="3011827" y="2787774"/>
            <a:ext cx="2016224" cy="2312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1400">
                <a:latin charset="-122" pitchFamily="34" typeface="微软雅黑"/>
                <a:ea charset="-122" pitchFamily="34" typeface="微软雅黑"/>
                <a:cs charset="0" pitchFamily="34" typeface="Arial"/>
              </a:rPr>
              <a:t>输入名字</a:t>
            </a:r>
          </a:p>
          <a:p>
            <a:pPr algn="just">
              <a:lnSpc>
                <a:spcPct val="150000"/>
              </a:lnSpc>
            </a:pPr>
            <a:r>
              <a:rPr altLang="en-US" b="1" lang="zh-CN" sz="1400">
                <a:latin charset="-122" pitchFamily="34" typeface="微软雅黑"/>
                <a:ea charset="-122" pitchFamily="34" typeface="微软雅黑"/>
                <a:cs charset="0" pitchFamily="34" typeface="Arial"/>
              </a:rPr>
              <a:t>这里输入主要供职经历</a:t>
            </a:r>
          </a:p>
          <a:p>
            <a:pPr algn="just">
              <a:lnSpc>
                <a:spcPct val="150000"/>
              </a:lnSpc>
            </a:pPr>
            <a:r>
              <a:rPr altLang="en-US" b="1" lang="zh-CN" sz="1400">
                <a:latin charset="-122" pitchFamily="34" typeface="微软雅黑"/>
                <a:ea charset="-122" pitchFamily="34" typeface="微软雅黑"/>
                <a:cs charset="0" pitchFamily="34" typeface="Arial"/>
              </a:rPr>
              <a:t>个人发展历程</a:t>
            </a:r>
          </a:p>
          <a:p>
            <a:pPr algn="just">
              <a:lnSpc>
                <a:spcPct val="150000"/>
              </a:lnSpc>
            </a:pPr>
            <a:r>
              <a:rPr altLang="en-US" b="1" lang="zh-CN" sz="1400">
                <a:latin charset="-122" pitchFamily="34" typeface="微软雅黑"/>
                <a:ea charset="-122" pitchFamily="34" typeface="微软雅黑"/>
                <a:cs charset="0" pitchFamily="34" typeface="Arial"/>
              </a:rPr>
              <a:t>曾经供职过的公司</a:t>
            </a:r>
          </a:p>
          <a:p>
            <a:pPr algn="just">
              <a:lnSpc>
                <a:spcPct val="150000"/>
              </a:lnSpc>
            </a:pPr>
            <a:r>
              <a:rPr altLang="en-US" b="1" lang="zh-CN" sz="1400">
                <a:latin charset="-122" pitchFamily="34" typeface="微软雅黑"/>
                <a:ea charset="-122" pitchFamily="34" typeface="微软雅黑"/>
                <a:cs charset="0" pitchFamily="34" typeface="Arial"/>
              </a:rPr>
              <a:t>服务过哪些大品牌</a:t>
            </a:r>
          </a:p>
          <a:p>
            <a:pPr algn="just">
              <a:lnSpc>
                <a:spcPct val="150000"/>
              </a:lnSpc>
            </a:pPr>
            <a:r>
              <a:rPr altLang="en-US" b="1" lang="zh-CN" sz="1400">
                <a:latin charset="-122" pitchFamily="34" typeface="微软雅黑"/>
                <a:ea charset="-122" pitchFamily="34" typeface="微软雅黑"/>
                <a:cs charset="0" pitchFamily="34" typeface="Arial"/>
              </a:rPr>
              <a:t>基本的项目经验</a:t>
            </a:r>
          </a:p>
          <a:p>
            <a:pPr algn="just">
              <a:lnSpc>
                <a:spcPct val="150000"/>
              </a:lnSpc>
            </a:pPr>
            <a:r>
              <a:rPr altLang="en-US" b="1" lang="zh-CN" sz="1400">
                <a:latin charset="-122" pitchFamily="34" typeface="微软雅黑"/>
                <a:ea charset="-122" pitchFamily="34" typeface="微软雅黑"/>
                <a:cs charset="0" pitchFamily="34" typeface="Arial"/>
              </a:rPr>
              <a:t>个人打基本观点座右铭</a:t>
            </a:r>
          </a:p>
        </p:txBody>
      </p:sp>
      <p:sp>
        <p:nvSpPr>
          <p:cNvPr id="10" name="TextBox 3"/>
          <p:cNvSpPr>
            <a:spLocks noChangeArrowheads="1"/>
          </p:cNvSpPr>
          <p:nvPr/>
        </p:nvSpPr>
        <p:spPr bwMode="auto">
          <a:xfrm>
            <a:off x="4836030" y="2787774"/>
            <a:ext cx="2016224" cy="2312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mtClean="0" sz="1400">
                <a:latin charset="-122" pitchFamily="34" typeface="微软雅黑"/>
                <a:ea charset="-122" pitchFamily="34" typeface="微软雅黑"/>
                <a:cs charset="0" pitchFamily="34" typeface="Arial"/>
              </a:rPr>
              <a:t>输入名字</a:t>
            </a:r>
          </a:p>
          <a:p>
            <a:pPr algn="just">
              <a:lnSpc>
                <a:spcPct val="150000"/>
              </a:lnSpc>
            </a:pPr>
            <a:r>
              <a:rPr altLang="en-US" b="1" lang="zh-CN" smtClean="0" sz="1400">
                <a:latin charset="-122" pitchFamily="34" typeface="微软雅黑"/>
                <a:ea charset="-122" pitchFamily="34" typeface="微软雅黑"/>
                <a:cs charset="0" pitchFamily="34" typeface="Arial"/>
              </a:rPr>
              <a:t>这里输入主要供职经历</a:t>
            </a:r>
          </a:p>
          <a:p>
            <a:pPr algn="just">
              <a:lnSpc>
                <a:spcPct val="150000"/>
              </a:lnSpc>
            </a:pPr>
            <a:r>
              <a:rPr altLang="en-US" b="1" lang="zh-CN" smtClean="0" sz="1400">
                <a:latin charset="-122" pitchFamily="34" typeface="微软雅黑"/>
                <a:ea charset="-122" pitchFamily="34" typeface="微软雅黑"/>
                <a:cs charset="0" pitchFamily="34" typeface="Arial"/>
              </a:rPr>
              <a:t>个人发展历程</a:t>
            </a:r>
          </a:p>
          <a:p>
            <a:pPr algn="just">
              <a:lnSpc>
                <a:spcPct val="150000"/>
              </a:lnSpc>
            </a:pPr>
            <a:r>
              <a:rPr altLang="en-US" b="1" lang="zh-CN" smtClean="0" sz="1400">
                <a:latin charset="-122" pitchFamily="34" typeface="微软雅黑"/>
                <a:ea charset="-122" pitchFamily="34" typeface="微软雅黑"/>
                <a:cs charset="0" pitchFamily="34" typeface="Arial"/>
              </a:rPr>
              <a:t>曾经供职过的公司</a:t>
            </a:r>
          </a:p>
          <a:p>
            <a:pPr algn="just">
              <a:lnSpc>
                <a:spcPct val="150000"/>
              </a:lnSpc>
            </a:pPr>
            <a:r>
              <a:rPr altLang="en-US" b="1" lang="zh-CN" smtClean="0" sz="1400">
                <a:latin charset="-122" pitchFamily="34" typeface="微软雅黑"/>
                <a:ea charset="-122" pitchFamily="34" typeface="微软雅黑"/>
                <a:cs charset="0" pitchFamily="34" typeface="Arial"/>
              </a:rPr>
              <a:t>服务过哪些大品牌</a:t>
            </a:r>
          </a:p>
          <a:p>
            <a:pPr algn="just">
              <a:lnSpc>
                <a:spcPct val="150000"/>
              </a:lnSpc>
            </a:pPr>
            <a:r>
              <a:rPr altLang="en-US" b="1" lang="zh-CN" smtClean="0" sz="1400">
                <a:latin charset="-122" pitchFamily="34" typeface="微软雅黑"/>
                <a:ea charset="-122" pitchFamily="34" typeface="微软雅黑"/>
                <a:cs charset="0" pitchFamily="34" typeface="Arial"/>
              </a:rPr>
              <a:t>基本的项目经验</a:t>
            </a:r>
          </a:p>
          <a:p>
            <a:pPr algn="just">
              <a:lnSpc>
                <a:spcPct val="150000"/>
              </a:lnSpc>
            </a:pPr>
            <a:r>
              <a:rPr altLang="en-US" b="1" lang="zh-CN" smtClean="0" sz="1400">
                <a:latin charset="-122" pitchFamily="34" typeface="微软雅黑"/>
                <a:ea charset="-122" pitchFamily="34" typeface="微软雅黑"/>
                <a:cs charset="0" pitchFamily="34" typeface="Arial"/>
              </a:rPr>
              <a:t>个人打基本观点座右铭</a:t>
            </a:r>
          </a:p>
        </p:txBody>
      </p:sp>
      <p:sp>
        <p:nvSpPr>
          <p:cNvPr id="11" name="TextBox 3"/>
          <p:cNvSpPr>
            <a:spLocks noChangeArrowheads="1"/>
          </p:cNvSpPr>
          <p:nvPr/>
        </p:nvSpPr>
        <p:spPr bwMode="auto">
          <a:xfrm>
            <a:off x="6660233" y="2787774"/>
            <a:ext cx="2016224" cy="2312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000" lIns="36000" rIns="36000" tIns="3600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b="1" lang="zh-CN" sz="1400">
                <a:latin charset="-122" pitchFamily="34" typeface="微软雅黑"/>
                <a:ea charset="-122" pitchFamily="34" typeface="微软雅黑"/>
                <a:cs charset="0" pitchFamily="34" typeface="Arial"/>
              </a:rPr>
              <a:t>输入名字</a:t>
            </a:r>
          </a:p>
          <a:p>
            <a:pPr algn="just">
              <a:lnSpc>
                <a:spcPct val="150000"/>
              </a:lnSpc>
            </a:pPr>
            <a:r>
              <a:rPr altLang="en-US" b="1" lang="zh-CN" sz="1400">
                <a:latin charset="-122" pitchFamily="34" typeface="微软雅黑"/>
                <a:ea charset="-122" pitchFamily="34" typeface="微软雅黑"/>
                <a:cs charset="0" pitchFamily="34" typeface="Arial"/>
              </a:rPr>
              <a:t>这里输入主要供职经历</a:t>
            </a:r>
          </a:p>
          <a:p>
            <a:pPr algn="just">
              <a:lnSpc>
                <a:spcPct val="150000"/>
              </a:lnSpc>
            </a:pPr>
            <a:r>
              <a:rPr altLang="en-US" b="1" lang="zh-CN" sz="1400">
                <a:latin charset="-122" pitchFamily="34" typeface="微软雅黑"/>
                <a:ea charset="-122" pitchFamily="34" typeface="微软雅黑"/>
                <a:cs charset="0" pitchFamily="34" typeface="Arial"/>
              </a:rPr>
              <a:t>个人发展历程</a:t>
            </a:r>
          </a:p>
          <a:p>
            <a:pPr algn="just">
              <a:lnSpc>
                <a:spcPct val="150000"/>
              </a:lnSpc>
            </a:pPr>
            <a:r>
              <a:rPr altLang="en-US" b="1" lang="zh-CN" sz="1400">
                <a:latin charset="-122" pitchFamily="34" typeface="微软雅黑"/>
                <a:ea charset="-122" pitchFamily="34" typeface="微软雅黑"/>
                <a:cs charset="0" pitchFamily="34" typeface="Arial"/>
              </a:rPr>
              <a:t>曾经供职过的公司</a:t>
            </a:r>
          </a:p>
          <a:p>
            <a:pPr algn="just">
              <a:lnSpc>
                <a:spcPct val="150000"/>
              </a:lnSpc>
            </a:pPr>
            <a:r>
              <a:rPr altLang="en-US" b="1" lang="zh-CN" sz="1400">
                <a:latin charset="-122" pitchFamily="34" typeface="微软雅黑"/>
                <a:ea charset="-122" pitchFamily="34" typeface="微软雅黑"/>
                <a:cs charset="0" pitchFamily="34" typeface="Arial"/>
              </a:rPr>
              <a:t>服务过哪些大品牌</a:t>
            </a:r>
          </a:p>
          <a:p>
            <a:pPr algn="just">
              <a:lnSpc>
                <a:spcPct val="150000"/>
              </a:lnSpc>
            </a:pPr>
            <a:r>
              <a:rPr altLang="en-US" b="1" lang="zh-CN" sz="1400">
                <a:latin charset="-122" pitchFamily="34" typeface="微软雅黑"/>
                <a:ea charset="-122" pitchFamily="34" typeface="微软雅黑"/>
                <a:cs charset="0" pitchFamily="34" typeface="Arial"/>
              </a:rPr>
              <a:t>基本的项目经验</a:t>
            </a:r>
          </a:p>
          <a:p>
            <a:pPr algn="just">
              <a:lnSpc>
                <a:spcPct val="150000"/>
              </a:lnSpc>
            </a:pPr>
            <a:r>
              <a:rPr altLang="en-US" b="1" lang="zh-CN" sz="1400">
                <a:latin charset="-122" pitchFamily="34" typeface="微软雅黑"/>
                <a:ea charset="-122" pitchFamily="34" typeface="微软雅黑"/>
                <a:cs charset="0" pitchFamily="34" typeface="Arial"/>
              </a:rPr>
              <a:t>个人打基本观点座右铭</a:t>
            </a:r>
          </a:p>
        </p:txBody>
      </p:sp>
      <p:sp>
        <p:nvSpPr>
          <p:cNvPr id="13" name="对角圆角矩形 12"/>
          <p:cNvSpPr/>
          <p:nvPr/>
        </p:nvSpPr>
        <p:spPr>
          <a:xfrm>
            <a:off x="4836030" y="843558"/>
            <a:ext cx="1368152" cy="1656184"/>
          </a:xfrm>
          <a:prstGeom prst="round2DiagRect">
            <a:avLst/>
          </a:prstGeom>
          <a:blipFill dpi="0" rotWithShape="1">
            <a:blip r:embed="rId3">
              <a:extLst>
                <a:ext uri="{28A0092B-C50C-407E-A947-70E740481C1C}">
                  <a14:useLocalDpi val="0"/>
                </a:ext>
              </a:extLst>
            </a:blip>
            <a:stretch>
              <a:fillRect b="-147134" l="-94046" t="-20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对角圆角矩形 13"/>
          <p:cNvSpPr/>
          <p:nvPr/>
        </p:nvSpPr>
        <p:spPr>
          <a:xfrm>
            <a:off x="6660233" y="843558"/>
            <a:ext cx="1368152" cy="1656184"/>
          </a:xfrm>
          <a:prstGeom prst="round2DiagRect">
            <a:avLst/>
          </a:prstGeom>
          <a:blipFill dpi="0" rotWithShape="1">
            <a:blip r:embed="rId4">
              <a:extLst>
                <a:ext uri="{28A0092B-C50C-407E-A947-70E740481C1C}">
                  <a14:useLocalDpi val="0"/>
                </a:ext>
              </a:extLst>
            </a:blip>
            <a:stretch>
              <a:fillRect b="-62550" l="-24053" r="-24053" t="-73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 name="直接连接符 2"/>
          <p:cNvCxnSpPr/>
          <p:nvPr/>
        </p:nvCxnSpPr>
        <p:spPr>
          <a:xfrm>
            <a:off x="0" y="271995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椭圆 11"/>
          <p:cNvSpPr>
            <a:spLocks noChangeAspect="1"/>
          </p:cNvSpPr>
          <p:nvPr/>
        </p:nvSpPr>
        <p:spPr>
          <a:xfrm>
            <a:off x="1134596" y="2656958"/>
            <a:ext cx="126000" cy="12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15" name="椭圆 14"/>
          <p:cNvSpPr>
            <a:spLocks noChangeAspect="1"/>
          </p:cNvSpPr>
          <p:nvPr/>
        </p:nvSpPr>
        <p:spPr>
          <a:xfrm>
            <a:off x="2948827" y="2656958"/>
            <a:ext cx="126000" cy="12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16" name="椭圆 15"/>
          <p:cNvSpPr>
            <a:spLocks noChangeAspect="1"/>
          </p:cNvSpPr>
          <p:nvPr/>
        </p:nvSpPr>
        <p:spPr>
          <a:xfrm>
            <a:off x="4773030" y="2656958"/>
            <a:ext cx="126000" cy="12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sp>
        <p:nvSpPr>
          <p:cNvPr id="17" name="椭圆 16"/>
          <p:cNvSpPr>
            <a:spLocks noChangeAspect="1"/>
          </p:cNvSpPr>
          <p:nvPr/>
        </p:nvSpPr>
        <p:spPr>
          <a:xfrm>
            <a:off x="6597232" y="2656958"/>
            <a:ext cx="126000" cy="12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grpSp>
        <p:nvGrpSpPr>
          <p:cNvPr id="6" name="组合 5"/>
          <p:cNvGrpSpPr/>
          <p:nvPr/>
        </p:nvGrpSpPr>
        <p:grpSpPr>
          <a:xfrm>
            <a:off x="0" y="2656958"/>
            <a:ext cx="1260596" cy="126000"/>
            <a:chOff x="0" y="2656958"/>
            <a:chExt cx="1260596" cy="126000"/>
          </a:xfrm>
        </p:grpSpPr>
        <p:cxnSp>
          <p:nvCxnSpPr>
            <p:cNvPr id="18" name="直接连接符 17"/>
            <p:cNvCxnSpPr>
              <a:endCxn id="12" idx="2"/>
            </p:cNvCxnSpPr>
            <p:nvPr/>
          </p:nvCxnSpPr>
          <p:spPr>
            <a:xfrm>
              <a:off x="0" y="2719958"/>
              <a:ext cx="11345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1134596" y="2656958"/>
              <a:ext cx="126000" cy="12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endParaRPr>
            </a:p>
          </p:txBody>
        </p:sp>
      </p:grpSp>
    </p:spTree>
    <p:extLst>
      <p:ext uri="{BB962C8B-B14F-4D97-AF65-F5344CB8AC3E}">
        <p14:creationId val="2449568288"/>
      </p:ext>
    </p:extLst>
  </p:cSld>
  <p:clrMapOvr>
    <a:masterClrMapping/>
  </p:clrMapOvr>
  <p:transition advClick="0" advTm="6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3" presetSubtype="32">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500" fill="hold" id="11"/>
                                        <p:tgtEl>
                                          <p:spTgt spid="12"/>
                                        </p:tgtEl>
                                        <p:attrNameLst>
                                          <p:attrName>ppt_w</p:attrName>
                                        </p:attrNameLst>
                                      </p:cBhvr>
                                      <p:tavLst>
                                        <p:tav tm="0">
                                          <p:val>
                                            <p:strVal val="4*#ppt_w"/>
                                          </p:val>
                                        </p:tav>
                                        <p:tav tm="100000">
                                          <p:val>
                                            <p:strVal val="#ppt_w"/>
                                          </p:val>
                                        </p:tav>
                                      </p:tavLst>
                                    </p:anim>
                                    <p:anim calcmode="lin" valueType="num">
                                      <p:cBhvr>
                                        <p:cTn dur="500" fill="hold" id="12"/>
                                        <p:tgtEl>
                                          <p:spTgt spid="12"/>
                                        </p:tgtEl>
                                        <p:attrNameLst>
                                          <p:attrName>ppt_h</p:attrName>
                                        </p:attrNameLst>
                                      </p:cBhvr>
                                      <p:tavLst>
                                        <p:tav tm="0">
                                          <p:val>
                                            <p:strVal val="4*#ppt_h"/>
                                          </p:val>
                                        </p:tav>
                                        <p:tav tm="100000">
                                          <p:val>
                                            <p:strVal val="#ppt_h"/>
                                          </p:val>
                                        </p:tav>
                                      </p:tavLst>
                                    </p:anim>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anim calcmode="lin" valueType="num">
                                      <p:cBhvr>
                                        <p:cTn dur="500" fill="hold" id="17"/>
                                        <p:tgtEl>
                                          <p:spTgt spid="8"/>
                                        </p:tgtEl>
                                        <p:attrNameLst>
                                          <p:attrName>ppt_x</p:attrName>
                                        </p:attrNameLst>
                                      </p:cBhvr>
                                      <p:tavLst>
                                        <p:tav tm="0">
                                          <p:val>
                                            <p:strVal val="#ppt_x"/>
                                          </p:val>
                                        </p:tav>
                                        <p:tav tm="100000">
                                          <p:val>
                                            <p:strVal val="#ppt_x"/>
                                          </p:val>
                                        </p:tav>
                                      </p:tavLst>
                                    </p:anim>
                                    <p:anim calcmode="lin" valueType="num">
                                      <p:cBhvr>
                                        <p:cTn dur="500" fill="hold" id="18"/>
                                        <p:tgtEl>
                                          <p:spTgt spid="8"/>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500" id="21"/>
                                        <p:tgtEl>
                                          <p:spTgt spid="4"/>
                                        </p:tgtEl>
                                      </p:cBhvr>
                                    </p:animEffect>
                                    <p:anim calcmode="lin" valueType="num">
                                      <p:cBhvr>
                                        <p:cTn dur="500" fill="hold" id="22"/>
                                        <p:tgtEl>
                                          <p:spTgt spid="4"/>
                                        </p:tgtEl>
                                        <p:attrNameLst>
                                          <p:attrName>ppt_x</p:attrName>
                                        </p:attrNameLst>
                                      </p:cBhvr>
                                      <p:tavLst>
                                        <p:tav tm="0">
                                          <p:val>
                                            <p:strVal val="#ppt_x"/>
                                          </p:val>
                                        </p:tav>
                                        <p:tav tm="100000">
                                          <p:val>
                                            <p:strVal val="#ppt_x"/>
                                          </p:val>
                                        </p:tav>
                                      </p:tavLst>
                                    </p:anim>
                                    <p:anim calcmode="lin" valueType="num">
                                      <p:cBhvr>
                                        <p:cTn dur="500" fill="hold" id="23"/>
                                        <p:tgtEl>
                                          <p:spTgt spid="4"/>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3" presetSubtype="32">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p:cTn dur="500" fill="hold" id="27"/>
                                        <p:tgtEl>
                                          <p:spTgt spid="15"/>
                                        </p:tgtEl>
                                        <p:attrNameLst>
                                          <p:attrName>ppt_w</p:attrName>
                                        </p:attrNameLst>
                                      </p:cBhvr>
                                      <p:tavLst>
                                        <p:tav tm="0">
                                          <p:val>
                                            <p:strVal val="4*#ppt_w"/>
                                          </p:val>
                                        </p:tav>
                                        <p:tav tm="100000">
                                          <p:val>
                                            <p:strVal val="#ppt_w"/>
                                          </p:val>
                                        </p:tav>
                                      </p:tavLst>
                                    </p:anim>
                                    <p:anim calcmode="lin" valueType="num">
                                      <p:cBhvr>
                                        <p:cTn dur="500" fill="hold" id="28"/>
                                        <p:tgtEl>
                                          <p:spTgt spid="15"/>
                                        </p:tgtEl>
                                        <p:attrNameLst>
                                          <p:attrName>ppt_h</p:attrName>
                                        </p:attrNameLst>
                                      </p:cBhvr>
                                      <p:tavLst>
                                        <p:tav tm="0">
                                          <p:val>
                                            <p:strVal val="4*#ppt_h"/>
                                          </p:val>
                                        </p:tav>
                                        <p:tav tm="100000">
                                          <p:val>
                                            <p:strVal val="#ppt_h"/>
                                          </p:val>
                                        </p:tav>
                                      </p:tavLst>
                                    </p:anim>
                                  </p:childTnLst>
                                </p:cTn>
                              </p:par>
                            </p:childTnLst>
                          </p:cTn>
                        </p:par>
                        <p:par>
                          <p:cTn fill="hold" id="29" nodeType="afterGroup">
                            <p:stCondLst>
                              <p:cond delay="2000"/>
                            </p:stCondLst>
                            <p:childTnLst>
                              <p:par>
                                <p:cTn fill="hold" grpId="0" id="30" nodeType="afterEffect" presetClass="entr" presetID="47"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500" id="32"/>
                                        <p:tgtEl>
                                          <p:spTgt spid="9"/>
                                        </p:tgtEl>
                                      </p:cBhvr>
                                    </p:animEffect>
                                    <p:anim calcmode="lin" valueType="num">
                                      <p:cBhvr>
                                        <p:cTn dur="500" fill="hold" id="33"/>
                                        <p:tgtEl>
                                          <p:spTgt spid="9"/>
                                        </p:tgtEl>
                                        <p:attrNameLst>
                                          <p:attrName>ppt_x</p:attrName>
                                        </p:attrNameLst>
                                      </p:cBhvr>
                                      <p:tavLst>
                                        <p:tav tm="0">
                                          <p:val>
                                            <p:strVal val="#ppt_x"/>
                                          </p:val>
                                        </p:tav>
                                        <p:tav tm="100000">
                                          <p:val>
                                            <p:strVal val="#ppt_x"/>
                                          </p:val>
                                        </p:tav>
                                      </p:tavLst>
                                    </p:anim>
                                    <p:anim calcmode="lin" valueType="num">
                                      <p:cBhvr>
                                        <p:cTn dur="500" fill="hold" id="34"/>
                                        <p:tgtEl>
                                          <p:spTgt spid="9"/>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5"/>
                                        </p:tgtEl>
                                        <p:attrNameLst>
                                          <p:attrName>style.visibility</p:attrName>
                                        </p:attrNameLst>
                                      </p:cBhvr>
                                      <p:to>
                                        <p:strVal val="visible"/>
                                      </p:to>
                                    </p:set>
                                    <p:animEffect filter="fade" transition="in">
                                      <p:cBhvr>
                                        <p:cTn dur="500" id="37"/>
                                        <p:tgtEl>
                                          <p:spTgt spid="5"/>
                                        </p:tgtEl>
                                      </p:cBhvr>
                                    </p:animEffect>
                                    <p:anim calcmode="lin" valueType="num">
                                      <p:cBhvr>
                                        <p:cTn dur="500" fill="hold" id="38"/>
                                        <p:tgtEl>
                                          <p:spTgt spid="5"/>
                                        </p:tgtEl>
                                        <p:attrNameLst>
                                          <p:attrName>ppt_x</p:attrName>
                                        </p:attrNameLst>
                                      </p:cBhvr>
                                      <p:tavLst>
                                        <p:tav tm="0">
                                          <p:val>
                                            <p:strVal val="#ppt_x"/>
                                          </p:val>
                                        </p:tav>
                                        <p:tav tm="100000">
                                          <p:val>
                                            <p:strVal val="#ppt_x"/>
                                          </p:val>
                                        </p:tav>
                                      </p:tavLst>
                                    </p:anim>
                                    <p:anim calcmode="lin" valueType="num">
                                      <p:cBhvr>
                                        <p:cTn dur="500" fill="hold" id="39"/>
                                        <p:tgtEl>
                                          <p:spTgt spid="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500"/>
                            </p:stCondLst>
                            <p:childTnLst>
                              <p:par>
                                <p:cTn fill="hold" grpId="0" id="41" nodeType="afterEffect" presetClass="entr" presetID="23" presetSubtype="32">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p:cTn dur="500" fill="hold" id="43"/>
                                        <p:tgtEl>
                                          <p:spTgt spid="16"/>
                                        </p:tgtEl>
                                        <p:attrNameLst>
                                          <p:attrName>ppt_w</p:attrName>
                                        </p:attrNameLst>
                                      </p:cBhvr>
                                      <p:tavLst>
                                        <p:tav tm="0">
                                          <p:val>
                                            <p:strVal val="4*#ppt_w"/>
                                          </p:val>
                                        </p:tav>
                                        <p:tav tm="100000">
                                          <p:val>
                                            <p:strVal val="#ppt_w"/>
                                          </p:val>
                                        </p:tav>
                                      </p:tavLst>
                                    </p:anim>
                                    <p:anim calcmode="lin" valueType="num">
                                      <p:cBhvr>
                                        <p:cTn dur="500" fill="hold" id="44"/>
                                        <p:tgtEl>
                                          <p:spTgt spid="16"/>
                                        </p:tgtEl>
                                        <p:attrNameLst>
                                          <p:attrName>ppt_h</p:attrName>
                                        </p:attrNameLst>
                                      </p:cBhvr>
                                      <p:tavLst>
                                        <p:tav tm="0">
                                          <p:val>
                                            <p:strVal val="4*#ppt_h"/>
                                          </p:val>
                                        </p:tav>
                                        <p:tav tm="100000">
                                          <p:val>
                                            <p:strVal val="#ppt_h"/>
                                          </p:val>
                                        </p:tav>
                                      </p:tavLst>
                                    </p:anim>
                                  </p:childTnLst>
                                </p:cTn>
                              </p:par>
                            </p:childTnLst>
                          </p:cTn>
                        </p:par>
                        <p:par>
                          <p:cTn fill="hold" id="45" nodeType="afterGroup">
                            <p:stCondLst>
                              <p:cond delay="3000"/>
                            </p:stCondLst>
                            <p:childTnLst>
                              <p:par>
                                <p:cTn fill="hold" grpId="0" id="46" nodeType="afterEffect" presetClass="entr" presetID="47" presetSubtype="0">
                                  <p:stCondLst>
                                    <p:cond delay="0"/>
                                  </p:stCondLst>
                                  <p:childTnLst>
                                    <p:set>
                                      <p:cBhvr>
                                        <p:cTn dur="1" fill="hold" id="47">
                                          <p:stCondLst>
                                            <p:cond delay="0"/>
                                          </p:stCondLst>
                                        </p:cTn>
                                        <p:tgtEl>
                                          <p:spTgt spid="10"/>
                                        </p:tgtEl>
                                        <p:attrNameLst>
                                          <p:attrName>style.visibility</p:attrName>
                                        </p:attrNameLst>
                                      </p:cBhvr>
                                      <p:to>
                                        <p:strVal val="visible"/>
                                      </p:to>
                                    </p:set>
                                    <p:animEffect filter="fade" transition="in">
                                      <p:cBhvr>
                                        <p:cTn dur="500" id="48"/>
                                        <p:tgtEl>
                                          <p:spTgt spid="10"/>
                                        </p:tgtEl>
                                      </p:cBhvr>
                                    </p:animEffect>
                                    <p:anim calcmode="lin" valueType="num">
                                      <p:cBhvr>
                                        <p:cTn dur="500" fill="hold" id="49"/>
                                        <p:tgtEl>
                                          <p:spTgt spid="10"/>
                                        </p:tgtEl>
                                        <p:attrNameLst>
                                          <p:attrName>ppt_x</p:attrName>
                                        </p:attrNameLst>
                                      </p:cBhvr>
                                      <p:tavLst>
                                        <p:tav tm="0">
                                          <p:val>
                                            <p:strVal val="#ppt_x"/>
                                          </p:val>
                                        </p:tav>
                                        <p:tav tm="100000">
                                          <p:val>
                                            <p:strVal val="#ppt_x"/>
                                          </p:val>
                                        </p:tav>
                                      </p:tavLst>
                                    </p:anim>
                                    <p:anim calcmode="lin" valueType="num">
                                      <p:cBhvr>
                                        <p:cTn dur="500" fill="hold" id="50"/>
                                        <p:tgtEl>
                                          <p:spTgt spid="10"/>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500" id="53"/>
                                        <p:tgtEl>
                                          <p:spTgt spid="13"/>
                                        </p:tgtEl>
                                      </p:cBhvr>
                                    </p:animEffect>
                                    <p:anim calcmode="lin" valueType="num">
                                      <p:cBhvr>
                                        <p:cTn dur="500" fill="hold" id="54"/>
                                        <p:tgtEl>
                                          <p:spTgt spid="13"/>
                                        </p:tgtEl>
                                        <p:attrNameLst>
                                          <p:attrName>ppt_x</p:attrName>
                                        </p:attrNameLst>
                                      </p:cBhvr>
                                      <p:tavLst>
                                        <p:tav tm="0">
                                          <p:val>
                                            <p:strVal val="#ppt_x"/>
                                          </p:val>
                                        </p:tav>
                                        <p:tav tm="100000">
                                          <p:val>
                                            <p:strVal val="#ppt_x"/>
                                          </p:val>
                                        </p:tav>
                                      </p:tavLst>
                                    </p:anim>
                                    <p:anim calcmode="lin" valueType="num">
                                      <p:cBhvr>
                                        <p:cTn dur="500" fill="hold" id="55"/>
                                        <p:tgtEl>
                                          <p:spTgt spid="1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500"/>
                            </p:stCondLst>
                            <p:childTnLst>
                              <p:par>
                                <p:cTn fill="hold" grpId="0" id="57" nodeType="afterEffect" presetClass="entr" presetID="23" presetSubtype="32">
                                  <p:stCondLst>
                                    <p:cond delay="0"/>
                                  </p:stCondLst>
                                  <p:childTnLst>
                                    <p:set>
                                      <p:cBhvr>
                                        <p:cTn dur="1" fill="hold" id="58">
                                          <p:stCondLst>
                                            <p:cond delay="0"/>
                                          </p:stCondLst>
                                        </p:cTn>
                                        <p:tgtEl>
                                          <p:spTgt spid="17"/>
                                        </p:tgtEl>
                                        <p:attrNameLst>
                                          <p:attrName>style.visibility</p:attrName>
                                        </p:attrNameLst>
                                      </p:cBhvr>
                                      <p:to>
                                        <p:strVal val="visible"/>
                                      </p:to>
                                    </p:set>
                                    <p:anim calcmode="lin" valueType="num">
                                      <p:cBhvr>
                                        <p:cTn dur="500" fill="hold" id="59"/>
                                        <p:tgtEl>
                                          <p:spTgt spid="17"/>
                                        </p:tgtEl>
                                        <p:attrNameLst>
                                          <p:attrName>ppt_w</p:attrName>
                                        </p:attrNameLst>
                                      </p:cBhvr>
                                      <p:tavLst>
                                        <p:tav tm="0">
                                          <p:val>
                                            <p:strVal val="4*#ppt_w"/>
                                          </p:val>
                                        </p:tav>
                                        <p:tav tm="100000">
                                          <p:val>
                                            <p:strVal val="#ppt_w"/>
                                          </p:val>
                                        </p:tav>
                                      </p:tavLst>
                                    </p:anim>
                                    <p:anim calcmode="lin" valueType="num">
                                      <p:cBhvr>
                                        <p:cTn dur="500" fill="hold" id="60"/>
                                        <p:tgtEl>
                                          <p:spTgt spid="17"/>
                                        </p:tgtEl>
                                        <p:attrNameLst>
                                          <p:attrName>ppt_h</p:attrName>
                                        </p:attrNameLst>
                                      </p:cBhvr>
                                      <p:tavLst>
                                        <p:tav tm="0">
                                          <p:val>
                                            <p:strVal val="4*#ppt_h"/>
                                          </p:val>
                                        </p:tav>
                                        <p:tav tm="100000">
                                          <p:val>
                                            <p:strVal val="#ppt_h"/>
                                          </p:val>
                                        </p:tav>
                                      </p:tavLst>
                                    </p:anim>
                                  </p:childTnLst>
                                </p:cTn>
                              </p:par>
                            </p:childTnLst>
                          </p:cTn>
                        </p:par>
                        <p:par>
                          <p:cTn fill="hold" id="61" nodeType="afterGroup">
                            <p:stCondLst>
                              <p:cond delay="4000"/>
                            </p:stCondLst>
                            <p:childTnLst>
                              <p:par>
                                <p:cTn fill="hold" grpId="0" id="62" nodeType="afterEffect" presetClass="entr" presetID="47" presetSubtype="0">
                                  <p:stCondLst>
                                    <p:cond delay="0"/>
                                  </p:stCondLst>
                                  <p:childTnLst>
                                    <p:set>
                                      <p:cBhvr>
                                        <p:cTn dur="1" fill="hold" id="63">
                                          <p:stCondLst>
                                            <p:cond delay="0"/>
                                          </p:stCondLst>
                                        </p:cTn>
                                        <p:tgtEl>
                                          <p:spTgt spid="11"/>
                                        </p:tgtEl>
                                        <p:attrNameLst>
                                          <p:attrName>style.visibility</p:attrName>
                                        </p:attrNameLst>
                                      </p:cBhvr>
                                      <p:to>
                                        <p:strVal val="visible"/>
                                      </p:to>
                                    </p:set>
                                    <p:animEffect filter="fade" transition="in">
                                      <p:cBhvr>
                                        <p:cTn dur="500" id="64"/>
                                        <p:tgtEl>
                                          <p:spTgt spid="11"/>
                                        </p:tgtEl>
                                      </p:cBhvr>
                                    </p:animEffect>
                                    <p:anim calcmode="lin" valueType="num">
                                      <p:cBhvr>
                                        <p:cTn dur="500" fill="hold" id="65"/>
                                        <p:tgtEl>
                                          <p:spTgt spid="11"/>
                                        </p:tgtEl>
                                        <p:attrNameLst>
                                          <p:attrName>ppt_x</p:attrName>
                                        </p:attrNameLst>
                                      </p:cBhvr>
                                      <p:tavLst>
                                        <p:tav tm="0">
                                          <p:val>
                                            <p:strVal val="#ppt_x"/>
                                          </p:val>
                                        </p:tav>
                                        <p:tav tm="100000">
                                          <p:val>
                                            <p:strVal val="#ppt_x"/>
                                          </p:val>
                                        </p:tav>
                                      </p:tavLst>
                                    </p:anim>
                                    <p:anim calcmode="lin" valueType="num">
                                      <p:cBhvr>
                                        <p:cTn dur="500" fill="hold" id="66"/>
                                        <p:tgtEl>
                                          <p:spTgt spid="11"/>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0"/>
                                  </p:stCondLst>
                                  <p:childTnLst>
                                    <p:set>
                                      <p:cBhvr>
                                        <p:cTn dur="1" fill="hold" id="68">
                                          <p:stCondLst>
                                            <p:cond delay="0"/>
                                          </p:stCondLst>
                                        </p:cTn>
                                        <p:tgtEl>
                                          <p:spTgt spid="14"/>
                                        </p:tgtEl>
                                        <p:attrNameLst>
                                          <p:attrName>style.visibility</p:attrName>
                                        </p:attrNameLst>
                                      </p:cBhvr>
                                      <p:to>
                                        <p:strVal val="visible"/>
                                      </p:to>
                                    </p:set>
                                    <p:animEffect filter="fade" transition="in">
                                      <p:cBhvr>
                                        <p:cTn dur="500" id="69"/>
                                        <p:tgtEl>
                                          <p:spTgt spid="14"/>
                                        </p:tgtEl>
                                      </p:cBhvr>
                                    </p:animEffect>
                                    <p:anim calcmode="lin" valueType="num">
                                      <p:cBhvr>
                                        <p:cTn dur="500" fill="hold" id="70"/>
                                        <p:tgtEl>
                                          <p:spTgt spid="14"/>
                                        </p:tgtEl>
                                        <p:attrNameLst>
                                          <p:attrName>ppt_x</p:attrName>
                                        </p:attrNameLst>
                                      </p:cBhvr>
                                      <p:tavLst>
                                        <p:tav tm="0">
                                          <p:val>
                                            <p:strVal val="#ppt_x"/>
                                          </p:val>
                                        </p:tav>
                                        <p:tav tm="100000">
                                          <p:val>
                                            <p:strVal val="#ppt_x"/>
                                          </p:val>
                                        </p:tav>
                                      </p:tavLst>
                                    </p:anim>
                                    <p:anim calcmode="lin" valueType="num">
                                      <p:cBhvr>
                                        <p:cTn dur="500" fill="hold" id="71"/>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8"/>
      <p:bldP grpId="0" spid="9"/>
      <p:bldP grpId="0" spid="10"/>
      <p:bldP grpId="0" spid="11"/>
      <p:bldP grpId="0" spid="13"/>
      <p:bldP grpId="0" spid="14"/>
      <p:bldP grpId="0" spid="12"/>
      <p:bldP grpId="0" spid="15"/>
      <p:bldP grpId="0" spid="16"/>
      <p:bldP grpId="0" spid="1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60000"/>
        </a:solidFill>
        <a:effectLst/>
      </p:bgPr>
    </p:bg>
    <p:spTree>
      <p:nvGrpSpPr>
        <p:cNvPr id="1" name=""/>
        <p:cNvGrpSpPr/>
        <p:nvPr/>
      </p:nvGrpSpPr>
      <p:grpSpPr>
        <a:xfrm>
          <a:off x="0" y="0"/>
          <a:ext cx="0" cy="0"/>
        </a:xfrm>
      </p:grpSpPr>
      <p:sp>
        <p:nvSpPr>
          <p:cNvPr id="29" name="矩形 28"/>
          <p:cNvSpPr/>
          <p:nvPr/>
        </p:nvSpPr>
        <p:spPr>
          <a:xfrm>
            <a:off x="0" y="0"/>
            <a:ext cx="9144000" cy="5143500"/>
          </a:xfrm>
          <a:prstGeom prst="rect">
            <a:avLst/>
          </a:prstGeom>
          <a:blipFill dpi="0" rotWithShape="1">
            <a:blip r:embed="rId3">
              <a:extLst>
                <a:ext uri="{BEBA8EAE-BF5A-486C-A8C5-ECC9F3942E4B}">
                  <a14:imgProps>
                    <a14:imgLayer xmlns:d3p1="http://schemas.openxmlformats.org/officeDocument/2006/relationships" d3p1:embed="">
                      <a14:imgEffect>
                        <a14:saturation sat="0"/>
                      </a14:imgEffect>
                      <a14:imgEffect>
                        <a14:brightnessContrast bright="20000" contrast="-20000"/>
                      </a14:imgEffect>
                    </a14:imgLayer>
                  </a14:imgProps>
                </a:ext>
                <a:ext uri="{28A0092B-C50C-407E-A947-70E740481C1C}">
                  <a14:useLocalDpi val="0"/>
                </a:ext>
              </a:extLst>
            </a:blip>
            <a:stretch>
              <a:fillRect l="-5936" r="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0"/>
          <p:cNvSpPr/>
          <p:nvPr/>
        </p:nvSpPr>
        <p:spPr>
          <a:xfrm>
            <a:off x="0" y="-13300"/>
            <a:ext cx="9144000" cy="516345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a:spLocks noChangeArrowheads="1"/>
          </p:cNvSpPr>
          <p:nvPr/>
        </p:nvSpPr>
        <p:spPr bwMode="auto">
          <a:xfrm>
            <a:off x="5704458" y="2005416"/>
            <a:ext cx="2438400" cy="731520"/>
          </a:xfrm>
          <a:prstGeom prst="rect">
            <a:avLst/>
          </a:prstGeom>
          <a:noFill/>
          <a:ln w="9525">
            <a:noFill/>
            <a:miter lim="800000"/>
          </a:ln>
          <a:extLst>
            <a:ext uri="{909E8E84-426E-40DD-AFC4-6F175D3DCCD1}">
              <a14:hiddenFill>
                <a:solidFill>
                  <a:srgbClr val="FFFFFF"/>
                </a:solidFill>
              </a14:hiddenFill>
            </a:ext>
          </a:extLst>
        </p:spPr>
        <p:txBody>
          <a:bodyPr bIns="0" lIns="0" rIns="0" tIns="0" wrap="none">
            <a:spAutoFit/>
          </a:bodyPr>
          <a:lstStyle/>
          <a:p>
            <a:r>
              <a:rPr altLang="en-US" b="1" lang="zh-CN" smtClean="0" sz="4800">
                <a:solidFill>
                  <a:schemeClr val="bg1"/>
                </a:solidFill>
                <a:latin charset="-122" pitchFamily="34" typeface="微软雅黑"/>
                <a:ea charset="-122" pitchFamily="34" typeface="微软雅黑"/>
              </a:rPr>
              <a:t>设计案例</a:t>
            </a:r>
          </a:p>
        </p:txBody>
      </p:sp>
      <p:sp>
        <p:nvSpPr>
          <p:cNvPr id="23" name="矩形 22"/>
          <p:cNvSpPr>
            <a:spLocks noChangeArrowheads="1"/>
          </p:cNvSpPr>
          <p:nvPr/>
        </p:nvSpPr>
        <p:spPr bwMode="auto">
          <a:xfrm>
            <a:off x="5742930" y="2744080"/>
            <a:ext cx="236220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mtClean="0" spc="300" sz="2800">
                <a:solidFill>
                  <a:schemeClr val="bg1"/>
                </a:solidFill>
                <a:latin charset="-122" pitchFamily="34" typeface="微软雅黑"/>
                <a:ea charset="-122" pitchFamily="34" typeface="微软雅黑"/>
              </a:rPr>
              <a:t>工装系列展示</a:t>
            </a:r>
          </a:p>
        </p:txBody>
      </p:sp>
      <p:sp>
        <p:nvSpPr>
          <p:cNvPr id="32" name="Freeform 5"/>
          <p:cNvSpPr/>
          <p:nvPr/>
        </p:nvSpPr>
        <p:spPr bwMode="auto">
          <a:xfrm>
            <a:off x="2185740" y="1701935"/>
            <a:ext cx="1894640" cy="1708233"/>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4">
              <a:extLst>
                <a:ext uri="{28A0092B-C50C-407E-A947-70E740481C1C}">
                  <a14:useLocalDpi val="0"/>
                </a:ext>
              </a:extLst>
            </a:blip>
            <a:stretch>
              <a:fillRect l="-6308" r="-6308"/>
            </a:stretch>
          </a:blipFill>
          <a:ln cap="flat" w="12700">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5"/>
          <p:cNvSpPr/>
          <p:nvPr/>
        </p:nvSpPr>
        <p:spPr bwMode="auto">
          <a:xfrm>
            <a:off x="3851920" y="2581452"/>
            <a:ext cx="1227890" cy="11070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5">
              <a:extLst>
                <a:ext uri="{28A0092B-C50C-407E-A947-70E740481C1C}">
                  <a14:useLocalDpi val="0"/>
                </a:ext>
              </a:extLst>
            </a:blip>
            <a:stretch>
              <a:fillRect b="-2574" t="-2574"/>
            </a:stretch>
          </a:blipFill>
          <a:ln cap="flat" w="12700">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grpSp>
        <p:nvGrpSpPr>
          <p:cNvPr id="8" name="组合 7"/>
          <p:cNvGrpSpPr/>
          <p:nvPr/>
        </p:nvGrpSpPr>
        <p:grpSpPr>
          <a:xfrm>
            <a:off x="3851920" y="1431557"/>
            <a:ext cx="1227890" cy="1107082"/>
            <a:chOff x="3851920" y="1431557"/>
            <a:chExt cx="1227890" cy="1107082"/>
          </a:xfrm>
        </p:grpSpPr>
        <p:sp>
          <p:nvSpPr>
            <p:cNvPr id="33" name="Freeform 5"/>
            <p:cNvSpPr/>
            <p:nvPr/>
          </p:nvSpPr>
          <p:spPr bwMode="auto">
            <a:xfrm>
              <a:off x="3851920" y="1431557"/>
              <a:ext cx="1227890" cy="11070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cap="flat" w="12700">
              <a:solidFill>
                <a:schemeClr val="bg1"/>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5"/>
            <p:cNvSpPr>
              <a:spLocks noEditPoints="1"/>
            </p:cNvSpPr>
            <p:nvPr/>
          </p:nvSpPr>
          <p:spPr bwMode="auto">
            <a:xfrm>
              <a:off x="4098793" y="1670767"/>
              <a:ext cx="734144" cy="628662"/>
            </a:xfrm>
            <a:custGeom>
              <a:gdLst>
                <a:gd fmla="*/ 2910 w 7833" name="T0"/>
                <a:gd fmla="*/ 4112 h 6709" name="T1"/>
                <a:gd fmla="*/ 2591 w 7833" name="T2"/>
                <a:gd fmla="*/ 4118 h 6709" name="T3"/>
                <a:gd fmla="*/ 2697 w 7833" name="T4"/>
                <a:gd fmla="*/ 3964 h 6709" name="T5"/>
                <a:gd fmla="*/ 2576 w 7833" name="T6"/>
                <a:gd fmla="*/ 3422 h 6709" name="T7"/>
                <a:gd fmla="*/ 2697 w 7833" name="T8"/>
                <a:gd fmla="*/ 3563 h 6709" name="T9"/>
                <a:gd fmla="*/ 2576 w 7833" name="T10"/>
                <a:gd fmla="*/ 2775 h 6709" name="T11"/>
                <a:gd fmla="*/ 2697 w 7833" name="T12"/>
                <a:gd fmla="*/ 2810 h 6709" name="T13"/>
                <a:gd fmla="*/ 2799 w 7833" name="T14"/>
                <a:gd fmla="*/ 3860 h 6709" name="T15"/>
                <a:gd fmla="*/ 2925 w 7833" name="T16"/>
                <a:gd fmla="*/ 3805 h 6709" name="T17"/>
                <a:gd fmla="*/ 2799 w 7833" name="T18"/>
                <a:gd fmla="*/ 3556 h 6709" name="T19"/>
                <a:gd fmla="*/ 2925 w 7833" name="T20"/>
                <a:gd fmla="*/ 3396 h 6709" name="T21"/>
                <a:gd fmla="*/ 2799 w 7833" name="T22"/>
                <a:gd fmla="*/ 2899 h 6709" name="T23"/>
                <a:gd fmla="*/ 2894 w 7833" name="T24"/>
                <a:gd fmla="*/ 2685 h 6709" name="T25"/>
                <a:gd fmla="*/ 2831 w 7833" name="T26"/>
                <a:gd fmla="*/ 3250 h 6709" name="T27"/>
                <a:gd fmla="*/ 2862 w 7833" name="T28"/>
                <a:gd fmla="*/ 3045 h 6709" name="T29"/>
                <a:gd fmla="*/ 2636 w 7833" name="T30"/>
                <a:gd fmla="*/ 3266 h 6709" name="T31"/>
                <a:gd fmla="*/ 2606 w 7833" name="T32"/>
                <a:gd fmla="*/ 3070 h 6709" name="T33"/>
                <a:gd fmla="*/ 4105 w 7833" name="T34"/>
                <a:gd fmla="*/ 4000 h 6709" name="T35"/>
                <a:gd fmla="*/ 4015 w 7833" name="T36"/>
                <a:gd fmla="*/ 3802 h 6709" name="T37"/>
                <a:gd fmla="*/ 4365 w 7833" name="T38"/>
                <a:gd fmla="*/ 4000 h 6709" name="T39"/>
                <a:gd fmla="*/ 4015 w 7833" name="T40"/>
                <a:gd fmla="*/ 3475 h 6709" name="T41"/>
                <a:gd fmla="*/ 4136 w 7833" name="T42"/>
                <a:gd fmla="*/ 3570 h 6709" name="T43"/>
                <a:gd fmla="*/ 4015 w 7833" name="T44"/>
                <a:gd fmla="*/ 3176 h 6709" name="T45"/>
                <a:gd fmla="*/ 4136 w 7833" name="T46"/>
                <a:gd fmla="*/ 3170 h 6709" name="T47"/>
                <a:gd fmla="*/ 4015 w 7833" name="T48"/>
                <a:gd fmla="*/ 2877 h 6709" name="T49"/>
                <a:gd fmla="*/ 4136 w 7833" name="T50"/>
                <a:gd fmla="*/ 2768 h 6709" name="T51"/>
                <a:gd fmla="*/ 4015 w 7833" name="T52"/>
                <a:gd fmla="*/ 2230 h 6709" name="T53"/>
                <a:gd fmla="*/ 4121 w 7833" name="T54"/>
                <a:gd fmla="*/ 2044 h 6709" name="T55"/>
                <a:gd fmla="*/ 4030 w 7833" name="T56"/>
                <a:gd fmla="*/ 2602 h 6709" name="T57"/>
                <a:gd fmla="*/ 4091 w 7833" name="T58"/>
                <a:gd fmla="*/ 2398 h 6709" name="T59"/>
                <a:gd fmla="*/ 4287 w 7833" name="T60"/>
                <a:gd fmla="*/ 3641 h 6709" name="T61"/>
                <a:gd fmla="*/ 4287 w 7833" name="T62"/>
                <a:gd fmla="*/ 3440 h 6709" name="T63"/>
                <a:gd fmla="*/ 4333 w 7833" name="T64"/>
                <a:gd fmla="*/ 3284 h 6709" name="T65"/>
                <a:gd fmla="*/ 4240 w 7833" name="T66"/>
                <a:gd fmla="*/ 3088 h 6709" name="T67"/>
                <a:gd fmla="*/ 4365 w 7833" name="T68"/>
                <a:gd fmla="*/ 2902 h 6709" name="T69"/>
                <a:gd fmla="*/ 4240 w 7833" name="T70"/>
                <a:gd fmla="*/ 2054 h 6709" name="T71"/>
                <a:gd fmla="*/ 4365 w 7833" name="T72"/>
                <a:gd fmla="*/ 2138 h 6709" name="T73"/>
                <a:gd fmla="*/ 4240 w 7833" name="T74"/>
                <a:gd fmla="*/ 2482 h 6709" name="T75"/>
                <a:gd fmla="*/ 4365 w 7833" name="T76"/>
                <a:gd fmla="*/ 2419 h 6709" name="T77"/>
                <a:gd fmla="*/ 2241 w 7833" name="T78"/>
                <a:gd fmla="*/ 2450 h 6709" name="T79"/>
                <a:gd fmla="*/ 3429 w 7833" name="T80"/>
                <a:gd fmla="*/ 2305 h 6709" name="T81"/>
                <a:gd fmla="*/ 3680 w 7833" name="T82"/>
                <a:gd fmla="*/ 1759 h 6709" name="T83"/>
                <a:gd fmla="*/ 5155 w 7833" name="T84"/>
                <a:gd fmla="*/ 1707 h 6709" name="T85"/>
                <a:gd fmla="*/ 7504 w 7833" name="T86"/>
                <a:gd fmla="*/ 3958 h 6709" name="T87"/>
                <a:gd fmla="*/ 3208 w 7833" name="T88"/>
                <a:gd fmla="*/ 5958 h 6709" name="T89"/>
                <a:gd fmla="*/ 1944 w 7833" name="T90"/>
                <a:gd fmla="*/ 3958 h 6709" name="T91"/>
                <a:gd fmla="*/ 7202 w 7833" name="T92"/>
                <a:gd fmla="*/ 3759 h 6709" name="T93"/>
                <a:gd fmla="*/ 2291 w 7833" name="T94"/>
                <a:gd fmla="*/ 384 h 6709" name="T95"/>
                <a:gd fmla="*/ 1092 w 7833" name="T96"/>
                <a:gd fmla="*/ 3482 h 6709" name="T97"/>
                <a:gd fmla="*/ 1896 w 7833" name="T98"/>
                <a:gd fmla="*/ 1416 h 6709" name="T99"/>
                <a:gd fmla="*/ 4124 w 7833" name="T100"/>
                <a:gd fmla="*/ 624 h 6709" name="T101"/>
                <a:gd fmla="*/ 6125 w 7833" name="T102"/>
                <a:gd fmla="*/ 1824 h 6709" name="T103"/>
                <a:gd fmla="*/ 6572 w 7833" name="T104"/>
                <a:gd fmla="*/ 3716 h 6709" name="T105"/>
                <a:gd fmla="*/ 3231 w 7833" name="T106"/>
                <a:gd fmla="*/ 6096 h 6709" name="T107"/>
                <a:gd fmla="*/ 4497 w 7833" name="T108"/>
                <a:gd fmla="*/ 826 h 6709" name="T109"/>
                <a:gd fmla="*/ 6204 w 7833" name="T110"/>
                <a:gd fmla="*/ 2227 h 6709" name="T111"/>
                <a:gd fmla="*/ 6051 w 7833" name="T112"/>
                <a:gd fmla="*/ 3832 h 6709" name="T113"/>
                <a:gd fmla="*/ 5828 w 7833" name="T114"/>
                <a:gd fmla="*/ 2287 h 6709" name="T115"/>
                <a:gd fmla="*/ 4297 w 7833" name="T116"/>
                <a:gd fmla="*/ 1151 h 6709" name="T117"/>
                <a:gd fmla="*/ 2406 w 7833" name="T118"/>
                <a:gd fmla="*/ 1620 h 6709" name="T119"/>
                <a:gd fmla="*/ 1585 w 7833" name="T120"/>
                <a:gd fmla="*/ 3363 h 6709" name="T121"/>
                <a:gd fmla="*/ 1227 w 7833" name="T122"/>
                <a:gd fmla="*/ 3228 h 6709" name="T123"/>
                <a:gd fmla="*/ 2275 w 7833" name="T124"/>
                <a:gd fmla="*/ 1263 h 670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708" w="7833">
                  <a:moveTo>
                    <a:pt x="1032" y="5205"/>
                  </a:moveTo>
                  <a:lnTo>
                    <a:pt x="1032" y="4279"/>
                  </a:lnTo>
                  <a:lnTo>
                    <a:pt x="1237" y="4165"/>
                  </a:lnTo>
                  <a:lnTo>
                    <a:pt x="1209" y="4165"/>
                  </a:lnTo>
                  <a:lnTo>
                    <a:pt x="863" y="4165"/>
                  </a:lnTo>
                  <a:lnTo>
                    <a:pt x="339" y="4165"/>
                  </a:lnTo>
                  <a:lnTo>
                    <a:pt x="750" y="5070"/>
                  </a:lnTo>
                  <a:lnTo>
                    <a:pt x="592" y="5205"/>
                  </a:lnTo>
                  <a:lnTo>
                    <a:pt x="1032" y="5205"/>
                  </a:lnTo>
                  <a:close/>
                  <a:moveTo>
                    <a:pt x="2576" y="4118"/>
                  </a:moveTo>
                  <a:lnTo>
                    <a:pt x="2576" y="4279"/>
                  </a:lnTo>
                  <a:lnTo>
                    <a:pt x="2484" y="4279"/>
                  </a:lnTo>
                  <a:lnTo>
                    <a:pt x="2484" y="2632"/>
                  </a:lnTo>
                  <a:lnTo>
                    <a:pt x="3035" y="2549"/>
                  </a:lnTo>
                  <a:lnTo>
                    <a:pt x="3035" y="4279"/>
                  </a:lnTo>
                  <a:lnTo>
                    <a:pt x="2925" y="4279"/>
                  </a:lnTo>
                  <a:lnTo>
                    <a:pt x="2925" y="4112"/>
                  </a:lnTo>
                  <a:lnTo>
                    <a:pt x="2910" y="4112"/>
                  </a:lnTo>
                  <a:lnTo>
                    <a:pt x="2894" y="4112"/>
                  </a:lnTo>
                  <a:lnTo>
                    <a:pt x="2878" y="4113"/>
                  </a:lnTo>
                  <a:lnTo>
                    <a:pt x="2862" y="4113"/>
                  </a:lnTo>
                  <a:lnTo>
                    <a:pt x="2847" y="4113"/>
                  </a:lnTo>
                  <a:lnTo>
                    <a:pt x="2831" y="4113"/>
                  </a:lnTo>
                  <a:lnTo>
                    <a:pt x="2815" y="4114"/>
                  </a:lnTo>
                  <a:lnTo>
                    <a:pt x="2799" y="4114"/>
                  </a:lnTo>
                  <a:lnTo>
                    <a:pt x="2799" y="4114"/>
                  </a:lnTo>
                  <a:lnTo>
                    <a:pt x="2799" y="4279"/>
                  </a:lnTo>
                  <a:lnTo>
                    <a:pt x="2697" y="4279"/>
                  </a:lnTo>
                  <a:lnTo>
                    <a:pt x="2697" y="4116"/>
                  </a:lnTo>
                  <a:lnTo>
                    <a:pt x="2682" y="4117"/>
                  </a:lnTo>
                  <a:lnTo>
                    <a:pt x="2666" y="4117"/>
                  </a:lnTo>
                  <a:lnTo>
                    <a:pt x="2651" y="4117"/>
                  </a:lnTo>
                  <a:lnTo>
                    <a:pt x="2636" y="4117"/>
                  </a:lnTo>
                  <a:lnTo>
                    <a:pt x="2620" y="4117"/>
                  </a:lnTo>
                  <a:lnTo>
                    <a:pt x="2606" y="4118"/>
                  </a:lnTo>
                  <a:lnTo>
                    <a:pt x="2591" y="4118"/>
                  </a:lnTo>
                  <a:lnTo>
                    <a:pt x="2576" y="4118"/>
                  </a:lnTo>
                  <a:close/>
                  <a:moveTo>
                    <a:pt x="2576" y="3769"/>
                  </a:moveTo>
                  <a:lnTo>
                    <a:pt x="2576" y="3795"/>
                  </a:lnTo>
                  <a:lnTo>
                    <a:pt x="2576" y="3819"/>
                  </a:lnTo>
                  <a:lnTo>
                    <a:pt x="2576" y="3844"/>
                  </a:lnTo>
                  <a:lnTo>
                    <a:pt x="2576" y="3869"/>
                  </a:lnTo>
                  <a:lnTo>
                    <a:pt x="2576" y="3893"/>
                  </a:lnTo>
                  <a:lnTo>
                    <a:pt x="2576" y="3919"/>
                  </a:lnTo>
                  <a:lnTo>
                    <a:pt x="2576" y="3943"/>
                  </a:lnTo>
                  <a:lnTo>
                    <a:pt x="2576" y="3967"/>
                  </a:lnTo>
                  <a:lnTo>
                    <a:pt x="2591" y="3967"/>
                  </a:lnTo>
                  <a:lnTo>
                    <a:pt x="2606" y="3967"/>
                  </a:lnTo>
                  <a:lnTo>
                    <a:pt x="2620" y="3966"/>
                  </a:lnTo>
                  <a:lnTo>
                    <a:pt x="2636" y="3966"/>
                  </a:lnTo>
                  <a:lnTo>
                    <a:pt x="2651" y="3965"/>
                  </a:lnTo>
                  <a:lnTo>
                    <a:pt x="2666" y="3965"/>
                  </a:lnTo>
                  <a:lnTo>
                    <a:pt x="2682" y="3965"/>
                  </a:lnTo>
                  <a:lnTo>
                    <a:pt x="2697" y="3964"/>
                  </a:lnTo>
                  <a:lnTo>
                    <a:pt x="2697" y="3940"/>
                  </a:lnTo>
                  <a:lnTo>
                    <a:pt x="2697" y="3914"/>
                  </a:lnTo>
                  <a:lnTo>
                    <a:pt x="2697" y="3889"/>
                  </a:lnTo>
                  <a:lnTo>
                    <a:pt x="2697" y="3865"/>
                  </a:lnTo>
                  <a:lnTo>
                    <a:pt x="2697" y="3839"/>
                  </a:lnTo>
                  <a:lnTo>
                    <a:pt x="2697" y="3815"/>
                  </a:lnTo>
                  <a:lnTo>
                    <a:pt x="2697" y="3789"/>
                  </a:lnTo>
                  <a:lnTo>
                    <a:pt x="2697" y="3765"/>
                  </a:lnTo>
                  <a:lnTo>
                    <a:pt x="2682" y="3765"/>
                  </a:lnTo>
                  <a:lnTo>
                    <a:pt x="2666" y="3766"/>
                  </a:lnTo>
                  <a:lnTo>
                    <a:pt x="2651" y="3766"/>
                  </a:lnTo>
                  <a:lnTo>
                    <a:pt x="2636" y="3767"/>
                  </a:lnTo>
                  <a:lnTo>
                    <a:pt x="2620" y="3768"/>
                  </a:lnTo>
                  <a:lnTo>
                    <a:pt x="2606" y="3768"/>
                  </a:lnTo>
                  <a:lnTo>
                    <a:pt x="2591" y="3769"/>
                  </a:lnTo>
                  <a:lnTo>
                    <a:pt x="2576" y="3770"/>
                  </a:lnTo>
                  <a:lnTo>
                    <a:pt x="2576" y="3769"/>
                  </a:lnTo>
                  <a:close/>
                  <a:moveTo>
                    <a:pt x="2576" y="3422"/>
                  </a:moveTo>
                  <a:lnTo>
                    <a:pt x="2576" y="3446"/>
                  </a:lnTo>
                  <a:lnTo>
                    <a:pt x="2576" y="3472"/>
                  </a:lnTo>
                  <a:lnTo>
                    <a:pt x="2576" y="3496"/>
                  </a:lnTo>
                  <a:lnTo>
                    <a:pt x="2576" y="3520"/>
                  </a:lnTo>
                  <a:lnTo>
                    <a:pt x="2576" y="3546"/>
                  </a:lnTo>
                  <a:lnTo>
                    <a:pt x="2576" y="3570"/>
                  </a:lnTo>
                  <a:lnTo>
                    <a:pt x="2576" y="3594"/>
                  </a:lnTo>
                  <a:lnTo>
                    <a:pt x="2576" y="3620"/>
                  </a:lnTo>
                  <a:lnTo>
                    <a:pt x="2591" y="3619"/>
                  </a:lnTo>
                  <a:lnTo>
                    <a:pt x="2606" y="3618"/>
                  </a:lnTo>
                  <a:lnTo>
                    <a:pt x="2620" y="3617"/>
                  </a:lnTo>
                  <a:lnTo>
                    <a:pt x="2636" y="3617"/>
                  </a:lnTo>
                  <a:lnTo>
                    <a:pt x="2651" y="3616"/>
                  </a:lnTo>
                  <a:lnTo>
                    <a:pt x="2666" y="3615"/>
                  </a:lnTo>
                  <a:lnTo>
                    <a:pt x="2682" y="3614"/>
                  </a:lnTo>
                  <a:lnTo>
                    <a:pt x="2697" y="3612"/>
                  </a:lnTo>
                  <a:lnTo>
                    <a:pt x="2697" y="3588"/>
                  </a:lnTo>
                  <a:lnTo>
                    <a:pt x="2697" y="3563"/>
                  </a:lnTo>
                  <a:lnTo>
                    <a:pt x="2697" y="3538"/>
                  </a:lnTo>
                  <a:lnTo>
                    <a:pt x="2697" y="3513"/>
                  </a:lnTo>
                  <a:lnTo>
                    <a:pt x="2697" y="3488"/>
                  </a:lnTo>
                  <a:lnTo>
                    <a:pt x="2697" y="3463"/>
                  </a:lnTo>
                  <a:lnTo>
                    <a:pt x="2697" y="3438"/>
                  </a:lnTo>
                  <a:lnTo>
                    <a:pt x="2697" y="3413"/>
                  </a:lnTo>
                  <a:lnTo>
                    <a:pt x="2682" y="3414"/>
                  </a:lnTo>
                  <a:lnTo>
                    <a:pt x="2666" y="3415"/>
                  </a:lnTo>
                  <a:lnTo>
                    <a:pt x="2651" y="3417"/>
                  </a:lnTo>
                  <a:lnTo>
                    <a:pt x="2636" y="3418"/>
                  </a:lnTo>
                  <a:lnTo>
                    <a:pt x="2620" y="3419"/>
                  </a:lnTo>
                  <a:lnTo>
                    <a:pt x="2606" y="3420"/>
                  </a:lnTo>
                  <a:lnTo>
                    <a:pt x="2591" y="3421"/>
                  </a:lnTo>
                  <a:lnTo>
                    <a:pt x="2576" y="3422"/>
                  </a:lnTo>
                  <a:lnTo>
                    <a:pt x="2576" y="3422"/>
                  </a:lnTo>
                  <a:close/>
                  <a:moveTo>
                    <a:pt x="2576" y="2725"/>
                  </a:moveTo>
                  <a:lnTo>
                    <a:pt x="2576" y="2750"/>
                  </a:lnTo>
                  <a:lnTo>
                    <a:pt x="2576" y="2775"/>
                  </a:lnTo>
                  <a:lnTo>
                    <a:pt x="2576" y="2800"/>
                  </a:lnTo>
                  <a:lnTo>
                    <a:pt x="2576" y="2825"/>
                  </a:lnTo>
                  <a:lnTo>
                    <a:pt x="2576" y="2849"/>
                  </a:lnTo>
                  <a:lnTo>
                    <a:pt x="2576" y="2874"/>
                  </a:lnTo>
                  <a:lnTo>
                    <a:pt x="2576" y="2899"/>
                  </a:lnTo>
                  <a:lnTo>
                    <a:pt x="2576" y="2923"/>
                  </a:lnTo>
                  <a:lnTo>
                    <a:pt x="2591" y="2922"/>
                  </a:lnTo>
                  <a:lnTo>
                    <a:pt x="2606" y="2920"/>
                  </a:lnTo>
                  <a:lnTo>
                    <a:pt x="2620" y="2919"/>
                  </a:lnTo>
                  <a:lnTo>
                    <a:pt x="2636" y="2917"/>
                  </a:lnTo>
                  <a:lnTo>
                    <a:pt x="2651" y="2916"/>
                  </a:lnTo>
                  <a:lnTo>
                    <a:pt x="2666" y="2913"/>
                  </a:lnTo>
                  <a:lnTo>
                    <a:pt x="2682" y="2911"/>
                  </a:lnTo>
                  <a:lnTo>
                    <a:pt x="2697" y="2910"/>
                  </a:lnTo>
                  <a:lnTo>
                    <a:pt x="2697" y="2885"/>
                  </a:lnTo>
                  <a:lnTo>
                    <a:pt x="2697" y="2861"/>
                  </a:lnTo>
                  <a:lnTo>
                    <a:pt x="2697" y="2835"/>
                  </a:lnTo>
                  <a:lnTo>
                    <a:pt x="2697" y="2810"/>
                  </a:lnTo>
                  <a:lnTo>
                    <a:pt x="2697" y="2785"/>
                  </a:lnTo>
                  <a:lnTo>
                    <a:pt x="2697" y="2760"/>
                  </a:lnTo>
                  <a:lnTo>
                    <a:pt x="2697" y="2736"/>
                  </a:lnTo>
                  <a:lnTo>
                    <a:pt x="2697" y="2710"/>
                  </a:lnTo>
                  <a:lnTo>
                    <a:pt x="2682" y="2712"/>
                  </a:lnTo>
                  <a:lnTo>
                    <a:pt x="2666" y="2714"/>
                  </a:lnTo>
                  <a:lnTo>
                    <a:pt x="2651" y="2715"/>
                  </a:lnTo>
                  <a:lnTo>
                    <a:pt x="2636" y="2718"/>
                  </a:lnTo>
                  <a:lnTo>
                    <a:pt x="2620" y="2720"/>
                  </a:lnTo>
                  <a:lnTo>
                    <a:pt x="2606" y="2722"/>
                  </a:lnTo>
                  <a:lnTo>
                    <a:pt x="2591" y="2724"/>
                  </a:lnTo>
                  <a:lnTo>
                    <a:pt x="2576" y="2725"/>
                  </a:lnTo>
                  <a:lnTo>
                    <a:pt x="2576" y="2725"/>
                  </a:lnTo>
                  <a:close/>
                  <a:moveTo>
                    <a:pt x="2799" y="3760"/>
                  </a:moveTo>
                  <a:lnTo>
                    <a:pt x="2799" y="3785"/>
                  </a:lnTo>
                  <a:lnTo>
                    <a:pt x="2799" y="3811"/>
                  </a:lnTo>
                  <a:lnTo>
                    <a:pt x="2799" y="3836"/>
                  </a:lnTo>
                  <a:lnTo>
                    <a:pt x="2799" y="3860"/>
                  </a:lnTo>
                  <a:lnTo>
                    <a:pt x="2799" y="3886"/>
                  </a:lnTo>
                  <a:lnTo>
                    <a:pt x="2799" y="3911"/>
                  </a:lnTo>
                  <a:lnTo>
                    <a:pt x="2799" y="3937"/>
                  </a:lnTo>
                  <a:lnTo>
                    <a:pt x="2799" y="3962"/>
                  </a:lnTo>
                  <a:lnTo>
                    <a:pt x="2815" y="3961"/>
                  </a:lnTo>
                  <a:lnTo>
                    <a:pt x="2831" y="3961"/>
                  </a:lnTo>
                  <a:lnTo>
                    <a:pt x="2847" y="3960"/>
                  </a:lnTo>
                  <a:lnTo>
                    <a:pt x="2862" y="3960"/>
                  </a:lnTo>
                  <a:lnTo>
                    <a:pt x="2878" y="3960"/>
                  </a:lnTo>
                  <a:lnTo>
                    <a:pt x="2894" y="3959"/>
                  </a:lnTo>
                  <a:lnTo>
                    <a:pt x="2910" y="3959"/>
                  </a:lnTo>
                  <a:lnTo>
                    <a:pt x="2925" y="3958"/>
                  </a:lnTo>
                  <a:lnTo>
                    <a:pt x="2925" y="3932"/>
                  </a:lnTo>
                  <a:lnTo>
                    <a:pt x="2925" y="3907"/>
                  </a:lnTo>
                  <a:lnTo>
                    <a:pt x="2925" y="3881"/>
                  </a:lnTo>
                  <a:lnTo>
                    <a:pt x="2925" y="3856"/>
                  </a:lnTo>
                  <a:lnTo>
                    <a:pt x="2925" y="3831"/>
                  </a:lnTo>
                  <a:lnTo>
                    <a:pt x="2925" y="3805"/>
                  </a:lnTo>
                  <a:lnTo>
                    <a:pt x="2925" y="3780"/>
                  </a:lnTo>
                  <a:lnTo>
                    <a:pt x="2925" y="3754"/>
                  </a:lnTo>
                  <a:lnTo>
                    <a:pt x="2910" y="3755"/>
                  </a:lnTo>
                  <a:lnTo>
                    <a:pt x="2894" y="3755"/>
                  </a:lnTo>
                  <a:lnTo>
                    <a:pt x="2878" y="3757"/>
                  </a:lnTo>
                  <a:lnTo>
                    <a:pt x="2862" y="3758"/>
                  </a:lnTo>
                  <a:lnTo>
                    <a:pt x="2847" y="3758"/>
                  </a:lnTo>
                  <a:lnTo>
                    <a:pt x="2831" y="3759"/>
                  </a:lnTo>
                  <a:lnTo>
                    <a:pt x="2815" y="3760"/>
                  </a:lnTo>
                  <a:lnTo>
                    <a:pt x="2799" y="3760"/>
                  </a:lnTo>
                  <a:lnTo>
                    <a:pt x="2799" y="3760"/>
                  </a:lnTo>
                  <a:close/>
                  <a:moveTo>
                    <a:pt x="2799" y="3406"/>
                  </a:moveTo>
                  <a:lnTo>
                    <a:pt x="2799" y="3431"/>
                  </a:lnTo>
                  <a:lnTo>
                    <a:pt x="2799" y="3456"/>
                  </a:lnTo>
                  <a:lnTo>
                    <a:pt x="2799" y="3481"/>
                  </a:lnTo>
                  <a:lnTo>
                    <a:pt x="2799" y="3507"/>
                  </a:lnTo>
                  <a:lnTo>
                    <a:pt x="2799" y="3532"/>
                  </a:lnTo>
                  <a:lnTo>
                    <a:pt x="2799" y="3556"/>
                  </a:lnTo>
                  <a:lnTo>
                    <a:pt x="2799" y="3582"/>
                  </a:lnTo>
                  <a:lnTo>
                    <a:pt x="2799" y="3607"/>
                  </a:lnTo>
                  <a:lnTo>
                    <a:pt x="2815" y="3606"/>
                  </a:lnTo>
                  <a:lnTo>
                    <a:pt x="2831" y="3605"/>
                  </a:lnTo>
                  <a:lnTo>
                    <a:pt x="2847" y="3605"/>
                  </a:lnTo>
                  <a:lnTo>
                    <a:pt x="2862" y="3604"/>
                  </a:lnTo>
                  <a:lnTo>
                    <a:pt x="2878" y="3603"/>
                  </a:lnTo>
                  <a:lnTo>
                    <a:pt x="2894" y="3602"/>
                  </a:lnTo>
                  <a:lnTo>
                    <a:pt x="2910" y="3601"/>
                  </a:lnTo>
                  <a:lnTo>
                    <a:pt x="2925" y="3600"/>
                  </a:lnTo>
                  <a:lnTo>
                    <a:pt x="2925" y="3574"/>
                  </a:lnTo>
                  <a:lnTo>
                    <a:pt x="2925" y="3549"/>
                  </a:lnTo>
                  <a:lnTo>
                    <a:pt x="2925" y="3524"/>
                  </a:lnTo>
                  <a:lnTo>
                    <a:pt x="2925" y="3498"/>
                  </a:lnTo>
                  <a:lnTo>
                    <a:pt x="2925" y="3473"/>
                  </a:lnTo>
                  <a:lnTo>
                    <a:pt x="2925" y="3447"/>
                  </a:lnTo>
                  <a:lnTo>
                    <a:pt x="2925" y="3422"/>
                  </a:lnTo>
                  <a:lnTo>
                    <a:pt x="2925" y="3396"/>
                  </a:lnTo>
                  <a:lnTo>
                    <a:pt x="2910" y="3397"/>
                  </a:lnTo>
                  <a:lnTo>
                    <a:pt x="2894" y="3399"/>
                  </a:lnTo>
                  <a:lnTo>
                    <a:pt x="2878" y="3400"/>
                  </a:lnTo>
                  <a:lnTo>
                    <a:pt x="2862" y="3402"/>
                  </a:lnTo>
                  <a:lnTo>
                    <a:pt x="2847" y="3403"/>
                  </a:lnTo>
                  <a:lnTo>
                    <a:pt x="2831" y="3404"/>
                  </a:lnTo>
                  <a:lnTo>
                    <a:pt x="2815" y="3405"/>
                  </a:lnTo>
                  <a:lnTo>
                    <a:pt x="2799" y="3406"/>
                  </a:lnTo>
                  <a:lnTo>
                    <a:pt x="2799" y="3406"/>
                  </a:lnTo>
                  <a:close/>
                  <a:moveTo>
                    <a:pt x="2799" y="2697"/>
                  </a:moveTo>
                  <a:lnTo>
                    <a:pt x="2799" y="2722"/>
                  </a:lnTo>
                  <a:lnTo>
                    <a:pt x="2799" y="2747"/>
                  </a:lnTo>
                  <a:lnTo>
                    <a:pt x="2799" y="2773"/>
                  </a:lnTo>
                  <a:lnTo>
                    <a:pt x="2799" y="2798"/>
                  </a:lnTo>
                  <a:lnTo>
                    <a:pt x="2799" y="2823"/>
                  </a:lnTo>
                  <a:lnTo>
                    <a:pt x="2799" y="2848"/>
                  </a:lnTo>
                  <a:lnTo>
                    <a:pt x="2799" y="2873"/>
                  </a:lnTo>
                  <a:lnTo>
                    <a:pt x="2799" y="2899"/>
                  </a:lnTo>
                  <a:lnTo>
                    <a:pt x="2815" y="2897"/>
                  </a:lnTo>
                  <a:lnTo>
                    <a:pt x="2831" y="2895"/>
                  </a:lnTo>
                  <a:lnTo>
                    <a:pt x="2847" y="2893"/>
                  </a:lnTo>
                  <a:lnTo>
                    <a:pt x="2862" y="2891"/>
                  </a:lnTo>
                  <a:lnTo>
                    <a:pt x="2878" y="2890"/>
                  </a:lnTo>
                  <a:lnTo>
                    <a:pt x="2894" y="2888"/>
                  </a:lnTo>
                  <a:lnTo>
                    <a:pt x="2910" y="2886"/>
                  </a:lnTo>
                  <a:lnTo>
                    <a:pt x="2925" y="2885"/>
                  </a:lnTo>
                  <a:lnTo>
                    <a:pt x="2925" y="2859"/>
                  </a:lnTo>
                  <a:lnTo>
                    <a:pt x="2925" y="2834"/>
                  </a:lnTo>
                  <a:lnTo>
                    <a:pt x="2925" y="2809"/>
                  </a:lnTo>
                  <a:lnTo>
                    <a:pt x="2925" y="2783"/>
                  </a:lnTo>
                  <a:lnTo>
                    <a:pt x="2925" y="2758"/>
                  </a:lnTo>
                  <a:lnTo>
                    <a:pt x="2925" y="2732"/>
                  </a:lnTo>
                  <a:lnTo>
                    <a:pt x="2925" y="2706"/>
                  </a:lnTo>
                  <a:lnTo>
                    <a:pt x="2925" y="2681"/>
                  </a:lnTo>
                  <a:lnTo>
                    <a:pt x="2910" y="2683"/>
                  </a:lnTo>
                  <a:lnTo>
                    <a:pt x="2894" y="2685"/>
                  </a:lnTo>
                  <a:lnTo>
                    <a:pt x="2878" y="2687"/>
                  </a:lnTo>
                  <a:lnTo>
                    <a:pt x="2862" y="2689"/>
                  </a:lnTo>
                  <a:lnTo>
                    <a:pt x="2847" y="2691"/>
                  </a:lnTo>
                  <a:lnTo>
                    <a:pt x="2831" y="2693"/>
                  </a:lnTo>
                  <a:lnTo>
                    <a:pt x="2815" y="2695"/>
                  </a:lnTo>
                  <a:lnTo>
                    <a:pt x="2799" y="2697"/>
                  </a:lnTo>
                  <a:lnTo>
                    <a:pt x="2799" y="2697"/>
                  </a:lnTo>
                  <a:close/>
                  <a:moveTo>
                    <a:pt x="2799" y="3051"/>
                  </a:moveTo>
                  <a:lnTo>
                    <a:pt x="2799" y="3077"/>
                  </a:lnTo>
                  <a:lnTo>
                    <a:pt x="2799" y="3102"/>
                  </a:lnTo>
                  <a:lnTo>
                    <a:pt x="2799" y="3127"/>
                  </a:lnTo>
                  <a:lnTo>
                    <a:pt x="2799" y="3152"/>
                  </a:lnTo>
                  <a:lnTo>
                    <a:pt x="2799" y="3177"/>
                  </a:lnTo>
                  <a:lnTo>
                    <a:pt x="2799" y="3203"/>
                  </a:lnTo>
                  <a:lnTo>
                    <a:pt x="2799" y="3228"/>
                  </a:lnTo>
                  <a:lnTo>
                    <a:pt x="2799" y="3252"/>
                  </a:lnTo>
                  <a:lnTo>
                    <a:pt x="2815" y="3251"/>
                  </a:lnTo>
                  <a:lnTo>
                    <a:pt x="2831" y="3250"/>
                  </a:lnTo>
                  <a:lnTo>
                    <a:pt x="2847" y="3249"/>
                  </a:lnTo>
                  <a:lnTo>
                    <a:pt x="2862" y="3248"/>
                  </a:lnTo>
                  <a:lnTo>
                    <a:pt x="2878" y="3246"/>
                  </a:lnTo>
                  <a:lnTo>
                    <a:pt x="2894" y="3245"/>
                  </a:lnTo>
                  <a:lnTo>
                    <a:pt x="2910" y="3244"/>
                  </a:lnTo>
                  <a:lnTo>
                    <a:pt x="2925" y="3243"/>
                  </a:lnTo>
                  <a:lnTo>
                    <a:pt x="2925" y="3217"/>
                  </a:lnTo>
                  <a:lnTo>
                    <a:pt x="2925" y="3192"/>
                  </a:lnTo>
                  <a:lnTo>
                    <a:pt x="2925" y="3167"/>
                  </a:lnTo>
                  <a:lnTo>
                    <a:pt x="2925" y="3141"/>
                  </a:lnTo>
                  <a:lnTo>
                    <a:pt x="2925" y="3115"/>
                  </a:lnTo>
                  <a:lnTo>
                    <a:pt x="2925" y="3089"/>
                  </a:lnTo>
                  <a:lnTo>
                    <a:pt x="2925" y="3064"/>
                  </a:lnTo>
                  <a:lnTo>
                    <a:pt x="2925" y="3038"/>
                  </a:lnTo>
                  <a:lnTo>
                    <a:pt x="2910" y="3041"/>
                  </a:lnTo>
                  <a:lnTo>
                    <a:pt x="2894" y="3042"/>
                  </a:lnTo>
                  <a:lnTo>
                    <a:pt x="2878" y="3044"/>
                  </a:lnTo>
                  <a:lnTo>
                    <a:pt x="2862" y="3045"/>
                  </a:lnTo>
                  <a:lnTo>
                    <a:pt x="2847" y="3047"/>
                  </a:lnTo>
                  <a:lnTo>
                    <a:pt x="2831" y="3048"/>
                  </a:lnTo>
                  <a:lnTo>
                    <a:pt x="2815" y="3050"/>
                  </a:lnTo>
                  <a:lnTo>
                    <a:pt x="2799" y="3051"/>
                  </a:lnTo>
                  <a:lnTo>
                    <a:pt x="2799" y="3051"/>
                  </a:lnTo>
                  <a:close/>
                  <a:moveTo>
                    <a:pt x="2576" y="3073"/>
                  </a:moveTo>
                  <a:lnTo>
                    <a:pt x="2576" y="3099"/>
                  </a:lnTo>
                  <a:lnTo>
                    <a:pt x="2576" y="3123"/>
                  </a:lnTo>
                  <a:lnTo>
                    <a:pt x="2576" y="3148"/>
                  </a:lnTo>
                  <a:lnTo>
                    <a:pt x="2576" y="3173"/>
                  </a:lnTo>
                  <a:lnTo>
                    <a:pt x="2576" y="3197"/>
                  </a:lnTo>
                  <a:lnTo>
                    <a:pt x="2576" y="3222"/>
                  </a:lnTo>
                  <a:lnTo>
                    <a:pt x="2576" y="3247"/>
                  </a:lnTo>
                  <a:lnTo>
                    <a:pt x="2576" y="3271"/>
                  </a:lnTo>
                  <a:lnTo>
                    <a:pt x="2591" y="3270"/>
                  </a:lnTo>
                  <a:lnTo>
                    <a:pt x="2606" y="3269"/>
                  </a:lnTo>
                  <a:lnTo>
                    <a:pt x="2620" y="3268"/>
                  </a:lnTo>
                  <a:lnTo>
                    <a:pt x="2636" y="3266"/>
                  </a:lnTo>
                  <a:lnTo>
                    <a:pt x="2651" y="3265"/>
                  </a:lnTo>
                  <a:lnTo>
                    <a:pt x="2666" y="3264"/>
                  </a:lnTo>
                  <a:lnTo>
                    <a:pt x="2682" y="3263"/>
                  </a:lnTo>
                  <a:lnTo>
                    <a:pt x="2697" y="3262"/>
                  </a:lnTo>
                  <a:lnTo>
                    <a:pt x="2697" y="3237"/>
                  </a:lnTo>
                  <a:lnTo>
                    <a:pt x="2697" y="3211"/>
                  </a:lnTo>
                  <a:lnTo>
                    <a:pt x="2697" y="3187"/>
                  </a:lnTo>
                  <a:lnTo>
                    <a:pt x="2697" y="3161"/>
                  </a:lnTo>
                  <a:lnTo>
                    <a:pt x="2697" y="3137"/>
                  </a:lnTo>
                  <a:lnTo>
                    <a:pt x="2697" y="3112"/>
                  </a:lnTo>
                  <a:lnTo>
                    <a:pt x="2697" y="3086"/>
                  </a:lnTo>
                  <a:lnTo>
                    <a:pt x="2697" y="3062"/>
                  </a:lnTo>
                  <a:lnTo>
                    <a:pt x="2682" y="3063"/>
                  </a:lnTo>
                  <a:lnTo>
                    <a:pt x="2666" y="3065"/>
                  </a:lnTo>
                  <a:lnTo>
                    <a:pt x="2651" y="3066"/>
                  </a:lnTo>
                  <a:lnTo>
                    <a:pt x="2636" y="3068"/>
                  </a:lnTo>
                  <a:lnTo>
                    <a:pt x="2620" y="3069"/>
                  </a:lnTo>
                  <a:lnTo>
                    <a:pt x="2606" y="3070"/>
                  </a:lnTo>
                  <a:lnTo>
                    <a:pt x="2591" y="3072"/>
                  </a:lnTo>
                  <a:lnTo>
                    <a:pt x="2576" y="3073"/>
                  </a:lnTo>
                  <a:lnTo>
                    <a:pt x="2576" y="3073"/>
                  </a:lnTo>
                  <a:close/>
                  <a:moveTo>
                    <a:pt x="4015" y="3802"/>
                  </a:moveTo>
                  <a:lnTo>
                    <a:pt x="4015" y="3827"/>
                  </a:lnTo>
                  <a:lnTo>
                    <a:pt x="4015" y="3852"/>
                  </a:lnTo>
                  <a:lnTo>
                    <a:pt x="4015" y="3876"/>
                  </a:lnTo>
                  <a:lnTo>
                    <a:pt x="4015" y="3902"/>
                  </a:lnTo>
                  <a:lnTo>
                    <a:pt x="4015" y="3926"/>
                  </a:lnTo>
                  <a:lnTo>
                    <a:pt x="4015" y="3950"/>
                  </a:lnTo>
                  <a:lnTo>
                    <a:pt x="4015" y="3975"/>
                  </a:lnTo>
                  <a:lnTo>
                    <a:pt x="4015" y="4000"/>
                  </a:lnTo>
                  <a:lnTo>
                    <a:pt x="4030" y="4000"/>
                  </a:lnTo>
                  <a:lnTo>
                    <a:pt x="4045" y="4000"/>
                  </a:lnTo>
                  <a:lnTo>
                    <a:pt x="4060" y="4000"/>
                  </a:lnTo>
                  <a:lnTo>
                    <a:pt x="4076" y="4000"/>
                  </a:lnTo>
                  <a:lnTo>
                    <a:pt x="4091" y="4000"/>
                  </a:lnTo>
                  <a:lnTo>
                    <a:pt x="4105" y="4000"/>
                  </a:lnTo>
                  <a:lnTo>
                    <a:pt x="4121" y="4000"/>
                  </a:lnTo>
                  <a:lnTo>
                    <a:pt x="4136" y="4000"/>
                  </a:lnTo>
                  <a:lnTo>
                    <a:pt x="4136" y="3975"/>
                  </a:lnTo>
                  <a:lnTo>
                    <a:pt x="4136" y="3950"/>
                  </a:lnTo>
                  <a:lnTo>
                    <a:pt x="4136" y="3925"/>
                  </a:lnTo>
                  <a:lnTo>
                    <a:pt x="4136" y="3901"/>
                  </a:lnTo>
                  <a:lnTo>
                    <a:pt x="4136" y="3875"/>
                  </a:lnTo>
                  <a:lnTo>
                    <a:pt x="4136" y="3851"/>
                  </a:lnTo>
                  <a:lnTo>
                    <a:pt x="4136" y="3825"/>
                  </a:lnTo>
                  <a:lnTo>
                    <a:pt x="4136" y="3801"/>
                  </a:lnTo>
                  <a:lnTo>
                    <a:pt x="4121" y="3801"/>
                  </a:lnTo>
                  <a:lnTo>
                    <a:pt x="4105" y="3801"/>
                  </a:lnTo>
                  <a:lnTo>
                    <a:pt x="4091" y="3801"/>
                  </a:lnTo>
                  <a:lnTo>
                    <a:pt x="4076" y="3801"/>
                  </a:lnTo>
                  <a:lnTo>
                    <a:pt x="4060" y="3802"/>
                  </a:lnTo>
                  <a:lnTo>
                    <a:pt x="4045" y="3802"/>
                  </a:lnTo>
                  <a:lnTo>
                    <a:pt x="4030" y="3802"/>
                  </a:lnTo>
                  <a:lnTo>
                    <a:pt x="4015" y="3802"/>
                  </a:lnTo>
                  <a:lnTo>
                    <a:pt x="4015" y="3802"/>
                  </a:lnTo>
                  <a:close/>
                  <a:moveTo>
                    <a:pt x="4240" y="3799"/>
                  </a:moveTo>
                  <a:lnTo>
                    <a:pt x="4240" y="3824"/>
                  </a:lnTo>
                  <a:lnTo>
                    <a:pt x="4240" y="3850"/>
                  </a:lnTo>
                  <a:lnTo>
                    <a:pt x="4240" y="3874"/>
                  </a:lnTo>
                  <a:lnTo>
                    <a:pt x="4240" y="3899"/>
                  </a:lnTo>
                  <a:lnTo>
                    <a:pt x="4240" y="3925"/>
                  </a:lnTo>
                  <a:lnTo>
                    <a:pt x="4240" y="3949"/>
                  </a:lnTo>
                  <a:lnTo>
                    <a:pt x="4240" y="3975"/>
                  </a:lnTo>
                  <a:lnTo>
                    <a:pt x="4240" y="4000"/>
                  </a:lnTo>
                  <a:lnTo>
                    <a:pt x="4255" y="4000"/>
                  </a:lnTo>
                  <a:lnTo>
                    <a:pt x="4271" y="4000"/>
                  </a:lnTo>
                  <a:lnTo>
                    <a:pt x="4287" y="4000"/>
                  </a:lnTo>
                  <a:lnTo>
                    <a:pt x="4301" y="4000"/>
                  </a:lnTo>
                  <a:lnTo>
                    <a:pt x="4317" y="4000"/>
                  </a:lnTo>
                  <a:lnTo>
                    <a:pt x="4333" y="4000"/>
                  </a:lnTo>
                  <a:lnTo>
                    <a:pt x="4349" y="4000"/>
                  </a:lnTo>
                  <a:lnTo>
                    <a:pt x="4365" y="4000"/>
                  </a:lnTo>
                  <a:lnTo>
                    <a:pt x="4365" y="3975"/>
                  </a:lnTo>
                  <a:lnTo>
                    <a:pt x="4365" y="3949"/>
                  </a:lnTo>
                  <a:lnTo>
                    <a:pt x="4365" y="3924"/>
                  </a:lnTo>
                  <a:lnTo>
                    <a:pt x="4365" y="3898"/>
                  </a:lnTo>
                  <a:lnTo>
                    <a:pt x="4365" y="3873"/>
                  </a:lnTo>
                  <a:lnTo>
                    <a:pt x="4365" y="3849"/>
                  </a:lnTo>
                  <a:lnTo>
                    <a:pt x="4365" y="3823"/>
                  </a:lnTo>
                  <a:lnTo>
                    <a:pt x="4365" y="3798"/>
                  </a:lnTo>
                  <a:lnTo>
                    <a:pt x="4349" y="3798"/>
                  </a:lnTo>
                  <a:lnTo>
                    <a:pt x="4333" y="3798"/>
                  </a:lnTo>
                  <a:lnTo>
                    <a:pt x="4317" y="3798"/>
                  </a:lnTo>
                  <a:lnTo>
                    <a:pt x="4301" y="3798"/>
                  </a:lnTo>
                  <a:lnTo>
                    <a:pt x="4287" y="3799"/>
                  </a:lnTo>
                  <a:lnTo>
                    <a:pt x="4271" y="3799"/>
                  </a:lnTo>
                  <a:lnTo>
                    <a:pt x="4255" y="3799"/>
                  </a:lnTo>
                  <a:lnTo>
                    <a:pt x="4240" y="3799"/>
                  </a:lnTo>
                  <a:close/>
                  <a:moveTo>
                    <a:pt x="4015" y="3450"/>
                  </a:moveTo>
                  <a:lnTo>
                    <a:pt x="4015" y="3475"/>
                  </a:lnTo>
                  <a:lnTo>
                    <a:pt x="4015" y="3499"/>
                  </a:lnTo>
                  <a:lnTo>
                    <a:pt x="4015" y="3525"/>
                  </a:lnTo>
                  <a:lnTo>
                    <a:pt x="4015" y="3549"/>
                  </a:lnTo>
                  <a:lnTo>
                    <a:pt x="4015" y="3573"/>
                  </a:lnTo>
                  <a:lnTo>
                    <a:pt x="4015" y="3599"/>
                  </a:lnTo>
                  <a:lnTo>
                    <a:pt x="4015" y="3623"/>
                  </a:lnTo>
                  <a:lnTo>
                    <a:pt x="4015" y="3647"/>
                  </a:lnTo>
                  <a:lnTo>
                    <a:pt x="4030" y="3647"/>
                  </a:lnTo>
                  <a:lnTo>
                    <a:pt x="4045" y="3647"/>
                  </a:lnTo>
                  <a:lnTo>
                    <a:pt x="4060" y="3646"/>
                  </a:lnTo>
                  <a:lnTo>
                    <a:pt x="4076" y="3646"/>
                  </a:lnTo>
                  <a:lnTo>
                    <a:pt x="4091" y="3646"/>
                  </a:lnTo>
                  <a:lnTo>
                    <a:pt x="4105" y="3645"/>
                  </a:lnTo>
                  <a:lnTo>
                    <a:pt x="4121" y="3645"/>
                  </a:lnTo>
                  <a:lnTo>
                    <a:pt x="4136" y="3645"/>
                  </a:lnTo>
                  <a:lnTo>
                    <a:pt x="4136" y="3620"/>
                  </a:lnTo>
                  <a:lnTo>
                    <a:pt x="4136" y="3596"/>
                  </a:lnTo>
                  <a:lnTo>
                    <a:pt x="4136" y="3570"/>
                  </a:lnTo>
                  <a:lnTo>
                    <a:pt x="4136" y="3546"/>
                  </a:lnTo>
                  <a:lnTo>
                    <a:pt x="4136" y="3520"/>
                  </a:lnTo>
                  <a:lnTo>
                    <a:pt x="4136" y="3495"/>
                  </a:lnTo>
                  <a:lnTo>
                    <a:pt x="4136" y="3471"/>
                  </a:lnTo>
                  <a:lnTo>
                    <a:pt x="4136" y="3445"/>
                  </a:lnTo>
                  <a:lnTo>
                    <a:pt x="4121" y="3446"/>
                  </a:lnTo>
                  <a:lnTo>
                    <a:pt x="4105" y="3446"/>
                  </a:lnTo>
                  <a:lnTo>
                    <a:pt x="4091" y="3447"/>
                  </a:lnTo>
                  <a:lnTo>
                    <a:pt x="4076" y="3448"/>
                  </a:lnTo>
                  <a:lnTo>
                    <a:pt x="4060" y="3448"/>
                  </a:lnTo>
                  <a:lnTo>
                    <a:pt x="4045" y="3449"/>
                  </a:lnTo>
                  <a:lnTo>
                    <a:pt x="4030" y="3449"/>
                  </a:lnTo>
                  <a:lnTo>
                    <a:pt x="4015" y="3450"/>
                  </a:lnTo>
                  <a:lnTo>
                    <a:pt x="4015" y="3450"/>
                  </a:lnTo>
                  <a:close/>
                  <a:moveTo>
                    <a:pt x="4015" y="3102"/>
                  </a:moveTo>
                  <a:lnTo>
                    <a:pt x="4015" y="3126"/>
                  </a:lnTo>
                  <a:lnTo>
                    <a:pt x="4015" y="3152"/>
                  </a:lnTo>
                  <a:lnTo>
                    <a:pt x="4015" y="3176"/>
                  </a:lnTo>
                  <a:lnTo>
                    <a:pt x="4015" y="3201"/>
                  </a:lnTo>
                  <a:lnTo>
                    <a:pt x="4015" y="3226"/>
                  </a:lnTo>
                  <a:lnTo>
                    <a:pt x="4015" y="3250"/>
                  </a:lnTo>
                  <a:lnTo>
                    <a:pt x="4015" y="3275"/>
                  </a:lnTo>
                  <a:lnTo>
                    <a:pt x="4015" y="3300"/>
                  </a:lnTo>
                  <a:lnTo>
                    <a:pt x="4030" y="3299"/>
                  </a:lnTo>
                  <a:lnTo>
                    <a:pt x="4045" y="3298"/>
                  </a:lnTo>
                  <a:lnTo>
                    <a:pt x="4060" y="3298"/>
                  </a:lnTo>
                  <a:lnTo>
                    <a:pt x="4076" y="3297"/>
                  </a:lnTo>
                  <a:lnTo>
                    <a:pt x="4091" y="3296"/>
                  </a:lnTo>
                  <a:lnTo>
                    <a:pt x="4105" y="3296"/>
                  </a:lnTo>
                  <a:lnTo>
                    <a:pt x="4121" y="3295"/>
                  </a:lnTo>
                  <a:lnTo>
                    <a:pt x="4136" y="3294"/>
                  </a:lnTo>
                  <a:lnTo>
                    <a:pt x="4136" y="3269"/>
                  </a:lnTo>
                  <a:lnTo>
                    <a:pt x="4136" y="3244"/>
                  </a:lnTo>
                  <a:lnTo>
                    <a:pt x="4136" y="3220"/>
                  </a:lnTo>
                  <a:lnTo>
                    <a:pt x="4136" y="3194"/>
                  </a:lnTo>
                  <a:lnTo>
                    <a:pt x="4136" y="3170"/>
                  </a:lnTo>
                  <a:lnTo>
                    <a:pt x="4136" y="3144"/>
                  </a:lnTo>
                  <a:lnTo>
                    <a:pt x="4136" y="3120"/>
                  </a:lnTo>
                  <a:lnTo>
                    <a:pt x="4136" y="3095"/>
                  </a:lnTo>
                  <a:lnTo>
                    <a:pt x="4121" y="3096"/>
                  </a:lnTo>
                  <a:lnTo>
                    <a:pt x="4105" y="3097"/>
                  </a:lnTo>
                  <a:lnTo>
                    <a:pt x="4091" y="3098"/>
                  </a:lnTo>
                  <a:lnTo>
                    <a:pt x="4076" y="3099"/>
                  </a:lnTo>
                  <a:lnTo>
                    <a:pt x="4060" y="3099"/>
                  </a:lnTo>
                  <a:lnTo>
                    <a:pt x="4045" y="3100"/>
                  </a:lnTo>
                  <a:lnTo>
                    <a:pt x="4030" y="3101"/>
                  </a:lnTo>
                  <a:lnTo>
                    <a:pt x="4015" y="3102"/>
                  </a:lnTo>
                  <a:lnTo>
                    <a:pt x="4015" y="3102"/>
                  </a:lnTo>
                  <a:close/>
                  <a:moveTo>
                    <a:pt x="4015" y="2754"/>
                  </a:moveTo>
                  <a:lnTo>
                    <a:pt x="4015" y="2779"/>
                  </a:lnTo>
                  <a:lnTo>
                    <a:pt x="4015" y="2803"/>
                  </a:lnTo>
                  <a:lnTo>
                    <a:pt x="4015" y="2828"/>
                  </a:lnTo>
                  <a:lnTo>
                    <a:pt x="4015" y="2853"/>
                  </a:lnTo>
                  <a:lnTo>
                    <a:pt x="4015" y="2877"/>
                  </a:lnTo>
                  <a:lnTo>
                    <a:pt x="4015" y="2902"/>
                  </a:lnTo>
                  <a:lnTo>
                    <a:pt x="4015" y="2927"/>
                  </a:lnTo>
                  <a:lnTo>
                    <a:pt x="4015" y="2952"/>
                  </a:lnTo>
                  <a:lnTo>
                    <a:pt x="4030" y="2951"/>
                  </a:lnTo>
                  <a:lnTo>
                    <a:pt x="4045" y="2950"/>
                  </a:lnTo>
                  <a:lnTo>
                    <a:pt x="4060" y="2948"/>
                  </a:lnTo>
                  <a:lnTo>
                    <a:pt x="4076" y="2947"/>
                  </a:lnTo>
                  <a:lnTo>
                    <a:pt x="4091" y="2946"/>
                  </a:lnTo>
                  <a:lnTo>
                    <a:pt x="4105" y="2945"/>
                  </a:lnTo>
                  <a:lnTo>
                    <a:pt x="4121" y="2944"/>
                  </a:lnTo>
                  <a:lnTo>
                    <a:pt x="4136" y="2943"/>
                  </a:lnTo>
                  <a:lnTo>
                    <a:pt x="4136" y="2918"/>
                  </a:lnTo>
                  <a:lnTo>
                    <a:pt x="4136" y="2893"/>
                  </a:lnTo>
                  <a:lnTo>
                    <a:pt x="4136" y="2868"/>
                  </a:lnTo>
                  <a:lnTo>
                    <a:pt x="4136" y="2844"/>
                  </a:lnTo>
                  <a:lnTo>
                    <a:pt x="4136" y="2818"/>
                  </a:lnTo>
                  <a:lnTo>
                    <a:pt x="4136" y="2794"/>
                  </a:lnTo>
                  <a:lnTo>
                    <a:pt x="4136" y="2768"/>
                  </a:lnTo>
                  <a:lnTo>
                    <a:pt x="4136" y="2744"/>
                  </a:lnTo>
                  <a:lnTo>
                    <a:pt x="4121" y="2745"/>
                  </a:lnTo>
                  <a:lnTo>
                    <a:pt x="4105" y="2746"/>
                  </a:lnTo>
                  <a:lnTo>
                    <a:pt x="4091" y="2747"/>
                  </a:lnTo>
                  <a:lnTo>
                    <a:pt x="4076" y="2749"/>
                  </a:lnTo>
                  <a:lnTo>
                    <a:pt x="4060" y="2750"/>
                  </a:lnTo>
                  <a:lnTo>
                    <a:pt x="4045" y="2751"/>
                  </a:lnTo>
                  <a:lnTo>
                    <a:pt x="4030" y="2753"/>
                  </a:lnTo>
                  <a:lnTo>
                    <a:pt x="4015" y="2754"/>
                  </a:lnTo>
                  <a:lnTo>
                    <a:pt x="4015" y="2754"/>
                  </a:lnTo>
                  <a:close/>
                  <a:moveTo>
                    <a:pt x="4015" y="2058"/>
                  </a:moveTo>
                  <a:lnTo>
                    <a:pt x="4015" y="2082"/>
                  </a:lnTo>
                  <a:lnTo>
                    <a:pt x="4015" y="2108"/>
                  </a:lnTo>
                  <a:lnTo>
                    <a:pt x="4015" y="2132"/>
                  </a:lnTo>
                  <a:lnTo>
                    <a:pt x="4015" y="2156"/>
                  </a:lnTo>
                  <a:lnTo>
                    <a:pt x="4015" y="2182"/>
                  </a:lnTo>
                  <a:lnTo>
                    <a:pt x="4015" y="2206"/>
                  </a:lnTo>
                  <a:lnTo>
                    <a:pt x="4015" y="2230"/>
                  </a:lnTo>
                  <a:lnTo>
                    <a:pt x="4015" y="2256"/>
                  </a:lnTo>
                  <a:lnTo>
                    <a:pt x="4030" y="2254"/>
                  </a:lnTo>
                  <a:lnTo>
                    <a:pt x="4045" y="2252"/>
                  </a:lnTo>
                  <a:lnTo>
                    <a:pt x="4060" y="2251"/>
                  </a:lnTo>
                  <a:lnTo>
                    <a:pt x="4076" y="2248"/>
                  </a:lnTo>
                  <a:lnTo>
                    <a:pt x="4091" y="2246"/>
                  </a:lnTo>
                  <a:lnTo>
                    <a:pt x="4105" y="2245"/>
                  </a:lnTo>
                  <a:lnTo>
                    <a:pt x="4121" y="2243"/>
                  </a:lnTo>
                  <a:lnTo>
                    <a:pt x="4136" y="2241"/>
                  </a:lnTo>
                  <a:lnTo>
                    <a:pt x="4136" y="2217"/>
                  </a:lnTo>
                  <a:lnTo>
                    <a:pt x="4136" y="2191"/>
                  </a:lnTo>
                  <a:lnTo>
                    <a:pt x="4136" y="2167"/>
                  </a:lnTo>
                  <a:lnTo>
                    <a:pt x="4136" y="2141"/>
                  </a:lnTo>
                  <a:lnTo>
                    <a:pt x="4136" y="2117"/>
                  </a:lnTo>
                  <a:lnTo>
                    <a:pt x="4136" y="2092"/>
                  </a:lnTo>
                  <a:lnTo>
                    <a:pt x="4136" y="2066"/>
                  </a:lnTo>
                  <a:lnTo>
                    <a:pt x="4136" y="2042"/>
                  </a:lnTo>
                  <a:lnTo>
                    <a:pt x="4121" y="2044"/>
                  </a:lnTo>
                  <a:lnTo>
                    <a:pt x="4105" y="2045"/>
                  </a:lnTo>
                  <a:lnTo>
                    <a:pt x="4091" y="2047"/>
                  </a:lnTo>
                  <a:lnTo>
                    <a:pt x="4076" y="2049"/>
                  </a:lnTo>
                  <a:lnTo>
                    <a:pt x="4060" y="2051"/>
                  </a:lnTo>
                  <a:lnTo>
                    <a:pt x="4045" y="2054"/>
                  </a:lnTo>
                  <a:lnTo>
                    <a:pt x="4030" y="2056"/>
                  </a:lnTo>
                  <a:lnTo>
                    <a:pt x="4015" y="2058"/>
                  </a:lnTo>
                  <a:lnTo>
                    <a:pt x="4015" y="2058"/>
                  </a:lnTo>
                  <a:close/>
                  <a:moveTo>
                    <a:pt x="4015" y="2406"/>
                  </a:moveTo>
                  <a:lnTo>
                    <a:pt x="4015" y="2431"/>
                  </a:lnTo>
                  <a:lnTo>
                    <a:pt x="4015" y="2455"/>
                  </a:lnTo>
                  <a:lnTo>
                    <a:pt x="4015" y="2480"/>
                  </a:lnTo>
                  <a:lnTo>
                    <a:pt x="4015" y="2505"/>
                  </a:lnTo>
                  <a:lnTo>
                    <a:pt x="4015" y="2529"/>
                  </a:lnTo>
                  <a:lnTo>
                    <a:pt x="4015" y="2554"/>
                  </a:lnTo>
                  <a:lnTo>
                    <a:pt x="4015" y="2579"/>
                  </a:lnTo>
                  <a:lnTo>
                    <a:pt x="4015" y="2603"/>
                  </a:lnTo>
                  <a:lnTo>
                    <a:pt x="4030" y="2602"/>
                  </a:lnTo>
                  <a:lnTo>
                    <a:pt x="4045" y="2601"/>
                  </a:lnTo>
                  <a:lnTo>
                    <a:pt x="4060" y="2599"/>
                  </a:lnTo>
                  <a:lnTo>
                    <a:pt x="4076" y="2598"/>
                  </a:lnTo>
                  <a:lnTo>
                    <a:pt x="4091" y="2597"/>
                  </a:lnTo>
                  <a:lnTo>
                    <a:pt x="4105" y="2595"/>
                  </a:lnTo>
                  <a:lnTo>
                    <a:pt x="4121" y="2594"/>
                  </a:lnTo>
                  <a:lnTo>
                    <a:pt x="4136" y="2593"/>
                  </a:lnTo>
                  <a:lnTo>
                    <a:pt x="4136" y="2567"/>
                  </a:lnTo>
                  <a:lnTo>
                    <a:pt x="4136" y="2543"/>
                  </a:lnTo>
                  <a:lnTo>
                    <a:pt x="4136" y="2517"/>
                  </a:lnTo>
                  <a:lnTo>
                    <a:pt x="4136" y="2492"/>
                  </a:lnTo>
                  <a:lnTo>
                    <a:pt x="4136" y="2468"/>
                  </a:lnTo>
                  <a:lnTo>
                    <a:pt x="4136" y="2442"/>
                  </a:lnTo>
                  <a:lnTo>
                    <a:pt x="4136" y="2418"/>
                  </a:lnTo>
                  <a:lnTo>
                    <a:pt x="4136" y="2392"/>
                  </a:lnTo>
                  <a:lnTo>
                    <a:pt x="4121" y="2395"/>
                  </a:lnTo>
                  <a:lnTo>
                    <a:pt x="4105" y="2396"/>
                  </a:lnTo>
                  <a:lnTo>
                    <a:pt x="4091" y="2398"/>
                  </a:lnTo>
                  <a:lnTo>
                    <a:pt x="4076" y="2400"/>
                  </a:lnTo>
                  <a:lnTo>
                    <a:pt x="4060" y="2401"/>
                  </a:lnTo>
                  <a:lnTo>
                    <a:pt x="4045" y="2403"/>
                  </a:lnTo>
                  <a:lnTo>
                    <a:pt x="4030" y="2404"/>
                  </a:lnTo>
                  <a:lnTo>
                    <a:pt x="4015" y="2406"/>
                  </a:lnTo>
                  <a:lnTo>
                    <a:pt x="4015" y="2406"/>
                  </a:lnTo>
                  <a:close/>
                  <a:moveTo>
                    <a:pt x="4240" y="3442"/>
                  </a:moveTo>
                  <a:lnTo>
                    <a:pt x="4240" y="3467"/>
                  </a:lnTo>
                  <a:lnTo>
                    <a:pt x="4240" y="3492"/>
                  </a:lnTo>
                  <a:lnTo>
                    <a:pt x="4240" y="3517"/>
                  </a:lnTo>
                  <a:lnTo>
                    <a:pt x="4240" y="3543"/>
                  </a:lnTo>
                  <a:lnTo>
                    <a:pt x="4240" y="3567"/>
                  </a:lnTo>
                  <a:lnTo>
                    <a:pt x="4240" y="3592"/>
                  </a:lnTo>
                  <a:lnTo>
                    <a:pt x="4240" y="3618"/>
                  </a:lnTo>
                  <a:lnTo>
                    <a:pt x="4240" y="3642"/>
                  </a:lnTo>
                  <a:lnTo>
                    <a:pt x="4255" y="3642"/>
                  </a:lnTo>
                  <a:lnTo>
                    <a:pt x="4271" y="3642"/>
                  </a:lnTo>
                  <a:lnTo>
                    <a:pt x="4287" y="3641"/>
                  </a:lnTo>
                  <a:lnTo>
                    <a:pt x="4301" y="3641"/>
                  </a:lnTo>
                  <a:lnTo>
                    <a:pt x="4317" y="3641"/>
                  </a:lnTo>
                  <a:lnTo>
                    <a:pt x="4333" y="3640"/>
                  </a:lnTo>
                  <a:lnTo>
                    <a:pt x="4349" y="3640"/>
                  </a:lnTo>
                  <a:lnTo>
                    <a:pt x="4365" y="3639"/>
                  </a:lnTo>
                  <a:lnTo>
                    <a:pt x="4365" y="3615"/>
                  </a:lnTo>
                  <a:lnTo>
                    <a:pt x="4365" y="3589"/>
                  </a:lnTo>
                  <a:lnTo>
                    <a:pt x="4365" y="3564"/>
                  </a:lnTo>
                  <a:lnTo>
                    <a:pt x="4365" y="3538"/>
                  </a:lnTo>
                  <a:lnTo>
                    <a:pt x="4365" y="3513"/>
                  </a:lnTo>
                  <a:lnTo>
                    <a:pt x="4365" y="3488"/>
                  </a:lnTo>
                  <a:lnTo>
                    <a:pt x="4365" y="3462"/>
                  </a:lnTo>
                  <a:lnTo>
                    <a:pt x="4365" y="3437"/>
                  </a:lnTo>
                  <a:lnTo>
                    <a:pt x="4349" y="3438"/>
                  </a:lnTo>
                  <a:lnTo>
                    <a:pt x="4333" y="3438"/>
                  </a:lnTo>
                  <a:lnTo>
                    <a:pt x="4317" y="3439"/>
                  </a:lnTo>
                  <a:lnTo>
                    <a:pt x="4301" y="3440"/>
                  </a:lnTo>
                  <a:lnTo>
                    <a:pt x="4287" y="3440"/>
                  </a:lnTo>
                  <a:lnTo>
                    <a:pt x="4271" y="3441"/>
                  </a:lnTo>
                  <a:lnTo>
                    <a:pt x="4255" y="3441"/>
                  </a:lnTo>
                  <a:lnTo>
                    <a:pt x="4240" y="3442"/>
                  </a:lnTo>
                  <a:close/>
                  <a:moveTo>
                    <a:pt x="4240" y="3088"/>
                  </a:moveTo>
                  <a:lnTo>
                    <a:pt x="4240" y="3114"/>
                  </a:lnTo>
                  <a:lnTo>
                    <a:pt x="4240" y="3139"/>
                  </a:lnTo>
                  <a:lnTo>
                    <a:pt x="4240" y="3163"/>
                  </a:lnTo>
                  <a:lnTo>
                    <a:pt x="4240" y="3189"/>
                  </a:lnTo>
                  <a:lnTo>
                    <a:pt x="4240" y="3214"/>
                  </a:lnTo>
                  <a:lnTo>
                    <a:pt x="4240" y="3239"/>
                  </a:lnTo>
                  <a:lnTo>
                    <a:pt x="4240" y="3264"/>
                  </a:lnTo>
                  <a:lnTo>
                    <a:pt x="4240" y="3289"/>
                  </a:lnTo>
                  <a:lnTo>
                    <a:pt x="4255" y="3288"/>
                  </a:lnTo>
                  <a:lnTo>
                    <a:pt x="4271" y="3287"/>
                  </a:lnTo>
                  <a:lnTo>
                    <a:pt x="4287" y="3287"/>
                  </a:lnTo>
                  <a:lnTo>
                    <a:pt x="4301" y="3286"/>
                  </a:lnTo>
                  <a:lnTo>
                    <a:pt x="4317" y="3285"/>
                  </a:lnTo>
                  <a:lnTo>
                    <a:pt x="4333" y="3284"/>
                  </a:lnTo>
                  <a:lnTo>
                    <a:pt x="4349" y="3284"/>
                  </a:lnTo>
                  <a:lnTo>
                    <a:pt x="4365" y="3283"/>
                  </a:lnTo>
                  <a:lnTo>
                    <a:pt x="4365" y="3258"/>
                  </a:lnTo>
                  <a:lnTo>
                    <a:pt x="4365" y="3232"/>
                  </a:lnTo>
                  <a:lnTo>
                    <a:pt x="4365" y="3207"/>
                  </a:lnTo>
                  <a:lnTo>
                    <a:pt x="4365" y="3183"/>
                  </a:lnTo>
                  <a:lnTo>
                    <a:pt x="4365" y="3157"/>
                  </a:lnTo>
                  <a:lnTo>
                    <a:pt x="4365" y="3132"/>
                  </a:lnTo>
                  <a:lnTo>
                    <a:pt x="4365" y="3106"/>
                  </a:lnTo>
                  <a:lnTo>
                    <a:pt x="4365" y="3081"/>
                  </a:lnTo>
                  <a:lnTo>
                    <a:pt x="4349" y="3082"/>
                  </a:lnTo>
                  <a:lnTo>
                    <a:pt x="4333" y="3083"/>
                  </a:lnTo>
                  <a:lnTo>
                    <a:pt x="4317" y="3084"/>
                  </a:lnTo>
                  <a:lnTo>
                    <a:pt x="4301" y="3085"/>
                  </a:lnTo>
                  <a:lnTo>
                    <a:pt x="4287" y="3085"/>
                  </a:lnTo>
                  <a:lnTo>
                    <a:pt x="4271" y="3086"/>
                  </a:lnTo>
                  <a:lnTo>
                    <a:pt x="4255" y="3087"/>
                  </a:lnTo>
                  <a:lnTo>
                    <a:pt x="4240" y="3088"/>
                  </a:lnTo>
                  <a:close/>
                  <a:moveTo>
                    <a:pt x="4240" y="2736"/>
                  </a:moveTo>
                  <a:lnTo>
                    <a:pt x="4240" y="2760"/>
                  </a:lnTo>
                  <a:lnTo>
                    <a:pt x="4240" y="2785"/>
                  </a:lnTo>
                  <a:lnTo>
                    <a:pt x="4240" y="2811"/>
                  </a:lnTo>
                  <a:lnTo>
                    <a:pt x="4240" y="2835"/>
                  </a:lnTo>
                  <a:lnTo>
                    <a:pt x="4240" y="2861"/>
                  </a:lnTo>
                  <a:lnTo>
                    <a:pt x="4240" y="2886"/>
                  </a:lnTo>
                  <a:lnTo>
                    <a:pt x="4240" y="2910"/>
                  </a:lnTo>
                  <a:lnTo>
                    <a:pt x="4240" y="2936"/>
                  </a:lnTo>
                  <a:lnTo>
                    <a:pt x="4255" y="2935"/>
                  </a:lnTo>
                  <a:lnTo>
                    <a:pt x="4271" y="2934"/>
                  </a:lnTo>
                  <a:lnTo>
                    <a:pt x="4287" y="2933"/>
                  </a:lnTo>
                  <a:lnTo>
                    <a:pt x="4301" y="2932"/>
                  </a:lnTo>
                  <a:lnTo>
                    <a:pt x="4317" y="2930"/>
                  </a:lnTo>
                  <a:lnTo>
                    <a:pt x="4333" y="2929"/>
                  </a:lnTo>
                  <a:lnTo>
                    <a:pt x="4349" y="2928"/>
                  </a:lnTo>
                  <a:lnTo>
                    <a:pt x="4365" y="2927"/>
                  </a:lnTo>
                  <a:lnTo>
                    <a:pt x="4365" y="2902"/>
                  </a:lnTo>
                  <a:lnTo>
                    <a:pt x="4365" y="2876"/>
                  </a:lnTo>
                  <a:lnTo>
                    <a:pt x="4365" y="2851"/>
                  </a:lnTo>
                  <a:lnTo>
                    <a:pt x="4365" y="2826"/>
                  </a:lnTo>
                  <a:lnTo>
                    <a:pt x="4365" y="2800"/>
                  </a:lnTo>
                  <a:lnTo>
                    <a:pt x="4365" y="2775"/>
                  </a:lnTo>
                  <a:lnTo>
                    <a:pt x="4365" y="2749"/>
                  </a:lnTo>
                  <a:lnTo>
                    <a:pt x="4365" y="2725"/>
                  </a:lnTo>
                  <a:lnTo>
                    <a:pt x="4349" y="2726"/>
                  </a:lnTo>
                  <a:lnTo>
                    <a:pt x="4333" y="2727"/>
                  </a:lnTo>
                  <a:lnTo>
                    <a:pt x="4317" y="2728"/>
                  </a:lnTo>
                  <a:lnTo>
                    <a:pt x="4301" y="2730"/>
                  </a:lnTo>
                  <a:lnTo>
                    <a:pt x="4287" y="2731"/>
                  </a:lnTo>
                  <a:lnTo>
                    <a:pt x="4271" y="2732"/>
                  </a:lnTo>
                  <a:lnTo>
                    <a:pt x="4255" y="2733"/>
                  </a:lnTo>
                  <a:lnTo>
                    <a:pt x="4240" y="2736"/>
                  </a:lnTo>
                  <a:lnTo>
                    <a:pt x="4240" y="2736"/>
                  </a:lnTo>
                  <a:close/>
                  <a:moveTo>
                    <a:pt x="4240" y="2028"/>
                  </a:moveTo>
                  <a:lnTo>
                    <a:pt x="4240" y="2054"/>
                  </a:lnTo>
                  <a:lnTo>
                    <a:pt x="4240" y="2079"/>
                  </a:lnTo>
                  <a:lnTo>
                    <a:pt x="4240" y="2103"/>
                  </a:lnTo>
                  <a:lnTo>
                    <a:pt x="4240" y="2129"/>
                  </a:lnTo>
                  <a:lnTo>
                    <a:pt x="4240" y="2154"/>
                  </a:lnTo>
                  <a:lnTo>
                    <a:pt x="4240" y="2179"/>
                  </a:lnTo>
                  <a:lnTo>
                    <a:pt x="4240" y="2204"/>
                  </a:lnTo>
                  <a:lnTo>
                    <a:pt x="4240" y="2229"/>
                  </a:lnTo>
                  <a:lnTo>
                    <a:pt x="4255" y="2227"/>
                  </a:lnTo>
                  <a:lnTo>
                    <a:pt x="4271" y="2225"/>
                  </a:lnTo>
                  <a:lnTo>
                    <a:pt x="4287" y="2224"/>
                  </a:lnTo>
                  <a:lnTo>
                    <a:pt x="4301" y="2222"/>
                  </a:lnTo>
                  <a:lnTo>
                    <a:pt x="4317" y="2220"/>
                  </a:lnTo>
                  <a:lnTo>
                    <a:pt x="4333" y="2218"/>
                  </a:lnTo>
                  <a:lnTo>
                    <a:pt x="4349" y="2217"/>
                  </a:lnTo>
                  <a:lnTo>
                    <a:pt x="4365" y="2215"/>
                  </a:lnTo>
                  <a:lnTo>
                    <a:pt x="4365" y="2189"/>
                  </a:lnTo>
                  <a:lnTo>
                    <a:pt x="4365" y="2164"/>
                  </a:lnTo>
                  <a:lnTo>
                    <a:pt x="4365" y="2138"/>
                  </a:lnTo>
                  <a:lnTo>
                    <a:pt x="4365" y="2113"/>
                  </a:lnTo>
                  <a:lnTo>
                    <a:pt x="4365" y="2087"/>
                  </a:lnTo>
                  <a:lnTo>
                    <a:pt x="4365" y="2062"/>
                  </a:lnTo>
                  <a:lnTo>
                    <a:pt x="4365" y="2037"/>
                  </a:lnTo>
                  <a:lnTo>
                    <a:pt x="4365" y="2011"/>
                  </a:lnTo>
                  <a:lnTo>
                    <a:pt x="4349" y="2013"/>
                  </a:lnTo>
                  <a:lnTo>
                    <a:pt x="4333" y="2015"/>
                  </a:lnTo>
                  <a:lnTo>
                    <a:pt x="4317" y="2018"/>
                  </a:lnTo>
                  <a:lnTo>
                    <a:pt x="4301" y="2020"/>
                  </a:lnTo>
                  <a:lnTo>
                    <a:pt x="4287" y="2022"/>
                  </a:lnTo>
                  <a:lnTo>
                    <a:pt x="4271" y="2024"/>
                  </a:lnTo>
                  <a:lnTo>
                    <a:pt x="4255" y="2026"/>
                  </a:lnTo>
                  <a:lnTo>
                    <a:pt x="4240" y="2028"/>
                  </a:lnTo>
                  <a:close/>
                  <a:moveTo>
                    <a:pt x="4240" y="2382"/>
                  </a:moveTo>
                  <a:lnTo>
                    <a:pt x="4240" y="2407"/>
                  </a:lnTo>
                  <a:lnTo>
                    <a:pt x="4240" y="2432"/>
                  </a:lnTo>
                  <a:lnTo>
                    <a:pt x="4240" y="2457"/>
                  </a:lnTo>
                  <a:lnTo>
                    <a:pt x="4240" y="2482"/>
                  </a:lnTo>
                  <a:lnTo>
                    <a:pt x="4240" y="2507"/>
                  </a:lnTo>
                  <a:lnTo>
                    <a:pt x="4240" y="2532"/>
                  </a:lnTo>
                  <a:lnTo>
                    <a:pt x="4240" y="2558"/>
                  </a:lnTo>
                  <a:lnTo>
                    <a:pt x="4240" y="2582"/>
                  </a:lnTo>
                  <a:lnTo>
                    <a:pt x="4255" y="2581"/>
                  </a:lnTo>
                  <a:lnTo>
                    <a:pt x="4271" y="2580"/>
                  </a:lnTo>
                  <a:lnTo>
                    <a:pt x="4287" y="2578"/>
                  </a:lnTo>
                  <a:lnTo>
                    <a:pt x="4301" y="2577"/>
                  </a:lnTo>
                  <a:lnTo>
                    <a:pt x="4317" y="2575"/>
                  </a:lnTo>
                  <a:lnTo>
                    <a:pt x="4333" y="2574"/>
                  </a:lnTo>
                  <a:lnTo>
                    <a:pt x="4349" y="2572"/>
                  </a:lnTo>
                  <a:lnTo>
                    <a:pt x="4365" y="2570"/>
                  </a:lnTo>
                  <a:lnTo>
                    <a:pt x="4365" y="2545"/>
                  </a:lnTo>
                  <a:lnTo>
                    <a:pt x="4365" y="2520"/>
                  </a:lnTo>
                  <a:lnTo>
                    <a:pt x="4365" y="2495"/>
                  </a:lnTo>
                  <a:lnTo>
                    <a:pt x="4365" y="2470"/>
                  </a:lnTo>
                  <a:lnTo>
                    <a:pt x="4365" y="2444"/>
                  </a:lnTo>
                  <a:lnTo>
                    <a:pt x="4365" y="2419"/>
                  </a:lnTo>
                  <a:lnTo>
                    <a:pt x="4365" y="2393"/>
                  </a:lnTo>
                  <a:lnTo>
                    <a:pt x="4365" y="2368"/>
                  </a:lnTo>
                  <a:lnTo>
                    <a:pt x="4349" y="2370"/>
                  </a:lnTo>
                  <a:lnTo>
                    <a:pt x="4333" y="2371"/>
                  </a:lnTo>
                  <a:lnTo>
                    <a:pt x="4317" y="2373"/>
                  </a:lnTo>
                  <a:lnTo>
                    <a:pt x="4301" y="2375"/>
                  </a:lnTo>
                  <a:lnTo>
                    <a:pt x="4287" y="2377"/>
                  </a:lnTo>
                  <a:lnTo>
                    <a:pt x="4271" y="2379"/>
                  </a:lnTo>
                  <a:lnTo>
                    <a:pt x="4255" y="2380"/>
                  </a:lnTo>
                  <a:lnTo>
                    <a:pt x="4240" y="2382"/>
                  </a:lnTo>
                  <a:close/>
                  <a:moveTo>
                    <a:pt x="2223" y="4279"/>
                  </a:moveTo>
                  <a:lnTo>
                    <a:pt x="2223" y="2520"/>
                  </a:lnTo>
                  <a:lnTo>
                    <a:pt x="2224" y="2506"/>
                  </a:lnTo>
                  <a:lnTo>
                    <a:pt x="2225" y="2493"/>
                  </a:lnTo>
                  <a:lnTo>
                    <a:pt x="2229" y="2481"/>
                  </a:lnTo>
                  <a:lnTo>
                    <a:pt x="2232" y="2470"/>
                  </a:lnTo>
                  <a:lnTo>
                    <a:pt x="2236" y="2459"/>
                  </a:lnTo>
                  <a:lnTo>
                    <a:pt x="2241" y="2450"/>
                  </a:lnTo>
                  <a:lnTo>
                    <a:pt x="2247" y="2440"/>
                  </a:lnTo>
                  <a:lnTo>
                    <a:pt x="2254" y="2432"/>
                  </a:lnTo>
                  <a:lnTo>
                    <a:pt x="2261" y="2424"/>
                  </a:lnTo>
                  <a:lnTo>
                    <a:pt x="2270" y="2417"/>
                  </a:lnTo>
                  <a:lnTo>
                    <a:pt x="2278" y="2410"/>
                  </a:lnTo>
                  <a:lnTo>
                    <a:pt x="2289" y="2405"/>
                  </a:lnTo>
                  <a:lnTo>
                    <a:pt x="2299" y="2401"/>
                  </a:lnTo>
                  <a:lnTo>
                    <a:pt x="2310" y="2397"/>
                  </a:lnTo>
                  <a:lnTo>
                    <a:pt x="2323" y="2393"/>
                  </a:lnTo>
                  <a:lnTo>
                    <a:pt x="2334" y="2391"/>
                  </a:lnTo>
                  <a:lnTo>
                    <a:pt x="3146" y="2270"/>
                  </a:lnTo>
                  <a:lnTo>
                    <a:pt x="3294" y="2247"/>
                  </a:lnTo>
                  <a:lnTo>
                    <a:pt x="3380" y="2276"/>
                  </a:lnTo>
                  <a:lnTo>
                    <a:pt x="3392" y="2280"/>
                  </a:lnTo>
                  <a:lnTo>
                    <a:pt x="3402" y="2285"/>
                  </a:lnTo>
                  <a:lnTo>
                    <a:pt x="3412" y="2291"/>
                  </a:lnTo>
                  <a:lnTo>
                    <a:pt x="3420" y="2297"/>
                  </a:lnTo>
                  <a:lnTo>
                    <a:pt x="3429" y="2305"/>
                  </a:lnTo>
                  <a:lnTo>
                    <a:pt x="3436" y="2312"/>
                  </a:lnTo>
                  <a:lnTo>
                    <a:pt x="3443" y="2319"/>
                  </a:lnTo>
                  <a:lnTo>
                    <a:pt x="3449" y="2328"/>
                  </a:lnTo>
                  <a:lnTo>
                    <a:pt x="3454" y="2336"/>
                  </a:lnTo>
                  <a:lnTo>
                    <a:pt x="3459" y="2345"/>
                  </a:lnTo>
                  <a:lnTo>
                    <a:pt x="3464" y="2354"/>
                  </a:lnTo>
                  <a:lnTo>
                    <a:pt x="3467" y="2364"/>
                  </a:lnTo>
                  <a:lnTo>
                    <a:pt x="3472" y="2383"/>
                  </a:lnTo>
                  <a:lnTo>
                    <a:pt x="3475" y="2403"/>
                  </a:lnTo>
                  <a:lnTo>
                    <a:pt x="3607" y="3428"/>
                  </a:lnTo>
                  <a:lnTo>
                    <a:pt x="3662" y="3476"/>
                  </a:lnTo>
                  <a:lnTo>
                    <a:pt x="3662" y="1830"/>
                  </a:lnTo>
                  <a:lnTo>
                    <a:pt x="3663" y="1816"/>
                  </a:lnTo>
                  <a:lnTo>
                    <a:pt x="3664" y="1804"/>
                  </a:lnTo>
                  <a:lnTo>
                    <a:pt x="3667" y="1791"/>
                  </a:lnTo>
                  <a:lnTo>
                    <a:pt x="3670" y="1779"/>
                  </a:lnTo>
                  <a:lnTo>
                    <a:pt x="3674" y="1769"/>
                  </a:lnTo>
                  <a:lnTo>
                    <a:pt x="3680" y="1759"/>
                  </a:lnTo>
                  <a:lnTo>
                    <a:pt x="3686" y="1750"/>
                  </a:lnTo>
                  <a:lnTo>
                    <a:pt x="3693" y="1741"/>
                  </a:lnTo>
                  <a:lnTo>
                    <a:pt x="3701" y="1734"/>
                  </a:lnTo>
                  <a:lnTo>
                    <a:pt x="3709" y="1726"/>
                  </a:lnTo>
                  <a:lnTo>
                    <a:pt x="3719" y="1721"/>
                  </a:lnTo>
                  <a:lnTo>
                    <a:pt x="3728" y="1716"/>
                  </a:lnTo>
                  <a:lnTo>
                    <a:pt x="3739" y="1710"/>
                  </a:lnTo>
                  <a:lnTo>
                    <a:pt x="3750" y="1707"/>
                  </a:lnTo>
                  <a:lnTo>
                    <a:pt x="3761" y="1704"/>
                  </a:lnTo>
                  <a:lnTo>
                    <a:pt x="3773" y="1702"/>
                  </a:lnTo>
                  <a:lnTo>
                    <a:pt x="4584" y="1580"/>
                  </a:lnTo>
                  <a:lnTo>
                    <a:pt x="4732" y="1558"/>
                  </a:lnTo>
                  <a:lnTo>
                    <a:pt x="5120" y="1688"/>
                  </a:lnTo>
                  <a:lnTo>
                    <a:pt x="5129" y="1691"/>
                  </a:lnTo>
                  <a:lnTo>
                    <a:pt x="5136" y="1695"/>
                  </a:lnTo>
                  <a:lnTo>
                    <a:pt x="5143" y="1699"/>
                  </a:lnTo>
                  <a:lnTo>
                    <a:pt x="5150" y="1703"/>
                  </a:lnTo>
                  <a:lnTo>
                    <a:pt x="5155" y="1707"/>
                  </a:lnTo>
                  <a:lnTo>
                    <a:pt x="5160" y="1711"/>
                  </a:lnTo>
                  <a:lnTo>
                    <a:pt x="5166" y="1717"/>
                  </a:lnTo>
                  <a:lnTo>
                    <a:pt x="5169" y="1722"/>
                  </a:lnTo>
                  <a:lnTo>
                    <a:pt x="5173" y="1727"/>
                  </a:lnTo>
                  <a:lnTo>
                    <a:pt x="5176" y="1734"/>
                  </a:lnTo>
                  <a:lnTo>
                    <a:pt x="5178" y="1740"/>
                  </a:lnTo>
                  <a:lnTo>
                    <a:pt x="5180" y="1747"/>
                  </a:lnTo>
                  <a:lnTo>
                    <a:pt x="5183" y="1762"/>
                  </a:lnTo>
                  <a:lnTo>
                    <a:pt x="5184" y="1779"/>
                  </a:lnTo>
                  <a:lnTo>
                    <a:pt x="5184" y="4279"/>
                  </a:lnTo>
                  <a:lnTo>
                    <a:pt x="5747" y="4279"/>
                  </a:lnTo>
                  <a:lnTo>
                    <a:pt x="5747" y="3958"/>
                  </a:lnTo>
                  <a:lnTo>
                    <a:pt x="5929" y="3958"/>
                  </a:lnTo>
                  <a:lnTo>
                    <a:pt x="6020" y="3958"/>
                  </a:lnTo>
                  <a:lnTo>
                    <a:pt x="6394" y="3958"/>
                  </a:lnTo>
                  <a:lnTo>
                    <a:pt x="6531" y="3958"/>
                  </a:lnTo>
                  <a:lnTo>
                    <a:pt x="6950" y="3958"/>
                  </a:lnTo>
                  <a:lnTo>
                    <a:pt x="7504" y="3958"/>
                  </a:lnTo>
                  <a:lnTo>
                    <a:pt x="7833" y="3958"/>
                  </a:lnTo>
                  <a:lnTo>
                    <a:pt x="7347" y="5019"/>
                  </a:lnTo>
                  <a:lnTo>
                    <a:pt x="7833" y="5383"/>
                  </a:lnTo>
                  <a:lnTo>
                    <a:pt x="6661" y="5383"/>
                  </a:lnTo>
                  <a:lnTo>
                    <a:pt x="6661" y="5958"/>
                  </a:lnTo>
                  <a:lnTo>
                    <a:pt x="6442" y="5958"/>
                  </a:lnTo>
                  <a:lnTo>
                    <a:pt x="5519" y="5958"/>
                  </a:lnTo>
                  <a:lnTo>
                    <a:pt x="5309" y="5958"/>
                  </a:lnTo>
                  <a:lnTo>
                    <a:pt x="5099" y="5958"/>
                  </a:lnTo>
                  <a:lnTo>
                    <a:pt x="4889" y="5958"/>
                  </a:lnTo>
                  <a:lnTo>
                    <a:pt x="4678" y="5958"/>
                  </a:lnTo>
                  <a:lnTo>
                    <a:pt x="4469" y="5958"/>
                  </a:lnTo>
                  <a:lnTo>
                    <a:pt x="4259" y="5958"/>
                  </a:lnTo>
                  <a:lnTo>
                    <a:pt x="4048" y="5958"/>
                  </a:lnTo>
                  <a:lnTo>
                    <a:pt x="3838" y="5958"/>
                  </a:lnTo>
                  <a:lnTo>
                    <a:pt x="3629" y="5958"/>
                  </a:lnTo>
                  <a:lnTo>
                    <a:pt x="3419" y="5958"/>
                  </a:lnTo>
                  <a:lnTo>
                    <a:pt x="3208" y="5958"/>
                  </a:lnTo>
                  <a:lnTo>
                    <a:pt x="2999" y="5958"/>
                  </a:lnTo>
                  <a:lnTo>
                    <a:pt x="2789" y="5958"/>
                  </a:lnTo>
                  <a:lnTo>
                    <a:pt x="2578" y="5958"/>
                  </a:lnTo>
                  <a:lnTo>
                    <a:pt x="2368" y="5958"/>
                  </a:lnTo>
                  <a:lnTo>
                    <a:pt x="2159" y="5958"/>
                  </a:lnTo>
                  <a:lnTo>
                    <a:pt x="1459" y="5958"/>
                  </a:lnTo>
                  <a:lnTo>
                    <a:pt x="1032" y="5958"/>
                  </a:lnTo>
                  <a:lnTo>
                    <a:pt x="1032" y="5383"/>
                  </a:lnTo>
                  <a:lnTo>
                    <a:pt x="0" y="5383"/>
                  </a:lnTo>
                  <a:lnTo>
                    <a:pt x="486" y="5019"/>
                  </a:lnTo>
                  <a:lnTo>
                    <a:pt x="0" y="3958"/>
                  </a:lnTo>
                  <a:lnTo>
                    <a:pt x="280" y="3958"/>
                  </a:lnTo>
                  <a:lnTo>
                    <a:pt x="780" y="3958"/>
                  </a:lnTo>
                  <a:lnTo>
                    <a:pt x="1155" y="3958"/>
                  </a:lnTo>
                  <a:lnTo>
                    <a:pt x="1291" y="3958"/>
                  </a:lnTo>
                  <a:lnTo>
                    <a:pt x="1664" y="3958"/>
                  </a:lnTo>
                  <a:lnTo>
                    <a:pt x="1750" y="3958"/>
                  </a:lnTo>
                  <a:lnTo>
                    <a:pt x="1944" y="3958"/>
                  </a:lnTo>
                  <a:lnTo>
                    <a:pt x="1944" y="4279"/>
                  </a:lnTo>
                  <a:lnTo>
                    <a:pt x="2223" y="4279"/>
                  </a:lnTo>
                  <a:close/>
                  <a:moveTo>
                    <a:pt x="4473" y="4279"/>
                  </a:moveTo>
                  <a:lnTo>
                    <a:pt x="4473" y="1860"/>
                  </a:lnTo>
                  <a:lnTo>
                    <a:pt x="3922" y="1942"/>
                  </a:lnTo>
                  <a:lnTo>
                    <a:pt x="3922" y="4279"/>
                  </a:lnTo>
                  <a:lnTo>
                    <a:pt x="4473" y="4279"/>
                  </a:lnTo>
                  <a:close/>
                  <a:moveTo>
                    <a:pt x="6647" y="4279"/>
                  </a:moveTo>
                  <a:lnTo>
                    <a:pt x="6661" y="4279"/>
                  </a:lnTo>
                  <a:lnTo>
                    <a:pt x="6661" y="5205"/>
                  </a:lnTo>
                  <a:lnTo>
                    <a:pt x="7241" y="5205"/>
                  </a:lnTo>
                  <a:lnTo>
                    <a:pt x="7083" y="5070"/>
                  </a:lnTo>
                  <a:lnTo>
                    <a:pt x="7494" y="4165"/>
                  </a:lnTo>
                  <a:lnTo>
                    <a:pt x="6442" y="4165"/>
                  </a:lnTo>
                  <a:lnTo>
                    <a:pt x="6647" y="4279"/>
                  </a:lnTo>
                  <a:close/>
                  <a:moveTo>
                    <a:pt x="6555" y="3832"/>
                  </a:moveTo>
                  <a:lnTo>
                    <a:pt x="7110" y="3832"/>
                  </a:lnTo>
                  <a:lnTo>
                    <a:pt x="7202" y="3759"/>
                  </a:lnTo>
                  <a:lnTo>
                    <a:pt x="6876" y="3379"/>
                  </a:lnTo>
                  <a:lnTo>
                    <a:pt x="7181" y="2951"/>
                  </a:lnTo>
                  <a:lnTo>
                    <a:pt x="6794" y="2654"/>
                  </a:lnTo>
                  <a:lnTo>
                    <a:pt x="6987" y="2165"/>
                  </a:lnTo>
                  <a:lnTo>
                    <a:pt x="6540" y="1970"/>
                  </a:lnTo>
                  <a:lnTo>
                    <a:pt x="6611" y="1449"/>
                  </a:lnTo>
                  <a:lnTo>
                    <a:pt x="6131" y="1367"/>
                  </a:lnTo>
                  <a:lnTo>
                    <a:pt x="6075" y="844"/>
                  </a:lnTo>
                  <a:lnTo>
                    <a:pt x="5589" y="879"/>
                  </a:lnTo>
                  <a:lnTo>
                    <a:pt x="5409" y="384"/>
                  </a:lnTo>
                  <a:lnTo>
                    <a:pt x="4946" y="535"/>
                  </a:lnTo>
                  <a:lnTo>
                    <a:pt x="4653" y="97"/>
                  </a:lnTo>
                  <a:lnTo>
                    <a:pt x="4239" y="355"/>
                  </a:lnTo>
                  <a:lnTo>
                    <a:pt x="3850" y="0"/>
                  </a:lnTo>
                  <a:lnTo>
                    <a:pt x="3510" y="348"/>
                  </a:lnTo>
                  <a:lnTo>
                    <a:pt x="3047" y="97"/>
                  </a:lnTo>
                  <a:lnTo>
                    <a:pt x="2800" y="518"/>
                  </a:lnTo>
                  <a:lnTo>
                    <a:pt x="2291" y="384"/>
                  </a:lnTo>
                  <a:lnTo>
                    <a:pt x="2152" y="851"/>
                  </a:lnTo>
                  <a:lnTo>
                    <a:pt x="1626" y="844"/>
                  </a:lnTo>
                  <a:lnTo>
                    <a:pt x="1603" y="1330"/>
                  </a:lnTo>
                  <a:lnTo>
                    <a:pt x="1089" y="1449"/>
                  </a:lnTo>
                  <a:lnTo>
                    <a:pt x="1183" y="1928"/>
                  </a:lnTo>
                  <a:lnTo>
                    <a:pt x="714" y="2165"/>
                  </a:lnTo>
                  <a:lnTo>
                    <a:pt x="918" y="2607"/>
                  </a:lnTo>
                  <a:lnTo>
                    <a:pt x="520" y="2951"/>
                  </a:lnTo>
                  <a:lnTo>
                    <a:pt x="825" y="3331"/>
                  </a:lnTo>
                  <a:lnTo>
                    <a:pt x="520" y="3759"/>
                  </a:lnTo>
                  <a:lnTo>
                    <a:pt x="615" y="3832"/>
                  </a:lnTo>
                  <a:lnTo>
                    <a:pt x="1130" y="3832"/>
                  </a:lnTo>
                  <a:lnTo>
                    <a:pt x="1121" y="3775"/>
                  </a:lnTo>
                  <a:lnTo>
                    <a:pt x="1112" y="3716"/>
                  </a:lnTo>
                  <a:lnTo>
                    <a:pt x="1106" y="3658"/>
                  </a:lnTo>
                  <a:lnTo>
                    <a:pt x="1099" y="3600"/>
                  </a:lnTo>
                  <a:lnTo>
                    <a:pt x="1095" y="3542"/>
                  </a:lnTo>
                  <a:lnTo>
                    <a:pt x="1092" y="3482"/>
                  </a:lnTo>
                  <a:lnTo>
                    <a:pt x="1090" y="3423"/>
                  </a:lnTo>
                  <a:lnTo>
                    <a:pt x="1090" y="3363"/>
                  </a:lnTo>
                  <a:lnTo>
                    <a:pt x="1093" y="3221"/>
                  </a:lnTo>
                  <a:lnTo>
                    <a:pt x="1104" y="3081"/>
                  </a:lnTo>
                  <a:lnTo>
                    <a:pt x="1122" y="2943"/>
                  </a:lnTo>
                  <a:lnTo>
                    <a:pt x="1146" y="2808"/>
                  </a:lnTo>
                  <a:lnTo>
                    <a:pt x="1177" y="2675"/>
                  </a:lnTo>
                  <a:lnTo>
                    <a:pt x="1214" y="2544"/>
                  </a:lnTo>
                  <a:lnTo>
                    <a:pt x="1257" y="2417"/>
                  </a:lnTo>
                  <a:lnTo>
                    <a:pt x="1306" y="2291"/>
                  </a:lnTo>
                  <a:lnTo>
                    <a:pt x="1361" y="2169"/>
                  </a:lnTo>
                  <a:lnTo>
                    <a:pt x="1422" y="2050"/>
                  </a:lnTo>
                  <a:lnTo>
                    <a:pt x="1488" y="1935"/>
                  </a:lnTo>
                  <a:lnTo>
                    <a:pt x="1560" y="1824"/>
                  </a:lnTo>
                  <a:lnTo>
                    <a:pt x="1636" y="1716"/>
                  </a:lnTo>
                  <a:lnTo>
                    <a:pt x="1718" y="1612"/>
                  </a:lnTo>
                  <a:lnTo>
                    <a:pt x="1805" y="1512"/>
                  </a:lnTo>
                  <a:lnTo>
                    <a:pt x="1896" y="1416"/>
                  </a:lnTo>
                  <a:lnTo>
                    <a:pt x="1991" y="1325"/>
                  </a:lnTo>
                  <a:lnTo>
                    <a:pt x="2092" y="1239"/>
                  </a:lnTo>
                  <a:lnTo>
                    <a:pt x="2196" y="1157"/>
                  </a:lnTo>
                  <a:lnTo>
                    <a:pt x="2304" y="1080"/>
                  </a:lnTo>
                  <a:lnTo>
                    <a:pt x="2415" y="1008"/>
                  </a:lnTo>
                  <a:lnTo>
                    <a:pt x="2530" y="943"/>
                  </a:lnTo>
                  <a:lnTo>
                    <a:pt x="2649" y="881"/>
                  </a:lnTo>
                  <a:lnTo>
                    <a:pt x="2771" y="826"/>
                  </a:lnTo>
                  <a:lnTo>
                    <a:pt x="2896" y="777"/>
                  </a:lnTo>
                  <a:lnTo>
                    <a:pt x="3024" y="734"/>
                  </a:lnTo>
                  <a:lnTo>
                    <a:pt x="3154" y="697"/>
                  </a:lnTo>
                  <a:lnTo>
                    <a:pt x="3288" y="666"/>
                  </a:lnTo>
                  <a:lnTo>
                    <a:pt x="3423" y="642"/>
                  </a:lnTo>
                  <a:lnTo>
                    <a:pt x="3561" y="624"/>
                  </a:lnTo>
                  <a:lnTo>
                    <a:pt x="3701" y="613"/>
                  </a:lnTo>
                  <a:lnTo>
                    <a:pt x="3843" y="610"/>
                  </a:lnTo>
                  <a:lnTo>
                    <a:pt x="3985" y="613"/>
                  </a:lnTo>
                  <a:lnTo>
                    <a:pt x="4124" y="624"/>
                  </a:lnTo>
                  <a:lnTo>
                    <a:pt x="4262" y="642"/>
                  </a:lnTo>
                  <a:lnTo>
                    <a:pt x="4398" y="666"/>
                  </a:lnTo>
                  <a:lnTo>
                    <a:pt x="4530" y="697"/>
                  </a:lnTo>
                  <a:lnTo>
                    <a:pt x="4661" y="734"/>
                  </a:lnTo>
                  <a:lnTo>
                    <a:pt x="4789" y="777"/>
                  </a:lnTo>
                  <a:lnTo>
                    <a:pt x="4914" y="826"/>
                  </a:lnTo>
                  <a:lnTo>
                    <a:pt x="5036" y="881"/>
                  </a:lnTo>
                  <a:lnTo>
                    <a:pt x="5155" y="943"/>
                  </a:lnTo>
                  <a:lnTo>
                    <a:pt x="5269" y="1008"/>
                  </a:lnTo>
                  <a:lnTo>
                    <a:pt x="5382" y="1080"/>
                  </a:lnTo>
                  <a:lnTo>
                    <a:pt x="5490" y="1157"/>
                  </a:lnTo>
                  <a:lnTo>
                    <a:pt x="5594" y="1239"/>
                  </a:lnTo>
                  <a:lnTo>
                    <a:pt x="5693" y="1325"/>
                  </a:lnTo>
                  <a:lnTo>
                    <a:pt x="5790" y="1416"/>
                  </a:lnTo>
                  <a:lnTo>
                    <a:pt x="5881" y="1512"/>
                  </a:lnTo>
                  <a:lnTo>
                    <a:pt x="5966" y="1612"/>
                  </a:lnTo>
                  <a:lnTo>
                    <a:pt x="6048" y="1716"/>
                  </a:lnTo>
                  <a:lnTo>
                    <a:pt x="6125" y="1824"/>
                  </a:lnTo>
                  <a:lnTo>
                    <a:pt x="6197" y="1935"/>
                  </a:lnTo>
                  <a:lnTo>
                    <a:pt x="6263" y="2050"/>
                  </a:lnTo>
                  <a:lnTo>
                    <a:pt x="6324" y="2169"/>
                  </a:lnTo>
                  <a:lnTo>
                    <a:pt x="6379" y="2291"/>
                  </a:lnTo>
                  <a:lnTo>
                    <a:pt x="6428" y="2417"/>
                  </a:lnTo>
                  <a:lnTo>
                    <a:pt x="6472" y="2544"/>
                  </a:lnTo>
                  <a:lnTo>
                    <a:pt x="6509" y="2675"/>
                  </a:lnTo>
                  <a:lnTo>
                    <a:pt x="6539" y="2808"/>
                  </a:lnTo>
                  <a:lnTo>
                    <a:pt x="6564" y="2943"/>
                  </a:lnTo>
                  <a:lnTo>
                    <a:pt x="6581" y="3081"/>
                  </a:lnTo>
                  <a:lnTo>
                    <a:pt x="6592" y="3221"/>
                  </a:lnTo>
                  <a:lnTo>
                    <a:pt x="6596" y="3363"/>
                  </a:lnTo>
                  <a:lnTo>
                    <a:pt x="6595" y="3423"/>
                  </a:lnTo>
                  <a:lnTo>
                    <a:pt x="6592" y="3482"/>
                  </a:lnTo>
                  <a:lnTo>
                    <a:pt x="6589" y="3542"/>
                  </a:lnTo>
                  <a:lnTo>
                    <a:pt x="6585" y="3600"/>
                  </a:lnTo>
                  <a:lnTo>
                    <a:pt x="6580" y="3658"/>
                  </a:lnTo>
                  <a:lnTo>
                    <a:pt x="6572" y="3716"/>
                  </a:lnTo>
                  <a:lnTo>
                    <a:pt x="6565" y="3775"/>
                  </a:lnTo>
                  <a:lnTo>
                    <a:pt x="6555" y="3832"/>
                  </a:lnTo>
                  <a:close/>
                  <a:moveTo>
                    <a:pt x="5478" y="6096"/>
                  </a:moveTo>
                  <a:lnTo>
                    <a:pt x="5409" y="6325"/>
                  </a:lnTo>
                  <a:lnTo>
                    <a:pt x="4901" y="6191"/>
                  </a:lnTo>
                  <a:lnTo>
                    <a:pt x="4653" y="6612"/>
                  </a:lnTo>
                  <a:lnTo>
                    <a:pt x="4191" y="6361"/>
                  </a:lnTo>
                  <a:lnTo>
                    <a:pt x="3850" y="6709"/>
                  </a:lnTo>
                  <a:lnTo>
                    <a:pt x="3461" y="6354"/>
                  </a:lnTo>
                  <a:lnTo>
                    <a:pt x="3047" y="6612"/>
                  </a:lnTo>
                  <a:lnTo>
                    <a:pt x="2755" y="6174"/>
                  </a:lnTo>
                  <a:lnTo>
                    <a:pt x="2291" y="6325"/>
                  </a:lnTo>
                  <a:lnTo>
                    <a:pt x="2208" y="6096"/>
                  </a:lnTo>
                  <a:lnTo>
                    <a:pt x="2413" y="6096"/>
                  </a:lnTo>
                  <a:lnTo>
                    <a:pt x="2617" y="6096"/>
                  </a:lnTo>
                  <a:lnTo>
                    <a:pt x="2822" y="6096"/>
                  </a:lnTo>
                  <a:lnTo>
                    <a:pt x="3026" y="6096"/>
                  </a:lnTo>
                  <a:lnTo>
                    <a:pt x="3231" y="6096"/>
                  </a:lnTo>
                  <a:lnTo>
                    <a:pt x="3435" y="6096"/>
                  </a:lnTo>
                  <a:lnTo>
                    <a:pt x="3639" y="6096"/>
                  </a:lnTo>
                  <a:lnTo>
                    <a:pt x="3843" y="6096"/>
                  </a:lnTo>
                  <a:lnTo>
                    <a:pt x="4047" y="6096"/>
                  </a:lnTo>
                  <a:lnTo>
                    <a:pt x="4252" y="6096"/>
                  </a:lnTo>
                  <a:lnTo>
                    <a:pt x="4456" y="6096"/>
                  </a:lnTo>
                  <a:lnTo>
                    <a:pt x="4660" y="6096"/>
                  </a:lnTo>
                  <a:lnTo>
                    <a:pt x="4865" y="6096"/>
                  </a:lnTo>
                  <a:lnTo>
                    <a:pt x="5069" y="6096"/>
                  </a:lnTo>
                  <a:lnTo>
                    <a:pt x="5274" y="6096"/>
                  </a:lnTo>
                  <a:lnTo>
                    <a:pt x="5478" y="6096"/>
                  </a:lnTo>
                  <a:lnTo>
                    <a:pt x="5478" y="6096"/>
                  </a:lnTo>
                  <a:close/>
                  <a:moveTo>
                    <a:pt x="3843" y="743"/>
                  </a:moveTo>
                  <a:lnTo>
                    <a:pt x="3977" y="747"/>
                  </a:lnTo>
                  <a:lnTo>
                    <a:pt x="4111" y="757"/>
                  </a:lnTo>
                  <a:lnTo>
                    <a:pt x="4241" y="774"/>
                  </a:lnTo>
                  <a:lnTo>
                    <a:pt x="4370" y="796"/>
                  </a:lnTo>
                  <a:lnTo>
                    <a:pt x="4497" y="826"/>
                  </a:lnTo>
                  <a:lnTo>
                    <a:pt x="4621" y="861"/>
                  </a:lnTo>
                  <a:lnTo>
                    <a:pt x="4743" y="902"/>
                  </a:lnTo>
                  <a:lnTo>
                    <a:pt x="4862" y="950"/>
                  </a:lnTo>
                  <a:lnTo>
                    <a:pt x="4978" y="1002"/>
                  </a:lnTo>
                  <a:lnTo>
                    <a:pt x="5092" y="1060"/>
                  </a:lnTo>
                  <a:lnTo>
                    <a:pt x="5201" y="1123"/>
                  </a:lnTo>
                  <a:lnTo>
                    <a:pt x="5307" y="1191"/>
                  </a:lnTo>
                  <a:lnTo>
                    <a:pt x="5409" y="1263"/>
                  </a:lnTo>
                  <a:lnTo>
                    <a:pt x="5509" y="1342"/>
                  </a:lnTo>
                  <a:lnTo>
                    <a:pt x="5604" y="1424"/>
                  </a:lnTo>
                  <a:lnTo>
                    <a:pt x="5694" y="1511"/>
                  </a:lnTo>
                  <a:lnTo>
                    <a:pt x="5781" y="1601"/>
                  </a:lnTo>
                  <a:lnTo>
                    <a:pt x="5864" y="1697"/>
                  </a:lnTo>
                  <a:lnTo>
                    <a:pt x="5941" y="1796"/>
                  </a:lnTo>
                  <a:lnTo>
                    <a:pt x="6014" y="1899"/>
                  </a:lnTo>
                  <a:lnTo>
                    <a:pt x="6083" y="2005"/>
                  </a:lnTo>
                  <a:lnTo>
                    <a:pt x="6145" y="2114"/>
                  </a:lnTo>
                  <a:lnTo>
                    <a:pt x="6204" y="2227"/>
                  </a:lnTo>
                  <a:lnTo>
                    <a:pt x="6256" y="2344"/>
                  </a:lnTo>
                  <a:lnTo>
                    <a:pt x="6303" y="2462"/>
                  </a:lnTo>
                  <a:lnTo>
                    <a:pt x="6345" y="2584"/>
                  </a:lnTo>
                  <a:lnTo>
                    <a:pt x="6379" y="2708"/>
                  </a:lnTo>
                  <a:lnTo>
                    <a:pt x="6409" y="2835"/>
                  </a:lnTo>
                  <a:lnTo>
                    <a:pt x="6431" y="2963"/>
                  </a:lnTo>
                  <a:lnTo>
                    <a:pt x="6448" y="3095"/>
                  </a:lnTo>
                  <a:lnTo>
                    <a:pt x="6459" y="3228"/>
                  </a:lnTo>
                  <a:lnTo>
                    <a:pt x="6462" y="3363"/>
                  </a:lnTo>
                  <a:lnTo>
                    <a:pt x="6461" y="3423"/>
                  </a:lnTo>
                  <a:lnTo>
                    <a:pt x="6459" y="3482"/>
                  </a:lnTo>
                  <a:lnTo>
                    <a:pt x="6456" y="3542"/>
                  </a:lnTo>
                  <a:lnTo>
                    <a:pt x="6452" y="3600"/>
                  </a:lnTo>
                  <a:lnTo>
                    <a:pt x="6445" y="3659"/>
                  </a:lnTo>
                  <a:lnTo>
                    <a:pt x="6438" y="3717"/>
                  </a:lnTo>
                  <a:lnTo>
                    <a:pt x="6429" y="3775"/>
                  </a:lnTo>
                  <a:lnTo>
                    <a:pt x="6420" y="3832"/>
                  </a:lnTo>
                  <a:lnTo>
                    <a:pt x="6051" y="3832"/>
                  </a:lnTo>
                  <a:lnTo>
                    <a:pt x="6063" y="3775"/>
                  </a:lnTo>
                  <a:lnTo>
                    <a:pt x="6072" y="3717"/>
                  </a:lnTo>
                  <a:lnTo>
                    <a:pt x="6081" y="3659"/>
                  </a:lnTo>
                  <a:lnTo>
                    <a:pt x="6087" y="3601"/>
                  </a:lnTo>
                  <a:lnTo>
                    <a:pt x="6094" y="3542"/>
                  </a:lnTo>
                  <a:lnTo>
                    <a:pt x="6097" y="3482"/>
                  </a:lnTo>
                  <a:lnTo>
                    <a:pt x="6100" y="3423"/>
                  </a:lnTo>
                  <a:lnTo>
                    <a:pt x="6100" y="3363"/>
                  </a:lnTo>
                  <a:lnTo>
                    <a:pt x="6098" y="3246"/>
                  </a:lnTo>
                  <a:lnTo>
                    <a:pt x="6088" y="3132"/>
                  </a:lnTo>
                  <a:lnTo>
                    <a:pt x="6074" y="3018"/>
                  </a:lnTo>
                  <a:lnTo>
                    <a:pt x="6054" y="2907"/>
                  </a:lnTo>
                  <a:lnTo>
                    <a:pt x="6029" y="2798"/>
                  </a:lnTo>
                  <a:lnTo>
                    <a:pt x="5998" y="2691"/>
                  </a:lnTo>
                  <a:lnTo>
                    <a:pt x="5963" y="2586"/>
                  </a:lnTo>
                  <a:lnTo>
                    <a:pt x="5923" y="2484"/>
                  </a:lnTo>
                  <a:lnTo>
                    <a:pt x="5877" y="2384"/>
                  </a:lnTo>
                  <a:lnTo>
                    <a:pt x="5828" y="2287"/>
                  </a:lnTo>
                  <a:lnTo>
                    <a:pt x="5774" y="2192"/>
                  </a:lnTo>
                  <a:lnTo>
                    <a:pt x="5714" y="2100"/>
                  </a:lnTo>
                  <a:lnTo>
                    <a:pt x="5652" y="2012"/>
                  </a:lnTo>
                  <a:lnTo>
                    <a:pt x="5585" y="1926"/>
                  </a:lnTo>
                  <a:lnTo>
                    <a:pt x="5514" y="1845"/>
                  </a:lnTo>
                  <a:lnTo>
                    <a:pt x="5439" y="1767"/>
                  </a:lnTo>
                  <a:lnTo>
                    <a:pt x="5361" y="1691"/>
                  </a:lnTo>
                  <a:lnTo>
                    <a:pt x="5279" y="1620"/>
                  </a:lnTo>
                  <a:lnTo>
                    <a:pt x="5193" y="1554"/>
                  </a:lnTo>
                  <a:lnTo>
                    <a:pt x="5104" y="1491"/>
                  </a:lnTo>
                  <a:lnTo>
                    <a:pt x="5013" y="1432"/>
                  </a:lnTo>
                  <a:lnTo>
                    <a:pt x="4919" y="1378"/>
                  </a:lnTo>
                  <a:lnTo>
                    <a:pt x="4821" y="1328"/>
                  </a:lnTo>
                  <a:lnTo>
                    <a:pt x="4721" y="1283"/>
                  </a:lnTo>
                  <a:lnTo>
                    <a:pt x="4619" y="1242"/>
                  </a:lnTo>
                  <a:lnTo>
                    <a:pt x="4514" y="1207"/>
                  </a:lnTo>
                  <a:lnTo>
                    <a:pt x="4406" y="1177"/>
                  </a:lnTo>
                  <a:lnTo>
                    <a:pt x="4297" y="1151"/>
                  </a:lnTo>
                  <a:lnTo>
                    <a:pt x="4186" y="1131"/>
                  </a:lnTo>
                  <a:lnTo>
                    <a:pt x="4074" y="1117"/>
                  </a:lnTo>
                  <a:lnTo>
                    <a:pt x="3959" y="1108"/>
                  </a:lnTo>
                  <a:lnTo>
                    <a:pt x="3843" y="1106"/>
                  </a:lnTo>
                  <a:lnTo>
                    <a:pt x="3726" y="1108"/>
                  </a:lnTo>
                  <a:lnTo>
                    <a:pt x="3612" y="1117"/>
                  </a:lnTo>
                  <a:lnTo>
                    <a:pt x="3498" y="1131"/>
                  </a:lnTo>
                  <a:lnTo>
                    <a:pt x="3387" y="1151"/>
                  </a:lnTo>
                  <a:lnTo>
                    <a:pt x="3278" y="1177"/>
                  </a:lnTo>
                  <a:lnTo>
                    <a:pt x="3171" y="1207"/>
                  </a:lnTo>
                  <a:lnTo>
                    <a:pt x="3066" y="1242"/>
                  </a:lnTo>
                  <a:lnTo>
                    <a:pt x="2964" y="1283"/>
                  </a:lnTo>
                  <a:lnTo>
                    <a:pt x="2864" y="1328"/>
                  </a:lnTo>
                  <a:lnTo>
                    <a:pt x="2767" y="1378"/>
                  </a:lnTo>
                  <a:lnTo>
                    <a:pt x="2672" y="1432"/>
                  </a:lnTo>
                  <a:lnTo>
                    <a:pt x="2580" y="1491"/>
                  </a:lnTo>
                  <a:lnTo>
                    <a:pt x="2492" y="1554"/>
                  </a:lnTo>
                  <a:lnTo>
                    <a:pt x="2406" y="1620"/>
                  </a:lnTo>
                  <a:lnTo>
                    <a:pt x="2325" y="1691"/>
                  </a:lnTo>
                  <a:lnTo>
                    <a:pt x="2247" y="1767"/>
                  </a:lnTo>
                  <a:lnTo>
                    <a:pt x="2171" y="1845"/>
                  </a:lnTo>
                  <a:lnTo>
                    <a:pt x="2100" y="1926"/>
                  </a:lnTo>
                  <a:lnTo>
                    <a:pt x="2034" y="2012"/>
                  </a:lnTo>
                  <a:lnTo>
                    <a:pt x="1971" y="2100"/>
                  </a:lnTo>
                  <a:lnTo>
                    <a:pt x="1912" y="2192"/>
                  </a:lnTo>
                  <a:lnTo>
                    <a:pt x="1858" y="2287"/>
                  </a:lnTo>
                  <a:lnTo>
                    <a:pt x="1808" y="2384"/>
                  </a:lnTo>
                  <a:lnTo>
                    <a:pt x="1762" y="2484"/>
                  </a:lnTo>
                  <a:lnTo>
                    <a:pt x="1722" y="2586"/>
                  </a:lnTo>
                  <a:lnTo>
                    <a:pt x="1686" y="2691"/>
                  </a:lnTo>
                  <a:lnTo>
                    <a:pt x="1657" y="2798"/>
                  </a:lnTo>
                  <a:lnTo>
                    <a:pt x="1631" y="2908"/>
                  </a:lnTo>
                  <a:lnTo>
                    <a:pt x="1611" y="3018"/>
                  </a:lnTo>
                  <a:lnTo>
                    <a:pt x="1596" y="3132"/>
                  </a:lnTo>
                  <a:lnTo>
                    <a:pt x="1588" y="3246"/>
                  </a:lnTo>
                  <a:lnTo>
                    <a:pt x="1585" y="3363"/>
                  </a:lnTo>
                  <a:lnTo>
                    <a:pt x="1586" y="3423"/>
                  </a:lnTo>
                  <a:lnTo>
                    <a:pt x="1588" y="3482"/>
                  </a:lnTo>
                  <a:lnTo>
                    <a:pt x="1592" y="3542"/>
                  </a:lnTo>
                  <a:lnTo>
                    <a:pt x="1597" y="3601"/>
                  </a:lnTo>
                  <a:lnTo>
                    <a:pt x="1605" y="3659"/>
                  </a:lnTo>
                  <a:lnTo>
                    <a:pt x="1613" y="3717"/>
                  </a:lnTo>
                  <a:lnTo>
                    <a:pt x="1623" y="3775"/>
                  </a:lnTo>
                  <a:lnTo>
                    <a:pt x="1634" y="3832"/>
                  </a:lnTo>
                  <a:lnTo>
                    <a:pt x="1266" y="3832"/>
                  </a:lnTo>
                  <a:lnTo>
                    <a:pt x="1255" y="3775"/>
                  </a:lnTo>
                  <a:lnTo>
                    <a:pt x="1247" y="3717"/>
                  </a:lnTo>
                  <a:lnTo>
                    <a:pt x="1240" y="3659"/>
                  </a:lnTo>
                  <a:lnTo>
                    <a:pt x="1234" y="3600"/>
                  </a:lnTo>
                  <a:lnTo>
                    <a:pt x="1230" y="3542"/>
                  </a:lnTo>
                  <a:lnTo>
                    <a:pt x="1227" y="3482"/>
                  </a:lnTo>
                  <a:lnTo>
                    <a:pt x="1224" y="3423"/>
                  </a:lnTo>
                  <a:lnTo>
                    <a:pt x="1223" y="3363"/>
                  </a:lnTo>
                  <a:lnTo>
                    <a:pt x="1227" y="3228"/>
                  </a:lnTo>
                  <a:lnTo>
                    <a:pt x="1237" y="3095"/>
                  </a:lnTo>
                  <a:lnTo>
                    <a:pt x="1253" y="2963"/>
                  </a:lnTo>
                  <a:lnTo>
                    <a:pt x="1276" y="2835"/>
                  </a:lnTo>
                  <a:lnTo>
                    <a:pt x="1306" y="2708"/>
                  </a:lnTo>
                  <a:lnTo>
                    <a:pt x="1341" y="2584"/>
                  </a:lnTo>
                  <a:lnTo>
                    <a:pt x="1382" y="2462"/>
                  </a:lnTo>
                  <a:lnTo>
                    <a:pt x="1429" y="2344"/>
                  </a:lnTo>
                  <a:lnTo>
                    <a:pt x="1482" y="2227"/>
                  </a:lnTo>
                  <a:lnTo>
                    <a:pt x="1539" y="2114"/>
                  </a:lnTo>
                  <a:lnTo>
                    <a:pt x="1603" y="2005"/>
                  </a:lnTo>
                  <a:lnTo>
                    <a:pt x="1670" y="1898"/>
                  </a:lnTo>
                  <a:lnTo>
                    <a:pt x="1743" y="1796"/>
                  </a:lnTo>
                  <a:lnTo>
                    <a:pt x="1822" y="1697"/>
                  </a:lnTo>
                  <a:lnTo>
                    <a:pt x="1903" y="1601"/>
                  </a:lnTo>
                  <a:lnTo>
                    <a:pt x="1990" y="1511"/>
                  </a:lnTo>
                  <a:lnTo>
                    <a:pt x="2081" y="1424"/>
                  </a:lnTo>
                  <a:lnTo>
                    <a:pt x="2177" y="1342"/>
                  </a:lnTo>
                  <a:lnTo>
                    <a:pt x="2275" y="1263"/>
                  </a:lnTo>
                  <a:lnTo>
                    <a:pt x="2378" y="1191"/>
                  </a:lnTo>
                  <a:lnTo>
                    <a:pt x="2485" y="1123"/>
                  </a:lnTo>
                  <a:lnTo>
                    <a:pt x="2594" y="1060"/>
                  </a:lnTo>
                  <a:lnTo>
                    <a:pt x="2707" y="1002"/>
                  </a:lnTo>
                  <a:lnTo>
                    <a:pt x="2823" y="950"/>
                  </a:lnTo>
                  <a:lnTo>
                    <a:pt x="2942" y="902"/>
                  </a:lnTo>
                  <a:lnTo>
                    <a:pt x="3064" y="861"/>
                  </a:lnTo>
                  <a:lnTo>
                    <a:pt x="3188" y="826"/>
                  </a:lnTo>
                  <a:lnTo>
                    <a:pt x="3315" y="796"/>
                  </a:lnTo>
                  <a:lnTo>
                    <a:pt x="3443" y="774"/>
                  </a:lnTo>
                  <a:lnTo>
                    <a:pt x="3575" y="757"/>
                  </a:lnTo>
                  <a:lnTo>
                    <a:pt x="3708" y="747"/>
                  </a:lnTo>
                  <a:lnTo>
                    <a:pt x="3843" y="74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35" name="矩形 34"/>
          <p:cNvSpPr/>
          <p:nvPr/>
        </p:nvSpPr>
        <p:spPr>
          <a:xfrm>
            <a:off x="387275" y="360251"/>
            <a:ext cx="6560989" cy="4422998"/>
          </a:xfrm>
          <a:custGeom>
            <a:gdLst>
              <a:gd fmla="*/ 6918058 w 6918058" name="connsiteX0"/>
              <a:gd fmla="*/ 2998718 h 4422998" name="connsiteY0"/>
              <a:gd fmla="*/ 6912768 w 6918058" name="connsiteX1"/>
              <a:gd fmla="*/ 4422998 h 4422998" name="connsiteY1"/>
              <a:gd fmla="*/ 0 w 6918058" name="connsiteX2"/>
              <a:gd fmla="*/ 4422998 h 4422998" name="connsiteY2"/>
              <a:gd fmla="*/ 0 w 6918058" name="connsiteX3"/>
              <a:gd fmla="*/ 0 h 4422998" name="connsiteY3"/>
              <a:gd fmla="*/ 6912768 w 6918058" name="connsiteX4"/>
              <a:gd fmla="*/ 0 h 4422998" name="connsiteY4"/>
              <a:gd fmla="*/ 6900996 w 6918058" name="connsiteX5"/>
              <a:gd fmla="*/ 1385598 h 442299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422998" w="6918058">
                <a:moveTo>
                  <a:pt x="6918058" y="2998718"/>
                </a:moveTo>
                <a:cubicBezTo>
                  <a:pt x="6916295" y="3502191"/>
                  <a:pt x="6914531" y="3919525"/>
                  <a:pt x="6912768" y="4422998"/>
                </a:cubicBezTo>
                <a:lnTo>
                  <a:pt x="0" y="4422998"/>
                </a:lnTo>
                <a:lnTo>
                  <a:pt x="0" y="0"/>
                </a:lnTo>
                <a:lnTo>
                  <a:pt x="6912768" y="0"/>
                </a:lnTo>
                <a:cubicBezTo>
                  <a:pt x="6910114" y="454025"/>
                  <a:pt x="6900996" y="1385598"/>
                  <a:pt x="6900996" y="1385598"/>
                </a:cubicBezTo>
              </a:path>
            </a:pathLst>
          </a:custGeom>
          <a:noFill/>
          <a:ln cap="sq" cmpd="sng"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 </a:t>
            </a:r>
          </a:p>
        </p:txBody>
      </p:sp>
    </p:spTree>
    <p:extLst>
      <p:ext uri="{BB962C8B-B14F-4D97-AF65-F5344CB8AC3E}">
        <p14:creationId val="1583017839"/>
      </p:ext>
    </p:extLst>
  </p:cSld>
  <p:clrMapOvr>
    <a:masterClrMapping/>
  </p:clrMapOvr>
  <mc:AlternateContent>
    <mc:Choice Requires="p14">
      <p:transition advClick="0" advTm="3000" spd="slow">
        <p14:flash/>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anim calcmode="lin" valueType="num">
                                      <p:cBhvr>
                                        <p:cTn dur="500" fill="hold" id="10"/>
                                        <p:tgtEl>
                                          <p:spTgt spid="32"/>
                                        </p:tgtEl>
                                        <p:attrNameLst>
                                          <p:attrName>ppt_x</p:attrName>
                                        </p:attrNameLst>
                                      </p:cBhvr>
                                      <p:tavLst>
                                        <p:tav tm="0">
                                          <p:val>
                                            <p:fltVal val="0.5"/>
                                          </p:val>
                                        </p:tav>
                                        <p:tav tm="100000">
                                          <p:val>
                                            <p:strVal val="#ppt_x"/>
                                          </p:val>
                                        </p:tav>
                                      </p:tavLst>
                                    </p:anim>
                                    <p:anim calcmode="lin" valueType="num">
                                      <p:cBhvr>
                                        <p:cTn dur="500" fill="hold" id="11"/>
                                        <p:tgtEl>
                                          <p:spTgt spid="32"/>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300"/>
                                  </p:stCondLst>
                                  <p:childTnLst>
                                    <p:set>
                                      <p:cBhvr>
                                        <p:cTn dur="1" fill="hold" id="13">
                                          <p:stCondLst>
                                            <p:cond delay="0"/>
                                          </p:stCondLst>
                                        </p:cTn>
                                        <p:tgtEl>
                                          <p:spTgt spid="8"/>
                                        </p:tgtEl>
                                        <p:attrNameLst>
                                          <p:attrName>style.visibility</p:attrName>
                                        </p:attrNameLst>
                                      </p:cBhvr>
                                      <p:to>
                                        <p:strVal val="visible"/>
                                      </p:to>
                                    </p:set>
                                    <p:anim calcmode="lin" valueType="num">
                                      <p:cBhvr>
                                        <p:cTn dur="500" fill="hold" id="14"/>
                                        <p:tgtEl>
                                          <p:spTgt spid="8"/>
                                        </p:tgtEl>
                                        <p:attrNameLst>
                                          <p:attrName>ppt_w</p:attrName>
                                        </p:attrNameLst>
                                      </p:cBhvr>
                                      <p:tavLst>
                                        <p:tav tm="0">
                                          <p:val>
                                            <p:fltVal val="0"/>
                                          </p:val>
                                        </p:tav>
                                        <p:tav tm="100000">
                                          <p:val>
                                            <p:strVal val="#ppt_w"/>
                                          </p:val>
                                        </p:tav>
                                      </p:tavLst>
                                    </p:anim>
                                    <p:anim calcmode="lin" valueType="num">
                                      <p:cBhvr>
                                        <p:cTn dur="500" fill="hold" id="15"/>
                                        <p:tgtEl>
                                          <p:spTgt spid="8"/>
                                        </p:tgtEl>
                                        <p:attrNameLst>
                                          <p:attrName>ppt_h</p:attrName>
                                        </p:attrNameLst>
                                      </p:cBhvr>
                                      <p:tavLst>
                                        <p:tav tm="0">
                                          <p:val>
                                            <p:fltVal val="0"/>
                                          </p:val>
                                        </p:tav>
                                        <p:tav tm="100000">
                                          <p:val>
                                            <p:strVal val="#ppt_h"/>
                                          </p:val>
                                        </p:tav>
                                      </p:tavLst>
                                    </p:anim>
                                    <p:animEffect filter="fade" transition="in">
                                      <p:cBhvr>
                                        <p:cTn dur="500" id="16"/>
                                        <p:tgtEl>
                                          <p:spTgt spid="8"/>
                                        </p:tgtEl>
                                      </p:cBhvr>
                                    </p:animEffect>
                                    <p:anim calcmode="lin" valueType="num">
                                      <p:cBhvr>
                                        <p:cTn dur="500" fill="hold" id="17"/>
                                        <p:tgtEl>
                                          <p:spTgt spid="8"/>
                                        </p:tgtEl>
                                        <p:attrNameLst>
                                          <p:attrName>ppt_x</p:attrName>
                                        </p:attrNameLst>
                                      </p:cBhvr>
                                      <p:tavLst>
                                        <p:tav tm="0">
                                          <p:val>
                                            <p:fltVal val="0.5"/>
                                          </p:val>
                                        </p:tav>
                                        <p:tav tm="100000">
                                          <p:val>
                                            <p:strVal val="#ppt_x"/>
                                          </p:val>
                                        </p:tav>
                                      </p:tavLst>
                                    </p:anim>
                                    <p:anim calcmode="lin" valueType="num">
                                      <p:cBhvr>
                                        <p:cTn dur="500" fill="hold" id="18"/>
                                        <p:tgtEl>
                                          <p:spTgt spid="8"/>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600"/>
                                  </p:stCondLst>
                                  <p:childTnLst>
                                    <p:set>
                                      <p:cBhvr>
                                        <p:cTn dur="1" fill="hold" id="20">
                                          <p:stCondLst>
                                            <p:cond delay="0"/>
                                          </p:stCondLst>
                                        </p:cTn>
                                        <p:tgtEl>
                                          <p:spTgt spid="34"/>
                                        </p:tgtEl>
                                        <p:attrNameLst>
                                          <p:attrName>style.visibility</p:attrName>
                                        </p:attrNameLst>
                                      </p:cBhvr>
                                      <p:to>
                                        <p:strVal val="visible"/>
                                      </p:to>
                                    </p:set>
                                    <p:anim calcmode="lin" valueType="num">
                                      <p:cBhvr>
                                        <p:cTn dur="500" fill="hold" id="21"/>
                                        <p:tgtEl>
                                          <p:spTgt spid="34"/>
                                        </p:tgtEl>
                                        <p:attrNameLst>
                                          <p:attrName>ppt_w</p:attrName>
                                        </p:attrNameLst>
                                      </p:cBhvr>
                                      <p:tavLst>
                                        <p:tav tm="0">
                                          <p:val>
                                            <p:fltVal val="0"/>
                                          </p:val>
                                        </p:tav>
                                        <p:tav tm="100000">
                                          <p:val>
                                            <p:strVal val="#ppt_w"/>
                                          </p:val>
                                        </p:tav>
                                      </p:tavLst>
                                    </p:anim>
                                    <p:anim calcmode="lin" valueType="num">
                                      <p:cBhvr>
                                        <p:cTn dur="500" fill="hold" id="22"/>
                                        <p:tgtEl>
                                          <p:spTgt spid="34"/>
                                        </p:tgtEl>
                                        <p:attrNameLst>
                                          <p:attrName>ppt_h</p:attrName>
                                        </p:attrNameLst>
                                      </p:cBhvr>
                                      <p:tavLst>
                                        <p:tav tm="0">
                                          <p:val>
                                            <p:fltVal val="0"/>
                                          </p:val>
                                        </p:tav>
                                        <p:tav tm="100000">
                                          <p:val>
                                            <p:strVal val="#ppt_h"/>
                                          </p:val>
                                        </p:tav>
                                      </p:tavLst>
                                    </p:anim>
                                    <p:animEffect filter="fade" transition="in">
                                      <p:cBhvr>
                                        <p:cTn dur="500" id="23"/>
                                        <p:tgtEl>
                                          <p:spTgt spid="34"/>
                                        </p:tgtEl>
                                      </p:cBhvr>
                                    </p:animEffect>
                                    <p:anim calcmode="lin" valueType="num">
                                      <p:cBhvr>
                                        <p:cTn dur="500" fill="hold" id="24"/>
                                        <p:tgtEl>
                                          <p:spTgt spid="34"/>
                                        </p:tgtEl>
                                        <p:attrNameLst>
                                          <p:attrName>ppt_x</p:attrName>
                                        </p:attrNameLst>
                                      </p:cBhvr>
                                      <p:tavLst>
                                        <p:tav tm="0">
                                          <p:val>
                                            <p:fltVal val="0.5"/>
                                          </p:val>
                                        </p:tav>
                                        <p:tav tm="100000">
                                          <p:val>
                                            <p:strVal val="#ppt_x"/>
                                          </p:val>
                                        </p:tav>
                                      </p:tavLst>
                                    </p:anim>
                                    <p:anim calcmode="lin" valueType="num">
                                      <p:cBhvr>
                                        <p:cTn dur="500" fill="hold" id="25"/>
                                        <p:tgtEl>
                                          <p:spTgt spid="34"/>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900"/>
                                  </p:stCondLst>
                                  <p:childTnLst>
                                    <p:set>
                                      <p:cBhvr>
                                        <p:cTn dur="1" fill="hold" id="27">
                                          <p:stCondLst>
                                            <p:cond delay="0"/>
                                          </p:stCondLst>
                                        </p:cTn>
                                        <p:tgtEl>
                                          <p:spTgt spid="4"/>
                                        </p:tgtEl>
                                        <p:attrNameLst>
                                          <p:attrName>style.visibility</p:attrName>
                                        </p:attrNameLst>
                                      </p:cBhvr>
                                      <p:to>
                                        <p:strVal val="visible"/>
                                      </p:to>
                                    </p:set>
                                    <p:anim calcmode="lin" valueType="num">
                                      <p:cBhvr>
                                        <p:cTn dur="500" fill="hold" id="28"/>
                                        <p:tgtEl>
                                          <p:spTgt spid="4"/>
                                        </p:tgtEl>
                                        <p:attrNameLst>
                                          <p:attrName>ppt_w</p:attrName>
                                        </p:attrNameLst>
                                      </p:cBhvr>
                                      <p:tavLst>
                                        <p:tav tm="0">
                                          <p:val>
                                            <p:fltVal val="0"/>
                                          </p:val>
                                        </p:tav>
                                        <p:tav tm="100000">
                                          <p:val>
                                            <p:strVal val="#ppt_w"/>
                                          </p:val>
                                        </p:tav>
                                      </p:tavLst>
                                    </p:anim>
                                    <p:anim calcmode="lin" valueType="num">
                                      <p:cBhvr>
                                        <p:cTn dur="500" fill="hold" id="29"/>
                                        <p:tgtEl>
                                          <p:spTgt spid="4"/>
                                        </p:tgtEl>
                                        <p:attrNameLst>
                                          <p:attrName>ppt_h</p:attrName>
                                        </p:attrNameLst>
                                      </p:cBhvr>
                                      <p:tavLst>
                                        <p:tav tm="0">
                                          <p:val>
                                            <p:fltVal val="0"/>
                                          </p:val>
                                        </p:tav>
                                        <p:tav tm="100000">
                                          <p:val>
                                            <p:strVal val="#ppt_h"/>
                                          </p:val>
                                        </p:tav>
                                      </p:tavLst>
                                    </p:anim>
                                    <p:animEffect filter="fade" transition="in">
                                      <p:cBhvr>
                                        <p:cTn dur="500" id="30"/>
                                        <p:tgtEl>
                                          <p:spTgt spid="4"/>
                                        </p:tgtEl>
                                      </p:cBhvr>
                                    </p:animEffect>
                                    <p:anim calcmode="lin" valueType="num">
                                      <p:cBhvr>
                                        <p:cTn dur="500" fill="hold" id="31"/>
                                        <p:tgtEl>
                                          <p:spTgt spid="4"/>
                                        </p:tgtEl>
                                        <p:attrNameLst>
                                          <p:attrName>ppt_x</p:attrName>
                                        </p:attrNameLst>
                                      </p:cBhvr>
                                      <p:tavLst>
                                        <p:tav tm="0">
                                          <p:val>
                                            <p:fltVal val="0.5"/>
                                          </p:val>
                                        </p:tav>
                                        <p:tav tm="100000">
                                          <p:val>
                                            <p:strVal val="#ppt_x"/>
                                          </p:val>
                                        </p:tav>
                                      </p:tavLst>
                                    </p:anim>
                                    <p:anim calcmode="lin" valueType="num">
                                      <p:cBhvr>
                                        <p:cTn dur="500" fill="hold" id="32"/>
                                        <p:tgtEl>
                                          <p:spTgt spid="4"/>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1200"/>
                                  </p:stCondLst>
                                  <p:childTnLst>
                                    <p:set>
                                      <p:cBhvr>
                                        <p:cTn dur="1" fill="hold" id="34">
                                          <p:stCondLst>
                                            <p:cond delay="0"/>
                                          </p:stCondLst>
                                        </p:cTn>
                                        <p:tgtEl>
                                          <p:spTgt spid="23"/>
                                        </p:tgtEl>
                                        <p:attrNameLst>
                                          <p:attrName>style.visibility</p:attrName>
                                        </p:attrNameLst>
                                      </p:cBhvr>
                                      <p:to>
                                        <p:strVal val="visible"/>
                                      </p:to>
                                    </p:set>
                                    <p:anim calcmode="lin" valueType="num">
                                      <p:cBhvr>
                                        <p:cTn dur="500" fill="hold" id="35"/>
                                        <p:tgtEl>
                                          <p:spTgt spid="23"/>
                                        </p:tgtEl>
                                        <p:attrNameLst>
                                          <p:attrName>ppt_w</p:attrName>
                                        </p:attrNameLst>
                                      </p:cBhvr>
                                      <p:tavLst>
                                        <p:tav tm="0">
                                          <p:val>
                                            <p:fltVal val="0"/>
                                          </p:val>
                                        </p:tav>
                                        <p:tav tm="100000">
                                          <p:val>
                                            <p:strVal val="#ppt_w"/>
                                          </p:val>
                                        </p:tav>
                                      </p:tavLst>
                                    </p:anim>
                                    <p:anim calcmode="lin" valueType="num">
                                      <p:cBhvr>
                                        <p:cTn dur="500" fill="hold" id="36"/>
                                        <p:tgtEl>
                                          <p:spTgt spid="23"/>
                                        </p:tgtEl>
                                        <p:attrNameLst>
                                          <p:attrName>ppt_h</p:attrName>
                                        </p:attrNameLst>
                                      </p:cBhvr>
                                      <p:tavLst>
                                        <p:tav tm="0">
                                          <p:val>
                                            <p:fltVal val="0"/>
                                          </p:val>
                                        </p:tav>
                                        <p:tav tm="100000">
                                          <p:val>
                                            <p:strVal val="#ppt_h"/>
                                          </p:val>
                                        </p:tav>
                                      </p:tavLst>
                                    </p:anim>
                                    <p:animEffect filter="fade" transition="in">
                                      <p:cBhvr>
                                        <p:cTn dur="500" id="37"/>
                                        <p:tgtEl>
                                          <p:spTgt spid="23"/>
                                        </p:tgtEl>
                                      </p:cBhvr>
                                    </p:animEffect>
                                    <p:anim calcmode="lin" valueType="num">
                                      <p:cBhvr>
                                        <p:cTn dur="500" fill="hold" id="38"/>
                                        <p:tgtEl>
                                          <p:spTgt spid="23"/>
                                        </p:tgtEl>
                                        <p:attrNameLst>
                                          <p:attrName>ppt_x</p:attrName>
                                        </p:attrNameLst>
                                      </p:cBhvr>
                                      <p:tavLst>
                                        <p:tav tm="0">
                                          <p:val>
                                            <p:fltVal val="0.5"/>
                                          </p:val>
                                        </p:tav>
                                        <p:tav tm="100000">
                                          <p:val>
                                            <p:strVal val="#ppt_x"/>
                                          </p:val>
                                        </p:tav>
                                      </p:tavLst>
                                    </p:anim>
                                    <p:anim calcmode="lin" valueType="num">
                                      <p:cBhvr>
                                        <p:cTn dur="500" fill="hold" id="39"/>
                                        <p:tgtEl>
                                          <p:spTgt spid="23"/>
                                        </p:tgtEl>
                                        <p:attrNameLst>
                                          <p:attrName>ppt_y</p:attrName>
                                        </p:attrNameLst>
                                      </p:cBhvr>
                                      <p:tavLst>
                                        <p:tav tm="0">
                                          <p:val>
                                            <p:fltVal val="0.5"/>
                                          </p:val>
                                        </p:tav>
                                        <p:tav tm="100000">
                                          <p:val>
                                            <p:strVal val="#ppt_y"/>
                                          </p:val>
                                        </p:tav>
                                      </p:tavLst>
                                    </p:anim>
                                  </p:childTnLst>
                                </p:cTn>
                              </p:par>
                            </p:childTnLst>
                          </p:cTn>
                        </p:par>
                        <p:par>
                          <p:cTn fill="hold" id="40" nodeType="afterGroup">
                            <p:stCondLst>
                              <p:cond delay="1700"/>
                            </p:stCondLst>
                            <p:childTnLst>
                              <p:par>
                                <p:cTn fill="hold" grpId="0" id="41" nodeType="afterEffect" presetClass="entr" presetID="16" presetSubtype="26">
                                  <p:stCondLst>
                                    <p:cond delay="0"/>
                                  </p:stCondLst>
                                  <p:childTnLst>
                                    <p:set>
                                      <p:cBhvr>
                                        <p:cTn dur="1" fill="hold" id="42">
                                          <p:stCondLst>
                                            <p:cond delay="0"/>
                                          </p:stCondLst>
                                        </p:cTn>
                                        <p:tgtEl>
                                          <p:spTgt spid="35"/>
                                        </p:tgtEl>
                                        <p:attrNameLst>
                                          <p:attrName>style.visibility</p:attrName>
                                        </p:attrNameLst>
                                      </p:cBhvr>
                                      <p:to>
                                        <p:strVal val="visible"/>
                                      </p:to>
                                    </p:set>
                                    <p:animEffect filter="barn(inHorizontal)" transition="in">
                                      <p:cBhvr>
                                        <p:cTn dur="500" id="4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3"/>
      <p:bldP grpId="0" spid="32"/>
      <p:bldP grpId="0" spid="34"/>
      <p:bldP grpId="0" spid="3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4572000" y="3203242"/>
            <a:ext cx="2046446" cy="1348880"/>
          </a:xfrm>
          <a:prstGeom prst="rect">
            <a:avLst/>
          </a:prstGeom>
          <a:blipFill dpi="0" rotWithShape="1">
            <a:blip r:embed="rId3">
              <a:extLst>
                <a:ext uri="{28A0092B-C50C-407E-A947-70E740481C1C}">
                  <a14:useLocalDpi val="0"/>
                </a:ext>
              </a:extLst>
            </a:blip>
            <a:stretch>
              <a:fillRect l="-4418" r="-44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10720" y="231489"/>
            <a:ext cx="4361280" cy="2971753"/>
          </a:xfrm>
          <a:prstGeom prst="rect">
            <a:avLst/>
          </a:prstGeom>
          <a:blipFill dpi="0" rotWithShape="1">
            <a:blip r:embed="rId4">
              <a:extLst>
                <a:ext uri="{28A0092B-C50C-407E-A947-70E740481C1C}">
                  <a14:useLocalDpi val="0"/>
                </a:ext>
              </a:extLst>
            </a:blip>
            <a:stretch>
              <a:fillRect l="-8742" r="-17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660232" y="3203242"/>
            <a:ext cx="2046446" cy="1348880"/>
          </a:xfrm>
          <a:prstGeom prst="rect">
            <a:avLst/>
          </a:prstGeom>
          <a:blipFill dpi="0" rotWithShape="1">
            <a:blip r:embed="rId3">
              <a:extLst>
                <a:ext uri="{28A0092B-C50C-407E-A947-70E740481C1C}">
                  <a14:useLocalDpi val="0"/>
                </a:ext>
              </a:extLst>
            </a:blip>
            <a:stretch>
              <a:fillRect l="-4418" r="-44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3"/>
          <p:cNvSpPr>
            <a:spLocks noChangeArrowheads="1"/>
          </p:cNvSpPr>
          <p:nvPr/>
        </p:nvSpPr>
        <p:spPr bwMode="auto">
          <a:xfrm>
            <a:off x="4788022" y="1084114"/>
            <a:ext cx="3918655" cy="164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indent="-171450" marL="171450">
              <a:lnSpc>
                <a:spcPct val="150000"/>
              </a:lnSpc>
              <a:buFont charset="2" pitchFamily="2" typeface="Wingdings"/>
              <a:buChar char="l"/>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简约式装修风格设计其实就是人们追求简单的生活方式，以不用过多的装饰来体现出简单的生活方式以及办公空间的精致。</a:t>
            </a:r>
          </a:p>
          <a:p>
            <a:pPr algn="just" indent="-171450" marL="171450">
              <a:lnSpc>
                <a:spcPct val="150000"/>
              </a:lnSpc>
              <a:buFont charset="2" pitchFamily="2" typeface="Wingdings"/>
              <a:buChar char="l"/>
            </a:pPr>
            <a:endPar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endParaRPr>
          </a:p>
          <a:p>
            <a:pPr algn="just" indent="-171450" marL="171450">
              <a:lnSpc>
                <a:spcPct val="150000"/>
              </a:lnSpc>
              <a:buFont charset="2" pitchFamily="2" typeface="Wingdings"/>
              <a:buChar char="l"/>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简约风格设计手法：线条利落简洁; 色彩多为单色; 材质更多样化; 强烈设计的功能; 正所谓简约而不简单。</a:t>
            </a:r>
          </a:p>
          <a:p>
            <a:pPr algn="just" indent="-171450" marL="171450">
              <a:lnSpc>
                <a:spcPct val="150000"/>
              </a:lnSpc>
              <a:buFont charset="2" pitchFamily="2" typeface="Wingdings"/>
              <a:buChar char="l"/>
            </a:pPr>
            <a:endPar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endParaRPr>
          </a:p>
          <a:p>
            <a:pPr algn="just" indent="-171450" marL="171450">
              <a:lnSpc>
                <a:spcPct val="150000"/>
              </a:lnSpc>
              <a:buFont charset="2" pitchFamily="2" typeface="Wingdings"/>
              <a:buChar char="l"/>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简约办公室设计理念：追求室内空间的简略、摒弃不必要的浮华。呈现的是剔除一切繁琐的办公室装修设计元素，用最直白的装饰语言体现空间和家具所营造的氛围，赋予空间以个性和宁静。</a:t>
            </a:r>
          </a:p>
        </p:txBody>
      </p:sp>
      <p:sp>
        <p:nvSpPr>
          <p:cNvPr id="8" name="TextBox 3"/>
          <p:cNvSpPr>
            <a:spLocks noChangeArrowheads="1"/>
          </p:cNvSpPr>
          <p:nvPr/>
        </p:nvSpPr>
        <p:spPr bwMode="auto">
          <a:xfrm>
            <a:off x="4788024" y="239885"/>
            <a:ext cx="2599014" cy="1219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en-US" lang="zh-CN" smtClean="0" sz="4000">
                <a:solidFill>
                  <a:schemeClr val="tx1">
                    <a:lumMod val="65000"/>
                    <a:lumOff val="35000"/>
                  </a:schemeClr>
                </a:solidFill>
                <a:latin charset="-122" pitchFamily="2" typeface="方正粗谭黑简体"/>
                <a:ea charset="-122" pitchFamily="2" typeface="方正粗谭黑简体"/>
                <a:cs charset="0" pitchFamily="34" typeface="Arial"/>
                <a:sym charset="-122" panose="02010600030101010101" pitchFamily="2" typeface="宋体"/>
              </a:rPr>
              <a:t>现代 • 简约</a:t>
            </a:r>
          </a:p>
        </p:txBody>
      </p:sp>
      <p:grpSp>
        <p:nvGrpSpPr>
          <p:cNvPr id="2" name="组合 1"/>
          <p:cNvGrpSpPr/>
          <p:nvPr/>
        </p:nvGrpSpPr>
        <p:grpSpPr>
          <a:xfrm>
            <a:off x="197468" y="3040160"/>
            <a:ext cx="2292926" cy="1607318"/>
            <a:chOff x="197468" y="3040160"/>
            <a:chExt cx="2292926" cy="1607318"/>
          </a:xfrm>
        </p:grpSpPr>
        <p:sp>
          <p:nvSpPr>
            <p:cNvPr id="9" name="TextBox 3"/>
            <p:cNvSpPr>
              <a:spLocks noChangeArrowheads="1"/>
            </p:cNvSpPr>
            <p:nvPr/>
          </p:nvSpPr>
          <p:spPr bwMode="auto">
            <a:xfrm>
              <a:off x="197468" y="3040160"/>
              <a:ext cx="2292926" cy="457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mtClean="0" sz="10000">
                  <a:solidFill>
                    <a:schemeClr val="accent1"/>
                  </a:solidFill>
                  <a:latin charset="0" pitchFamily="18" typeface="Bodoni MT Poster Compressed"/>
                  <a:ea charset="-122" pitchFamily="34" typeface="微软雅黑"/>
                  <a:cs charset="0" pitchFamily="18" typeface="Times New Roman"/>
                  <a:sym charset="-122" panose="02010600030101010101" pitchFamily="2" typeface="宋体"/>
                </a:rPr>
                <a:t>OFFICE</a:t>
              </a:r>
            </a:p>
          </p:txBody>
        </p:sp>
        <p:sp>
          <p:nvSpPr>
            <p:cNvPr id="10" name="TextBox 3"/>
            <p:cNvSpPr>
              <a:spLocks noChangeArrowheads="1"/>
            </p:cNvSpPr>
            <p:nvPr/>
          </p:nvSpPr>
          <p:spPr bwMode="auto">
            <a:xfrm>
              <a:off x="217346" y="4308924"/>
              <a:ext cx="2174014"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mtClean="0" sz="2200">
                  <a:solidFill>
                    <a:schemeClr val="bg1">
                      <a:lumMod val="50000"/>
                    </a:schemeClr>
                  </a:solidFill>
                  <a:latin charset="0" pitchFamily="34" typeface="Verdana"/>
                  <a:ea charset="0" pitchFamily="34" typeface="Verdana"/>
                  <a:cs charset="0" pitchFamily="34" typeface="Verdana"/>
                  <a:sym charset="-122" panose="02010600030101010101" pitchFamily="2" typeface="宋体"/>
                </a:rPr>
                <a:t>SPACE DESIGN</a:t>
              </a:r>
            </a:p>
          </p:txBody>
        </p:sp>
      </p:grpSp>
      <p:cxnSp>
        <p:nvCxnSpPr>
          <p:cNvPr id="14" name="直接连接符 13"/>
          <p:cNvCxnSpPr/>
          <p:nvPr/>
        </p:nvCxnSpPr>
        <p:spPr>
          <a:xfrm>
            <a:off x="4788023" y="943236"/>
            <a:ext cx="39186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10720" y="4948014"/>
            <a:ext cx="8495958" cy="1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 name="直接连接符 17"/>
          <p:cNvCxnSpPr/>
          <p:nvPr/>
        </p:nvCxnSpPr>
        <p:spPr>
          <a:xfrm flipH="1">
            <a:off x="11628784" y="547661"/>
            <a:ext cx="0" cy="49036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55768202"/>
      </p:ext>
    </p:extLst>
  </p:cSld>
  <p:clrMapOvr>
    <a:masterClrMapping/>
  </p:clrMapOvr>
  <p:transition advClick="0" advTm="6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 presetSubtype="4">
                                  <p:stCondLst>
                                    <p:cond delay="20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fill="hold" id="13"/>
                                        <p:tgtEl>
                                          <p:spTgt spid="4"/>
                                        </p:tgtEl>
                                        <p:attrNameLst>
                                          <p:attrName>ppt_x</p:attrName>
                                        </p:attrNameLst>
                                      </p:cBhvr>
                                      <p:tavLst>
                                        <p:tav tm="0">
                                          <p:val>
                                            <p:strVal val="#ppt_x"/>
                                          </p:val>
                                        </p:tav>
                                        <p:tav tm="100000">
                                          <p:val>
                                            <p:strVal val="#ppt_x"/>
                                          </p:val>
                                        </p:tav>
                                      </p:tavLst>
                                    </p:anim>
                                    <p:anim calcmode="lin" valueType="num">
                                      <p:cBhvr additive="base">
                                        <p:cTn dur="500" fill="hold" id="14"/>
                                        <p:tgtEl>
                                          <p:spTgt spid="4"/>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40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900"/>
                            </p:stCondLst>
                            <p:childTnLst>
                              <p:par>
                                <p:cTn fill="hold" grpId="0" id="20" nodeType="afterEffect" presetClass="entr" presetID="2" presetSubtype="2">
                                  <p:stCondLst>
                                    <p:cond delay="0"/>
                                  </p:stCondLst>
                                  <p:iterate type="lt">
                                    <p:tmPct val="10000"/>
                                  </p:iterate>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1+#ppt_w/2"/>
                                          </p:val>
                                        </p:tav>
                                        <p:tav tm="100000">
                                          <p:val>
                                            <p:strVal val="#ppt_x"/>
                                          </p:val>
                                        </p:tav>
                                      </p:tavLst>
                                    </p:anim>
                                    <p:anim calcmode="lin" valueType="num">
                                      <p:cBhvr additive="base">
                                        <p:cTn dur="500" fill="hold" id="23"/>
                                        <p:tgtEl>
                                          <p:spTgt spid="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400"/>
                            </p:stCondLst>
                            <p:childTnLst>
                              <p:par>
                                <p:cTn fill="hold" id="25" nodeType="afterEffect" presetClass="entr" presetID="22" presetSubtype="8">
                                  <p:stCondLst>
                                    <p:cond delay="0"/>
                                  </p:stCondLst>
                                  <p:childTnLst>
                                    <p:set>
                                      <p:cBhvr>
                                        <p:cTn dur="1" fill="hold" id="26">
                                          <p:stCondLst>
                                            <p:cond delay="0"/>
                                          </p:stCondLst>
                                        </p:cTn>
                                        <p:tgtEl>
                                          <p:spTgt spid="14"/>
                                        </p:tgtEl>
                                        <p:attrNameLst>
                                          <p:attrName>style.visibility</p:attrName>
                                        </p:attrNameLst>
                                      </p:cBhvr>
                                      <p:to>
                                        <p:strVal val="visible"/>
                                      </p:to>
                                    </p:set>
                                    <p:animEffect filter="wipe(left)" transition="in">
                                      <p:cBhvr>
                                        <p:cTn dur="500" id="27"/>
                                        <p:tgtEl>
                                          <p:spTgt spid="14"/>
                                        </p:tgtEl>
                                      </p:cBhvr>
                                    </p:animEffect>
                                  </p:childTnLst>
                                </p:cTn>
                              </p:par>
                            </p:childTnLst>
                          </p:cTn>
                        </p:par>
                        <p:par>
                          <p:cTn fill="hold" id="28" nodeType="afterGroup">
                            <p:stCondLst>
                              <p:cond delay="1900"/>
                            </p:stCondLst>
                            <p:childTnLst>
                              <p:par>
                                <p:cTn fill="hold" grpId="0" id="29" nodeType="afterEffect" presetClass="entr" presetID="2" presetSubtype="2">
                                  <p:stCondLst>
                                    <p:cond delay="0"/>
                                  </p:stCondLst>
                                  <p:childTnLst>
                                    <p:set>
                                      <p:cBhvr>
                                        <p:cTn dur="1" fill="hold" id="30">
                                          <p:stCondLst>
                                            <p:cond delay="0"/>
                                          </p:stCondLst>
                                        </p:cTn>
                                        <p:tgtEl>
                                          <p:spTgt spid="7">
                                            <p:txEl>
                                              <p:pRg end="0" st="0"/>
                                            </p:txEl>
                                          </p:spTgt>
                                        </p:tgtEl>
                                        <p:attrNameLst>
                                          <p:attrName>style.visibility</p:attrName>
                                        </p:attrNameLst>
                                      </p:cBhvr>
                                      <p:to>
                                        <p:strVal val="visible"/>
                                      </p:to>
                                    </p:set>
                                    <p:anim calcmode="lin" valueType="num">
                                      <p:cBhvr additive="base">
                                        <p:cTn dur="300" fill="hold" id="31"/>
                                        <p:tgtEl>
                                          <p:spTgt spid="7">
                                            <p:txEl>
                                              <p:pRg end="0" st="0"/>
                                            </p:txEl>
                                          </p:spTgt>
                                        </p:tgtEl>
                                        <p:attrNameLst>
                                          <p:attrName>ppt_x</p:attrName>
                                        </p:attrNameLst>
                                      </p:cBhvr>
                                      <p:tavLst>
                                        <p:tav tm="0">
                                          <p:val>
                                            <p:strVal val="1+#ppt_w/2"/>
                                          </p:val>
                                        </p:tav>
                                        <p:tav tm="100000">
                                          <p:val>
                                            <p:strVal val="#ppt_x"/>
                                          </p:val>
                                        </p:tav>
                                      </p:tavLst>
                                    </p:anim>
                                    <p:anim calcmode="lin" valueType="num">
                                      <p:cBhvr additive="base">
                                        <p:cTn dur="300" fill="hold" id="32"/>
                                        <p:tgtEl>
                                          <p:spTgt spid="7">
                                            <p:txEl>
                                              <p:pRg end="0" st="0"/>
                                            </p:txEl>
                                          </p:spTgt>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200"/>
                            </p:stCondLst>
                            <p:childTnLst>
                              <p:par>
                                <p:cTn fill="hold" grpId="0" id="34" nodeType="afterEffect" presetClass="entr" presetID="2" presetSubtype="2">
                                  <p:stCondLst>
                                    <p:cond delay="0"/>
                                  </p:stCondLst>
                                  <p:childTnLst>
                                    <p:set>
                                      <p:cBhvr>
                                        <p:cTn dur="1" fill="hold" id="35">
                                          <p:stCondLst>
                                            <p:cond delay="0"/>
                                          </p:stCondLst>
                                        </p:cTn>
                                        <p:tgtEl>
                                          <p:spTgt spid="7">
                                            <p:txEl>
                                              <p:pRg end="2" st="2"/>
                                            </p:txEl>
                                          </p:spTgt>
                                        </p:tgtEl>
                                        <p:attrNameLst>
                                          <p:attrName>style.visibility</p:attrName>
                                        </p:attrNameLst>
                                      </p:cBhvr>
                                      <p:to>
                                        <p:strVal val="visible"/>
                                      </p:to>
                                    </p:set>
                                    <p:anim calcmode="lin" valueType="num">
                                      <p:cBhvr additive="base">
                                        <p:cTn dur="300" fill="hold" id="36"/>
                                        <p:tgtEl>
                                          <p:spTgt spid="7">
                                            <p:txEl>
                                              <p:pRg end="2" st="2"/>
                                            </p:txEl>
                                          </p:spTgt>
                                        </p:tgtEl>
                                        <p:attrNameLst>
                                          <p:attrName>ppt_x</p:attrName>
                                        </p:attrNameLst>
                                      </p:cBhvr>
                                      <p:tavLst>
                                        <p:tav tm="0">
                                          <p:val>
                                            <p:strVal val="1+#ppt_w/2"/>
                                          </p:val>
                                        </p:tav>
                                        <p:tav tm="100000">
                                          <p:val>
                                            <p:strVal val="#ppt_x"/>
                                          </p:val>
                                        </p:tav>
                                      </p:tavLst>
                                    </p:anim>
                                    <p:anim calcmode="lin" valueType="num">
                                      <p:cBhvr additive="base">
                                        <p:cTn dur="300" fill="hold" id="37"/>
                                        <p:tgtEl>
                                          <p:spTgt spid="7">
                                            <p:txEl>
                                              <p:pRg end="2" st="2"/>
                                            </p:txEl>
                                          </p:spTgt>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2500"/>
                            </p:stCondLst>
                            <p:childTnLst>
                              <p:par>
                                <p:cTn fill="hold" grpId="0" id="39" nodeType="afterEffect" presetClass="entr" presetID="2" presetSubtype="2">
                                  <p:stCondLst>
                                    <p:cond delay="0"/>
                                  </p:stCondLst>
                                  <p:childTnLst>
                                    <p:set>
                                      <p:cBhvr>
                                        <p:cTn dur="1" fill="hold" id="40">
                                          <p:stCondLst>
                                            <p:cond delay="0"/>
                                          </p:stCondLst>
                                        </p:cTn>
                                        <p:tgtEl>
                                          <p:spTgt spid="7">
                                            <p:txEl>
                                              <p:pRg end="4" st="4"/>
                                            </p:txEl>
                                          </p:spTgt>
                                        </p:tgtEl>
                                        <p:attrNameLst>
                                          <p:attrName>style.visibility</p:attrName>
                                        </p:attrNameLst>
                                      </p:cBhvr>
                                      <p:to>
                                        <p:strVal val="visible"/>
                                      </p:to>
                                    </p:set>
                                    <p:anim calcmode="lin" valueType="num">
                                      <p:cBhvr additive="base">
                                        <p:cTn dur="300" fill="hold" id="41"/>
                                        <p:tgtEl>
                                          <p:spTgt spid="7">
                                            <p:txEl>
                                              <p:pRg end="4" st="4"/>
                                            </p:txEl>
                                          </p:spTgt>
                                        </p:tgtEl>
                                        <p:attrNameLst>
                                          <p:attrName>ppt_x</p:attrName>
                                        </p:attrNameLst>
                                      </p:cBhvr>
                                      <p:tavLst>
                                        <p:tav tm="0">
                                          <p:val>
                                            <p:strVal val="1+#ppt_w/2"/>
                                          </p:val>
                                        </p:tav>
                                        <p:tav tm="100000">
                                          <p:val>
                                            <p:strVal val="#ppt_x"/>
                                          </p:val>
                                        </p:tav>
                                      </p:tavLst>
                                    </p:anim>
                                    <p:anim calcmode="lin" valueType="num">
                                      <p:cBhvr additive="base">
                                        <p:cTn dur="300" fill="hold" id="42"/>
                                        <p:tgtEl>
                                          <p:spTgt spid="7">
                                            <p:txEl>
                                              <p:pRg end="4" st="4"/>
                                            </p:txEl>
                                          </p:spTgt>
                                        </p:tgtEl>
                                        <p:attrNameLst>
                                          <p:attrName>ppt_y</p:attrName>
                                        </p:attrNameLst>
                                      </p:cBhvr>
                                      <p:tavLst>
                                        <p:tav tm="0">
                                          <p:val>
                                            <p:strVal val="#ppt_y"/>
                                          </p:val>
                                        </p:tav>
                                        <p:tav tm="100000">
                                          <p:val>
                                            <p:strVal val="#ppt_y"/>
                                          </p:val>
                                        </p:tav>
                                      </p:tavLst>
                                    </p:anim>
                                  </p:childTnLst>
                                </p:cTn>
                              </p:par>
                              <p:par>
                                <p:cTn fill="hold" id="43" nodeType="withEffect" presetClass="entr" presetID="21" presetSubtype="1">
                                  <p:stCondLst>
                                    <p:cond delay="0"/>
                                  </p:stCondLst>
                                  <p:childTnLst>
                                    <p:set>
                                      <p:cBhvr>
                                        <p:cTn dur="1" fill="hold" id="44">
                                          <p:stCondLst>
                                            <p:cond delay="0"/>
                                          </p:stCondLst>
                                        </p:cTn>
                                        <p:tgtEl>
                                          <p:spTgt spid="2"/>
                                        </p:tgtEl>
                                        <p:attrNameLst>
                                          <p:attrName>style.visibility</p:attrName>
                                        </p:attrNameLst>
                                      </p:cBhvr>
                                      <p:to>
                                        <p:strVal val="visible"/>
                                      </p:to>
                                    </p:set>
                                    <p:animEffect filter="wheel(1)" transition="in">
                                      <p:cBhvr>
                                        <p:cTn dur="2000" id="4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build="p" grpId="0" spid="7" uiExpand="1"/>
      <p:bldP grpId="0" spid="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3"/>
          <p:cNvSpPr>
            <a:spLocks noChangeArrowheads="1"/>
          </p:cNvSpPr>
          <p:nvPr/>
        </p:nvSpPr>
        <p:spPr bwMode="auto">
          <a:xfrm>
            <a:off x="4686302" y="4129743"/>
            <a:ext cx="402037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indent="-171450" marL="171450">
              <a:lnSpc>
                <a:spcPct val="150000"/>
              </a:lnSpc>
              <a:buFont charset="2" pitchFamily="2" typeface="Wingdings"/>
              <a:buChar char="l"/>
            </a:pPr>
            <a:r>
              <a:rPr altLang="en-US" lang="zh-CN" smtClean="0"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哥特式风格主要有象征着权势及威严，布满层次丰富和精巧细致的雕刻装饰。</a:t>
            </a:r>
          </a:p>
          <a:p>
            <a:pPr algn="just" indent="-171450" marL="171450">
              <a:lnSpc>
                <a:spcPct val="150000"/>
              </a:lnSpc>
              <a:buFont charset="2" pitchFamily="2" typeface="Wingdings"/>
              <a:buChar char="l"/>
            </a:pPr>
            <a:r>
              <a:rPr altLang="en-US" lang="zh-CN" smtClean="0"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哥特式风格的彩色玻璃窗饰是非常著名的，家装中在吊顶时可局部采用，有着梦幻般的装饰意境。</a:t>
            </a:r>
          </a:p>
          <a:p>
            <a:pPr algn="just" indent="-171450" marL="171450">
              <a:lnSpc>
                <a:spcPct val="150000"/>
              </a:lnSpc>
              <a:buFont charset="2" pitchFamily="2" typeface="Wingdings"/>
              <a:buChar char="l"/>
            </a:pPr>
            <a:r>
              <a:rPr altLang="en-US" lang="zh-CN" smtClean="0"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哥特式的室内设计在于抓住“装饰的选择”和“花纹色调”这两个关键来设计。</a:t>
            </a:r>
          </a:p>
        </p:txBody>
      </p:sp>
      <p:sp>
        <p:nvSpPr>
          <p:cNvPr id="8" name="TextBox 3"/>
          <p:cNvSpPr>
            <a:spLocks noChangeArrowheads="1"/>
          </p:cNvSpPr>
          <p:nvPr/>
        </p:nvSpPr>
        <p:spPr bwMode="auto">
          <a:xfrm>
            <a:off x="1077620" y="331882"/>
            <a:ext cx="609600" cy="26642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r>
              <a:rPr altLang="en-US" lang="zh-CN" smtClean="0" spc="-150" sz="4000">
                <a:solidFill>
                  <a:schemeClr val="tx1">
                    <a:lumMod val="65000"/>
                    <a:lumOff val="35000"/>
                  </a:schemeClr>
                </a:solidFill>
                <a:latin charset="-122" pitchFamily="2" typeface="方正粗谭黑简体"/>
                <a:ea charset="-122" pitchFamily="2" typeface="方正粗谭黑简体"/>
                <a:cs charset="0" pitchFamily="34" typeface="Arial"/>
                <a:sym charset="-122" panose="02010600030101010101" pitchFamily="2" typeface="宋体"/>
              </a:rPr>
              <a:t>欧式 • 哥特</a:t>
            </a:r>
          </a:p>
        </p:txBody>
      </p:sp>
      <p:cxnSp>
        <p:nvCxnSpPr>
          <p:cNvPr id="11" name="直接连接符 10"/>
          <p:cNvCxnSpPr/>
          <p:nvPr/>
        </p:nvCxnSpPr>
        <p:spPr>
          <a:xfrm flipH="1">
            <a:off x="1016947" y="397323"/>
            <a:ext cx="0" cy="47461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016946" y="4948014"/>
            <a:ext cx="7689731" cy="1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3"/>
          <p:cNvSpPr>
            <a:spLocks noChangeArrowheads="1"/>
          </p:cNvSpPr>
          <p:nvPr/>
        </p:nvSpPr>
        <p:spPr bwMode="auto">
          <a:xfrm>
            <a:off x="306328" y="397323"/>
            <a:ext cx="609600" cy="3584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哥特式装修风格起源是欧洲教堂的一种建筑风格，以前主要用于教堂的建筑，现在其高超的设计风格被人们也运用于各种空间设计的装修。</a:t>
            </a:r>
          </a:p>
          <a:p>
            <a:pPr algn="just"/>
            <a:endPar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endParaRPr>
          </a:p>
          <a:p>
            <a:pPr algn="just"/>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哥特式风格设计元素主要包括：直上飞天的视觉暗示、层层推进的尖形拱门、华丽复古的花纹搭配。</a:t>
            </a:r>
          </a:p>
        </p:txBody>
      </p:sp>
      <p:sp>
        <p:nvSpPr>
          <p:cNvPr id="5" name="矩形 4"/>
          <p:cNvSpPr/>
          <p:nvPr/>
        </p:nvSpPr>
        <p:spPr>
          <a:xfrm>
            <a:off x="5309979" y="1491630"/>
            <a:ext cx="3396700" cy="2539705"/>
          </a:xfrm>
          <a:prstGeom prst="rect">
            <a:avLst/>
          </a:prstGeom>
          <a:blipFill dpi="0" rotWithShape="1">
            <a:blip r:embed="rId3">
              <a:extLst>
                <a:ext uri="{28A0092B-C50C-407E-A947-70E740481C1C}">
                  <a14:useLocalDpi val="0"/>
                </a:ext>
              </a:extLst>
            </a:blip>
            <a:stretch>
              <a:fillRect b="-224" t="-2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894229" y="1491630"/>
            <a:ext cx="3396701" cy="2539705"/>
          </a:xfrm>
          <a:prstGeom prst="rect">
            <a:avLst/>
          </a:prstGeom>
          <a:blipFill dpi="0" rotWithShape="1">
            <a:blip r:embed="rId4">
              <a:extLst>
                <a:ext uri="{28A0092B-C50C-407E-A947-70E740481C1C}">
                  <a14:useLocalDpi val="0"/>
                </a:ext>
              </a:extLst>
            </a:blip>
            <a:stretch>
              <a:fillRect b="-224" t="-2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3"/>
          <p:cNvSpPr>
            <a:spLocks noChangeArrowheads="1"/>
          </p:cNvSpPr>
          <p:nvPr/>
        </p:nvSpPr>
        <p:spPr bwMode="auto">
          <a:xfrm>
            <a:off x="6554688" y="87538"/>
            <a:ext cx="2265784" cy="457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mtClean="0" sz="10000">
                <a:solidFill>
                  <a:schemeClr val="accent1"/>
                </a:solidFill>
                <a:latin charset="0" pitchFamily="18" typeface="Bodoni MT Poster Compressed"/>
                <a:ea charset="-122" pitchFamily="34" typeface="微软雅黑"/>
                <a:cs charset="0" pitchFamily="18" typeface="Times New Roman"/>
                <a:sym charset="-122" panose="02010600030101010101" pitchFamily="2" typeface="宋体"/>
              </a:rPr>
              <a:t>OFFICE</a:t>
            </a:r>
          </a:p>
        </p:txBody>
      </p:sp>
      <p:sp>
        <p:nvSpPr>
          <p:cNvPr id="10" name="TextBox 3"/>
          <p:cNvSpPr>
            <a:spLocks noChangeArrowheads="1"/>
          </p:cNvSpPr>
          <p:nvPr/>
        </p:nvSpPr>
        <p:spPr bwMode="auto">
          <a:xfrm>
            <a:off x="4581525" y="687702"/>
            <a:ext cx="227304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a:r>
              <a:rPr altLang="zh-CN" lang="en-US" smtClean="0" sz="2200">
                <a:solidFill>
                  <a:schemeClr val="tx1">
                    <a:lumMod val="65000"/>
                    <a:lumOff val="35000"/>
                  </a:schemeClr>
                </a:solidFill>
                <a:latin charset="0" pitchFamily="34" typeface="Verdana"/>
                <a:ea charset="0" pitchFamily="34" typeface="Verdana"/>
                <a:cs charset="0" pitchFamily="34" typeface="Verdana"/>
                <a:sym charset="-122" panose="02010600030101010101" pitchFamily="2" typeface="宋体"/>
              </a:rPr>
              <a:t>SPACE DESIGN</a:t>
            </a:r>
          </a:p>
        </p:txBody>
      </p:sp>
    </p:spTree>
    <p:extLst>
      <p:ext uri="{BB962C8B-B14F-4D97-AF65-F5344CB8AC3E}">
        <p14:creationId val="55816628"/>
      </p:ext>
    </p:extLst>
  </p:cSld>
  <p:clrMapOvr>
    <a:masterClrMapping/>
  </p:clrMapOvr>
  <p:transition advClick="0" advTm="6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800" fill="hold" id="7"/>
                                        <p:tgtEl>
                                          <p:spTgt spid="5"/>
                                        </p:tgtEl>
                                        <p:attrNameLst>
                                          <p:attrName>ppt_x</p:attrName>
                                        </p:attrNameLst>
                                      </p:cBhvr>
                                      <p:tavLst>
                                        <p:tav tm="0">
                                          <p:val>
                                            <p:strVal val="0-#ppt_w/2"/>
                                          </p:val>
                                        </p:tav>
                                        <p:tav tm="100000">
                                          <p:val>
                                            <p:strVal val="#ppt_x"/>
                                          </p:val>
                                        </p:tav>
                                      </p:tavLst>
                                    </p:anim>
                                    <p:anim calcmode="lin" valueType="num">
                                      <p:cBhvr additive="base">
                                        <p:cTn dur="800" fill="hold" id="8"/>
                                        <p:tgtEl>
                                          <p:spTgt spid="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25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800" fill="hold" id="11"/>
                                        <p:tgtEl>
                                          <p:spTgt spid="32"/>
                                        </p:tgtEl>
                                        <p:attrNameLst>
                                          <p:attrName>ppt_x</p:attrName>
                                        </p:attrNameLst>
                                      </p:cBhvr>
                                      <p:tavLst>
                                        <p:tav tm="0">
                                          <p:val>
                                            <p:strVal val="0-#ppt_w/2"/>
                                          </p:val>
                                        </p:tav>
                                        <p:tav tm="100000">
                                          <p:val>
                                            <p:strVal val="#ppt_x"/>
                                          </p:val>
                                        </p:tav>
                                      </p:tavLst>
                                    </p:anim>
                                    <p:anim calcmode="lin" valueType="num">
                                      <p:cBhvr additive="base">
                                        <p:cTn dur="800" fill="hold" id="12"/>
                                        <p:tgtEl>
                                          <p:spTgt spid="3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50"/>
                            </p:stCondLst>
                            <p:childTnLst>
                              <p:par>
                                <p:cTn fill="hold" grpId="0" id="14" nodeType="afterEffect" presetClass="entr" presetID="2" presetSubtype="8">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fill="hold" id="16"/>
                                        <p:tgtEl>
                                          <p:spTgt spid="9"/>
                                        </p:tgtEl>
                                        <p:attrNameLst>
                                          <p:attrName>ppt_x</p:attrName>
                                        </p:attrNameLst>
                                      </p:cBhvr>
                                      <p:tavLst>
                                        <p:tav tm="0">
                                          <p:val>
                                            <p:strVal val="0-#ppt_w/2"/>
                                          </p:val>
                                        </p:tav>
                                        <p:tav tm="100000">
                                          <p:val>
                                            <p:strVal val="#ppt_x"/>
                                          </p:val>
                                        </p:tav>
                                      </p:tavLst>
                                    </p:anim>
                                    <p:anim calcmode="lin" valueType="num">
                                      <p:cBhvr additive="base">
                                        <p:cTn dur="500" fill="hold" id="17"/>
                                        <p:tgtEl>
                                          <p:spTgt spid="9"/>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25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500" fill="hold" id="20"/>
                                        <p:tgtEl>
                                          <p:spTgt spid="10"/>
                                        </p:tgtEl>
                                        <p:attrNameLst>
                                          <p:attrName>ppt_x</p:attrName>
                                        </p:attrNameLst>
                                      </p:cBhvr>
                                      <p:tavLst>
                                        <p:tav tm="0">
                                          <p:val>
                                            <p:strVal val="0-#ppt_w/2"/>
                                          </p:val>
                                        </p:tav>
                                        <p:tav tm="100000">
                                          <p:val>
                                            <p:strVal val="#ppt_x"/>
                                          </p:val>
                                        </p:tav>
                                      </p:tavLst>
                                    </p:anim>
                                    <p:anim calcmode="lin" valueType="num">
                                      <p:cBhvr additive="base">
                                        <p:cTn dur="500" fill="hold" id="21"/>
                                        <p:tgtEl>
                                          <p:spTgt spid="10"/>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800"/>
                            </p:stCondLst>
                            <p:childTnLst>
                              <p:par>
                                <p:cTn fill="hold" grpId="0" id="23" nodeType="afterEffect" presetClass="entr" presetID="2" presetSubtype="4">
                                  <p:stCondLst>
                                    <p:cond delay="0"/>
                                  </p:stCondLst>
                                  <p:iterate type="lt">
                                    <p:tmPct val="10000"/>
                                  </p:iterate>
                                  <p:childTnLst>
                                    <p:set>
                                      <p:cBhvr>
                                        <p:cTn dur="1" fill="hold" id="24">
                                          <p:stCondLst>
                                            <p:cond delay="0"/>
                                          </p:stCondLst>
                                        </p:cTn>
                                        <p:tgtEl>
                                          <p:spTgt spid="8"/>
                                        </p:tgtEl>
                                        <p:attrNameLst>
                                          <p:attrName>style.visibility</p:attrName>
                                        </p:attrNameLst>
                                      </p:cBhvr>
                                      <p:to>
                                        <p:strVal val="visible"/>
                                      </p:to>
                                    </p:set>
                                    <p:anim calcmode="lin" valueType="num">
                                      <p:cBhvr additive="base">
                                        <p:cTn dur="500" fill="hold" id="25"/>
                                        <p:tgtEl>
                                          <p:spTgt spid="8"/>
                                        </p:tgtEl>
                                        <p:attrNameLst>
                                          <p:attrName>ppt_x</p:attrName>
                                        </p:attrNameLst>
                                      </p:cBhvr>
                                      <p:tavLst>
                                        <p:tav tm="0">
                                          <p:val>
                                            <p:strVal val="#ppt_x"/>
                                          </p:val>
                                        </p:tav>
                                        <p:tav tm="100000">
                                          <p:val>
                                            <p:strVal val="#ppt_x"/>
                                          </p:val>
                                        </p:tav>
                                      </p:tavLst>
                                    </p:anim>
                                    <p:anim calcmode="lin" valueType="num">
                                      <p:cBhvr additive="base">
                                        <p:cTn dur="500" fill="hold" id="26"/>
                                        <p:tgtEl>
                                          <p:spTgt spid="8"/>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300"/>
                            </p:stCondLst>
                            <p:childTnLst>
                              <p:par>
                                <p:cTn fill="hold" id="28" nodeType="afterEffect" presetClass="entr" presetID="22" presetSubtype="1">
                                  <p:stCondLst>
                                    <p:cond delay="0"/>
                                  </p:stCondLst>
                                  <p:childTnLst>
                                    <p:set>
                                      <p:cBhvr>
                                        <p:cTn dur="1" fill="hold" id="29">
                                          <p:stCondLst>
                                            <p:cond delay="0"/>
                                          </p:stCondLst>
                                        </p:cTn>
                                        <p:tgtEl>
                                          <p:spTgt spid="11"/>
                                        </p:tgtEl>
                                        <p:attrNameLst>
                                          <p:attrName>style.visibility</p:attrName>
                                        </p:attrNameLst>
                                      </p:cBhvr>
                                      <p:to>
                                        <p:strVal val="visible"/>
                                      </p:to>
                                    </p:set>
                                    <p:animEffect filter="wipe(up)" transition="in">
                                      <p:cBhvr>
                                        <p:cTn dur="300" id="30"/>
                                        <p:tgtEl>
                                          <p:spTgt spid="11"/>
                                        </p:tgtEl>
                                      </p:cBhvr>
                                    </p:animEffect>
                                  </p:childTnLst>
                                </p:cTn>
                              </p:par>
                            </p:childTnLst>
                          </p:cTn>
                        </p:par>
                        <p:par>
                          <p:cTn fill="hold" id="31" nodeType="afterGroup">
                            <p:stCondLst>
                              <p:cond delay="2600"/>
                            </p:stCondLst>
                            <p:childTnLst>
                              <p:par>
                                <p:cTn fill="hold" grpId="0" id="32" nodeType="afterEffect" presetClass="entr" presetID="2" presetSubtype="4">
                                  <p:stCondLst>
                                    <p:cond delay="0"/>
                                  </p:stCondLst>
                                  <p:childTnLst>
                                    <p:set>
                                      <p:cBhvr>
                                        <p:cTn dur="1" fill="hold" id="33">
                                          <p:stCondLst>
                                            <p:cond delay="0"/>
                                          </p:stCondLst>
                                        </p:cTn>
                                        <p:tgtEl>
                                          <p:spTgt spid="29"/>
                                        </p:tgtEl>
                                        <p:attrNameLst>
                                          <p:attrName>style.visibility</p:attrName>
                                        </p:attrNameLst>
                                      </p:cBhvr>
                                      <p:to>
                                        <p:strVal val="visible"/>
                                      </p:to>
                                    </p:set>
                                    <p:anim calcmode="lin" valueType="num">
                                      <p:cBhvr additive="base">
                                        <p:cTn dur="500" fill="hold" id="34"/>
                                        <p:tgtEl>
                                          <p:spTgt spid="29"/>
                                        </p:tgtEl>
                                        <p:attrNameLst>
                                          <p:attrName>ppt_x</p:attrName>
                                        </p:attrNameLst>
                                      </p:cBhvr>
                                      <p:tavLst>
                                        <p:tav tm="0">
                                          <p:val>
                                            <p:strVal val="#ppt_x"/>
                                          </p:val>
                                        </p:tav>
                                        <p:tav tm="100000">
                                          <p:val>
                                            <p:strVal val="#ppt_x"/>
                                          </p:val>
                                        </p:tav>
                                      </p:tavLst>
                                    </p:anim>
                                    <p:anim calcmode="lin" valueType="num">
                                      <p:cBhvr additive="base">
                                        <p:cTn dur="500" fill="hold" id="35"/>
                                        <p:tgtEl>
                                          <p:spTgt spid="29"/>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3100"/>
                            </p:stCondLst>
                            <p:childTnLst>
                              <p:par>
                                <p:cTn fill="hold" grpId="0" id="37" nodeType="afterEffect" presetClass="entr" presetID="22" presetSubtype="8">
                                  <p:stCondLst>
                                    <p:cond delay="0"/>
                                  </p:stCondLst>
                                  <p:childTnLst>
                                    <p:set>
                                      <p:cBhvr>
                                        <p:cTn dur="1" fill="hold" id="38">
                                          <p:stCondLst>
                                            <p:cond delay="0"/>
                                          </p:stCondLst>
                                        </p:cTn>
                                        <p:tgtEl>
                                          <p:spTgt spid="7"/>
                                        </p:tgtEl>
                                        <p:attrNameLst>
                                          <p:attrName>style.visibility</p:attrName>
                                        </p:attrNameLst>
                                      </p:cBhvr>
                                      <p:to>
                                        <p:strVal val="visible"/>
                                      </p:to>
                                    </p:set>
                                    <p:animEffect filter="wipe(left)" transition="in">
                                      <p:cBhvr>
                                        <p:cTn dur="500" id="3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29"/>
      <p:bldP grpId="0" spid="5"/>
      <p:bldP grpId="0" spid="32"/>
      <p:bldP grpId="0" spid="9"/>
      <p:bldP grpId="0" spid="1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a:spLocks noChangeArrowheads="1"/>
          </p:cNvSpPr>
          <p:nvPr/>
        </p:nvSpPr>
        <p:spPr bwMode="auto">
          <a:xfrm>
            <a:off x="4877791" y="2704037"/>
            <a:ext cx="2220501"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indent="-171450" marL="171450">
              <a:lnSpc>
                <a:spcPct val="150000"/>
              </a:lnSpc>
              <a:buFont charset="2" pitchFamily="2" typeface="Wingdings"/>
              <a:buChar char="l"/>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中式的办公室装修设计给人的感觉就是沉稳，踏实和富有内涵。</a:t>
            </a:r>
          </a:p>
          <a:p>
            <a:pPr algn="just" indent="-171450" marL="171450">
              <a:lnSpc>
                <a:spcPct val="150000"/>
              </a:lnSpc>
              <a:buFont charset="2" pitchFamily="2" typeface="Wingdings"/>
              <a:buChar char="l"/>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主要体现在传统家具装饰及黑红装饰色上，空间对称布局，格调高雅，造型简朴优美，色彩浓重成熟。</a:t>
            </a:r>
          </a:p>
          <a:p>
            <a:pPr algn="just" indent="-171450" marL="171450">
              <a:lnSpc>
                <a:spcPct val="150000"/>
              </a:lnSpc>
              <a:buFont charset="2" pitchFamily="2" typeface="Wingdings"/>
              <a:buChar char="l"/>
            </a:pPr>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中式风格设计上继承了唐代、明清时期家居理念的精华，将其中的经典元素提炼并加以丰富。</a:t>
            </a:r>
          </a:p>
        </p:txBody>
      </p:sp>
      <p:sp>
        <p:nvSpPr>
          <p:cNvPr id="5" name="TextBox 3"/>
          <p:cNvSpPr>
            <a:spLocks noChangeArrowheads="1"/>
          </p:cNvSpPr>
          <p:nvPr/>
        </p:nvSpPr>
        <p:spPr bwMode="auto">
          <a:xfrm>
            <a:off x="8289305" y="826480"/>
            <a:ext cx="609600" cy="26642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r>
              <a:rPr altLang="en-US" lang="zh-CN" smtClean="0" spc="-150" sz="4000">
                <a:solidFill>
                  <a:schemeClr val="tx1">
                    <a:lumMod val="65000"/>
                    <a:lumOff val="35000"/>
                  </a:schemeClr>
                </a:solidFill>
                <a:latin charset="-122" pitchFamily="2" typeface="方正粗谭黑简体"/>
                <a:ea charset="-122" pitchFamily="2" typeface="方正粗谭黑简体"/>
                <a:cs charset="0" pitchFamily="34" typeface="Arial"/>
                <a:sym charset="-122" panose="02010600030101010101" pitchFamily="2" typeface="宋体"/>
              </a:rPr>
              <a:t>传统 • 中式</a:t>
            </a:r>
          </a:p>
        </p:txBody>
      </p:sp>
      <p:cxnSp>
        <p:nvCxnSpPr>
          <p:cNvPr id="6" name="直接连接符 5"/>
          <p:cNvCxnSpPr/>
          <p:nvPr/>
        </p:nvCxnSpPr>
        <p:spPr>
          <a:xfrm flipH="1">
            <a:off x="8228632" y="891921"/>
            <a:ext cx="0" cy="42515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9725" y="4948014"/>
            <a:ext cx="7898907" cy="19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3"/>
          <p:cNvSpPr>
            <a:spLocks noChangeArrowheads="1"/>
          </p:cNvSpPr>
          <p:nvPr/>
        </p:nvSpPr>
        <p:spPr bwMode="auto">
          <a:xfrm>
            <a:off x="7763043" y="891921"/>
            <a:ext cx="365760" cy="3584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vert="eaVert"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en-US" lang="zh-CN" sz="800">
                <a:solidFill>
                  <a:schemeClr val="bg1">
                    <a:lumMod val="50000"/>
                  </a:schemeClr>
                </a:solidFill>
                <a:latin charset="-122" pitchFamily="34" typeface="微软雅黑"/>
                <a:ea charset="-122" pitchFamily="34" typeface="微软雅黑"/>
                <a:cs charset="0" pitchFamily="34" typeface="Arial"/>
                <a:sym charset="-122" panose="02010600030101010101" pitchFamily="2" typeface="宋体"/>
              </a:rPr>
              <a:t>传统中式风格是不衰的经典，然而随着时代的发展、生活空间的压缩和制作工艺的进步，中式风格在新美学的影响下发展出了新中式这一更加符合现代审美与空间要求的设计风格。</a:t>
            </a:r>
          </a:p>
        </p:txBody>
      </p:sp>
      <p:sp>
        <p:nvSpPr>
          <p:cNvPr id="11" name="矩形 10"/>
          <p:cNvSpPr/>
          <p:nvPr/>
        </p:nvSpPr>
        <p:spPr>
          <a:xfrm>
            <a:off x="329725" y="896330"/>
            <a:ext cx="4436877" cy="3085129"/>
          </a:xfrm>
          <a:prstGeom prst="rect">
            <a:avLst/>
          </a:prstGeom>
          <a:blipFill dpi="0" rotWithShape="1">
            <a:blip r:embed="rId3">
              <a:extLst>
                <a:ext uri="{28A0092B-C50C-407E-A947-70E740481C1C}">
                  <a14:useLocalDpi val="0"/>
                </a:ext>
              </a:extLst>
            </a:blip>
            <a:stretch>
              <a:fillRect l="-3931" r="-108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760500" y="585841"/>
            <a:ext cx="2337792" cy="1608986"/>
            <a:chOff x="4760500" y="585841"/>
            <a:chExt cx="2337792" cy="1608986"/>
          </a:xfrm>
        </p:grpSpPr>
        <p:sp>
          <p:nvSpPr>
            <p:cNvPr id="12" name="TextBox 3"/>
            <p:cNvSpPr>
              <a:spLocks noChangeArrowheads="1"/>
            </p:cNvSpPr>
            <p:nvPr/>
          </p:nvSpPr>
          <p:spPr bwMode="auto">
            <a:xfrm>
              <a:off x="4832508" y="585841"/>
              <a:ext cx="2265784" cy="457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r>
                <a:rPr altLang="zh-CN" lang="en-US" smtClean="0" sz="10000">
                  <a:solidFill>
                    <a:schemeClr val="accent1"/>
                  </a:solidFill>
                  <a:latin charset="0" pitchFamily="18" typeface="Bodoni MT Poster Compressed"/>
                  <a:ea charset="-122" pitchFamily="34" typeface="微软雅黑"/>
                  <a:cs charset="0" pitchFamily="18" typeface="Times New Roman"/>
                  <a:sym charset="-122" panose="02010600030101010101" pitchFamily="2" typeface="宋体"/>
                </a:rPr>
                <a:t>OFFICE</a:t>
              </a:r>
            </a:p>
          </p:txBody>
        </p:sp>
        <p:sp>
          <p:nvSpPr>
            <p:cNvPr id="13" name="TextBox 3"/>
            <p:cNvSpPr>
              <a:spLocks noChangeArrowheads="1"/>
            </p:cNvSpPr>
            <p:nvPr/>
          </p:nvSpPr>
          <p:spPr bwMode="auto">
            <a:xfrm>
              <a:off x="4760500" y="1856273"/>
              <a:ext cx="227304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a:solidFill>
                    <a:schemeClr val="tx1"/>
                  </a:solidFill>
                  <a:latin charset="0" pitchFamily="34" typeface="Arial"/>
                  <a:ea charset="-122" panose="02010600030101010101" pitchFamily="2" typeface="宋体"/>
                </a:defRPr>
              </a:lvl1pPr>
              <a:lvl2pPr indent="-285750" marL="742950">
                <a:defRPr>
                  <a:solidFill>
                    <a:schemeClr val="tx1"/>
                  </a:solidFill>
                  <a:latin charset="0" pitchFamily="34" typeface="Arial"/>
                  <a:ea charset="-122" panose="02010600030101010101" pitchFamily="2" typeface="宋体"/>
                </a:defRPr>
              </a:lvl2pPr>
              <a:lvl3pPr indent="-228600" marL="1143000">
                <a:defRPr>
                  <a:solidFill>
                    <a:schemeClr val="tx1"/>
                  </a:solidFill>
                  <a:latin charset="0" pitchFamily="34" typeface="Arial"/>
                  <a:ea charset="-122" panose="02010600030101010101" pitchFamily="2" typeface="宋体"/>
                </a:defRPr>
              </a:lvl3pPr>
              <a:lvl4pPr indent="-228600" marL="1600200">
                <a:defRPr>
                  <a:solidFill>
                    <a:schemeClr val="tx1"/>
                  </a:solidFill>
                  <a:latin charset="0" pitchFamily="34" typeface="Arial"/>
                  <a:ea charset="-122" panose="02010600030101010101" pitchFamily="2" typeface="宋体"/>
                </a:defRPr>
              </a:lvl4pPr>
              <a:lvl5pPr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a:r>
                <a:rPr altLang="zh-CN" lang="en-US" smtClean="0" sz="2200">
                  <a:solidFill>
                    <a:schemeClr val="tx1">
                      <a:lumMod val="65000"/>
                      <a:lumOff val="35000"/>
                    </a:schemeClr>
                  </a:solidFill>
                  <a:latin charset="0" pitchFamily="34" typeface="Verdana"/>
                  <a:ea charset="0" pitchFamily="34" typeface="Verdana"/>
                  <a:cs charset="0" pitchFamily="34" typeface="Verdana"/>
                  <a:sym charset="-122" panose="02010600030101010101" pitchFamily="2" typeface="宋体"/>
                </a:rPr>
                <a:t>SPACE DESIGN</a:t>
              </a:r>
            </a:p>
          </p:txBody>
        </p:sp>
      </p:grpSp>
    </p:spTree>
    <p:extLst>
      <p:ext uri="{BB962C8B-B14F-4D97-AF65-F5344CB8AC3E}">
        <p14:creationId val="3465306927"/>
      </p:ext>
    </p:extLst>
  </p:cSld>
  <p:clrMapOvr>
    <a:masterClrMapping/>
  </p:clrMapOvr>
  <p:transition advClick="0" advTm="600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1+#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1+#ppt_w/2"/>
                                          </p:val>
                                        </p:tav>
                                        <p:tav tm="100000">
                                          <p:val>
                                            <p:strVal val="#ppt_x"/>
                                          </p:val>
                                        </p:tav>
                                      </p:tavLst>
                                    </p:anim>
                                    <p:anim calcmode="lin" valueType="num">
                                      <p:cBhvr additive="base">
                                        <p:cTn dur="500" fill="hold" id="12"/>
                                        <p:tgtEl>
                                          <p:spTgt spid="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 presetSubtype="4">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ppt_x"/>
                                          </p:val>
                                        </p:tav>
                                        <p:tav tm="100000">
                                          <p:val>
                                            <p:strVal val="#ppt_x"/>
                                          </p:val>
                                        </p:tav>
                                      </p:tavLst>
                                    </p:anim>
                                    <p:anim calcmode="lin" valueType="num">
                                      <p:cBhvr additive="base">
                                        <p:cTn dur="500" fill="hold" id="17"/>
                                        <p:tgtEl>
                                          <p:spTgt spid="5"/>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250"/>
                            </p:stCondLst>
                            <p:childTnLst>
                              <p:par>
                                <p:cTn fill="hold" id="19" nodeType="afterEffect" presetClass="entr" presetID="22" presetSubtype="1">
                                  <p:stCondLst>
                                    <p:cond delay="0"/>
                                  </p:stCondLst>
                                  <p:childTnLst>
                                    <p:set>
                                      <p:cBhvr>
                                        <p:cTn dur="1" fill="hold" id="20">
                                          <p:stCondLst>
                                            <p:cond delay="0"/>
                                          </p:stCondLst>
                                        </p:cTn>
                                        <p:tgtEl>
                                          <p:spTgt spid="6"/>
                                        </p:tgtEl>
                                        <p:attrNameLst>
                                          <p:attrName>style.visibility</p:attrName>
                                        </p:attrNameLst>
                                      </p:cBhvr>
                                      <p:to>
                                        <p:strVal val="visible"/>
                                      </p:to>
                                    </p:set>
                                    <p:animEffect filter="wipe(up)" transition="in">
                                      <p:cBhvr>
                                        <p:cTn dur="300" id="21"/>
                                        <p:tgtEl>
                                          <p:spTgt spid="6"/>
                                        </p:tgtEl>
                                      </p:cBhvr>
                                    </p:animEffect>
                                  </p:childTnLst>
                                </p:cTn>
                              </p:par>
                            </p:childTnLst>
                          </p:cTn>
                        </p:par>
                        <p:par>
                          <p:cTn fill="hold" id="22" nodeType="afterGroup">
                            <p:stCondLst>
                              <p:cond delay="1550"/>
                            </p:stCondLst>
                            <p:childTnLst>
                              <p:par>
                                <p:cTn fill="hold" grpId="0" id="23" nodeType="afterEffect" presetClass="entr" presetID="2" presetSubtype="4">
                                  <p:stCondLst>
                                    <p:cond delay="0"/>
                                  </p:stCondLst>
                                  <p:childTnLst>
                                    <p:set>
                                      <p:cBhvr>
                                        <p:cTn dur="1" fill="hold" id="24">
                                          <p:stCondLst>
                                            <p:cond delay="0"/>
                                          </p:stCondLst>
                                        </p:cTn>
                                        <p:tgtEl>
                                          <p:spTgt spid="8"/>
                                        </p:tgtEl>
                                        <p:attrNameLst>
                                          <p:attrName>style.visibility</p:attrName>
                                        </p:attrNameLst>
                                      </p:cBhvr>
                                      <p:to>
                                        <p:strVal val="visible"/>
                                      </p:to>
                                    </p:set>
                                    <p:anim calcmode="lin" valueType="num">
                                      <p:cBhvr additive="base">
                                        <p:cTn dur="500" fill="hold" id="25"/>
                                        <p:tgtEl>
                                          <p:spTgt spid="8"/>
                                        </p:tgtEl>
                                        <p:attrNameLst>
                                          <p:attrName>ppt_x</p:attrName>
                                        </p:attrNameLst>
                                      </p:cBhvr>
                                      <p:tavLst>
                                        <p:tav tm="0">
                                          <p:val>
                                            <p:strVal val="#ppt_x"/>
                                          </p:val>
                                        </p:tav>
                                        <p:tav tm="100000">
                                          <p:val>
                                            <p:strVal val="#ppt_x"/>
                                          </p:val>
                                        </p:tav>
                                      </p:tavLst>
                                    </p:anim>
                                    <p:anim calcmode="lin" valueType="num">
                                      <p:cBhvr additive="base">
                                        <p:cTn dur="500" fill="hold" id="26"/>
                                        <p:tgtEl>
                                          <p:spTgt spid="8"/>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050"/>
                            </p:stCondLst>
                            <p:childTnLst>
                              <p:par>
                                <p:cTn fill="hold" grpId="0" id="28" nodeType="afterEffect" presetClass="entr" presetID="22" presetSubtype="8">
                                  <p:stCondLst>
                                    <p:cond delay="0"/>
                                  </p:stCondLst>
                                  <p:childTnLst>
                                    <p:set>
                                      <p:cBhvr>
                                        <p:cTn dur="1" fill="hold" id="29">
                                          <p:stCondLst>
                                            <p:cond delay="0"/>
                                          </p:stCondLst>
                                        </p:cTn>
                                        <p:tgtEl>
                                          <p:spTgt spid="4"/>
                                        </p:tgtEl>
                                        <p:attrNameLst>
                                          <p:attrName>style.visibility</p:attrName>
                                        </p:attrNameLst>
                                      </p:cBhvr>
                                      <p:to>
                                        <p:strVal val="visible"/>
                                      </p:to>
                                    </p:set>
                                    <p:animEffect filter="wipe(left)" transition="in">
                                      <p:cBhvr>
                                        <p:cTn dur="500" id="3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8"/>
      <p:bldP grpId="0" spid="1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FFFFFF"/>
      </a:dk2>
      <a:lt2>
        <a:srgbClr val="FFFFFF"/>
      </a:lt2>
      <a:accent1>
        <a:srgbClr val="EE0000"/>
      </a:accent1>
      <a:accent2>
        <a:srgbClr val="2A2D42"/>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234</Paragraphs>
  <Slides>30</Slides>
  <Notes>30</Notes>
  <TotalTime>2498</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30</vt:i4>
      </vt:variant>
    </vt:vector>
  </HeadingPairs>
  <TitlesOfParts>
    <vt:vector baseType="lpstr" size="45">
      <vt:lpstr>Arial</vt:lpstr>
      <vt:lpstr>Calibri</vt:lpstr>
      <vt:lpstr>Calibri Light</vt:lpstr>
      <vt:lpstr>方正兰亭中黑_GBK</vt:lpstr>
      <vt:lpstr>Verdana</vt:lpstr>
      <vt:lpstr>Arial Unicode MS</vt:lpstr>
      <vt:lpstr>方正兰亭细黑_GBK</vt:lpstr>
      <vt:lpstr>微软雅黑</vt:lpstr>
      <vt:lpstr>宋体</vt:lpstr>
      <vt:lpstr>Wingdings</vt:lpstr>
      <vt:lpstr>方正粗谭黑简体</vt:lpstr>
      <vt:lpstr>Bodoni MT Poster Compressed</vt:lpstr>
      <vt:lpstr>Times New Roman</vt:lpstr>
      <vt:lpstr>方正细谭黑简体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2014-08-22T03:43:16Z</dcterms:created>
  <cp:lastModifiedBy>优品PPT</cp:lastModifiedBy>
  <dcterms:modified xsi:type="dcterms:W3CDTF">2021-08-20T10:57:01Z</dcterms:modified>
  <cp:revision>142</cp:revision>
  <dc:title>PowerPoint 演示文稿</dc:title>
</cp:coreProperties>
</file>