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256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348" r:id="rId14"/>
    <p:sldId id="350" r:id="rId15"/>
    <p:sldId id="360" r:id="rId16"/>
    <p:sldId id="270" r:id="rId17"/>
    <p:sldId id="351" r:id="rId18"/>
    <p:sldId id="352" r:id="rId19"/>
    <p:sldId id="353" r:id="rId20"/>
    <p:sldId id="354" r:id="rId21"/>
    <p:sldId id="271" r:id="rId22"/>
    <p:sldId id="356" r:id="rId23"/>
    <p:sldId id="349" r:id="rId24"/>
    <p:sldId id="355" r:id="rId25"/>
    <p:sldId id="357" r:id="rId26"/>
    <p:sldId id="359" r:id="rId27"/>
    <p:sldId id="358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9" userDrawn="1">
          <p15:clr>
            <a:srgbClr val="A4A3A4"/>
          </p15:clr>
        </p15:guide>
        <p15:guide id="4" pos="499" userDrawn="1">
          <p15:clr>
            <a:srgbClr val="A4A3A4"/>
          </p15:clr>
        </p15:guide>
        <p15:guide id="5" pos="2018" userDrawn="1">
          <p15:clr>
            <a:srgbClr val="A4A3A4"/>
          </p15:clr>
        </p15:guide>
        <p15:guide id="6" pos="4218" userDrawn="1">
          <p15:clr>
            <a:srgbClr val="A4A3A4"/>
          </p15:clr>
        </p15:guide>
        <p15:guide id="7" orient="horz" pos="2119" userDrawn="1">
          <p15:clr>
            <a:srgbClr val="A4A3A4"/>
          </p15:clr>
        </p15:guide>
        <p15:guide id="8" orient="horz" pos="1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46" y="108"/>
      </p:cViewPr>
      <p:guideLst>
        <p:guide orient="horz" pos="1665"/>
        <p:guide pos="2880"/>
        <p:guide orient="horz" pos="259"/>
        <p:guide pos="499"/>
        <p:guide pos="2018"/>
        <p:guide pos="4218"/>
        <p:guide orient="horz" pos="2119"/>
        <p:guide orient="horz" pos="11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2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defRPr>
            </a:pPr>
            <a:r>
              <a: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图表标题</a:t>
            </a:r>
            <a:endParaRPr lang="en-US" altLang="zh-CN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Noto Sans S Chinese Medium" panose="020b0600000000000000" pitchFamily="34" charset="-122"/>
            <a:ea typeface="Noto Sans S Chinese Medium" panose="020b0600000000000000" pitchFamily="34" charset="-122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B4527">
                <a:alpha val="8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393A3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2-47EA-AEC6-5C95A10DECD0}"/>
              </c:ext>
            </c:extLst>
          </c:dPt>
          <c:dPt>
            <c:idx val="1"/>
            <c:invertIfNegative val="0"/>
            <c:spPr>
              <a:solidFill>
                <a:srgbClr val="DB4527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24-44BF-9912-B23672A0960C}"/>
              </c:ext>
            </c:extLst>
          </c:dPt>
          <c:dPt>
            <c:idx val="2"/>
            <c:invertIfNegative val="0"/>
            <c:spPr>
              <a:solidFill>
                <a:srgbClr val="393A3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24-44BF-9912-B23672A0960C}"/>
              </c:ext>
            </c:extLst>
          </c:dPt>
          <c:dPt>
            <c:idx val="3"/>
            <c:invertIfNegative val="0"/>
            <c:spPr>
              <a:solidFill>
                <a:srgbClr val="DB4527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24-44BF-9912-B23672A0960C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4-44BF-9912-B23672A09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701802880"/>
        <c:axId val="701802320"/>
      </c:barChart>
      <c:catAx>
        <c:axId val="701802880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1802320"/>
        <c:crosses val="autoZero"/>
        <c:auto val="0"/>
        <c:lblAlgn val="ctr"/>
        <c:lblOffset/>
        <c:noMultiLvlLbl val="0"/>
      </c:catAx>
      <c:valAx>
        <c:axId val="70180232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18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23E04-7314-4AB1-9B00-DA72160D22AB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04E3-D9F8-4490-893C-1696311C48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51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06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886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050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872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461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414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074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8037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351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2076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285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1675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8349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049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6807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617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8233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409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013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721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843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724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98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809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296179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BA9FB0-E8B6-4D6E-944A-1E073CA2D43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9E0FC1-F6B2-42C4-ABBF-D74E3C06E67E}"/>
              </a:ext>
            </a:extLst>
          </p:cNvPr>
          <p:cNvSpPr/>
          <p:nvPr userDrawn="1"/>
        </p:nvSpPr>
        <p:spPr>
          <a:xfrm>
            <a:off x="0" y="-2286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31131794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73FD4-2515-4DFC-ACF2-6332447B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F322D3-FF3D-44A7-8702-B835F79F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46DCF8-27E9-48C0-A6EB-54BF4020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4A8E13-BB5B-473F-A95F-D09174A1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F90B9B-93F4-4B9D-945F-429E4CFA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327235-59D4-487B-8CC5-DDDFF51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425850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80861-DCD5-4D1B-8D6F-28113744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97BD2F-82D5-4DE2-94C3-75F00F290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BE6B7B-B6A5-49C3-9FF8-81D1E745B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378F7-AFD0-4F88-9A3E-B2101A09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6A25CB-4347-40E5-8039-093E4AA6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43C08-6A2F-4392-B588-A1A18717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52871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E6508-733B-4506-90D4-40A1B6CB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E3E9FF-52E4-4FB5-B8AE-D2758E31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8EE5EC-5F77-43C9-9590-AACE3315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4082B-D9F3-4398-89A8-9E956278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A3E838-2538-45A7-BEB1-99D4F6D3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74842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F8EB52-9207-4004-AF2B-EA48AE57E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7881A7-91BC-47EC-8675-C3DA0CC5F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B4237-A4D4-4F51-AD96-0EE34733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271B2-BAAE-430E-94EA-D41D123B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D4F07-E31D-490C-8679-3271B5E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745497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</a:p>
        </p:txBody>
      </p:sp>
    </p:spTree>
    <p:extLst>
      <p:ext uri="{BB962C8B-B14F-4D97-AF65-F5344CB8AC3E}">
        <p14:creationId val="3236209790"/>
      </p:ext>
    </p:extLst>
  </p:cSld>
  <p:clrMapOvr>
    <a:masterClrMapping/>
  </p:clrMapOvr>
  <mc:AlternateContent>
    <mc:Choice Requires="p14">
      <p:transition spd="med" advTm="2000" p14:dur="7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41735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37850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76879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90656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4536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BA9FB0-E8B6-4D6E-944A-1E073CA2D43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970"/>
            <a:ext cx="9144000" cy="51395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3E4528-7E22-4504-93B1-B9280D458EEB}"/>
              </a:ext>
            </a:extLst>
          </p:cNvPr>
          <p:cNvSpPr/>
          <p:nvPr userDrawn="1"/>
        </p:nvSpPr>
        <p:spPr>
          <a:xfrm>
            <a:off x="0" y="-1971"/>
            <a:ext cx="9144000" cy="51435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05983502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59974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48890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228709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318217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207405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02281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BA9FB0-E8B6-4D6E-944A-1E073CA2D43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lum bright="70000" contrast="-70000"/>
            <a:extLst>
              <a:ext uri="{28A0092B-C50C-407E-A947-70E740481C1C}">
                <a14:useLocalDpi val="0"/>
              </a:ext>
            </a:extLst>
          </a:blip>
          <a:srcRect l="62361" t="29972" b="6132"/>
          <a:stretch>
            <a:fillRect/>
          </a:stretch>
        </p:blipFill>
        <p:spPr>
          <a:xfrm>
            <a:off x="5702300" y="1409700"/>
            <a:ext cx="3441700" cy="37338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3E4528-7E22-4504-93B1-B9280D458E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0FFB06-3C0C-4581-96C0-BD0E6896234D}"/>
              </a:ext>
            </a:extLst>
          </p:cNvPr>
          <p:cNvSpPr txBox="1"/>
          <p:nvPr userDrawn="1"/>
        </p:nvSpPr>
        <p:spPr>
          <a:xfrm>
            <a:off x="8356600" y="4660900"/>
            <a:ext cx="556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i="1"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logo</a:t>
            </a:r>
            <a:endParaRPr lang="zh-CN" altLang="en-US" i="1"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  <p:extLst>
      <p:ext uri="{BB962C8B-B14F-4D97-AF65-F5344CB8AC3E}">
        <p14:creationId val="1484394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6DE00-D990-4BF8-A50E-BF96D8B4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A85C69-ECC0-42E6-B087-D599838D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08423-ADF2-4E4C-9A51-7EC7541A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08F90-1F69-4369-AA17-F0BAEE3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A55D4-2F58-43E5-A6CC-6CBAA3A1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048828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D6796-C28A-41E0-8E6A-34F94D1C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BB4438-C605-46CC-982A-83EF11D5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8A079D-E886-41F4-88E6-3C908216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D2600C-DB33-4E90-AEBB-6AE2223D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0F57-9FE7-4814-A6DD-FDBFB37B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592659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8F1CB-DD11-4C66-AB8B-6C9892B4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8ED338-911C-4A74-B3A9-1C2794717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F246CB-E230-41BC-A23F-5B7AF3BC0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C49482-49FC-4C00-98CD-B3569DE3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2291CB-FE36-464A-9D11-10EBC0E4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943395-409A-4057-833D-B096BFDF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06477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2E71A-DAF9-4C31-BF52-F9A5C2C8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25DF7-FC7E-4908-BE74-12577B92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08637-07A5-4BDE-90E2-2B42A74F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A03B24-15CD-4746-AFD9-FFF4C2CCB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214DF-6EDD-4DEB-A785-6A5FA767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40AAC9-20B7-4644-B9CE-0C30619A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3D025A-74CC-41B8-8B35-0225F455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48DD08-4A1E-4D94-B1DE-30ABEBA0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03686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73D41C-3C16-4B85-B7C3-0F843E36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355D1E-8A8D-4516-98CA-86C53295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C9BA56-9428-401C-8B44-E2D86D38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040DBF-49F9-4E80-B8AF-8076822B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20110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74876C-6389-4407-924A-8CF5EBCF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B01E3D-FCC3-4747-B5F3-5E280C83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DFD86-B815-4F47-AEB5-B2BF862A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092103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C36877-4E6E-42A8-915C-AB038B5B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F85E2A-ECEC-49A6-94E7-48F4D098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22F1C7-7495-4658-8992-A13EAFBBB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A47B-AD3F-48B6-9F96-82E8D2C3780F}" type="datetimeFigureOut">
              <a:rPr lang="zh-CN" altLang="en-US" smtClean="0"/>
              <a:t>2019/3/6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066884-AAC5-4EF5-8C7F-7A818A4DE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F9231-0DAB-49E2-A1EA-E4DDE0822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1576-31B0-4AEE-9B19-81AF634B8066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CDAC92D-B356-45FC-A706-C22D84D600C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-442026"/>
          <a:ext cx="33463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31">
                  <a:extLst>
                    <a:ext uri="{9D8B030D-6E8A-4147-A177-3AD203B41FA5}">
                      <a16:colId xmlns:a16="http://schemas.microsoft.com/office/drawing/2014/main" val="1128133294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482999647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1010346169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874521029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1902368942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29499859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DB4527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393A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AD0A1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B4BCC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19191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2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32017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577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87.xml" Type="http://schemas.openxmlformats.org/officeDocument/2006/relationships/tags"/><Relationship Id="rId11" Target="../tags/tag88.xml" Type="http://schemas.openxmlformats.org/officeDocument/2006/relationships/tags"/><Relationship Id="rId12" Target="../tags/tag89.xml" Type="http://schemas.openxmlformats.org/officeDocument/2006/relationships/tags"/><Relationship Id="rId13" Target="../tags/tag90.xml" Type="http://schemas.openxmlformats.org/officeDocument/2006/relationships/tags"/><Relationship Id="rId14" Target="../tags/tag91.xml" Type="http://schemas.openxmlformats.org/officeDocument/2006/relationships/tags"/><Relationship Id="rId15" Target="../tags/tag92.xml" Type="http://schemas.openxmlformats.org/officeDocument/2006/relationships/tags"/><Relationship Id="rId16" Target="../tags/tag93.xml" Type="http://schemas.openxmlformats.org/officeDocument/2006/relationships/tags"/><Relationship Id="rId17" Target="../tags/tag94.xml" Type="http://schemas.openxmlformats.org/officeDocument/2006/relationships/tags"/><Relationship Id="rId18" Target="../tags/tag95.xml" Type="http://schemas.openxmlformats.org/officeDocument/2006/relationships/tags"/><Relationship Id="rId19" Target="../tags/tag96.xml" Type="http://schemas.openxmlformats.org/officeDocument/2006/relationships/tags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Relationship Id="rId4" Target="../tags/tag81.xml" Type="http://schemas.openxmlformats.org/officeDocument/2006/relationships/tags"/><Relationship Id="rId5" Target="../tags/tag82.xml" Type="http://schemas.openxmlformats.org/officeDocument/2006/relationships/tags"/><Relationship Id="rId6" Target="../tags/tag83.xml" Type="http://schemas.openxmlformats.org/officeDocument/2006/relationships/tags"/><Relationship Id="rId7" Target="../tags/tag84.xml" Type="http://schemas.openxmlformats.org/officeDocument/2006/relationships/tags"/><Relationship Id="rId8" Target="../tags/tag85.xml" Type="http://schemas.openxmlformats.org/officeDocument/2006/relationships/tags"/><Relationship Id="rId9" Target="../tags/tag86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03.xml" Type="http://schemas.openxmlformats.org/officeDocument/2006/relationships/tags"/><Relationship Id="rId11" Target="../tags/tag104.xml" Type="http://schemas.openxmlformats.org/officeDocument/2006/relationships/tags"/><Relationship Id="rId12" Target="../tags/tag105.xml" Type="http://schemas.openxmlformats.org/officeDocument/2006/relationships/tags"/><Relationship Id="rId13" Target="../tags/tag106.xml" Type="http://schemas.openxmlformats.org/officeDocument/2006/relationships/tags"/><Relationship Id="rId14" Target="../tags/tag107.xml" Type="http://schemas.openxmlformats.org/officeDocument/2006/relationships/tags"/><Relationship Id="rId15" Target="../tags/tag108.xml" Type="http://schemas.openxmlformats.org/officeDocument/2006/relationships/tags"/><Relationship Id="rId16" Target="../tags/tag109.xml" Type="http://schemas.openxmlformats.org/officeDocument/2006/relationships/tags"/><Relationship Id="rId17" Target="../tags/tag110.xml" Type="http://schemas.openxmlformats.org/officeDocument/2006/relationships/tags"/><Relationship Id="rId18" Target="../tags/tag111.xml" Type="http://schemas.openxmlformats.org/officeDocument/2006/relationships/tags"/><Relationship Id="rId19" Target="../tags/tag112.xml" Type="http://schemas.openxmlformats.org/officeDocument/2006/relationships/tags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Relationship Id="rId4" Target="../tags/tag97.xml" Type="http://schemas.openxmlformats.org/officeDocument/2006/relationships/tags"/><Relationship Id="rId5" Target="../tags/tag98.xml" Type="http://schemas.openxmlformats.org/officeDocument/2006/relationships/tags"/><Relationship Id="rId6" Target="../tags/tag99.xml" Type="http://schemas.openxmlformats.org/officeDocument/2006/relationships/tags"/><Relationship Id="rId7" Target="../tags/tag100.xml" Type="http://schemas.openxmlformats.org/officeDocument/2006/relationships/tags"/><Relationship Id="rId8" Target="../tags/tag101.xml" Type="http://schemas.openxmlformats.org/officeDocument/2006/relationships/tags"/><Relationship Id="rId9" Target="../tags/tag10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16.xml" Type="http://schemas.openxmlformats.org/officeDocument/2006/relationships/tags"/><Relationship Id="rId11" Target="../tags/tag117.xml" Type="http://schemas.openxmlformats.org/officeDocument/2006/relationships/tags"/><Relationship Id="rId12" Target="../tags/tag118.xml" Type="http://schemas.openxmlformats.org/officeDocument/2006/relationships/tags"/><Relationship Id="rId13" Target="../tags/tag119.xml" Type="http://schemas.openxmlformats.org/officeDocument/2006/relationships/tags"/><Relationship Id="rId14" Target="../tags/tag120.xml" Type="http://schemas.openxmlformats.org/officeDocument/2006/relationships/tags"/><Relationship Id="rId15" Target="../tags/tag121.xml" Type="http://schemas.openxmlformats.org/officeDocument/2006/relationships/tags"/><Relationship Id="rId16" Target="../tags/tag122.xml" Type="http://schemas.openxmlformats.org/officeDocument/2006/relationships/tags"/><Relationship Id="rId17" Target="../tags/tag123.xml" Type="http://schemas.openxmlformats.org/officeDocument/2006/relationships/tags"/><Relationship Id="rId18" Target="../tags/tag124.xml" Type="http://schemas.openxmlformats.org/officeDocument/2006/relationships/tags"/><Relationship Id="rId19" Target="../tags/tag125.xml" Type="http://schemas.openxmlformats.org/officeDocument/2006/relationships/tags"/><Relationship Id="rId2" Target="../notesSlides/notesSlide12.xml" Type="http://schemas.openxmlformats.org/officeDocument/2006/relationships/notesSlide"/><Relationship Id="rId20" Target="../tags/tag126.xml" Type="http://schemas.openxmlformats.org/officeDocument/2006/relationships/tags"/><Relationship Id="rId21" Target="../tags/tag127.xml" Type="http://schemas.openxmlformats.org/officeDocument/2006/relationships/tags"/><Relationship Id="rId22" Target="../tags/tag128.xml" Type="http://schemas.openxmlformats.org/officeDocument/2006/relationships/tags"/><Relationship Id="rId3" Target="../media/image10.pn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tags/tag113.xml" Type="http://schemas.openxmlformats.org/officeDocument/2006/relationships/tags"/><Relationship Id="rId8" Target="../tags/tag114.xml" Type="http://schemas.openxmlformats.org/officeDocument/2006/relationships/tags"/><Relationship Id="rId9" Target="../tags/tag11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36.xml" Type="http://schemas.openxmlformats.org/officeDocument/2006/relationships/tags"/><Relationship Id="rId11" Target="../tags/tag137.xml" Type="http://schemas.openxmlformats.org/officeDocument/2006/relationships/tags"/><Relationship Id="rId12" Target="../tags/tag138.xml" Type="http://schemas.openxmlformats.org/officeDocument/2006/relationships/tags"/><Relationship Id="rId13" Target="../tags/tag139.xml" Type="http://schemas.openxmlformats.org/officeDocument/2006/relationships/tags"/><Relationship Id="rId14" Target="../tags/tag140.xml" Type="http://schemas.openxmlformats.org/officeDocument/2006/relationships/tags"/><Relationship Id="rId15" Target="../tags/tag141.xml" Type="http://schemas.openxmlformats.org/officeDocument/2006/relationships/tags"/><Relationship Id="rId16" Target="../tags/tag142.xml" Type="http://schemas.openxmlformats.org/officeDocument/2006/relationships/tags"/><Relationship Id="rId17" Target="../tags/tag143.xml" Type="http://schemas.openxmlformats.org/officeDocument/2006/relationships/tags"/><Relationship Id="rId18" Target="../tags/tag144.xml" Type="http://schemas.openxmlformats.org/officeDocument/2006/relationships/tags"/><Relationship Id="rId19" Target="../tags/tag145.xml" Type="http://schemas.openxmlformats.org/officeDocument/2006/relationships/tags"/><Relationship Id="rId2" Target="../notesSlides/notesSlide13.xml" Type="http://schemas.openxmlformats.org/officeDocument/2006/relationships/notesSlide"/><Relationship Id="rId20" Target="../tags/tag146.xml" Type="http://schemas.openxmlformats.org/officeDocument/2006/relationships/tags"/><Relationship Id="rId21" Target="../tags/tag147.xml" Type="http://schemas.openxmlformats.org/officeDocument/2006/relationships/tags"/><Relationship Id="rId22" Target="../tags/tag148.xml" Type="http://schemas.openxmlformats.org/officeDocument/2006/relationships/tags"/><Relationship Id="rId23" Target="../tags/tag149.xml" Type="http://schemas.openxmlformats.org/officeDocument/2006/relationships/tags"/><Relationship Id="rId24" Target="../tags/tag150.xml" Type="http://schemas.openxmlformats.org/officeDocument/2006/relationships/tags"/><Relationship Id="rId25" Target="../tags/tag151.xml" Type="http://schemas.openxmlformats.org/officeDocument/2006/relationships/tags"/><Relationship Id="rId26" Target="../tags/tag152.xml" Type="http://schemas.openxmlformats.org/officeDocument/2006/relationships/tags"/><Relationship Id="rId27" Target="../tags/tag153.xml" Type="http://schemas.openxmlformats.org/officeDocument/2006/relationships/tags"/><Relationship Id="rId28" Target="../tags/tag154.xml" Type="http://schemas.openxmlformats.org/officeDocument/2006/relationships/tags"/><Relationship Id="rId29" Target="../tags/tag155.xml" Type="http://schemas.openxmlformats.org/officeDocument/2006/relationships/tags"/><Relationship Id="rId3" Target="../tags/tag129.xml" Type="http://schemas.openxmlformats.org/officeDocument/2006/relationships/tags"/><Relationship Id="rId30" Target="../tags/tag156.xml" Type="http://schemas.openxmlformats.org/officeDocument/2006/relationships/tags"/><Relationship Id="rId31" Target="../tags/tag157.xml" Type="http://schemas.openxmlformats.org/officeDocument/2006/relationships/tags"/><Relationship Id="rId32" Target="../tags/tag158.xml" Type="http://schemas.openxmlformats.org/officeDocument/2006/relationships/tags"/><Relationship Id="rId33" Target="../tags/tag159.xml" Type="http://schemas.openxmlformats.org/officeDocument/2006/relationships/tags"/><Relationship Id="rId34" Target="../tags/tag160.xml" Type="http://schemas.openxmlformats.org/officeDocument/2006/relationships/tags"/><Relationship Id="rId35" Target="../tags/tag161.xml" Type="http://schemas.openxmlformats.org/officeDocument/2006/relationships/tags"/><Relationship Id="rId36" Target="../tags/tag162.xml" Type="http://schemas.openxmlformats.org/officeDocument/2006/relationships/tags"/><Relationship Id="rId37" Target="../tags/tag163.xml" Type="http://schemas.openxmlformats.org/officeDocument/2006/relationships/tags"/><Relationship Id="rId38" Target="../tags/tag164.xml" Type="http://schemas.openxmlformats.org/officeDocument/2006/relationships/tags"/><Relationship Id="rId39" Target="../tags/tag165.xml" Type="http://schemas.openxmlformats.org/officeDocument/2006/relationships/tags"/><Relationship Id="rId4" Target="../tags/tag130.xml" Type="http://schemas.openxmlformats.org/officeDocument/2006/relationships/tags"/><Relationship Id="rId40" Target="../tags/tag166.xml" Type="http://schemas.openxmlformats.org/officeDocument/2006/relationships/tags"/><Relationship Id="rId41" Target="../tags/tag167.xml" Type="http://schemas.openxmlformats.org/officeDocument/2006/relationships/tags"/><Relationship Id="rId42" Target="../tags/tag168.xml" Type="http://schemas.openxmlformats.org/officeDocument/2006/relationships/tags"/><Relationship Id="rId43" Target="../tags/tag169.xml" Type="http://schemas.openxmlformats.org/officeDocument/2006/relationships/tags"/><Relationship Id="rId44" Target="../tags/tag170.xml" Type="http://schemas.openxmlformats.org/officeDocument/2006/relationships/tags"/><Relationship Id="rId45" Target="../tags/tag171.xml" Type="http://schemas.openxmlformats.org/officeDocument/2006/relationships/tags"/><Relationship Id="rId46" Target="../tags/tag172.xml" Type="http://schemas.openxmlformats.org/officeDocument/2006/relationships/tags"/><Relationship Id="rId47" Target="../tags/tag173.xml" Type="http://schemas.openxmlformats.org/officeDocument/2006/relationships/tags"/><Relationship Id="rId48" Target="../tags/tag174.xml" Type="http://schemas.openxmlformats.org/officeDocument/2006/relationships/tags"/><Relationship Id="rId49" Target="../tags/tag175.xml" Type="http://schemas.openxmlformats.org/officeDocument/2006/relationships/tags"/><Relationship Id="rId5" Target="../tags/tag131.xml" Type="http://schemas.openxmlformats.org/officeDocument/2006/relationships/tags"/><Relationship Id="rId50" Target="../tags/tag176.xml" Type="http://schemas.openxmlformats.org/officeDocument/2006/relationships/tags"/><Relationship Id="rId51" Target="../tags/tag177.xml" Type="http://schemas.openxmlformats.org/officeDocument/2006/relationships/tags"/><Relationship Id="rId52" Target="../tags/tag178.xml" Type="http://schemas.openxmlformats.org/officeDocument/2006/relationships/tags"/><Relationship Id="rId53" Target="../tags/tag179.xml" Type="http://schemas.openxmlformats.org/officeDocument/2006/relationships/tags"/><Relationship Id="rId54" Target="../tags/tag180.xml" Type="http://schemas.openxmlformats.org/officeDocument/2006/relationships/tags"/><Relationship Id="rId55" Target="../tags/tag181.xml" Type="http://schemas.openxmlformats.org/officeDocument/2006/relationships/tags"/><Relationship Id="rId56" Target="../tags/tag182.xml" Type="http://schemas.openxmlformats.org/officeDocument/2006/relationships/tags"/><Relationship Id="rId6" Target="../tags/tag132.xml" Type="http://schemas.openxmlformats.org/officeDocument/2006/relationships/tags"/><Relationship Id="rId7" Target="../tags/tag133.xml" Type="http://schemas.openxmlformats.org/officeDocument/2006/relationships/tags"/><Relationship Id="rId8" Target="../tags/tag134.xml" Type="http://schemas.openxmlformats.org/officeDocument/2006/relationships/tags"/><Relationship Id="rId9" Target="../tags/tag135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88.xml" Type="http://schemas.openxmlformats.org/officeDocument/2006/relationships/tags"/><Relationship Id="rId11" Target="../tags/tag189.xml" Type="http://schemas.openxmlformats.org/officeDocument/2006/relationships/tags"/><Relationship Id="rId12" Target="../tags/tag190.xml" Type="http://schemas.openxmlformats.org/officeDocument/2006/relationships/tags"/><Relationship Id="rId13" Target="../tags/tag191.xml" Type="http://schemas.openxmlformats.org/officeDocument/2006/relationships/tags"/><Relationship Id="rId14" Target="../tags/tag192.xml" Type="http://schemas.openxmlformats.org/officeDocument/2006/relationships/tags"/><Relationship Id="rId15" Target="../tags/tag193.xml" Type="http://schemas.openxmlformats.org/officeDocument/2006/relationships/tags"/><Relationship Id="rId16" Target="../tags/tag194.xml" Type="http://schemas.openxmlformats.org/officeDocument/2006/relationships/tags"/><Relationship Id="rId17" Target="../tags/tag195.xml" Type="http://schemas.openxmlformats.org/officeDocument/2006/relationships/tags"/><Relationship Id="rId18" Target="../tags/tag196.xml" Type="http://schemas.openxmlformats.org/officeDocument/2006/relationships/tags"/><Relationship Id="rId19" Target="../tags/tag197.xml" Type="http://schemas.openxmlformats.org/officeDocument/2006/relationships/tags"/><Relationship Id="rId2" Target="../notesSlides/notesSlide15.xml" Type="http://schemas.openxmlformats.org/officeDocument/2006/relationships/notesSlide"/><Relationship Id="rId20" Target="../tags/tag198.xml" Type="http://schemas.openxmlformats.org/officeDocument/2006/relationships/tags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tags/tag183.xml" Type="http://schemas.openxmlformats.org/officeDocument/2006/relationships/tags"/><Relationship Id="rId6" Target="../tags/tag184.xml" Type="http://schemas.openxmlformats.org/officeDocument/2006/relationships/tags"/><Relationship Id="rId7" Target="../tags/tag185.xml" Type="http://schemas.openxmlformats.org/officeDocument/2006/relationships/tags"/><Relationship Id="rId8" Target="../tags/tag186.xml" Type="http://schemas.openxmlformats.org/officeDocument/2006/relationships/tags"/><Relationship Id="rId9" Target="../tags/tag18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06.xml" Type="http://schemas.openxmlformats.org/officeDocument/2006/relationships/tags"/><Relationship Id="rId11" Target="../tags/tag207.xml" Type="http://schemas.openxmlformats.org/officeDocument/2006/relationships/tags"/><Relationship Id="rId12" Target="../tags/tag208.xml" Type="http://schemas.openxmlformats.org/officeDocument/2006/relationships/tags"/><Relationship Id="rId13" Target="../tags/tag209.xml" Type="http://schemas.openxmlformats.org/officeDocument/2006/relationships/tags"/><Relationship Id="rId14" Target="../tags/tag210.xml" Type="http://schemas.openxmlformats.org/officeDocument/2006/relationships/tags"/><Relationship Id="rId15" Target="../tags/tag211.xml" Type="http://schemas.openxmlformats.org/officeDocument/2006/relationships/tags"/><Relationship Id="rId16" Target="../tags/tag212.xml" Type="http://schemas.openxmlformats.org/officeDocument/2006/relationships/tags"/><Relationship Id="rId17" Target="../tags/tag213.xml" Type="http://schemas.openxmlformats.org/officeDocument/2006/relationships/tags"/><Relationship Id="rId18" Target="../tags/tag214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99.xml" Type="http://schemas.openxmlformats.org/officeDocument/2006/relationships/tags"/><Relationship Id="rId4" Target="../tags/tag200.xml" Type="http://schemas.openxmlformats.org/officeDocument/2006/relationships/tags"/><Relationship Id="rId5" Target="../tags/tag201.xml" Type="http://schemas.openxmlformats.org/officeDocument/2006/relationships/tags"/><Relationship Id="rId6" Target="../tags/tag202.xml" Type="http://schemas.openxmlformats.org/officeDocument/2006/relationships/tags"/><Relationship Id="rId7" Target="../tags/tag203.xml" Type="http://schemas.openxmlformats.org/officeDocument/2006/relationships/tags"/><Relationship Id="rId8" Target="../tags/tag204.xml" Type="http://schemas.openxmlformats.org/officeDocument/2006/relationships/tags"/><Relationship Id="rId9" Target="../tags/tag20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22.xml" Type="http://schemas.openxmlformats.org/officeDocument/2006/relationships/tags"/><Relationship Id="rId11" Target="../tags/tag223.xml" Type="http://schemas.openxmlformats.org/officeDocument/2006/relationships/tags"/><Relationship Id="rId12" Target="../tags/tag224.xml" Type="http://schemas.openxmlformats.org/officeDocument/2006/relationships/tags"/><Relationship Id="rId13" Target="../tags/tag225.xml" Type="http://schemas.openxmlformats.org/officeDocument/2006/relationships/tags"/><Relationship Id="rId14" Target="../tags/tag226.xml" Type="http://schemas.openxmlformats.org/officeDocument/2006/relationships/tags"/><Relationship Id="rId15" Target="../tags/tag227.xml" Type="http://schemas.openxmlformats.org/officeDocument/2006/relationships/tags"/><Relationship Id="rId16" Target="../tags/tag228.xml" Type="http://schemas.openxmlformats.org/officeDocument/2006/relationships/tags"/><Relationship Id="rId17" Target="../tags/tag229.xml" Type="http://schemas.openxmlformats.org/officeDocument/2006/relationships/tags"/><Relationship Id="rId18" Target="../tags/tag230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215.xml" Type="http://schemas.openxmlformats.org/officeDocument/2006/relationships/tags"/><Relationship Id="rId4" Target="../tags/tag216.xml" Type="http://schemas.openxmlformats.org/officeDocument/2006/relationships/tags"/><Relationship Id="rId5" Target="../tags/tag217.xml" Type="http://schemas.openxmlformats.org/officeDocument/2006/relationships/tags"/><Relationship Id="rId6" Target="../tags/tag218.xml" Type="http://schemas.openxmlformats.org/officeDocument/2006/relationships/tags"/><Relationship Id="rId7" Target="../tags/tag219.xml" Type="http://schemas.openxmlformats.org/officeDocument/2006/relationships/tags"/><Relationship Id="rId8" Target="../tags/tag220.xml" Type="http://schemas.openxmlformats.org/officeDocument/2006/relationships/tags"/><Relationship Id="rId9" Target="../tags/tag221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8.xml" Type="http://schemas.openxmlformats.org/officeDocument/2006/relationships/tags"/><Relationship Id="rId11" Target="../tags/tag239.xml" Type="http://schemas.openxmlformats.org/officeDocument/2006/relationships/tags"/><Relationship Id="rId12" Target="../tags/tag240.xml" Type="http://schemas.openxmlformats.org/officeDocument/2006/relationships/tags"/><Relationship Id="rId13" Target="../tags/tag241.xml" Type="http://schemas.openxmlformats.org/officeDocument/2006/relationships/tags"/><Relationship Id="rId14" Target="../tags/tag242.xml" Type="http://schemas.openxmlformats.org/officeDocument/2006/relationships/tags"/><Relationship Id="rId15" Target="../tags/tag243.xml" Type="http://schemas.openxmlformats.org/officeDocument/2006/relationships/tags"/><Relationship Id="rId16" Target="../tags/tag244.xml" Type="http://schemas.openxmlformats.org/officeDocument/2006/relationships/tags"/><Relationship Id="rId17" Target="../tags/tag245.xml" Type="http://schemas.openxmlformats.org/officeDocument/2006/relationships/tags"/><Relationship Id="rId18" Target="../tags/tag246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231.xml" Type="http://schemas.openxmlformats.org/officeDocument/2006/relationships/tags"/><Relationship Id="rId4" Target="../tags/tag232.xml" Type="http://schemas.openxmlformats.org/officeDocument/2006/relationships/tags"/><Relationship Id="rId5" Target="../tags/tag233.xml" Type="http://schemas.openxmlformats.org/officeDocument/2006/relationships/tags"/><Relationship Id="rId6" Target="../tags/tag234.xml" Type="http://schemas.openxmlformats.org/officeDocument/2006/relationships/tags"/><Relationship Id="rId7" Target="../tags/tag235.xml" Type="http://schemas.openxmlformats.org/officeDocument/2006/relationships/tags"/><Relationship Id="rId8" Target="../tags/tag236.xml" Type="http://schemas.openxmlformats.org/officeDocument/2006/relationships/tags"/><Relationship Id="rId9" Target="../tags/tag237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tags/tag252.xml" Type="http://schemas.openxmlformats.org/officeDocument/2006/relationships/tags"/><Relationship Id="rId11" Target="../tags/tag253.xml" Type="http://schemas.openxmlformats.org/officeDocument/2006/relationships/tags"/><Relationship Id="rId12" Target="../tags/tag254.xml" Type="http://schemas.openxmlformats.org/officeDocument/2006/relationships/tags"/><Relationship Id="rId13" Target="../tags/tag255.xml" Type="http://schemas.openxmlformats.org/officeDocument/2006/relationships/tags"/><Relationship Id="rId14" Target="../tags/tag256.xml" Type="http://schemas.openxmlformats.org/officeDocument/2006/relationships/tags"/><Relationship Id="rId15" Target="../tags/tag257.xml" Type="http://schemas.openxmlformats.org/officeDocument/2006/relationships/tags"/><Relationship Id="rId16" Target="../tags/tag258.xml" Type="http://schemas.openxmlformats.org/officeDocument/2006/relationships/tags"/><Relationship Id="rId17" Target="../tags/tag259.xml" Type="http://schemas.openxmlformats.org/officeDocument/2006/relationships/tags"/><Relationship Id="rId18" Target="../tags/tag260.xml" Type="http://schemas.openxmlformats.org/officeDocument/2006/relationships/tags"/><Relationship Id="rId19" Target="../tags/tag261.xml" Type="http://schemas.openxmlformats.org/officeDocument/2006/relationships/tags"/><Relationship Id="rId2" Target="../notesSlides/notesSlide20.xml" Type="http://schemas.openxmlformats.org/officeDocument/2006/relationships/notesSlide"/><Relationship Id="rId20" Target="../tags/tag262.xml" Type="http://schemas.openxmlformats.org/officeDocument/2006/relationships/tags"/><Relationship Id="rId3" Target="../media/image16.jpeg" Type="http://schemas.openxmlformats.org/officeDocument/2006/relationships/image"/><Relationship Id="rId4" Target="../media/image14.png" Type="http://schemas.openxmlformats.org/officeDocument/2006/relationships/image"/><Relationship Id="rId5" Target="../tags/tag247.xml" Type="http://schemas.openxmlformats.org/officeDocument/2006/relationships/tags"/><Relationship Id="rId6" Target="../tags/tag248.xml" Type="http://schemas.openxmlformats.org/officeDocument/2006/relationships/tags"/><Relationship Id="rId7" Target="../tags/tag249.xml" Type="http://schemas.openxmlformats.org/officeDocument/2006/relationships/tags"/><Relationship Id="rId8" Target="../tags/tag250.xml" Type="http://schemas.openxmlformats.org/officeDocument/2006/relationships/tags"/><Relationship Id="rId9" Target="../tags/tag25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70.xml" Type="http://schemas.openxmlformats.org/officeDocument/2006/relationships/tags"/><Relationship Id="rId11" Target="../tags/tag271.xml" Type="http://schemas.openxmlformats.org/officeDocument/2006/relationships/tags"/><Relationship Id="rId12" Target="../tags/tag272.xml" Type="http://schemas.openxmlformats.org/officeDocument/2006/relationships/tags"/><Relationship Id="rId13" Target="../tags/tag273.xml" Type="http://schemas.openxmlformats.org/officeDocument/2006/relationships/tags"/><Relationship Id="rId14" Target="../tags/tag274.xml" Type="http://schemas.openxmlformats.org/officeDocument/2006/relationships/tags"/><Relationship Id="rId15" Target="../tags/tag275.xml" Type="http://schemas.openxmlformats.org/officeDocument/2006/relationships/tags"/><Relationship Id="rId16" Target="../tags/tag276.xml" Type="http://schemas.openxmlformats.org/officeDocument/2006/relationships/tags"/><Relationship Id="rId17" Target="../tags/tag277.xml" Type="http://schemas.openxmlformats.org/officeDocument/2006/relationships/tags"/><Relationship Id="rId18" Target="../tags/tag278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263.xml" Type="http://schemas.openxmlformats.org/officeDocument/2006/relationships/tags"/><Relationship Id="rId4" Target="../tags/tag264.xml" Type="http://schemas.openxmlformats.org/officeDocument/2006/relationships/tags"/><Relationship Id="rId5" Target="../tags/tag265.xml" Type="http://schemas.openxmlformats.org/officeDocument/2006/relationships/tags"/><Relationship Id="rId6" Target="../tags/tag266.xml" Type="http://schemas.openxmlformats.org/officeDocument/2006/relationships/tags"/><Relationship Id="rId7" Target="../tags/tag267.xml" Type="http://schemas.openxmlformats.org/officeDocument/2006/relationships/tags"/><Relationship Id="rId8" Target="../tags/tag268.xml" Type="http://schemas.openxmlformats.org/officeDocument/2006/relationships/tags"/><Relationship Id="rId9" Target="../tags/tag269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86.xml" Type="http://schemas.openxmlformats.org/officeDocument/2006/relationships/tags"/><Relationship Id="rId11" Target="../tags/tag287.xml" Type="http://schemas.openxmlformats.org/officeDocument/2006/relationships/tags"/><Relationship Id="rId12" Target="../tags/tag288.xml" Type="http://schemas.openxmlformats.org/officeDocument/2006/relationships/tags"/><Relationship Id="rId13" Target="../tags/tag289.xml" Type="http://schemas.openxmlformats.org/officeDocument/2006/relationships/tags"/><Relationship Id="rId14" Target="../tags/tag290.xml" Type="http://schemas.openxmlformats.org/officeDocument/2006/relationships/tags"/><Relationship Id="rId15" Target="../tags/tag291.xml" Type="http://schemas.openxmlformats.org/officeDocument/2006/relationships/tags"/><Relationship Id="rId16" Target="../tags/tag292.xml" Type="http://schemas.openxmlformats.org/officeDocument/2006/relationships/tags"/><Relationship Id="rId17" Target="../tags/tag293.xml" Type="http://schemas.openxmlformats.org/officeDocument/2006/relationships/tags"/><Relationship Id="rId18" Target="../tags/tag294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279.xml" Type="http://schemas.openxmlformats.org/officeDocument/2006/relationships/tags"/><Relationship Id="rId4" Target="../tags/tag280.xml" Type="http://schemas.openxmlformats.org/officeDocument/2006/relationships/tags"/><Relationship Id="rId5" Target="../tags/tag281.xml" Type="http://schemas.openxmlformats.org/officeDocument/2006/relationships/tags"/><Relationship Id="rId6" Target="../tags/tag282.xml" Type="http://schemas.openxmlformats.org/officeDocument/2006/relationships/tags"/><Relationship Id="rId7" Target="../tags/tag283.xml" Type="http://schemas.openxmlformats.org/officeDocument/2006/relationships/tags"/><Relationship Id="rId8" Target="../tags/tag284.xml" Type="http://schemas.openxmlformats.org/officeDocument/2006/relationships/tags"/><Relationship Id="rId9" Target="../tags/tag285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98.xml" Type="http://schemas.openxmlformats.org/officeDocument/2006/relationships/tags"/><Relationship Id="rId11" Target="../tags/tag299.xml" Type="http://schemas.openxmlformats.org/officeDocument/2006/relationships/tags"/><Relationship Id="rId12" Target="../tags/tag300.xml" Type="http://schemas.openxmlformats.org/officeDocument/2006/relationships/tags"/><Relationship Id="rId13" Target="../tags/tag301.xml" Type="http://schemas.openxmlformats.org/officeDocument/2006/relationships/tags"/><Relationship Id="rId14" Target="../tags/tag302.xml" Type="http://schemas.openxmlformats.org/officeDocument/2006/relationships/tags"/><Relationship Id="rId15" Target="../tags/tag303.xml" Type="http://schemas.openxmlformats.org/officeDocument/2006/relationships/tags"/><Relationship Id="rId16" Target="../tags/tag304.xml" Type="http://schemas.openxmlformats.org/officeDocument/2006/relationships/tags"/><Relationship Id="rId17" Target="../tags/tag305.xml" Type="http://schemas.openxmlformats.org/officeDocument/2006/relationships/tags"/><Relationship Id="rId18" Target="../tags/tag306.xml" Type="http://schemas.openxmlformats.org/officeDocument/2006/relationships/tags"/><Relationship Id="rId19" Target="../tags/tag307.xml" Type="http://schemas.openxmlformats.org/officeDocument/2006/relationships/tags"/><Relationship Id="rId2" Target="../notesSlides/notesSlide23.xml" Type="http://schemas.openxmlformats.org/officeDocument/2006/relationships/notesSlide"/><Relationship Id="rId20" Target="../tags/tag308.xml" Type="http://schemas.openxmlformats.org/officeDocument/2006/relationships/tags"/><Relationship Id="rId21" Target="../tags/tag309.xml" Type="http://schemas.openxmlformats.org/officeDocument/2006/relationships/tags"/><Relationship Id="rId22" Target="../tags/tag310.xml" Type="http://schemas.openxmlformats.org/officeDocument/2006/relationships/tags"/><Relationship Id="rId3" Target="../media/image4.jpeg" Type="http://schemas.openxmlformats.org/officeDocument/2006/relationships/image"/><Relationship Id="rId4" Target="../media/image17.jpeg" Type="http://schemas.openxmlformats.org/officeDocument/2006/relationships/image"/><Relationship Id="rId5" Target="../media/image6.jpeg" Type="http://schemas.openxmlformats.org/officeDocument/2006/relationships/image"/><Relationship Id="rId6" Target="../media/image18.jpeg" Type="http://schemas.openxmlformats.org/officeDocument/2006/relationships/image"/><Relationship Id="rId7" Target="../tags/tag295.xml" Type="http://schemas.openxmlformats.org/officeDocument/2006/relationships/tags"/><Relationship Id="rId8" Target="../tags/tag296.xml" Type="http://schemas.openxmlformats.org/officeDocument/2006/relationships/tags"/><Relationship Id="rId9" Target="../tags/tag297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18.xml" Type="http://schemas.openxmlformats.org/officeDocument/2006/relationships/tags"/><Relationship Id="rId11" Target="../tags/tag319.xml" Type="http://schemas.openxmlformats.org/officeDocument/2006/relationships/tags"/><Relationship Id="rId12" Target="../tags/tag320.xml" Type="http://schemas.openxmlformats.org/officeDocument/2006/relationships/tags"/><Relationship Id="rId13" Target="../tags/tag321.xml" Type="http://schemas.openxmlformats.org/officeDocument/2006/relationships/tags"/><Relationship Id="rId14" Target="../tags/tag322.xml" Type="http://schemas.openxmlformats.org/officeDocument/2006/relationships/tags"/><Relationship Id="rId15" Target="../tags/tag323.xml" Type="http://schemas.openxmlformats.org/officeDocument/2006/relationships/tags"/><Relationship Id="rId16" Target="../tags/tag324.xml" Type="http://schemas.openxmlformats.org/officeDocument/2006/relationships/tags"/><Relationship Id="rId17" Target="../tags/tag325.xml" Type="http://schemas.openxmlformats.org/officeDocument/2006/relationships/tags"/><Relationship Id="rId18" Target="../tags/tag326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311.xml" Type="http://schemas.openxmlformats.org/officeDocument/2006/relationships/tags"/><Relationship Id="rId4" Target="../tags/tag312.xml" Type="http://schemas.openxmlformats.org/officeDocument/2006/relationships/tags"/><Relationship Id="rId5" Target="../tags/tag313.xml" Type="http://schemas.openxmlformats.org/officeDocument/2006/relationships/tags"/><Relationship Id="rId6" Target="../tags/tag314.xml" Type="http://schemas.openxmlformats.org/officeDocument/2006/relationships/tags"/><Relationship Id="rId7" Target="../tags/tag315.xml" Type="http://schemas.openxmlformats.org/officeDocument/2006/relationships/tags"/><Relationship Id="rId8" Target="../tags/tag316.xml" Type="http://schemas.openxmlformats.org/officeDocument/2006/relationships/tags"/><Relationship Id="rId9" Target="../tags/tag317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tags/tag14.xml" Type="http://schemas.openxmlformats.org/officeDocument/2006/relationships/tags"/><Relationship Id="rId17" Target="../tags/tag15.xml" Type="http://schemas.openxmlformats.org/officeDocument/2006/relationships/tags"/><Relationship Id="rId18" Target="../tags/tag16.xml" Type="http://schemas.openxmlformats.org/officeDocument/2006/relationships/tags"/><Relationship Id="rId19" Target="../media/image4.jpeg" Type="http://schemas.openxmlformats.org/officeDocument/2006/relationships/image"/><Relationship Id="rId2" Target="../notesSlides/notesSlide4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15" Target="../tags/tag28.xml" Type="http://schemas.openxmlformats.org/officeDocument/2006/relationships/tags"/><Relationship Id="rId16" Target="../tags/tag29.xml" Type="http://schemas.openxmlformats.org/officeDocument/2006/relationships/tags"/><Relationship Id="rId17" Target="../tags/tag30.xml" Type="http://schemas.openxmlformats.org/officeDocument/2006/relationships/tags"/><Relationship Id="rId18" Target="../tags/tag31.xml" Type="http://schemas.openxmlformats.org/officeDocument/2006/relationships/tags"/><Relationship Id="rId19" Target="../tags/tag32.xml" Type="http://schemas.openxmlformats.org/officeDocument/2006/relationships/tags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40.xml" Type="http://schemas.openxmlformats.org/officeDocument/2006/relationships/tags"/><Relationship Id="rId11" Target="../tags/tag41.xml" Type="http://schemas.openxmlformats.org/officeDocument/2006/relationships/tags"/><Relationship Id="rId12" Target="../tags/tag42.xml" Type="http://schemas.openxmlformats.org/officeDocument/2006/relationships/tags"/><Relationship Id="rId13" Target="../tags/tag43.xml" Type="http://schemas.openxmlformats.org/officeDocument/2006/relationships/tags"/><Relationship Id="rId14" Target="../tags/tag44.xml" Type="http://schemas.openxmlformats.org/officeDocument/2006/relationships/tags"/><Relationship Id="rId15" Target="../tags/tag45.xml" Type="http://schemas.openxmlformats.org/officeDocument/2006/relationships/tags"/><Relationship Id="rId16" Target="../tags/tag46.xml" Type="http://schemas.openxmlformats.org/officeDocument/2006/relationships/tags"/><Relationship Id="rId17" Target="../tags/tag47.xml" Type="http://schemas.openxmlformats.org/officeDocument/2006/relationships/tags"/><Relationship Id="rId18" Target="../tags/tag48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33.xml" Type="http://schemas.openxmlformats.org/officeDocument/2006/relationships/tags"/><Relationship Id="rId4" Target="../tags/tag34.xml" Type="http://schemas.openxmlformats.org/officeDocument/2006/relationships/tags"/><Relationship Id="rId5" Target="../tags/tag35.xml" Type="http://schemas.openxmlformats.org/officeDocument/2006/relationships/tags"/><Relationship Id="rId6" Target="../tags/tag36.xml" Type="http://schemas.openxmlformats.org/officeDocument/2006/relationships/tags"/><Relationship Id="rId7" Target="../tags/tag37.xml" Type="http://schemas.openxmlformats.org/officeDocument/2006/relationships/tags"/><Relationship Id="rId8" Target="../tags/tag38.xml" Type="http://schemas.openxmlformats.org/officeDocument/2006/relationships/tags"/><Relationship Id="rId9" Target="../tags/tag39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56.xml" Type="http://schemas.openxmlformats.org/officeDocument/2006/relationships/tags"/><Relationship Id="rId11" Target="../tags/tag57.xml" Type="http://schemas.openxmlformats.org/officeDocument/2006/relationships/tags"/><Relationship Id="rId12" Target="../tags/tag58.xml" Type="http://schemas.openxmlformats.org/officeDocument/2006/relationships/tags"/><Relationship Id="rId13" Target="../tags/tag59.xml" Type="http://schemas.openxmlformats.org/officeDocument/2006/relationships/tags"/><Relationship Id="rId14" Target="../tags/tag60.xml" Type="http://schemas.openxmlformats.org/officeDocument/2006/relationships/tags"/><Relationship Id="rId15" Target="../tags/tag61.xml" Type="http://schemas.openxmlformats.org/officeDocument/2006/relationships/tags"/><Relationship Id="rId16" Target="../tags/tag62.xml" Type="http://schemas.openxmlformats.org/officeDocument/2006/relationships/tags"/><Relationship Id="rId17" Target="../tags/tag63.xml" Type="http://schemas.openxmlformats.org/officeDocument/2006/relationships/tags"/><Relationship Id="rId18" Target="../tags/tag64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49.xml" Type="http://schemas.openxmlformats.org/officeDocument/2006/relationships/tags"/><Relationship Id="rId4" Target="../tags/tag50.xml" Type="http://schemas.openxmlformats.org/officeDocument/2006/relationships/tags"/><Relationship Id="rId5" Target="../tags/tag51.xml" Type="http://schemas.openxmlformats.org/officeDocument/2006/relationships/tags"/><Relationship Id="rId6" Target="../tags/tag52.xml" Type="http://schemas.openxmlformats.org/officeDocument/2006/relationships/tags"/><Relationship Id="rId7" Target="../tags/tag53.xml" Type="http://schemas.openxmlformats.org/officeDocument/2006/relationships/tags"/><Relationship Id="rId8" Target="../tags/tag54.xml" Type="http://schemas.openxmlformats.org/officeDocument/2006/relationships/tags"/><Relationship Id="rId9" Target="../tags/tag5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69.xml" Type="http://schemas.openxmlformats.org/officeDocument/2006/relationships/tags"/><Relationship Id="rId11" Target="../tags/tag70.xml" Type="http://schemas.openxmlformats.org/officeDocument/2006/relationships/tags"/><Relationship Id="rId12" Target="../tags/tag71.xml" Type="http://schemas.openxmlformats.org/officeDocument/2006/relationships/tags"/><Relationship Id="rId13" Target="../tags/tag72.xml" Type="http://schemas.openxmlformats.org/officeDocument/2006/relationships/tags"/><Relationship Id="rId14" Target="../tags/tag73.xml" Type="http://schemas.openxmlformats.org/officeDocument/2006/relationships/tags"/><Relationship Id="rId15" Target="../tags/tag74.xml" Type="http://schemas.openxmlformats.org/officeDocument/2006/relationships/tags"/><Relationship Id="rId16" Target="../tags/tag75.xml" Type="http://schemas.openxmlformats.org/officeDocument/2006/relationships/tags"/><Relationship Id="rId17" Target="../tags/tag76.xml" Type="http://schemas.openxmlformats.org/officeDocument/2006/relationships/tags"/><Relationship Id="rId18" Target="../tags/tag77.xml" Type="http://schemas.openxmlformats.org/officeDocument/2006/relationships/tags"/><Relationship Id="rId19" Target="../tags/tag78.xml" Type="http://schemas.openxmlformats.org/officeDocument/2006/relationships/tags"/><Relationship Id="rId2" Target="../notesSlides/notesSlide8.xml" Type="http://schemas.openxmlformats.org/officeDocument/2006/relationships/notesSlide"/><Relationship Id="rId20" Target="../tags/tag79.xml" Type="http://schemas.openxmlformats.org/officeDocument/2006/relationships/tags"/><Relationship Id="rId21" Target="../tags/tag80.xml" Type="http://schemas.openxmlformats.org/officeDocument/2006/relationships/tags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charts/chart1.xml" Type="http://schemas.openxmlformats.org/officeDocument/2006/relationships/chart"/><Relationship Id="rId6" Target="../tags/tag65.xml" Type="http://schemas.openxmlformats.org/officeDocument/2006/relationships/tags"/><Relationship Id="rId7" Target="../tags/tag66.xml" Type="http://schemas.openxmlformats.org/officeDocument/2006/relationships/tags"/><Relationship Id="rId8" Target="../tags/tag67.xml" Type="http://schemas.openxmlformats.org/officeDocument/2006/relationships/tags"/><Relationship Id="rId9" Target="../tags/tag6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7291767-6DB1-4F82-91B3-5EAEC18B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729407711"/>
              </p:ext>
            </p:extLst>
          </p:nvPr>
        </p:nvGraphicFramePr>
        <p:xfrm>
          <a:off x="0" y="-442026"/>
          <a:ext cx="3346386" cy="3708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557731">
                  <a:extLst>
                    <a:ext uri="{9D8B030D-6E8A-4147-A177-3AD203B41FA5}">
                      <a16:colId xmlns:a16="http://schemas.microsoft.com/office/drawing/2014/main" val="1128133294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482999647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1010346169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874521029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1902368942"/>
                    </a:ext>
                  </a:extLst>
                </a:gridCol>
                <a:gridCol w="557731">
                  <a:extLst>
                    <a:ext uri="{9D8B030D-6E8A-4147-A177-3AD203B41FA5}">
                      <a16:colId xmlns:a16="http://schemas.microsoft.com/office/drawing/2014/main" val="294998597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DB4527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393A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AD0A1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B4BCC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19191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29337"/>
                  </a:ext>
                </a:extLst>
              </a:tr>
            </a:tbl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F9066B-62D5-41A6-BE10-71520A7BF64C}"/>
              </a:ext>
            </a:extLst>
          </p:cNvPr>
          <p:cNvGrpSpPr/>
          <p:nvPr/>
        </p:nvGrpSpPr>
        <p:grpSpPr>
          <a:xfrm flipV="1">
            <a:off x="2584576" y="858453"/>
            <a:ext cx="3974849" cy="3426595"/>
            <a:chOff x="2584576" y="858453"/>
            <a:chExt cx="3974849" cy="3426595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E6B9984D-08F6-4EC3-B7C4-7C3C01FEA6AD}"/>
                </a:ext>
              </a:extLst>
            </p:cNvPr>
            <p:cNvSpPr/>
            <p:nvPr/>
          </p:nvSpPr>
          <p:spPr>
            <a:xfrm>
              <a:off x="4036066" y="858453"/>
              <a:ext cx="1071870" cy="924026"/>
            </a:xfrm>
            <a:custGeom>
              <a:gdLst>
                <a:gd fmla="*/ 0 w 1071870" name="connsiteX0"/>
                <a:gd fmla="*/ 924026 h 924026" name="connsiteY0"/>
                <a:gd fmla="*/ 535935 w 1071870" name="connsiteX1"/>
                <a:gd fmla="*/ 0 h 924026" name="connsiteY1"/>
                <a:gd fmla="*/ 1071870 w 1071870" name="connsiteX2"/>
                <a:gd fmla="*/ 924026 h 924026" name="connsiteY2"/>
                <a:gd fmla="*/ 91440 w 1071870" name="connsiteX3"/>
                <a:gd fmla="*/ 1015466 h 101546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24025" w="1071870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>
              <a:solidFill>
                <a:srgbClr val="DB4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A820807-ADBC-4249-A427-24F5BE3FF663}"/>
                </a:ext>
              </a:extLst>
            </p:cNvPr>
            <p:cNvSpPr/>
            <p:nvPr/>
          </p:nvSpPr>
          <p:spPr>
            <a:xfrm>
              <a:off x="2584576" y="3361023"/>
              <a:ext cx="3974849" cy="924025"/>
            </a:xfrm>
            <a:custGeom>
              <a:gdLst>
                <a:gd fmla="*/ 3438915 w 3974849" name="connsiteX0"/>
                <a:gd fmla="*/ 0 h 924025" name="connsiteY0"/>
                <a:gd fmla="*/ 3974849 w 3974849" name="connsiteX1"/>
                <a:gd fmla="*/ 924025 h 924025" name="connsiteY1"/>
                <a:gd fmla="*/ 0 w 3974849" name="connsiteX2"/>
                <a:gd fmla="*/ 924025 h 924025" name="connsiteY2"/>
                <a:gd fmla="*/ 535935 w 3974849" name="connsiteX3"/>
                <a:gd fmla="*/ 0 h 924025" name="connsiteY3"/>
                <a:gd fmla="*/ 0 w 4227223" name="connsiteX4"/>
                <a:gd fmla="*/ 1381225 h 13812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24025" w="3974848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>
              <a:solidFill>
                <a:srgbClr val="DB4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BACCEB19-B460-41FD-ABF1-F6482D6EA948}"/>
              </a:ext>
            </a:extLst>
          </p:cNvPr>
          <p:cNvSpPr/>
          <p:nvPr/>
        </p:nvSpPr>
        <p:spPr>
          <a:xfrm>
            <a:off x="0" y="4762502"/>
            <a:ext cx="9144000" cy="380999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96FFA5-B35B-49F7-B2C9-DF513E79656C}"/>
              </a:ext>
            </a:extLst>
          </p:cNvPr>
          <p:cNvGrpSpPr/>
          <p:nvPr/>
        </p:nvGrpSpPr>
        <p:grpSpPr>
          <a:xfrm flipV="1">
            <a:off x="2587532" y="746619"/>
            <a:ext cx="3974849" cy="3387426"/>
            <a:chOff x="2584576" y="858453"/>
            <a:chExt cx="3974849" cy="3426595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7774577-6815-4A74-85A5-06431FD6443F}"/>
                </a:ext>
              </a:extLst>
            </p:cNvPr>
            <p:cNvSpPr/>
            <p:nvPr/>
          </p:nvSpPr>
          <p:spPr>
            <a:xfrm>
              <a:off x="4036066" y="858453"/>
              <a:ext cx="1071870" cy="924026"/>
            </a:xfrm>
            <a:custGeom>
              <a:gdLst>
                <a:gd fmla="*/ 0 w 1071870" name="connsiteX0"/>
                <a:gd fmla="*/ 924026 h 924026" name="connsiteY0"/>
                <a:gd fmla="*/ 535935 w 1071870" name="connsiteX1"/>
                <a:gd fmla="*/ 0 h 924026" name="connsiteY1"/>
                <a:gd fmla="*/ 1071870 w 1071870" name="connsiteX2"/>
                <a:gd fmla="*/ 924026 h 924026" name="connsiteY2"/>
                <a:gd fmla="*/ 91440 w 1071870" name="connsiteX3"/>
                <a:gd fmla="*/ 1015466 h 101546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24025" w="1071870">
                  <a:moveTo>
                    <a:pt x="0" y="924026"/>
                  </a:moveTo>
                  <a:lnTo>
                    <a:pt x="535935" y="0"/>
                  </a:lnTo>
                  <a:lnTo>
                    <a:pt x="1071870" y="924026"/>
                  </a:lnTo>
                </a:path>
              </a:pathLst>
            </a:custGeom>
            <a:noFill/>
            <a:ln w="25400">
              <a:solidFill>
                <a:srgbClr val="DB4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4454C3F-1D46-4B26-8DD6-3AC3A5297062}"/>
                </a:ext>
              </a:extLst>
            </p:cNvPr>
            <p:cNvSpPr/>
            <p:nvPr/>
          </p:nvSpPr>
          <p:spPr>
            <a:xfrm>
              <a:off x="2584576" y="3361023"/>
              <a:ext cx="3974849" cy="924025"/>
            </a:xfrm>
            <a:custGeom>
              <a:gdLst>
                <a:gd fmla="*/ 3438915 w 3974849" name="connsiteX0"/>
                <a:gd fmla="*/ 0 h 924025" name="connsiteY0"/>
                <a:gd fmla="*/ 3974849 w 3974849" name="connsiteX1"/>
                <a:gd fmla="*/ 924025 h 924025" name="connsiteY1"/>
                <a:gd fmla="*/ 0 w 3974849" name="connsiteX2"/>
                <a:gd fmla="*/ 924025 h 924025" name="connsiteY2"/>
                <a:gd fmla="*/ 535935 w 3974849" name="connsiteX3"/>
                <a:gd fmla="*/ 0 h 924025" name="connsiteY3"/>
                <a:gd fmla="*/ 0 w 4227223" name="connsiteX4"/>
                <a:gd fmla="*/ 1381225 h 13812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24025" w="3974848">
                  <a:moveTo>
                    <a:pt x="3438915" y="0"/>
                  </a:moveTo>
                  <a:lnTo>
                    <a:pt x="3974849" y="924025"/>
                  </a:lnTo>
                  <a:lnTo>
                    <a:pt x="0" y="924025"/>
                  </a:lnTo>
                  <a:lnTo>
                    <a:pt x="535935" y="0"/>
                  </a:lnTo>
                </a:path>
              </a:pathLst>
            </a:custGeom>
            <a:noFill/>
            <a:ln w="25400">
              <a:solidFill>
                <a:srgbClr val="DB4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FC9A711-5FEB-4BE7-8771-886226B9C222}"/>
              </a:ext>
            </a:extLst>
          </p:cNvPr>
          <p:cNvSpPr txBox="1"/>
          <p:nvPr/>
        </p:nvSpPr>
        <p:spPr>
          <a:xfrm>
            <a:off x="1894562" y="1980479"/>
            <a:ext cx="53771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a00000000000000" pitchFamily="34" typeface="Noto Sans S Chinese Black"/>
                <a:ea charset="-122" panose="020b0a00000000000000" pitchFamily="34" typeface="Noto Sans S Chinese Black"/>
              </a:rPr>
              <a:t>公司/产品介绍PPT模板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051F08-1B45-42F7-8CDA-A41C39B7E3DA}"/>
              </a:ext>
            </a:extLst>
          </p:cNvPr>
          <p:cNvSpPr txBox="1"/>
          <p:nvPr/>
        </p:nvSpPr>
        <p:spPr>
          <a:xfrm>
            <a:off x="1583473" y="2677090"/>
            <a:ext cx="5999356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Business Aunual  Report Powerpoint Template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FF50BC-AB08-4C87-BCED-8C7E88564B31}"/>
              </a:ext>
            </a:extLst>
          </p:cNvPr>
          <p:cNvSpPr txBox="1"/>
          <p:nvPr/>
        </p:nvSpPr>
        <p:spPr>
          <a:xfrm>
            <a:off x="3820886" y="4338404"/>
            <a:ext cx="1494063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汇报人：优页PPT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AE5FC965-D815-48A8-82D4-3ABDCA4FD9F8}"/>
              </a:ext>
            </a:extLst>
          </p:cNvPr>
          <p:cNvSpPr/>
          <p:nvPr/>
        </p:nvSpPr>
        <p:spPr>
          <a:xfrm rot="13149956">
            <a:off x="7030994" y="768916"/>
            <a:ext cx="205704" cy="182789"/>
          </a:xfrm>
          <a:prstGeom prst="triangle">
            <a:avLst/>
          </a:prstGeom>
          <a:gradFill>
            <a:gsLst>
              <a:gs pos="0">
                <a:srgbClr val="F8F8F8">
                  <a:alpha val="13000"/>
                </a:srgbClr>
              </a:gs>
              <a:gs pos="74000">
                <a:srgbClr val="DB4527">
                  <a:alpha val="30000"/>
                </a:srgbClr>
              </a:gs>
              <a:gs pos="100000">
                <a:srgbClr val="AD0A1D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DCAE140-189D-4831-8799-88FB7617CFFE}"/>
              </a:ext>
            </a:extLst>
          </p:cNvPr>
          <p:cNvSpPr/>
          <p:nvPr/>
        </p:nvSpPr>
        <p:spPr>
          <a:xfrm rot="1800000">
            <a:off x="1830178" y="4012338"/>
            <a:ext cx="205704" cy="182789"/>
          </a:xfrm>
          <a:prstGeom prst="triangle">
            <a:avLst/>
          </a:prstGeom>
          <a:gradFill>
            <a:gsLst>
              <a:gs pos="0">
                <a:srgbClr val="F8F8F8">
                  <a:alpha val="13000"/>
                </a:srgbClr>
              </a:gs>
              <a:gs pos="74000">
                <a:srgbClr val="DB4527">
                  <a:alpha val="30000"/>
                </a:srgbClr>
              </a:gs>
              <a:gs pos="100000">
                <a:srgbClr val="AD0A1D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AE0D85CF-52D8-4FC9-81C5-7065407170FF}"/>
              </a:ext>
            </a:extLst>
          </p:cNvPr>
          <p:cNvSpPr/>
          <p:nvPr/>
        </p:nvSpPr>
        <p:spPr>
          <a:xfrm rot="8100000">
            <a:off x="1830178" y="768916"/>
            <a:ext cx="205704" cy="182789"/>
          </a:xfrm>
          <a:prstGeom prst="triangle">
            <a:avLst/>
          </a:prstGeom>
          <a:gradFill>
            <a:gsLst>
              <a:gs pos="0">
                <a:srgbClr val="F8F8F8">
                  <a:alpha val="13000"/>
                </a:srgbClr>
              </a:gs>
              <a:gs pos="74000">
                <a:srgbClr val="DB4527">
                  <a:alpha val="30000"/>
                </a:srgbClr>
              </a:gs>
              <a:gs pos="100000">
                <a:srgbClr val="AD0A1D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33598392-26DC-4DD5-9DCE-6D75740F47C4}"/>
              </a:ext>
            </a:extLst>
          </p:cNvPr>
          <p:cNvSpPr/>
          <p:nvPr/>
        </p:nvSpPr>
        <p:spPr>
          <a:xfrm rot="18900000">
            <a:off x="7030994" y="4012338"/>
            <a:ext cx="205704" cy="182789"/>
          </a:xfrm>
          <a:prstGeom prst="triangle">
            <a:avLst/>
          </a:prstGeom>
          <a:gradFill>
            <a:gsLst>
              <a:gs pos="0">
                <a:srgbClr val="F8F8F8">
                  <a:alpha val="13000"/>
                </a:srgbClr>
              </a:gs>
              <a:gs pos="74000">
                <a:srgbClr val="DB4527">
                  <a:alpha val="30000"/>
                </a:srgbClr>
              </a:gs>
              <a:gs pos="100000">
                <a:srgbClr val="AD0A1D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88E20EC-5558-4F74-95E2-5B8CB1B12736}"/>
              </a:ext>
            </a:extLst>
          </p:cNvPr>
          <p:cNvCxnSpPr/>
          <p:nvPr/>
        </p:nvCxnSpPr>
        <p:spPr>
          <a:xfrm>
            <a:off x="1673193" y="2677090"/>
            <a:ext cx="5805636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50000">
                  <a:srgbClr val="19191A">
                    <a:alpha val="80000"/>
                  </a:srgbClr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9007900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A3ECAF-B9D0-4200-823F-9C652B19C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111978"/>
            <a:ext cx="6381550" cy="2919543"/>
          </a:xfrm>
          <a:prstGeom prst="rect">
            <a:avLst/>
          </a:prstGeom>
        </p:spPr>
      </p:pic>
      <p:sp>
        <p:nvSpPr>
          <p:cNvPr id="2" name="直角三角形 1">
            <a:extLst>
              <a:ext uri="{FF2B5EF4-FFF2-40B4-BE49-F238E27FC236}">
                <a16:creationId xmlns:a16="http://schemas.microsoft.com/office/drawing/2014/main" id="{2478FC43-8B10-496B-B52E-E5ECE1815993}"/>
              </a:ext>
            </a:extLst>
          </p:cNvPr>
          <p:cNvSpPr/>
          <p:nvPr/>
        </p:nvSpPr>
        <p:spPr>
          <a:xfrm flipH="1">
            <a:off x="3459184" y="1109662"/>
            <a:ext cx="2922366" cy="2922366"/>
          </a:xfrm>
          <a:prstGeom prst="rtTriangle">
            <a:avLst/>
          </a:prstGeom>
          <a:solidFill>
            <a:srgbClr val="393A3B">
              <a:alpha val="8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men_23150">
            <a:extLst>
              <a:ext uri="{FF2B5EF4-FFF2-40B4-BE49-F238E27FC236}">
                <a16:creationId xmlns:a16="http://schemas.microsoft.com/office/drawing/2014/main" id="{8479B4C7-F05B-47DE-8D51-3FAC6DF28B31}"/>
              </a:ext>
            </a:extLst>
          </p:cNvPr>
          <p:cNvSpPr>
            <a:spLocks noChangeAspect="1"/>
          </p:cNvSpPr>
          <p:nvPr/>
        </p:nvSpPr>
        <p:spPr bwMode="auto">
          <a:xfrm>
            <a:off x="4964606" y="2733458"/>
            <a:ext cx="902794" cy="830127"/>
          </a:xfrm>
          <a:custGeom>
            <a:gdLst>
              <a:gd fmla="*/ 186 w 380" name="T0"/>
              <a:gd fmla="*/ 95 h 350" name="T1"/>
              <a:gd fmla="*/ 199 w 380" name="T2"/>
              <a:gd fmla="*/ 76 h 350" name="T3"/>
              <a:gd fmla="*/ 249 w 380" name="T4"/>
              <a:gd fmla="*/ 106 h 350" name="T5"/>
              <a:gd fmla="*/ 216 w 380" name="T6"/>
              <a:gd fmla="*/ 42 h 350" name="T7"/>
              <a:gd fmla="*/ 192 w 380" name="T8"/>
              <a:gd fmla="*/ 0 h 350" name="T9"/>
              <a:gd fmla="*/ 168 w 380" name="T10"/>
              <a:gd fmla="*/ 42 h 350" name="T11"/>
              <a:gd fmla="*/ 116 w 380" name="T12"/>
              <a:gd fmla="*/ 196 h 350" name="T13"/>
              <a:gd fmla="*/ 92 w 380" name="T14"/>
              <a:gd fmla="*/ 154 h 350" name="T15"/>
              <a:gd fmla="*/ 68 w 380" name="T16"/>
              <a:gd fmla="*/ 196 h 350" name="T17"/>
              <a:gd fmla="*/ 99 w 380" name="T18"/>
              <a:gd fmla="*/ 230 h 350" name="T19"/>
              <a:gd fmla="*/ 85 w 380" name="T20"/>
              <a:gd fmla="*/ 249 h 350" name="T21"/>
              <a:gd fmla="*/ 111 w 380" name="T22"/>
              <a:gd fmla="*/ 224 h 350" name="T23"/>
              <a:gd fmla="*/ 292 w 380" name="T24"/>
              <a:gd fmla="*/ 230 h 350" name="T25"/>
              <a:gd fmla="*/ 273 w 380" name="T26"/>
              <a:gd fmla="*/ 224 h 350" name="T27"/>
              <a:gd fmla="*/ 298 w 380" name="T28"/>
              <a:gd fmla="*/ 249 h 350" name="T29"/>
              <a:gd fmla="*/ 133 w 380" name="T30"/>
              <a:gd fmla="*/ 314 h 350" name="T31"/>
              <a:gd fmla="*/ 163 w 380" name="T32"/>
              <a:gd fmla="*/ 311 h 350" name="T33"/>
              <a:gd fmla="*/ 132 w 380" name="T34"/>
              <a:gd fmla="*/ 308 h 350" name="T35"/>
              <a:gd fmla="*/ 316 w 380" name="T36"/>
              <a:gd fmla="*/ 196 h 350" name="T37"/>
              <a:gd fmla="*/ 292 w 380" name="T38"/>
              <a:gd fmla="*/ 154 h 350" name="T39"/>
              <a:gd fmla="*/ 268 w 380" name="T40"/>
              <a:gd fmla="*/ 196 h 350" name="T41"/>
              <a:gd fmla="*/ 219 w 380" name="T42"/>
              <a:gd fmla="*/ 307 h 350" name="T43"/>
              <a:gd fmla="*/ 233 w 380" name="T44"/>
              <a:gd fmla="*/ 327 h 350" name="T45"/>
              <a:gd fmla="*/ 248 w 380" name="T46"/>
              <a:gd fmla="*/ 307 h 350" name="T47"/>
              <a:gd fmla="*/ 334 w 380" name="T48"/>
              <a:gd fmla="*/ 314 h 350" name="T49"/>
              <a:gd fmla="*/ 363 w 380" name="T50"/>
              <a:gd fmla="*/ 311 h 350" name="T51"/>
              <a:gd fmla="*/ 333 w 380" name="T52"/>
              <a:gd fmla="*/ 308 h 350" name="T53"/>
              <a:gd fmla="*/ 288 w 380" name="T54"/>
              <a:gd fmla="*/ 271 h 350" name="T55"/>
              <a:gd fmla="*/ 290 w 380" name="T56"/>
              <a:gd fmla="*/ 302 h 350" name="T57"/>
              <a:gd fmla="*/ 196 w 380" name="T58"/>
              <a:gd fmla="*/ 168 h 350" name="T59"/>
              <a:gd fmla="*/ 136 w 380" name="T60"/>
              <a:gd fmla="*/ 198 h 350" name="T61"/>
              <a:gd fmla="*/ 248 w 380" name="T62"/>
              <a:gd fmla="*/ 198 h 350" name="T63"/>
              <a:gd fmla="*/ 238 w 380" name="T64"/>
              <a:gd fmla="*/ 333 h 350" name="T65"/>
              <a:gd fmla="*/ 230 w 380" name="T66"/>
              <a:gd fmla="*/ 344 h 350" name="T67"/>
              <a:gd fmla="*/ 244 w 380" name="T68"/>
              <a:gd fmla="*/ 330 h 350" name="T69"/>
              <a:gd fmla="*/ 352 w 380" name="T70"/>
              <a:gd fmla="*/ 333 h 350" name="T71"/>
              <a:gd fmla="*/ 344 w 380" name="T72"/>
              <a:gd fmla="*/ 344 h 350" name="T73"/>
              <a:gd fmla="*/ 358 w 380" name="T74"/>
              <a:gd fmla="*/ 330 h 350" name="T75"/>
              <a:gd fmla="*/ 87 w 380" name="T76"/>
              <a:gd fmla="*/ 271 h 350" name="T77"/>
              <a:gd fmla="*/ 90 w 380" name="T78"/>
              <a:gd fmla="*/ 302 h 350" name="T79"/>
              <a:gd fmla="*/ 36 w 380" name="T80"/>
              <a:gd fmla="*/ 344 h 350" name="T81"/>
              <a:gd fmla="*/ 28 w 380" name="T82"/>
              <a:gd fmla="*/ 333 h 350" name="T83"/>
              <a:gd fmla="*/ 0 w 380" name="T84"/>
              <a:gd fmla="*/ 350 h 350" name="T85"/>
              <a:gd fmla="*/ 19 w 380" name="T86"/>
              <a:gd fmla="*/ 314 h 350" name="T87"/>
              <a:gd fmla="*/ 47 w 380" name="T88"/>
              <a:gd fmla="*/ 307 h 350" name="T89"/>
              <a:gd fmla="*/ 18 w 380" name="T90"/>
              <a:gd fmla="*/ 307 h 350" name="T91"/>
              <a:gd fmla="*/ 150 w 380" name="T92"/>
              <a:gd fmla="*/ 344 h 350" name="T93"/>
              <a:gd fmla="*/ 142 w 380" name="T94"/>
              <a:gd fmla="*/ 333 h 350" name="T95"/>
              <a:gd fmla="*/ 114 w 380" name="T96"/>
              <a:gd fmla="*/ 350 h 350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50" w="380">
                <a:moveTo>
                  <a:pt x="249" y="106"/>
                </a:moveTo>
                <a:lnTo>
                  <a:pt x="135" y="106"/>
                </a:lnTo>
                <a:cubicBezTo>
                  <a:pt x="135" y="83"/>
                  <a:pt x="151" y="73"/>
                  <a:pt x="173" y="70"/>
                </a:cubicBezTo>
                <a:lnTo>
                  <a:pt x="186" y="95"/>
                </a:lnTo>
                <a:lnTo>
                  <a:pt x="188" y="79"/>
                </a:lnTo>
                <a:lnTo>
                  <a:pt x="184" y="76"/>
                </a:lnTo>
                <a:lnTo>
                  <a:pt x="191" y="76"/>
                </a:lnTo>
                <a:lnTo>
                  <a:pt x="199" y="76"/>
                </a:lnTo>
                <a:lnTo>
                  <a:pt x="196" y="79"/>
                </a:lnTo>
                <a:lnTo>
                  <a:pt x="198" y="95"/>
                </a:lnTo>
                <a:lnTo>
                  <a:pt x="211" y="70"/>
                </a:lnTo>
                <a:cubicBezTo>
                  <a:pt x="233" y="73"/>
                  <a:pt x="249" y="83"/>
                  <a:pt x="249" y="106"/>
                </a:cubicBezTo>
                <a:close/>
                <a:moveTo>
                  <a:pt x="168" y="42"/>
                </a:moveTo>
                <a:cubicBezTo>
                  <a:pt x="168" y="42"/>
                  <a:pt x="168" y="42"/>
                  <a:pt x="168" y="42"/>
                </a:cubicBezTo>
                <a:cubicBezTo>
                  <a:pt x="172" y="56"/>
                  <a:pt x="182" y="66"/>
                  <a:pt x="192" y="66"/>
                </a:cubicBezTo>
                <a:cubicBezTo>
                  <a:pt x="201" y="66"/>
                  <a:pt x="212" y="56"/>
                  <a:pt x="216" y="42"/>
                </a:cubicBezTo>
                <a:cubicBezTo>
                  <a:pt x="218" y="42"/>
                  <a:pt x="219" y="40"/>
                  <a:pt x="220" y="37"/>
                </a:cubicBezTo>
                <a:cubicBezTo>
                  <a:pt x="220" y="34"/>
                  <a:pt x="219" y="31"/>
                  <a:pt x="218" y="31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7" y="8"/>
                  <a:pt x="206" y="0"/>
                  <a:pt x="192" y="0"/>
                </a:cubicBezTo>
                <a:cubicBezTo>
                  <a:pt x="178" y="0"/>
                  <a:pt x="166" y="10"/>
                  <a:pt x="166" y="31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4" y="31"/>
                  <a:pt x="163" y="34"/>
                  <a:pt x="164" y="37"/>
                </a:cubicBezTo>
                <a:cubicBezTo>
                  <a:pt x="164" y="40"/>
                  <a:pt x="166" y="42"/>
                  <a:pt x="168" y="42"/>
                </a:cubicBezTo>
                <a:close/>
                <a:moveTo>
                  <a:pt x="68" y="196"/>
                </a:moveTo>
                <a:cubicBezTo>
                  <a:pt x="68" y="196"/>
                  <a:pt x="68" y="196"/>
                  <a:pt x="68" y="196"/>
                </a:cubicBezTo>
                <a:cubicBezTo>
                  <a:pt x="72" y="210"/>
                  <a:pt x="82" y="220"/>
                  <a:pt x="92" y="220"/>
                </a:cubicBezTo>
                <a:cubicBezTo>
                  <a:pt x="101" y="220"/>
                  <a:pt x="112" y="210"/>
                  <a:pt x="116" y="196"/>
                </a:cubicBezTo>
                <a:cubicBezTo>
                  <a:pt x="118" y="196"/>
                  <a:pt x="119" y="194"/>
                  <a:pt x="120" y="191"/>
                </a:cubicBezTo>
                <a:cubicBezTo>
                  <a:pt x="120" y="188"/>
                  <a:pt x="119" y="185"/>
                  <a:pt x="117" y="185"/>
                </a:cubicBezTo>
                <a:cubicBezTo>
                  <a:pt x="117" y="185"/>
                  <a:pt x="117" y="185"/>
                  <a:pt x="117" y="185"/>
                </a:cubicBezTo>
                <a:cubicBezTo>
                  <a:pt x="117" y="162"/>
                  <a:pt x="106" y="154"/>
                  <a:pt x="92" y="154"/>
                </a:cubicBezTo>
                <a:cubicBezTo>
                  <a:pt x="78" y="154"/>
                  <a:pt x="65" y="164"/>
                  <a:pt x="66" y="185"/>
                </a:cubicBezTo>
                <a:cubicBezTo>
                  <a:pt x="66" y="185"/>
                  <a:pt x="66" y="185"/>
                  <a:pt x="66" y="185"/>
                </a:cubicBezTo>
                <a:cubicBezTo>
                  <a:pt x="64" y="185"/>
                  <a:pt x="63" y="188"/>
                  <a:pt x="63" y="191"/>
                </a:cubicBezTo>
                <a:cubicBezTo>
                  <a:pt x="64" y="194"/>
                  <a:pt x="66" y="196"/>
                  <a:pt x="68" y="196"/>
                </a:cubicBezTo>
                <a:close/>
                <a:moveTo>
                  <a:pt x="111" y="224"/>
                </a:moveTo>
                <a:lnTo>
                  <a:pt x="98" y="249"/>
                </a:lnTo>
                <a:lnTo>
                  <a:pt x="96" y="233"/>
                </a:lnTo>
                <a:lnTo>
                  <a:pt x="99" y="230"/>
                </a:lnTo>
                <a:lnTo>
                  <a:pt x="91" y="230"/>
                </a:lnTo>
                <a:lnTo>
                  <a:pt x="84" y="230"/>
                </a:lnTo>
                <a:lnTo>
                  <a:pt x="87" y="233"/>
                </a:lnTo>
                <a:lnTo>
                  <a:pt x="85" y="249"/>
                </a:lnTo>
                <a:lnTo>
                  <a:pt x="73" y="224"/>
                </a:lnTo>
                <a:cubicBezTo>
                  <a:pt x="50" y="227"/>
                  <a:pt x="34" y="237"/>
                  <a:pt x="34" y="260"/>
                </a:cubicBezTo>
                <a:lnTo>
                  <a:pt x="149" y="260"/>
                </a:lnTo>
                <a:cubicBezTo>
                  <a:pt x="149" y="237"/>
                  <a:pt x="133" y="227"/>
                  <a:pt x="111" y="224"/>
                </a:cubicBezTo>
                <a:close/>
                <a:moveTo>
                  <a:pt x="298" y="249"/>
                </a:moveTo>
                <a:lnTo>
                  <a:pt x="296" y="233"/>
                </a:lnTo>
                <a:lnTo>
                  <a:pt x="299" y="230"/>
                </a:lnTo>
                <a:lnTo>
                  <a:pt x="292" y="230"/>
                </a:lnTo>
                <a:lnTo>
                  <a:pt x="285" y="230"/>
                </a:lnTo>
                <a:lnTo>
                  <a:pt x="288" y="233"/>
                </a:lnTo>
                <a:lnTo>
                  <a:pt x="286" y="249"/>
                </a:lnTo>
                <a:lnTo>
                  <a:pt x="273" y="224"/>
                </a:lnTo>
                <a:cubicBezTo>
                  <a:pt x="251" y="227"/>
                  <a:pt x="235" y="237"/>
                  <a:pt x="235" y="260"/>
                </a:cubicBezTo>
                <a:lnTo>
                  <a:pt x="349" y="260"/>
                </a:lnTo>
                <a:cubicBezTo>
                  <a:pt x="349" y="237"/>
                  <a:pt x="333" y="227"/>
                  <a:pt x="311" y="224"/>
                </a:cubicBezTo>
                <a:lnTo>
                  <a:pt x="298" y="249"/>
                </a:lnTo>
                <a:close/>
                <a:moveTo>
                  <a:pt x="132" y="308"/>
                </a:moveTo>
                <a:cubicBezTo>
                  <a:pt x="132" y="308"/>
                  <a:pt x="132" y="307"/>
                  <a:pt x="132" y="307"/>
                </a:cubicBezTo>
                <a:cubicBezTo>
                  <a:pt x="131" y="308"/>
                  <a:pt x="130" y="309"/>
                  <a:pt x="131" y="311"/>
                </a:cubicBezTo>
                <a:cubicBezTo>
                  <a:pt x="131" y="313"/>
                  <a:pt x="132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5" y="321"/>
                  <a:pt x="141" y="327"/>
                  <a:pt x="147" y="327"/>
                </a:cubicBezTo>
                <a:cubicBezTo>
                  <a:pt x="152" y="327"/>
                  <a:pt x="158" y="321"/>
                  <a:pt x="160" y="314"/>
                </a:cubicBezTo>
                <a:cubicBezTo>
                  <a:pt x="161" y="314"/>
                  <a:pt x="162" y="312"/>
                  <a:pt x="163" y="311"/>
                </a:cubicBezTo>
                <a:cubicBezTo>
                  <a:pt x="163" y="309"/>
                  <a:pt x="162" y="308"/>
                  <a:pt x="161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61" y="294"/>
                  <a:pt x="155" y="290"/>
                  <a:pt x="147" y="290"/>
                </a:cubicBezTo>
                <a:cubicBezTo>
                  <a:pt x="139" y="290"/>
                  <a:pt x="132" y="295"/>
                  <a:pt x="132" y="308"/>
                </a:cubicBezTo>
                <a:close/>
                <a:moveTo>
                  <a:pt x="268" y="196"/>
                </a:moveTo>
                <a:cubicBezTo>
                  <a:pt x="268" y="196"/>
                  <a:pt x="268" y="196"/>
                  <a:pt x="268" y="196"/>
                </a:cubicBezTo>
                <a:cubicBezTo>
                  <a:pt x="272" y="210"/>
                  <a:pt x="282" y="220"/>
                  <a:pt x="292" y="220"/>
                </a:cubicBezTo>
                <a:cubicBezTo>
                  <a:pt x="301" y="220"/>
                  <a:pt x="312" y="210"/>
                  <a:pt x="316" y="196"/>
                </a:cubicBezTo>
                <a:cubicBezTo>
                  <a:pt x="318" y="196"/>
                  <a:pt x="320" y="194"/>
                  <a:pt x="320" y="191"/>
                </a:cubicBezTo>
                <a:cubicBezTo>
                  <a:pt x="321" y="188"/>
                  <a:pt x="320" y="185"/>
                  <a:pt x="318" y="185"/>
                </a:cubicBezTo>
                <a:cubicBezTo>
                  <a:pt x="318" y="185"/>
                  <a:pt x="318" y="185"/>
                  <a:pt x="317" y="185"/>
                </a:cubicBezTo>
                <a:cubicBezTo>
                  <a:pt x="317" y="162"/>
                  <a:pt x="306" y="154"/>
                  <a:pt x="292" y="154"/>
                </a:cubicBezTo>
                <a:cubicBezTo>
                  <a:pt x="278" y="154"/>
                  <a:pt x="266" y="164"/>
                  <a:pt x="266" y="185"/>
                </a:cubicBezTo>
                <a:cubicBezTo>
                  <a:pt x="266" y="185"/>
                  <a:pt x="266" y="185"/>
                  <a:pt x="266" y="185"/>
                </a:cubicBezTo>
                <a:cubicBezTo>
                  <a:pt x="264" y="185"/>
                  <a:pt x="263" y="188"/>
                  <a:pt x="264" y="191"/>
                </a:cubicBezTo>
                <a:cubicBezTo>
                  <a:pt x="264" y="194"/>
                  <a:pt x="266" y="196"/>
                  <a:pt x="268" y="196"/>
                </a:cubicBezTo>
                <a:close/>
                <a:moveTo>
                  <a:pt x="248" y="307"/>
                </a:moveTo>
                <a:cubicBezTo>
                  <a:pt x="248" y="294"/>
                  <a:pt x="241" y="290"/>
                  <a:pt x="234" y="290"/>
                </a:cubicBezTo>
                <a:cubicBezTo>
                  <a:pt x="226" y="290"/>
                  <a:pt x="218" y="295"/>
                  <a:pt x="219" y="308"/>
                </a:cubicBezTo>
                <a:cubicBezTo>
                  <a:pt x="219" y="308"/>
                  <a:pt x="219" y="307"/>
                  <a:pt x="219" y="307"/>
                </a:cubicBezTo>
                <a:cubicBezTo>
                  <a:pt x="218" y="308"/>
                  <a:pt x="217" y="309"/>
                  <a:pt x="217" y="311"/>
                </a:cubicBezTo>
                <a:cubicBezTo>
                  <a:pt x="218" y="313"/>
                  <a:pt x="219" y="314"/>
                  <a:pt x="220" y="314"/>
                </a:cubicBezTo>
                <a:cubicBezTo>
                  <a:pt x="220" y="314"/>
                  <a:pt x="220" y="314"/>
                  <a:pt x="220" y="314"/>
                </a:cubicBezTo>
                <a:cubicBezTo>
                  <a:pt x="222" y="321"/>
                  <a:pt x="228" y="327"/>
                  <a:pt x="233" y="327"/>
                </a:cubicBezTo>
                <a:cubicBezTo>
                  <a:pt x="239" y="327"/>
                  <a:pt x="245" y="321"/>
                  <a:pt x="247" y="314"/>
                </a:cubicBezTo>
                <a:cubicBezTo>
                  <a:pt x="248" y="314"/>
                  <a:pt x="249" y="312"/>
                  <a:pt x="249" y="311"/>
                </a:cubicBezTo>
                <a:cubicBezTo>
                  <a:pt x="250" y="309"/>
                  <a:pt x="249" y="308"/>
                  <a:pt x="248" y="307"/>
                </a:cubicBezTo>
                <a:cubicBezTo>
                  <a:pt x="248" y="307"/>
                  <a:pt x="248" y="307"/>
                  <a:pt x="248" y="307"/>
                </a:cubicBezTo>
                <a:close/>
                <a:moveTo>
                  <a:pt x="333" y="308"/>
                </a:moveTo>
                <a:cubicBezTo>
                  <a:pt x="333" y="308"/>
                  <a:pt x="333" y="307"/>
                  <a:pt x="333" y="307"/>
                </a:cubicBezTo>
                <a:cubicBezTo>
                  <a:pt x="332" y="308"/>
                  <a:pt x="331" y="309"/>
                  <a:pt x="331" y="311"/>
                </a:cubicBezTo>
                <a:cubicBezTo>
                  <a:pt x="332" y="313"/>
                  <a:pt x="333" y="314"/>
                  <a:pt x="334" y="314"/>
                </a:cubicBezTo>
                <a:cubicBezTo>
                  <a:pt x="334" y="314"/>
                  <a:pt x="334" y="314"/>
                  <a:pt x="334" y="314"/>
                </a:cubicBezTo>
                <a:cubicBezTo>
                  <a:pt x="336" y="321"/>
                  <a:pt x="342" y="327"/>
                  <a:pt x="347" y="327"/>
                </a:cubicBezTo>
                <a:cubicBezTo>
                  <a:pt x="353" y="327"/>
                  <a:pt x="359" y="321"/>
                  <a:pt x="361" y="314"/>
                </a:cubicBezTo>
                <a:cubicBezTo>
                  <a:pt x="362" y="314"/>
                  <a:pt x="363" y="312"/>
                  <a:pt x="363" y="311"/>
                </a:cubicBezTo>
                <a:cubicBezTo>
                  <a:pt x="364" y="309"/>
                  <a:pt x="363" y="308"/>
                  <a:pt x="362" y="307"/>
                </a:cubicBezTo>
                <a:cubicBezTo>
                  <a:pt x="362" y="307"/>
                  <a:pt x="362" y="307"/>
                  <a:pt x="362" y="307"/>
                </a:cubicBezTo>
                <a:cubicBezTo>
                  <a:pt x="362" y="294"/>
                  <a:pt x="355" y="290"/>
                  <a:pt x="348" y="290"/>
                </a:cubicBezTo>
                <a:cubicBezTo>
                  <a:pt x="340" y="290"/>
                  <a:pt x="332" y="295"/>
                  <a:pt x="333" y="308"/>
                </a:cubicBezTo>
                <a:close/>
                <a:moveTo>
                  <a:pt x="322" y="315"/>
                </a:moveTo>
                <a:lnTo>
                  <a:pt x="293" y="298"/>
                </a:lnTo>
                <a:lnTo>
                  <a:pt x="293" y="271"/>
                </a:lnTo>
                <a:lnTo>
                  <a:pt x="288" y="271"/>
                </a:lnTo>
                <a:lnTo>
                  <a:pt x="288" y="298"/>
                </a:lnTo>
                <a:lnTo>
                  <a:pt x="258" y="315"/>
                </a:lnTo>
                <a:lnTo>
                  <a:pt x="261" y="319"/>
                </a:lnTo>
                <a:lnTo>
                  <a:pt x="290" y="302"/>
                </a:lnTo>
                <a:lnTo>
                  <a:pt x="320" y="319"/>
                </a:lnTo>
                <a:lnTo>
                  <a:pt x="322" y="315"/>
                </a:lnTo>
                <a:close/>
                <a:moveTo>
                  <a:pt x="248" y="198"/>
                </a:moveTo>
                <a:lnTo>
                  <a:pt x="196" y="168"/>
                </a:lnTo>
                <a:lnTo>
                  <a:pt x="196" y="120"/>
                </a:lnTo>
                <a:lnTo>
                  <a:pt x="187" y="120"/>
                </a:lnTo>
                <a:lnTo>
                  <a:pt x="187" y="168"/>
                </a:lnTo>
                <a:lnTo>
                  <a:pt x="136" y="198"/>
                </a:lnTo>
                <a:lnTo>
                  <a:pt x="140" y="206"/>
                </a:lnTo>
                <a:lnTo>
                  <a:pt x="192" y="176"/>
                </a:lnTo>
                <a:lnTo>
                  <a:pt x="243" y="206"/>
                </a:lnTo>
                <a:lnTo>
                  <a:pt x="248" y="198"/>
                </a:lnTo>
                <a:close/>
                <a:moveTo>
                  <a:pt x="244" y="330"/>
                </a:moveTo>
                <a:lnTo>
                  <a:pt x="237" y="344"/>
                </a:lnTo>
                <a:lnTo>
                  <a:pt x="236" y="335"/>
                </a:lnTo>
                <a:lnTo>
                  <a:pt x="238" y="333"/>
                </a:lnTo>
                <a:lnTo>
                  <a:pt x="233" y="333"/>
                </a:lnTo>
                <a:lnTo>
                  <a:pt x="229" y="333"/>
                </a:lnTo>
                <a:lnTo>
                  <a:pt x="231" y="335"/>
                </a:lnTo>
                <a:lnTo>
                  <a:pt x="230" y="344"/>
                </a:lnTo>
                <a:lnTo>
                  <a:pt x="223" y="330"/>
                </a:lnTo>
                <a:cubicBezTo>
                  <a:pt x="210" y="331"/>
                  <a:pt x="201" y="337"/>
                  <a:pt x="201" y="350"/>
                </a:cubicBezTo>
                <a:lnTo>
                  <a:pt x="266" y="350"/>
                </a:lnTo>
                <a:cubicBezTo>
                  <a:pt x="266" y="337"/>
                  <a:pt x="257" y="331"/>
                  <a:pt x="244" y="330"/>
                </a:cubicBezTo>
                <a:close/>
                <a:moveTo>
                  <a:pt x="358" y="330"/>
                </a:moveTo>
                <a:lnTo>
                  <a:pt x="351" y="344"/>
                </a:lnTo>
                <a:lnTo>
                  <a:pt x="350" y="335"/>
                </a:lnTo>
                <a:lnTo>
                  <a:pt x="352" y="333"/>
                </a:lnTo>
                <a:lnTo>
                  <a:pt x="347" y="333"/>
                </a:lnTo>
                <a:lnTo>
                  <a:pt x="343" y="333"/>
                </a:lnTo>
                <a:lnTo>
                  <a:pt x="345" y="335"/>
                </a:lnTo>
                <a:lnTo>
                  <a:pt x="344" y="344"/>
                </a:lnTo>
                <a:lnTo>
                  <a:pt x="337" y="330"/>
                </a:lnTo>
                <a:cubicBezTo>
                  <a:pt x="324" y="331"/>
                  <a:pt x="315" y="337"/>
                  <a:pt x="315" y="350"/>
                </a:cubicBezTo>
                <a:lnTo>
                  <a:pt x="380" y="350"/>
                </a:lnTo>
                <a:cubicBezTo>
                  <a:pt x="380" y="337"/>
                  <a:pt x="371" y="331"/>
                  <a:pt x="358" y="330"/>
                </a:cubicBezTo>
                <a:close/>
                <a:moveTo>
                  <a:pt x="122" y="315"/>
                </a:moveTo>
                <a:lnTo>
                  <a:pt x="92" y="298"/>
                </a:lnTo>
                <a:lnTo>
                  <a:pt x="92" y="271"/>
                </a:lnTo>
                <a:lnTo>
                  <a:pt x="87" y="271"/>
                </a:lnTo>
                <a:lnTo>
                  <a:pt x="87" y="298"/>
                </a:lnTo>
                <a:lnTo>
                  <a:pt x="58" y="315"/>
                </a:lnTo>
                <a:lnTo>
                  <a:pt x="60" y="319"/>
                </a:lnTo>
                <a:lnTo>
                  <a:pt x="90" y="302"/>
                </a:lnTo>
                <a:lnTo>
                  <a:pt x="119" y="319"/>
                </a:lnTo>
                <a:lnTo>
                  <a:pt x="122" y="315"/>
                </a:lnTo>
                <a:close/>
                <a:moveTo>
                  <a:pt x="43" y="330"/>
                </a:moveTo>
                <a:lnTo>
                  <a:pt x="36" y="344"/>
                </a:lnTo>
                <a:lnTo>
                  <a:pt x="35" y="335"/>
                </a:lnTo>
                <a:lnTo>
                  <a:pt x="37" y="333"/>
                </a:lnTo>
                <a:lnTo>
                  <a:pt x="32" y="333"/>
                </a:lnTo>
                <a:lnTo>
                  <a:pt x="28" y="333"/>
                </a:lnTo>
                <a:lnTo>
                  <a:pt x="30" y="335"/>
                </a:lnTo>
                <a:lnTo>
                  <a:pt x="29" y="344"/>
                </a:lnTo>
                <a:lnTo>
                  <a:pt x="22" y="330"/>
                </a:lnTo>
                <a:cubicBezTo>
                  <a:pt x="9" y="331"/>
                  <a:pt x="0" y="337"/>
                  <a:pt x="0" y="350"/>
                </a:cubicBezTo>
                <a:lnTo>
                  <a:pt x="65" y="350"/>
                </a:lnTo>
                <a:cubicBezTo>
                  <a:pt x="65" y="337"/>
                  <a:pt x="56" y="331"/>
                  <a:pt x="43" y="330"/>
                </a:cubicBezTo>
                <a:close/>
                <a:moveTo>
                  <a:pt x="19" y="314"/>
                </a:moveTo>
                <a:cubicBezTo>
                  <a:pt x="19" y="314"/>
                  <a:pt x="19" y="314"/>
                  <a:pt x="19" y="314"/>
                </a:cubicBezTo>
                <a:cubicBezTo>
                  <a:pt x="21" y="321"/>
                  <a:pt x="27" y="327"/>
                  <a:pt x="33" y="327"/>
                </a:cubicBezTo>
                <a:cubicBezTo>
                  <a:pt x="38" y="327"/>
                  <a:pt x="44" y="321"/>
                  <a:pt x="46" y="314"/>
                </a:cubicBezTo>
                <a:cubicBezTo>
                  <a:pt x="47" y="314"/>
                  <a:pt x="48" y="312"/>
                  <a:pt x="49" y="311"/>
                </a:cubicBezTo>
                <a:cubicBezTo>
                  <a:pt x="49" y="309"/>
                  <a:pt x="48" y="308"/>
                  <a:pt x="47" y="307"/>
                </a:cubicBezTo>
                <a:cubicBezTo>
                  <a:pt x="47" y="307"/>
                  <a:pt x="47" y="307"/>
                  <a:pt x="47" y="307"/>
                </a:cubicBezTo>
                <a:cubicBezTo>
                  <a:pt x="47" y="294"/>
                  <a:pt x="41" y="290"/>
                  <a:pt x="33" y="290"/>
                </a:cubicBezTo>
                <a:cubicBezTo>
                  <a:pt x="25" y="290"/>
                  <a:pt x="18" y="295"/>
                  <a:pt x="18" y="308"/>
                </a:cubicBezTo>
                <a:cubicBezTo>
                  <a:pt x="18" y="308"/>
                  <a:pt x="18" y="307"/>
                  <a:pt x="18" y="307"/>
                </a:cubicBezTo>
                <a:cubicBezTo>
                  <a:pt x="17" y="308"/>
                  <a:pt x="16" y="309"/>
                  <a:pt x="16" y="311"/>
                </a:cubicBezTo>
                <a:cubicBezTo>
                  <a:pt x="17" y="312"/>
                  <a:pt x="18" y="314"/>
                  <a:pt x="19" y="314"/>
                </a:cubicBezTo>
                <a:close/>
                <a:moveTo>
                  <a:pt x="157" y="330"/>
                </a:moveTo>
                <a:lnTo>
                  <a:pt x="150" y="344"/>
                </a:lnTo>
                <a:lnTo>
                  <a:pt x="149" y="335"/>
                </a:lnTo>
                <a:lnTo>
                  <a:pt x="151" y="333"/>
                </a:lnTo>
                <a:lnTo>
                  <a:pt x="146" y="333"/>
                </a:lnTo>
                <a:lnTo>
                  <a:pt x="142" y="333"/>
                </a:lnTo>
                <a:lnTo>
                  <a:pt x="144" y="335"/>
                </a:lnTo>
                <a:lnTo>
                  <a:pt x="143" y="344"/>
                </a:lnTo>
                <a:lnTo>
                  <a:pt x="136" y="330"/>
                </a:lnTo>
                <a:cubicBezTo>
                  <a:pt x="123" y="331"/>
                  <a:pt x="114" y="337"/>
                  <a:pt x="114" y="350"/>
                </a:cubicBezTo>
                <a:lnTo>
                  <a:pt x="179" y="350"/>
                </a:lnTo>
                <a:cubicBezTo>
                  <a:pt x="179" y="337"/>
                  <a:pt x="170" y="331"/>
                  <a:pt x="157" y="33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8" name="PA-组合 1">
            <a:extLst>
              <a:ext uri="{FF2B5EF4-FFF2-40B4-BE49-F238E27FC236}">
                <a16:creationId xmlns:a16="http://schemas.microsoft.com/office/drawing/2014/main" id="{A0154874-E3E6-4609-9403-7F44836D2C0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29" name="PA-等腰三角形 2">
              <a:extLst>
                <a:ext uri="{FF2B5EF4-FFF2-40B4-BE49-F238E27FC236}">
                  <a16:creationId xmlns:a16="http://schemas.microsoft.com/office/drawing/2014/main" id="{4A3CE48F-E4F9-4593-9F88-42409EB59E9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PA-等腰三角形 3">
              <a:extLst>
                <a:ext uri="{FF2B5EF4-FFF2-40B4-BE49-F238E27FC236}">
                  <a16:creationId xmlns:a16="http://schemas.microsoft.com/office/drawing/2014/main" id="{242E3697-DD6E-481E-98FE-E057AB419A7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PA-椭圆 4">
              <a:extLst>
                <a:ext uri="{FF2B5EF4-FFF2-40B4-BE49-F238E27FC236}">
                  <a16:creationId xmlns:a16="http://schemas.microsoft.com/office/drawing/2014/main" id="{C1FB06CE-F674-421E-B887-5D4D34F8C10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PA-椭圆 5">
              <a:extLst>
                <a:ext uri="{FF2B5EF4-FFF2-40B4-BE49-F238E27FC236}">
                  <a16:creationId xmlns:a16="http://schemas.microsoft.com/office/drawing/2014/main" id="{AFAFC5C1-17AE-48DA-A908-E7852FAD5D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PA-椭圆 6">
              <a:extLst>
                <a:ext uri="{FF2B5EF4-FFF2-40B4-BE49-F238E27FC236}">
                  <a16:creationId xmlns:a16="http://schemas.microsoft.com/office/drawing/2014/main" id="{B821CAC2-D29D-4423-864D-2E59A08F374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4" name="PA-直接连接符 7">
              <a:extLst>
                <a:ext uri="{FF2B5EF4-FFF2-40B4-BE49-F238E27FC236}">
                  <a16:creationId xmlns:a16="http://schemas.microsoft.com/office/drawing/2014/main" id="{DAEBE352-AAD3-45B5-920B-61B63B5D91B3}"/>
                </a:ext>
              </a:extLst>
            </p:cNvPr>
            <p:cNvCxnSpPr>
              <a:stCxn id="30" idx="0"/>
              <a:endCxn id="31" idx="4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A-直接连接符 8">
              <a:extLst>
                <a:ext uri="{FF2B5EF4-FFF2-40B4-BE49-F238E27FC236}">
                  <a16:creationId xmlns:a16="http://schemas.microsoft.com/office/drawing/2014/main" id="{E60F1FA3-3917-44BF-B87F-DD5C9B6AA68A}"/>
                </a:ext>
              </a:extLst>
            </p:cNvPr>
            <p:cNvCxnSpPr>
              <a:stCxn id="30" idx="2"/>
              <a:endCxn id="32" idx="7"/>
            </p:cNvCxnSpPr>
            <p:nvPr>
              <p:custDataLst>
                <p:tags r:id="rId11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A-直接连接符 9">
              <a:extLst>
                <a:ext uri="{FF2B5EF4-FFF2-40B4-BE49-F238E27FC236}">
                  <a16:creationId xmlns:a16="http://schemas.microsoft.com/office/drawing/2014/main" id="{8276D4FD-42C3-49B5-B2AC-78FD05A0D906}"/>
                </a:ext>
              </a:extLst>
            </p:cNvPr>
            <p:cNvCxnSpPr>
              <a:stCxn id="30" idx="4"/>
              <a:endCxn id="33" idx="1"/>
            </p:cNvCxnSpPr>
            <p:nvPr>
              <p:custDataLst>
                <p:tags r:id="rId12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A-文本框 10">
            <a:extLst>
              <a:ext uri="{FF2B5EF4-FFF2-40B4-BE49-F238E27FC236}">
                <a16:creationId xmlns:a16="http://schemas.microsoft.com/office/drawing/2014/main" id="{F224A323-BB2D-4979-8CC4-A1CD0E34678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2.1</a:t>
            </a:r>
          </a:p>
        </p:txBody>
      </p:sp>
      <p:cxnSp>
        <p:nvCxnSpPr>
          <p:cNvPr id="38" name="PA-直接连接符 12">
            <a:extLst>
              <a:ext uri="{FF2B5EF4-FFF2-40B4-BE49-F238E27FC236}">
                <a16:creationId xmlns:a16="http://schemas.microsoft.com/office/drawing/2014/main" id="{6B1C8768-CFA4-490C-99F7-6A412B26C70D}"/>
              </a:ext>
            </a:extLst>
          </p:cNvPr>
          <p:cNvCxnSpPr>
            <a:endCxn id="39" idx="4"/>
          </p:cNvCxnSpPr>
          <p:nvPr>
            <p:custDataLst>
              <p:tags r:id="rId14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PA-等腰三角形 15">
            <a:extLst>
              <a:ext uri="{FF2B5EF4-FFF2-40B4-BE49-F238E27FC236}">
                <a16:creationId xmlns:a16="http://schemas.microsoft.com/office/drawing/2014/main" id="{0271F283-834E-433F-90F6-2028344B8FB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PA-等腰三角形 17">
            <a:extLst>
              <a:ext uri="{FF2B5EF4-FFF2-40B4-BE49-F238E27FC236}">
                <a16:creationId xmlns:a16="http://schemas.microsoft.com/office/drawing/2014/main" id="{1CC8695F-326B-48F6-8E26-9AB3F7EF713D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PA-等腰三角形 18">
            <a:extLst>
              <a:ext uri="{FF2B5EF4-FFF2-40B4-BE49-F238E27FC236}">
                <a16:creationId xmlns:a16="http://schemas.microsoft.com/office/drawing/2014/main" id="{69D8AEE1-A04E-490F-8BC2-A7558CA53D6F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PA-等腰三角形 19">
            <a:extLst>
              <a:ext uri="{FF2B5EF4-FFF2-40B4-BE49-F238E27FC236}">
                <a16:creationId xmlns:a16="http://schemas.microsoft.com/office/drawing/2014/main" id="{5EA5D3B0-158F-4E7F-B706-6F40F68A7AC0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PA-文本框 21">
            <a:extLst>
              <a:ext uri="{FF2B5EF4-FFF2-40B4-BE49-F238E27FC236}">
                <a16:creationId xmlns:a16="http://schemas.microsoft.com/office/drawing/2014/main" id="{0B306D1C-F4BD-4A42-A586-E6B63FD82BC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040F0A-6235-469A-82AA-E3573B12AC6C}"/>
              </a:ext>
            </a:extLst>
          </p:cNvPr>
          <p:cNvSpPr/>
          <p:nvPr/>
        </p:nvSpPr>
        <p:spPr>
          <a:xfrm>
            <a:off x="6381550" y="1109662"/>
            <a:ext cx="2762450" cy="2924174"/>
          </a:xfrm>
          <a:prstGeom prst="rect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98D47E-A6A8-4570-A275-21884A0E845B}"/>
              </a:ext>
            </a:extLst>
          </p:cNvPr>
          <p:cNvSpPr/>
          <p:nvPr/>
        </p:nvSpPr>
        <p:spPr>
          <a:xfrm>
            <a:off x="6697489" y="2033543"/>
            <a:ext cx="213057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请在此处输入您的文字内容，请在此处输入您的文字内容，请在此处输入您的文字内容，请在此处输入您的文字内容，请在此处输入您的文字内容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34A3AE9-68F0-4A89-AE63-2B3E90C51C39}"/>
              </a:ext>
            </a:extLst>
          </p:cNvPr>
          <p:cNvSpPr/>
          <p:nvPr/>
        </p:nvSpPr>
        <p:spPr>
          <a:xfrm>
            <a:off x="7311371" y="1685670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1A0E6F26-087B-4CF4-8A2C-6FF067011377}"/>
              </a:ext>
            </a:extLst>
          </p:cNvPr>
          <p:cNvCxnSpPr/>
          <p:nvPr/>
        </p:nvCxnSpPr>
        <p:spPr>
          <a:xfrm>
            <a:off x="7316260" y="2033543"/>
            <a:ext cx="880533" cy="0"/>
          </a:xfrm>
          <a:prstGeom prst="line">
            <a:avLst/>
          </a:prstGeom>
          <a:ln w="22225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00B7EE5-8B5E-4C16-9800-E39663965C1F}"/>
              </a:ext>
            </a:extLst>
          </p:cNvPr>
          <p:cNvCxnSpPr/>
          <p:nvPr/>
        </p:nvCxnSpPr>
        <p:spPr>
          <a:xfrm>
            <a:off x="7611557" y="2033543"/>
            <a:ext cx="289938" cy="0"/>
          </a:xfrm>
          <a:prstGeom prst="line">
            <a:avLst/>
          </a:prstGeom>
          <a:ln w="5715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6808866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7"/>
      <p:bldP grpId="0" spid="39"/>
      <p:bldP grpId="0" spid="40"/>
      <p:bldP grpId="0" spid="41"/>
      <p:bldP grpId="0" spid="42"/>
      <p:bldP grpId="0" spid="43"/>
      <p:bldP grpId="0" spid="5"/>
      <p:bldP grpId="0" spid="24"/>
      <p:bldP grpId="0" spid="2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西装, 人员, 服装, 男士  已生成极高可信度的说明" id="3" name="图片 2">
            <a:extLst>
              <a:ext uri="{FF2B5EF4-FFF2-40B4-BE49-F238E27FC236}">
                <a16:creationId xmlns:a16="http://schemas.microsoft.com/office/drawing/2014/main" id="{5C9D88DF-EA6C-4242-92A0-16D2A5456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595" l="31898" r="31815" t="-1"/>
          <a:stretch>
            <a:fillRect/>
          </a:stretch>
        </p:blipFill>
        <p:spPr>
          <a:xfrm>
            <a:off x="1064454" y="1195152"/>
            <a:ext cx="1539046" cy="2216915"/>
          </a:xfrm>
          <a:prstGeom prst="rect">
            <a:avLst/>
          </a:prstGeom>
        </p:spPr>
      </p:pic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29881761-A881-4956-9676-63E213C6B5BE}"/>
              </a:ext>
            </a:extLst>
          </p:cNvPr>
          <p:cNvSpPr/>
          <p:nvPr/>
        </p:nvSpPr>
        <p:spPr>
          <a:xfrm flipH="1" rot="16200000">
            <a:off x="1327247" y="2147100"/>
            <a:ext cx="1013460" cy="1539046"/>
          </a:xfrm>
          <a:prstGeom prst="parallelogram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F199E73D-614D-4242-81BF-5D7216CA1C3A}"/>
              </a:ext>
            </a:extLst>
          </p:cNvPr>
          <p:cNvSpPr/>
          <p:nvPr/>
        </p:nvSpPr>
        <p:spPr>
          <a:xfrm>
            <a:off x="1064454" y="3122225"/>
            <a:ext cx="1539046" cy="1652245"/>
          </a:xfrm>
          <a:custGeom>
            <a:gdLst>
              <a:gd fmla="*/ 1539046 w 1539046" name="connsiteX0"/>
              <a:gd fmla="*/ 0 h 1623854" name="connsiteY0"/>
              <a:gd fmla="*/ 1539046 w 1539046" name="connsiteX1"/>
              <a:gd fmla="*/ 1623854 h 1623854" name="connsiteY1"/>
              <a:gd fmla="*/ 0 w 1539046" name="connsiteX2"/>
              <a:gd fmla="*/ 1623854 h 1623854" name="connsiteY2"/>
              <a:gd fmla="*/ 0 w 1539046" name="connsiteX3"/>
              <a:gd fmla="*/ 253365 h 16238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3854" w="1539046">
                <a:moveTo>
                  <a:pt x="1539046" y="0"/>
                </a:moveTo>
                <a:lnTo>
                  <a:pt x="1539046" y="1623854"/>
                </a:lnTo>
                <a:lnTo>
                  <a:pt x="0" y="1623854"/>
                </a:lnTo>
                <a:lnTo>
                  <a:pt x="0" y="253365"/>
                </a:ln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C4575C8-C6A2-4FC4-A3AA-EB8A64A2B8E8}"/>
              </a:ext>
            </a:extLst>
          </p:cNvPr>
          <p:cNvSpPr txBox="1"/>
          <p:nvPr/>
        </p:nvSpPr>
        <p:spPr>
          <a:xfrm>
            <a:off x="2069528" y="2499233"/>
            <a:ext cx="388620" cy="5729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输标题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378C0D-0303-4F16-AAD8-9169313FBEE9}"/>
              </a:ext>
            </a:extLst>
          </p:cNvPr>
          <p:cNvSpPr txBox="1"/>
          <p:nvPr/>
        </p:nvSpPr>
        <p:spPr>
          <a:xfrm>
            <a:off x="2295723" y="2722115"/>
            <a:ext cx="304800" cy="3849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 sz="800">
                <a:solidFill>
                  <a:srgbClr val="F8F8F8"/>
                </a:solidFill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输标题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9B9E97F-258A-41EF-8C85-89125E366A2E}"/>
              </a:ext>
            </a:extLst>
          </p:cNvPr>
          <p:cNvCxnSpPr/>
          <p:nvPr/>
        </p:nvCxnSpPr>
        <p:spPr>
          <a:xfrm>
            <a:off x="1126067" y="3483676"/>
            <a:ext cx="239183" cy="0"/>
          </a:xfrm>
          <a:prstGeom prst="line">
            <a:avLst/>
          </a:prstGeom>
          <a:ln w="254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63A2B99-8E21-4A44-A4A0-D55E8CF2DF00}"/>
              </a:ext>
            </a:extLst>
          </p:cNvPr>
          <p:cNvCxnSpPr/>
          <p:nvPr/>
        </p:nvCxnSpPr>
        <p:spPr>
          <a:xfrm>
            <a:off x="1126067" y="3492845"/>
            <a:ext cx="762000" cy="0"/>
          </a:xfrm>
          <a:prstGeom prst="line">
            <a:avLst/>
          </a:prstGeom>
          <a:ln w="12700">
            <a:solidFill>
              <a:srgbClr val="F8F8F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1F2E44FC-A706-44A5-AD47-8A18CE75DC76}"/>
              </a:ext>
            </a:extLst>
          </p:cNvPr>
          <p:cNvSpPr txBox="1"/>
          <p:nvPr/>
        </p:nvSpPr>
        <p:spPr>
          <a:xfrm>
            <a:off x="1064454" y="3590758"/>
            <a:ext cx="1539045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请在此处输入您的文字内容,请在此处输入您的文字内容,请在此处输入您的文字内容</a:t>
            </a:r>
          </a:p>
        </p:txBody>
      </p:sp>
      <p:pic>
        <p:nvPicPr>
          <p:cNvPr descr="图片包含 西装, 人员, 服装, 男士  已生成极高可信度的说明" id="33" name="图片 32">
            <a:extLst>
              <a:ext uri="{FF2B5EF4-FFF2-40B4-BE49-F238E27FC236}">
                <a16:creationId xmlns:a16="http://schemas.microsoft.com/office/drawing/2014/main" id="{3BCA9081-7F85-4815-9E94-04D6FEC3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595" l="31898" r="31815" t="-1"/>
          <a:stretch>
            <a:fillRect/>
          </a:stretch>
        </p:blipFill>
        <p:spPr>
          <a:xfrm>
            <a:off x="3006648" y="1195152"/>
            <a:ext cx="1539046" cy="2216915"/>
          </a:xfrm>
          <a:prstGeom prst="rect">
            <a:avLst/>
          </a:prstGeom>
        </p:spPr>
      </p:pic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5748D4D2-9ACD-45B9-95F0-EF0129A022BB}"/>
              </a:ext>
            </a:extLst>
          </p:cNvPr>
          <p:cNvSpPr/>
          <p:nvPr/>
        </p:nvSpPr>
        <p:spPr>
          <a:xfrm flipH="1" rot="16200000">
            <a:off x="3269441" y="2147100"/>
            <a:ext cx="1013460" cy="1539046"/>
          </a:xfrm>
          <a:prstGeom prst="parallelogram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B2273089-9B4E-4889-A8F2-8699825DAE68}"/>
              </a:ext>
            </a:extLst>
          </p:cNvPr>
          <p:cNvSpPr/>
          <p:nvPr/>
        </p:nvSpPr>
        <p:spPr>
          <a:xfrm>
            <a:off x="3006648" y="3122225"/>
            <a:ext cx="1539046" cy="1652245"/>
          </a:xfrm>
          <a:custGeom>
            <a:gdLst>
              <a:gd fmla="*/ 1539046 w 1539046" name="connsiteX0"/>
              <a:gd fmla="*/ 0 h 1623854" name="connsiteY0"/>
              <a:gd fmla="*/ 1539046 w 1539046" name="connsiteX1"/>
              <a:gd fmla="*/ 1623854 h 1623854" name="connsiteY1"/>
              <a:gd fmla="*/ 0 w 1539046" name="connsiteX2"/>
              <a:gd fmla="*/ 1623854 h 1623854" name="connsiteY2"/>
              <a:gd fmla="*/ 0 w 1539046" name="connsiteX3"/>
              <a:gd fmla="*/ 253365 h 16238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3854" w="1539046">
                <a:moveTo>
                  <a:pt x="1539046" y="0"/>
                </a:moveTo>
                <a:lnTo>
                  <a:pt x="1539046" y="1623854"/>
                </a:lnTo>
                <a:lnTo>
                  <a:pt x="0" y="1623854"/>
                </a:lnTo>
                <a:lnTo>
                  <a:pt x="0" y="253365"/>
                </a:ln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85ED060-3153-4CD0-8163-AF2DC3DD6923}"/>
              </a:ext>
            </a:extLst>
          </p:cNvPr>
          <p:cNvSpPr txBox="1"/>
          <p:nvPr/>
        </p:nvSpPr>
        <p:spPr>
          <a:xfrm>
            <a:off x="4011722" y="2499233"/>
            <a:ext cx="388620" cy="5729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输标题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7480424-D5F2-4CB5-BC5A-954AEE2E3B85}"/>
              </a:ext>
            </a:extLst>
          </p:cNvPr>
          <p:cNvSpPr txBox="1"/>
          <p:nvPr/>
        </p:nvSpPr>
        <p:spPr>
          <a:xfrm>
            <a:off x="4237917" y="2722115"/>
            <a:ext cx="304800" cy="3849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 sz="800">
                <a:solidFill>
                  <a:srgbClr val="F8F8F8"/>
                </a:solidFill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输标题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A224507-C3B7-4EB4-8382-BA27C9DC0BB3}"/>
              </a:ext>
            </a:extLst>
          </p:cNvPr>
          <p:cNvCxnSpPr/>
          <p:nvPr/>
        </p:nvCxnSpPr>
        <p:spPr>
          <a:xfrm>
            <a:off x="3068261" y="3483676"/>
            <a:ext cx="239183" cy="0"/>
          </a:xfrm>
          <a:prstGeom prst="line">
            <a:avLst/>
          </a:prstGeom>
          <a:ln w="254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F1419FD-3E22-4376-BFEB-CB27965F2CD1}"/>
              </a:ext>
            </a:extLst>
          </p:cNvPr>
          <p:cNvCxnSpPr/>
          <p:nvPr/>
        </p:nvCxnSpPr>
        <p:spPr>
          <a:xfrm>
            <a:off x="3068261" y="3492845"/>
            <a:ext cx="762000" cy="0"/>
          </a:xfrm>
          <a:prstGeom prst="line">
            <a:avLst/>
          </a:prstGeom>
          <a:ln w="12700">
            <a:solidFill>
              <a:srgbClr val="F8F8F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24B5913C-C598-4FAD-A5F7-1D35BF3C3A87}"/>
              </a:ext>
            </a:extLst>
          </p:cNvPr>
          <p:cNvSpPr txBox="1"/>
          <p:nvPr/>
        </p:nvSpPr>
        <p:spPr>
          <a:xfrm>
            <a:off x="3006649" y="3590758"/>
            <a:ext cx="1539045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请在此处输入您的文字内容,请在此处输入您的文字内容,请在此处输入您的文字内容</a:t>
            </a:r>
          </a:p>
        </p:txBody>
      </p:sp>
      <p:pic>
        <p:nvPicPr>
          <p:cNvPr descr="图片包含 西装, 人员, 服装, 男士  已生成极高可信度的说明" id="41" name="图片 40">
            <a:extLst>
              <a:ext uri="{FF2B5EF4-FFF2-40B4-BE49-F238E27FC236}">
                <a16:creationId xmlns:a16="http://schemas.microsoft.com/office/drawing/2014/main" id="{F26E42FA-41CD-4B97-AC3F-DE7D18264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595" l="31898" r="31815" t="-1"/>
          <a:stretch>
            <a:fillRect/>
          </a:stretch>
        </p:blipFill>
        <p:spPr>
          <a:xfrm>
            <a:off x="4948842" y="1195152"/>
            <a:ext cx="1539046" cy="2216915"/>
          </a:xfrm>
          <a:prstGeom prst="rect">
            <a:avLst/>
          </a:prstGeom>
        </p:spPr>
      </p:pic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2699EF76-E11E-4471-9187-945A1A4934CA}"/>
              </a:ext>
            </a:extLst>
          </p:cNvPr>
          <p:cNvSpPr/>
          <p:nvPr/>
        </p:nvSpPr>
        <p:spPr>
          <a:xfrm flipH="1" rot="16200000">
            <a:off x="5211635" y="2147100"/>
            <a:ext cx="1013460" cy="1539046"/>
          </a:xfrm>
          <a:prstGeom prst="parallelogram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59F6F451-1293-40EF-B2F3-5D17F93652E9}"/>
              </a:ext>
            </a:extLst>
          </p:cNvPr>
          <p:cNvSpPr/>
          <p:nvPr/>
        </p:nvSpPr>
        <p:spPr>
          <a:xfrm>
            <a:off x="4948842" y="3122225"/>
            <a:ext cx="1539046" cy="1652245"/>
          </a:xfrm>
          <a:custGeom>
            <a:gdLst>
              <a:gd fmla="*/ 1539046 w 1539046" name="connsiteX0"/>
              <a:gd fmla="*/ 0 h 1623854" name="connsiteY0"/>
              <a:gd fmla="*/ 1539046 w 1539046" name="connsiteX1"/>
              <a:gd fmla="*/ 1623854 h 1623854" name="connsiteY1"/>
              <a:gd fmla="*/ 0 w 1539046" name="connsiteX2"/>
              <a:gd fmla="*/ 1623854 h 1623854" name="connsiteY2"/>
              <a:gd fmla="*/ 0 w 1539046" name="connsiteX3"/>
              <a:gd fmla="*/ 253365 h 16238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3854" w="1539046">
                <a:moveTo>
                  <a:pt x="1539046" y="0"/>
                </a:moveTo>
                <a:lnTo>
                  <a:pt x="1539046" y="1623854"/>
                </a:lnTo>
                <a:lnTo>
                  <a:pt x="0" y="1623854"/>
                </a:lnTo>
                <a:lnTo>
                  <a:pt x="0" y="253365"/>
                </a:ln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54DD43A-815C-4FB3-9230-CC21BEC3A9F8}"/>
              </a:ext>
            </a:extLst>
          </p:cNvPr>
          <p:cNvSpPr txBox="1"/>
          <p:nvPr/>
        </p:nvSpPr>
        <p:spPr>
          <a:xfrm>
            <a:off x="5953916" y="2499233"/>
            <a:ext cx="388620" cy="5729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输标题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9B31607-D3A8-4A1A-9AC5-F69C0A810377}"/>
              </a:ext>
            </a:extLst>
          </p:cNvPr>
          <p:cNvSpPr txBox="1"/>
          <p:nvPr/>
        </p:nvSpPr>
        <p:spPr>
          <a:xfrm>
            <a:off x="6180111" y="2722115"/>
            <a:ext cx="304800" cy="3849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 sz="800">
                <a:solidFill>
                  <a:srgbClr val="F8F8F8"/>
                </a:solidFill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输标题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4933B4D-16BD-4F46-87FF-53A23CEC387A}"/>
              </a:ext>
            </a:extLst>
          </p:cNvPr>
          <p:cNvCxnSpPr/>
          <p:nvPr/>
        </p:nvCxnSpPr>
        <p:spPr>
          <a:xfrm>
            <a:off x="5010455" y="3483676"/>
            <a:ext cx="239183" cy="0"/>
          </a:xfrm>
          <a:prstGeom prst="line">
            <a:avLst/>
          </a:prstGeom>
          <a:ln w="254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1446102-050C-4F86-A83E-4BDE99A46770}"/>
              </a:ext>
            </a:extLst>
          </p:cNvPr>
          <p:cNvCxnSpPr/>
          <p:nvPr/>
        </p:nvCxnSpPr>
        <p:spPr>
          <a:xfrm>
            <a:off x="5010455" y="3492845"/>
            <a:ext cx="762000" cy="0"/>
          </a:xfrm>
          <a:prstGeom prst="line">
            <a:avLst/>
          </a:prstGeom>
          <a:ln w="12700">
            <a:solidFill>
              <a:srgbClr val="F8F8F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2FBF2F16-4286-41CE-81B1-5A6A388784C2}"/>
              </a:ext>
            </a:extLst>
          </p:cNvPr>
          <p:cNvSpPr txBox="1"/>
          <p:nvPr/>
        </p:nvSpPr>
        <p:spPr>
          <a:xfrm>
            <a:off x="4948842" y="3590758"/>
            <a:ext cx="1539045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请在此处输入您的文字内容,请在此处输入您的文字内容,请在此处输入您的文字内容</a:t>
            </a:r>
          </a:p>
        </p:txBody>
      </p:sp>
      <p:pic>
        <p:nvPicPr>
          <p:cNvPr descr="图片包含 西装, 人员, 服装, 男士  已生成极高可信度的说明" id="49" name="图片 48">
            <a:extLst>
              <a:ext uri="{FF2B5EF4-FFF2-40B4-BE49-F238E27FC236}">
                <a16:creationId xmlns:a16="http://schemas.microsoft.com/office/drawing/2014/main" id="{572B00DE-3BF7-47A8-B2E2-2EBB92249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595" l="31898" r="31815" t="-1"/>
          <a:stretch>
            <a:fillRect/>
          </a:stretch>
        </p:blipFill>
        <p:spPr>
          <a:xfrm>
            <a:off x="6891036" y="1195152"/>
            <a:ext cx="1539046" cy="2216915"/>
          </a:xfrm>
          <a:prstGeom prst="rect">
            <a:avLst/>
          </a:prstGeom>
        </p:spPr>
      </p:pic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2FB4D519-3949-475F-B845-7CF83EFFE5F5}"/>
              </a:ext>
            </a:extLst>
          </p:cNvPr>
          <p:cNvSpPr/>
          <p:nvPr/>
        </p:nvSpPr>
        <p:spPr>
          <a:xfrm flipH="1" rot="16200000">
            <a:off x="7153829" y="2147100"/>
            <a:ext cx="1013460" cy="1539046"/>
          </a:xfrm>
          <a:prstGeom prst="parallelogram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F54F331B-5F51-4FBF-B226-AB90D71CEE00}"/>
              </a:ext>
            </a:extLst>
          </p:cNvPr>
          <p:cNvSpPr/>
          <p:nvPr/>
        </p:nvSpPr>
        <p:spPr>
          <a:xfrm>
            <a:off x="6891036" y="3122225"/>
            <a:ext cx="1539046" cy="1652245"/>
          </a:xfrm>
          <a:custGeom>
            <a:gdLst>
              <a:gd fmla="*/ 1539046 w 1539046" name="connsiteX0"/>
              <a:gd fmla="*/ 0 h 1623854" name="connsiteY0"/>
              <a:gd fmla="*/ 1539046 w 1539046" name="connsiteX1"/>
              <a:gd fmla="*/ 1623854 h 1623854" name="connsiteY1"/>
              <a:gd fmla="*/ 0 w 1539046" name="connsiteX2"/>
              <a:gd fmla="*/ 1623854 h 1623854" name="connsiteY2"/>
              <a:gd fmla="*/ 0 w 1539046" name="connsiteX3"/>
              <a:gd fmla="*/ 253365 h 162385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23854" w="1539046">
                <a:moveTo>
                  <a:pt x="1539046" y="0"/>
                </a:moveTo>
                <a:lnTo>
                  <a:pt x="1539046" y="1623854"/>
                </a:lnTo>
                <a:lnTo>
                  <a:pt x="0" y="1623854"/>
                </a:lnTo>
                <a:lnTo>
                  <a:pt x="0" y="253365"/>
                </a:ln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ABB3110-A2A0-4083-92E0-82C81A123B4E}"/>
              </a:ext>
            </a:extLst>
          </p:cNvPr>
          <p:cNvSpPr txBox="1"/>
          <p:nvPr/>
        </p:nvSpPr>
        <p:spPr>
          <a:xfrm>
            <a:off x="7896110" y="2499233"/>
            <a:ext cx="388620" cy="5729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输标题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CA5B64-C209-4A95-BDEF-CDEC111E2D86}"/>
              </a:ext>
            </a:extLst>
          </p:cNvPr>
          <p:cNvSpPr txBox="1"/>
          <p:nvPr/>
        </p:nvSpPr>
        <p:spPr>
          <a:xfrm>
            <a:off x="8122306" y="2722115"/>
            <a:ext cx="304800" cy="3849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lang="zh-CN" sz="800">
                <a:solidFill>
                  <a:srgbClr val="F8F8F8"/>
                </a:solidFill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输标题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DC4E51D-2D3C-4E2A-BF86-0A66797102C5}"/>
              </a:ext>
            </a:extLst>
          </p:cNvPr>
          <p:cNvCxnSpPr/>
          <p:nvPr/>
        </p:nvCxnSpPr>
        <p:spPr>
          <a:xfrm>
            <a:off x="6952649" y="3483676"/>
            <a:ext cx="239183" cy="0"/>
          </a:xfrm>
          <a:prstGeom prst="line">
            <a:avLst/>
          </a:prstGeom>
          <a:ln w="254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F12F7C8-770A-4D16-9EE3-99E851FE8A1A}"/>
              </a:ext>
            </a:extLst>
          </p:cNvPr>
          <p:cNvCxnSpPr/>
          <p:nvPr/>
        </p:nvCxnSpPr>
        <p:spPr>
          <a:xfrm>
            <a:off x="6952649" y="3492845"/>
            <a:ext cx="762000" cy="0"/>
          </a:xfrm>
          <a:prstGeom prst="line">
            <a:avLst/>
          </a:prstGeom>
          <a:ln w="12700">
            <a:solidFill>
              <a:srgbClr val="F8F8F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F6CB3C74-439D-446E-96D7-54D2E0835557}"/>
              </a:ext>
            </a:extLst>
          </p:cNvPr>
          <p:cNvSpPr txBox="1"/>
          <p:nvPr/>
        </p:nvSpPr>
        <p:spPr>
          <a:xfrm>
            <a:off x="6891037" y="3590758"/>
            <a:ext cx="1539045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请在此处输入您的文字内容,请在此处输入您的文字内容,请在此处输入您的文字内容</a:t>
            </a:r>
          </a:p>
        </p:txBody>
      </p:sp>
      <p:grpSp>
        <p:nvGrpSpPr>
          <p:cNvPr id="57" name="PA-组合 1">
            <a:extLst>
              <a:ext uri="{FF2B5EF4-FFF2-40B4-BE49-F238E27FC236}">
                <a16:creationId xmlns:a16="http://schemas.microsoft.com/office/drawing/2014/main" id="{F5590887-BE1F-4A55-93E5-2D0A066EA01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58" name="PA-等腰三角形 2">
              <a:extLst>
                <a:ext uri="{FF2B5EF4-FFF2-40B4-BE49-F238E27FC236}">
                  <a16:creationId xmlns:a16="http://schemas.microsoft.com/office/drawing/2014/main" id="{5D4FDB7B-F732-4CB5-BA57-9EE574578B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PA-等腰三角形 3">
              <a:extLst>
                <a:ext uri="{FF2B5EF4-FFF2-40B4-BE49-F238E27FC236}">
                  <a16:creationId xmlns:a16="http://schemas.microsoft.com/office/drawing/2014/main" id="{80E8C011-CEF3-4634-8F2D-698C61E65E1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PA-椭圆 4">
              <a:extLst>
                <a:ext uri="{FF2B5EF4-FFF2-40B4-BE49-F238E27FC236}">
                  <a16:creationId xmlns:a16="http://schemas.microsoft.com/office/drawing/2014/main" id="{9F5C130D-2D48-418B-8577-6FCBFE0763F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PA-椭圆 5">
              <a:extLst>
                <a:ext uri="{FF2B5EF4-FFF2-40B4-BE49-F238E27FC236}">
                  <a16:creationId xmlns:a16="http://schemas.microsoft.com/office/drawing/2014/main" id="{2577FB8F-37A8-4839-BC4E-EA190428AC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PA-椭圆 6">
              <a:extLst>
                <a:ext uri="{FF2B5EF4-FFF2-40B4-BE49-F238E27FC236}">
                  <a16:creationId xmlns:a16="http://schemas.microsoft.com/office/drawing/2014/main" id="{8F3D6949-5401-4E2C-8E19-26C226D4BE3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3" name="PA-直接连接符 7">
              <a:extLst>
                <a:ext uri="{FF2B5EF4-FFF2-40B4-BE49-F238E27FC236}">
                  <a16:creationId xmlns:a16="http://schemas.microsoft.com/office/drawing/2014/main" id="{3A4F2070-FFD7-4228-85EE-A03925261072}"/>
                </a:ext>
              </a:extLst>
            </p:cNvPr>
            <p:cNvCxnSpPr>
              <a:stCxn id="59" idx="0"/>
              <a:endCxn id="60" idx="4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A-直接连接符 8">
              <a:extLst>
                <a:ext uri="{FF2B5EF4-FFF2-40B4-BE49-F238E27FC236}">
                  <a16:creationId xmlns:a16="http://schemas.microsoft.com/office/drawing/2014/main" id="{31998090-BA0C-4C0D-884C-EB5D77A32029}"/>
                </a:ext>
              </a:extLst>
            </p:cNvPr>
            <p:cNvCxnSpPr>
              <a:stCxn id="59" idx="2"/>
              <a:endCxn id="61" idx="7"/>
            </p:cNvCxnSpPr>
            <p:nvPr>
              <p:custDataLst>
                <p:tags r:id="rId11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A-直接连接符 9">
              <a:extLst>
                <a:ext uri="{FF2B5EF4-FFF2-40B4-BE49-F238E27FC236}">
                  <a16:creationId xmlns:a16="http://schemas.microsoft.com/office/drawing/2014/main" id="{46602356-71FC-43DA-A749-6E80DEA3EDD6}"/>
                </a:ext>
              </a:extLst>
            </p:cNvPr>
            <p:cNvCxnSpPr>
              <a:stCxn id="59" idx="4"/>
              <a:endCxn id="62" idx="1"/>
            </p:cNvCxnSpPr>
            <p:nvPr>
              <p:custDataLst>
                <p:tags r:id="rId12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PA-文本框 10">
            <a:extLst>
              <a:ext uri="{FF2B5EF4-FFF2-40B4-BE49-F238E27FC236}">
                <a16:creationId xmlns:a16="http://schemas.microsoft.com/office/drawing/2014/main" id="{F0695CB3-CBA4-4857-8208-7303F92F4DC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2.2</a:t>
            </a:r>
          </a:p>
        </p:txBody>
      </p:sp>
      <p:cxnSp>
        <p:nvCxnSpPr>
          <p:cNvPr id="67" name="PA-直接连接符 12">
            <a:extLst>
              <a:ext uri="{FF2B5EF4-FFF2-40B4-BE49-F238E27FC236}">
                <a16:creationId xmlns:a16="http://schemas.microsoft.com/office/drawing/2014/main" id="{7842914F-629D-4E03-B906-47E591C038DE}"/>
              </a:ext>
            </a:extLst>
          </p:cNvPr>
          <p:cNvCxnSpPr>
            <a:endCxn id="68" idx="4"/>
          </p:cNvCxnSpPr>
          <p:nvPr>
            <p:custDataLst>
              <p:tags r:id="rId14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PA-等腰三角形 15">
            <a:extLst>
              <a:ext uri="{FF2B5EF4-FFF2-40B4-BE49-F238E27FC236}">
                <a16:creationId xmlns:a16="http://schemas.microsoft.com/office/drawing/2014/main" id="{7A20BE11-3C24-47BD-96F4-3817FE1129B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PA-等腰三角形 17">
            <a:extLst>
              <a:ext uri="{FF2B5EF4-FFF2-40B4-BE49-F238E27FC236}">
                <a16:creationId xmlns:a16="http://schemas.microsoft.com/office/drawing/2014/main" id="{93FC974D-C1CC-4D30-8A58-09C04DF6E8CA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PA-等腰三角形 18">
            <a:extLst>
              <a:ext uri="{FF2B5EF4-FFF2-40B4-BE49-F238E27FC236}">
                <a16:creationId xmlns:a16="http://schemas.microsoft.com/office/drawing/2014/main" id="{E94C2639-A7FF-4F46-93DF-074C315E3F17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PA-等腰三角形 19">
            <a:extLst>
              <a:ext uri="{FF2B5EF4-FFF2-40B4-BE49-F238E27FC236}">
                <a16:creationId xmlns:a16="http://schemas.microsoft.com/office/drawing/2014/main" id="{A03D1DCC-097E-4248-A989-B49E12B6B51D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PA-文本框 21">
            <a:extLst>
              <a:ext uri="{FF2B5EF4-FFF2-40B4-BE49-F238E27FC236}">
                <a16:creationId xmlns:a16="http://schemas.microsoft.com/office/drawing/2014/main" id="{16013FA9-1352-47C4-94E1-5AF11BA13F3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9081723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5"/>
      <p:bldP grpId="0" spid="26"/>
      <p:bldP grpId="0" spid="27"/>
      <p:bldP grpId="0" spid="32"/>
      <p:bldP grpId="0" spid="34"/>
      <p:bldP grpId="0" spid="35"/>
      <p:bldP grpId="0" spid="36"/>
      <p:bldP grpId="0" spid="37"/>
      <p:bldP grpId="0" spid="40"/>
      <p:bldP grpId="0" spid="42"/>
      <p:bldP grpId="0" spid="43"/>
      <p:bldP grpId="0" spid="44"/>
      <p:bldP grpId="0" spid="45"/>
      <p:bldP grpId="0" spid="48"/>
      <p:bldP grpId="0" spid="50"/>
      <p:bldP grpId="0" spid="51"/>
      <p:bldP grpId="0" spid="52"/>
      <p:bldP grpId="0" spid="53"/>
      <p:bldP grpId="0" spid="56"/>
      <p:bldP grpId="0" spid="66"/>
      <p:bldP grpId="0" spid="68"/>
      <p:bldP grpId="0" spid="69"/>
      <p:bldP grpId="0" spid="70"/>
      <p:bldP grpId="0" spid="71"/>
      <p:bldP grpId="0" spid="7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户外, 天空, 建筑物  已生成极高可信度的说明" id="23" name="图片 22">
            <a:extLst>
              <a:ext uri="{FF2B5EF4-FFF2-40B4-BE49-F238E27FC236}">
                <a16:creationId xmlns:a16="http://schemas.microsoft.com/office/drawing/2014/main" id="{7AF1F320-4425-4356-9AA0-0DE66EF0E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32026"/>
          <a:stretch>
            <a:fillRect/>
          </a:stretch>
        </p:blipFill>
        <p:spPr>
          <a:xfrm>
            <a:off x="5253169" y="1923744"/>
            <a:ext cx="3890831" cy="3219756"/>
          </a:xfrm>
          <a:prstGeom prst="rect">
            <a:avLst/>
          </a:prstGeom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29D8C37-DCDC-4B92-80CF-D5CF27DAE0F5}"/>
              </a:ext>
            </a:extLst>
          </p:cNvPr>
          <p:cNvSpPr/>
          <p:nvPr/>
        </p:nvSpPr>
        <p:spPr>
          <a:xfrm>
            <a:off x="1231288" y="1073866"/>
            <a:ext cx="1451833" cy="98959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C65EAA-D10D-4E84-931C-1FA90351585F}"/>
              </a:ext>
            </a:extLst>
          </p:cNvPr>
          <p:cNvSpPr/>
          <p:nvPr/>
        </p:nvSpPr>
        <p:spPr>
          <a:xfrm>
            <a:off x="1231288" y="2190250"/>
            <a:ext cx="1451833" cy="98959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C88F912-0F1C-454A-97BC-AFD072254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2196" y="3306635"/>
            <a:ext cx="1450016" cy="986986"/>
          </a:xfrm>
          <a:prstGeom prst="rect">
            <a:avLst/>
          </a:prstGeom>
          <a:effectLst/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675AF153-85BF-4990-9590-D2869A62B049}"/>
              </a:ext>
            </a:extLst>
          </p:cNvPr>
          <p:cNvSpPr/>
          <p:nvPr/>
        </p:nvSpPr>
        <p:spPr>
          <a:xfrm>
            <a:off x="2733191" y="1073865"/>
            <a:ext cx="119615" cy="986986"/>
          </a:xfrm>
          <a:prstGeom prst="rect">
            <a:avLst/>
          </a:prstGeom>
          <a:solidFill>
            <a:srgbClr val="DB4527"/>
          </a:solidFill>
          <a:ln>
            <a:noFill/>
          </a:ln>
          <a:effectLst>
            <a:outerShdw algn="tl" blurRad="381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B9195E-9928-42D5-8F8C-27F755FD4A5A}"/>
              </a:ext>
            </a:extLst>
          </p:cNvPr>
          <p:cNvSpPr/>
          <p:nvPr/>
        </p:nvSpPr>
        <p:spPr>
          <a:xfrm>
            <a:off x="2733191" y="2190398"/>
            <a:ext cx="119615" cy="991849"/>
          </a:xfrm>
          <a:prstGeom prst="rect">
            <a:avLst/>
          </a:prstGeom>
          <a:solidFill>
            <a:srgbClr val="DB4527"/>
          </a:solidFill>
          <a:ln>
            <a:noFill/>
          </a:ln>
          <a:effectLst>
            <a:outerShdw algn="tl" blurRad="381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9785F4A-BF9C-46BF-A7FD-00EE202D00C9}"/>
              </a:ext>
            </a:extLst>
          </p:cNvPr>
          <p:cNvSpPr/>
          <p:nvPr/>
        </p:nvSpPr>
        <p:spPr>
          <a:xfrm>
            <a:off x="2733191" y="3306451"/>
            <a:ext cx="119615" cy="986986"/>
          </a:xfrm>
          <a:prstGeom prst="rect">
            <a:avLst/>
          </a:prstGeom>
          <a:solidFill>
            <a:srgbClr val="DB4527"/>
          </a:solidFill>
          <a:ln>
            <a:noFill/>
          </a:ln>
          <a:effectLst>
            <a:outerShdw algn="tl" blurRad="381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1CA2D24-5340-414B-AB55-3516D3EA5DEC}"/>
              </a:ext>
            </a:extLst>
          </p:cNvPr>
          <p:cNvSpPr/>
          <p:nvPr/>
        </p:nvSpPr>
        <p:spPr>
          <a:xfrm>
            <a:off x="2902876" y="106825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E9617B-7D7E-42FC-ADC3-BFD65982DA2C}"/>
              </a:ext>
            </a:extLst>
          </p:cNvPr>
          <p:cNvSpPr/>
          <p:nvPr/>
        </p:nvSpPr>
        <p:spPr>
          <a:xfrm>
            <a:off x="2902876" y="1352069"/>
            <a:ext cx="38571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B9B6B8E-E937-4053-8B47-E43734E1DE01}"/>
              </a:ext>
            </a:extLst>
          </p:cNvPr>
          <p:cNvSpPr/>
          <p:nvPr/>
        </p:nvSpPr>
        <p:spPr>
          <a:xfrm>
            <a:off x="2902876" y="2191762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672F451-68C6-41DB-A8B8-B8990625E733}"/>
              </a:ext>
            </a:extLst>
          </p:cNvPr>
          <p:cNvSpPr/>
          <p:nvPr/>
        </p:nvSpPr>
        <p:spPr>
          <a:xfrm>
            <a:off x="2902876" y="2487556"/>
            <a:ext cx="38571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3BEA5C6-0F8C-498A-8683-E8C1F0C08068}"/>
              </a:ext>
            </a:extLst>
          </p:cNvPr>
          <p:cNvSpPr/>
          <p:nvPr/>
        </p:nvSpPr>
        <p:spPr>
          <a:xfrm>
            <a:off x="2902876" y="3312890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0DB8B72-C91C-4732-83D3-4983B4F698AB}"/>
              </a:ext>
            </a:extLst>
          </p:cNvPr>
          <p:cNvSpPr/>
          <p:nvPr/>
        </p:nvSpPr>
        <p:spPr>
          <a:xfrm>
            <a:off x="2902876" y="3620668"/>
            <a:ext cx="38571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</a:t>
            </a:r>
          </a:p>
        </p:txBody>
      </p:sp>
      <p:grpSp>
        <p:nvGrpSpPr>
          <p:cNvPr id="32" name="PA-组合 1">
            <a:extLst>
              <a:ext uri="{FF2B5EF4-FFF2-40B4-BE49-F238E27FC236}">
                <a16:creationId xmlns:a16="http://schemas.microsoft.com/office/drawing/2014/main" id="{08BD52B4-F1E5-4FDB-8530-5238E71950A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9" name="PA-等腰三角形 2">
              <a:extLst>
                <a:ext uri="{FF2B5EF4-FFF2-40B4-BE49-F238E27FC236}">
                  <a16:creationId xmlns:a16="http://schemas.microsoft.com/office/drawing/2014/main" id="{B663876B-1D60-427C-A040-E027DCB7159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PA-等腰三角形 3">
              <a:extLst>
                <a:ext uri="{FF2B5EF4-FFF2-40B4-BE49-F238E27FC236}">
                  <a16:creationId xmlns:a16="http://schemas.microsoft.com/office/drawing/2014/main" id="{20EC29CE-601D-484E-A4A3-72EA5FDA0CC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PA-椭圆 4">
              <a:extLst>
                <a:ext uri="{FF2B5EF4-FFF2-40B4-BE49-F238E27FC236}">
                  <a16:creationId xmlns:a16="http://schemas.microsoft.com/office/drawing/2014/main" id="{1B9A72C3-D18A-4DDC-B711-93CC8A6C919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PA-椭圆 5">
              <a:extLst>
                <a:ext uri="{FF2B5EF4-FFF2-40B4-BE49-F238E27FC236}">
                  <a16:creationId xmlns:a16="http://schemas.microsoft.com/office/drawing/2014/main" id="{0E0DCC41-6E40-40FA-988D-F7F415EB57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PA-椭圆 6">
              <a:extLst>
                <a:ext uri="{FF2B5EF4-FFF2-40B4-BE49-F238E27FC236}">
                  <a16:creationId xmlns:a16="http://schemas.microsoft.com/office/drawing/2014/main" id="{7977B9B5-25C9-4DEB-B602-3DD6E075019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4" name="PA-直接连接符 7">
              <a:extLst>
                <a:ext uri="{FF2B5EF4-FFF2-40B4-BE49-F238E27FC236}">
                  <a16:creationId xmlns:a16="http://schemas.microsoft.com/office/drawing/2014/main" id="{25939A84-33A8-4D18-81F8-60A3FEE703B7}"/>
                </a:ext>
              </a:extLst>
            </p:cNvPr>
            <p:cNvCxnSpPr>
              <a:stCxn id="40" idx="0"/>
              <a:endCxn id="41" idx="4"/>
            </p:cNvCxnSpPr>
            <p:nvPr>
              <p:custDataLst>
                <p:tags r:id="rId13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A-直接连接符 8">
              <a:extLst>
                <a:ext uri="{FF2B5EF4-FFF2-40B4-BE49-F238E27FC236}">
                  <a16:creationId xmlns:a16="http://schemas.microsoft.com/office/drawing/2014/main" id="{1F431FD9-DDF8-4CFA-87B5-05DDD9A51619}"/>
                </a:ext>
              </a:extLst>
            </p:cNvPr>
            <p:cNvCxnSpPr>
              <a:stCxn id="40" idx="2"/>
              <a:endCxn id="42" idx="7"/>
            </p:cNvCxnSpPr>
            <p:nvPr>
              <p:custDataLst>
                <p:tags r:id="rId14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A-直接连接符 9">
              <a:extLst>
                <a:ext uri="{FF2B5EF4-FFF2-40B4-BE49-F238E27FC236}">
                  <a16:creationId xmlns:a16="http://schemas.microsoft.com/office/drawing/2014/main" id="{2EE274A4-BDBF-49B5-8FB1-BDB9C2AD21D3}"/>
                </a:ext>
              </a:extLst>
            </p:cNvPr>
            <p:cNvCxnSpPr>
              <a:stCxn id="40" idx="4"/>
              <a:endCxn id="43" idx="1"/>
            </p:cNvCxnSpPr>
            <p:nvPr>
              <p:custDataLst>
                <p:tags r:id="rId15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A-文本框 10">
            <a:extLst>
              <a:ext uri="{FF2B5EF4-FFF2-40B4-BE49-F238E27FC236}">
                <a16:creationId xmlns:a16="http://schemas.microsoft.com/office/drawing/2014/main" id="{250E4E22-7DB1-49DD-8894-843E345C0C0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2.3</a:t>
            </a:r>
          </a:p>
        </p:txBody>
      </p:sp>
      <p:cxnSp>
        <p:nvCxnSpPr>
          <p:cNvPr id="48" name="PA-直接连接符 12">
            <a:extLst>
              <a:ext uri="{FF2B5EF4-FFF2-40B4-BE49-F238E27FC236}">
                <a16:creationId xmlns:a16="http://schemas.microsoft.com/office/drawing/2014/main" id="{955508C8-F7BD-4FDA-A83B-3BF8E37ED605}"/>
              </a:ext>
            </a:extLst>
          </p:cNvPr>
          <p:cNvCxnSpPr>
            <a:endCxn id="49" idx="4"/>
          </p:cNvCxnSpPr>
          <p:nvPr>
            <p:custDataLst>
              <p:tags r:id="rId17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A-等腰三角形 15">
            <a:extLst>
              <a:ext uri="{FF2B5EF4-FFF2-40B4-BE49-F238E27FC236}">
                <a16:creationId xmlns:a16="http://schemas.microsoft.com/office/drawing/2014/main" id="{96E8BCA7-D8A7-4E07-88C4-A4C9E070481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PA-等腰三角形 17">
            <a:extLst>
              <a:ext uri="{FF2B5EF4-FFF2-40B4-BE49-F238E27FC236}">
                <a16:creationId xmlns:a16="http://schemas.microsoft.com/office/drawing/2014/main" id="{CF0C7AB5-14A1-4696-A36F-F028EEED6A94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PA-等腰三角形 18">
            <a:extLst>
              <a:ext uri="{FF2B5EF4-FFF2-40B4-BE49-F238E27FC236}">
                <a16:creationId xmlns:a16="http://schemas.microsoft.com/office/drawing/2014/main" id="{06CD0735-2491-4946-A2EA-95BE445C8FE2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PA-等腰三角形 19">
            <a:extLst>
              <a:ext uri="{FF2B5EF4-FFF2-40B4-BE49-F238E27FC236}">
                <a16:creationId xmlns:a16="http://schemas.microsoft.com/office/drawing/2014/main" id="{CAF83AAF-4A30-472D-8BAF-F432297DD21D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PA-文本框 21">
            <a:extLst>
              <a:ext uri="{FF2B5EF4-FFF2-40B4-BE49-F238E27FC236}">
                <a16:creationId xmlns:a16="http://schemas.microsoft.com/office/drawing/2014/main" id="{CD1DB9B1-27A1-4F0C-A249-BBE9269137C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330049438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8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2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1" spid="29"/>
      <p:bldP grpId="0" spid="30"/>
      <p:bldP grpId="0" spid="31"/>
      <p:bldP grpId="0" spid="33"/>
      <p:bldP grpId="0" spid="34"/>
      <p:bldP grpId="0" spid="35"/>
      <p:bldP grpId="0" spid="36"/>
      <p:bldP grpId="0" spid="37"/>
      <p:bldP grpId="0" spid="38"/>
      <p:bldP grpId="0" spid="47"/>
      <p:bldP grpId="0" spid="49"/>
      <p:bldP grpId="0" spid="50"/>
      <p:bldP grpId="0" spid="51"/>
      <p:bldP grpId="0" spid="52"/>
      <p:bldP grpId="0" spid="5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PA_组合 2">
            <a:extLst>
              <a:ext uri="{FF2B5EF4-FFF2-40B4-BE49-F238E27FC236}">
                <a16:creationId xmlns:a16="http://schemas.microsoft.com/office/drawing/2014/main" id="{9AF4C787-A470-483E-82E7-A3F42DBCE0C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48945" y="1000647"/>
            <a:ext cx="4433443" cy="3644155"/>
            <a:chOff x="2366963" y="1557338"/>
            <a:chExt cx="5029200" cy="4133850"/>
          </a:xfrm>
          <a:solidFill>
            <a:srgbClr val="393A3B">
              <a:alpha val="40000"/>
            </a:srgbClr>
          </a:solidFill>
        </p:grpSpPr>
        <p:sp>
          <p:nvSpPr>
            <p:cNvPr id="19" name="PA_江西">
              <a:extLst>
                <a:ext uri="{FF2B5EF4-FFF2-40B4-BE49-F238E27FC236}">
                  <a16:creationId xmlns:a16="http://schemas.microsoft.com/office/drawing/2014/main" id="{F5C3F85D-EC4F-4715-9655-3919B44B2B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853113" y="4310063"/>
              <a:ext cx="485775" cy="647700"/>
            </a:xfrm>
            <a:custGeom>
              <a:gdLst>
                <a:gd fmla="*/ 1131 w 1831" name="T0"/>
                <a:gd fmla="*/ 123 h 2473" name="T1"/>
                <a:gd fmla="*/ 1175 w 1831" name="T2"/>
                <a:gd fmla="*/ 214 h 2473" name="T3"/>
                <a:gd fmla="*/ 1267 w 1831" name="T4"/>
                <a:gd fmla="*/ 107 h 2473" name="T5"/>
                <a:gd fmla="*/ 1330 w 1831" name="T6"/>
                <a:gd fmla="*/ 82 h 2473" name="T7"/>
                <a:gd fmla="*/ 1477 w 1831" name="T8"/>
                <a:gd fmla="*/ 183 h 2473" name="T9"/>
                <a:gd fmla="*/ 1597 w 1831" name="T10"/>
                <a:gd fmla="*/ 186 h 2473" name="T11"/>
                <a:gd fmla="*/ 1697 w 1831" name="T12"/>
                <a:gd fmla="*/ 261 h 2473" name="T13"/>
                <a:gd fmla="*/ 1637 w 1831" name="T14"/>
                <a:gd fmla="*/ 341 h 2473" name="T15"/>
                <a:gd fmla="*/ 1714 w 1831" name="T16"/>
                <a:gd fmla="*/ 445 h 2473" name="T17"/>
                <a:gd fmla="*/ 1786 w 1831" name="T18"/>
                <a:gd fmla="*/ 527 h 2473" name="T19"/>
                <a:gd fmla="*/ 1828 w 1831" name="T20"/>
                <a:gd fmla="*/ 689 h 2473" name="T21"/>
                <a:gd fmla="*/ 1799 w 1831" name="T22"/>
                <a:gd fmla="*/ 789 h 2473" name="T23"/>
                <a:gd fmla="*/ 1703 w 1831" name="T24"/>
                <a:gd fmla="*/ 874 h 2473" name="T25"/>
                <a:gd fmla="*/ 1591 w 1831" name="T26"/>
                <a:gd fmla="*/ 940 h 2473" name="T27"/>
                <a:gd fmla="*/ 1483 w 1831" name="T28"/>
                <a:gd fmla="*/ 899 h 2473" name="T29"/>
                <a:gd fmla="*/ 1354 w 1831" name="T30"/>
                <a:gd fmla="*/ 1025 h 2473" name="T31"/>
                <a:gd fmla="*/ 1310 w 1831" name="T32"/>
                <a:gd fmla="*/ 1081 h 2473" name="T33"/>
                <a:gd fmla="*/ 1370 w 1831" name="T34"/>
                <a:gd fmla="*/ 1202 h 2473" name="T35"/>
                <a:gd fmla="*/ 1231 w 1831" name="T36"/>
                <a:gd fmla="*/ 1332 h 2473" name="T37"/>
                <a:gd fmla="*/ 1144 w 1831" name="T38"/>
                <a:gd fmla="*/ 1483 h 2473" name="T39"/>
                <a:gd fmla="*/ 1174 w 1831" name="T40"/>
                <a:gd fmla="*/ 1604 h 2473" name="T41"/>
                <a:gd fmla="*/ 1111 w 1831" name="T42"/>
                <a:gd fmla="*/ 1693 h 2473" name="T43"/>
                <a:gd fmla="*/ 1074 w 1831" name="T44"/>
                <a:gd fmla="*/ 1811 h 2473" name="T45"/>
                <a:gd fmla="*/ 1012 w 1831" name="T46"/>
                <a:gd fmla="*/ 1899 h 2473" name="T47"/>
                <a:gd fmla="*/ 978 w 1831" name="T48"/>
                <a:gd fmla="*/ 2081 h 2473" name="T49"/>
                <a:gd fmla="*/ 948 w 1831" name="T50"/>
                <a:gd fmla="*/ 2209 h 2473" name="T51"/>
                <a:gd fmla="*/ 924 w 1831" name="T52"/>
                <a:gd fmla="*/ 2272 h 2473" name="T53"/>
                <a:gd fmla="*/ 926 w 1831" name="T54"/>
                <a:gd fmla="*/ 2401 h 2473" name="T55"/>
                <a:gd fmla="*/ 817 w 1831" name="T56"/>
                <a:gd fmla="*/ 2366 h 2473" name="T57"/>
                <a:gd fmla="*/ 678 w 1831" name="T58"/>
                <a:gd fmla="*/ 2378 h 2473" name="T59"/>
                <a:gd fmla="*/ 557 w 1831" name="T60"/>
                <a:gd fmla="*/ 2430 h 2473" name="T61"/>
                <a:gd fmla="*/ 464 w 1831" name="T62"/>
                <a:gd fmla="*/ 2441 h 2473" name="T63"/>
                <a:gd fmla="*/ 340 w 1831" name="T64"/>
                <a:gd fmla="*/ 2433 h 2473" name="T65"/>
                <a:gd fmla="*/ 346 w 1831" name="T66"/>
                <a:gd fmla="*/ 2365 h 2473" name="T67"/>
                <a:gd fmla="*/ 485 w 1831" name="T68"/>
                <a:gd fmla="*/ 2195 h 2473" name="T69"/>
                <a:gd fmla="*/ 489 w 1831" name="T70"/>
                <a:gd fmla="*/ 2120 h 2473" name="T71"/>
                <a:gd fmla="*/ 342 w 1831" name="T72"/>
                <a:gd fmla="*/ 2122 h 2473" name="T73"/>
                <a:gd fmla="*/ 217 w 1831" name="T74"/>
                <a:gd fmla="*/ 2094 h 2473" name="T75"/>
                <a:gd fmla="*/ 170 w 1831" name="T76"/>
                <a:gd fmla="*/ 1966 h 2473" name="T77"/>
                <a:gd fmla="*/ 256 w 1831" name="T78"/>
                <a:gd fmla="*/ 1772 h 2473" name="T79"/>
                <a:gd fmla="*/ 180 w 1831" name="T80"/>
                <a:gd fmla="*/ 1733 h 2473" name="T81"/>
                <a:gd fmla="*/ 220 w 1831" name="T82"/>
                <a:gd fmla="*/ 1589 h 2473" name="T83"/>
                <a:gd fmla="*/ 123 w 1831" name="T84"/>
                <a:gd fmla="*/ 1470 h 2473" name="T85"/>
                <a:gd fmla="*/ 108 w 1831" name="T86"/>
                <a:gd fmla="*/ 1296 h 2473" name="T87"/>
                <a:gd fmla="*/ 35 w 1831" name="T88"/>
                <a:gd fmla="*/ 1249 h 2473" name="T89"/>
                <a:gd fmla="*/ 8 w 1831" name="T90"/>
                <a:gd fmla="*/ 1201 h 2473" name="T91"/>
                <a:gd fmla="*/ 23 w 1831" name="T92"/>
                <a:gd fmla="*/ 1103 h 2473" name="T93"/>
                <a:gd fmla="*/ 145 w 1831" name="T94"/>
                <a:gd fmla="*/ 949 h 2473" name="T95"/>
                <a:gd fmla="*/ 189 w 1831" name="T96"/>
                <a:gd fmla="*/ 871 h 2473" name="T97"/>
                <a:gd fmla="*/ 218 w 1831" name="T98"/>
                <a:gd fmla="*/ 758 h 2473" name="T99"/>
                <a:gd fmla="*/ 193 w 1831" name="T100"/>
                <a:gd fmla="*/ 671 h 2473" name="T101"/>
                <a:gd fmla="*/ 139 w 1831" name="T102"/>
                <a:gd fmla="*/ 551 h 2473" name="T103"/>
                <a:gd fmla="*/ 189 w 1831" name="T104"/>
                <a:gd fmla="*/ 429 h 2473" name="T105"/>
                <a:gd fmla="*/ 313 w 1831" name="T106"/>
                <a:gd fmla="*/ 376 h 2473" name="T107"/>
                <a:gd fmla="*/ 473 w 1831" name="T108"/>
                <a:gd fmla="*/ 318 h 2473" name="T109"/>
                <a:gd fmla="*/ 486 w 1831" name="T110"/>
                <a:gd fmla="*/ 284 h 2473" name="T111"/>
                <a:gd fmla="*/ 556 w 1831" name="T112"/>
                <a:gd fmla="*/ 260 h 2473" name="T113"/>
                <a:gd fmla="*/ 611 w 1831" name="T114"/>
                <a:gd fmla="*/ 219 h 2473" name="T115"/>
                <a:gd fmla="*/ 759 w 1831" name="T116"/>
                <a:gd fmla="*/ 124 h 2473" name="T117"/>
                <a:gd fmla="*/ 914 w 1831" name="T118"/>
                <a:gd fmla="*/ 123 h 2473" name="T119"/>
                <a:gd fmla="*/ 1065 w 1831" name="T120"/>
                <a:gd fmla="*/ 39 h 247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473" w="1830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0" name="PA_任意多边形 75">
              <a:extLst>
                <a:ext uri="{FF2B5EF4-FFF2-40B4-BE49-F238E27FC236}">
                  <a16:creationId xmlns:a16="http://schemas.microsoft.com/office/drawing/2014/main" id="{B54A73E5-6045-45AD-9CDE-A19BFF283653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910263" y="5186363"/>
              <a:ext cx="57150" cy="47625"/>
            </a:xfrm>
            <a:custGeom>
              <a:gdLst>
                <a:gd fmla="*/ 154 w 213" name="T0"/>
                <a:gd fmla="*/ 3 h 153" name="T1"/>
                <a:gd fmla="*/ 166 w 213" name="T2"/>
                <a:gd fmla="*/ 5 h 153" name="T3"/>
                <a:gd fmla="*/ 175 w 213" name="T4"/>
                <a:gd fmla="*/ 13 h 153" name="T5"/>
                <a:gd fmla="*/ 182 w 213" name="T6"/>
                <a:gd fmla="*/ 17 h 153" name="T7"/>
                <a:gd fmla="*/ 162 w 213" name="T8"/>
                <a:gd fmla="*/ 26 h 153" name="T9"/>
                <a:gd fmla="*/ 132 w 213" name="T10"/>
                <a:gd fmla="*/ 33 h 153" name="T11"/>
                <a:gd fmla="*/ 135 w 213" name="T12"/>
                <a:gd fmla="*/ 43 h 153" name="T13"/>
                <a:gd fmla="*/ 141 w 213" name="T14"/>
                <a:gd fmla="*/ 55 h 153" name="T15"/>
                <a:gd fmla="*/ 151 w 213" name="T16"/>
                <a:gd fmla="*/ 46 h 153" name="T17"/>
                <a:gd fmla="*/ 169 w 213" name="T18"/>
                <a:gd fmla="*/ 40 h 153" name="T19"/>
                <a:gd fmla="*/ 180 w 213" name="T20"/>
                <a:gd fmla="*/ 29 h 153" name="T21"/>
                <a:gd fmla="*/ 189 w 213" name="T22"/>
                <a:gd fmla="*/ 28 h 153" name="T23"/>
                <a:gd fmla="*/ 195 w 213" name="T24"/>
                <a:gd fmla="*/ 38 h 153" name="T25"/>
                <a:gd fmla="*/ 200 w 213" name="T26"/>
                <a:gd fmla="*/ 41 h 153" name="T27"/>
                <a:gd fmla="*/ 209 w 213" name="T28"/>
                <a:gd fmla="*/ 34 h 153" name="T29"/>
                <a:gd fmla="*/ 212 w 213" name="T30"/>
                <a:gd fmla="*/ 46 h 153" name="T31"/>
                <a:gd fmla="*/ 204 w 213" name="T32"/>
                <a:gd fmla="*/ 63 h 153" name="T33"/>
                <a:gd fmla="*/ 188 w 213" name="T34"/>
                <a:gd fmla="*/ 60 h 153" name="T35"/>
                <a:gd fmla="*/ 168 w 213" name="T36"/>
                <a:gd fmla="*/ 60 h 153" name="T37"/>
                <a:gd fmla="*/ 167 w 213" name="T38"/>
                <a:gd fmla="*/ 78 h 153" name="T39"/>
                <a:gd fmla="*/ 177 w 213" name="T40"/>
                <a:gd fmla="*/ 89 h 153" name="T41"/>
                <a:gd fmla="*/ 183 w 213" name="T42"/>
                <a:gd fmla="*/ 117 h 153" name="T43"/>
                <a:gd fmla="*/ 179 w 213" name="T44"/>
                <a:gd fmla="*/ 118 h 153" name="T45"/>
                <a:gd fmla="*/ 170 w 213" name="T46"/>
                <a:gd fmla="*/ 102 h 153" name="T47"/>
                <a:gd fmla="*/ 158 w 213" name="T48"/>
                <a:gd fmla="*/ 105 h 153" name="T49"/>
                <a:gd fmla="*/ 162 w 213" name="T50"/>
                <a:gd fmla="*/ 133 h 153" name="T51"/>
                <a:gd fmla="*/ 149 w 213" name="T52"/>
                <a:gd fmla="*/ 146 h 153" name="T53"/>
                <a:gd fmla="*/ 126 w 213" name="T54"/>
                <a:gd fmla="*/ 141 h 153" name="T55"/>
                <a:gd fmla="*/ 120 w 213" name="T56"/>
                <a:gd fmla="*/ 146 h 153" name="T57"/>
                <a:gd fmla="*/ 113 w 213" name="T58"/>
                <a:gd fmla="*/ 152 h 153" name="T59"/>
                <a:gd fmla="*/ 108 w 213" name="T60"/>
                <a:gd fmla="*/ 146 h 153" name="T61"/>
                <a:gd fmla="*/ 112 w 213" name="T62"/>
                <a:gd fmla="*/ 121 h 153" name="T63"/>
                <a:gd fmla="*/ 111 w 213" name="T64"/>
                <a:gd fmla="*/ 108 h 153" name="T65"/>
                <a:gd fmla="*/ 123 w 213" name="T66"/>
                <a:gd fmla="*/ 108 h 153" name="T67"/>
                <a:gd fmla="*/ 133 w 213" name="T68"/>
                <a:gd fmla="*/ 105 h 153" name="T69"/>
                <a:gd fmla="*/ 131 w 213" name="T70"/>
                <a:gd fmla="*/ 99 h 153" name="T71"/>
                <a:gd fmla="*/ 122 w 213" name="T72"/>
                <a:gd fmla="*/ 95 h 153" name="T73"/>
                <a:gd fmla="*/ 112 w 213" name="T74"/>
                <a:gd fmla="*/ 73 h 153" name="T75"/>
                <a:gd fmla="*/ 91 w 213" name="T76"/>
                <a:gd fmla="*/ 70 h 153" name="T77"/>
                <a:gd fmla="*/ 48 w 213" name="T78"/>
                <a:gd fmla="*/ 76 h 153" name="T79"/>
                <a:gd fmla="*/ 19 w 213" name="T80"/>
                <a:gd fmla="*/ 73 h 153" name="T81"/>
                <a:gd fmla="*/ 20 w 213" name="T82"/>
                <a:gd fmla="*/ 60 h 153" name="T83"/>
                <a:gd fmla="*/ 56 w 213" name="T84"/>
                <a:gd fmla="*/ 34 h 153" name="T85"/>
                <a:gd fmla="*/ 75 w 213" name="T86"/>
                <a:gd fmla="*/ 27 h 153" name="T87"/>
                <a:gd fmla="*/ 81 w 213" name="T88"/>
                <a:gd fmla="*/ 14 h 153" name="T89"/>
                <a:gd fmla="*/ 116 w 213" name="T90"/>
                <a:gd fmla="*/ 3 h 153" name="T91"/>
                <a:gd fmla="*/ 3 w 213" name="T92"/>
                <a:gd fmla="*/ 128 h 153" name="T93"/>
                <a:gd fmla="*/ 26 w 213" name="T94"/>
                <a:gd fmla="*/ 112 h 153" name="T95"/>
                <a:gd fmla="*/ 54 w 213" name="T96"/>
                <a:gd fmla="*/ 99 h 153" name="T97"/>
                <a:gd fmla="*/ 74 w 213" name="T98"/>
                <a:gd fmla="*/ 83 h 153" name="T99"/>
                <a:gd fmla="*/ 79 w 213" name="T100"/>
                <a:gd fmla="*/ 86 h 153" name="T101"/>
                <a:gd fmla="*/ 72 w 213" name="T102"/>
                <a:gd fmla="*/ 102 h 153" name="T103"/>
                <a:gd fmla="*/ 70 w 213" name="T104"/>
                <a:gd fmla="*/ 117 h 153" name="T105"/>
                <a:gd fmla="*/ 63 w 213" name="T106"/>
                <a:gd fmla="*/ 123 h 153" name="T107"/>
                <a:gd fmla="*/ 66 w 213" name="T108"/>
                <a:gd fmla="*/ 137 h 153" name="T109"/>
                <a:gd fmla="*/ 57 w 213" name="T110"/>
                <a:gd fmla="*/ 142 h 153" name="T111"/>
                <a:gd fmla="*/ 45 w 213" name="T112"/>
                <a:gd fmla="*/ 134 h 153" name="T113"/>
                <a:gd fmla="*/ 35 w 213" name="T114"/>
                <a:gd fmla="*/ 139 h 153" name="T115"/>
                <a:gd fmla="*/ 10 w 213" name="T116"/>
                <a:gd fmla="*/ 149 h 153" name="T117"/>
                <a:gd fmla="*/ 0 w 213" name="T118"/>
                <a:gd fmla="*/ 141 h 15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3" w="21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1" name="PA_上海">
              <a:extLst>
                <a:ext uri="{FF2B5EF4-FFF2-40B4-BE49-F238E27FC236}">
                  <a16:creationId xmlns:a16="http://schemas.microsoft.com/office/drawing/2014/main" id="{0164D6C0-4F05-4777-9147-82FD64FB40FE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548438" y="4062413"/>
              <a:ext cx="95250" cy="133350"/>
            </a:xfrm>
            <a:custGeom>
              <a:gdLst>
                <a:gd fmla="*/ 121 w 357" name="T0"/>
                <a:gd fmla="*/ 465 h 494" name="T1"/>
                <a:gd fmla="*/ 98 w 357" name="T2"/>
                <a:gd fmla="*/ 454 h 494" name="T3"/>
                <a:gd fmla="*/ 48 w 357" name="T4"/>
                <a:gd fmla="*/ 449 h 494" name="T5"/>
                <a:gd fmla="*/ 30 w 357" name="T6"/>
                <a:gd fmla="*/ 439 h 494" name="T7"/>
                <a:gd fmla="*/ 25 w 357" name="T8"/>
                <a:gd fmla="*/ 416 h 494" name="T9"/>
                <a:gd fmla="*/ 22 w 357" name="T10"/>
                <a:gd fmla="*/ 373 h 494" name="T11"/>
                <a:gd fmla="*/ 11 w 357" name="T12"/>
                <a:gd fmla="*/ 365 h 494" name="T13"/>
                <a:gd fmla="*/ 0 w 357" name="T14"/>
                <a:gd fmla="*/ 366 h 494" name="T15"/>
                <a:gd fmla="*/ 5 w 357" name="T16"/>
                <a:gd fmla="*/ 342 h 494" name="T17"/>
                <a:gd fmla="*/ 32 w 357" name="T18"/>
                <a:gd fmla="*/ 302 h 494" name="T19"/>
                <a:gd fmla="*/ 46 w 357" name="T20"/>
                <a:gd fmla="*/ 247 h 494" name="T21"/>
                <a:gd fmla="*/ 50 w 357" name="T22"/>
                <a:gd fmla="*/ 184 h 494" name="T23"/>
                <a:gd fmla="*/ 80 w 357" name="T24"/>
                <a:gd fmla="*/ 157 h 494" name="T25"/>
                <a:gd fmla="*/ 113 w 357" name="T26"/>
                <a:gd fmla="*/ 146 h 494" name="T27"/>
                <a:gd fmla="*/ 163 w 357" name="T28"/>
                <a:gd fmla="*/ 164 h 494" name="T29"/>
                <a:gd fmla="*/ 199 w 357" name="T30"/>
                <a:gd fmla="*/ 184 h 494" name="T31"/>
                <a:gd fmla="*/ 233 w 357" name="T32"/>
                <a:gd fmla="*/ 200 h 494" name="T33"/>
                <a:gd fmla="*/ 287 w 357" name="T34"/>
                <a:gd fmla="*/ 241 h 494" name="T35"/>
                <a:gd fmla="*/ 325 w 357" name="T36"/>
                <a:gd fmla="*/ 298 h 494" name="T37"/>
                <a:gd fmla="*/ 350 w 357" name="T38"/>
                <a:gd fmla="*/ 340 h 494" name="T39"/>
                <a:gd fmla="*/ 357 w 357" name="T40"/>
                <a:gd fmla="*/ 372 h 494" name="T41"/>
                <a:gd fmla="*/ 348 w 357" name="T42"/>
                <a:gd fmla="*/ 402 h 494" name="T43"/>
                <a:gd fmla="*/ 323 w 357" name="T44"/>
                <a:gd fmla="*/ 411 h 494" name="T45"/>
                <a:gd fmla="*/ 265 w 357" name="T46"/>
                <a:gd fmla="*/ 409 h 494" name="T47"/>
                <a:gd fmla="*/ 215 w 357" name="T48"/>
                <a:gd fmla="*/ 421 h 494" name="T49"/>
                <a:gd fmla="*/ 192 w 357" name="T50"/>
                <a:gd fmla="*/ 448 h 494" name="T51"/>
                <a:gd fmla="*/ 171 w 357" name="T52"/>
                <a:gd fmla="*/ 472 h 494" name="T53"/>
                <a:gd fmla="*/ 71 w 357" name="T54"/>
                <a:gd fmla="*/ 6 h 494" name="T55"/>
                <a:gd fmla="*/ 99 w 357" name="T56"/>
                <a:gd fmla="*/ 0 h 494" name="T57"/>
                <a:gd fmla="*/ 144 w 357" name="T58"/>
                <a:gd fmla="*/ 25 h 494" name="T59"/>
                <a:gd fmla="*/ 190 w 357" name="T60"/>
                <a:gd fmla="*/ 45 h 494" name="T61"/>
                <a:gd fmla="*/ 213 w 357" name="T62"/>
                <a:gd fmla="*/ 62 h 494" name="T63"/>
                <a:gd fmla="*/ 266 w 357" name="T64"/>
                <a:gd fmla="*/ 84 h 494" name="T65"/>
                <a:gd fmla="*/ 304 w 357" name="T66"/>
                <a:gd fmla="*/ 92 h 494" name="T67"/>
                <a:gd fmla="*/ 313 w 357" name="T68"/>
                <a:gd fmla="*/ 99 h 494" name="T69"/>
                <a:gd fmla="*/ 314 w 357" name="T70"/>
                <a:gd fmla="*/ 112 h 494" name="T71"/>
                <a:gd fmla="*/ 284 w 357" name="T72"/>
                <a:gd fmla="*/ 137 h 494" name="T73"/>
                <a:gd fmla="*/ 260 w 357" name="T74"/>
                <a:gd fmla="*/ 135 h 494" name="T75"/>
                <a:gd fmla="*/ 188 w 357" name="T76"/>
                <a:gd fmla="*/ 106 h 494" name="T77"/>
                <a:gd fmla="*/ 125 w 357" name="T78"/>
                <a:gd fmla="*/ 84 h 494" name="T79"/>
                <a:gd fmla="*/ 98 w 357" name="T80"/>
                <a:gd fmla="*/ 71 h 494" name="T81"/>
                <a:gd fmla="*/ 51 w 357" name="T82"/>
                <a:gd fmla="*/ 42 h 494" name="T83"/>
                <a:gd fmla="*/ 43 w 357" name="T84"/>
                <a:gd fmla="*/ 31 h 494" name="T85"/>
                <a:gd fmla="*/ 46 w 357" name="T86"/>
                <a:gd fmla="*/ 20 h 494" name="T87"/>
                <a:gd fmla="*/ 71 w 357" name="T88"/>
                <a:gd fmla="*/ 6 h 494" name="T89"/>
                <a:gd fmla="*/ 215 w 357" name="T90"/>
                <a:gd fmla="*/ 162 h 494" name="T91"/>
                <a:gd fmla="*/ 222 w 357" name="T92"/>
                <a:gd fmla="*/ 157 h 494" name="T93"/>
                <a:gd fmla="*/ 260 w 357" name="T94"/>
                <a:gd fmla="*/ 166 h 494" name="T95"/>
                <a:gd fmla="*/ 282 w 357" name="T96"/>
                <a:gd fmla="*/ 183 h 494" name="T97"/>
                <a:gd fmla="*/ 278 w 357" name="T98"/>
                <a:gd fmla="*/ 193 h 494" name="T99"/>
                <a:gd fmla="*/ 253 w 357" name="T100"/>
                <a:gd fmla="*/ 183 h 494" name="T101"/>
                <a:gd fmla="*/ 289 w 357" name="T102"/>
                <a:gd fmla="*/ 175 h 494" name="T103"/>
                <a:gd fmla="*/ 293 w 357" name="T104"/>
                <a:gd fmla="*/ 171 h 494" name="T105"/>
                <a:gd fmla="*/ 319 w 357" name="T106"/>
                <a:gd fmla="*/ 189 h 494" name="T107"/>
                <a:gd fmla="*/ 315 w 357" name="T108"/>
                <a:gd fmla="*/ 194 h 494" name="T109"/>
                <a:gd fmla="*/ 295 w 357" name="T110"/>
                <a:gd fmla="*/ 187 h 494" name="T111"/>
                <a:gd fmla="*/ 289 w 357" name="T112"/>
                <a:gd fmla="*/ 175 h 49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93" w="357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2" name="PA_黑龙江">
              <a:extLst>
                <a:ext uri="{FF2B5EF4-FFF2-40B4-BE49-F238E27FC236}">
                  <a16:creationId xmlns:a16="http://schemas.microsoft.com/office/drawing/2014/main" id="{701B5150-935A-42F9-88F2-8F3E5793EA7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6300788" y="1557338"/>
              <a:ext cx="1095375" cy="1057275"/>
            </a:xfrm>
            <a:custGeom>
              <a:gdLst>
                <a:gd fmla="*/ 385 w 4137" name="T0"/>
                <a:gd fmla="*/ 68 h 3992" name="T1"/>
                <a:gd fmla="*/ 616 w 4137" name="T2"/>
                <a:gd fmla="*/ 2 h 3992" name="T3"/>
                <a:gd fmla="*/ 893 w 4137" name="T4"/>
                <a:gd fmla="*/ 105 h 3992" name="T5"/>
                <a:gd fmla="*/ 1227 w 4137" name="T6"/>
                <a:gd fmla="*/ 198 h 3992" name="T7"/>
                <a:gd fmla="*/ 1337 w 4137" name="T8"/>
                <a:gd fmla="*/ 327 h 3992" name="T9"/>
                <a:gd fmla="*/ 1458 w 4137" name="T10"/>
                <a:gd fmla="*/ 485 h 3992" name="T11"/>
                <a:gd fmla="*/ 1574 w 4137" name="T12"/>
                <a:gd fmla="*/ 700 h 3992" name="T13"/>
                <a:gd fmla="*/ 1623 w 4137" name="T14"/>
                <a:gd fmla="*/ 786 h 3992" name="T15"/>
                <a:gd fmla="*/ 1780 w 4137" name="T16"/>
                <a:gd fmla="*/ 1046 h 3992" name="T17"/>
                <a:gd fmla="*/ 1874 w 4137" name="T18"/>
                <a:gd fmla="*/ 1293 h 3992" name="T19"/>
                <a:gd fmla="*/ 2045 w 4137" name="T20"/>
                <a:gd fmla="*/ 1461 h 3992" name="T21"/>
                <a:gd fmla="*/ 2302 w 4137" name="T22"/>
                <a:gd fmla="*/ 1468 h 3992" name="T23"/>
                <a:gd fmla="*/ 2485 w 4137" name="T24"/>
                <a:gd fmla="*/ 1457 h 3992" name="T25"/>
                <a:gd fmla="*/ 2681 w 4137" name="T26"/>
                <a:gd fmla="*/ 1624 h 3992" name="T27"/>
                <a:gd fmla="*/ 2844 w 4137" name="T28"/>
                <a:gd fmla="*/ 1695 h 3992" name="T29"/>
                <a:gd fmla="*/ 2942 w 4137" name="T30"/>
                <a:gd fmla="*/ 1854 h 3992" name="T31"/>
                <a:gd fmla="*/ 3074 w 4137" name="T32"/>
                <a:gd fmla="*/ 2101 h 3992" name="T33"/>
                <a:gd fmla="*/ 3345 w 4137" name="T34"/>
                <a:gd fmla="*/ 2034 h 3992" name="T35"/>
                <a:gd fmla="*/ 3520 w 4137" name="T36"/>
                <a:gd fmla="*/ 1878 h 3992" name="T37"/>
                <a:gd fmla="*/ 3652 w 4137" name="T38"/>
                <a:gd fmla="*/ 1771 h 3992" name="T39"/>
                <a:gd fmla="*/ 3909 w 4137" name="T40"/>
                <a:gd fmla="*/ 1599 h 3992" name="T41"/>
                <a:gd fmla="*/ 4124 w 4137" name="T42"/>
                <a:gd fmla="*/ 1502 h 3992" name="T43"/>
                <a:gd fmla="*/ 4074 w 4137" name="T44"/>
                <a:gd fmla="*/ 1766 h 3992" name="T45"/>
                <a:gd fmla="*/ 4009 w 4137" name="T46"/>
                <a:gd fmla="*/ 2032 h 3992" name="T47"/>
                <a:gd fmla="*/ 3993 w 4137" name="T48"/>
                <a:gd fmla="*/ 2413 h 3992" name="T49"/>
                <a:gd fmla="*/ 3947 w 4137" name="T50"/>
                <a:gd fmla="*/ 2706 h 3992" name="T51"/>
                <a:gd fmla="*/ 3915 w 4137" name="T52"/>
                <a:gd fmla="*/ 3042 h 3992" name="T53"/>
                <a:gd fmla="*/ 3518 w 4137" name="T54"/>
                <a:gd fmla="*/ 3043 h 3992" name="T55"/>
                <a:gd fmla="*/ 3363 w 4137" name="T56"/>
                <a:gd fmla="*/ 3261 h 3992" name="T57"/>
                <a:gd fmla="*/ 3446 w 4137" name="T58"/>
                <a:gd fmla="*/ 3579 h 3992" name="T59"/>
                <a:gd fmla="*/ 3484 w 4137" name="T60"/>
                <a:gd fmla="*/ 3907 h 3992" name="T61"/>
                <a:gd fmla="*/ 3256 w 4137" name="T62"/>
                <a:gd fmla="*/ 3855 h 3992" name="T63"/>
                <a:gd fmla="*/ 3121 w 4137" name="T64"/>
                <a:gd fmla="*/ 3790 h 3992" name="T65"/>
                <a:gd fmla="*/ 2932 w 4137" name="T66"/>
                <a:gd fmla="*/ 3832 h 3992" name="T67"/>
                <a:gd fmla="*/ 2812 w 4137" name="T68"/>
                <a:gd fmla="*/ 3991 h 3992" name="T69"/>
                <a:gd fmla="*/ 2588 w 4137" name="T70"/>
                <a:gd fmla="*/ 3700 h 3992" name="T71"/>
                <a:gd fmla="*/ 2480 w 4137" name="T72"/>
                <a:gd fmla="*/ 3784 h 3992" name="T73"/>
                <a:gd fmla="*/ 2322 w 4137" name="T74"/>
                <a:gd fmla="*/ 3737 h 3992" name="T75"/>
                <a:gd fmla="*/ 2178 w 4137" name="T76"/>
                <a:gd fmla="*/ 3632 h 3992" name="T77"/>
                <a:gd fmla="*/ 2098 w 4137" name="T78"/>
                <a:gd fmla="*/ 3465 h 3992" name="T79"/>
                <a:gd fmla="*/ 1802 w 4137" name="T80"/>
                <a:gd fmla="*/ 3460 h 3992" name="T81"/>
                <a:gd fmla="*/ 1598 w 4137" name="T82"/>
                <a:gd fmla="*/ 3370 h 3992" name="T83"/>
                <a:gd fmla="*/ 1383 w 4137" name="T84"/>
                <a:gd fmla="*/ 3393 h 3992" name="T85"/>
                <a:gd fmla="*/ 1134 w 4137" name="T86"/>
                <a:gd fmla="*/ 3214 h 3992" name="T87"/>
                <a:gd fmla="*/ 974 w 4137" name="T88"/>
                <a:gd fmla="*/ 3093 h 3992" name="T89"/>
                <a:gd fmla="*/ 869 w 4137" name="T90"/>
                <a:gd fmla="*/ 2964 h 3992" name="T91"/>
                <a:gd fmla="*/ 961 w 4137" name="T92"/>
                <a:gd fmla="*/ 2837 h 3992" name="T93"/>
                <a:gd fmla="*/ 855 w 4137" name="T94"/>
                <a:gd fmla="*/ 2860 h 3992" name="T95"/>
                <a:gd fmla="*/ 705 w 4137" name="T96"/>
                <a:gd fmla="*/ 2767 h 3992" name="T97"/>
                <a:gd fmla="*/ 803 w 4137" name="T98"/>
                <a:gd fmla="*/ 2410 h 3992" name="T99"/>
                <a:gd fmla="*/ 1094 w 4137" name="T100"/>
                <a:gd fmla="*/ 2176 h 3992" name="T101"/>
                <a:gd fmla="*/ 1163 w 4137" name="T102"/>
                <a:gd fmla="*/ 1909 h 3992" name="T103"/>
                <a:gd fmla="*/ 1242 w 4137" name="T104"/>
                <a:gd fmla="*/ 1570 h 3992" name="T105"/>
                <a:gd fmla="*/ 1302 w 4137" name="T106"/>
                <a:gd fmla="*/ 1221 h 3992" name="T107"/>
                <a:gd fmla="*/ 1361 w 4137" name="T108"/>
                <a:gd fmla="*/ 926 h 3992" name="T109"/>
                <a:gd fmla="*/ 1089 w 4137" name="T110"/>
                <a:gd fmla="*/ 774 h 3992" name="T111"/>
                <a:gd fmla="*/ 912 w 4137" name="T112"/>
                <a:gd fmla="*/ 916 h 3992" name="T113"/>
                <a:gd fmla="*/ 669 w 4137" name="T114"/>
                <a:gd fmla="*/ 959 h 3992" name="T115"/>
                <a:gd fmla="*/ 505 w 4137" name="T116"/>
                <a:gd fmla="*/ 840 h 3992" name="T117"/>
                <a:gd fmla="*/ 429 w 4137" name="T118"/>
                <a:gd fmla="*/ 592 h 3992" name="T119"/>
                <a:gd fmla="*/ 262 w 4137" name="T120"/>
                <a:gd fmla="*/ 518 h 3992" name="T121"/>
                <a:gd fmla="*/ 0 w 4137" name="T122"/>
                <a:gd fmla="*/ 496 h 3992" name="T123"/>
                <a:gd fmla="*/ 87 w 4137" name="T124"/>
                <a:gd fmla="*/ 216 h 399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92" w="4137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3" name="PA_湖北">
              <a:extLst>
                <a:ext uri="{FF2B5EF4-FFF2-40B4-BE49-F238E27FC236}">
                  <a16:creationId xmlns:a16="http://schemas.microsoft.com/office/drawing/2014/main" id="{4FA11D68-1AC2-426C-9C7B-C2F431012F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329238" y="3967163"/>
              <a:ext cx="762000" cy="476250"/>
            </a:xfrm>
            <a:custGeom>
              <a:gdLst>
                <a:gd fmla="*/ 2776 w 2869" name="T0"/>
                <a:gd fmla="*/ 1214 h 1815" name="T1"/>
                <a:gd fmla="*/ 2734 w 2869" name="T2"/>
                <a:gd fmla="*/ 1076 h 1815" name="T3"/>
                <a:gd fmla="*/ 2776 w 2869" name="T4"/>
                <a:gd fmla="*/ 956 h 1815" name="T5"/>
                <a:gd fmla="*/ 2706 w 2869" name="T6"/>
                <a:gd fmla="*/ 850 h 1815" name="T7"/>
                <a:gd fmla="*/ 2570 w 2869" name="T8"/>
                <a:gd fmla="*/ 763 h 1815" name="T9"/>
                <a:gd fmla="*/ 2494 w 2869" name="T10"/>
                <a:gd fmla="*/ 724 h 1815" name="T11"/>
                <a:gd fmla="*/ 2402 w 2869" name="T12"/>
                <a:gd fmla="*/ 735 h 1815" name="T13"/>
                <a:gd fmla="*/ 2267 w 2869" name="T14"/>
                <a:gd fmla="*/ 659 h 1815" name="T15"/>
                <a:gd fmla="*/ 2102 w 2869" name="T16"/>
                <a:gd fmla="*/ 596 h 1815" name="T17"/>
                <a:gd fmla="*/ 2015 w 2869" name="T18"/>
                <a:gd fmla="*/ 592 h 1815" name="T19"/>
                <a:gd fmla="*/ 1971 w 2869" name="T20"/>
                <a:gd fmla="*/ 457 h 1815" name="T21"/>
                <a:gd fmla="*/ 1939 w 2869" name="T22"/>
                <a:gd fmla="*/ 341 h 1815" name="T23"/>
                <a:gd fmla="*/ 1794 w 2869" name="T24"/>
                <a:gd fmla="*/ 377 h 1815" name="T25"/>
                <a:gd fmla="*/ 1662 w 2869" name="T26"/>
                <a:gd fmla="*/ 364 h 1815" name="T27"/>
                <a:gd fmla="*/ 1370 w 2869" name="T28"/>
                <a:gd fmla="*/ 356 h 1815" name="T29"/>
                <a:gd fmla="*/ 1187 w 2869" name="T30"/>
                <a:gd fmla="*/ 289 h 1815" name="T31"/>
                <a:gd fmla="*/ 1052 w 2869" name="T32"/>
                <a:gd fmla="*/ 146 h 1815" name="T33"/>
                <a:gd fmla="*/ 945 w 2869" name="T34"/>
                <a:gd fmla="*/ 4 h 1815" name="T35"/>
                <a:gd fmla="*/ 824 w 2869" name="T36"/>
                <a:gd fmla="*/ 43 h 1815" name="T37"/>
                <a:gd fmla="*/ 675 w 2869" name="T38"/>
                <a:gd fmla="*/ 30 h 1815" name="T39"/>
                <a:gd fmla="*/ 435 w 2869" name="T40"/>
                <a:gd fmla="*/ 7 h 1815" name="T41"/>
                <a:gd fmla="*/ 519 w 2869" name="T42"/>
                <a:gd fmla="*/ 101 h 1815" name="T43"/>
                <a:gd fmla="*/ 656 w 2869" name="T44"/>
                <a:gd fmla="*/ 195 h 1815" name="T45"/>
                <a:gd fmla="*/ 583 w 2869" name="T46"/>
                <a:gd fmla="*/ 305 h 1815" name="T47"/>
                <a:gd fmla="*/ 444 w 2869" name="T48"/>
                <a:gd fmla="*/ 341 h 1815" name="T49"/>
                <a:gd fmla="*/ 451 w 2869" name="T50"/>
                <a:gd fmla="*/ 530 h 1815" name="T51"/>
                <a:gd fmla="*/ 498 w 2869" name="T52"/>
                <a:gd fmla="*/ 705 h 1815" name="T53"/>
                <a:gd fmla="*/ 649 w 2869" name="T54"/>
                <a:gd fmla="*/ 804 h 1815" name="T55"/>
                <a:gd fmla="*/ 631 w 2869" name="T56"/>
                <a:gd fmla="*/ 1055 h 1815" name="T57"/>
                <a:gd fmla="*/ 453 w 2869" name="T58"/>
                <a:gd fmla="*/ 1121 h 1815" name="T59"/>
                <a:gd fmla="*/ 351 w 2869" name="T60"/>
                <a:gd fmla="*/ 1154 h 1815" name="T61"/>
                <a:gd fmla="*/ 233 w 2869" name="T62"/>
                <a:gd fmla="*/ 1135 h 1815" name="T63"/>
                <a:gd fmla="*/ 104 w 2869" name="T64"/>
                <a:gd fmla="*/ 1164 h 1815" name="T65"/>
                <a:gd fmla="*/ 44 w 2869" name="T66"/>
                <a:gd fmla="*/ 1284 h 1815" name="T67"/>
                <a:gd fmla="*/ 54 w 2869" name="T68"/>
                <a:gd fmla="*/ 1462 h 1815" name="T69"/>
                <a:gd fmla="*/ 54 w 2869" name="T70"/>
                <a:gd fmla="*/ 1545 h 1815" name="T71"/>
                <a:gd fmla="*/ 169 w 2869" name="T72"/>
                <a:gd fmla="*/ 1580 h 1815" name="T73"/>
                <a:gd fmla="*/ 213 w 2869" name="T74"/>
                <a:gd fmla="*/ 1718 h 1815" name="T75"/>
                <a:gd fmla="*/ 314 w 2869" name="T76"/>
                <a:gd fmla="*/ 1807 h 1815" name="T77"/>
                <a:gd fmla="*/ 359 w 2869" name="T78"/>
                <a:gd fmla="*/ 1706 h 1815" name="T79"/>
                <a:gd fmla="*/ 485 w 2869" name="T80"/>
                <a:gd fmla="*/ 1586 h 1815" name="T81"/>
                <a:gd fmla="*/ 672 w 2869" name="T82"/>
                <a:gd fmla="*/ 1524 h 1815" name="T83"/>
                <a:gd fmla="*/ 835 w 2869" name="T84"/>
                <a:gd fmla="*/ 1528 h 1815" name="T85"/>
                <a:gd fmla="*/ 776 w 2869" name="T86"/>
                <a:gd fmla="*/ 1402 h 1815" name="T87"/>
                <a:gd fmla="*/ 891 w 2869" name="T88"/>
                <a:gd fmla="*/ 1362 h 1815" name="T89"/>
                <a:gd fmla="*/ 1093 w 2869" name="T90"/>
                <a:gd fmla="*/ 1429 h 1815" name="T91"/>
                <a:gd fmla="*/ 1278 w 2869" name="T92"/>
                <a:gd fmla="*/ 1471 h 1815" name="T93"/>
                <a:gd fmla="*/ 1405 w 2869" name="T94"/>
                <a:gd fmla="*/ 1574 h 1815" name="T95"/>
                <a:gd fmla="*/ 1504 w 2869" name="T96"/>
                <a:gd fmla="*/ 1589 h 1815" name="T97"/>
                <a:gd fmla="*/ 1654 w 2869" name="T98"/>
                <a:gd fmla="*/ 1511 h 1815" name="T99"/>
                <a:gd fmla="*/ 1732 w 2869" name="T100"/>
                <a:gd fmla="*/ 1543 h 1815" name="T101"/>
                <a:gd fmla="*/ 1751 w 2869" name="T102"/>
                <a:gd fmla="*/ 1646 h 1815" name="T103"/>
                <a:gd fmla="*/ 1919 w 2869" name="T104"/>
                <a:gd fmla="*/ 1478 h 1815" name="T105"/>
                <a:gd fmla="*/ 1970 w 2869" name="T106"/>
                <a:gd fmla="*/ 1598 h 1815" name="T107"/>
                <a:gd fmla="*/ 1982 w 2869" name="T108"/>
                <a:gd fmla="*/ 1733 h 1815" name="T109"/>
                <a:gd fmla="*/ 2044 w 2869" name="T110"/>
                <a:gd fmla="*/ 1796 h 1815" name="T111"/>
                <a:gd fmla="*/ 2182 w 2869" name="T112"/>
                <a:gd fmla="*/ 1726 h 1815" name="T113"/>
                <a:gd fmla="*/ 2350 w 2869" name="T114"/>
                <a:gd fmla="*/ 1644 h 1815" name="T115"/>
                <a:gd fmla="*/ 2436 w 2869" name="T116"/>
                <a:gd fmla="*/ 1588 h 1815" name="T117"/>
                <a:gd fmla="*/ 2520 w 2869" name="T118"/>
                <a:gd fmla="*/ 1573 h 1815" name="T119"/>
                <a:gd fmla="*/ 2592 w 2869" name="T120"/>
                <a:gd fmla="*/ 1519 h 1815" name="T121"/>
                <a:gd fmla="*/ 2772 w 2869" name="T122"/>
                <a:gd fmla="*/ 1466 h 18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15" w="2869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4" name="PA_山东">
              <a:extLst>
                <a:ext uri="{FF2B5EF4-FFF2-40B4-BE49-F238E27FC236}">
                  <a16:creationId xmlns:a16="http://schemas.microsoft.com/office/drawing/2014/main" id="{C6A7F441-6827-46A1-A191-46761D6651B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938838" y="3357563"/>
              <a:ext cx="685800" cy="438150"/>
            </a:xfrm>
            <a:custGeom>
              <a:gdLst>
                <a:gd fmla="*/ 831 w 2606" name="T0"/>
                <a:gd fmla="*/ 153 h 1671" name="T1"/>
                <a:gd fmla="*/ 614 w 2606" name="T2"/>
                <a:gd fmla="*/ 197 h 1671" name="T3"/>
                <a:gd fmla="*/ 432 w 2606" name="T4"/>
                <a:gd fmla="*/ 342 h 1671" name="T5"/>
                <a:gd fmla="*/ 367 w 2606" name="T6"/>
                <a:gd fmla="*/ 411 h 1671" name="T7"/>
                <a:gd fmla="*/ 252 w 2606" name="T8"/>
                <a:gd fmla="*/ 665 h 1671" name="T9"/>
                <a:gd fmla="*/ 153 w 2606" name="T10"/>
                <a:gd fmla="*/ 883 h 1671" name="T11"/>
                <a:gd fmla="*/ 157 w 2606" name="T12"/>
                <a:gd fmla="*/ 1075 h 1671" name="T13"/>
                <a:gd fmla="*/ 237 w 2606" name="T14"/>
                <a:gd fmla="*/ 1070 h 1671" name="T15"/>
                <a:gd fmla="*/ 400 w 2606" name="T16"/>
                <a:gd fmla="*/ 1024 h 1671" name="T17"/>
                <a:gd fmla="*/ 286 w 2606" name="T18"/>
                <a:gd fmla="*/ 1117 h 1671" name="T19"/>
                <a:gd fmla="*/ 164 w 2606" name="T20"/>
                <a:gd fmla="*/ 1251 h 1671" name="T21"/>
                <a:gd fmla="*/ 27 w 2606" name="T22"/>
                <a:gd fmla="*/ 1393 h 1671" name="T23"/>
                <a:gd fmla="*/ 73 w 2606" name="T24"/>
                <a:gd fmla="*/ 1491 h 1671" name="T25"/>
                <a:gd fmla="*/ 213 w 2606" name="T26"/>
                <a:gd fmla="*/ 1586 h 1671" name="T27"/>
                <a:gd fmla="*/ 427 w 2606" name="T28"/>
                <a:gd fmla="*/ 1633 h 1671" name="T29"/>
                <a:gd fmla="*/ 550 w 2606" name="T30"/>
                <a:gd fmla="*/ 1564 h 1671" name="T31"/>
                <a:gd fmla="*/ 658 w 2606" name="T32"/>
                <a:gd fmla="*/ 1426 h 1671" name="T33"/>
                <a:gd fmla="*/ 701 w 2606" name="T34"/>
                <a:gd fmla="*/ 1437 h 1671" name="T35"/>
                <a:gd fmla="*/ 811 w 2606" name="T36"/>
                <a:gd fmla="*/ 1602 h 1671" name="T37"/>
                <a:gd fmla="*/ 1004 w 2606" name="T38"/>
                <a:gd fmla="*/ 1657 h 1671" name="T39"/>
                <a:gd fmla="*/ 1063 w 2606" name="T40"/>
                <a:gd fmla="*/ 1579 h 1671" name="T41"/>
                <a:gd fmla="*/ 1187 w 2606" name="T42"/>
                <a:gd fmla="*/ 1652 h 1671" name="T43"/>
                <a:gd fmla="*/ 1275 w 2606" name="T44"/>
                <a:gd fmla="*/ 1602 h 1671" name="T45"/>
                <a:gd fmla="*/ 1378 w 2606" name="T46"/>
                <a:gd fmla="*/ 1499 h 1671" name="T47"/>
                <a:gd fmla="*/ 1489 w 2606" name="T48"/>
                <a:gd fmla="*/ 1343 h 1671" name="T49"/>
                <a:gd fmla="*/ 1623 w 2606" name="T50"/>
                <a:gd fmla="*/ 1208 h 1671" name="T51"/>
                <a:gd fmla="*/ 1675 w 2606" name="T52"/>
                <a:gd fmla="*/ 1085 h 1671" name="T53"/>
                <a:gd fmla="*/ 1741 w 2606" name="T54"/>
                <a:gd fmla="*/ 1026 h 1671" name="T55"/>
                <a:gd fmla="*/ 1774 w 2606" name="T56"/>
                <a:gd fmla="*/ 964 h 1671" name="T57"/>
                <a:gd fmla="*/ 1824 w 2606" name="T58"/>
                <a:gd fmla="*/ 913 h 1671" name="T59"/>
                <a:gd fmla="*/ 1774 w 2606" name="T60"/>
                <a:gd fmla="*/ 823 h 1671" name="T61"/>
                <a:gd fmla="*/ 1847 w 2606" name="T62"/>
                <a:gd fmla="*/ 800 h 1671" name="T63"/>
                <a:gd fmla="*/ 1886 w 2606" name="T64"/>
                <a:gd fmla="*/ 879 h 1671" name="T65"/>
                <a:gd fmla="*/ 1982 w 2606" name="T66"/>
                <a:gd fmla="*/ 800 h 1671" name="T67"/>
                <a:gd fmla="*/ 2006 w 2606" name="T68"/>
                <a:gd fmla="*/ 675 h 1671" name="T69"/>
                <a:gd fmla="*/ 2040 w 2606" name="T70"/>
                <a:gd fmla="*/ 681 h 1671" name="T71"/>
                <a:gd fmla="*/ 1990 w 2606" name="T72"/>
                <a:gd fmla="*/ 641 h 1671" name="T73"/>
                <a:gd fmla="*/ 2059 w 2606" name="T74"/>
                <a:gd fmla="*/ 628 h 1671" name="T75"/>
                <a:gd fmla="*/ 2204 w 2606" name="T76"/>
                <a:gd fmla="*/ 495 h 1671" name="T77"/>
                <a:gd fmla="*/ 2241 w 2606" name="T78"/>
                <a:gd fmla="*/ 531 h 1671" name="T79"/>
                <a:gd fmla="*/ 2373 w 2606" name="T80"/>
                <a:gd fmla="*/ 397 h 1671" name="T81"/>
                <a:gd fmla="*/ 2440 w 2606" name="T82"/>
                <a:gd fmla="*/ 381 h 1671" name="T83"/>
                <a:gd fmla="*/ 2536 w 2606" name="T84"/>
                <a:gd fmla="*/ 458 h 1671" name="T85"/>
                <a:gd fmla="*/ 2541 w 2606" name="T86"/>
                <a:gd fmla="*/ 376 h 1671" name="T87"/>
                <a:gd fmla="*/ 2579 w 2606" name="T88"/>
                <a:gd fmla="*/ 294 h 1671" name="T89"/>
                <a:gd fmla="*/ 2592 w 2606" name="T90"/>
                <a:gd fmla="*/ 187 h 1671" name="T91"/>
                <a:gd fmla="*/ 2428 w 2606" name="T92"/>
                <a:gd fmla="*/ 162 h 1671" name="T93"/>
                <a:gd fmla="*/ 2347 w 2606" name="T94"/>
                <a:gd fmla="*/ 220 h 1671" name="T95"/>
                <a:gd fmla="*/ 2188 w 2606" name="T96"/>
                <a:gd fmla="*/ 212 h 1671" name="T97"/>
                <a:gd fmla="*/ 2070 w 2606" name="T98"/>
                <a:gd fmla="*/ 138 h 1671" name="T99"/>
                <a:gd fmla="*/ 1975 w 2606" name="T100"/>
                <a:gd fmla="*/ 81 h 1671" name="T101"/>
                <a:gd fmla="*/ 1761 w 2606" name="T102"/>
                <a:gd fmla="*/ 159 h 1671" name="T103"/>
                <a:gd fmla="*/ 1734 w 2606" name="T104"/>
                <a:gd fmla="*/ 264 h 1671" name="T105"/>
                <a:gd fmla="*/ 1665 w 2606" name="T106"/>
                <a:gd fmla="*/ 376 h 1671" name="T107"/>
                <a:gd fmla="*/ 1427 w 2606" name="T108"/>
                <a:gd fmla="*/ 440 h 1671" name="T109"/>
                <a:gd fmla="*/ 1344 w 2606" name="T110"/>
                <a:gd fmla="*/ 226 h 1671" name="T111"/>
                <a:gd fmla="*/ 1369 w 2606" name="T112"/>
                <a:gd fmla="*/ 142 h 1671" name="T113"/>
                <a:gd fmla="*/ 1251 w 2606" name="T114"/>
                <a:gd fmla="*/ 4 h 1671" name="T115"/>
                <a:gd fmla="*/ 1145 w 2606" name="T116"/>
                <a:gd fmla="*/ 42 h 1671" name="T117"/>
                <a:gd fmla="*/ 1023 w 2606" name="T118"/>
                <a:gd fmla="*/ 115 h 1671" name="T119"/>
                <a:gd fmla="*/ 961 w 2606" name="T120"/>
                <a:gd fmla="*/ 51 h 167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70" w="2606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5" name="PA_安徽">
              <a:extLst>
                <a:ext uri="{FF2B5EF4-FFF2-40B4-BE49-F238E27FC236}">
                  <a16:creationId xmlns:a16="http://schemas.microsoft.com/office/drawing/2014/main" id="{8315F152-5B83-43B3-9E61-46401E711E8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957888" y="3776663"/>
              <a:ext cx="466725" cy="600075"/>
            </a:xfrm>
            <a:custGeom>
              <a:gdLst>
                <a:gd fmla="*/ 1649 w 1769" name="T0"/>
                <a:gd fmla="*/ 1386 h 2242" name="T1"/>
                <a:gd fmla="*/ 1461 w 1769" name="T2"/>
                <a:gd fmla="*/ 1420 h 2242" name="T3"/>
                <a:gd fmla="*/ 1473 w 1769" name="T4"/>
                <a:gd fmla="*/ 1325 h 2242" name="T5"/>
                <a:gd fmla="*/ 1439 w 1769" name="T6"/>
                <a:gd fmla="*/ 1249 h 2242" name="T7"/>
                <a:gd fmla="*/ 1392 w 1769" name="T8"/>
                <a:gd fmla="*/ 1223 h 2242" name="T9"/>
                <a:gd fmla="*/ 1288 w 1769" name="T10"/>
                <a:gd fmla="*/ 1146 h 2242" name="T11"/>
                <a:gd fmla="*/ 1360 w 1769" name="T12"/>
                <a:gd fmla="*/ 1005 h 2242" name="T13"/>
                <a:gd fmla="*/ 1344 w 1769" name="T14"/>
                <a:gd fmla="*/ 878 h 2242" name="T15"/>
                <a:gd fmla="*/ 1471 w 1769" name="T16"/>
                <a:gd fmla="*/ 840 h 2242" name="T17"/>
                <a:gd fmla="*/ 1553 w 1769" name="T18"/>
                <a:gd fmla="*/ 767 h 2242" name="T19"/>
                <a:gd fmla="*/ 1424 w 1769" name="T20"/>
                <a:gd fmla="*/ 673 h 2242" name="T21"/>
                <a:gd fmla="*/ 1371 w 1769" name="T22"/>
                <a:gd fmla="*/ 774 h 2242" name="T23"/>
                <a:gd fmla="*/ 1205 w 1769" name="T24"/>
                <a:gd fmla="*/ 692 h 2242" name="T25"/>
                <a:gd fmla="*/ 1137 w 1769" name="T26"/>
                <a:gd fmla="*/ 604 h 2242" name="T27"/>
                <a:gd fmla="*/ 1087 w 1769" name="T28"/>
                <a:gd fmla="*/ 525 h 2242" name="T29"/>
                <a:gd fmla="*/ 1130 w 1769" name="T30"/>
                <a:gd fmla="*/ 414 h 2242" name="T31"/>
                <a:gd fmla="*/ 997 w 1769" name="T32"/>
                <a:gd fmla="*/ 364 h 2242" name="T33"/>
                <a:gd fmla="*/ 950 w 1769" name="T34"/>
                <a:gd fmla="*/ 270 h 2242" name="T35"/>
                <a:gd fmla="*/ 873 w 1769" name="T36"/>
                <a:gd fmla="*/ 247 h 2242" name="T37"/>
                <a:gd fmla="*/ 730 w 1769" name="T38"/>
                <a:gd fmla="*/ 208 h 2242" name="T39"/>
                <a:gd fmla="*/ 648 w 1769" name="T40"/>
                <a:gd fmla="*/ 99 h 2242" name="T41"/>
                <a:gd fmla="*/ 482 w 1769" name="T42"/>
                <a:gd fmla="*/ 0 h 2242" name="T43"/>
                <a:gd fmla="*/ 456 w 1769" name="T44"/>
                <a:gd fmla="*/ 137 h 2242" name="T45"/>
                <a:gd fmla="*/ 553 w 1769" name="T46"/>
                <a:gd fmla="*/ 232 h 2242" name="T47"/>
                <a:gd fmla="*/ 519 w 1769" name="T48"/>
                <a:gd fmla="*/ 357 h 2242" name="T49"/>
                <a:gd fmla="*/ 391 w 1769" name="T50"/>
                <a:gd fmla="*/ 371 h 2242" name="T51"/>
                <a:gd fmla="*/ 284 w 1769" name="T52"/>
                <a:gd fmla="*/ 272 h 2242" name="T53"/>
                <a:gd fmla="*/ 230 w 1769" name="T54"/>
                <a:gd fmla="*/ 364 h 2242" name="T55"/>
                <a:gd fmla="*/ 235 w 1769" name="T56"/>
                <a:gd fmla="*/ 488 h 2242" name="T57"/>
                <a:gd fmla="*/ 147 w 1769" name="T58"/>
                <a:gd fmla="*/ 617 h 2242" name="T59"/>
                <a:gd fmla="*/ 12 w 1769" name="T60"/>
                <a:gd fmla="*/ 694 h 2242" name="T61"/>
                <a:gd fmla="*/ 37 w 1769" name="T62"/>
                <a:gd fmla="*/ 796 h 2242" name="T63"/>
                <a:gd fmla="*/ 106 w 1769" name="T64"/>
                <a:gd fmla="*/ 902 h 2242" name="T65"/>
                <a:gd fmla="*/ 193 w 1769" name="T66"/>
                <a:gd fmla="*/ 941 h 2242" name="T67"/>
                <a:gd fmla="*/ 311 w 1769" name="T68"/>
                <a:gd fmla="*/ 959 h 2242" name="T69"/>
                <a:gd fmla="*/ 366 w 1769" name="T70"/>
                <a:gd fmla="*/ 944 h 2242" name="T71"/>
                <a:gd fmla="*/ 383 w 1769" name="T72"/>
                <a:gd fmla="*/ 1211 h 2242" name="T73"/>
                <a:gd fmla="*/ 232 w 1769" name="T74"/>
                <a:gd fmla="*/ 1329 h 2242" name="T75"/>
                <a:gd fmla="*/ 261 w 1769" name="T76"/>
                <a:gd fmla="*/ 1514 h 2242" name="T77"/>
                <a:gd fmla="*/ 391 w 1769" name="T78"/>
                <a:gd fmla="*/ 1542 h 2242" name="T79"/>
                <a:gd fmla="*/ 406 w 1769" name="T80"/>
                <a:gd fmla="*/ 1657 h 2242" name="T81"/>
                <a:gd fmla="*/ 371 w 1769" name="T82"/>
                <a:gd fmla="*/ 1763 h 2242" name="T83"/>
                <a:gd fmla="*/ 415 w 1769" name="T84"/>
                <a:gd fmla="*/ 1878 h 2242" name="T85"/>
                <a:gd fmla="*/ 495 w 1769" name="T86"/>
                <a:gd fmla="*/ 2046 h 2242" name="T87"/>
                <a:gd fmla="*/ 580 w 1769" name="T88"/>
                <a:gd fmla="*/ 2122 h 2242" name="T89"/>
                <a:gd fmla="*/ 750 w 1769" name="T90"/>
                <a:gd fmla="*/ 2007 h 2242" name="T91"/>
                <a:gd fmla="*/ 740 w 1769" name="T92"/>
                <a:gd fmla="*/ 2123 h 2242" name="T93"/>
                <a:gd fmla="*/ 804 w 1769" name="T94"/>
                <a:gd fmla="*/ 2201 h 2242" name="T95"/>
                <a:gd fmla="*/ 872 w 1769" name="T96"/>
                <a:gd fmla="*/ 2095 h 2242" name="T97"/>
                <a:gd fmla="*/ 967 w 1769" name="T98"/>
                <a:gd fmla="*/ 2084 h 2242" name="T99"/>
                <a:gd fmla="*/ 1103 w 1769" name="T100"/>
                <a:gd fmla="*/ 2191 h 2242" name="T101"/>
                <a:gd fmla="*/ 1263 w 1769" name="T102"/>
                <a:gd fmla="*/ 2188 h 2242" name="T103"/>
                <a:gd fmla="*/ 1359 w 1769" name="T104"/>
                <a:gd fmla="*/ 2189 h 2242" name="T105"/>
                <a:gd fmla="*/ 1427 w 1769" name="T106"/>
                <a:gd fmla="*/ 2137 h 2242" name="T107"/>
                <a:gd fmla="*/ 1523 w 1769" name="T108"/>
                <a:gd fmla="*/ 1998 h 2242" name="T109"/>
                <a:gd fmla="*/ 1539 w 1769" name="T110"/>
                <a:gd fmla="*/ 1883 h 2242" name="T111"/>
                <a:gd fmla="*/ 1587 w 1769" name="T112"/>
                <a:gd fmla="*/ 1817 h 2242" name="T113"/>
                <a:gd fmla="*/ 1703 w 1769" name="T114"/>
                <a:gd fmla="*/ 1778 h 2242" name="T115"/>
                <a:gd fmla="*/ 1671 w 1769" name="T116"/>
                <a:gd fmla="*/ 1673 h 2242" name="T117"/>
                <a:gd fmla="*/ 1729 w 1769" name="T118"/>
                <a:gd fmla="*/ 1612 h 2242" name="T119"/>
                <a:gd fmla="*/ 1766 w 1769" name="T120"/>
                <a:gd fmla="*/ 1444 h 224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42" w="1769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6" name="PA_山西">
              <a:extLst>
                <a:ext uri="{FF2B5EF4-FFF2-40B4-BE49-F238E27FC236}">
                  <a16:creationId xmlns:a16="http://schemas.microsoft.com/office/drawing/2014/main" id="{A9C715AE-0351-44EC-B36A-C8CDBDB9E1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519738" y="3081338"/>
              <a:ext cx="371475" cy="723900"/>
            </a:xfrm>
            <a:custGeom>
              <a:gdLst>
                <a:gd fmla="*/ 4 w 1396" name="T0"/>
                <a:gd fmla="*/ 2572 h 2738" name="T1"/>
                <a:gd fmla="*/ 107 w 1396" name="T2"/>
                <a:gd fmla="*/ 2294 h 2738" name="T3"/>
                <a:gd fmla="*/ 76 w 1396" name="T4"/>
                <a:gd fmla="*/ 2117 h 2738" name="T5"/>
                <a:gd fmla="*/ 65 w 1396" name="T6"/>
                <a:gd fmla="*/ 1925 h 2738" name="T7"/>
                <a:gd fmla="*/ 56 w 1396" name="T8"/>
                <a:gd fmla="*/ 1806 h 2738" name="T9"/>
                <a:gd fmla="*/ 45 w 1396" name="T10"/>
                <a:gd fmla="*/ 1717 h 2738" name="T11"/>
                <a:gd fmla="*/ 136 w 1396" name="T12"/>
                <a:gd fmla="*/ 1551 h 2738" name="T13"/>
                <a:gd fmla="*/ 164 w 1396" name="T14"/>
                <a:gd fmla="*/ 1462 h 2738" name="T15"/>
                <a:gd fmla="*/ 149 w 1396" name="T16"/>
                <a:gd fmla="*/ 1362 h 2738" name="T17"/>
                <a:gd fmla="*/ 77 w 1396" name="T18"/>
                <a:gd fmla="*/ 1263 h 2738" name="T19"/>
                <a:gd fmla="*/ 90 w 1396" name="T20"/>
                <a:gd fmla="*/ 1128 h 2738" name="T21"/>
                <a:gd fmla="*/ 163 w 1396" name="T22"/>
                <a:gd fmla="*/ 1049 h 2738" name="T23"/>
                <a:gd fmla="*/ 222 w 1396" name="T24"/>
                <a:gd fmla="*/ 898 h 2738" name="T25"/>
                <a:gd fmla="*/ 251 w 1396" name="T26"/>
                <a:gd fmla="*/ 792 h 2738" name="T27"/>
                <a:gd fmla="*/ 326 w 1396" name="T28"/>
                <a:gd fmla="*/ 674 h 2738" name="T29"/>
                <a:gd fmla="*/ 264 w 1396" name="T30"/>
                <a:gd fmla="*/ 632 h 2738" name="T31"/>
                <a:gd fmla="*/ 363 w 1396" name="T32"/>
                <a:gd fmla="*/ 584 h 2738" name="T33"/>
                <a:gd fmla="*/ 385 w 1396" name="T34"/>
                <a:gd fmla="*/ 513 h 2738" name="T35"/>
                <a:gd fmla="*/ 541 w 1396" name="T36"/>
                <a:gd fmla="*/ 521 h 2738" name="T37"/>
                <a:gd fmla="*/ 625 w 1396" name="T38"/>
                <a:gd fmla="*/ 322 h 2738" name="T39"/>
                <a:gd fmla="*/ 775 w 1396" name="T40"/>
                <a:gd fmla="*/ 268 h 2738" name="T41"/>
                <a:gd fmla="*/ 877 w 1396" name="T42"/>
                <a:gd fmla="*/ 189 h 2738" name="T43"/>
                <a:gd fmla="*/ 1096 w 1396" name="T44"/>
                <a:gd fmla="*/ 164 h 2738" name="T45"/>
                <a:gd fmla="*/ 1218 w 1396" name="T46"/>
                <a:gd fmla="*/ 60 h 2738" name="T47"/>
                <a:gd fmla="*/ 1290 w 1396" name="T48"/>
                <a:gd fmla="*/ 78 h 2738" name="T49"/>
                <a:gd fmla="*/ 1355 w 1396" name="T50"/>
                <a:gd fmla="*/ 164 h 2738" name="T51"/>
                <a:gd fmla="*/ 1318 w 1396" name="T52"/>
                <a:gd fmla="*/ 216 h 2738" name="T53"/>
                <a:gd fmla="*/ 1236 w 1396" name="T54"/>
                <a:gd fmla="*/ 290 h 2738" name="T55"/>
                <a:gd fmla="*/ 1197 w 1396" name="T56"/>
                <a:gd fmla="*/ 317 h 2738" name="T57"/>
                <a:gd fmla="*/ 1249 w 1396" name="T58"/>
                <a:gd fmla="*/ 368 h 2738" name="T59"/>
                <a:gd fmla="*/ 1352 w 1396" name="T60"/>
                <a:gd fmla="*/ 456 h 2738" name="T61"/>
                <a:gd fmla="*/ 1387 w 1396" name="T62"/>
                <a:gd fmla="*/ 564 h 2738" name="T63"/>
                <a:gd fmla="*/ 1372 w 1396" name="T64"/>
                <a:gd fmla="*/ 687 h 2738" name="T65"/>
                <a:gd fmla="*/ 1314 w 1396" name="T66"/>
                <a:gd fmla="*/ 735 h 2738" name="T67"/>
                <a:gd fmla="*/ 1229 w 1396" name="T68"/>
                <a:gd fmla="*/ 715 h 2738" name="T69"/>
                <a:gd fmla="*/ 1176 w 1396" name="T70"/>
                <a:gd fmla="*/ 841 h 2738" name="T71"/>
                <a:gd fmla="*/ 1136 w 1396" name="T72"/>
                <a:gd fmla="*/ 922 h 2738" name="T73"/>
                <a:gd fmla="*/ 1091 w 1396" name="T74"/>
                <a:gd fmla="*/ 1018 h 2738" name="T75"/>
                <a:gd fmla="*/ 1131 w 1396" name="T76"/>
                <a:gd fmla="*/ 1126 h 2738" name="T77"/>
                <a:gd fmla="*/ 1189 w 1396" name="T78"/>
                <a:gd fmla="*/ 1145 h 2738" name="T79"/>
                <a:gd fmla="*/ 1234 w 1396" name="T80"/>
                <a:gd fmla="*/ 1276 h 2738" name="T81"/>
                <a:gd fmla="*/ 1253 w 1396" name="T82"/>
                <a:gd fmla="*/ 1336 h 2738" name="T83"/>
                <a:gd fmla="*/ 1278 w 1396" name="T84"/>
                <a:gd fmla="*/ 1444 h 2738" name="T85"/>
                <a:gd fmla="*/ 1184 w 1396" name="T86"/>
                <a:gd fmla="*/ 1615 h 2738" name="T87"/>
                <a:gd fmla="*/ 1157 w 1396" name="T88"/>
                <a:gd fmla="*/ 1717 h 2738" name="T89"/>
                <a:gd fmla="*/ 1097 w 1396" name="T90"/>
                <a:gd fmla="*/ 1796 h 2738" name="T91"/>
                <a:gd fmla="*/ 1150 w 1396" name="T92"/>
                <a:gd fmla="*/ 1888 h 2738" name="T93"/>
                <a:gd fmla="*/ 1170 w 1396" name="T94"/>
                <a:gd fmla="*/ 2048 h 2738" name="T95"/>
                <a:gd fmla="*/ 1157 w 1396" name="T96"/>
                <a:gd fmla="*/ 2114 h 2738" name="T97"/>
                <a:gd fmla="*/ 1148 w 1396" name="T98"/>
                <a:gd fmla="*/ 2199 h 2738" name="T99"/>
                <a:gd fmla="*/ 1092 w 1396" name="T100"/>
                <a:gd fmla="*/ 2320 h 2738" name="T101"/>
                <a:gd fmla="*/ 1039 w 1396" name="T102"/>
                <a:gd fmla="*/ 2349 h 2738" name="T103"/>
                <a:gd fmla="*/ 959 w 1396" name="T104"/>
                <a:gd fmla="*/ 2390 h 2738" name="T105"/>
                <a:gd fmla="*/ 892 w 1396" name="T106"/>
                <a:gd fmla="*/ 2430 h 2738" name="T107"/>
                <a:gd fmla="*/ 816 w 1396" name="T108"/>
                <a:gd fmla="*/ 2442 h 2738" name="T109"/>
                <a:gd fmla="*/ 661 w 1396" name="T110"/>
                <a:gd fmla="*/ 2430 h 2738" name="T111"/>
                <a:gd fmla="*/ 618 w 1396" name="T112"/>
                <a:gd fmla="*/ 2508 h 2738" name="T113"/>
                <a:gd fmla="*/ 541 w 1396" name="T114"/>
                <a:gd fmla="*/ 2525 h 2738" name="T115"/>
                <a:gd fmla="*/ 446 w 1396" name="T116"/>
                <a:gd fmla="*/ 2620 h 2738" name="T117"/>
                <a:gd fmla="*/ 266 w 1396" name="T118"/>
                <a:gd fmla="*/ 2676 h 2738" name="T119"/>
                <a:gd fmla="*/ 131 w 1396" name="T120"/>
                <a:gd fmla="*/ 2735 h 273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738" w="1396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7" name="PA_吉林">
              <a:extLst>
                <a:ext uri="{FF2B5EF4-FFF2-40B4-BE49-F238E27FC236}">
                  <a16:creationId xmlns:a16="http://schemas.microsoft.com/office/drawing/2014/main" id="{C3B9E927-7B94-4C28-967A-03C43A833E0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424613" y="2366963"/>
              <a:ext cx="809625" cy="600075"/>
            </a:xfrm>
            <a:custGeom>
              <a:gdLst>
                <a:gd fmla="*/ 3049 w 3070" name="T0"/>
                <a:gd fmla="*/ 1066 h 2270" name="T1"/>
                <a:gd fmla="*/ 2912 w 3070" name="T2"/>
                <a:gd fmla="*/ 1134 h 2270" name="T3"/>
                <a:gd fmla="*/ 2939 w 3070" name="T4"/>
                <a:gd fmla="*/ 1241 h 2270" name="T5"/>
                <a:gd fmla="*/ 2898 w 3070" name="T6"/>
                <a:gd fmla="*/ 1258 h 2270" name="T7"/>
                <a:gd fmla="*/ 2808 w 3070" name="T8"/>
                <a:gd fmla="*/ 1144 h 2270" name="T9"/>
                <a:gd fmla="*/ 2698 w 3070" name="T10"/>
                <a:gd fmla="*/ 1099 h 2270" name="T11"/>
                <a:gd fmla="*/ 2672 w 3070" name="T12"/>
                <a:gd fmla="*/ 1361 h 2270" name="T13"/>
                <a:gd fmla="*/ 2561 w 3070" name="T14"/>
                <a:gd fmla="*/ 1389 h 2270" name="T15"/>
                <a:gd fmla="*/ 2456 w 3070" name="T16"/>
                <a:gd fmla="*/ 1597 h 2270" name="T17"/>
                <a:gd fmla="*/ 2264 w 3070" name="T18"/>
                <a:gd fmla="*/ 1629 h 2270" name="T19"/>
                <a:gd fmla="*/ 2260 w 3070" name="T20"/>
                <a:gd fmla="*/ 1775 h 2270" name="T21"/>
                <a:gd fmla="*/ 2242 w 3070" name="T22"/>
                <a:gd fmla="*/ 1913 h 2270" name="T23"/>
                <a:gd fmla="*/ 2009 w 3070" name="T24"/>
                <a:gd fmla="*/ 1932 h 2270" name="T25"/>
                <a:gd fmla="*/ 1914 w 3070" name="T26"/>
                <a:gd fmla="*/ 1860 h 2270" name="T27"/>
                <a:gd fmla="*/ 1833 w 3070" name="T28"/>
                <a:gd fmla="*/ 1849 h 2270" name="T29"/>
                <a:gd fmla="*/ 1760 w 3070" name="T30"/>
                <a:gd fmla="*/ 1980 h 2270" name="T31"/>
                <a:gd fmla="*/ 1688 w 3070" name="T32"/>
                <a:gd fmla="*/ 2138 h 2270" name="T33"/>
                <a:gd fmla="*/ 1572 w 3070" name="T34"/>
                <a:gd fmla="*/ 2264 h 2270" name="T35"/>
                <a:gd fmla="*/ 1532 w 3070" name="T36"/>
                <a:gd fmla="*/ 2213 h 2270" name="T37"/>
                <a:gd fmla="*/ 1513 w 3070" name="T38"/>
                <a:gd fmla="*/ 2111 h 2270" name="T39"/>
                <a:gd fmla="*/ 1364 w 3070" name="T40"/>
                <a:gd fmla="*/ 1935 h 2270" name="T41"/>
                <a:gd fmla="*/ 1373 w 3070" name="T42"/>
                <a:gd fmla="*/ 1725 h 2270" name="T43"/>
                <a:gd fmla="*/ 1272 w 3070" name="T44"/>
                <a:gd fmla="*/ 1660 h 2270" name="T45"/>
                <a:gd fmla="*/ 1194 w 3070" name="T46"/>
                <a:gd fmla="*/ 1540 h 2270" name="T47"/>
                <a:gd fmla="*/ 1128 w 3070" name="T48"/>
                <a:gd fmla="*/ 1391 h 2270" name="T49"/>
                <a:gd fmla="*/ 1005 w 3070" name="T50"/>
                <a:gd fmla="*/ 1471 h 2270" name="T51"/>
                <a:gd fmla="*/ 986 w 3070" name="T52"/>
                <a:gd fmla="*/ 1381 h 2270" name="T53"/>
                <a:gd fmla="*/ 814 w 3070" name="T54"/>
                <a:gd fmla="*/ 1271 h 2270" name="T55"/>
                <a:gd fmla="*/ 697 w 3070" name="T56"/>
                <a:gd fmla="*/ 1273 h 2270" name="T57"/>
                <a:gd fmla="*/ 677 w 3070" name="T58"/>
                <a:gd fmla="*/ 1175 h 2270" name="T59"/>
                <a:gd fmla="*/ 599 w 3070" name="T60"/>
                <a:gd fmla="*/ 972 h 2270" name="T61"/>
                <a:gd fmla="*/ 463 w 3070" name="T62"/>
                <a:gd fmla="*/ 828 h 2270" name="T63"/>
                <a:gd fmla="*/ 253 w 3070" name="T64"/>
                <a:gd fmla="*/ 865 h 2270" name="T65"/>
                <a:gd fmla="*/ 182 w 3070" name="T66"/>
                <a:gd fmla="*/ 740 h 2270" name="T67"/>
                <a:gd fmla="*/ 191 w 3070" name="T68"/>
                <a:gd fmla="*/ 534 h 2270" name="T69"/>
                <a:gd fmla="*/ 102 w 3070" name="T70"/>
                <a:gd fmla="*/ 366 h 2270" name="T71"/>
                <a:gd fmla="*/ 31 w 3070" name="T72"/>
                <a:gd fmla="*/ 286 h 2270" name="T73"/>
                <a:gd fmla="*/ 95 w 3070" name="T74"/>
                <a:gd fmla="*/ 214 h 2270" name="T75"/>
                <a:gd fmla="*/ 236 w 3070" name="T76"/>
                <a:gd fmla="*/ 229 h 2270" name="T77"/>
                <a:gd fmla="*/ 319 w 3070" name="T78"/>
                <a:gd fmla="*/ 154 h 2270" name="T79"/>
                <a:gd fmla="*/ 441 w 3070" name="T80"/>
                <a:gd fmla="*/ 45 h 2270" name="T81"/>
                <a:gd fmla="*/ 627 w 3070" name="T82"/>
                <a:gd fmla="*/ 1 h 2270" name="T83"/>
                <a:gd fmla="*/ 692 w 3070" name="T84"/>
                <a:gd fmla="*/ 161 h 2270" name="T85"/>
                <a:gd fmla="*/ 851 w 3070" name="T86"/>
                <a:gd fmla="*/ 350 h 2270" name="T87"/>
                <a:gd fmla="*/ 1017 w 3070" name="T88"/>
                <a:gd fmla="*/ 300 h 2270" name="T89"/>
                <a:gd fmla="*/ 1169 w 3070" name="T90"/>
                <a:gd fmla="*/ 275 h 2270" name="T91"/>
                <a:gd fmla="*/ 1297 w 3070" name="T92"/>
                <a:gd fmla="*/ 387 h 2270" name="T93"/>
                <a:gd fmla="*/ 1532 w 3070" name="T94"/>
                <a:gd fmla="*/ 342 h 2270" name="T95"/>
                <a:gd fmla="*/ 1685 w 3070" name="T96"/>
                <a:gd fmla="*/ 452 h 2270" name="T97"/>
                <a:gd fmla="*/ 1715 w 3070" name="T98"/>
                <a:gd fmla="*/ 600 h 2270" name="T99"/>
                <a:gd fmla="*/ 1848 w 3070" name="T100"/>
                <a:gd fmla="*/ 583 h 2270" name="T101"/>
                <a:gd fmla="*/ 1909 w 3070" name="T102"/>
                <a:gd fmla="*/ 738 h 2270" name="T103"/>
                <a:gd fmla="*/ 2029 w 3070" name="T104"/>
                <a:gd fmla="*/ 723 h 2270" name="T105"/>
                <a:gd fmla="*/ 2085 w 3070" name="T106"/>
                <a:gd fmla="*/ 562 h 2270" name="T107"/>
                <a:gd fmla="*/ 2236 w 3070" name="T108"/>
                <a:gd fmla="*/ 802 h 2270" name="T109"/>
                <a:gd fmla="*/ 2365 w 3070" name="T110"/>
                <a:gd fmla="*/ 929 h 2270" name="T111"/>
                <a:gd fmla="*/ 2443 w 3070" name="T112"/>
                <a:gd fmla="*/ 798 h 2270" name="T113"/>
                <a:gd fmla="*/ 2599 w 3070" name="T114"/>
                <a:gd fmla="*/ 669 h 2270" name="T115"/>
                <a:gd fmla="*/ 2722 w 3070" name="T116"/>
                <a:gd fmla="*/ 632 h 2270" name="T117"/>
                <a:gd fmla="*/ 2797 w 3070" name="T118"/>
                <a:gd fmla="*/ 789 h 2270" name="T119"/>
                <a:gd fmla="*/ 2968 w 3070" name="T120"/>
                <a:gd fmla="*/ 823 h 227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70" w="30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8" name="PA_湖南">
              <a:extLst>
                <a:ext uri="{FF2B5EF4-FFF2-40B4-BE49-F238E27FC236}">
                  <a16:creationId xmlns:a16="http://schemas.microsoft.com/office/drawing/2014/main" id="{15B1BF94-F97F-4B86-A629-7EEE2EB195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5376863" y="4329113"/>
              <a:ext cx="552450" cy="628650"/>
            </a:xfrm>
            <a:custGeom>
              <a:gdLst>
                <a:gd fmla="*/ 1870 w 2092" name="T0"/>
                <a:gd fmla="*/ 2073 h 2386" name="T1"/>
                <a:gd fmla="*/ 1729 w 2092" name="T2"/>
                <a:gd fmla="*/ 1997 h 2386" name="T3"/>
                <a:gd fmla="*/ 1575 w 2092" name="T4"/>
                <a:gd fmla="*/ 2103 h 2386" name="T5"/>
                <a:gd fmla="*/ 1639 w 2092" name="T6"/>
                <a:gd fmla="*/ 2220 h 2386" name="T7"/>
                <a:gd fmla="*/ 1554 w 2092" name="T8"/>
                <a:gd fmla="*/ 2265 h 2386" name="T9"/>
                <a:gd fmla="*/ 1347 w 2092" name="T10"/>
                <a:gd fmla="*/ 2157 h 2386" name="T11"/>
                <a:gd fmla="*/ 1280 w 2092" name="T12"/>
                <a:gd fmla="*/ 2308 h 2386" name="T13"/>
                <a:gd fmla="*/ 1071 w 2092" name="T14"/>
                <a:gd fmla="*/ 2386 h 2386" name="T15"/>
                <a:gd fmla="*/ 1030 w 2092" name="T16"/>
                <a:gd fmla="*/ 2244 h 2386" name="T17"/>
                <a:gd fmla="*/ 979 w 2092" name="T18"/>
                <a:gd fmla="*/ 2191 h 2386" name="T19"/>
                <a:gd fmla="*/ 857 w 2092" name="T20"/>
                <a:gd fmla="*/ 2273 h 2386" name="T21"/>
                <a:gd fmla="*/ 897 w 2092" name="T22"/>
                <a:gd fmla="*/ 2110 h 2386" name="T23"/>
                <a:gd fmla="*/ 979 w 2092" name="T24"/>
                <a:gd fmla="*/ 1903 h 2386" name="T25"/>
                <a:gd fmla="*/ 963 w 2092" name="T26"/>
                <a:gd fmla="*/ 1854 h 2386" name="T27"/>
                <a:gd fmla="*/ 948 w 2092" name="T28"/>
                <a:gd fmla="*/ 1737 h 2386" name="T29"/>
                <a:gd fmla="*/ 814 w 2092" name="T30"/>
                <a:gd fmla="*/ 1645 h 2386" name="T31"/>
                <a:gd fmla="*/ 667 w 2092" name="T32"/>
                <a:gd fmla="*/ 1677 h 2386" name="T33"/>
                <a:gd fmla="*/ 555 w 2092" name="T34"/>
                <a:gd fmla="*/ 1815 h 2386" name="T35"/>
                <a:gd fmla="*/ 491 w 2092" name="T36"/>
                <a:gd fmla="*/ 1740 h 2386" name="T37"/>
                <a:gd fmla="*/ 378 w 2092" name="T38"/>
                <a:gd fmla="*/ 1830 h 2386" name="T39"/>
                <a:gd fmla="*/ 346 w 2092" name="T40"/>
                <a:gd fmla="*/ 1810 h 2386" name="T41"/>
                <a:gd fmla="*/ 258 w 2092" name="T42"/>
                <a:gd fmla="*/ 1750 h 2386" name="T43"/>
                <a:gd fmla="*/ 213 w 2092" name="T44"/>
                <a:gd fmla="*/ 1699 h 2386" name="T45"/>
                <a:gd fmla="*/ 230 w 2092" name="T46"/>
                <a:gd fmla="*/ 1494 h 2386" name="T47"/>
                <a:gd fmla="*/ 245 w 2092" name="T48"/>
                <a:gd fmla="*/ 1426 h 2386" name="T49"/>
                <a:gd fmla="*/ 250 w 2092" name="T50"/>
                <a:gd fmla="*/ 1313 h 2386" name="T51"/>
                <a:gd fmla="*/ 121 w 2092" name="T52"/>
                <a:gd fmla="*/ 1321 h 2386" name="T53"/>
                <a:gd fmla="*/ 37 w 2092" name="T54"/>
                <a:gd fmla="*/ 1313 h 2386" name="T55"/>
                <a:gd fmla="*/ 195 w 2092" name="T56"/>
                <a:gd fmla="*/ 1180 h 2386" name="T57"/>
                <a:gd fmla="*/ 196 w 2092" name="T58"/>
                <a:gd fmla="*/ 1038 h 2386" name="T59"/>
                <a:gd fmla="*/ 193 w 2092" name="T60"/>
                <a:gd fmla="*/ 891 h 2386" name="T61"/>
                <a:gd fmla="*/ 180 w 2092" name="T62"/>
                <a:gd fmla="*/ 745 h 2386" name="T63"/>
                <a:gd fmla="*/ 180 w 2092" name="T64"/>
                <a:gd fmla="*/ 632 h 2386" name="T65"/>
                <a:gd fmla="*/ 182 w 2092" name="T66"/>
                <a:gd fmla="*/ 467 h 2386" name="T67"/>
                <a:gd fmla="*/ 208 w 2092" name="T68"/>
                <a:gd fmla="*/ 346 h 2386" name="T69"/>
                <a:gd fmla="*/ 334 w 2092" name="T70"/>
                <a:gd fmla="*/ 226 h 2386" name="T71"/>
                <a:gd fmla="*/ 521 w 2092" name="T72"/>
                <a:gd fmla="*/ 164 h 2386" name="T73"/>
                <a:gd fmla="*/ 684 w 2092" name="T74"/>
                <a:gd fmla="*/ 168 h 2386" name="T75"/>
                <a:gd fmla="*/ 624 w 2092" name="T76"/>
                <a:gd fmla="*/ 38 h 2386" name="T77"/>
                <a:gd fmla="*/ 740 w 2092" name="T78"/>
                <a:gd fmla="*/ 2 h 2386" name="T79"/>
                <a:gd fmla="*/ 942 w 2092" name="T80"/>
                <a:gd fmla="*/ 69 h 2386" name="T81"/>
                <a:gd fmla="*/ 1127 w 2092" name="T82"/>
                <a:gd fmla="*/ 111 h 2386" name="T83"/>
                <a:gd fmla="*/ 1254 w 2092" name="T84"/>
                <a:gd fmla="*/ 214 h 2386" name="T85"/>
                <a:gd fmla="*/ 1353 w 2092" name="T86"/>
                <a:gd fmla="*/ 229 h 2386" name="T87"/>
                <a:gd fmla="*/ 1503 w 2092" name="T88"/>
                <a:gd fmla="*/ 151 h 2386" name="T89"/>
                <a:gd fmla="*/ 1586 w 2092" name="T90"/>
                <a:gd fmla="*/ 162 h 2386" name="T91"/>
                <a:gd fmla="*/ 1597 w 2092" name="T92"/>
                <a:gd fmla="*/ 289 h 2386" name="T93"/>
                <a:gd fmla="*/ 1764 w 2092" name="T94"/>
                <a:gd fmla="*/ 115 h 2386" name="T95"/>
                <a:gd fmla="*/ 1825 w 2092" name="T96"/>
                <a:gd fmla="*/ 227 h 2386" name="T97"/>
                <a:gd fmla="*/ 1815 w 2092" name="T98"/>
                <a:gd fmla="*/ 366 h 2386" name="T99"/>
                <a:gd fmla="*/ 1882 w 2092" name="T100"/>
                <a:gd fmla="*/ 426 h 2386" name="T101"/>
                <a:gd fmla="*/ 1981 w 2092" name="T102"/>
                <a:gd fmla="*/ 521 h 2386" name="T103"/>
                <a:gd fmla="*/ 2037 w 2092" name="T104"/>
                <a:gd fmla="*/ 668 h 2386" name="T105"/>
                <a:gd fmla="*/ 2063 w 2092" name="T106"/>
                <a:gd fmla="*/ 750 h 2386" name="T107"/>
                <a:gd fmla="*/ 1979 w 2092" name="T108"/>
                <a:gd fmla="*/ 883 h 2386" name="T109"/>
                <a:gd fmla="*/ 1824 w 2092" name="T110"/>
                <a:gd fmla="*/ 1070 h 2386" name="T111"/>
                <a:gd fmla="*/ 1848 w 2092" name="T112"/>
                <a:gd fmla="*/ 1160 h 2386" name="T113"/>
                <a:gd fmla="*/ 1930 w 2092" name="T114"/>
                <a:gd fmla="*/ 1195 h 2386" name="T115"/>
                <a:gd fmla="*/ 1932 w 2092" name="T116"/>
                <a:gd fmla="*/ 1439 h 2386" name="T117"/>
                <a:gd fmla="*/ 2025 w 2092" name="T118"/>
                <a:gd fmla="*/ 1594 h 2386" name="T119"/>
                <a:gd fmla="*/ 2083 w 2092" name="T120"/>
                <a:gd fmla="*/ 1677 h 2386" name="T121"/>
                <a:gd fmla="*/ 1982 w 2092" name="T122"/>
                <a:gd fmla="*/ 1883 h 238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86" w="2092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9" name="PA_江苏">
              <a:extLst>
                <a:ext uri="{FF2B5EF4-FFF2-40B4-BE49-F238E27FC236}">
                  <a16:creationId xmlns:a16="http://schemas.microsoft.com/office/drawing/2014/main" id="{6B8BEBA4-F197-4632-A9EC-2094064065C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081713" y="3709988"/>
              <a:ext cx="552450" cy="485775"/>
            </a:xfrm>
            <a:custGeom>
              <a:gdLst>
                <a:gd fmla="*/ 1699 w 2079" name="T0"/>
                <a:gd fmla="*/ 1399 h 1843" name="T1"/>
                <a:gd fmla="*/ 1653 w 2079" name="T2"/>
                <a:gd fmla="*/ 1318 h 1843" name="T3"/>
                <a:gd fmla="*/ 1534 w 2079" name="T4"/>
                <a:gd fmla="*/ 1336 h 1843" name="T5"/>
                <a:gd fmla="*/ 1579 w 2079" name="T6"/>
                <a:gd fmla="*/ 1274 h 1843" name="T7"/>
                <a:gd fmla="*/ 1695 w 2079" name="T8"/>
                <a:gd fmla="*/ 1372 h 1843" name="T9"/>
                <a:gd fmla="*/ 1837 w 2079" name="T10"/>
                <a:gd fmla="*/ 1343 h 1843" name="T11"/>
                <a:gd fmla="*/ 2066 w 2079" name="T12"/>
                <a:gd fmla="*/ 1401 h 1843" name="T13"/>
                <a:gd fmla="*/ 2026 w 2079" name="T14"/>
                <a:gd fmla="*/ 1268 h 1843" name="T15"/>
                <a:gd fmla="*/ 1882 w 2079" name="T16"/>
                <a:gd fmla="*/ 1198 h 1843" name="T17"/>
                <a:gd fmla="*/ 1830 w 2079" name="T18"/>
                <a:gd fmla="*/ 1091 h 1843" name="T19"/>
                <a:gd fmla="*/ 1665 w 2079" name="T20"/>
                <a:gd fmla="*/ 975 h 1843" name="T21"/>
                <a:gd fmla="*/ 1666 w 2079" name="T22"/>
                <a:gd fmla="*/ 898 h 1843" name="T23"/>
                <a:gd fmla="*/ 1588 w 2079" name="T24"/>
                <a:gd fmla="*/ 769 h 1843" name="T25"/>
                <a:gd fmla="*/ 1502 w 2079" name="T26"/>
                <a:gd fmla="*/ 581 h 1843" name="T27"/>
                <a:gd fmla="*/ 1443 w 2079" name="T28"/>
                <a:gd fmla="*/ 452 h 1843" name="T29"/>
                <a:gd fmla="*/ 1291 w 2079" name="T30"/>
                <a:gd fmla="*/ 273 h 1843" name="T31"/>
                <a:gd fmla="*/ 1201 w 2079" name="T32"/>
                <a:gd fmla="*/ 247 h 1843" name="T33"/>
                <a:gd fmla="*/ 1119 w 2079" name="T34"/>
                <a:gd fmla="*/ 259 h 1843" name="T35"/>
                <a:gd fmla="*/ 1070 w 2079" name="T36"/>
                <a:gd fmla="*/ 147 h 1843" name="T37"/>
                <a:gd fmla="*/ 987 w 2079" name="T38"/>
                <a:gd fmla="*/ 53 h 1843" name="T39"/>
                <a:gd fmla="*/ 897 w 2079" name="T40"/>
                <a:gd fmla="*/ 34 h 1843" name="T41"/>
                <a:gd fmla="*/ 834 w 2079" name="T42"/>
                <a:gd fmla="*/ 187 h 1843" name="T43"/>
                <a:gd fmla="*/ 728 w 2079" name="T44"/>
                <a:gd fmla="*/ 260 h 1843" name="T45"/>
                <a:gd fmla="*/ 653 w 2079" name="T46"/>
                <a:gd fmla="*/ 344 h 1843" name="T47"/>
                <a:gd fmla="*/ 567 w 2079" name="T48"/>
                <a:gd fmla="*/ 230 h 1843" name="T49"/>
                <a:gd fmla="*/ 478 w 2079" name="T50"/>
                <a:gd fmla="*/ 298 h 1843" name="T51"/>
                <a:gd fmla="*/ 331 w 2079" name="T52"/>
                <a:gd fmla="*/ 286 h 1843" name="T53"/>
                <a:gd fmla="*/ 237 w 2079" name="T54"/>
                <a:gd fmla="*/ 205 h 1843" name="T55"/>
                <a:gd fmla="*/ 68 w 2079" name="T56"/>
                <a:gd fmla="*/ 14 h 1843" name="T57"/>
                <a:gd fmla="*/ 94 w 2079" name="T58"/>
                <a:gd fmla="*/ 146 h 1843" name="T59"/>
                <a:gd fmla="*/ 1 w 2079" name="T60"/>
                <a:gd fmla="*/ 283 h 1843" name="T61"/>
                <a:gd fmla="*/ 152 w 2079" name="T62"/>
                <a:gd fmla="*/ 365 h 1843" name="T63"/>
                <a:gd fmla="*/ 240 w 2079" name="T64"/>
                <a:gd fmla="*/ 449 h 1843" name="T65"/>
                <a:gd fmla="*/ 371 w 2079" name="T66"/>
                <a:gd fmla="*/ 513 h 1843" name="T67"/>
                <a:gd fmla="*/ 439 w 2079" name="T68"/>
                <a:gd fmla="*/ 540 h 1843" name="T69"/>
                <a:gd fmla="*/ 509 w 2079" name="T70"/>
                <a:gd fmla="*/ 582 h 1843" name="T71"/>
                <a:gd fmla="*/ 636 w 2079" name="T72"/>
                <a:gd fmla="*/ 631 h 1843" name="T73"/>
                <a:gd fmla="*/ 660 w 2079" name="T74"/>
                <a:gd fmla="*/ 739 h 1843" name="T75"/>
                <a:gd fmla="*/ 608 w 2079" name="T76"/>
                <a:gd fmla="*/ 835 h 1843" name="T77"/>
                <a:gd fmla="*/ 672 w 2079" name="T78"/>
                <a:gd fmla="*/ 868 h 1843" name="T79"/>
                <a:gd fmla="*/ 730 w 2079" name="T80"/>
                <a:gd fmla="*/ 952 h 1843" name="T81"/>
                <a:gd fmla="*/ 790 w 2079" name="T82"/>
                <a:gd fmla="*/ 1061 h 1843" name="T83"/>
                <a:gd fmla="*/ 914 w 2079" name="T84"/>
                <a:gd fmla="*/ 1006 h 1843" name="T85"/>
                <a:gd fmla="*/ 1002 w 2079" name="T86"/>
                <a:gd fmla="*/ 962 h 1843" name="T87"/>
                <a:gd fmla="*/ 1081 w 2079" name="T88"/>
                <a:gd fmla="*/ 1109 h 1843" name="T89"/>
                <a:gd fmla="*/ 963 w 2079" name="T90"/>
                <a:gd fmla="*/ 1107 h 1843" name="T91"/>
                <a:gd fmla="*/ 874 w 2079" name="T92"/>
                <a:gd fmla="*/ 1163 h 1843" name="T93"/>
                <a:gd fmla="*/ 891 w 2079" name="T94"/>
                <a:gd fmla="*/ 1280 h 1843" name="T95"/>
                <a:gd fmla="*/ 804 w 2079" name="T96"/>
                <a:gd fmla="*/ 1362 h 1843" name="T97"/>
                <a:gd fmla="*/ 861 w 2079" name="T98"/>
                <a:gd fmla="*/ 1470 h 1843" name="T99"/>
                <a:gd fmla="*/ 923 w 2079" name="T100"/>
                <a:gd fmla="*/ 1534 h 1843" name="T101"/>
                <a:gd fmla="*/ 977 w 2079" name="T102"/>
                <a:gd fmla="*/ 1528 h 1843" name="T103"/>
                <a:gd fmla="*/ 987 w 2079" name="T104"/>
                <a:gd fmla="*/ 1638 h 1843" name="T105"/>
                <a:gd fmla="*/ 1011 w 2079" name="T106"/>
                <a:gd fmla="*/ 1698 h 1843" name="T107"/>
                <a:gd fmla="*/ 1177 w 2079" name="T108"/>
                <a:gd fmla="*/ 1665 h 1843" name="T109"/>
                <a:gd fmla="*/ 1271 w 2079" name="T110"/>
                <a:gd fmla="*/ 1716 h 1843" name="T111"/>
                <a:gd fmla="*/ 1402 w 2079" name="T112"/>
                <a:gd fmla="*/ 1699 h 1843" name="T113"/>
                <a:gd fmla="*/ 1543 w 2079" name="T114"/>
                <a:gd fmla="*/ 1784 h 1843" name="T115"/>
                <a:gd fmla="*/ 1643 w 2079" name="T116"/>
                <a:gd fmla="*/ 1821 h 1843" name="T117"/>
                <a:gd fmla="*/ 1722 w 2079" name="T118"/>
                <a:gd fmla="*/ 1730 h 1843" name="T119"/>
                <a:gd fmla="*/ 1819 w 2079" name="T120"/>
                <a:gd fmla="*/ 1555 h 184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43" w="2079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0" name="PA_福建">
              <a:extLst>
                <a:ext uri="{FF2B5EF4-FFF2-40B4-BE49-F238E27FC236}">
                  <a16:creationId xmlns:a16="http://schemas.microsoft.com/office/drawing/2014/main" id="{A028251F-1796-486D-B6CB-E27350248B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6100763" y="4500563"/>
              <a:ext cx="447675" cy="542925"/>
            </a:xfrm>
            <a:custGeom>
              <a:gdLst>
                <a:gd fmla="*/ 1565 w 1689" name="T0"/>
                <a:gd fmla="*/ 334 h 2064" name="T1"/>
                <a:gd fmla="*/ 1442 w 1689" name="T2"/>
                <a:gd fmla="*/ 393 h 2064" name="T3"/>
                <a:gd fmla="*/ 1376 w 1689" name="T4"/>
                <a:gd fmla="*/ 269 h 2064" name="T5"/>
                <a:gd fmla="*/ 1307 w 1689" name="T6"/>
                <a:gd fmla="*/ 313 h 2064" name="T7"/>
                <a:gd fmla="*/ 1189 w 1689" name="T8"/>
                <a:gd fmla="*/ 346 h 2064" name="T9"/>
                <a:gd fmla="*/ 1100 w 1689" name="T10"/>
                <a:gd fmla="*/ 306 h 2064" name="T11"/>
                <a:gd fmla="*/ 1033 w 1689" name="T12"/>
                <a:gd fmla="*/ 78 h 2064" name="T13"/>
                <a:gd fmla="*/ 963 w 1689" name="T14"/>
                <a:gd fmla="*/ 22 h 2064" name="T15"/>
                <a:gd fmla="*/ 872 w 1689" name="T16"/>
                <a:gd fmla="*/ 23 h 2064" name="T17"/>
                <a:gd fmla="*/ 792 w 1689" name="T18"/>
                <a:gd fmla="*/ 129 h 2064" name="T19"/>
                <a:gd fmla="*/ 666 w 1689" name="T20"/>
                <a:gd fmla="*/ 211 h 2064" name="T21"/>
                <a:gd fmla="*/ 545 w 1689" name="T22"/>
                <a:gd fmla="*/ 190 h 2064" name="T23"/>
                <a:gd fmla="*/ 413 w 1689" name="T24"/>
                <a:gd fmla="*/ 318 h 2064" name="T25"/>
                <a:gd fmla="*/ 406 w 1689" name="T26"/>
                <a:gd fmla="*/ 378 h 2064" name="T27"/>
                <a:gd fmla="*/ 378 w 1689" name="T28"/>
                <a:gd fmla="*/ 591 h 2064" name="T29"/>
                <a:gd fmla="*/ 213 w 1689" name="T30"/>
                <a:gd fmla="*/ 738 h 2064" name="T31"/>
                <a:gd fmla="*/ 249 w 1689" name="T32"/>
                <a:gd fmla="*/ 886 h 2064" name="T33"/>
                <a:gd fmla="*/ 186 w 1689" name="T34"/>
                <a:gd fmla="*/ 982 h 2064" name="T35"/>
                <a:gd fmla="*/ 97 w 1689" name="T36"/>
                <a:gd fmla="*/ 1114 h 2064" name="T37"/>
                <a:gd fmla="*/ 69 w 1689" name="T38"/>
                <a:gd fmla="*/ 1267 h 2064" name="T39"/>
                <a:gd fmla="*/ 17 w 1689" name="T40"/>
                <a:gd fmla="*/ 1465 h 2064" name="T41"/>
                <a:gd fmla="*/ 98 w 1689" name="T42"/>
                <a:gd fmla="*/ 1568 h 2064" name="T43"/>
                <a:gd fmla="*/ 220 w 1689" name="T44"/>
                <a:gd fmla="*/ 1592 h 2064" name="T45"/>
                <a:gd fmla="*/ 385 w 1689" name="T46"/>
                <a:gd fmla="*/ 1629 h 2064" name="T47"/>
                <a:gd fmla="*/ 428 w 1689" name="T48"/>
                <a:gd fmla="*/ 1753 h 2064" name="T49"/>
                <a:gd fmla="*/ 461 w 1689" name="T50"/>
                <a:gd fmla="*/ 1903 h 2064" name="T51"/>
                <a:gd fmla="*/ 562 w 1689" name="T52"/>
                <a:gd fmla="*/ 2059 h 2064" name="T53"/>
                <a:gd fmla="*/ 604 w 1689" name="T54"/>
                <a:gd fmla="*/ 2032 h 2064" name="T55"/>
                <a:gd fmla="*/ 665 w 1689" name="T56"/>
                <a:gd fmla="*/ 1976 h 2064" name="T57"/>
                <a:gd fmla="*/ 740 w 1689" name="T58"/>
                <a:gd fmla="*/ 1946 h 2064" name="T59"/>
                <a:gd fmla="*/ 753 w 1689" name="T60"/>
                <a:gd fmla="*/ 1919 h 2064" name="T61"/>
                <a:gd fmla="*/ 792 w 1689" name="T62"/>
                <a:gd fmla="*/ 1923 h 2064" name="T63"/>
                <a:gd fmla="*/ 927 w 1689" name="T64"/>
                <a:gd fmla="*/ 1768 h 2064" name="T65"/>
                <a:gd fmla="*/ 820 w 1689" name="T66"/>
                <a:gd fmla="*/ 1683 h 2064" name="T67"/>
                <a:gd fmla="*/ 832 w 1689" name="T68"/>
                <a:gd fmla="*/ 1641 h 2064" name="T69"/>
                <a:gd fmla="*/ 899 w 1689" name="T70"/>
                <a:gd fmla="*/ 1685 h 2064" name="T71"/>
                <a:gd fmla="*/ 924 w 1689" name="T72"/>
                <a:gd fmla="*/ 1584 h 2064" name="T73"/>
                <a:gd fmla="*/ 992 w 1689" name="T74"/>
                <a:gd fmla="*/ 1612 h 2064" name="T75"/>
                <a:gd fmla="*/ 1040 w 1689" name="T76"/>
                <a:gd fmla="*/ 1592 h 2064" name="T77"/>
                <a:gd fmla="*/ 1122 w 1689" name="T78"/>
                <a:gd fmla="*/ 1608 h 2064" name="T79"/>
                <a:gd fmla="*/ 1130 w 1689" name="T80"/>
                <a:gd fmla="*/ 1518 h 2064" name="T81"/>
                <a:gd fmla="*/ 1231 w 1689" name="T82"/>
                <a:gd fmla="*/ 1468 h 2064" name="T83"/>
                <a:gd fmla="*/ 1231 w 1689" name="T84"/>
                <a:gd fmla="*/ 1403 h 2064" name="T85"/>
                <a:gd fmla="*/ 1210 w 1689" name="T86"/>
                <a:gd fmla="*/ 1386 h 2064" name="T87"/>
                <a:gd fmla="*/ 1227 w 1689" name="T88"/>
                <a:gd fmla="*/ 1327 h 2064" name="T89"/>
                <a:gd fmla="*/ 1411 w 1689" name="T90"/>
                <a:gd fmla="*/ 1335 h 2064" name="T91"/>
                <a:gd fmla="*/ 1278 w 1689" name="T92"/>
                <a:gd fmla="*/ 1222 h 2064" name="T93"/>
                <a:gd fmla="*/ 1373 w 1689" name="T94"/>
                <a:gd fmla="*/ 1203 h 2064" name="T95"/>
                <a:gd fmla="*/ 1474 w 1689" name="T96"/>
                <a:gd fmla="*/ 1215 h 2064" name="T97"/>
                <a:gd fmla="*/ 1387 w 1689" name="T98"/>
                <a:gd fmla="*/ 1128 h 2064" name="T99"/>
                <a:gd fmla="*/ 1474 w 1689" name="T100"/>
                <a:gd fmla="*/ 987 h 2064" name="T101"/>
                <a:gd fmla="*/ 1448 w 1689" name="T102"/>
                <a:gd fmla="*/ 862 h 2064" name="T103"/>
                <a:gd fmla="*/ 1524 w 1689" name="T104"/>
                <a:gd fmla="*/ 793 h 2064" name="T105"/>
                <a:gd fmla="*/ 1443 w 1689" name="T106"/>
                <a:gd fmla="*/ 800 h 2064" name="T107"/>
                <a:gd fmla="*/ 1492 w 1689" name="T108"/>
                <a:gd fmla="*/ 743 h 2064" name="T109"/>
                <a:gd fmla="*/ 1397 w 1689" name="T110"/>
                <a:gd fmla="*/ 703 h 2064" name="T111"/>
                <a:gd fmla="*/ 1440 w 1689" name="T112"/>
                <a:gd fmla="*/ 633 h 2064" name="T113"/>
                <a:gd fmla="*/ 1448 w 1689" name="T114"/>
                <a:gd fmla="*/ 623 h 2064" name="T115"/>
                <a:gd fmla="*/ 1474 w 1689" name="T116"/>
                <a:gd fmla="*/ 618 h 2064" name="T117"/>
                <a:gd fmla="*/ 1528 w 1689" name="T118"/>
                <a:gd fmla="*/ 603 h 2064" name="T119"/>
                <a:gd fmla="*/ 1497 w 1689" name="T120"/>
                <a:gd fmla="*/ 705 h 2064" name="T121"/>
                <a:gd fmla="*/ 1598 w 1689" name="T122"/>
                <a:gd fmla="*/ 640 h 2064" name="T123"/>
                <a:gd fmla="*/ 1622 w 1689" name="T124"/>
                <a:gd fmla="*/ 526 h 206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064" w="1689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1" name="PA_河南">
              <a:extLst>
                <a:ext uri="{FF2B5EF4-FFF2-40B4-BE49-F238E27FC236}">
                  <a16:creationId xmlns:a16="http://schemas.microsoft.com/office/drawing/2014/main" id="{846225E9-536A-4CF1-BD10-CC7E6FA3445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5529263" y="3595688"/>
              <a:ext cx="581025" cy="571500"/>
            </a:xfrm>
            <a:custGeom>
              <a:gdLst>
                <a:gd fmla="*/ 591 w 2215" name="T0"/>
                <a:gd fmla="*/ 492 h 2153" name="T1"/>
                <a:gd fmla="*/ 779 w 2215" name="T2"/>
                <a:gd fmla="*/ 510 h 2153" name="T3"/>
                <a:gd fmla="*/ 878 w 2215" name="T4"/>
                <a:gd fmla="*/ 497 h 2153" name="T5"/>
                <a:gd fmla="*/ 957 w 2215" name="T6"/>
                <a:gd fmla="*/ 458 h 2153" name="T7"/>
                <a:gd fmla="*/ 1025 w 2215" name="T8"/>
                <a:gd fmla="*/ 395 h 2153" name="T9"/>
                <a:gd fmla="*/ 1115 w 2215" name="T10"/>
                <a:gd fmla="*/ 278 h 2153" name="T11"/>
                <a:gd fmla="*/ 1124 w 2215" name="T12"/>
                <a:gd fmla="*/ 169 h 2153" name="T13"/>
                <a:gd fmla="*/ 1147 w 2215" name="T14"/>
                <a:gd fmla="*/ 12 h 2153" name="T15"/>
                <a:gd fmla="*/ 1318 w 2215" name="T16"/>
                <a:gd fmla="*/ 31 h 2153" name="T17"/>
                <a:gd fmla="*/ 1549 w 2215" name="T18"/>
                <a:gd fmla="*/ 85 h 2153" name="T19"/>
                <a:gd fmla="*/ 1675 w 2215" name="T20"/>
                <a:gd fmla="*/ 68 h 2153" name="T21"/>
                <a:gd fmla="*/ 1741 w 2215" name="T22"/>
                <a:gd fmla="*/ 117 h 2153" name="T23"/>
                <a:gd fmla="*/ 1730 w 2215" name="T24"/>
                <a:gd fmla="*/ 205 h 2153" name="T25"/>
                <a:gd fmla="*/ 1853 w 2215" name="T26"/>
                <a:gd fmla="*/ 127 h 2153" name="T27"/>
                <a:gd fmla="*/ 1905 w 2215" name="T28"/>
                <a:gd fmla="*/ 136 h 2153" name="T29"/>
                <a:gd fmla="*/ 1822 w 2215" name="T30"/>
                <a:gd fmla="*/ 236 h 2153" name="T31"/>
                <a:gd fmla="*/ 1710 w 2215" name="T32"/>
                <a:gd fmla="*/ 353 h 2153" name="T33"/>
                <a:gd fmla="*/ 1587 w 2215" name="T34"/>
                <a:gd fmla="*/ 477 h 2153" name="T35"/>
                <a:gd fmla="*/ 1600 w 2215" name="T36"/>
                <a:gd fmla="*/ 592 h 2153" name="T37"/>
                <a:gd fmla="*/ 1719 w 2215" name="T38"/>
                <a:gd fmla="*/ 647 h 2153" name="T39"/>
                <a:gd fmla="*/ 1891 w 2215" name="T40"/>
                <a:gd fmla="*/ 749 h 2153" name="T41"/>
                <a:gd fmla="*/ 2033 w 2215" name="T42"/>
                <a:gd fmla="*/ 780 h 2153" name="T43"/>
                <a:gd fmla="*/ 2150 w 2215" name="T44"/>
                <a:gd fmla="*/ 864 h 2153" name="T45"/>
                <a:gd fmla="*/ 2212 w 2215" name="T46"/>
                <a:gd fmla="*/ 994 h 2153" name="T47"/>
                <a:gd fmla="*/ 2111 w 2215" name="T48"/>
                <a:gd fmla="*/ 1089 h 2153" name="T49"/>
                <a:gd fmla="*/ 1991 w 2215" name="T50"/>
                <a:gd fmla="*/ 1044 h 2153" name="T51"/>
                <a:gd fmla="*/ 1869 w 2215" name="T52"/>
                <a:gd fmla="*/ 976 h 2153" name="T53"/>
                <a:gd fmla="*/ 1848 w 2215" name="T54"/>
                <a:gd fmla="*/ 1084 h 2153" name="T55"/>
                <a:gd fmla="*/ 1828 w 2215" name="T56"/>
                <a:gd fmla="*/ 1194 h 2153" name="T57"/>
                <a:gd fmla="*/ 1762 w 2215" name="T58"/>
                <a:gd fmla="*/ 1329 h 2153" name="T59"/>
                <a:gd fmla="*/ 1630 w 2215" name="T60"/>
                <a:gd fmla="*/ 1398 h 2153" name="T61"/>
                <a:gd fmla="*/ 1658 w 2215" name="T62"/>
                <a:gd fmla="*/ 1500 h 2153" name="T63"/>
                <a:gd fmla="*/ 1726 w 2215" name="T64"/>
                <a:gd fmla="*/ 1604 h 2153" name="T65"/>
                <a:gd fmla="*/ 1803 w 2215" name="T66"/>
                <a:gd fmla="*/ 1642 h 2153" name="T67"/>
                <a:gd fmla="*/ 1920 w 2215" name="T68"/>
                <a:gd fmla="*/ 1664 h 2153" name="T69"/>
                <a:gd fmla="*/ 1999 w 2215" name="T70"/>
                <a:gd fmla="*/ 1613 h 2153" name="T71"/>
                <a:gd fmla="*/ 2012 w 2215" name="T72"/>
                <a:gd fmla="*/ 1871 h 2153" name="T73"/>
                <a:gd fmla="*/ 1890 w 2215" name="T74"/>
                <a:gd fmla="*/ 1998 h 2153" name="T75"/>
                <a:gd fmla="*/ 1783 w 2215" name="T76"/>
                <a:gd fmla="*/ 2152 h 2153" name="T77"/>
                <a:gd fmla="*/ 1750 w 2215" name="T78"/>
                <a:gd fmla="*/ 2067 h 2153" name="T79"/>
                <a:gd fmla="*/ 1625 w 2215" name="T80"/>
                <a:gd fmla="*/ 2136 h 2153" name="T81"/>
                <a:gd fmla="*/ 1532 w 2215" name="T82"/>
                <a:gd fmla="*/ 2058 h 2153" name="T83"/>
                <a:gd fmla="*/ 1391 w 2215" name="T84"/>
                <a:gd fmla="*/ 1971 h 2153" name="T85"/>
                <a:gd fmla="*/ 1309 w 2215" name="T86"/>
                <a:gd fmla="*/ 1985 h 2153" name="T87"/>
                <a:gd fmla="*/ 1248 w 2215" name="T88"/>
                <a:gd fmla="*/ 1932 h 2153" name="T89"/>
                <a:gd fmla="*/ 1225 w 2215" name="T90"/>
                <a:gd fmla="*/ 1826 h 2153" name="T91"/>
                <a:gd fmla="*/ 1196 w 2215" name="T92"/>
                <a:gd fmla="*/ 1745 h 2153" name="T93"/>
                <a:gd fmla="*/ 1078 w 2215" name="T94"/>
                <a:gd fmla="*/ 1796 h 2153" name="T95"/>
                <a:gd fmla="*/ 985 w 2215" name="T96"/>
                <a:gd fmla="*/ 1765 h 2153" name="T97"/>
                <a:gd fmla="*/ 781 w 2215" name="T98"/>
                <a:gd fmla="*/ 1780 h 2153" name="T99"/>
                <a:gd fmla="*/ 586 w 2215" name="T100"/>
                <a:gd fmla="*/ 1742 h 2153" name="T101"/>
                <a:gd fmla="*/ 442 w 2215" name="T102"/>
                <a:gd fmla="*/ 1688 h 2153" name="T103"/>
                <a:gd fmla="*/ 343 w 2215" name="T104"/>
                <a:gd fmla="*/ 1563 h 2153" name="T105"/>
                <a:gd fmla="*/ 273 w 2215" name="T106"/>
                <a:gd fmla="*/ 1453 h 2153" name="T107"/>
                <a:gd fmla="*/ 229 w 2215" name="T108"/>
                <a:gd fmla="*/ 1270 h 2153" name="T109"/>
                <a:gd fmla="*/ 84 w 2215" name="T110"/>
                <a:gd fmla="*/ 1124 h 2153" name="T111"/>
                <a:gd fmla="*/ 83 w 2215" name="T112"/>
                <a:gd fmla="*/ 1025 h 2153" name="T113"/>
                <a:gd fmla="*/ 38 w 2215" name="T114"/>
                <a:gd fmla="*/ 914 h 2153" name="T115"/>
                <a:gd fmla="*/ 20 w 2215" name="T116"/>
                <a:gd fmla="*/ 806 h 2153" name="T117"/>
                <a:gd fmla="*/ 229 w 2215" name="T118"/>
                <a:gd fmla="*/ 744 h 2153" name="T119"/>
                <a:gd fmla="*/ 446 w 2215" name="T120"/>
                <a:gd fmla="*/ 649 h 2153" name="T121"/>
                <a:gd fmla="*/ 556 w 2215" name="T122"/>
                <a:gd fmla="*/ 583 h 215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53" w="2215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2" name="PA_辽宁">
              <a:extLst>
                <a:ext uri="{FF2B5EF4-FFF2-40B4-BE49-F238E27FC236}">
                  <a16:creationId xmlns:a16="http://schemas.microsoft.com/office/drawing/2014/main" id="{EC02CB20-C57F-4231-8744-469632CE1E80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6243638" y="2690813"/>
              <a:ext cx="590550" cy="581025"/>
            </a:xfrm>
            <a:custGeom>
              <a:gdLst>
                <a:gd fmla="*/ 259 w 2212" name="T0"/>
                <a:gd fmla="*/ 1537 h 2187" name="T1"/>
                <a:gd fmla="*/ 137 w 2212" name="T2"/>
                <a:gd fmla="*/ 1452 h 2187" name="T3"/>
                <a:gd fmla="*/ 8 w 2212" name="T4"/>
                <a:gd fmla="*/ 1353 h 2187" name="T5"/>
                <a:gd fmla="*/ 26 w 2212" name="T6"/>
                <a:gd fmla="*/ 1249 h 2187" name="T7"/>
                <a:gd fmla="*/ 103 w 2212" name="T8"/>
                <a:gd fmla="*/ 1131 h 2187" name="T9"/>
                <a:gd fmla="*/ 154 w 2212" name="T10"/>
                <a:gd fmla="*/ 1037 h 2187" name="T11"/>
                <a:gd fmla="*/ 115 w 2212" name="T12"/>
                <a:gd fmla="*/ 918 h 2187" name="T13"/>
                <a:gd fmla="*/ 84 w 2212" name="T14"/>
                <a:gd fmla="*/ 727 h 2187" name="T15"/>
                <a:gd fmla="*/ 219 w 2212" name="T16"/>
                <a:gd fmla="*/ 704 h 2187" name="T17"/>
                <a:gd fmla="*/ 340 w 2212" name="T18"/>
                <a:gd fmla="*/ 910 h 2187" name="T19"/>
                <a:gd fmla="*/ 449 w 2212" name="T20"/>
                <a:gd fmla="*/ 787 h 2187" name="T21"/>
                <a:gd fmla="*/ 623 w 2212" name="T22"/>
                <a:gd fmla="*/ 652 h 2187" name="T23"/>
                <a:gd fmla="*/ 820 w 2212" name="T24"/>
                <a:gd fmla="*/ 538 h 2187" name="T25"/>
                <a:gd fmla="*/ 931 w 2212" name="T26"/>
                <a:gd fmla="*/ 415 h 2187" name="T27"/>
                <a:gd fmla="*/ 1051 w 2212" name="T28"/>
                <a:gd fmla="*/ 392 h 2187" name="T29"/>
                <a:gd fmla="*/ 1120 w 2212" name="T30"/>
                <a:gd fmla="*/ 362 h 2187" name="T31"/>
                <a:gd fmla="*/ 1258 w 2212" name="T32"/>
                <a:gd fmla="*/ 331 h 2187" name="T33"/>
                <a:gd fmla="*/ 1343 w 2212" name="T34"/>
                <a:gd fmla="*/ 211 h 2187" name="T35"/>
                <a:gd fmla="*/ 1422 w 2212" name="T36"/>
                <a:gd fmla="*/ 0 h 2187" name="T37"/>
                <a:gd fmla="*/ 1601 w 2212" name="T38"/>
                <a:gd fmla="*/ 94 h 2187" name="T39"/>
                <a:gd fmla="*/ 1638 w 2212" name="T40"/>
                <a:gd fmla="*/ 197 h 2187" name="T41"/>
                <a:gd fmla="*/ 1695 w 2212" name="T42"/>
                <a:gd fmla="*/ 236 h 2187" name="T43"/>
                <a:gd fmla="*/ 1797 w 2212" name="T44"/>
                <a:gd fmla="*/ 181 h 2187" name="T45"/>
                <a:gd fmla="*/ 1854 w 2212" name="T46"/>
                <a:gd fmla="*/ 319 h 2187" name="T47"/>
                <a:gd fmla="*/ 1930 w 2212" name="T48"/>
                <a:gd fmla="*/ 415 h 2187" name="T49"/>
                <a:gd fmla="*/ 2003 w 2212" name="T50"/>
                <a:gd fmla="*/ 508 h 2187" name="T51"/>
                <a:gd fmla="*/ 2001 w 2212" name="T52"/>
                <a:gd fmla="*/ 622 h 2187" name="T53"/>
                <a:gd fmla="*/ 2075 w 2212" name="T54"/>
                <a:gd fmla="*/ 758 h 2187" name="T55"/>
                <a:gd fmla="*/ 2191 w 2212" name="T56"/>
                <a:gd fmla="*/ 907 h 2187" name="T57"/>
                <a:gd fmla="*/ 2156 w 2212" name="T58"/>
                <a:gd fmla="*/ 1031 h 2187" name="T59"/>
                <a:gd fmla="*/ 2188 w 2212" name="T60"/>
                <a:gd fmla="*/ 1096 h 2187" name="T61"/>
                <a:gd fmla="*/ 2033 w 2212" name="T62"/>
                <a:gd fmla="*/ 1210 h 2187" name="T63"/>
                <a:gd fmla="*/ 1844 w 2212" name="T64"/>
                <a:gd fmla="*/ 1409 h 2187" name="T65"/>
                <a:gd fmla="*/ 1732 w 2212" name="T66"/>
                <a:gd fmla="*/ 1586 h 2187" name="T67"/>
                <a:gd fmla="*/ 1548 w 2212" name="T68"/>
                <a:gd fmla="*/ 1630 h 2187" name="T69"/>
                <a:gd fmla="*/ 1334 w 2212" name="T70"/>
                <a:gd fmla="*/ 1752 h 2187" name="T71"/>
                <a:gd fmla="*/ 1129 w 2212" name="T72"/>
                <a:gd fmla="*/ 1956 h 2187" name="T73"/>
                <a:gd fmla="*/ 1116 w 2212" name="T74"/>
                <a:gd fmla="*/ 1997 h 2187" name="T75"/>
                <a:gd fmla="*/ 1078 w 2212" name="T76"/>
                <a:gd fmla="*/ 2064 h 2187" name="T77"/>
                <a:gd fmla="*/ 995 w 2212" name="T78"/>
                <a:gd fmla="*/ 2048 h 2187" name="T79"/>
                <a:gd fmla="*/ 975 w 2212" name="T80"/>
                <a:gd fmla="*/ 2107 h 2187" name="T81"/>
                <a:gd fmla="*/ 853 w 2212" name="T82"/>
                <a:gd fmla="*/ 2185 h 2187" name="T83"/>
                <a:gd fmla="*/ 857 w 2212" name="T84"/>
                <a:gd fmla="*/ 2091 h 2187" name="T85"/>
                <a:gd fmla="*/ 966 w 2212" name="T86"/>
                <a:gd fmla="*/ 2027 h 2187" name="T87"/>
                <a:gd fmla="*/ 975 w 2212" name="T88"/>
                <a:gd fmla="*/ 1946 h 2187" name="T89"/>
                <a:gd fmla="*/ 1042 w 2212" name="T90"/>
                <a:gd fmla="*/ 1886 h 2187" name="T91"/>
                <a:gd fmla="*/ 940 w 2212" name="T92"/>
                <a:gd fmla="*/ 1897 h 2187" name="T93"/>
                <a:gd fmla="*/ 903 w 2212" name="T94"/>
                <a:gd fmla="*/ 1739 h 2187" name="T95"/>
                <a:gd fmla="*/ 1002 w 2212" name="T96"/>
                <a:gd fmla="*/ 1599 h 2187" name="T97"/>
                <a:gd fmla="*/ 1070 w 2212" name="T98"/>
                <a:gd fmla="*/ 1496 h 2187" name="T99"/>
                <a:gd fmla="*/ 1059 w 2212" name="T100"/>
                <a:gd fmla="*/ 1302 h 2187" name="T101"/>
                <a:gd fmla="*/ 952 w 2212" name="T102"/>
                <a:gd fmla="*/ 1152 h 2187" name="T103"/>
                <a:gd fmla="*/ 905 w 2212" name="T104"/>
                <a:gd fmla="*/ 1225 h 2187" name="T105"/>
                <a:gd fmla="*/ 786 w 2212" name="T106"/>
                <a:gd fmla="*/ 1207 h 2187" name="T107"/>
                <a:gd fmla="*/ 655 w 2212" name="T108"/>
                <a:gd fmla="*/ 1301 h 2187" name="T109"/>
                <a:gd fmla="*/ 618 w 2212" name="T110"/>
                <a:gd fmla="*/ 1401 h 2187" name="T111"/>
                <a:gd fmla="*/ 534 w 2212" name="T112"/>
                <a:gd fmla="*/ 1566 h 2187" name="T113"/>
                <a:gd fmla="*/ 878 w 2212" name="T114"/>
                <a:gd fmla="*/ 1788 h 2187" name="T115"/>
                <a:gd fmla="*/ 850 w 2212" name="T116"/>
                <a:gd fmla="*/ 1838 h 2187" name="T117"/>
                <a:gd fmla="*/ 899 w 2212" name="T118"/>
                <a:gd fmla="*/ 1886 h 2187" name="T119"/>
                <a:gd fmla="*/ 845 w 2212" name="T120"/>
                <a:gd fmla="*/ 1899 h 2187" name="T121"/>
                <a:gd fmla="*/ 1229 w 2212" name="T122"/>
                <a:gd fmla="*/ 1939 h 2187" name="T123"/>
                <a:gd fmla="*/ 1350 w 2212" name="T124"/>
                <a:gd fmla="*/ 1990 h 21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87" w="2212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3" name="PA_浙江">
              <a:extLst>
                <a:ext uri="{FF2B5EF4-FFF2-40B4-BE49-F238E27FC236}">
                  <a16:creationId xmlns:a16="http://schemas.microsoft.com/office/drawing/2014/main" id="{D426A5C9-CE65-4528-A08F-0F913350E72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6291263" y="4157663"/>
              <a:ext cx="390525" cy="457200"/>
            </a:xfrm>
            <a:custGeom>
              <a:gdLst>
                <a:gd fmla="*/ 882 w 1493" name="T0"/>
                <a:gd fmla="*/ 1623 h 1731" name="T1"/>
                <a:gd fmla="*/ 793 w 1493" name="T2"/>
                <a:gd fmla="*/ 1671 h 1731" name="T3"/>
                <a:gd fmla="*/ 704 w 1493" name="T4"/>
                <a:gd fmla="*/ 1615 h 1731" name="T5"/>
                <a:gd fmla="*/ 646 w 1493" name="T6"/>
                <a:gd fmla="*/ 1535 h 1731" name="T7"/>
                <a:gd fmla="*/ 577 w 1493" name="T8"/>
                <a:gd fmla="*/ 1610 h 1731" name="T9"/>
                <a:gd fmla="*/ 469 w 1493" name="T10"/>
                <a:gd fmla="*/ 1637 h 1731" name="T11"/>
                <a:gd fmla="*/ 395 w 1493" name="T12"/>
                <a:gd fmla="*/ 1604 h 1731" name="T13"/>
                <a:gd fmla="*/ 306 w 1493" name="T14"/>
                <a:gd fmla="*/ 1400 h 1731" name="T15"/>
                <a:gd fmla="*/ 299 w 1493" name="T16"/>
                <a:gd fmla="*/ 1296 h 1731" name="T17"/>
                <a:gd fmla="*/ 222 w 1493" name="T18"/>
                <a:gd fmla="*/ 1320 h 1731" name="T19"/>
                <a:gd fmla="*/ 189 w 1493" name="T20"/>
                <a:gd fmla="*/ 1250 h 1731" name="T21"/>
                <a:gd fmla="*/ 142 w 1493" name="T22"/>
                <a:gd fmla="*/ 1087 h 1731" name="T23"/>
                <a:gd fmla="*/ 79 w 1493" name="T24"/>
                <a:gd fmla="*/ 1019 h 1731" name="T25"/>
                <a:gd fmla="*/ 10 w 1493" name="T26"/>
                <a:gd fmla="*/ 914 h 1731" name="T27"/>
                <a:gd fmla="*/ 71 w 1493" name="T28"/>
                <a:gd fmla="*/ 824 h 1731" name="T29"/>
                <a:gd fmla="*/ 167 w 1493" name="T30"/>
                <a:gd fmla="*/ 751 h 1731" name="T31"/>
                <a:gd fmla="*/ 245 w 1493" name="T32"/>
                <a:gd fmla="*/ 672 h 1731" name="T33"/>
                <a:gd fmla="*/ 280 w 1493" name="T34"/>
                <a:gd fmla="*/ 515 h 1731" name="T35"/>
                <a:gd fmla="*/ 278 w 1493" name="T36"/>
                <a:gd fmla="*/ 430 h 1731" name="T37"/>
                <a:gd fmla="*/ 404 w 1493" name="T38"/>
                <a:gd fmla="*/ 411 h 1731" name="T39"/>
                <a:gd fmla="*/ 439 w 1493" name="T40"/>
                <a:gd fmla="*/ 312 h 1731" name="T41"/>
                <a:gd fmla="*/ 445 w 1493" name="T42"/>
                <a:gd fmla="*/ 233 h 1731" name="T43"/>
                <a:gd fmla="*/ 491 w 1493" name="T44"/>
                <a:gd fmla="*/ 183 h 1731" name="T45"/>
                <a:gd fmla="*/ 539 w 1493" name="T46"/>
                <a:gd fmla="*/ 10 h 1731" name="T47"/>
                <a:gd fmla="*/ 659 w 1493" name="T48"/>
                <a:gd fmla="*/ 60 h 1731" name="T49"/>
                <a:gd fmla="*/ 828 w 1493" name="T50"/>
                <a:gd fmla="*/ 128 h 1731" name="T51"/>
                <a:gd fmla="*/ 921 w 1493" name="T52"/>
                <a:gd fmla="*/ 73 h 1731" name="T53"/>
                <a:gd fmla="*/ 1020 w 1493" name="T54"/>
                <a:gd fmla="*/ 63 h 1731" name="T55"/>
                <a:gd fmla="*/ 1126 w 1493" name="T56"/>
                <a:gd fmla="*/ 156 h 1731" name="T57"/>
                <a:gd fmla="*/ 1026 w 1493" name="T58"/>
                <a:gd fmla="*/ 246 h 1731" name="T59"/>
                <a:gd fmla="*/ 907 w 1493" name="T60"/>
                <a:gd fmla="*/ 309 h 1731" name="T61"/>
                <a:gd fmla="*/ 793 w 1493" name="T62"/>
                <a:gd fmla="*/ 385 h 1731" name="T63"/>
                <a:gd fmla="*/ 906 w 1493" name="T64"/>
                <a:gd fmla="*/ 385 h 1731" name="T65"/>
                <a:gd fmla="*/ 1033 w 1493" name="T66"/>
                <a:gd fmla="*/ 401 h 1731" name="T67"/>
                <a:gd fmla="*/ 1208 w 1493" name="T68"/>
                <a:gd fmla="*/ 337 h 1731" name="T69"/>
                <a:gd fmla="*/ 1430 w 1493" name="T70"/>
                <a:gd fmla="*/ 474 h 1731" name="T71"/>
                <a:gd fmla="*/ 1423 w 1493" name="T72"/>
                <a:gd fmla="*/ 517 h 1731" name="T73"/>
                <a:gd fmla="*/ 1450 w 1493" name="T74"/>
                <a:gd fmla="*/ 599 h 1731" name="T75"/>
                <a:gd fmla="*/ 1314 w 1493" name="T76"/>
                <a:gd fmla="*/ 647 h 1731" name="T77"/>
                <a:gd fmla="*/ 1402 w 1493" name="T78"/>
                <a:gd fmla="*/ 650 h 1731" name="T79"/>
                <a:gd fmla="*/ 1452 w 1493" name="T80"/>
                <a:gd fmla="*/ 714 h 1731" name="T81"/>
                <a:gd fmla="*/ 1463 w 1493" name="T82"/>
                <a:gd fmla="*/ 763 h 1731" name="T83"/>
                <a:gd fmla="*/ 1391 w 1493" name="T84"/>
                <a:gd fmla="*/ 713 h 1731" name="T85"/>
                <a:gd fmla="*/ 1327 w 1493" name="T86"/>
                <a:gd fmla="*/ 773 h 1731" name="T87"/>
                <a:gd fmla="*/ 1313 w 1493" name="T88"/>
                <a:gd fmla="*/ 834 h 1731" name="T89"/>
                <a:gd fmla="*/ 1372 w 1493" name="T90"/>
                <a:gd fmla="*/ 912 h 1731" name="T91"/>
                <a:gd fmla="*/ 1330 w 1493" name="T92"/>
                <a:gd fmla="*/ 928 h 1731" name="T93"/>
                <a:gd fmla="*/ 1299 w 1493" name="T94"/>
                <a:gd fmla="*/ 1015 h 1731" name="T95"/>
                <a:gd fmla="*/ 1358 w 1493" name="T96"/>
                <a:gd fmla="*/ 1136 h 1731" name="T97"/>
                <a:gd fmla="*/ 1341 w 1493" name="T98"/>
                <a:gd fmla="*/ 1180 h 1731" name="T99"/>
                <a:gd fmla="*/ 1292 w 1493" name="T100"/>
                <a:gd fmla="*/ 1239 h 1731" name="T101"/>
                <a:gd fmla="*/ 1254 w 1493" name="T102"/>
                <a:gd fmla="*/ 1257 h 1731" name="T103"/>
                <a:gd fmla="*/ 1223 w 1493" name="T104"/>
                <a:gd fmla="*/ 1313 h 1731" name="T105"/>
                <a:gd fmla="*/ 1251 w 1493" name="T106"/>
                <a:gd fmla="*/ 1225 h 1731" name="T107"/>
                <a:gd fmla="*/ 1167 w 1493" name="T108"/>
                <a:gd fmla="*/ 1200 h 1731" name="T109"/>
                <a:gd fmla="*/ 1178 w 1493" name="T110"/>
                <a:gd fmla="*/ 1270 h 1731" name="T111"/>
                <a:gd fmla="*/ 1122 w 1493" name="T112"/>
                <a:gd fmla="*/ 1343 h 1731" name="T113"/>
                <a:gd fmla="*/ 1078 w 1493" name="T114"/>
                <a:gd fmla="*/ 1369 h 1731" name="T115"/>
                <a:gd fmla="*/ 1053 w 1493" name="T116"/>
                <a:gd fmla="*/ 1478 h 1731" name="T117"/>
                <a:gd fmla="*/ 1047 w 1493" name="T118"/>
                <a:gd fmla="*/ 1570 h 1731" name="T119"/>
                <a:gd fmla="*/ 1018 w 1493" name="T120"/>
                <a:gd fmla="*/ 1623 h 1731" name="T121"/>
                <a:gd fmla="*/ 1011 w 1493" name="T122"/>
                <a:gd fmla="*/ 1696 h 17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31" w="1493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4" name="PA_广东">
              <a:extLst>
                <a:ext uri="{FF2B5EF4-FFF2-40B4-BE49-F238E27FC236}">
                  <a16:creationId xmlns:a16="http://schemas.microsoft.com/office/drawing/2014/main" id="{EF7B6DE5-A6A3-4469-85D2-CAFB187715AE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453063" y="4852988"/>
              <a:ext cx="790575" cy="609600"/>
            </a:xfrm>
            <a:custGeom>
              <a:gdLst>
                <a:gd fmla="*/ 1983 w 2993" name="T0"/>
                <a:gd fmla="*/ 1253 h 2287" name="T1"/>
                <a:gd fmla="*/ 2080 w 2993" name="T2"/>
                <a:gd fmla="*/ 1133 h 2287" name="T3"/>
                <a:gd fmla="*/ 2127 w 2993" name="T4"/>
                <a:gd fmla="*/ 1209 h 2287" name="T5"/>
                <a:gd fmla="*/ 2356 w 2993" name="T6"/>
                <a:gd fmla="*/ 1181 h 2287" name="T7"/>
                <a:gd fmla="*/ 2480 w 2993" name="T8"/>
                <a:gd fmla="*/ 1152 h 2287" name="T9"/>
                <a:gd fmla="*/ 2738 w 2993" name="T10"/>
                <a:gd fmla="*/ 1021 h 2287" name="T11"/>
                <a:gd fmla="*/ 2854 w 2993" name="T12"/>
                <a:gd fmla="*/ 891 h 2287" name="T13"/>
                <a:gd fmla="*/ 2844 w 2993" name="T14"/>
                <a:gd fmla="*/ 848 h 2287" name="T15"/>
                <a:gd fmla="*/ 2946 w 2993" name="T16"/>
                <a:gd fmla="*/ 699 h 2287" name="T17"/>
                <a:gd fmla="*/ 2872 w 2993" name="T18"/>
                <a:gd fmla="*/ 454 h 2287" name="T19"/>
                <a:gd fmla="*/ 2773 w 2993" name="T20"/>
                <a:gd fmla="*/ 297 h 2287" name="T21"/>
                <a:gd fmla="*/ 2603 w 2993" name="T22"/>
                <a:gd fmla="*/ 246 h 2287" name="T23"/>
                <a:gd fmla="*/ 2417 w 2993" name="T24"/>
                <a:gd fmla="*/ 227 h 2287" name="T25"/>
                <a:gd fmla="*/ 2342 w 2993" name="T26"/>
                <a:gd fmla="*/ 335 h 2287" name="T27"/>
                <a:gd fmla="*/ 2086 w 2993" name="T28"/>
                <a:gd fmla="*/ 337 h 2287" name="T29"/>
                <a:gd fmla="*/ 1904 w 2993" name="T30"/>
                <a:gd fmla="*/ 415 h 2287" name="T31"/>
                <a:gd fmla="*/ 1849 w 2993" name="T32"/>
                <a:gd fmla="*/ 309 h 2287" name="T33"/>
                <a:gd fmla="*/ 1992 w 2993" name="T34"/>
                <a:gd fmla="*/ 90 h 2287" name="T35"/>
                <a:gd fmla="*/ 1765 w 2993" name="T36"/>
                <a:gd fmla="*/ 66 h 2287" name="T37"/>
                <a:gd fmla="*/ 1610 w 2993" name="T38"/>
                <a:gd fmla="*/ 65 h 2287" name="T39"/>
                <a:gd fmla="*/ 1415 w 2993" name="T40"/>
                <a:gd fmla="*/ 0 h 2287" name="T41"/>
                <a:gd fmla="*/ 1315 w 2993" name="T42"/>
                <a:gd fmla="*/ 121 h 2287" name="T43"/>
                <a:gd fmla="*/ 1253 w 2993" name="T44"/>
                <a:gd fmla="*/ 274 h 2287" name="T45"/>
                <a:gd fmla="*/ 999 w 2993" name="T46"/>
                <a:gd fmla="*/ 159 h 2287" name="T47"/>
                <a:gd fmla="*/ 901 w 2993" name="T48"/>
                <a:gd fmla="*/ 417 h 2287" name="T49"/>
                <a:gd fmla="*/ 909 w 2993" name="T50"/>
                <a:gd fmla="*/ 657 h 2287" name="T51"/>
                <a:gd fmla="*/ 793 w 2993" name="T52"/>
                <a:gd fmla="*/ 809 h 2287" name="T53"/>
                <a:gd fmla="*/ 716 w 2993" name="T54"/>
                <a:gd fmla="*/ 1086 h 2287" name="T55"/>
                <a:gd fmla="*/ 506 w 2993" name="T56"/>
                <a:gd fmla="*/ 1278 h 2287" name="T57"/>
                <a:gd fmla="*/ 453 w 2993" name="T58"/>
                <a:gd fmla="*/ 1412 h 2287" name="T59"/>
                <a:gd fmla="*/ 285 w 2993" name="T60"/>
                <a:gd fmla="*/ 1453 h 2287" name="T61"/>
                <a:gd fmla="*/ 212 w 2993" name="T62"/>
                <a:gd fmla="*/ 1574 h 2287" name="T63"/>
                <a:gd fmla="*/ 40 w 2993" name="T64"/>
                <a:gd fmla="*/ 1698 h 2287" name="T65"/>
                <a:gd fmla="*/ 86 w 2993" name="T66"/>
                <a:gd fmla="*/ 1807 h 2287" name="T67"/>
                <a:gd fmla="*/ 27 w 2993" name="T68"/>
                <a:gd fmla="*/ 2081 h 2287" name="T69"/>
                <a:gd fmla="*/ 234 w 2993" name="T70"/>
                <a:gd fmla="*/ 2275 h 2287" name="T71"/>
                <a:gd fmla="*/ 285 w 2993" name="T72"/>
                <a:gd fmla="*/ 2113 h 2287" name="T73"/>
                <a:gd fmla="*/ 297 w 2993" name="T74"/>
                <a:gd fmla="*/ 2077 h 2287" name="T75"/>
                <a:gd fmla="*/ 266 w 2993" name="T76"/>
                <a:gd fmla="*/ 1930 h 2287" name="T77"/>
                <a:gd fmla="*/ 366 w 2993" name="T78"/>
                <a:gd fmla="*/ 1948 h 2287" name="T79"/>
                <a:gd fmla="*/ 325 w 2993" name="T80"/>
                <a:gd fmla="*/ 1792 h 2287" name="T81"/>
                <a:gd fmla="*/ 371 w 2993" name="T82"/>
                <a:gd fmla="*/ 1847 h 2287" name="T83"/>
                <a:gd fmla="*/ 403 w 2993" name="T84"/>
                <a:gd fmla="*/ 1860 h 2287" name="T85"/>
                <a:gd fmla="*/ 655 w 2993" name="T86"/>
                <a:gd fmla="*/ 1746 h 2287" name="T87"/>
                <a:gd fmla="*/ 742 w 2993" name="T88"/>
                <a:gd fmla="*/ 1733 h 2287" name="T89"/>
                <a:gd fmla="*/ 869 w 2993" name="T90"/>
                <a:gd fmla="*/ 1660 h 2287" name="T91"/>
                <a:gd fmla="*/ 898 w 2993" name="T92"/>
                <a:gd fmla="*/ 1658 h 2287" name="T93"/>
                <a:gd fmla="*/ 940 w 2993" name="T94"/>
                <a:gd fmla="*/ 1669 h 2287" name="T95"/>
                <a:gd fmla="*/ 965 w 2993" name="T96"/>
                <a:gd fmla="*/ 1603 h 2287" name="T97"/>
                <a:gd fmla="*/ 1103 w 2993" name="T98"/>
                <a:gd fmla="*/ 1553 h 2287" name="T99"/>
                <a:gd fmla="*/ 1131 w 2993" name="T100"/>
                <a:gd fmla="*/ 1574 h 2287" name="T101"/>
                <a:gd fmla="*/ 1322 w 2993" name="T102"/>
                <a:gd fmla="*/ 1575 h 2287" name="T103"/>
                <a:gd fmla="*/ 1375 w 2993" name="T104"/>
                <a:gd fmla="*/ 1307 h 2287" name="T105"/>
                <a:gd fmla="*/ 1511 w 2993" name="T106"/>
                <a:gd fmla="*/ 1424 h 2287" name="T107"/>
                <a:gd fmla="*/ 1551 w 2993" name="T108"/>
                <a:gd fmla="*/ 1433 h 2287" name="T109"/>
                <a:gd fmla="*/ 1591 w 2993" name="T110"/>
                <a:gd fmla="*/ 1270 h 2287" name="T111"/>
                <a:gd fmla="*/ 1587 w 2993" name="T112"/>
                <a:gd fmla="*/ 1162 h 2287" name="T113"/>
                <a:gd fmla="*/ 1594 w 2993" name="T114"/>
                <a:gd fmla="*/ 1093 h 2287" name="T115"/>
                <a:gd fmla="*/ 1723 w 2993" name="T116"/>
                <a:gd fmla="*/ 1284 h 2287" name="T117"/>
                <a:gd fmla="*/ 370 w 2993" name="T118"/>
                <a:gd fmla="*/ 1998 h 2287" name="T119"/>
                <a:gd fmla="*/ 1834 w 2993" name="T120"/>
                <a:gd fmla="*/ 1500 h 2287" name="T121"/>
                <a:gd fmla="*/ 1897 w 2993" name="T122"/>
                <a:gd fmla="*/ 1471 h 2287" name="T123"/>
                <a:gd fmla="*/ 2948 w 2993" name="T124"/>
                <a:gd fmla="*/ 801 h 22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87" w="2993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393A3B">
                <a:alpha val="80000"/>
              </a:srgbClr>
            </a:solidFill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5" name="PA_天津">
              <a:extLst>
                <a:ext uri="{FF2B5EF4-FFF2-40B4-BE49-F238E27FC236}">
                  <a16:creationId xmlns:a16="http://schemas.microsoft.com/office/drawing/2014/main" id="{1864000D-3774-4778-9F46-81A16E1212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6081713" y="3128963"/>
              <a:ext cx="114300" cy="190500"/>
            </a:xfrm>
            <a:custGeom>
              <a:gdLst>
                <a:gd fmla="*/ 139 w 430" name="T0"/>
                <a:gd fmla="*/ 49 h 726" name="T1"/>
                <a:gd fmla="*/ 152 w 430" name="T2"/>
                <a:gd fmla="*/ 42 h 726" name="T3"/>
                <a:gd fmla="*/ 171 w 430" name="T4"/>
                <a:gd fmla="*/ 25 h 726" name="T5"/>
                <a:gd fmla="*/ 178 w 430" name="T6"/>
                <a:gd fmla="*/ 4 h 726" name="T7"/>
                <a:gd fmla="*/ 237 w 430" name="T8"/>
                <a:gd fmla="*/ 3 h 726" name="T9"/>
                <a:gd fmla="*/ 253 w 430" name="T10"/>
                <a:gd fmla="*/ 22 h 726" name="T11"/>
                <a:gd fmla="*/ 294 w 430" name="T12"/>
                <a:gd fmla="*/ 62 h 726" name="T13"/>
                <a:gd fmla="*/ 294 w 430" name="T14"/>
                <a:gd fmla="*/ 89 h 726" name="T15"/>
                <a:gd fmla="*/ 271 w 430" name="T16"/>
                <a:gd fmla="*/ 98 h 726" name="T17"/>
                <a:gd fmla="*/ 231 w 430" name="T18"/>
                <a:gd fmla="*/ 110 h 726" name="T19"/>
                <a:gd fmla="*/ 227 w 430" name="T20"/>
                <a:gd fmla="*/ 152 h 726" name="T21"/>
                <a:gd fmla="*/ 266 w 430" name="T22"/>
                <a:gd fmla="*/ 212 h 726" name="T23"/>
                <a:gd fmla="*/ 286 w 430" name="T24"/>
                <a:gd fmla="*/ 245 h 726" name="T25"/>
                <a:gd fmla="*/ 297 w 430" name="T26"/>
                <a:gd fmla="*/ 281 h 726" name="T27"/>
                <a:gd fmla="*/ 313 w 430" name="T28"/>
                <a:gd fmla="*/ 284 h 726" name="T29"/>
                <a:gd fmla="*/ 357 w 430" name="T30"/>
                <a:gd fmla="*/ 268 h 726" name="T31"/>
                <a:gd fmla="*/ 378 w 430" name="T32"/>
                <a:gd fmla="*/ 276 h 726" name="T33"/>
                <a:gd fmla="*/ 367 w 430" name="T34"/>
                <a:gd fmla="*/ 321 h 726" name="T35"/>
                <a:gd fmla="*/ 378 w 430" name="T36"/>
                <a:gd fmla="*/ 333 h 726" name="T37"/>
                <a:gd fmla="*/ 417 w 430" name="T38"/>
                <a:gd fmla="*/ 356 h 726" name="T39"/>
                <a:gd fmla="*/ 429 w 430" name="T40"/>
                <a:gd fmla="*/ 403 h 726" name="T41"/>
                <a:gd fmla="*/ 396 w 430" name="T42"/>
                <a:gd fmla="*/ 431 h 726" name="T43"/>
                <a:gd fmla="*/ 348 w 430" name="T44"/>
                <a:gd fmla="*/ 460 h 726" name="T45"/>
                <a:gd fmla="*/ 335 w 430" name="T46"/>
                <a:gd fmla="*/ 503 h 726" name="T47"/>
                <a:gd fmla="*/ 324 w 430" name="T48"/>
                <a:gd fmla="*/ 557 h 726" name="T49"/>
                <a:gd fmla="*/ 287 w 430" name="T50"/>
                <a:gd fmla="*/ 630 h 726" name="T51"/>
                <a:gd fmla="*/ 279 w 430" name="T52"/>
                <a:gd fmla="*/ 693 h 726" name="T53"/>
                <a:gd fmla="*/ 223 w 430" name="T54"/>
                <a:gd fmla="*/ 716 h 726" name="T55"/>
                <a:gd fmla="*/ 192 w 430" name="T56"/>
                <a:gd fmla="*/ 723 h 726" name="T57"/>
                <a:gd fmla="*/ 182 w 430" name="T58"/>
                <a:gd fmla="*/ 711 h 726" name="T59"/>
                <a:gd fmla="*/ 153 w 430" name="T60"/>
                <a:gd fmla="*/ 715 h 726" name="T61"/>
                <a:gd fmla="*/ 133 w 430" name="T62"/>
                <a:gd fmla="*/ 726 h 726" name="T63"/>
                <a:gd fmla="*/ 116 w 430" name="T64"/>
                <a:gd fmla="*/ 681 h 726" name="T65"/>
                <a:gd fmla="*/ 95 w 430" name="T66"/>
                <a:gd fmla="*/ 674 h 726" name="T67"/>
                <a:gd fmla="*/ 32 w 430" name="T68"/>
                <a:gd fmla="*/ 672 h 726" name="T69"/>
                <a:gd fmla="*/ 8 w 430" name="T70"/>
                <a:gd fmla="*/ 635 h 726" name="T71"/>
                <a:gd fmla="*/ 3 w 430" name="T72"/>
                <a:gd fmla="*/ 578 h 726" name="T73"/>
                <a:gd fmla="*/ 1 w 430" name="T74"/>
                <a:gd fmla="*/ 536 h 726" name="T75"/>
                <a:gd fmla="*/ 31 w 430" name="T76"/>
                <a:gd fmla="*/ 532 h 726" name="T77"/>
                <a:gd fmla="*/ 45 w 430" name="T78"/>
                <a:gd fmla="*/ 518 h 726" name="T79"/>
                <a:gd fmla="*/ 33 w 430" name="T80"/>
                <a:gd fmla="*/ 431 h 726" name="T81"/>
                <a:gd fmla="*/ 16 w 430" name="T82"/>
                <a:gd fmla="*/ 290 h 726" name="T83"/>
                <a:gd fmla="*/ 22 w 430" name="T84"/>
                <a:gd fmla="*/ 275 h 726" name="T85"/>
                <a:gd fmla="*/ 29 w 430" name="T86"/>
                <a:gd fmla="*/ 259 h 726" name="T87"/>
                <a:gd fmla="*/ 51 w 430" name="T88"/>
                <a:gd fmla="*/ 271 h 726" name="T89"/>
                <a:gd fmla="*/ 64 w 430" name="T90"/>
                <a:gd fmla="*/ 280 h 726" name="T91"/>
                <a:gd fmla="*/ 108 w 430" name="T92"/>
                <a:gd fmla="*/ 270 h 726" name="T93"/>
                <a:gd fmla="*/ 126 w 430" name="T94"/>
                <a:gd fmla="*/ 252 h 726" name="T95"/>
                <a:gd fmla="*/ 128 w 430" name="T96"/>
                <a:gd fmla="*/ 200 h 726" name="T97"/>
                <a:gd fmla="*/ 129 w 430" name="T98"/>
                <a:gd fmla="*/ 174 h 726" name="T99"/>
                <a:gd fmla="*/ 141 w 430" name="T100"/>
                <a:gd fmla="*/ 165 h 726" name="T101"/>
                <a:gd fmla="*/ 114 w 430" name="T102"/>
                <a:gd fmla="*/ 146 h 726" name="T103"/>
                <a:gd fmla="*/ 110 w 430" name="T104"/>
                <a:gd fmla="*/ 131 h 726" name="T105"/>
                <a:gd fmla="*/ 122 w 430" name="T106"/>
                <a:gd fmla="*/ 85 h 72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6" w="430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6" name="PA_北京">
              <a:extLst>
                <a:ext uri="{FF2B5EF4-FFF2-40B4-BE49-F238E27FC236}">
                  <a16:creationId xmlns:a16="http://schemas.microsoft.com/office/drawing/2014/main" id="{AE54D9FB-F339-4BAE-9137-B8B41BDE6D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5957888" y="3033713"/>
              <a:ext cx="171450" cy="190500"/>
            </a:xfrm>
            <a:custGeom>
              <a:gdLst>
                <a:gd fmla="*/ 265 w 636" name="T0"/>
                <a:gd fmla="*/ 650 h 711" name="T1"/>
                <a:gd fmla="*/ 282 w 636" name="T2"/>
                <a:gd fmla="*/ 694 h 711" name="T3"/>
                <a:gd fmla="*/ 304 w 636" name="T4"/>
                <a:gd fmla="*/ 711 h 711" name="T5"/>
                <a:gd fmla="*/ 325 w 636" name="T6"/>
                <a:gd fmla="*/ 696 h 711" name="T7"/>
                <a:gd fmla="*/ 372 w 636" name="T8"/>
                <a:gd fmla="*/ 646 h 711" name="T9"/>
                <a:gd fmla="*/ 401 w 636" name="T10"/>
                <a:gd fmla="*/ 633 h 711" name="T11"/>
                <a:gd fmla="*/ 428 w 636" name="T12"/>
                <a:gd fmla="*/ 631 h 711" name="T13"/>
                <a:gd fmla="*/ 448 w 636" name="T14"/>
                <a:gd fmla="*/ 625 h 711" name="T15"/>
                <a:gd fmla="*/ 471 w 636" name="T16"/>
                <a:gd fmla="*/ 626 h 711" name="T17"/>
                <a:gd fmla="*/ 486 w 636" name="T18"/>
                <a:gd fmla="*/ 568 h 711" name="T19"/>
                <a:gd fmla="*/ 496 w 636" name="T20"/>
                <a:gd fmla="*/ 535 h 711" name="T21"/>
                <a:gd fmla="*/ 446 w 636" name="T22"/>
                <a:gd fmla="*/ 513 h 711" name="T23"/>
                <a:gd fmla="*/ 435 w 636" name="T24"/>
                <a:gd fmla="*/ 469 h 711" name="T25"/>
                <a:gd fmla="*/ 446 w 636" name="T26"/>
                <a:gd fmla="*/ 441 h 711" name="T27"/>
                <a:gd fmla="*/ 496 w 636" name="T28"/>
                <a:gd fmla="*/ 436 h 711" name="T29"/>
                <a:gd fmla="*/ 572 w 636" name="T30"/>
                <a:gd fmla="*/ 416 h 711" name="T31"/>
                <a:gd fmla="*/ 599 w 636" name="T32"/>
                <a:gd fmla="*/ 391 h 711" name="T33"/>
                <a:gd fmla="*/ 619 w 636" name="T34"/>
                <a:gd fmla="*/ 366 h 711" name="T35"/>
                <a:gd fmla="*/ 602 w 636" name="T36"/>
                <a:gd fmla="*/ 320 h 711" name="T37"/>
                <a:gd fmla="*/ 594 w 636" name="T38"/>
                <a:gd fmla="*/ 270 h 711" name="T39"/>
                <a:gd fmla="*/ 597 w 636" name="T40"/>
                <a:gd fmla="*/ 248 h 711" name="T41"/>
                <a:gd fmla="*/ 574 w 636" name="T42"/>
                <a:gd fmla="*/ 252 h 711" name="T43"/>
                <a:gd fmla="*/ 570 w 636" name="T44"/>
                <a:gd fmla="*/ 220 h 711" name="T45"/>
                <a:gd fmla="*/ 592 w 636" name="T46"/>
                <a:gd fmla="*/ 199 h 711" name="T47"/>
                <a:gd fmla="*/ 627 w 636" name="T48"/>
                <a:gd fmla="*/ 194 h 711" name="T49"/>
                <a:gd fmla="*/ 633 w 636" name="T50"/>
                <a:gd fmla="*/ 161 h 711" name="T51"/>
                <a:gd fmla="*/ 545 w 636" name="T52"/>
                <a:gd fmla="*/ 147 h 711" name="T53"/>
                <a:gd fmla="*/ 474 w 636" name="T54"/>
                <a:gd fmla="*/ 142 h 711" name="T55"/>
                <a:gd fmla="*/ 429 w 636" name="T56"/>
                <a:gd fmla="*/ 93 h 711" name="T57"/>
                <a:gd fmla="*/ 382 w 636" name="T58"/>
                <a:gd fmla="*/ 49 h 711" name="T59"/>
                <a:gd fmla="*/ 366 w 636" name="T60"/>
                <a:gd fmla="*/ 3 h 711" name="T61"/>
                <a:gd fmla="*/ 353 w 636" name="T62"/>
                <a:gd fmla="*/ 3 h 711" name="T63"/>
                <a:gd fmla="*/ 340 w 636" name="T64"/>
                <a:gd fmla="*/ 28 h 711" name="T65"/>
                <a:gd fmla="*/ 308 w 636" name="T66"/>
                <a:gd fmla="*/ 34 h 711" name="T67"/>
                <a:gd fmla="*/ 300 w 636" name="T68"/>
                <a:gd fmla="*/ 51 h 711" name="T69"/>
                <a:gd fmla="*/ 288 w 636" name="T70"/>
                <a:gd fmla="*/ 63 h 711" name="T71"/>
                <a:gd fmla="*/ 266 w 636" name="T72"/>
                <a:gd fmla="*/ 72 h 711" name="T73"/>
                <a:gd fmla="*/ 298 w 636" name="T74"/>
                <a:gd fmla="*/ 108 h 711" name="T75"/>
                <a:gd fmla="*/ 302 w 636" name="T76"/>
                <a:gd fmla="*/ 129 h 711" name="T77"/>
                <a:gd fmla="*/ 252 w 636" name="T78"/>
                <a:gd fmla="*/ 139 h 711" name="T79"/>
                <a:gd fmla="*/ 233 w 636" name="T80"/>
                <a:gd fmla="*/ 131 h 711" name="T81"/>
                <a:gd fmla="*/ 216 w 636" name="T82"/>
                <a:gd fmla="*/ 173 h 711" name="T83"/>
                <a:gd fmla="*/ 176 w 636" name="T84"/>
                <a:gd fmla="*/ 217 h 711" name="T85"/>
                <a:gd fmla="*/ 144 w 636" name="T86"/>
                <a:gd fmla="*/ 209 h 711" name="T87"/>
                <a:gd fmla="*/ 106 w 636" name="T88"/>
                <a:gd fmla="*/ 227 h 711" name="T89"/>
                <a:gd fmla="*/ 90 w 636" name="T90"/>
                <a:gd fmla="*/ 271 h 711" name="T91"/>
                <a:gd fmla="*/ 137 w 636" name="T92"/>
                <a:gd fmla="*/ 318 h 711" name="T93"/>
                <a:gd fmla="*/ 145 w 636" name="T94"/>
                <a:gd fmla="*/ 374 h 711" name="T95"/>
                <a:gd fmla="*/ 115 w 636" name="T96"/>
                <a:gd fmla="*/ 416 h 711" name="T97"/>
                <a:gd fmla="*/ 63 w 636" name="T98"/>
                <a:gd fmla="*/ 432 h 711" name="T99"/>
                <a:gd fmla="*/ 0 w 636" name="T100"/>
                <a:gd fmla="*/ 481 h 711" name="T101"/>
                <a:gd fmla="*/ 10 w 636" name="T102"/>
                <a:gd fmla="*/ 516 h 711" name="T103"/>
                <a:gd fmla="*/ 39 w 636" name="T104"/>
                <a:gd fmla="*/ 566 h 711" name="T105"/>
                <a:gd fmla="*/ 17 w 636" name="T106"/>
                <a:gd fmla="*/ 575 h 711" name="T107"/>
                <a:gd fmla="*/ 25 w 636" name="T108"/>
                <a:gd fmla="*/ 607 h 711" name="T109"/>
                <a:gd fmla="*/ 37 w 636" name="T110"/>
                <a:gd fmla="*/ 646 h 711" name="T111"/>
                <a:gd fmla="*/ 64 w 636" name="T112"/>
                <a:gd fmla="*/ 662 h 711" name="T113"/>
                <a:gd fmla="*/ 93 w 636" name="T114"/>
                <a:gd fmla="*/ 663 h 711" name="T115"/>
                <a:gd fmla="*/ 118 w 636" name="T116"/>
                <a:gd fmla="*/ 689 h 711" name="T117"/>
                <a:gd fmla="*/ 157 w 636" name="T118"/>
                <a:gd fmla="*/ 675 h 711" name="T119"/>
                <a:gd fmla="*/ 201 w 636" name="T120"/>
                <a:gd fmla="*/ 649 h 71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11" w="636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7" name="PA_河北">
              <a:extLst>
                <a:ext uri="{FF2B5EF4-FFF2-40B4-BE49-F238E27FC236}">
                  <a16:creationId xmlns:a16="http://schemas.microsoft.com/office/drawing/2014/main" id="{5E2D0651-8B9F-4A58-B59A-1C4524DB5948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5805488" y="2852738"/>
              <a:ext cx="542925" cy="762000"/>
            </a:xfrm>
            <a:custGeom>
              <a:gdLst>
                <a:gd fmla="*/ 1177 w 2047" name="T0"/>
                <a:gd fmla="*/ 2101 h 2907" name="T1"/>
                <a:gd fmla="*/ 917 w 2047" name="T2"/>
                <a:gd fmla="*/ 2293 h 2907" name="T3"/>
                <a:gd fmla="*/ 781 w 2047" name="T4"/>
                <a:gd fmla="*/ 2510 h 2907" name="T5"/>
                <a:gd fmla="*/ 635 w 2047" name="T6"/>
                <a:gd fmla="*/ 2788 h 2907" name="T7"/>
                <a:gd fmla="*/ 608 w 2047" name="T8"/>
                <a:gd fmla="*/ 2863 h 2907" name="T9"/>
                <a:gd fmla="*/ 320 w 2047" name="T10"/>
                <a:gd fmla="*/ 2852 h 2907" name="T11"/>
                <a:gd fmla="*/ 104 w 2047" name="T12"/>
                <a:gd fmla="*/ 2796 h 2907" name="T13"/>
                <a:gd fmla="*/ 33 w 2047" name="T14"/>
                <a:gd fmla="*/ 2646 h 2907" name="T15"/>
                <a:gd fmla="*/ 117 w 2047" name="T16"/>
                <a:gd fmla="*/ 2466 h 2907" name="T17"/>
                <a:gd fmla="*/ 165 w 2047" name="T18"/>
                <a:gd fmla="*/ 2214 h 2907" name="T19"/>
                <a:gd fmla="*/ 105 w 2047" name="T20"/>
                <a:gd fmla="*/ 2031 h 2907" name="T21"/>
                <a:gd fmla="*/ 0 w 2047" name="T22"/>
                <a:gd fmla="*/ 1928 h 2907" name="T23"/>
                <a:gd fmla="*/ 98 w 2047" name="T24"/>
                <a:gd fmla="*/ 1761 h 2907" name="T25"/>
                <a:gd fmla="*/ 174 w 2047" name="T26"/>
                <a:gd fmla="*/ 1620 h 2907" name="T27"/>
                <a:gd fmla="*/ 299 w 2047" name="T28"/>
                <a:gd fmla="*/ 1564 h 2907" name="T29"/>
                <a:gd fmla="*/ 269 w 2047" name="T30"/>
                <a:gd fmla="*/ 1321 h 2907" name="T31"/>
                <a:gd fmla="*/ 108 w 2047" name="T32"/>
                <a:gd fmla="*/ 1206 h 2907" name="T33"/>
                <a:gd fmla="*/ 184 w 2047" name="T34"/>
                <a:gd fmla="*/ 1121 h 2907" name="T35"/>
                <a:gd fmla="*/ 221 w 2047" name="T36"/>
                <a:gd fmla="*/ 1036 h 2907" name="T37"/>
                <a:gd fmla="*/ 66 w 2047" name="T38"/>
                <a:gd fmla="*/ 735 h 2907" name="T39"/>
                <a:gd fmla="*/ 74 w 2047" name="T40"/>
                <a:gd fmla="*/ 586 h 2907" name="T41"/>
                <a:gd fmla="*/ 193 w 2047" name="T42"/>
                <a:gd fmla="*/ 354 h 2907" name="T43"/>
                <a:gd fmla="*/ 357 w 2047" name="T44"/>
                <a:gd fmla="*/ 247 h 2907" name="T45"/>
                <a:gd fmla="*/ 382 w 2047" name="T46"/>
                <a:gd fmla="*/ 482 h 2907" name="T47"/>
                <a:gd fmla="*/ 532 w 2047" name="T48"/>
                <a:gd fmla="*/ 449 h 2907" name="T49"/>
                <a:gd fmla="*/ 718 w 2047" name="T50"/>
                <a:gd fmla="*/ 374 h 2907" name="T51"/>
                <a:gd fmla="*/ 857 w 2047" name="T52"/>
                <a:gd fmla="*/ 311 h 2907" name="T53"/>
                <a:gd fmla="*/ 986 w 2047" name="T54"/>
                <a:gd fmla="*/ 214 h 2907" name="T55"/>
                <a:gd fmla="*/ 1058 w 2047" name="T56"/>
                <a:gd fmla="*/ 70 h 2907" name="T57"/>
                <a:gd fmla="*/ 1301 w 2047" name="T58"/>
                <a:gd fmla="*/ 12 h 2907" name="T59"/>
                <a:gd fmla="*/ 1397 w 2047" name="T60"/>
                <a:gd fmla="*/ 196 h 2907" name="T61"/>
                <a:gd fmla="*/ 1466 w 2047" name="T62"/>
                <a:gd fmla="*/ 341 h 2907" name="T63"/>
                <a:gd fmla="*/ 1475 w 2047" name="T64"/>
                <a:gd fmla="*/ 482 h 2907" name="T65"/>
                <a:gd fmla="*/ 1660 w 2047" name="T66"/>
                <a:gd fmla="*/ 518 h 2907" name="T67"/>
                <a:gd fmla="*/ 1700 w 2047" name="T68"/>
                <a:gd fmla="*/ 623 h 2907" name="T69"/>
                <a:gd fmla="*/ 1682 w 2047" name="T70"/>
                <a:gd fmla="*/ 752 h 2907" name="T71"/>
                <a:gd fmla="*/ 1863 w 2047" name="T72"/>
                <a:gd fmla="*/ 853 h 2907" name="T73"/>
                <a:gd fmla="*/ 2009 w 2047" name="T74"/>
                <a:gd fmla="*/ 1033 h 2907" name="T75"/>
                <a:gd fmla="*/ 1905 w 2047" name="T76"/>
                <a:gd fmla="*/ 1185 h 2907" name="T77"/>
                <a:gd fmla="*/ 1862 w 2047" name="T78"/>
                <a:gd fmla="*/ 1338 h 2907" name="T79"/>
                <a:gd fmla="*/ 1782 w 2047" name="T80"/>
                <a:gd fmla="*/ 1457 h 2907" name="T81"/>
                <a:gd fmla="*/ 1548 w 2047" name="T82"/>
                <a:gd fmla="*/ 1538 h 2907" name="T83"/>
                <a:gd fmla="*/ 1420 w 2047" name="T84"/>
                <a:gd fmla="*/ 1382 h 2907" name="T85"/>
                <a:gd fmla="*/ 1328 w 2047" name="T86"/>
                <a:gd fmla="*/ 1277 h 2907" name="T87"/>
                <a:gd fmla="*/ 1307 w 2047" name="T88"/>
                <a:gd fmla="*/ 1079 h 2907" name="T89"/>
                <a:gd fmla="*/ 1204 w 2047" name="T90"/>
                <a:gd fmla="*/ 957 h 2907" name="T91"/>
                <a:gd fmla="*/ 1233 w 2047" name="T92"/>
                <a:gd fmla="*/ 877 h 2907" name="T93"/>
                <a:gd fmla="*/ 968 w 2047" name="T94"/>
                <a:gd fmla="*/ 713 h 2907" name="T95"/>
                <a:gd fmla="*/ 888 w 2047" name="T96"/>
                <a:gd fmla="*/ 763 h 2907" name="T97"/>
                <a:gd fmla="*/ 831 w 2047" name="T98"/>
                <a:gd fmla="*/ 831 h 2907" name="T99"/>
                <a:gd fmla="*/ 690 w 2047" name="T100"/>
                <a:gd fmla="*/ 979 h 2907" name="T101"/>
                <a:gd fmla="*/ 597 w 2047" name="T102"/>
                <a:gd fmla="*/ 1192 h 2907" name="T103"/>
                <a:gd fmla="*/ 643 w 2047" name="T104"/>
                <a:gd fmla="*/ 1358 h 2907" name="T105"/>
                <a:gd fmla="*/ 843 w 2047" name="T106"/>
                <a:gd fmla="*/ 1346 h 2907" name="T107"/>
                <a:gd fmla="*/ 984 w 2047" name="T108"/>
                <a:gd fmla="*/ 1336 h 2907" name="T109"/>
                <a:gd fmla="*/ 1093 w 2047" name="T110"/>
                <a:gd fmla="*/ 1548 h 2907" name="T111"/>
                <a:gd fmla="*/ 1131 w 2047" name="T112"/>
                <a:gd fmla="*/ 1723 h 2907" name="T113"/>
                <a:gd fmla="*/ 1272 w 2047" name="T114"/>
                <a:gd fmla="*/ 1765 h 2907" name="T115"/>
                <a:gd fmla="*/ 1390 w 2047" name="T116"/>
                <a:gd fmla="*/ 1918 h 2907" name="T117"/>
                <a:gd fmla="*/ 1163 w 2047" name="T118"/>
                <a:gd fmla="*/ 1195 h 2907" name="T119"/>
                <a:gd fmla="*/ 1107 w 2047" name="T120"/>
                <a:gd fmla="*/ 1329 h 2907" name="T121"/>
                <a:gd fmla="*/ 1033 w 2047" name="T122"/>
                <a:gd fmla="*/ 1188 h 29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907" w="204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8" name="PA_内蒙古">
              <a:extLst>
                <a:ext uri="{FF2B5EF4-FFF2-40B4-BE49-F238E27FC236}">
                  <a16:creationId xmlns:a16="http://schemas.microsoft.com/office/drawing/2014/main" id="{B98B8D5B-812D-4998-B8A5-88F103BC07B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4424363" y="1604963"/>
              <a:ext cx="2247900" cy="1857375"/>
            </a:xfrm>
            <a:custGeom>
              <a:gdLst>
                <a:gd fmla="*/ 3037 w 8497" name="T0"/>
                <a:gd fmla="*/ 6400 h 7037" name="T1"/>
                <a:gd fmla="*/ 2793 w 8497" name="T2"/>
                <a:gd fmla="*/ 6311 h 7037" name="T3"/>
                <a:gd fmla="*/ 2585 w 8497" name="T4"/>
                <a:gd fmla="*/ 6887 h 7037" name="T5"/>
                <a:gd fmla="*/ 2116 w 8497" name="T6"/>
                <a:gd fmla="*/ 7024 h 7037" name="T7"/>
                <a:gd fmla="*/ 1852 w 8497" name="T8"/>
                <a:gd fmla="*/ 6611 h 7037" name="T9"/>
                <a:gd fmla="*/ 2048 w 8497" name="T10"/>
                <a:gd fmla="*/ 6147 h 7037" name="T11"/>
                <a:gd fmla="*/ 1341 w 8497" name="T12"/>
                <a:gd fmla="*/ 6249 h 7037" name="T13"/>
                <a:gd fmla="*/ 1134 w 8497" name="T14"/>
                <a:gd fmla="*/ 6306 h 7037" name="T15"/>
                <a:gd fmla="*/ 856 w 8497" name="T16"/>
                <a:gd fmla="*/ 5986 h 7037" name="T17"/>
                <a:gd fmla="*/ 822 w 8497" name="T18"/>
                <a:gd fmla="*/ 5621 h 7037" name="T19"/>
                <a:gd fmla="*/ 443 w 8497" name="T20"/>
                <a:gd fmla="*/ 5430 h 7037" name="T21"/>
                <a:gd fmla="*/ 184 w 8497" name="T22"/>
                <a:gd fmla="*/ 5245 h 7037" name="T23"/>
                <a:gd fmla="*/ 123 w 8497" name="T24"/>
                <a:gd fmla="*/ 4497 h 7037" name="T25"/>
                <a:gd fmla="*/ 1476 w 8497" name="T26"/>
                <a:gd fmla="*/ 4787 h 7037" name="T27"/>
                <a:gd fmla="*/ 2334 w 8497" name="T28"/>
                <a:gd fmla="*/ 5189 h 7037" name="T29"/>
                <a:gd fmla="*/ 3262 w 8497" name="T30"/>
                <a:gd fmla="*/ 4881 h 7037" name="T31"/>
                <a:gd fmla="*/ 4097 w 8497" name="T32"/>
                <a:gd fmla="*/ 4763 h 7037" name="T33"/>
                <a:gd fmla="*/ 4531 w 8497" name="T34"/>
                <a:gd fmla="*/ 4161 h 7037" name="T35"/>
                <a:gd fmla="*/ 5111 w 8497" name="T36"/>
                <a:gd fmla="*/ 3848 h 7037" name="T37"/>
                <a:gd fmla="*/ 5838 w 8497" name="T38"/>
                <a:gd fmla="*/ 3413 h 7037" name="T39"/>
                <a:gd fmla="*/ 6310 w 8497" name="T40"/>
                <a:gd fmla="*/ 2990 h 7037" name="T41"/>
                <a:gd fmla="*/ 6874 w 8497" name="T42"/>
                <a:gd fmla="*/ 2918 h 7037" name="T43"/>
                <a:gd fmla="*/ 6779 w 8497" name="T44"/>
                <a:gd fmla="*/ 2573 h 7037" name="T45"/>
                <a:gd fmla="*/ 6193 w 8497" name="T46"/>
                <a:gd fmla="*/ 2525 h 7037" name="T47"/>
                <a:gd fmla="*/ 5720 w 8497" name="T48"/>
                <a:gd fmla="*/ 2216 h 7037" name="T49"/>
                <a:gd fmla="*/ 6283 w 8497" name="T50"/>
                <a:gd fmla="*/ 1669 h 7037" name="T51"/>
                <a:gd fmla="*/ 6621 w 8497" name="T52"/>
                <a:gd fmla="*/ 1322 h 7037" name="T53"/>
                <a:gd fmla="*/ 6818 w 8497" name="T54"/>
                <a:gd fmla="*/ 786 h 7037" name="T55"/>
                <a:gd fmla="*/ 6937 w 8497" name="T56"/>
                <a:gd fmla="*/ 349 h 7037" name="T57"/>
                <a:gd fmla="*/ 6993 w 8497" name="T58"/>
                <a:gd fmla="*/ 35 h 7037" name="T59"/>
                <a:gd fmla="*/ 7108 w 8497" name="T60"/>
                <a:gd fmla="*/ 346 h 7037" name="T61"/>
                <a:gd fmla="*/ 7530 w 8497" name="T62"/>
                <a:gd fmla="*/ 419 h 7037" name="T63"/>
                <a:gd fmla="*/ 7725 w 8497" name="T64"/>
                <a:gd fmla="*/ 815 h 7037" name="T65"/>
                <a:gd fmla="*/ 8106 w 8497" name="T66"/>
                <a:gd fmla="*/ 709 h 7037" name="T67"/>
                <a:gd fmla="*/ 8491 w 8497" name="T68"/>
                <a:gd fmla="*/ 842 h 7037" name="T69"/>
                <a:gd fmla="*/ 8330 w 8497" name="T70"/>
                <a:gd fmla="*/ 1414 h 7037" name="T71"/>
                <a:gd fmla="*/ 8223 w 8497" name="T72"/>
                <a:gd fmla="*/ 2079 h 7037" name="T73"/>
                <a:gd fmla="*/ 7691 w 8497" name="T74"/>
                <a:gd fmla="*/ 2500 h 7037" name="T75"/>
                <a:gd fmla="*/ 7983 w 8497" name="T76"/>
                <a:gd fmla="*/ 2670 h 7037" name="T77"/>
                <a:gd fmla="*/ 7968 w 8497" name="T78"/>
                <a:gd fmla="*/ 2801 h 7037" name="T79"/>
                <a:gd fmla="*/ 7799 w 8497" name="T80"/>
                <a:gd fmla="*/ 3172 h 7037" name="T81"/>
                <a:gd fmla="*/ 7559 w 8497" name="T82"/>
                <a:gd fmla="*/ 3236 h 7037" name="T83"/>
                <a:gd fmla="*/ 7718 w 8497" name="T84"/>
                <a:gd fmla="*/ 3627 h 7037" name="T85"/>
                <a:gd fmla="*/ 8068 w 8497" name="T86"/>
                <a:gd fmla="*/ 3722 h 7037" name="T87"/>
                <a:gd fmla="*/ 8207 w 8497" name="T88"/>
                <a:gd fmla="*/ 4165 h 7037" name="T89"/>
                <a:gd fmla="*/ 8061 w 8497" name="T90"/>
                <a:gd fmla="*/ 4497 h 7037" name="T91"/>
                <a:gd fmla="*/ 7779 w 8497" name="T92"/>
                <a:gd fmla="*/ 4600 h 7037" name="T93"/>
                <a:gd fmla="*/ 7318 w 8497" name="T94"/>
                <a:gd fmla="*/ 4915 h 7037" name="T95"/>
                <a:gd fmla="*/ 6971 w 8497" name="T96"/>
                <a:gd fmla="*/ 4840 h 7037" name="T97"/>
                <a:gd fmla="*/ 7017 w 8497" name="T98"/>
                <a:gd fmla="*/ 5229 h 7037" name="T99"/>
                <a:gd fmla="*/ 6632 w 8497" name="T100"/>
                <a:gd fmla="*/ 5051 h 7037" name="T101"/>
                <a:gd fmla="*/ 6525 w 8497" name="T102"/>
                <a:gd fmla="*/ 4756 h 7037" name="T103"/>
                <a:gd fmla="*/ 6218 w 8497" name="T104"/>
                <a:gd fmla="*/ 4978 h 7037" name="T105"/>
                <a:gd fmla="*/ 5883 w 8497" name="T106"/>
                <a:gd fmla="*/ 5056 h 7037" name="T107"/>
                <a:gd fmla="*/ 5575 w 8497" name="T108"/>
                <a:gd fmla="*/ 5022 h 7037" name="T109"/>
                <a:gd fmla="*/ 5310 w 8497" name="T110"/>
                <a:gd fmla="*/ 5262 h 7037" name="T111"/>
                <a:gd fmla="*/ 5258 w 8497" name="T112"/>
                <a:gd fmla="*/ 5721 h 7037" name="T113"/>
                <a:gd fmla="*/ 4683 w 8497" name="T114"/>
                <a:gd fmla="*/ 6112 h 7037" name="T115"/>
                <a:gd fmla="*/ 4410 w 8497" name="T116"/>
                <a:gd fmla="*/ 6157 h 7037" name="T117"/>
                <a:gd fmla="*/ 4101 w 8497" name="T118"/>
                <a:gd fmla="*/ 6279 h 7037" name="T119"/>
                <a:gd fmla="*/ 3769 w 8497" name="T120"/>
                <a:gd fmla="*/ 6592 h 7037" name="T121"/>
                <a:gd fmla="*/ 3634 w 8497" name="T122"/>
                <a:gd fmla="*/ 6961 h 7037" name="T123"/>
                <a:gd fmla="*/ 3048 w 8497" name="T124"/>
                <a:gd fmla="*/ 6779 h 70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36" w="849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9" name="PA_陕西">
              <a:extLst>
                <a:ext uri="{FF2B5EF4-FFF2-40B4-BE49-F238E27FC236}">
                  <a16:creationId xmlns:a16="http://schemas.microsoft.com/office/drawing/2014/main" id="{1F6C904A-AC25-4259-B80C-5CA4F209B7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5072063" y="3224213"/>
              <a:ext cx="533400" cy="923925"/>
            </a:xfrm>
            <a:custGeom>
              <a:gdLst>
                <a:gd fmla="*/ 546 w 2030" name="T0"/>
                <a:gd fmla="*/ 3014 h 3463" name="T1"/>
                <a:gd fmla="*/ 423 w 2030" name="T2"/>
                <a:gd fmla="*/ 2992 h 3463" name="T3"/>
                <a:gd fmla="*/ 284 w 2030" name="T4"/>
                <a:gd fmla="*/ 3007 h 3463" name="T5"/>
                <a:gd fmla="*/ 215 w 2030" name="T6"/>
                <a:gd fmla="*/ 2929 h 3463" name="T7"/>
                <a:gd fmla="*/ 70 w 2030" name="T8"/>
                <a:gd fmla="*/ 2972 h 3463" name="T9"/>
                <a:gd fmla="*/ 0 w 2030" name="T10"/>
                <a:gd fmla="*/ 2900 h 3463" name="T11"/>
                <a:gd fmla="*/ 145 w 2030" name="T12"/>
                <a:gd fmla="*/ 2878 h 3463" name="T13"/>
                <a:gd fmla="*/ 179 w 2030" name="T14"/>
                <a:gd fmla="*/ 2805 h 3463" name="T15"/>
                <a:gd fmla="*/ 91 w 2030" name="T16"/>
                <a:gd fmla="*/ 2700 h 3463" name="T17"/>
                <a:gd fmla="*/ 206 w 2030" name="T18"/>
                <a:gd fmla="*/ 2597 h 3463" name="T19"/>
                <a:gd fmla="*/ 348 w 2030" name="T20"/>
                <a:gd fmla="*/ 2604 h 3463" name="T21"/>
                <a:gd fmla="*/ 372 w 2030" name="T22"/>
                <a:gd fmla="*/ 2550 h 3463" name="T23"/>
                <a:gd fmla="*/ 377 w 2030" name="T24"/>
                <a:gd fmla="*/ 2410 h 3463" name="T25"/>
                <a:gd fmla="*/ 454 w 2030" name="T26"/>
                <a:gd fmla="*/ 2271 h 3463" name="T27"/>
                <a:gd fmla="*/ 361 w 2030" name="T28"/>
                <a:gd fmla="*/ 2139 h 3463" name="T29"/>
                <a:gd fmla="*/ 418 w 2030" name="T30"/>
                <a:gd fmla="*/ 1958 h 3463" name="T31"/>
                <a:gd fmla="*/ 657 w 2030" name="T32"/>
                <a:gd fmla="*/ 2036 h 3463" name="T33"/>
                <a:gd fmla="*/ 853 w 2030" name="T34"/>
                <a:gd fmla="*/ 2004 h 3463" name="T35"/>
                <a:gd fmla="*/ 820 w 2030" name="T36"/>
                <a:gd fmla="*/ 1880 h 3463" name="T37"/>
                <a:gd fmla="*/ 976 w 2030" name="T38"/>
                <a:gd fmla="*/ 1868 h 3463" name="T39"/>
                <a:gd fmla="*/ 1116 w 2030" name="T40"/>
                <a:gd fmla="*/ 1747 h 3463" name="T41"/>
                <a:gd fmla="*/ 1154 w 2030" name="T42"/>
                <a:gd fmla="*/ 1479 h 3463" name="T43"/>
                <a:gd fmla="*/ 1051 w 2030" name="T44"/>
                <a:gd fmla="*/ 1337 h 3463" name="T45"/>
                <a:gd fmla="*/ 928 w 2030" name="T46"/>
                <a:gd fmla="*/ 1264 h 3463" name="T47"/>
                <a:gd fmla="*/ 774 w 2030" name="T48"/>
                <a:gd fmla="*/ 1188 h 3463" name="T49"/>
                <a:gd fmla="*/ 688 w 2030" name="T50"/>
                <a:gd fmla="*/ 1069 h 3463" name="T51"/>
                <a:gd fmla="*/ 699 w 2030" name="T52"/>
                <a:gd fmla="*/ 1004 h 3463" name="T53"/>
                <a:gd fmla="*/ 716 w 2030" name="T54"/>
                <a:gd fmla="*/ 842 h 3463" name="T55"/>
                <a:gd fmla="*/ 855 w 2030" name="T56"/>
                <a:gd fmla="*/ 746 h 3463" name="T57"/>
                <a:gd fmla="*/ 1091 w 2030" name="T58"/>
                <a:gd fmla="*/ 835 h 3463" name="T59"/>
                <a:gd fmla="*/ 1245 w 2030" name="T60"/>
                <a:gd fmla="*/ 708 h 3463" name="T61"/>
                <a:gd fmla="*/ 1259 w 2030" name="T62"/>
                <a:gd fmla="*/ 565 h 3463" name="T63"/>
                <a:gd fmla="*/ 1388 w 2030" name="T64"/>
                <a:gd fmla="*/ 414 h 3463" name="T65"/>
                <a:gd fmla="*/ 1481 w 2030" name="T66"/>
                <a:gd fmla="*/ 309 h 3463" name="T67"/>
                <a:gd fmla="*/ 1626 w 2030" name="T68"/>
                <a:gd fmla="*/ 152 h 3463" name="T69"/>
                <a:gd fmla="*/ 1714 w 2030" name="T70"/>
                <a:gd fmla="*/ 104 h 3463" name="T71"/>
                <a:gd fmla="*/ 1829 w 2030" name="T72"/>
                <a:gd fmla="*/ 133 h 3463" name="T73"/>
                <a:gd fmla="*/ 1958 w 2030" name="T74"/>
                <a:gd fmla="*/ 58 h 3463" name="T75"/>
                <a:gd fmla="*/ 2003 w 2030" name="T76"/>
                <a:gd fmla="*/ 139 h 3463" name="T77"/>
                <a:gd fmla="*/ 1927 w 2030" name="T78"/>
                <a:gd fmla="*/ 338 h 3463" name="T79"/>
                <a:gd fmla="*/ 1818 w 2030" name="T80"/>
                <a:gd fmla="*/ 561 h 3463" name="T81"/>
                <a:gd fmla="*/ 1806 w 2030" name="T82"/>
                <a:gd fmla="*/ 739 h 3463" name="T83"/>
                <a:gd fmla="*/ 1870 w 2030" name="T84"/>
                <a:gd fmla="*/ 904 h 3463" name="T85"/>
                <a:gd fmla="*/ 1751 w 2030" name="T86"/>
                <a:gd fmla="*/ 1118 h 3463" name="T87"/>
                <a:gd fmla="*/ 1760 w 2030" name="T88"/>
                <a:gd fmla="*/ 1268 h 3463" name="T89"/>
                <a:gd fmla="*/ 1765 w 2030" name="T90"/>
                <a:gd fmla="*/ 1534 h 3463" name="T91"/>
                <a:gd fmla="*/ 1736 w 2030" name="T92"/>
                <a:gd fmla="*/ 1900 h 3463" name="T93"/>
                <a:gd fmla="*/ 1749 w 2030" name="T94"/>
                <a:gd fmla="*/ 2190 h 3463" name="T95"/>
                <a:gd fmla="*/ 1778 w 2030" name="T96"/>
                <a:gd fmla="*/ 2351 h 3463" name="T97"/>
                <a:gd fmla="*/ 1826 w 2030" name="T98"/>
                <a:gd fmla="*/ 2492 h 3463" name="T99"/>
                <a:gd fmla="*/ 1974 w 2030" name="T100"/>
                <a:gd fmla="*/ 2680 h 3463" name="T101"/>
                <a:gd fmla="*/ 1847 w 2030" name="T102"/>
                <a:gd fmla="*/ 2834 h 3463" name="T103"/>
                <a:gd fmla="*/ 1703 w 2030" name="T104"/>
                <a:gd fmla="*/ 2818 h 3463" name="T105"/>
                <a:gd fmla="*/ 1454 w 2030" name="T106"/>
                <a:gd fmla="*/ 2790 h 3463" name="T107"/>
                <a:gd fmla="*/ 1522 w 2030" name="T108"/>
                <a:gd fmla="*/ 2884 h 3463" name="T109"/>
                <a:gd fmla="*/ 1661 w 2030" name="T110"/>
                <a:gd fmla="*/ 2985 h 3463" name="T111"/>
                <a:gd fmla="*/ 1566 w 2030" name="T112"/>
                <a:gd fmla="*/ 3074 h 3463" name="T113"/>
                <a:gd fmla="*/ 1440 w 2030" name="T114"/>
                <a:gd fmla="*/ 3155 h 3463" name="T115"/>
                <a:gd fmla="*/ 1457 w 2030" name="T116"/>
                <a:gd fmla="*/ 3423 h 3463" name="T117"/>
                <a:gd fmla="*/ 1229 w 2030" name="T118"/>
                <a:gd fmla="*/ 3336 h 3463" name="T119"/>
                <a:gd fmla="*/ 994 w 2030" name="T120"/>
                <a:gd fmla="*/ 3208 h 3463" name="T121"/>
                <a:gd fmla="*/ 812 w 2030" name="T122"/>
                <a:gd fmla="*/ 3209 h 3463" name="T123"/>
                <a:gd fmla="*/ 681 w 2030" name="T124"/>
                <a:gd fmla="*/ 3086 h 34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463" w="2030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0" name="PA_重庆">
              <a:extLst>
                <a:ext uri="{FF2B5EF4-FFF2-40B4-BE49-F238E27FC236}">
                  <a16:creationId xmlns:a16="http://schemas.microsoft.com/office/drawing/2014/main" id="{F824A09A-FE48-4F8A-B8B3-FC0C1404566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5043488" y="4090988"/>
              <a:ext cx="466725" cy="457200"/>
            </a:xfrm>
            <a:custGeom>
              <a:gdLst>
                <a:gd fmla="*/ 595 w 1775" name="T0"/>
                <a:gd fmla="*/ 1433 h 1753" name="T1"/>
                <a:gd fmla="*/ 546 w 1775" name="T2"/>
                <a:gd fmla="*/ 1466 h 1753" name="T3"/>
                <a:gd fmla="*/ 501 w 1775" name="T4"/>
                <a:gd fmla="*/ 1586 h 1753" name="T5"/>
                <a:gd fmla="*/ 438 w 1775" name="T6"/>
                <a:gd fmla="*/ 1581 h 1753" name="T7"/>
                <a:gd fmla="*/ 420 w 1775" name="T8"/>
                <a:gd fmla="*/ 1467 h 1753" name="T9"/>
                <a:gd fmla="*/ 411 w 1775" name="T10"/>
                <a:gd fmla="*/ 1505 h 1753" name="T11"/>
                <a:gd fmla="*/ 366 w 1775" name="T12"/>
                <a:gd fmla="*/ 1557 h 1753" name="T13"/>
                <a:gd fmla="*/ 313 w 1775" name="T14"/>
                <a:gd fmla="*/ 1467 h 1753" name="T15"/>
                <a:gd fmla="*/ 202 w 1775" name="T16"/>
                <a:gd fmla="*/ 1382 h 1753" name="T17"/>
                <a:gd fmla="*/ 115 w 1775" name="T18"/>
                <a:gd fmla="*/ 1292 h 1753" name="T19"/>
                <a:gd fmla="*/ 74 w 1775" name="T20"/>
                <a:gd fmla="*/ 1221 h 1753" name="T21"/>
                <a:gd fmla="*/ 18 w 1775" name="T22"/>
                <a:gd fmla="*/ 1127 h 1753" name="T23"/>
                <a:gd fmla="*/ 92 w 1775" name="T24"/>
                <a:gd fmla="*/ 988 h 1753" name="T25"/>
                <a:gd fmla="*/ 146 w 1775" name="T26"/>
                <a:gd fmla="*/ 910 h 1753" name="T27"/>
                <a:gd fmla="*/ 109 w 1775" name="T28"/>
                <a:gd fmla="*/ 843 h 1753" name="T29"/>
                <a:gd fmla="*/ 153 w 1775" name="T30"/>
                <a:gd fmla="*/ 754 h 1753" name="T31"/>
                <a:gd fmla="*/ 269 w 1775" name="T32"/>
                <a:gd fmla="*/ 767 h 1753" name="T33"/>
                <a:gd fmla="*/ 383 w 1775" name="T34"/>
                <a:gd fmla="*/ 825 h 1753" name="T35"/>
                <a:gd fmla="*/ 495 w 1775" name="T36"/>
                <a:gd fmla="*/ 888 h 1753" name="T37"/>
                <a:gd fmla="*/ 652 w 1775" name="T38"/>
                <a:gd fmla="*/ 868 h 1753" name="T39"/>
                <a:gd fmla="*/ 726 w 1775" name="T40"/>
                <a:gd fmla="*/ 770 h 1753" name="T41"/>
                <a:gd fmla="*/ 772 w 1775" name="T42"/>
                <a:gd fmla="*/ 624 h 1753" name="T43"/>
                <a:gd fmla="*/ 793 w 1775" name="T44"/>
                <a:gd fmla="*/ 560 h 1753" name="T45"/>
                <a:gd fmla="*/ 866 w 1775" name="T46"/>
                <a:gd fmla="*/ 561 h 1753" name="T47"/>
                <a:gd fmla="*/ 933 w 1775" name="T48"/>
                <a:gd fmla="*/ 550 h 1753" name="T49"/>
                <a:gd fmla="*/ 986 w 1775" name="T50"/>
                <a:gd fmla="*/ 458 h 1753" name="T51"/>
                <a:gd fmla="*/ 1045 w 1775" name="T52"/>
                <a:gd fmla="*/ 353 h 1753" name="T53"/>
                <a:gd fmla="*/ 1166 w 1775" name="T54"/>
                <a:gd fmla="*/ 229 h 1753" name="T55"/>
                <a:gd fmla="*/ 1140 w 1775" name="T56"/>
                <a:gd fmla="*/ 166 h 1753" name="T57"/>
                <a:gd fmla="*/ 1103 w 1775" name="T58"/>
                <a:gd fmla="*/ 52 h 1753" name="T59"/>
                <a:gd fmla="*/ 1244 w 1775" name="T60"/>
                <a:gd fmla="*/ 34 h 1753" name="T61"/>
                <a:gd fmla="*/ 1449 w 1775" name="T62"/>
                <a:gd fmla="*/ 207 h 1753" name="T63"/>
                <a:gd fmla="*/ 1605 w 1775" name="T64"/>
                <a:gd fmla="*/ 223 h 1753" name="T65"/>
                <a:gd fmla="*/ 1717 w 1775" name="T66"/>
                <a:gd fmla="*/ 330 h 1753" name="T67"/>
                <a:gd fmla="*/ 1763 w 1775" name="T68"/>
                <a:gd fmla="*/ 466 h 1753" name="T69"/>
                <a:gd fmla="*/ 1714 w 1775" name="T70"/>
                <a:gd fmla="*/ 597 h 1753" name="T71"/>
                <a:gd fmla="*/ 1562 w 1775" name="T72"/>
                <a:gd fmla="*/ 656 h 1753" name="T73"/>
                <a:gd fmla="*/ 1469 w 1775" name="T74"/>
                <a:gd fmla="*/ 732 h 1753" name="T75"/>
                <a:gd fmla="*/ 1392 w 1775" name="T76"/>
                <a:gd fmla="*/ 718 h 1753" name="T77"/>
                <a:gd fmla="*/ 1289 w 1775" name="T78"/>
                <a:gd fmla="*/ 727 h 1753" name="T79"/>
                <a:gd fmla="*/ 1207 w 1775" name="T80"/>
                <a:gd fmla="*/ 708 h 1753" name="T81"/>
                <a:gd fmla="*/ 1120 w 1775" name="T82"/>
                <a:gd fmla="*/ 794 h 1753" name="T83"/>
                <a:gd fmla="*/ 1164 w 1775" name="T84"/>
                <a:gd fmla="*/ 927 h 1753" name="T85"/>
                <a:gd fmla="*/ 1109 w 1775" name="T86"/>
                <a:gd fmla="*/ 1025 h 1753" name="T87"/>
                <a:gd fmla="*/ 1182 w 1775" name="T88"/>
                <a:gd fmla="*/ 1040 h 1753" name="T89"/>
                <a:gd fmla="*/ 1271 w 1775" name="T90"/>
                <a:gd fmla="*/ 1110 h 1753" name="T91"/>
                <a:gd fmla="*/ 1309 w 1775" name="T92"/>
                <a:gd fmla="*/ 1230 h 1753" name="T93"/>
                <a:gd fmla="*/ 1372 w 1775" name="T94"/>
                <a:gd fmla="*/ 1229 h 1753" name="T95"/>
                <a:gd fmla="*/ 1453 w 1775" name="T96"/>
                <a:gd fmla="*/ 1374 h 1753" name="T97"/>
                <a:gd fmla="*/ 1449 w 1775" name="T98"/>
                <a:gd fmla="*/ 1519 h 1753" name="T99"/>
                <a:gd fmla="*/ 1421 w 1775" name="T100"/>
                <a:gd fmla="*/ 1565 h 1753" name="T101"/>
                <a:gd fmla="*/ 1385 w 1775" name="T102"/>
                <a:gd fmla="*/ 1694 h 1753" name="T103"/>
                <a:gd fmla="*/ 1302 w 1775" name="T104"/>
                <a:gd fmla="*/ 1732 h 1753" name="T105"/>
                <a:gd fmla="*/ 1250 w 1775" name="T106"/>
                <a:gd fmla="*/ 1641 h 1753" name="T107"/>
                <a:gd fmla="*/ 1195 w 1775" name="T108"/>
                <a:gd fmla="*/ 1691 h 1753" name="T109"/>
                <a:gd fmla="*/ 1189 w 1775" name="T110"/>
                <a:gd fmla="*/ 1563 h 1753" name="T111"/>
                <a:gd fmla="*/ 1102 w 1775" name="T112"/>
                <a:gd fmla="*/ 1488 h 1753" name="T113"/>
                <a:gd fmla="*/ 1022 w 1775" name="T114"/>
                <a:gd fmla="*/ 1362 h 1753" name="T115"/>
                <a:gd fmla="*/ 885 w 1775" name="T116"/>
                <a:gd fmla="*/ 1315 h 1753" name="T117"/>
                <a:gd fmla="*/ 792 w 1775" name="T118"/>
                <a:gd fmla="*/ 1302 h 1753" name="T119"/>
                <a:gd fmla="*/ 764 w 1775" name="T120"/>
                <a:gd fmla="*/ 1418 h 175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752" w="1775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1" name="PA_广西">
              <a:extLst>
                <a:ext uri="{FF2B5EF4-FFF2-40B4-BE49-F238E27FC236}">
                  <a16:creationId xmlns:a16="http://schemas.microsoft.com/office/drawing/2014/main" id="{C7790377-DAF8-413E-9183-B43348AD6BD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4919663" y="4757738"/>
              <a:ext cx="790575" cy="571500"/>
            </a:xfrm>
            <a:custGeom>
              <a:gdLst>
                <a:gd fmla="*/ 1018 w 2980" name="T0"/>
                <a:gd fmla="*/ 1986 h 2145" name="T1"/>
                <a:gd fmla="*/ 879 w 2980" name="T2"/>
                <a:gd fmla="*/ 1879 h 2145" name="T3"/>
                <a:gd fmla="*/ 786 w 2980" name="T4"/>
                <a:gd fmla="*/ 1722 h 2145" name="T5"/>
                <a:gd fmla="*/ 867 w 2980" name="T6"/>
                <a:gd fmla="*/ 1563 h 2145" name="T7"/>
                <a:gd fmla="*/ 768 w 2980" name="T8"/>
                <a:gd fmla="*/ 1472 h 2145" name="T9"/>
                <a:gd fmla="*/ 558 w 2980" name="T10"/>
                <a:gd fmla="*/ 1450 h 2145" name="T11"/>
                <a:gd fmla="*/ 427 w 2980" name="T12"/>
                <a:gd fmla="*/ 1403 h 2145" name="T13"/>
                <a:gd fmla="*/ 413 w 2980" name="T14"/>
                <a:gd fmla="*/ 1291 h 2145" name="T15"/>
                <a:gd fmla="*/ 499 w 2980" name="T16"/>
                <a:gd fmla="*/ 1229 h 2145" name="T17"/>
                <a:gd fmla="*/ 602 w 2980" name="T18"/>
                <a:gd fmla="*/ 1225 h 2145" name="T19"/>
                <a:gd fmla="*/ 617 w 2980" name="T20"/>
                <a:gd fmla="*/ 976 h 2145" name="T21"/>
                <a:gd fmla="*/ 500 w 2980" name="T22"/>
                <a:gd fmla="*/ 983 h 2145" name="T23"/>
                <a:gd fmla="*/ 408 w 2980" name="T24"/>
                <a:gd fmla="*/ 940 h 2145" name="T25"/>
                <a:gd fmla="*/ 340 w 2980" name="T26"/>
                <a:gd fmla="*/ 955 h 2145" name="T27"/>
                <a:gd fmla="*/ 269 w 2980" name="T28"/>
                <a:gd fmla="*/ 871 h 2145" name="T29"/>
                <a:gd fmla="*/ 112 w 2980" name="T30"/>
                <a:gd fmla="*/ 783 h 2145" name="T31"/>
                <a:gd fmla="*/ 19 w 2980" name="T32"/>
                <a:gd fmla="*/ 776 h 2145" name="T33"/>
                <a:gd fmla="*/ 86 w 2980" name="T34"/>
                <a:gd fmla="*/ 708 h 2145" name="T35"/>
                <a:gd fmla="*/ 220 w 2980" name="T36"/>
                <a:gd fmla="*/ 624 h 2145" name="T37"/>
                <a:gd fmla="*/ 353 w 2980" name="T38"/>
                <a:gd fmla="*/ 589 h 2145" name="T39"/>
                <a:gd fmla="*/ 491 w 2980" name="T40"/>
                <a:gd fmla="*/ 669 h 2145" name="T41"/>
                <a:gd fmla="*/ 641 w 2980" name="T42"/>
                <a:gd fmla="*/ 694 h 2145" name="T43"/>
                <a:gd fmla="*/ 757 w 2980" name="T44"/>
                <a:gd fmla="*/ 584 h 2145" name="T45"/>
                <a:gd fmla="*/ 980 w 2980" name="T46"/>
                <a:gd fmla="*/ 480 h 2145" name="T47"/>
                <a:gd fmla="*/ 1012 w 2980" name="T48"/>
                <a:gd fmla="*/ 374 h 2145" name="T49"/>
                <a:gd fmla="*/ 1129 w 2980" name="T50"/>
                <a:gd fmla="*/ 416 h 2145" name="T51"/>
                <a:gd fmla="*/ 1255 w 2980" name="T52"/>
                <a:gd fmla="*/ 458 h 2145" name="T53"/>
                <a:gd fmla="*/ 1328 w 2980" name="T54"/>
                <a:gd fmla="*/ 538 h 2145" name="T55"/>
                <a:gd fmla="*/ 1471 w 2980" name="T56"/>
                <a:gd fmla="*/ 401 h 2145" name="T57"/>
                <a:gd fmla="*/ 1613 w 2980" name="T58"/>
                <a:gd fmla="*/ 444 h 2145" name="T59"/>
                <a:gd fmla="*/ 1670 w 2980" name="T60"/>
                <a:gd fmla="*/ 331 h 2145" name="T61"/>
                <a:gd fmla="*/ 1796 w 2980" name="T62"/>
                <a:gd fmla="*/ 346 h 2145" name="T63"/>
                <a:gd fmla="*/ 1784 w 2980" name="T64"/>
                <a:gd fmla="*/ 261 h 2145" name="T65"/>
                <a:gd fmla="*/ 1935 w 2980" name="T66"/>
                <a:gd fmla="*/ 224 h 2145" name="T67"/>
                <a:gd fmla="*/ 2060 w 2980" name="T68"/>
                <a:gd fmla="*/ 189 h 2145" name="T69"/>
                <a:gd fmla="*/ 2121 w 2980" name="T70"/>
                <a:gd fmla="*/ 149 h 2145" name="T71"/>
                <a:gd fmla="*/ 2240 w 2980" name="T72"/>
                <a:gd fmla="*/ 155 h 2145" name="T73"/>
                <a:gd fmla="*/ 2370 w 2980" name="T74"/>
                <a:gd fmla="*/ 78 h 2145" name="T75"/>
                <a:gd fmla="*/ 2533 w 2980" name="T76"/>
                <a:gd fmla="*/ 1 h 2145" name="T77"/>
                <a:gd fmla="*/ 2634 w 2980" name="T78"/>
                <a:gd fmla="*/ 171 h 2145" name="T79"/>
                <a:gd fmla="*/ 2735 w 2980" name="T80"/>
                <a:gd fmla="*/ 231 h 2145" name="T81"/>
                <a:gd fmla="*/ 2668 w 2980" name="T82"/>
                <a:gd fmla="*/ 413 h 2145" name="T83"/>
                <a:gd fmla="*/ 2569 w 2980" name="T84"/>
                <a:gd fmla="*/ 637 h 2145" name="T85"/>
                <a:gd fmla="*/ 2713 w 2980" name="T86"/>
                <a:gd fmla="*/ 544 h 2145" name="T87"/>
                <a:gd fmla="*/ 2739 w 2980" name="T88"/>
                <a:gd fmla="*/ 734 h 2145" name="T89"/>
                <a:gd fmla="*/ 2961 w 2980" name="T90"/>
                <a:gd fmla="*/ 705 h 2145" name="T91"/>
                <a:gd fmla="*/ 2959 w 2980" name="T92"/>
                <a:gd fmla="*/ 903 h 2145" name="T93"/>
                <a:gd fmla="*/ 2897 w 2980" name="T94"/>
                <a:gd fmla="*/ 1092 h 2145" name="T95"/>
                <a:gd fmla="*/ 2752 w 2980" name="T96"/>
                <a:gd fmla="*/ 1239 h 2145" name="T97"/>
                <a:gd fmla="*/ 2676 w 2980" name="T98"/>
                <a:gd fmla="*/ 1546 h 2145" name="T99"/>
                <a:gd fmla="*/ 2500 w 2980" name="T100"/>
                <a:gd fmla="*/ 1644 h 2145" name="T101"/>
                <a:gd fmla="*/ 2481 w 2980" name="T102"/>
                <a:gd fmla="*/ 1772 h 2145" name="T103"/>
                <a:gd fmla="*/ 2335 w 2980" name="T104"/>
                <a:gd fmla="*/ 1809 h 2145" name="T105"/>
                <a:gd fmla="*/ 2278 w 2980" name="T106"/>
                <a:gd fmla="*/ 1928 h 2145" name="T107"/>
                <a:gd fmla="*/ 2137 w 2980" name="T108"/>
                <a:gd fmla="*/ 2010 h 2145" name="T109"/>
                <a:gd fmla="*/ 2004 w 2980" name="T110"/>
                <a:gd fmla="*/ 2068 h 2145" name="T111"/>
                <a:gd fmla="*/ 1953 w 2980" name="T112"/>
                <a:gd fmla="*/ 2042 h 2145" name="T113"/>
                <a:gd fmla="*/ 1857 w 2980" name="T114"/>
                <a:gd fmla="*/ 2112 h 2145" name="T115"/>
                <a:gd fmla="*/ 1733 w 2980" name="T116"/>
                <a:gd fmla="*/ 2048 h 2145" name="T117"/>
                <a:gd fmla="*/ 1608 w 2980" name="T118"/>
                <a:gd fmla="*/ 2002 h 2145" name="T119"/>
                <a:gd fmla="*/ 1566 w 2980" name="T120"/>
                <a:gd fmla="*/ 2055 h 2145" name="T121"/>
                <a:gd fmla="*/ 1211 w 2980" name="T122"/>
                <a:gd fmla="*/ 2041 h 21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45" w="2980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2" name="PA_云南">
              <a:extLst>
                <a:ext uri="{FF2B5EF4-FFF2-40B4-BE49-F238E27FC236}">
                  <a16:creationId xmlns:a16="http://schemas.microsoft.com/office/drawing/2014/main" id="{3799D270-B71F-4441-8FEC-140F7A50AD8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4186238" y="4367213"/>
              <a:ext cx="904875" cy="952500"/>
            </a:xfrm>
            <a:custGeom>
              <a:gdLst>
                <a:gd fmla="*/ 748 w 3417" name="T0"/>
                <a:gd fmla="*/ 167 h 3582" name="T1"/>
                <a:gd fmla="*/ 679 w 3417" name="T2"/>
                <a:gd fmla="*/ 344 h 3582" name="T3"/>
                <a:gd fmla="*/ 525 w 3417" name="T4"/>
                <a:gd fmla="*/ 338 h 3582" name="T5"/>
                <a:gd fmla="*/ 466 w 3417" name="T6"/>
                <a:gd fmla="*/ 635 h 3582" name="T7"/>
                <a:gd fmla="*/ 621 w 3417" name="T8"/>
                <a:gd fmla="*/ 787 h 3582" name="T9"/>
                <a:gd fmla="*/ 557 w 3417" name="T10"/>
                <a:gd fmla="*/ 1327 h 3582" name="T11"/>
                <a:gd fmla="*/ 437 w 3417" name="T12"/>
                <a:gd fmla="*/ 1491 h 3582" name="T13"/>
                <a:gd fmla="*/ 244 w 3417" name="T14"/>
                <a:gd fmla="*/ 1657 h 3582" name="T15"/>
                <a:gd fmla="*/ 117 w 3417" name="T16"/>
                <a:gd fmla="*/ 1845 h 3582" name="T17"/>
                <a:gd fmla="*/ 75 w 3417" name="T18"/>
                <a:gd fmla="*/ 2079 h 3582" name="T19"/>
                <a:gd fmla="*/ 265 w 3417" name="T20"/>
                <a:gd fmla="*/ 2183 h 3582" name="T21"/>
                <a:gd fmla="*/ 469 w 3417" name="T22"/>
                <a:gd fmla="*/ 2250 h 3582" name="T23"/>
                <a:gd fmla="*/ 503 w 3417" name="T24"/>
                <a:gd fmla="*/ 2540 h 3582" name="T25"/>
                <a:gd fmla="*/ 678 w 3417" name="T26"/>
                <a:gd fmla="*/ 2653 h 3582" name="T27"/>
                <a:gd fmla="*/ 635 w 3417" name="T28"/>
                <a:gd fmla="*/ 2829 h 3582" name="T29"/>
                <a:gd fmla="*/ 705 w 3417" name="T30"/>
                <a:gd fmla="*/ 3092 h 3582" name="T31"/>
                <a:gd fmla="*/ 848 w 3417" name="T32"/>
                <a:gd fmla="*/ 3240 h 3582" name="T33"/>
                <a:gd fmla="*/ 957 w 3417" name="T34"/>
                <a:gd fmla="*/ 3387 h 3582" name="T35"/>
                <a:gd fmla="*/ 1268 w 3417" name="T36"/>
                <a:gd fmla="*/ 3316 h 3582" name="T37"/>
                <a:gd fmla="*/ 1355 w 3417" name="T38"/>
                <a:gd fmla="*/ 3508 h 3582" name="T39"/>
                <a:gd fmla="*/ 1590 w 3417" name="T40"/>
                <a:gd fmla="*/ 3549 h 3582" name="T41"/>
                <a:gd fmla="*/ 1580 w 3417" name="T42"/>
                <a:gd fmla="*/ 3290 h 3582" name="T43"/>
                <a:gd fmla="*/ 1613 w 3417" name="T44"/>
                <a:gd fmla="*/ 3009 h 3582" name="T45"/>
                <a:gd fmla="*/ 1836 w 3417" name="T46"/>
                <a:gd fmla="*/ 2998 h 3582" name="T47"/>
                <a:gd fmla="*/ 2064 w 3417" name="T48"/>
                <a:gd fmla="*/ 3036 h 3582" name="T49"/>
                <a:gd fmla="*/ 2289 w 3417" name="T50"/>
                <a:gd fmla="*/ 2985 h 3582" name="T51"/>
                <a:gd fmla="*/ 2513 w 3417" name="T52"/>
                <a:gd fmla="*/ 3069 h 3582" name="T53"/>
                <a:gd fmla="*/ 2668 w 3417" name="T54"/>
                <a:gd fmla="*/ 2985 h 3582" name="T55"/>
                <a:gd fmla="*/ 2896 w 3417" name="T56"/>
                <a:gd fmla="*/ 2809 h 3582" name="T57"/>
                <a:gd fmla="*/ 3109 w 3417" name="T58"/>
                <a:gd fmla="*/ 2790 h 3582" name="T59"/>
                <a:gd fmla="*/ 3287 w 3417" name="T60"/>
                <a:gd fmla="*/ 2667 h 3582" name="T61"/>
                <a:gd fmla="*/ 3360 w 3417" name="T62"/>
                <a:gd fmla="*/ 2413 h 3582" name="T63"/>
                <a:gd fmla="*/ 3170 w 3417" name="T64"/>
                <a:gd fmla="*/ 2399 h 3582" name="T65"/>
                <a:gd fmla="*/ 3041 w 3417" name="T66"/>
                <a:gd fmla="*/ 2373 h 3582" name="T67"/>
                <a:gd fmla="*/ 2824 w 3417" name="T68"/>
                <a:gd fmla="*/ 2294 h 3582" name="T69"/>
                <a:gd fmla="*/ 2841 w 3417" name="T70"/>
                <a:gd fmla="*/ 1988 h 3582" name="T71"/>
                <a:gd fmla="*/ 2819 w 3417" name="T72"/>
                <a:gd fmla="*/ 1847 h 3582" name="T73"/>
                <a:gd fmla="*/ 2739 w 3417" name="T74"/>
                <a:gd fmla="*/ 1674 h 3582" name="T75"/>
                <a:gd fmla="*/ 2840 w 3417" name="T76"/>
                <a:gd fmla="*/ 1326 h 3582" name="T77"/>
                <a:gd fmla="*/ 2523 w 3417" name="T78"/>
                <a:gd fmla="*/ 1296 h 3582" name="T79"/>
                <a:gd fmla="*/ 2496 w 3417" name="T80"/>
                <a:gd fmla="*/ 1087 h 3582" name="T81"/>
                <a:gd fmla="*/ 2713 w 3417" name="T82"/>
                <a:gd fmla="*/ 1013 h 3582" name="T83"/>
                <a:gd fmla="*/ 2965 w 3417" name="T84"/>
                <a:gd fmla="*/ 1022 h 3582" name="T85"/>
                <a:gd fmla="*/ 3136 w 3417" name="T86"/>
                <a:gd fmla="*/ 817 h 3582" name="T87"/>
                <a:gd fmla="*/ 3072 w 3417" name="T88"/>
                <a:gd fmla="*/ 675 h 3582" name="T89"/>
                <a:gd fmla="*/ 2787 w 3417" name="T90"/>
                <a:gd fmla="*/ 671 h 3582" name="T91"/>
                <a:gd fmla="*/ 2759 w 3417" name="T92"/>
                <a:gd fmla="*/ 542 h 3582" name="T93"/>
                <a:gd fmla="*/ 2639 w 3417" name="T94"/>
                <a:gd fmla="*/ 419 h 3582" name="T95"/>
                <a:gd fmla="*/ 2511 w 3417" name="T96"/>
                <a:gd fmla="*/ 566 h 3582" name="T97"/>
                <a:gd fmla="*/ 2306 w 3417" name="T98"/>
                <a:gd fmla="*/ 913 h 3582" name="T99"/>
                <a:gd fmla="*/ 2213 w 3417" name="T100"/>
                <a:gd fmla="*/ 1152 h 3582" name="T101"/>
                <a:gd fmla="*/ 2184 w 3417" name="T102"/>
                <a:gd fmla="*/ 1383 h 3582" name="T103"/>
                <a:gd fmla="*/ 1934 w 3417" name="T104"/>
                <a:gd fmla="*/ 1416 h 3582" name="T105"/>
                <a:gd fmla="*/ 1685 w 3417" name="T106"/>
                <a:gd fmla="*/ 1404 h 3582" name="T107"/>
                <a:gd fmla="*/ 1619 w 3417" name="T108"/>
                <a:gd fmla="*/ 1254 h 3582" name="T109"/>
                <a:gd fmla="*/ 1619 w 3417" name="T110"/>
                <a:gd fmla="*/ 1116 h 3582" name="T111"/>
                <a:gd fmla="*/ 1502 w 3417" name="T112"/>
                <a:gd fmla="*/ 912 h 3582" name="T113"/>
                <a:gd fmla="*/ 1353 w 3417" name="T114"/>
                <a:gd fmla="*/ 650 h 3582" name="T115"/>
                <a:gd fmla="*/ 1215 w 3417" name="T116"/>
                <a:gd fmla="*/ 634 h 3582" name="T117"/>
                <a:gd fmla="*/ 1205 w 3417" name="T118"/>
                <a:gd fmla="*/ 427 h 3582" name="T119"/>
                <a:gd fmla="*/ 1075 w 3417" name="T120"/>
                <a:gd fmla="*/ 193 h 3582" name="T121"/>
                <a:gd fmla="*/ 929 w 3417" name="T122"/>
                <a:gd fmla="*/ 344 h 3582" name="T123"/>
                <a:gd fmla="*/ 844 w 3417" name="T124"/>
                <a:gd fmla="*/ 233 h 358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581" w="3417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3" name="PA_青海">
              <a:extLst>
                <a:ext uri="{FF2B5EF4-FFF2-40B4-BE49-F238E27FC236}">
                  <a16:creationId xmlns:a16="http://schemas.microsoft.com/office/drawing/2014/main" id="{69D738A3-E8FC-47A0-9556-6D0F898F382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605213" y="3148013"/>
              <a:ext cx="1257300" cy="914400"/>
            </a:xfrm>
            <a:custGeom>
              <a:gdLst>
                <a:gd fmla="*/ 4484 w 4767" name="T0"/>
                <a:gd fmla="*/ 1080 h 3475" name="T1"/>
                <a:gd fmla="*/ 4267 w 4767" name="T2"/>
                <a:gd fmla="*/ 940 h 3475" name="T3"/>
                <a:gd fmla="*/ 3970 w 4767" name="T4"/>
                <a:gd fmla="*/ 724 h 3475" name="T5"/>
                <a:gd fmla="*/ 3855 w 4767" name="T6"/>
                <a:gd fmla="*/ 686 h 3475" name="T7"/>
                <a:gd fmla="*/ 3520 w 4767" name="T8"/>
                <a:gd fmla="*/ 407 h 3475" name="T9"/>
                <a:gd fmla="*/ 3316 w 4767" name="T10"/>
                <a:gd fmla="*/ 341 h 3475" name="T11"/>
                <a:gd fmla="*/ 3107 w 4767" name="T12"/>
                <a:gd fmla="*/ 338 h 3475" name="T13"/>
                <a:gd fmla="*/ 2841 w 4767" name="T14"/>
                <a:gd fmla="*/ 214 h 3475" name="T15"/>
                <a:gd fmla="*/ 2741 w 4767" name="T16"/>
                <a:gd fmla="*/ 462 h 3475" name="T17"/>
                <a:gd fmla="*/ 2572 w 4767" name="T18"/>
                <a:gd fmla="*/ 613 h 3475" name="T19"/>
                <a:gd fmla="*/ 2258 w 4767" name="T20"/>
                <a:gd fmla="*/ 510 h 3475" name="T21"/>
                <a:gd fmla="*/ 1977 w 4767" name="T22"/>
                <a:gd fmla="*/ 266 h 3475" name="T23"/>
                <a:gd fmla="*/ 1714 w 4767" name="T24"/>
                <a:gd fmla="*/ 140 h 3475" name="T25"/>
                <a:gd fmla="*/ 1379 w 4767" name="T26"/>
                <a:gd fmla="*/ 13 h 3475" name="T27"/>
                <a:gd fmla="*/ 995 w 4767" name="T28"/>
                <a:gd fmla="*/ 77 h 3475" name="T29"/>
                <a:gd fmla="*/ 575 w 4767" name="T30"/>
                <a:gd fmla="*/ 226 h 3475" name="T31"/>
                <a:gd fmla="*/ 747 w 4767" name="T32"/>
                <a:gd fmla="*/ 602 h 3475" name="T33"/>
                <a:gd fmla="*/ 637 w 4767" name="T34"/>
                <a:gd fmla="*/ 872 h 3475" name="T35"/>
                <a:gd fmla="*/ 684 w 4767" name="T36"/>
                <a:gd fmla="*/ 1099 h 3475" name="T37"/>
                <a:gd fmla="*/ 620 w 4767" name="T38"/>
                <a:gd fmla="*/ 1228 h 3475" name="T39"/>
                <a:gd fmla="*/ 297 w 4767" name="T40"/>
                <a:gd fmla="*/ 1142 h 3475" name="T41"/>
                <a:gd fmla="*/ 151 w 4767" name="T42"/>
                <a:gd fmla="*/ 1229 h 3475" name="T43"/>
                <a:gd fmla="*/ 160 w 4767" name="T44"/>
                <a:gd fmla="*/ 1402 h 3475" name="T45"/>
                <a:gd fmla="*/ 48 w 4767" name="T46"/>
                <a:gd fmla="*/ 1621 h 3475" name="T47"/>
                <a:gd fmla="*/ 102 w 4767" name="T48"/>
                <a:gd fmla="*/ 1783 h 3475" name="T49"/>
                <a:gd fmla="*/ 25 w 4767" name="T50"/>
                <a:gd fmla="*/ 2058 h 3475" name="T51"/>
                <a:gd fmla="*/ 154 w 4767" name="T52"/>
                <a:gd fmla="*/ 2283 h 3475" name="T53"/>
                <a:gd fmla="*/ 349 w 4767" name="T54"/>
                <a:gd fmla="*/ 2480 h 3475" name="T55"/>
                <a:gd fmla="*/ 535 w 4767" name="T56"/>
                <a:gd fmla="*/ 2458 h 3475" name="T57"/>
                <a:gd fmla="*/ 805 w 4767" name="T58"/>
                <a:gd fmla="*/ 2695 h 3475" name="T59"/>
                <a:gd fmla="*/ 1068 w 4767" name="T60"/>
                <a:gd fmla="*/ 2800 h 3475" name="T61"/>
                <a:gd fmla="*/ 1293 w 4767" name="T62"/>
                <a:gd fmla="*/ 2908 h 3475" name="T63"/>
                <a:gd fmla="*/ 1575 w 4767" name="T64"/>
                <a:gd fmla="*/ 2940 h 3475" name="T65"/>
                <a:gd fmla="*/ 1799 w 4767" name="T66"/>
                <a:gd fmla="*/ 3128 h 3475" name="T67"/>
                <a:gd fmla="*/ 1898 w 4767" name="T68"/>
                <a:gd fmla="*/ 3362 h 3475" name="T69"/>
                <a:gd fmla="*/ 2118 w 4767" name="T70"/>
                <a:gd fmla="*/ 3459 h 3475" name="T71"/>
                <a:gd fmla="*/ 2153 w 4767" name="T72"/>
                <a:gd fmla="*/ 3342 h 3475" name="T73"/>
                <a:gd fmla="*/ 2363 w 4767" name="T74"/>
                <a:gd fmla="*/ 3450 h 3475" name="T75"/>
                <a:gd fmla="*/ 2490 w 4767" name="T76"/>
                <a:gd fmla="*/ 3308 h 3475" name="T77"/>
                <a:gd fmla="*/ 2607 w 4767" name="T78"/>
                <a:gd fmla="*/ 3183 h 3475" name="T79"/>
                <a:gd fmla="*/ 2667 w 4767" name="T80"/>
                <a:gd fmla="*/ 3041 h 3475" name="T81"/>
                <a:gd fmla="*/ 2714 w 4767" name="T82"/>
                <a:gd fmla="*/ 2824 h 3475" name="T83"/>
                <a:gd fmla="*/ 2705 w 4767" name="T84"/>
                <a:gd fmla="*/ 2666 h 3475" name="T85"/>
                <a:gd fmla="*/ 2815 w 4767" name="T86"/>
                <a:gd fmla="*/ 2484 h 3475" name="T87"/>
                <a:gd fmla="*/ 3033 w 4767" name="T88"/>
                <a:gd fmla="*/ 2568 h 3475" name="T89"/>
                <a:gd fmla="*/ 3163 w 4767" name="T90"/>
                <a:gd fmla="*/ 2858 h 3475" name="T91"/>
                <a:gd fmla="*/ 3390 w 4767" name="T92"/>
                <a:gd fmla="*/ 3058 h 3475" name="T93"/>
                <a:gd fmla="*/ 3562 w 4767" name="T94"/>
                <a:gd fmla="*/ 3006 h 3475" name="T95"/>
                <a:gd fmla="*/ 3656 w 4767" name="T96"/>
                <a:gd fmla="*/ 3139 h 3475" name="T97"/>
                <a:gd fmla="*/ 3791 w 4767" name="T98"/>
                <a:gd fmla="*/ 3233 h 3475" name="T99"/>
                <a:gd fmla="*/ 3971 w 4767" name="T100"/>
                <a:gd fmla="*/ 3197 h 3475" name="T101"/>
                <a:gd fmla="*/ 4081 w 4767" name="T102"/>
                <a:gd fmla="*/ 2974 h 3475" name="T103"/>
                <a:gd fmla="*/ 4211 w 4767" name="T104"/>
                <a:gd fmla="*/ 2888 h 3475" name="T105"/>
                <a:gd fmla="*/ 4101 w 4767" name="T106"/>
                <a:gd fmla="*/ 2763 h 3475" name="T107"/>
                <a:gd fmla="*/ 3917 w 4767" name="T108"/>
                <a:gd fmla="*/ 2548 h 3475" name="T109"/>
                <a:gd fmla="*/ 4074 w 4767" name="T110"/>
                <a:gd fmla="*/ 2490 h 3475" name="T111"/>
                <a:gd fmla="*/ 4310 w 4767" name="T112"/>
                <a:gd fmla="*/ 2584 h 3475" name="T113"/>
                <a:gd fmla="*/ 4414 w 4767" name="T114"/>
                <a:gd fmla="*/ 2449 h 3475" name="T115"/>
                <a:gd fmla="*/ 4499 w 4767" name="T116"/>
                <a:gd fmla="*/ 2126 h 3475" name="T117"/>
                <a:gd fmla="*/ 4622 w 4767" name="T118"/>
                <a:gd fmla="*/ 1986 h 3475" name="T119"/>
                <a:gd fmla="*/ 4720 w 4767" name="T120"/>
                <a:gd fmla="*/ 1784 h 3475" name="T121"/>
                <a:gd fmla="*/ 4623 w 4767" name="T122"/>
                <a:gd fmla="*/ 1483 h 347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475" w="4767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4" name="PA_西藏">
              <a:extLst>
                <a:ext uri="{FF2B5EF4-FFF2-40B4-BE49-F238E27FC236}">
                  <a16:creationId xmlns:a16="http://schemas.microsoft.com/office/drawing/2014/main" id="{4F96F6F7-1B70-478A-9061-CCA35ACC3A4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2528888" y="3309938"/>
              <a:ext cx="1895475" cy="1247775"/>
            </a:xfrm>
            <a:custGeom>
              <a:gdLst>
                <a:gd fmla="*/ 7031 w 7150" name="T0"/>
                <a:gd fmla="*/ 2898 h 4733" name="T1"/>
                <a:gd fmla="*/ 7084 w 7150" name="T2"/>
                <a:gd fmla="*/ 3189 h 4733" name="T3"/>
                <a:gd fmla="*/ 7132 w 7150" name="T4"/>
                <a:gd fmla="*/ 3593 h 4733" name="T5"/>
                <a:gd fmla="*/ 7083 w 7150" name="T6"/>
                <a:gd fmla="*/ 4058 h 4733" name="T7"/>
                <a:gd fmla="*/ 6950 w 7150" name="T8"/>
                <a:gd fmla="*/ 4115 h 4733" name="T9"/>
                <a:gd fmla="*/ 6864 w 7150" name="T10"/>
                <a:gd fmla="*/ 4456 h 4733" name="T11"/>
                <a:gd fmla="*/ 6653 w 7150" name="T12"/>
                <a:gd fmla="*/ 4387 h 4733" name="T13"/>
                <a:gd fmla="*/ 6435 w 7150" name="T14"/>
                <a:gd fmla="*/ 4373 h 4733" name="T15"/>
                <a:gd fmla="*/ 6285 w 7150" name="T16"/>
                <a:gd fmla="*/ 4528 h 4733" name="T17"/>
                <a:gd fmla="*/ 5894 w 7150" name="T18"/>
                <a:gd fmla="*/ 4318 h 4733" name="T19"/>
                <a:gd fmla="*/ 5095 w 7150" name="T20"/>
                <a:gd fmla="*/ 4600 h 4733" name="T21"/>
                <a:gd fmla="*/ 4581 w 7150" name="T22"/>
                <a:gd fmla="*/ 4667 h 4733" name="T23"/>
                <a:gd fmla="*/ 4323 w 7150" name="T24"/>
                <a:gd fmla="*/ 4387 h 4733" name="T25"/>
                <a:gd fmla="*/ 4127 w 7150" name="T26"/>
                <a:gd fmla="*/ 4124 h 4733" name="T27"/>
                <a:gd fmla="*/ 3734 w 7150" name="T28"/>
                <a:gd fmla="*/ 3951 h 4733" name="T29"/>
                <a:gd fmla="*/ 3334 w 7150" name="T30"/>
                <a:gd fmla="*/ 4075 h 4733" name="T31"/>
                <a:gd fmla="*/ 3190 w 7150" name="T32"/>
                <a:gd fmla="*/ 4078 h 4733" name="T33"/>
                <a:gd fmla="*/ 2955 w 7150" name="T34"/>
                <a:gd fmla="*/ 3920 h 4733" name="T35"/>
                <a:gd fmla="*/ 2594 w 7150" name="T36"/>
                <a:gd fmla="*/ 3863 h 4733" name="T37"/>
                <a:gd fmla="*/ 2351 w 7150" name="T38"/>
                <a:gd fmla="*/ 3763 h 4733" name="T39"/>
                <a:gd fmla="*/ 2160 w 7150" name="T40"/>
                <a:gd fmla="*/ 3684 h 4733" name="T41"/>
                <a:gd fmla="*/ 1969 w 7150" name="T42"/>
                <a:gd fmla="*/ 3499 h 4733" name="T43"/>
                <a:gd fmla="*/ 1780 w 7150" name="T44"/>
                <a:gd fmla="*/ 3293 h 4733" name="T45"/>
                <a:gd fmla="*/ 1629 w 7150" name="T46"/>
                <a:gd fmla="*/ 2969 h 4733" name="T47"/>
                <a:gd fmla="*/ 1363 w 7150" name="T48"/>
                <a:gd fmla="*/ 2779 h 4733" name="T49"/>
                <a:gd fmla="*/ 1145 w 7150" name="T50"/>
                <a:gd fmla="*/ 2528 h 4733" name="T51"/>
                <a:gd fmla="*/ 887 w 7150" name="T52"/>
                <a:gd fmla="*/ 2246 h 4733" name="T53"/>
                <a:gd fmla="*/ 664 w 7150" name="T54"/>
                <a:gd fmla="*/ 2360 h 4733" name="T55"/>
                <a:gd fmla="*/ 352 w 7150" name="T56"/>
                <a:gd fmla="*/ 1998 h 4733" name="T57"/>
                <a:gd fmla="*/ 125 w 7150" name="T58"/>
                <a:gd fmla="*/ 1758 h 4733" name="T59"/>
                <a:gd fmla="*/ 23 w 7150" name="T60"/>
                <a:gd fmla="*/ 1458 h 4733" name="T61"/>
                <a:gd fmla="*/ 27 w 7150" name="T62"/>
                <a:gd fmla="*/ 1129 h 4733" name="T63"/>
                <a:gd fmla="*/ 224 w 7150" name="T64"/>
                <a:gd fmla="*/ 1144 h 4733" name="T65"/>
                <a:gd fmla="*/ 359 w 7150" name="T66"/>
                <a:gd fmla="*/ 803 h 4733" name="T67"/>
                <a:gd fmla="*/ 437 w 7150" name="T68"/>
                <a:gd fmla="*/ 372 h 4733" name="T69"/>
                <a:gd fmla="*/ 787 w 7150" name="T70"/>
                <a:gd fmla="*/ 344 h 4733" name="T71"/>
                <a:gd fmla="*/ 1055 w 7150" name="T72"/>
                <a:gd fmla="*/ 24 h 4733" name="T73"/>
                <a:gd fmla="*/ 1310 w 7150" name="T74"/>
                <a:gd fmla="*/ 95 h 4733" name="T75"/>
                <a:gd fmla="*/ 1717 w 7150" name="T76"/>
                <a:gd fmla="*/ 148 h 4733" name="T77"/>
                <a:gd fmla="*/ 1955 w 7150" name="T78"/>
                <a:gd fmla="*/ 233 h 4733" name="T79"/>
                <a:gd fmla="*/ 2298 w 7150" name="T80"/>
                <a:gd fmla="*/ 363 h 4733" name="T81"/>
                <a:gd fmla="*/ 2787 w 7150" name="T82"/>
                <a:gd fmla="*/ 352 h 4733" name="T83"/>
                <a:gd fmla="*/ 3146 w 7150" name="T84"/>
                <a:gd fmla="*/ 232 h 4733" name="T85"/>
                <a:gd fmla="*/ 3464 w 7150" name="T86"/>
                <a:gd fmla="*/ 224 h 4733" name="T87"/>
                <a:gd fmla="*/ 3869 w 7150" name="T88"/>
                <a:gd fmla="*/ 266 h 4733" name="T89"/>
                <a:gd fmla="*/ 4125 w 7150" name="T90"/>
                <a:gd fmla="*/ 413 h 4733" name="T91"/>
                <a:gd fmla="*/ 4261 w 7150" name="T92"/>
                <a:gd fmla="*/ 634 h 4733" name="T93"/>
                <a:gd fmla="*/ 4122 w 7150" name="T94"/>
                <a:gd fmla="*/ 857 h 4733" name="T95"/>
                <a:gd fmla="*/ 4192 w 7150" name="T96"/>
                <a:gd fmla="*/ 1090 h 4733" name="T97"/>
                <a:gd fmla="*/ 4111 w 7150" name="T98"/>
                <a:gd fmla="*/ 1367 h 4733" name="T99"/>
                <a:gd fmla="*/ 4156 w 7150" name="T100"/>
                <a:gd fmla="*/ 1628 h 4733" name="T101"/>
                <a:gd fmla="*/ 4388 w 7150" name="T102"/>
                <a:gd fmla="*/ 1878 h 4733" name="T103"/>
                <a:gd fmla="*/ 4596 w 7150" name="T104"/>
                <a:gd fmla="*/ 1882 h 4733" name="T105"/>
                <a:gd fmla="*/ 4870 w 7150" name="T106"/>
                <a:gd fmla="*/ 2140 h 4733" name="T107"/>
                <a:gd fmla="*/ 5218 w 7150" name="T108"/>
                <a:gd fmla="*/ 2265 h 4733" name="T109"/>
                <a:gd fmla="*/ 5507 w 7150" name="T110"/>
                <a:gd fmla="*/ 2375 h 4733" name="T111"/>
                <a:gd fmla="*/ 5780 w 7150" name="T112"/>
                <a:gd fmla="*/ 2421 h 4733" name="T113"/>
                <a:gd fmla="*/ 5919 w 7150" name="T114"/>
                <a:gd fmla="*/ 2566 h 4733" name="T115"/>
                <a:gd fmla="*/ 6049 w 7150" name="T116"/>
                <a:gd fmla="*/ 2783 h 4733" name="T117"/>
                <a:gd fmla="*/ 6193 w 7150" name="T118"/>
                <a:gd fmla="*/ 2848 h 4733" name="T119"/>
                <a:gd fmla="*/ 6276 w 7150" name="T120"/>
                <a:gd fmla="*/ 2763 h 4733" name="T121"/>
                <a:gd fmla="*/ 6478 w 7150" name="T122"/>
                <a:gd fmla="*/ 2718 h 4733" name="T123"/>
                <a:gd fmla="*/ 6657 w 7150" name="T124"/>
                <a:gd fmla="*/ 2594 h 473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3" w="7150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5" name="PA_新疆">
              <a:extLst>
                <a:ext uri="{FF2B5EF4-FFF2-40B4-BE49-F238E27FC236}">
                  <a16:creationId xmlns:a16="http://schemas.microsoft.com/office/drawing/2014/main" id="{EA2C7F3B-EBFA-4CBA-B606-E6A50F6D2AA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2366963" y="1919288"/>
              <a:ext cx="2000250" cy="1552575"/>
            </a:xfrm>
            <a:custGeom>
              <a:gdLst>
                <a:gd fmla="*/ 7312 w 7557" name="T0"/>
                <a:gd fmla="*/ 2647 h 5874" name="T1"/>
                <a:gd fmla="*/ 7035 w 7557" name="T2"/>
                <a:gd fmla="*/ 2362 h 5874" name="T3"/>
                <a:gd fmla="*/ 6457 w 7557" name="T4"/>
                <a:gd fmla="*/ 2072 h 5874" name="T5"/>
                <a:gd fmla="*/ 6089 w 7557" name="T6"/>
                <a:gd fmla="*/ 1917 h 5874" name="T7"/>
                <a:gd fmla="*/ 6152 w 7557" name="T8"/>
                <a:gd fmla="*/ 1496 h 5874" name="T9"/>
                <a:gd fmla="*/ 6157 w 7557" name="T10"/>
                <a:gd fmla="*/ 1125 h 5874" name="T11"/>
                <a:gd fmla="*/ 5989 w 7557" name="T12"/>
                <a:gd fmla="*/ 736 h 5874" name="T13"/>
                <a:gd fmla="*/ 5713 w 7557" name="T14"/>
                <a:gd fmla="*/ 562 h 5874" name="T15"/>
                <a:gd fmla="*/ 5468 w 7557" name="T16"/>
                <a:gd fmla="*/ 159 h 5874" name="T17"/>
                <a:gd fmla="*/ 5285 w 7557" name="T18"/>
                <a:gd fmla="*/ 0 h 5874" name="T19"/>
                <a:gd fmla="*/ 5011 w 7557" name="T20"/>
                <a:gd fmla="*/ 246 h 5874" name="T21"/>
                <a:gd fmla="*/ 4728 w 7557" name="T22"/>
                <a:gd fmla="*/ 610 h 5874" name="T23"/>
                <a:gd fmla="*/ 4421 w 7557" name="T24"/>
                <a:gd fmla="*/ 791 h 5874" name="T25"/>
                <a:gd fmla="*/ 4019 w 7557" name="T26"/>
                <a:gd fmla="*/ 567 h 5874" name="T27"/>
                <a:gd fmla="*/ 3604 w 7557" name="T28"/>
                <a:gd fmla="*/ 1072 h 5874" name="T29"/>
                <a:gd fmla="*/ 3381 w 7557" name="T30"/>
                <a:gd fmla="*/ 1195 h 5874" name="T31"/>
                <a:gd fmla="*/ 2975 w 7557" name="T32"/>
                <a:gd fmla="*/ 1191 h 5874" name="T33"/>
                <a:gd fmla="*/ 2786 w 7557" name="T34"/>
                <a:gd fmla="*/ 1257 h 5874" name="T35"/>
                <a:gd fmla="*/ 2830 w 7557" name="T36"/>
                <a:gd fmla="*/ 1655 h 5874" name="T37"/>
                <a:gd fmla="*/ 2723 w 7557" name="T38"/>
                <a:gd fmla="*/ 2043 h 5874" name="T39"/>
                <a:gd fmla="*/ 2565 w 7557" name="T40"/>
                <a:gd fmla="*/ 2244 h 5874" name="T41"/>
                <a:gd fmla="*/ 2433 w 7557" name="T42"/>
                <a:gd fmla="*/ 2428 h 5874" name="T43"/>
                <a:gd fmla="*/ 2035 w 7557" name="T44"/>
                <a:gd fmla="*/ 2509 h 5874" name="T45"/>
                <a:gd fmla="*/ 1570 w 7557" name="T46"/>
                <a:gd fmla="*/ 2614 h 5874" name="T47"/>
                <a:gd fmla="*/ 1235 w 7557" name="T48"/>
                <a:gd fmla="*/ 2643 h 5874" name="T49"/>
                <a:gd fmla="*/ 919 w 7557" name="T50"/>
                <a:gd fmla="*/ 2730 h 5874" name="T51"/>
                <a:gd fmla="*/ 693 w 7557" name="T52"/>
                <a:gd fmla="*/ 2584 h 5874" name="T53"/>
                <a:gd fmla="*/ 497 w 7557" name="T54"/>
                <a:gd fmla="*/ 2641 h 5874" name="T55"/>
                <a:gd fmla="*/ 152 w 7557" name="T56"/>
                <a:gd fmla="*/ 2851 h 5874" name="T57"/>
                <a:gd fmla="*/ 59 w 7557" name="T58"/>
                <a:gd fmla="*/ 3076 h 5874" name="T59"/>
                <a:gd fmla="*/ 282 w 7557" name="T60"/>
                <a:gd fmla="*/ 3290 h 5874" name="T61"/>
                <a:gd fmla="*/ 289 w 7557" name="T62"/>
                <a:gd fmla="*/ 3698 h 5874" name="T63"/>
                <a:gd fmla="*/ 153 w 7557" name="T64"/>
                <a:gd fmla="*/ 3884 h 5874" name="T65"/>
                <a:gd fmla="*/ 138 w 7557" name="T66"/>
                <a:gd fmla="*/ 4019 h 5874" name="T67"/>
                <a:gd fmla="*/ 355 w 7557" name="T68"/>
                <a:gd fmla="*/ 4188 h 5874" name="T69"/>
                <a:gd fmla="*/ 345 w 7557" name="T70"/>
                <a:gd fmla="*/ 4525 h 5874" name="T71"/>
                <a:gd fmla="*/ 502 w 7557" name="T72"/>
                <a:gd fmla="*/ 4681 h 5874" name="T73"/>
                <a:gd fmla="*/ 774 w 7557" name="T74"/>
                <a:gd fmla="*/ 4931 h 5874" name="T75"/>
                <a:gd fmla="*/ 908 w 7557" name="T76"/>
                <a:gd fmla="*/ 5140 h 5874" name="T77"/>
                <a:gd fmla="*/ 982 w 7557" name="T78"/>
                <a:gd fmla="*/ 5434 h 5874" name="T79"/>
                <a:gd fmla="*/ 1204 w 7557" name="T80"/>
                <a:gd fmla="*/ 5566 h 5874" name="T81"/>
                <a:gd fmla="*/ 1504 w 7557" name="T82"/>
                <a:gd fmla="*/ 5456 h 5874" name="T83"/>
                <a:gd fmla="*/ 1761 w 7557" name="T84"/>
                <a:gd fmla="*/ 5292 h 5874" name="T85"/>
                <a:gd fmla="*/ 2054 w 7557" name="T86"/>
                <a:gd fmla="*/ 5399 h 5874" name="T87"/>
                <a:gd fmla="*/ 2399 w 7557" name="T88"/>
                <a:gd fmla="*/ 5361 h 5874" name="T89"/>
                <a:gd fmla="*/ 2613 w 7557" name="T90"/>
                <a:gd fmla="*/ 5537 h 5874" name="T91"/>
                <a:gd fmla="*/ 2924 w 7557" name="T92"/>
                <a:gd fmla="*/ 5614 h 5874" name="T93"/>
                <a:gd fmla="*/ 3323 w 7557" name="T94"/>
                <a:gd fmla="*/ 5575 h 5874" name="T95"/>
                <a:gd fmla="*/ 3703 w 7557" name="T96"/>
                <a:gd fmla="*/ 5518 h 5874" name="T97"/>
                <a:gd fmla="*/ 3978 w 7557" name="T98"/>
                <a:gd fmla="*/ 5486 h 5874" name="T99"/>
                <a:gd fmla="*/ 4287 w 7557" name="T100"/>
                <a:gd fmla="*/ 5524 h 5874" name="T101"/>
                <a:gd fmla="*/ 4622 w 7557" name="T102"/>
                <a:gd fmla="*/ 5618 h 5874" name="T103"/>
                <a:gd fmla="*/ 4994 w 7557" name="T104"/>
                <a:gd fmla="*/ 5762 h 5874" name="T105"/>
                <a:gd fmla="*/ 5330 w 7557" name="T106"/>
                <a:gd fmla="*/ 5856 h 5874" name="T107"/>
                <a:gd fmla="*/ 5342 w 7557" name="T108"/>
                <a:gd fmla="*/ 5658 h 5874" name="T109"/>
                <a:gd fmla="*/ 5448 w 7557" name="T110"/>
                <a:gd fmla="*/ 5468 h 5874" name="T111"/>
                <a:gd fmla="*/ 5286 w 7557" name="T112"/>
                <a:gd fmla="*/ 5100 h 5874" name="T113"/>
                <a:gd fmla="*/ 5452 w 7557" name="T114"/>
                <a:gd fmla="*/ 4736 h 5874" name="T115"/>
                <a:gd fmla="*/ 6021 w 7557" name="T116"/>
                <a:gd fmla="*/ 4678 h 5874" name="T117"/>
                <a:gd fmla="*/ 6254 w 7557" name="T118"/>
                <a:gd fmla="*/ 4258 h 5874" name="T119"/>
                <a:gd fmla="*/ 6592 w 7557" name="T120"/>
                <a:gd fmla="*/ 3994 h 5874" name="T121"/>
                <a:gd fmla="*/ 7097 w 7557" name="T122"/>
                <a:gd fmla="*/ 3631 h 5874" name="T123"/>
                <a:gd fmla="*/ 7508 w 7557" name="T124"/>
                <a:gd fmla="*/ 3279 h 58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874" w="7557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6" name="PA_宁夏">
              <a:extLst>
                <a:ext uri="{FF2B5EF4-FFF2-40B4-BE49-F238E27FC236}">
                  <a16:creationId xmlns:a16="http://schemas.microsoft.com/office/drawing/2014/main" id="{FDB6B261-997E-445A-8EB4-92C34396CA7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4976813" y="3243263"/>
              <a:ext cx="314325" cy="485775"/>
            </a:xfrm>
            <a:custGeom>
              <a:gdLst>
                <a:gd fmla="*/ 1014 w 1159" name="T0"/>
                <a:gd fmla="*/ 989 h 1815" name="T1"/>
                <a:gd fmla="*/ 1037 w 1159" name="T2"/>
                <a:gd fmla="*/ 980 h 1815" name="T3"/>
                <a:gd fmla="*/ 1047 w 1159" name="T4"/>
                <a:gd fmla="*/ 964 h 1815" name="T5"/>
                <a:gd fmla="*/ 1031 w 1159" name="T6"/>
                <a:gd fmla="*/ 934 h 1815" name="T7"/>
                <a:gd fmla="*/ 1024 w 1159" name="T8"/>
                <a:gd fmla="*/ 903 h 1815" name="T9"/>
                <a:gd fmla="*/ 1038 w 1159" name="T10"/>
                <a:gd fmla="*/ 826 h 1815" name="T11"/>
                <a:gd fmla="*/ 1043 w 1159" name="T12"/>
                <a:gd fmla="*/ 776 h 1815" name="T13"/>
                <a:gd fmla="*/ 1089 w 1159" name="T14"/>
                <a:gd fmla="*/ 739 h 1815" name="T15"/>
                <a:gd fmla="*/ 1158 w 1159" name="T16"/>
                <a:gd fmla="*/ 676 h 1815" name="T17"/>
                <a:gd fmla="*/ 1090 w 1159" name="T18"/>
                <a:gd fmla="*/ 617 h 1815" name="T19"/>
                <a:gd fmla="*/ 971 w 1159" name="T20"/>
                <a:gd fmla="*/ 553 h 1815" name="T21"/>
                <a:gd fmla="*/ 794 w 1159" name="T22"/>
                <a:gd fmla="*/ 482 h 1815" name="T23"/>
                <a:gd fmla="*/ 819 w 1159" name="T24"/>
                <a:gd fmla="*/ 422 h 1815" name="T25"/>
                <a:gd fmla="*/ 824 w 1159" name="T26"/>
                <a:gd fmla="*/ 343 h 1815" name="T27"/>
                <a:gd fmla="*/ 855 w 1159" name="T28"/>
                <a:gd fmla="*/ 276 h 1815" name="T29"/>
                <a:gd fmla="*/ 953 w 1159" name="T30"/>
                <a:gd fmla="*/ 159 h 1815" name="T31"/>
                <a:gd fmla="*/ 892 w 1159" name="T32"/>
                <a:gd fmla="*/ 82 h 1815" name="T33"/>
                <a:gd fmla="*/ 844 w 1159" name="T34"/>
                <a:gd fmla="*/ 1 h 1815" name="T35"/>
                <a:gd fmla="*/ 731 w 1159" name="T36"/>
                <a:gd fmla="*/ 31 h 1815" name="T37"/>
                <a:gd fmla="*/ 682 w 1159" name="T38"/>
                <a:gd fmla="*/ 84 h 1815" name="T39"/>
                <a:gd fmla="*/ 587 w 1159" name="T40"/>
                <a:gd fmla="*/ 254 h 1815" name="T41"/>
                <a:gd fmla="*/ 568 w 1159" name="T42"/>
                <a:gd fmla="*/ 423 h 1815" name="T43"/>
                <a:gd fmla="*/ 541 w 1159" name="T44"/>
                <a:gd fmla="*/ 627 h 1815" name="T45"/>
                <a:gd fmla="*/ 464 w 1159" name="T46"/>
                <a:gd fmla="*/ 679 h 1815" name="T47"/>
                <a:gd fmla="*/ 376 w 1159" name="T48"/>
                <a:gd fmla="*/ 682 h 1815" name="T49"/>
                <a:gd fmla="*/ 244 w 1159" name="T50"/>
                <a:gd fmla="*/ 755 h 1815" name="T51"/>
                <a:gd fmla="*/ 79 w 1159" name="T52"/>
                <a:gd fmla="*/ 763 h 1815" name="T53"/>
                <a:gd fmla="*/ 12 w 1159" name="T54"/>
                <a:gd fmla="*/ 803 h 1815" name="T55"/>
                <a:gd fmla="*/ 108 w 1159" name="T56"/>
                <a:gd fmla="*/ 822 h 1815" name="T57"/>
                <a:gd fmla="*/ 156 w 1159" name="T58"/>
                <a:gd fmla="*/ 855 h 1815" name="T59"/>
                <a:gd fmla="*/ 144 w 1159" name="T60"/>
                <a:gd fmla="*/ 922 h 1815" name="T61"/>
                <a:gd fmla="*/ 226 w 1159" name="T62"/>
                <a:gd fmla="*/ 965 h 1815" name="T63"/>
                <a:gd fmla="*/ 307 w 1159" name="T64"/>
                <a:gd fmla="*/ 1053 h 1815" name="T65"/>
                <a:gd fmla="*/ 348 w 1159" name="T66"/>
                <a:gd fmla="*/ 1128 h 1815" name="T67"/>
                <a:gd fmla="*/ 327 w 1159" name="T68"/>
                <a:gd fmla="*/ 1212 h 1815" name="T69"/>
                <a:gd fmla="*/ 394 w 1159" name="T70"/>
                <a:gd fmla="*/ 1334 h 1815" name="T71"/>
                <a:gd fmla="*/ 401 w 1159" name="T72"/>
                <a:gd fmla="*/ 1407 h 1815" name="T73"/>
                <a:gd fmla="*/ 333 w 1159" name="T74"/>
                <a:gd fmla="*/ 1463 h 1815" name="T75"/>
                <a:gd fmla="*/ 364 w 1159" name="T76"/>
                <a:gd fmla="*/ 1551 h 1815" name="T77"/>
                <a:gd fmla="*/ 401 w 1159" name="T78"/>
                <a:gd fmla="*/ 1594 h 1815" name="T79"/>
                <a:gd fmla="*/ 484 w 1159" name="T80"/>
                <a:gd fmla="*/ 1594 h 1815" name="T81"/>
                <a:gd fmla="*/ 501 w 1159" name="T82"/>
                <a:gd fmla="*/ 1664 h 1815" name="T83"/>
                <a:gd fmla="*/ 540 w 1159" name="T84"/>
                <a:gd fmla="*/ 1673 h 1815" name="T85"/>
                <a:gd fmla="*/ 537 w 1159" name="T86"/>
                <a:gd fmla="*/ 1728 h 1815" name="T87"/>
                <a:gd fmla="*/ 591 w 1159" name="T88"/>
                <a:gd fmla="*/ 1736 h 1815" name="T89"/>
                <a:gd fmla="*/ 641 w 1159" name="T90"/>
                <a:gd fmla="*/ 1729 h 1815" name="T91"/>
                <a:gd fmla="*/ 698 w 1159" name="T92"/>
                <a:gd fmla="*/ 1813 h 1815" name="T93"/>
                <a:gd fmla="*/ 732 w 1159" name="T94"/>
                <a:gd fmla="*/ 1697 h 1815" name="T95"/>
                <a:gd fmla="*/ 741 w 1159" name="T96"/>
                <a:gd fmla="*/ 1589 h 1815" name="T97"/>
                <a:gd fmla="*/ 816 w 1159" name="T98"/>
                <a:gd fmla="*/ 1615 h 1815" name="T99"/>
                <a:gd fmla="*/ 877 w 1159" name="T100"/>
                <a:gd fmla="*/ 1576 h 1815" name="T101"/>
                <a:gd fmla="*/ 882 w 1159" name="T102"/>
                <a:gd fmla="*/ 1499 h 1815" name="T103"/>
                <a:gd fmla="*/ 850 w 1159" name="T104"/>
                <a:gd fmla="*/ 1385 h 1815" name="T105"/>
                <a:gd fmla="*/ 757 w 1159" name="T106"/>
                <a:gd fmla="*/ 1353 h 1815" name="T107"/>
                <a:gd fmla="*/ 751 w 1159" name="T108"/>
                <a:gd fmla="*/ 1269 h 1815" name="T109"/>
                <a:gd fmla="*/ 738 w 1159" name="T110"/>
                <a:gd fmla="*/ 1225 h 1815" name="T111"/>
                <a:gd fmla="*/ 773 w 1159" name="T112"/>
                <a:gd fmla="*/ 1150 h 1815" name="T113"/>
                <a:gd fmla="*/ 805 w 1159" name="T114"/>
                <a:gd fmla="*/ 1086 h 1815" name="T115"/>
                <a:gd fmla="*/ 770 w 1159" name="T116"/>
                <a:gd fmla="*/ 1041 h 1815" name="T117"/>
                <a:gd fmla="*/ 801 w 1159" name="T118"/>
                <a:gd fmla="*/ 1016 h 1815" name="T119"/>
                <a:gd fmla="*/ 832 w 1159" name="T120"/>
                <a:gd fmla="*/ 979 h 181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15" w="1159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7" name="PA_甘肃">
              <a:extLst>
                <a:ext uri="{FF2B5EF4-FFF2-40B4-BE49-F238E27FC236}">
                  <a16:creationId xmlns:a16="http://schemas.microsoft.com/office/drawing/2014/main" id="{A0759203-FC3D-49C9-A59B-01F4873E176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957638" y="2776538"/>
              <a:ext cx="1419225" cy="1257300"/>
            </a:xfrm>
            <a:custGeom>
              <a:gdLst>
                <a:gd fmla="*/ 5071 w 5358" name="T0"/>
                <a:gd fmla="*/ 2925 h 4735" name="T1"/>
                <a:gd fmla="*/ 5289 w 5358" name="T2"/>
                <a:gd fmla="*/ 3067 h 4735" name="T3"/>
                <a:gd fmla="*/ 5306 w 5358" name="T4"/>
                <a:gd fmla="*/ 3448 h 4735" name="T5"/>
                <a:gd fmla="*/ 5084 w 5358" name="T6"/>
                <a:gd fmla="*/ 3604 h 4735" name="T7"/>
                <a:gd fmla="*/ 5043 w 5358" name="T8"/>
                <a:gd fmla="*/ 3697 h 4735" name="T9"/>
                <a:gd fmla="*/ 4806 w 5358" name="T10"/>
                <a:gd fmla="*/ 3735 h 4735" name="T11"/>
                <a:gd fmla="*/ 4594 w 5358" name="T12"/>
                <a:gd fmla="*/ 3923 h 4735" name="T13"/>
                <a:gd fmla="*/ 4567 w 5358" name="T14"/>
                <a:gd fmla="*/ 4191 h 4735" name="T15"/>
                <a:gd fmla="*/ 4457 w 5358" name="T16"/>
                <a:gd fmla="*/ 4323 h 4735" name="T17"/>
                <a:gd fmla="*/ 4377 w 5358" name="T18"/>
                <a:gd fmla="*/ 4504 h 4735" name="T19"/>
                <a:gd fmla="*/ 4158 w 5358" name="T20"/>
                <a:gd fmla="*/ 4658 h 4735" name="T21"/>
                <a:gd fmla="*/ 3939 w 5358" name="T22"/>
                <a:gd fmla="*/ 4703 h 4735" name="T23"/>
                <a:gd fmla="*/ 3791 w 5358" name="T24"/>
                <a:gd fmla="*/ 4510 h 4735" name="T25"/>
                <a:gd fmla="*/ 3681 w 5358" name="T26"/>
                <a:gd fmla="*/ 4230 h 4735" name="T27"/>
                <a:gd fmla="*/ 3405 w 5358" name="T28"/>
                <a:gd fmla="*/ 4171 h 4735" name="T29"/>
                <a:gd fmla="*/ 3280 w 5358" name="T30"/>
                <a:gd fmla="*/ 3937 h 4735" name="T31"/>
                <a:gd fmla="*/ 3083 w 5358" name="T32"/>
                <a:gd fmla="*/ 4155 h 4735" name="T33"/>
                <a:gd fmla="*/ 2995 w 5358" name="T34"/>
                <a:gd fmla="*/ 4347 h 4735" name="T35"/>
                <a:gd fmla="*/ 2936 w 5358" name="T36"/>
                <a:gd fmla="*/ 4267 h 4735" name="T37"/>
                <a:gd fmla="*/ 2763 w 5358" name="T38"/>
                <a:gd fmla="*/ 4158 h 4735" name="T39"/>
                <a:gd fmla="*/ 2555 w 5358" name="T40"/>
                <a:gd fmla="*/ 3917 h 4735" name="T41"/>
                <a:gd fmla="*/ 2820 w 5358" name="T42"/>
                <a:gd fmla="*/ 3933 h 4735" name="T43"/>
                <a:gd fmla="*/ 3047 w 5358" name="T44"/>
                <a:gd fmla="*/ 3915 h 4735" name="T45"/>
                <a:gd fmla="*/ 2990 w 5358" name="T46"/>
                <a:gd fmla="*/ 3656 h 4735" name="T47"/>
                <a:gd fmla="*/ 3224 w 5358" name="T48"/>
                <a:gd fmla="*/ 3367 h 4735" name="T49"/>
                <a:gd fmla="*/ 3376 w 5358" name="T50"/>
                <a:gd fmla="*/ 3218 h 4735" name="T51"/>
                <a:gd fmla="*/ 3278 w 5358" name="T52"/>
                <a:gd fmla="*/ 2875 h 4735" name="T53"/>
                <a:gd fmla="*/ 3224 w 5358" name="T54"/>
                <a:gd fmla="*/ 2604 h 4735" name="T55"/>
                <a:gd fmla="*/ 2986 w 5358" name="T56"/>
                <a:gd fmla="*/ 2398 h 4735" name="T57"/>
                <a:gd fmla="*/ 2664 w 5358" name="T58"/>
                <a:gd fmla="*/ 2144 h 4735" name="T59"/>
                <a:gd fmla="*/ 2518 w 5358" name="T60"/>
                <a:gd fmla="*/ 2098 h 4735" name="T61"/>
                <a:gd fmla="*/ 2179 w 5358" name="T62"/>
                <a:gd fmla="*/ 1781 h 4735" name="T63"/>
                <a:gd fmla="*/ 1922 w 5358" name="T64"/>
                <a:gd fmla="*/ 1724 h 4735" name="T65"/>
                <a:gd fmla="*/ 1672 w 5358" name="T66"/>
                <a:gd fmla="*/ 1651 h 4735" name="T67"/>
                <a:gd fmla="*/ 1503 w 5358" name="T68"/>
                <a:gd fmla="*/ 1842 h 4735" name="T69"/>
                <a:gd fmla="*/ 1346 w 5358" name="T70"/>
                <a:gd fmla="*/ 2006 h 4735" name="T71"/>
                <a:gd fmla="*/ 1038 w 5358" name="T72"/>
                <a:gd fmla="*/ 1891 h 4735" name="T73"/>
                <a:gd fmla="*/ 646 w 5358" name="T74"/>
                <a:gd fmla="*/ 1760 h 4735" name="T75"/>
                <a:gd fmla="*/ 363 w 5358" name="T76"/>
                <a:gd fmla="*/ 1533 h 4735" name="T77"/>
                <a:gd fmla="*/ 23 w 5358" name="T78"/>
                <a:gd fmla="*/ 1323 h 4735" name="T79"/>
                <a:gd fmla="*/ 287 w 5358" name="T80"/>
                <a:gd fmla="*/ 785 h 4735" name="T81"/>
                <a:gd fmla="*/ 826 w 5358" name="T82"/>
                <a:gd fmla="*/ 489 h 4735" name="T83"/>
                <a:gd fmla="*/ 1389 w 5358" name="T84"/>
                <a:gd fmla="*/ 276 h 4735" name="T85"/>
                <a:gd fmla="*/ 1868 w 5358" name="T86"/>
                <a:gd fmla="*/ 359 h 4735" name="T87"/>
                <a:gd fmla="*/ 2033 w 5358" name="T88"/>
                <a:gd fmla="*/ 875 h 4735" name="T89"/>
                <a:gd fmla="*/ 2161 w 5358" name="T90"/>
                <a:gd fmla="*/ 1014 h 4735" name="T91"/>
                <a:gd fmla="*/ 2644 w 5358" name="T92"/>
                <a:gd fmla="*/ 1044 h 4735" name="T93"/>
                <a:gd fmla="*/ 2450 w 5358" name="T94"/>
                <a:gd fmla="*/ 1382 h 4735" name="T95"/>
                <a:gd fmla="*/ 2795 w 5358" name="T96"/>
                <a:gd fmla="*/ 1639 h 4735" name="T97"/>
                <a:gd fmla="*/ 2999 w 5358" name="T98"/>
                <a:gd fmla="*/ 1964 h 4735" name="T99"/>
                <a:gd fmla="*/ 3292 w 5358" name="T100"/>
                <a:gd fmla="*/ 1755 h 4735" name="T101"/>
                <a:gd fmla="*/ 3830 w 5358" name="T102"/>
                <a:gd fmla="*/ 1776 h 4735" name="T103"/>
                <a:gd fmla="*/ 3625 w 5358" name="T104"/>
                <a:gd fmla="*/ 2174 h 4735" name="T105"/>
                <a:gd fmla="*/ 3836 w 5358" name="T106"/>
                <a:gd fmla="*/ 2584 h 4735" name="T107"/>
                <a:gd fmla="*/ 4081 w 5358" name="T108"/>
                <a:gd fmla="*/ 2734 h 4735" name="T109"/>
                <a:gd fmla="*/ 4231 w 5358" name="T110"/>
                <a:gd fmla="*/ 3039 h 4735" name="T111"/>
                <a:gd fmla="*/ 4233 w 5358" name="T112"/>
                <a:gd fmla="*/ 3327 h 4735" name="T113"/>
                <a:gd fmla="*/ 4393 w 5358" name="T114"/>
                <a:gd fmla="*/ 3447 h 4735" name="T115"/>
                <a:gd fmla="*/ 4525 w 5358" name="T116"/>
                <a:gd fmla="*/ 3558 h 4735" name="T117"/>
                <a:gd fmla="*/ 4679 w 5358" name="T118"/>
                <a:gd fmla="*/ 3384 h 4735" name="T119"/>
                <a:gd fmla="*/ 4620 w 5358" name="T120"/>
                <a:gd fmla="*/ 3127 h 4735" name="T121"/>
                <a:gd fmla="*/ 4658 w 5358" name="T122"/>
                <a:gd fmla="*/ 2888 h 4735" name="T123"/>
                <a:gd fmla="*/ 4718 w 5358" name="T124"/>
                <a:gd fmla="*/ 2742 h 47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5" w="5358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8" name="PA_四川">
              <a:extLst>
                <a:ext uri="{FF2B5EF4-FFF2-40B4-BE49-F238E27FC236}">
                  <a16:creationId xmlns:a16="http://schemas.microsoft.com/office/drawing/2014/main" id="{011115BA-7734-4F73-8894-EF36E11F421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4300538" y="3776663"/>
              <a:ext cx="1057275" cy="981075"/>
            </a:xfrm>
            <a:custGeom>
              <a:gdLst>
                <a:gd fmla="*/ 3666 w 4006" name="T0"/>
                <a:gd fmla="*/ 1742 h 3723" name="T1"/>
                <a:gd fmla="*/ 3823 w 4006" name="T2"/>
                <a:gd fmla="*/ 1601 h 3723" name="T3"/>
                <a:gd fmla="*/ 3955 w 4006" name="T4"/>
                <a:gd fmla="*/ 1338 h 3723" name="T5"/>
                <a:gd fmla="*/ 3994 w 4006" name="T6"/>
                <a:gd fmla="*/ 1152 h 3723" name="T7"/>
                <a:gd fmla="*/ 3670 w 4006" name="T8"/>
                <a:gd fmla="*/ 1062 h 3723" name="T9"/>
                <a:gd fmla="*/ 3471 w 4006" name="T10"/>
                <a:gd fmla="*/ 1017 h 3723" name="T11"/>
                <a:gd fmla="*/ 3203 w 4006" name="T12"/>
                <a:gd fmla="*/ 929 h 3723" name="T13"/>
                <a:gd fmla="*/ 3003 w 4006" name="T14"/>
                <a:gd fmla="*/ 892 h 3723" name="T15"/>
                <a:gd fmla="*/ 2846 w 4006" name="T16"/>
                <a:gd fmla="*/ 922 h 3723" name="T17"/>
                <a:gd fmla="*/ 2611 w 4006" name="T18"/>
                <a:gd fmla="*/ 912 h 3723" name="T19"/>
                <a:gd fmla="*/ 2522 w 4006" name="T20"/>
                <a:gd fmla="*/ 721 h 3723" name="T21"/>
                <a:gd fmla="*/ 2442 w 4006" name="T22"/>
                <a:gd fmla="*/ 463 h 3723" name="T23"/>
                <a:gd fmla="*/ 2206 w 4006" name="T24"/>
                <a:gd fmla="*/ 399 h 3723" name="T25"/>
                <a:gd fmla="*/ 2064 w 4006" name="T26"/>
                <a:gd fmla="*/ 192 h 3723" name="T27"/>
                <a:gd fmla="*/ 1864 w 4006" name="T28"/>
                <a:gd fmla="*/ 238 h 3723" name="T29"/>
                <a:gd fmla="*/ 1815 w 4006" name="T30"/>
                <a:gd fmla="*/ 430 h 3723" name="T31"/>
                <a:gd fmla="*/ 1712 w 4006" name="T32"/>
                <a:gd fmla="*/ 569 h 3723" name="T33"/>
                <a:gd fmla="*/ 1667 w 4006" name="T34"/>
                <a:gd fmla="*/ 495 h 3723" name="T35"/>
                <a:gd fmla="*/ 1565 w 4006" name="T36"/>
                <a:gd fmla="*/ 556 h 3723" name="T37"/>
                <a:gd fmla="*/ 1396 w 4006" name="T38"/>
                <a:gd fmla="*/ 590 h 3723" name="T39"/>
                <a:gd fmla="*/ 1269 w 4006" name="T40"/>
                <a:gd fmla="*/ 824 h 3723" name="T41"/>
                <a:gd fmla="*/ 1097 w 4006" name="T42"/>
                <a:gd fmla="*/ 880 h 3723" name="T43"/>
                <a:gd fmla="*/ 995 w 4006" name="T44"/>
                <a:gd fmla="*/ 800 h 3723" name="T45"/>
                <a:gd fmla="*/ 904 w 4006" name="T46"/>
                <a:gd fmla="*/ 630 h 3723" name="T47"/>
                <a:gd fmla="*/ 677 w 4006" name="T48"/>
                <a:gd fmla="*/ 592 h 3723" name="T49"/>
                <a:gd fmla="*/ 508 w 4006" name="T50"/>
                <a:gd fmla="*/ 306 h 3723" name="T51"/>
                <a:gd fmla="*/ 310 w 4006" name="T52"/>
                <a:gd fmla="*/ 43 h 3723" name="T53"/>
                <a:gd fmla="*/ 145 w 4006" name="T54"/>
                <a:gd fmla="*/ 131 h 3723" name="T55"/>
                <a:gd fmla="*/ 120 w 4006" name="T56"/>
                <a:gd fmla="*/ 326 h 3723" name="T57"/>
                <a:gd fmla="*/ 79 w 4006" name="T58"/>
                <a:gd fmla="*/ 523 h 3723" name="T59"/>
                <a:gd fmla="*/ 213 w 4006" name="T60"/>
                <a:gd fmla="*/ 791 h 3723" name="T61"/>
                <a:gd fmla="*/ 373 w 4006" name="T62"/>
                <a:gd fmla="*/ 1130 h 3723" name="T63"/>
                <a:gd fmla="*/ 400 w 4006" name="T64"/>
                <a:gd fmla="*/ 1380 h 3723" name="T65"/>
                <a:gd fmla="*/ 471 w 4006" name="T66"/>
                <a:gd fmla="*/ 1697 h 3723" name="T67"/>
                <a:gd fmla="*/ 461 w 4006" name="T68"/>
                <a:gd fmla="*/ 2216 h 3723" name="T69"/>
                <a:gd fmla="*/ 490 w 4006" name="T70"/>
                <a:gd fmla="*/ 2674 h 3723" name="T71"/>
                <a:gd fmla="*/ 605 w 4006" name="T72"/>
                <a:gd fmla="*/ 2482 h 3723" name="T73"/>
                <a:gd fmla="*/ 759 w 4006" name="T74"/>
                <a:gd fmla="*/ 2583 h 3723" name="T75"/>
                <a:gd fmla="*/ 804 w 4006" name="T76"/>
                <a:gd fmla="*/ 2832 h 3723" name="T77"/>
                <a:gd fmla="*/ 914 w 4006" name="T78"/>
                <a:gd fmla="*/ 2880 h 3723" name="T79"/>
                <a:gd fmla="*/ 1075 w 4006" name="T80"/>
                <a:gd fmla="*/ 3085 h 3723" name="T81"/>
                <a:gd fmla="*/ 1182 w 4006" name="T82"/>
                <a:gd fmla="*/ 3336 h 3723" name="T83"/>
                <a:gd fmla="*/ 1221 w 4006" name="T84"/>
                <a:gd fmla="*/ 3479 h 3723" name="T85"/>
                <a:gd fmla="*/ 1314 w 4006" name="T86"/>
                <a:gd fmla="*/ 3648 h 3723" name="T87"/>
                <a:gd fmla="*/ 1579 w 4006" name="T88"/>
                <a:gd fmla="*/ 3648 h 3723" name="T89"/>
                <a:gd fmla="*/ 1814 w 4006" name="T90"/>
                <a:gd fmla="*/ 3629 h 3723" name="T91"/>
                <a:gd fmla="*/ 1804 w 4006" name="T92"/>
                <a:gd fmla="*/ 3357 h 3723" name="T93"/>
                <a:gd fmla="*/ 1953 w 4006" name="T94"/>
                <a:gd fmla="*/ 3099 h 3723" name="T95"/>
                <a:gd fmla="*/ 2164 w 4006" name="T96"/>
                <a:gd fmla="*/ 2835 h 3723" name="T97"/>
                <a:gd fmla="*/ 2340 w 4006" name="T98"/>
                <a:gd fmla="*/ 2664 h 3723" name="T99"/>
                <a:gd fmla="*/ 2399 w 4006" name="T100"/>
                <a:gd fmla="*/ 2794 h 3723" name="T101"/>
                <a:gd fmla="*/ 2444 w 4006" name="T102"/>
                <a:gd fmla="*/ 2992 h 3723" name="T103"/>
                <a:gd fmla="*/ 2714 w 4006" name="T104"/>
                <a:gd fmla="*/ 2961 h 3723" name="T105"/>
                <a:gd fmla="*/ 2820 w 4006" name="T106"/>
                <a:gd fmla="*/ 3062 h 3723" name="T107"/>
                <a:gd fmla="*/ 3140 w 4006" name="T108"/>
                <a:gd fmla="*/ 3063 h 3723" name="T109"/>
                <a:gd fmla="*/ 2965 w 4006" name="T110"/>
                <a:gd fmla="*/ 2892 h 3723" name="T111"/>
                <a:gd fmla="*/ 2959 w 4006" name="T112"/>
                <a:gd fmla="*/ 2708 h 3723" name="T113"/>
                <a:gd fmla="*/ 3169 w 4006" name="T114"/>
                <a:gd fmla="*/ 2771 h 3723" name="T115"/>
                <a:gd fmla="*/ 2979 w 4006" name="T116"/>
                <a:gd fmla="*/ 2527 h 3723" name="T117"/>
                <a:gd fmla="*/ 2841 w 4006" name="T118"/>
                <a:gd fmla="*/ 2302 h 3723" name="T119"/>
                <a:gd fmla="*/ 2898 w 4006" name="T120"/>
                <a:gd fmla="*/ 2039 h 3723" name="T121"/>
                <a:gd fmla="*/ 3080 w 4006" name="T122"/>
                <a:gd fmla="*/ 1935 h 3723" name="T123"/>
                <a:gd fmla="*/ 3371 w 4006" name="T124"/>
                <a:gd fmla="*/ 2085 h 37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723" w="4006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49" name="PA_贵州">
              <a:extLst>
                <a:ext uri="{FF2B5EF4-FFF2-40B4-BE49-F238E27FC236}">
                  <a16:creationId xmlns:a16="http://schemas.microsoft.com/office/drawing/2014/main" id="{DECC2105-542C-4A36-B902-8CE3CEEB36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4843463" y="4433888"/>
              <a:ext cx="600075" cy="514350"/>
            </a:xfrm>
            <a:custGeom>
              <a:gdLst>
                <a:gd fmla="*/ 1464 w 2274" name="T0"/>
                <a:gd fmla="*/ 41 h 1956" name="T1"/>
                <a:gd fmla="*/ 1595 w 2274" name="T2"/>
                <a:gd fmla="*/ 13 h 1956" name="T3"/>
                <a:gd fmla="*/ 1725 w 2274" name="T4"/>
                <a:gd fmla="*/ 60 h 1956" name="T5"/>
                <a:gd fmla="*/ 1814 w 2274" name="T6"/>
                <a:gd fmla="*/ 79 h 1956" name="T7"/>
                <a:gd fmla="*/ 1920 w 2274" name="T8"/>
                <a:gd fmla="*/ 245 h 1956" name="T9"/>
                <a:gd fmla="*/ 1946 w 2274" name="T10"/>
                <a:gd fmla="*/ 383 h 1956" name="T11"/>
                <a:gd fmla="*/ 1974 w 2274" name="T12"/>
                <a:gd fmla="*/ 412 h 1956" name="T13"/>
                <a:gd fmla="*/ 2045 w 2274" name="T14"/>
                <a:gd fmla="*/ 445 h 1956" name="T15"/>
                <a:gd fmla="*/ 2142 w 2274" name="T16"/>
                <a:gd fmla="*/ 330 h 1956" name="T17"/>
                <a:gd fmla="*/ 2205 w 2274" name="T18"/>
                <a:gd fmla="*/ 453 h 1956" name="T19"/>
                <a:gd fmla="*/ 2182 w 2274" name="T20"/>
                <a:gd fmla="*/ 611 h 1956" name="T21"/>
                <a:gd fmla="*/ 2187 w 2274" name="T22"/>
                <a:gd fmla="*/ 763 h 1956" name="T23"/>
                <a:gd fmla="*/ 2072 w 2274" name="T24"/>
                <a:gd fmla="*/ 868 h 1956" name="T25"/>
                <a:gd fmla="*/ 2031 w 2274" name="T26"/>
                <a:gd fmla="*/ 964 h 1956" name="T27"/>
                <a:gd fmla="*/ 2187 w 2274" name="T28"/>
                <a:gd fmla="*/ 899 h 1956" name="T29"/>
                <a:gd fmla="*/ 2274 w 2274" name="T30"/>
                <a:gd fmla="*/ 980 h 1956" name="T31"/>
                <a:gd fmla="*/ 2269 w 2274" name="T32"/>
                <a:gd fmla="*/ 1028 h 1956" name="T33"/>
                <a:gd fmla="*/ 2219 w 2274" name="T34"/>
                <a:gd fmla="*/ 1157 h 1956" name="T35"/>
                <a:gd fmla="*/ 2215 w 2274" name="T36"/>
                <a:gd fmla="*/ 1283 h 1956" name="T37"/>
                <a:gd fmla="*/ 2234 w 2274" name="T38"/>
                <a:gd fmla="*/ 1310 h 1956" name="T39"/>
                <a:gd fmla="*/ 2217 w 2274" name="T40"/>
                <a:gd fmla="*/ 1453 h 1956" name="T41"/>
                <a:gd fmla="*/ 2078 w 2274" name="T42"/>
                <a:gd fmla="*/ 1485 h 1956" name="T43"/>
                <a:gd fmla="*/ 2081 w 2274" name="T44"/>
                <a:gd fmla="*/ 1554 h 1956" name="T45"/>
                <a:gd fmla="*/ 1977 w 2274" name="T46"/>
                <a:gd fmla="*/ 1585 h 1956" name="T47"/>
                <a:gd fmla="*/ 1917 w 2274" name="T48"/>
                <a:gd fmla="*/ 1623 h 1956" name="T49"/>
                <a:gd fmla="*/ 1831 w 2274" name="T50"/>
                <a:gd fmla="*/ 1636 h 1956" name="T51"/>
                <a:gd fmla="*/ 1735 w 2274" name="T52"/>
                <a:gd fmla="*/ 1647 h 1956" name="T53"/>
                <a:gd fmla="*/ 1580 w 2274" name="T54"/>
                <a:gd fmla="*/ 1770 h 1956" name="T55"/>
                <a:gd fmla="*/ 1535 w 2274" name="T56"/>
                <a:gd fmla="*/ 1690 h 1956" name="T57"/>
                <a:gd fmla="*/ 1430 w 2274" name="T58"/>
                <a:gd fmla="*/ 1656 h 1956" name="T59"/>
                <a:gd fmla="*/ 1334 w 2274" name="T60"/>
                <a:gd fmla="*/ 1576 h 1956" name="T61"/>
                <a:gd fmla="*/ 1266 w 2274" name="T62"/>
                <a:gd fmla="*/ 1733 h 1956" name="T63"/>
                <a:gd fmla="*/ 1134 w 2274" name="T64"/>
                <a:gd fmla="*/ 1745 h 1956" name="T65"/>
                <a:gd fmla="*/ 960 w 2274" name="T66"/>
                <a:gd fmla="*/ 1870 h 1956" name="T67"/>
                <a:gd fmla="*/ 814 w 2274" name="T68"/>
                <a:gd fmla="*/ 1931 h 1956" name="T69"/>
                <a:gd fmla="*/ 664 w 2274" name="T70"/>
                <a:gd fmla="*/ 1847 h 1956" name="T71"/>
                <a:gd fmla="*/ 510 w 2274" name="T72"/>
                <a:gd fmla="*/ 1828 h 1956" name="T73"/>
                <a:gd fmla="*/ 368 w 2274" name="T74"/>
                <a:gd fmla="*/ 1946 h 1956" name="T75"/>
                <a:gd fmla="*/ 359 w 2274" name="T76"/>
                <a:gd fmla="*/ 1776 h 1956" name="T77"/>
                <a:gd fmla="*/ 403 w 2274" name="T78"/>
                <a:gd fmla="*/ 1700 h 1956" name="T79"/>
                <a:gd fmla="*/ 334 w 2274" name="T80"/>
                <a:gd fmla="*/ 1616 h 1956" name="T81"/>
                <a:gd fmla="*/ 270 w 2274" name="T82"/>
                <a:gd fmla="*/ 1530 h 1956" name="T83"/>
                <a:gd fmla="*/ 301 w 2274" name="T84"/>
                <a:gd fmla="*/ 1320 h 1956" name="T85"/>
                <a:gd fmla="*/ 376 w 2274" name="T86"/>
                <a:gd fmla="*/ 1121 h 1956" name="T87"/>
                <a:gd fmla="*/ 185 w 2274" name="T88"/>
                <a:gd fmla="*/ 1063 h 1956" name="T89"/>
                <a:gd fmla="*/ 38 w 2274" name="T90"/>
                <a:gd fmla="*/ 990 h 1956" name="T91"/>
                <a:gd fmla="*/ 0 w 2274" name="T92"/>
                <a:gd fmla="*/ 867 h 1956" name="T93"/>
                <a:gd fmla="*/ 132 w 2274" name="T94"/>
                <a:gd fmla="*/ 699 h 1956" name="T95"/>
                <a:gd fmla="*/ 296 w 2274" name="T96"/>
                <a:gd fmla="*/ 713 h 1956" name="T97"/>
                <a:gd fmla="*/ 474 w 2274" name="T98"/>
                <a:gd fmla="*/ 775 h 1956" name="T99"/>
                <a:gd fmla="*/ 625 w 2274" name="T100"/>
                <a:gd fmla="*/ 747 h 1956" name="T101"/>
                <a:gd fmla="*/ 729 w 2274" name="T102"/>
                <a:gd fmla="*/ 592 h 1956" name="T103"/>
                <a:gd fmla="*/ 941 w 2274" name="T104"/>
                <a:gd fmla="*/ 612 h 1956" name="T105"/>
                <a:gd fmla="*/ 1048 w 2274" name="T106"/>
                <a:gd fmla="*/ 511 h 1956" name="T107"/>
                <a:gd fmla="*/ 904 w 2274" name="T108"/>
                <a:gd fmla="*/ 450 h 1956" name="T109"/>
                <a:gd fmla="*/ 803 w 2274" name="T110"/>
                <a:gd fmla="*/ 362 h 1956" name="T111"/>
                <a:gd fmla="*/ 900 w 2274" name="T112"/>
                <a:gd fmla="*/ 227 h 1956" name="T113"/>
                <a:gd fmla="*/ 1023 w 2274" name="T114"/>
                <a:gd fmla="*/ 257 h 1956" name="T115"/>
                <a:gd fmla="*/ 1128 w 2274" name="T116"/>
                <a:gd fmla="*/ 274 h 1956" name="T117"/>
                <a:gd fmla="*/ 1141 w 2274" name="T118"/>
                <a:gd fmla="*/ 149 h 1956" name="T119"/>
                <a:gd fmla="*/ 1196 w 2274" name="T120"/>
                <a:gd fmla="*/ 294 h 1956" name="T121"/>
                <a:gd fmla="*/ 1290 w 2274" name="T122"/>
                <a:gd fmla="*/ 163 h 1956" name="T123"/>
                <a:gd fmla="*/ 1411 w 2274" name="T124"/>
                <a:gd fmla="*/ 176 h 19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956" w="2274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0" name="PA_任意多边形 105">
              <a:extLst>
                <a:ext uri="{FF2B5EF4-FFF2-40B4-BE49-F238E27FC236}">
                  <a16:creationId xmlns:a16="http://schemas.microsoft.com/office/drawing/2014/main" id="{239C1BDF-74D5-4FFC-899B-F1A638FFC7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5910263" y="5205413"/>
              <a:ext cx="19050" cy="19050"/>
            </a:xfrm>
            <a:custGeom>
              <a:gdLst>
                <a:gd fmla="*/ 2 w 78" name="T0"/>
                <a:gd fmla="*/ 44 h 64" name="T1"/>
                <a:gd fmla="*/ 5 w 78" name="T2"/>
                <a:gd fmla="*/ 38 h 64" name="T3"/>
                <a:gd fmla="*/ 10 w 78" name="T4"/>
                <a:gd fmla="*/ 34 h 64" name="T5"/>
                <a:gd fmla="*/ 17 w 78" name="T6"/>
                <a:gd fmla="*/ 29 h 64" name="T7"/>
                <a:gd fmla="*/ 26 w 78" name="T8"/>
                <a:gd fmla="*/ 27 h 64" name="T9"/>
                <a:gd fmla="*/ 34 w 78" name="T10"/>
                <a:gd fmla="*/ 26 h 64" name="T11"/>
                <a:gd fmla="*/ 41 w 78" name="T12"/>
                <a:gd fmla="*/ 22 h 64" name="T13"/>
                <a:gd fmla="*/ 48 w 78" name="T14"/>
                <a:gd fmla="*/ 19 h 64" name="T15"/>
                <a:gd fmla="*/ 53 w 78" name="T16"/>
                <a:gd fmla="*/ 14 h 64" name="T17"/>
                <a:gd fmla="*/ 60 w 78" name="T18"/>
                <a:gd fmla="*/ 7 h 64" name="T19"/>
                <a:gd fmla="*/ 70 w 78" name="T20"/>
                <a:gd fmla="*/ 1 h 64" name="T21"/>
                <a:gd fmla="*/ 73 w 78" name="T22"/>
                <a:gd fmla="*/ 0 h 64" name="T23"/>
                <a:gd fmla="*/ 77 w 78" name="T24"/>
                <a:gd fmla="*/ 1 h 64" name="T25"/>
                <a:gd fmla="*/ 78 w 78" name="T26"/>
                <a:gd fmla="*/ 4 h 64" name="T27"/>
                <a:gd fmla="*/ 78 w 78" name="T28"/>
                <a:gd fmla="*/ 13 h 64" name="T29"/>
                <a:gd fmla="*/ 76 w 78" name="T30"/>
                <a:gd fmla="*/ 21 h 64" name="T31"/>
                <a:gd fmla="*/ 73 w 78" name="T32"/>
                <a:gd fmla="*/ 31 h 64" name="T33"/>
                <a:gd fmla="*/ 70 w 78" name="T34"/>
                <a:gd fmla="*/ 40 h 64" name="T35"/>
                <a:gd fmla="*/ 67 w 78" name="T36"/>
                <a:gd fmla="*/ 48 h 64" name="T37"/>
                <a:gd fmla="*/ 64 w 78" name="T38"/>
                <a:gd fmla="*/ 54 h 64" name="T39"/>
                <a:gd fmla="*/ 60 w 78" name="T40"/>
                <a:gd fmla="*/ 57 h 64" name="T41"/>
                <a:gd fmla="*/ 58 w 78" name="T42"/>
                <a:gd fmla="*/ 58 h 64" name="T43"/>
                <a:gd fmla="*/ 54 w 78" name="T44"/>
                <a:gd fmla="*/ 57 h 64" name="T45"/>
                <a:gd fmla="*/ 51 w 78" name="T46"/>
                <a:gd fmla="*/ 54 h 64" name="T47"/>
                <a:gd fmla="*/ 46 w 78" name="T48"/>
                <a:gd fmla="*/ 53 h 64" name="T49"/>
                <a:gd fmla="*/ 41 w 78" name="T50"/>
                <a:gd fmla="*/ 52 h 64" name="T51"/>
                <a:gd fmla="*/ 35 w 78" name="T52"/>
                <a:gd fmla="*/ 53 h 64" name="T53"/>
                <a:gd fmla="*/ 21 w 78" name="T54"/>
                <a:gd fmla="*/ 59 h 64" name="T55"/>
                <a:gd fmla="*/ 7 w 78" name="T56"/>
                <a:gd fmla="*/ 64 h 64" name="T57"/>
                <a:gd fmla="*/ 4 w 78" name="T58"/>
                <a:gd fmla="*/ 64 h 64" name="T59"/>
                <a:gd fmla="*/ 2 w 78" name="T60"/>
                <a:gd fmla="*/ 64 h 64" name="T61"/>
                <a:gd fmla="*/ 1 w 78" name="T62"/>
                <a:gd fmla="*/ 63 h 64" name="T63"/>
                <a:gd fmla="*/ 0 w 78" name="T64"/>
                <a:gd fmla="*/ 60 h 64" name="T65"/>
                <a:gd fmla="*/ 0 w 78" name="T66"/>
                <a:gd fmla="*/ 58 h 64" name="T67"/>
                <a:gd fmla="*/ 0 w 78" name="T68"/>
                <a:gd fmla="*/ 54 h 64" name="T69"/>
                <a:gd fmla="*/ 1 w 78" name="T70"/>
                <a:gd fmla="*/ 50 h 64" name="T71"/>
                <a:gd fmla="*/ 2 w 78" name="T72"/>
                <a:gd fmla="*/ 44 h 6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" w="78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1" name="PA_台湾">
              <a:extLst>
                <a:ext uri="{FF2B5EF4-FFF2-40B4-BE49-F238E27FC236}">
                  <a16:creationId xmlns:a16="http://schemas.microsoft.com/office/drawing/2014/main" id="{96FB944D-3D17-4187-9DC9-4B11CC84D65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6557963" y="4814888"/>
              <a:ext cx="171450" cy="390525"/>
            </a:xfrm>
            <a:custGeom>
              <a:gdLst>
                <a:gd fmla="*/ 213 w 666" name="T0"/>
                <a:gd fmla="*/ 320 h 1493" name="T1"/>
                <a:gd fmla="*/ 261 w 666" name="T2"/>
                <a:gd fmla="*/ 259 h 1493" name="T3"/>
                <a:gd fmla="*/ 280 w 666" name="T4"/>
                <a:gd fmla="*/ 186 h 1493" name="T5"/>
                <a:gd fmla="*/ 306 w 666" name="T6"/>
                <a:gd fmla="*/ 132 h 1493" name="T7"/>
                <a:gd fmla="*/ 345 w 666" name="T8"/>
                <a:gd fmla="*/ 106 h 1493" name="T9"/>
                <a:gd fmla="*/ 430 w 666" name="T10"/>
                <a:gd fmla="*/ 66 h 1493" name="T11"/>
                <a:gd fmla="*/ 446 w 666" name="T12"/>
                <a:gd fmla="*/ 33 h 1493" name="T13"/>
                <a:gd fmla="*/ 469 w 666" name="T14"/>
                <a:gd fmla="*/ 7 h 1493" name="T15"/>
                <a:gd fmla="*/ 495 w 666" name="T16"/>
                <a:gd fmla="*/ 0 h 1493" name="T17"/>
                <a:gd fmla="*/ 522 w 666" name="T18"/>
                <a:gd fmla="*/ 18 h 1493" name="T19"/>
                <a:gd fmla="*/ 564 w 666" name="T20"/>
                <a:gd fmla="*/ 43 h 1493" name="T21"/>
                <a:gd fmla="*/ 615 w 666" name="T22"/>
                <a:gd fmla="*/ 45 h 1493" name="T23"/>
                <a:gd fmla="*/ 652 w 666" name="T24"/>
                <a:gd fmla="*/ 80 h 1493" name="T25"/>
                <a:gd fmla="*/ 665 w 666" name="T26"/>
                <a:gd fmla="*/ 131 h 1493" name="T27"/>
                <a:gd fmla="*/ 634 w 666" name="T28"/>
                <a:gd fmla="*/ 168 h 1493" name="T29"/>
                <a:gd fmla="*/ 625 w 666" name="T30"/>
                <a:gd fmla="*/ 225 h 1493" name="T31"/>
                <a:gd fmla="*/ 644 w 666" name="T32"/>
                <a:gd fmla="*/ 283 h 1493" name="T33"/>
                <a:gd fmla="*/ 644 w 666" name="T34"/>
                <a:gd fmla="*/ 366 h 1493" name="T35"/>
                <a:gd fmla="*/ 606 w 666" name="T36"/>
                <a:gd fmla="*/ 451 h 1493" name="T37"/>
                <a:gd fmla="*/ 573 w 666" name="T38"/>
                <a:gd fmla="*/ 540 h 1493" name="T39"/>
                <a:gd fmla="*/ 570 w 666" name="T40"/>
                <a:gd fmla="*/ 674 h 1493" name="T41"/>
                <a:gd fmla="*/ 553 w 666" name="T42"/>
                <a:gd fmla="*/ 830 h 1493" name="T43"/>
                <a:gd fmla="*/ 537 w 666" name="T44"/>
                <a:gd fmla="*/ 925 h 1493" name="T45"/>
                <a:gd fmla="*/ 519 w 666" name="T46"/>
                <a:gd fmla="*/ 995 h 1493" name="T47"/>
                <a:gd fmla="*/ 433 w 666" name="T48"/>
                <a:gd fmla="*/ 1135 h 1493" name="T49"/>
                <a:gd fmla="*/ 388 w 666" name="T50"/>
                <a:gd fmla="*/ 1214 h 1493" name="T51"/>
                <a:gd fmla="*/ 370 w 666" name="T52"/>
                <a:gd fmla="*/ 1310 h 1493" name="T53"/>
                <a:gd fmla="*/ 384 w 666" name="T54"/>
                <a:gd fmla="*/ 1374 h 1493" name="T55"/>
                <a:gd fmla="*/ 386 w 666" name="T56"/>
                <a:gd fmla="*/ 1426 h 1493" name="T57"/>
                <a:gd fmla="*/ 373 w 666" name="T58"/>
                <a:gd fmla="*/ 1455 h 1493" name="T59"/>
                <a:gd fmla="*/ 387 w 666" name="T60"/>
                <a:gd fmla="*/ 1486 h 1493" name="T61"/>
                <a:gd fmla="*/ 374 w 666" name="T62"/>
                <a:gd fmla="*/ 1492 h 1493" name="T63"/>
                <a:gd fmla="*/ 343 w 666" name="T64"/>
                <a:gd fmla="*/ 1463 h 1493" name="T65"/>
                <a:gd fmla="*/ 310 w 666" name="T66"/>
                <a:gd fmla="*/ 1455 h 1493" name="T67"/>
                <a:gd fmla="*/ 299 w 666" name="T68"/>
                <a:gd fmla="*/ 1413 h 1493" name="T69"/>
                <a:gd fmla="*/ 270 w 666" name="T70"/>
                <a:gd fmla="*/ 1331 h 1493" name="T71"/>
                <a:gd fmla="*/ 228 w 666" name="T72"/>
                <a:gd fmla="*/ 1287 h 1493" name="T73"/>
                <a:gd fmla="*/ 132 w 666" name="T74"/>
                <a:gd fmla="*/ 1240 h 1493" name="T75"/>
                <a:gd fmla="*/ 119 w 666" name="T76"/>
                <a:gd fmla="*/ 1215 h 1493" name="T77"/>
                <a:gd fmla="*/ 88 w 666" name="T78"/>
                <a:gd fmla="*/ 1158 h 1493" name="T79"/>
                <a:gd fmla="*/ 41 w 666" name="T80"/>
                <a:gd fmla="*/ 1058 h 1493" name="T81"/>
                <a:gd fmla="*/ 14 w 666" name="T82"/>
                <a:gd fmla="*/ 1044 h 1493" name="T83"/>
                <a:gd fmla="*/ 2 w 666" name="T84"/>
                <a:gd fmla="*/ 1009 h 1493" name="T85"/>
                <a:gd fmla="*/ 12 w 666" name="T86"/>
                <a:gd fmla="*/ 918 h 1493" name="T87"/>
                <a:gd fmla="*/ 25 w 666" name="T88"/>
                <a:gd fmla="*/ 874 h 1493" name="T89"/>
                <a:gd fmla="*/ 19 w 666" name="T90"/>
                <a:gd fmla="*/ 813 h 1493" name="T91"/>
                <a:gd fmla="*/ 9 w 666" name="T92"/>
                <a:gd fmla="*/ 770 h 1493" name="T93"/>
                <a:gd fmla="*/ 29 w 666" name="T94"/>
                <a:gd fmla="*/ 720 h 1493" name="T95"/>
                <a:gd fmla="*/ 60 w 666" name="T96"/>
                <a:gd fmla="*/ 691 h 1493" name="T97"/>
                <a:gd fmla="*/ 52 w 666" name="T98"/>
                <a:gd fmla="*/ 672 h 1493" name="T99"/>
                <a:gd fmla="*/ 59 w 666" name="T100"/>
                <a:gd fmla="*/ 647 h 1493" name="T101"/>
                <a:gd fmla="*/ 132 w 666" name="T102"/>
                <a:gd fmla="*/ 501 h 1493" name="T103"/>
                <a:gd fmla="*/ 151 w 666" name="T104"/>
                <a:gd fmla="*/ 443 h 1493" name="T105"/>
                <a:gd fmla="*/ 181 w 666" name="T106"/>
                <a:gd fmla="*/ 383 h 149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93" w="666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2" name="PA_海南">
              <a:extLst>
                <a:ext uri="{FF2B5EF4-FFF2-40B4-BE49-F238E27FC236}">
                  <a16:creationId xmlns:a16="http://schemas.microsoft.com/office/drawing/2014/main" id="{F3E2150C-B4AF-4FFF-B023-ABE1F7DC351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5338763" y="5472113"/>
              <a:ext cx="266700" cy="219075"/>
            </a:xfrm>
            <a:custGeom>
              <a:gdLst>
                <a:gd fmla="*/ 10 w 1013" name="T0"/>
                <a:gd fmla="*/ 523 h 846" name="T1"/>
                <a:gd fmla="*/ 0 w 1013" name="T2"/>
                <a:gd fmla="*/ 448 h 846" name="T3"/>
                <a:gd fmla="*/ 18 w 1013" name="T4"/>
                <a:gd fmla="*/ 400 h 846" name="T5"/>
                <a:gd fmla="*/ 8 w 1013" name="T6"/>
                <a:gd fmla="*/ 342 h 846" name="T7"/>
                <a:gd fmla="*/ 66 w 1013" name="T8"/>
                <a:gd fmla="*/ 318 h 846" name="T9"/>
                <a:gd fmla="*/ 196 w 1013" name="T10"/>
                <a:gd fmla="*/ 227 h 846" name="T11"/>
                <a:gd fmla="*/ 284 w 1013" name="T12"/>
                <a:gd fmla="*/ 170 h 846" name="T13"/>
                <a:gd fmla="*/ 260 w 1013" name="T14"/>
                <a:gd fmla="*/ 167 h 846" name="T15"/>
                <a:gd fmla="*/ 229 w 1013" name="T16"/>
                <a:gd fmla="*/ 165 h 846" name="T17"/>
                <a:gd fmla="*/ 260 w 1013" name="T18"/>
                <a:gd fmla="*/ 120 h 846" name="T19"/>
                <a:gd fmla="*/ 333 w 1013" name="T20"/>
                <a:gd fmla="*/ 114 h 846" name="T21"/>
                <a:gd fmla="*/ 383 w 1013" name="T22"/>
                <a:gd fmla="*/ 132 h 846" name="T23"/>
                <a:gd fmla="*/ 383 w 1013" name="T24"/>
                <a:gd fmla="*/ 104 h 846" name="T25"/>
                <a:gd fmla="*/ 418 w 1013" name="T26"/>
                <a:gd fmla="*/ 64 h 846" name="T27"/>
                <a:gd fmla="*/ 495 w 1013" name="T28"/>
                <a:gd fmla="*/ 88 h 846" name="T29"/>
                <a:gd fmla="*/ 535 w 1013" name="T30"/>
                <a:gd fmla="*/ 75 h 846" name="T31"/>
                <a:gd fmla="*/ 561 w 1013" name="T32"/>
                <a:gd fmla="*/ 102 h 846" name="T33"/>
                <a:gd fmla="*/ 592 w 1013" name="T34"/>
                <a:gd fmla="*/ 77 h 846" name="T35"/>
                <a:gd fmla="*/ 636 w 1013" name="T36"/>
                <a:gd fmla="*/ 77 h 846" name="T37"/>
                <a:gd fmla="*/ 654 w 1013" name="T38"/>
                <a:gd fmla="*/ 46 h 846" name="T39"/>
                <a:gd fmla="*/ 711 w 1013" name="T40"/>
                <a:gd fmla="*/ 37 h 846" name="T41"/>
                <a:gd fmla="*/ 765 w 1013" name="T42"/>
                <a:gd fmla="*/ 43 h 846" name="T43"/>
                <a:gd fmla="*/ 815 w 1013" name="T44"/>
                <a:gd fmla="*/ 69 h 846" name="T45"/>
                <a:gd fmla="*/ 827 w 1013" name="T46"/>
                <a:gd fmla="*/ 12 h 846" name="T47"/>
                <a:gd fmla="*/ 868 w 1013" name="T48"/>
                <a:gd fmla="*/ 14 h 846" name="T49"/>
                <a:gd fmla="*/ 942 w 1013" name="T50"/>
                <a:gd fmla="*/ 60 h 846" name="T51"/>
                <a:gd fmla="*/ 1009 w 1013" name="T52"/>
                <a:gd fmla="*/ 185 h 846" name="T53"/>
                <a:gd fmla="*/ 977 w 1013" name="T54"/>
                <a:gd fmla="*/ 243 h 846" name="T55"/>
                <a:gd fmla="*/ 946 w 1013" name="T56"/>
                <a:gd fmla="*/ 234 h 846" name="T57"/>
                <a:gd fmla="*/ 912 w 1013" name="T58"/>
                <a:gd fmla="*/ 223 h 846" name="T59"/>
                <a:gd fmla="*/ 928 w 1013" name="T60"/>
                <a:gd fmla="*/ 252 h 846" name="T61"/>
                <a:gd fmla="*/ 913 w 1013" name="T62"/>
                <a:gd fmla="*/ 289 h 846" name="T63"/>
                <a:gd fmla="*/ 819 w 1013" name="T64"/>
                <a:gd fmla="*/ 441 h 846" name="T65"/>
                <a:gd fmla="*/ 776 w 1013" name="T66"/>
                <a:gd fmla="*/ 533 h 846" name="T67"/>
                <a:gd fmla="*/ 775 w 1013" name="T68"/>
                <a:gd fmla="*/ 562 h 846" name="T69"/>
                <a:gd fmla="*/ 806 w 1013" name="T70"/>
                <a:gd fmla="*/ 545 h 846" name="T71"/>
                <a:gd fmla="*/ 810 w 1013" name="T72"/>
                <a:gd fmla="*/ 582 h 846" name="T73"/>
                <a:gd fmla="*/ 732 w 1013" name="T74"/>
                <a:gd fmla="*/ 628 h 846" name="T75"/>
                <a:gd fmla="*/ 651 w 1013" name="T76"/>
                <a:gd fmla="*/ 664 h 846" name="T77"/>
                <a:gd fmla="*/ 625 w 1013" name="T78"/>
                <a:gd fmla="*/ 730 h 846" name="T79"/>
                <a:gd fmla="*/ 579 w 1013" name="T80"/>
                <a:gd fmla="*/ 750 h 846" name="T81"/>
                <a:gd fmla="*/ 575 w 1013" name="T82"/>
                <a:gd fmla="*/ 731 h 846" name="T83"/>
                <a:gd fmla="*/ 574 w 1013" name="T84"/>
                <a:gd fmla="*/ 706 h 846" name="T85"/>
                <a:gd fmla="*/ 532 w 1013" name="T86"/>
                <a:gd fmla="*/ 745 h 846" name="T87"/>
                <a:gd fmla="*/ 490 w 1013" name="T88"/>
                <a:gd fmla="*/ 744 h 846" name="T89"/>
                <a:gd fmla="*/ 461 w 1013" name="T90"/>
                <a:gd fmla="*/ 777 h 846" name="T91"/>
                <a:gd fmla="*/ 476 w 1013" name="T92"/>
                <a:gd fmla="*/ 809 h 846" name="T93"/>
                <a:gd fmla="*/ 457 w 1013" name="T94"/>
                <a:gd fmla="*/ 825 h 846" name="T95"/>
                <a:gd fmla="*/ 417 w 1013" name="T96"/>
                <a:gd fmla="*/ 814 h 846" name="T97"/>
                <a:gd fmla="*/ 406 w 1013" name="T98"/>
                <a:gd fmla="*/ 846 h 846" name="T99"/>
                <a:gd fmla="*/ 367 w 1013" name="T100"/>
                <a:gd fmla="*/ 826 h 846" name="T101"/>
                <a:gd fmla="*/ 349 w 1013" name="T102"/>
                <a:gd fmla="*/ 808 h 846" name="T103"/>
                <a:gd fmla="*/ 292 w 1013" name="T104"/>
                <a:gd fmla="*/ 783 h 846" name="T105"/>
                <a:gd fmla="*/ 213 w 1013" name="T106"/>
                <a:gd fmla="*/ 766 h 846" name="T107"/>
                <a:gd fmla="*/ 153 w 1013" name="T108"/>
                <a:gd fmla="*/ 756 h 846" name="T109"/>
                <a:gd fmla="*/ 115 w 1013" name="T110"/>
                <a:gd fmla="*/ 730 h 846" name="T111"/>
                <a:gd fmla="*/ 85 w 1013" name="T112"/>
                <a:gd fmla="*/ 706 h 846" name="T113"/>
                <a:gd fmla="*/ 63 w 1013" name="T114"/>
                <a:gd fmla="*/ 699 h 846" name="T115"/>
                <a:gd fmla="*/ 25 w 1013" name="T116"/>
                <a:gd fmla="*/ 689 h 846" name="T117"/>
                <a:gd fmla="*/ 35 w 1013" name="T118"/>
                <a:gd fmla="*/ 623 h 84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45" w="1013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3" name="PA_任意多边形 108">
              <a:extLst>
                <a:ext uri="{FF2B5EF4-FFF2-40B4-BE49-F238E27FC236}">
                  <a16:creationId xmlns:a16="http://schemas.microsoft.com/office/drawing/2014/main" id="{4F42CF97-8C7B-44A4-8AAB-3811C6F57C9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6557963" y="4062413"/>
              <a:ext cx="76200" cy="38100"/>
            </a:xfrm>
            <a:custGeom>
              <a:gdLst>
                <a:gd fmla="*/ 147 w 268" name="T0"/>
                <a:gd fmla="*/ 108 h 134" name="T1"/>
                <a:gd fmla="*/ 129 w 268" name="T2"/>
                <a:gd fmla="*/ 101 h 134" name="T3"/>
                <a:gd fmla="*/ 104 w 268" name="T4"/>
                <a:gd fmla="*/ 93 h 134" name="T5"/>
                <a:gd fmla="*/ 79 w 268" name="T6"/>
                <a:gd fmla="*/ 85 h 134" name="T7"/>
                <a:gd fmla="*/ 61 w 268" name="T8"/>
                <a:gd fmla="*/ 76 h 134" name="T9"/>
                <a:gd fmla="*/ 50 w 268" name="T10"/>
                <a:gd fmla="*/ 68 h 134" name="T11"/>
                <a:gd fmla="*/ 41 w 268" name="T12"/>
                <a:gd fmla="*/ 60 h 134" name="T13"/>
                <a:gd fmla="*/ 34 w 268" name="T14"/>
                <a:gd fmla="*/ 52 h 134" name="T15"/>
                <a:gd fmla="*/ 25 w 268" name="T16"/>
                <a:gd fmla="*/ 48 h 134" name="T17"/>
                <a:gd fmla="*/ 17 w 268" name="T18"/>
                <a:gd fmla="*/ 44 h 134" name="T19"/>
                <a:gd fmla="*/ 10 w 268" name="T20"/>
                <a:gd fmla="*/ 42 h 134" name="T21"/>
                <a:gd fmla="*/ 4 w 268" name="T22"/>
                <a:gd fmla="*/ 38 h 134" name="T23"/>
                <a:gd fmla="*/ 2 w 268" name="T24"/>
                <a:gd fmla="*/ 33 h 134" name="T25"/>
                <a:gd fmla="*/ 0 w 268" name="T26"/>
                <a:gd fmla="*/ 31 h 134" name="T27"/>
                <a:gd fmla="*/ 0 w 268" name="T28"/>
                <a:gd fmla="*/ 28 h 134" name="T29"/>
                <a:gd fmla="*/ 2 w 268" name="T30"/>
                <a:gd fmla="*/ 25 h 134" name="T31"/>
                <a:gd fmla="*/ 3 w 268" name="T32"/>
                <a:gd fmla="*/ 22 h 134" name="T33"/>
                <a:gd fmla="*/ 9 w 268" name="T34"/>
                <a:gd fmla="*/ 16 h 134" name="T35"/>
                <a:gd fmla="*/ 16 w 268" name="T36"/>
                <a:gd fmla="*/ 10 h 134" name="T37"/>
                <a:gd fmla="*/ 22 w 268" name="T38"/>
                <a:gd fmla="*/ 7 h 134" name="T39"/>
                <a:gd fmla="*/ 29 w 268" name="T40"/>
                <a:gd fmla="*/ 5 h 134" name="T41"/>
                <a:gd fmla="*/ 37 w 268" name="T42"/>
                <a:gd fmla="*/ 3 h 134" name="T43"/>
                <a:gd fmla="*/ 46 w 268" name="T44"/>
                <a:gd fmla="*/ 1 h 134" name="T45"/>
                <a:gd fmla="*/ 54 w 268" name="T46"/>
                <a:gd fmla="*/ 0 h 134" name="T47"/>
                <a:gd fmla="*/ 62 w 268" name="T48"/>
                <a:gd fmla="*/ 0 h 134" name="T49"/>
                <a:gd fmla="*/ 69 w 268" name="T50"/>
                <a:gd fmla="*/ 1 h 134" name="T51"/>
                <a:gd fmla="*/ 74 w 268" name="T52"/>
                <a:gd fmla="*/ 5 h 134" name="T53"/>
                <a:gd fmla="*/ 83 w 268" name="T54"/>
                <a:gd fmla="*/ 13 h 134" name="T55"/>
                <a:gd fmla="*/ 91 w 268" name="T56"/>
                <a:gd fmla="*/ 20 h 134" name="T57"/>
                <a:gd fmla="*/ 100 w 268" name="T58"/>
                <a:gd fmla="*/ 26 h 134" name="T59"/>
                <a:gd fmla="*/ 111 w 268" name="T60"/>
                <a:gd fmla="*/ 31 h 134" name="T61"/>
                <a:gd fmla="*/ 123 w 268" name="T62"/>
                <a:gd fmla="*/ 35 h 134" name="T63"/>
                <a:gd fmla="*/ 135 w 268" name="T64"/>
                <a:gd fmla="*/ 39 h 134" name="T65"/>
                <a:gd fmla="*/ 140 w 268" name="T66"/>
                <a:gd fmla="*/ 42 h 134" name="T67"/>
                <a:gd fmla="*/ 144 w 268" name="T68"/>
                <a:gd fmla="*/ 44 h 134" name="T69"/>
                <a:gd fmla="*/ 148 w 268" name="T70"/>
                <a:gd fmla="*/ 48 h 134" name="T71"/>
                <a:gd fmla="*/ 151 w 268" name="T72"/>
                <a:gd fmla="*/ 52 h 134" name="T73"/>
                <a:gd fmla="*/ 156 w 268" name="T74"/>
                <a:gd fmla="*/ 57 h 134" name="T75"/>
                <a:gd fmla="*/ 161 w 268" name="T76"/>
                <a:gd fmla="*/ 61 h 134" name="T77"/>
                <a:gd fmla="*/ 168 w 268" name="T78"/>
                <a:gd fmla="*/ 66 h 134" name="T79"/>
                <a:gd fmla="*/ 176 w 268" name="T80"/>
                <a:gd fmla="*/ 69 h 134" name="T81"/>
                <a:gd fmla="*/ 192 w 268" name="T82"/>
                <a:gd fmla="*/ 75 h 134" name="T83"/>
                <a:gd fmla="*/ 209 w 268" name="T84"/>
                <a:gd fmla="*/ 80 h 134" name="T85"/>
                <a:gd fmla="*/ 224 w 268" name="T86"/>
                <a:gd fmla="*/ 83 h 134" name="T87"/>
                <a:gd fmla="*/ 242 w 268" name="T88"/>
                <a:gd fmla="*/ 87 h 134" name="T89"/>
                <a:gd fmla="*/ 250 w 268" name="T90"/>
                <a:gd fmla="*/ 88 h 134" name="T91"/>
                <a:gd fmla="*/ 257 w 268" name="T92"/>
                <a:gd fmla="*/ 91 h 134" name="T93"/>
                <a:gd fmla="*/ 262 w 268" name="T94"/>
                <a:gd fmla="*/ 94 h 134" name="T95"/>
                <a:gd fmla="*/ 267 w 268" name="T96"/>
                <a:gd fmla="*/ 99 h 134" name="T97"/>
                <a:gd fmla="*/ 268 w 268" name="T98"/>
                <a:gd fmla="*/ 104 h 134" name="T99"/>
                <a:gd fmla="*/ 268 w 268" name="T100"/>
                <a:gd fmla="*/ 110 h 134" name="T101"/>
                <a:gd fmla="*/ 267 w 268" name="T102"/>
                <a:gd fmla="*/ 114 h 134" name="T103"/>
                <a:gd fmla="*/ 263 w 268" name="T104"/>
                <a:gd fmla="*/ 119 h 134" name="T105"/>
                <a:gd fmla="*/ 255 w 268" name="T106"/>
                <a:gd fmla="*/ 127 h 134" name="T107"/>
                <a:gd fmla="*/ 245 w 268" name="T108"/>
                <a:gd fmla="*/ 133 h 134" name="T109"/>
                <a:gd fmla="*/ 239 w 268" name="T110"/>
                <a:gd fmla="*/ 134 h 134" name="T111"/>
                <a:gd fmla="*/ 229 w 268" name="T112"/>
                <a:gd fmla="*/ 133 h 134" name="T113"/>
                <a:gd fmla="*/ 216 w 268" name="T114"/>
                <a:gd fmla="*/ 131 h 134" name="T115"/>
                <a:gd fmla="*/ 200 w 268" name="T116"/>
                <a:gd fmla="*/ 126 h 134" name="T117"/>
                <a:gd fmla="*/ 169 w 268" name="T118"/>
                <a:gd fmla="*/ 117 h 134" name="T119"/>
                <a:gd fmla="*/ 147 w 268" name="T120"/>
                <a:gd fmla="*/ 108 h 1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4" w="268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4" name="PA_任意多边形 109">
              <a:extLst>
                <a:ext uri="{FF2B5EF4-FFF2-40B4-BE49-F238E27FC236}">
                  <a16:creationId xmlns:a16="http://schemas.microsoft.com/office/drawing/2014/main" id="{D6F33152-5BBF-4C01-851C-8D4B852445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6605588" y="4110038"/>
              <a:ext cx="19050" cy="9525"/>
            </a:xfrm>
            <a:custGeom>
              <a:gdLst>
                <a:gd fmla="*/ 27 w 68" name="T0"/>
                <a:gd fmla="*/ 22 h 35" name="T1"/>
                <a:gd fmla="*/ 15 w 68" name="T2"/>
                <a:gd fmla="*/ 16 h 35" name="T3"/>
                <a:gd fmla="*/ 2 w 68" name="T4"/>
                <a:gd fmla="*/ 9 h 35" name="T5"/>
                <a:gd fmla="*/ 1 w 68" name="T6"/>
                <a:gd fmla="*/ 8 h 35" name="T7"/>
                <a:gd fmla="*/ 0 w 68" name="T8"/>
                <a:gd fmla="*/ 6 h 35" name="T9"/>
                <a:gd fmla="*/ 0 w 68" name="T10"/>
                <a:gd fmla="*/ 3 h 35" name="T11"/>
                <a:gd fmla="*/ 1 w 68" name="T12"/>
                <a:gd fmla="*/ 2 h 35" name="T13"/>
                <a:gd fmla="*/ 6 w 68" name="T14"/>
                <a:gd fmla="*/ 0 h 35" name="T15"/>
                <a:gd fmla="*/ 13 w 68" name="T16"/>
                <a:gd fmla="*/ 0 h 35" name="T17"/>
                <a:gd fmla="*/ 23 w 68" name="T18"/>
                <a:gd fmla="*/ 2 h 35" name="T19"/>
                <a:gd fmla="*/ 34 w 68" name="T20"/>
                <a:gd fmla="*/ 7 h 35" name="T21"/>
                <a:gd fmla="*/ 45 w 68" name="T22"/>
                <a:gd fmla="*/ 10 h 35" name="T23"/>
                <a:gd fmla="*/ 53 w 68" name="T24"/>
                <a:gd fmla="*/ 14 h 35" name="T25"/>
                <a:gd fmla="*/ 59 w 68" name="T26"/>
                <a:gd fmla="*/ 18 h 35" name="T27"/>
                <a:gd fmla="*/ 64 w 68" name="T28"/>
                <a:gd fmla="*/ 23 h 35" name="T29"/>
                <a:gd fmla="*/ 65 w 68" name="T30"/>
                <a:gd fmla="*/ 26 h 35" name="T31"/>
                <a:gd fmla="*/ 66 w 68" name="T32"/>
                <a:gd fmla="*/ 28 h 35" name="T33"/>
                <a:gd fmla="*/ 68 w 68" name="T34"/>
                <a:gd fmla="*/ 32 h 35" name="T35"/>
                <a:gd fmla="*/ 66 w 68" name="T36"/>
                <a:gd fmla="*/ 34 h 35" name="T37"/>
                <a:gd fmla="*/ 65 w 68" name="T38"/>
                <a:gd fmla="*/ 35 h 35" name="T39"/>
                <a:gd fmla="*/ 61 w 68" name="T40"/>
                <a:gd fmla="*/ 35 h 35" name="T41"/>
                <a:gd fmla="*/ 56 w 68" name="T42"/>
                <a:gd fmla="*/ 34 h 35" name="T43"/>
                <a:gd fmla="*/ 50 w 68" name="T44"/>
                <a:gd fmla="*/ 33 h 35" name="T45"/>
                <a:gd fmla="*/ 37 w 68" name="T46"/>
                <a:gd fmla="*/ 28 h 35" name="T47"/>
                <a:gd fmla="*/ 27 w 68" name="T48"/>
                <a:gd fmla="*/ 22 h 3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5" w="68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55" name="PA_任意多边形 110">
              <a:extLst>
                <a:ext uri="{FF2B5EF4-FFF2-40B4-BE49-F238E27FC236}">
                  <a16:creationId xmlns:a16="http://schemas.microsoft.com/office/drawing/2014/main" id="{37BDC6A0-8D2F-4DB5-969F-FBC48A21FDB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6624638" y="4110038"/>
              <a:ext cx="9525" cy="9525"/>
            </a:xfrm>
            <a:custGeom>
              <a:gdLst>
                <a:gd fmla="*/ 19 w 25" name="T0"/>
                <a:gd fmla="*/ 24 h 24" name="T1"/>
                <a:gd fmla="*/ 16 w 25" name="T2"/>
                <a:gd fmla="*/ 23 h 24" name="T3"/>
                <a:gd fmla="*/ 12 w 25" name="T4"/>
                <a:gd fmla="*/ 21 h 24" name="T5"/>
                <a:gd fmla="*/ 9 w 25" name="T6"/>
                <a:gd fmla="*/ 18 h 24" name="T7"/>
                <a:gd fmla="*/ 5 w 25" name="T8"/>
                <a:gd fmla="*/ 13 h 24" name="T9"/>
                <a:gd fmla="*/ 3 w 25" name="T10"/>
                <a:gd fmla="*/ 10 h 24" name="T11"/>
                <a:gd fmla="*/ 0 w 25" name="T12"/>
                <a:gd fmla="*/ 5 h 24" name="T13"/>
                <a:gd fmla="*/ 0 w 25" name="T14"/>
                <a:gd fmla="*/ 3 h 24" name="T15"/>
                <a:gd fmla="*/ 0 w 25" name="T16"/>
                <a:gd fmla="*/ 2 h 24" name="T17"/>
                <a:gd fmla="*/ 2 w 25" name="T18"/>
                <a:gd fmla="*/ 0 h 24" name="T19"/>
                <a:gd fmla="*/ 3 w 25" name="T20"/>
                <a:gd fmla="*/ 0 h 24" name="T21"/>
                <a:gd fmla="*/ 8 w 25" name="T22"/>
                <a:gd fmla="*/ 0 h 24" name="T23"/>
                <a:gd fmla="*/ 13 w 25" name="T24"/>
                <a:gd fmla="*/ 3 h 24" name="T25"/>
                <a:gd fmla="*/ 17 w 25" name="T26"/>
                <a:gd fmla="*/ 4 h 24" name="T27"/>
                <a:gd fmla="*/ 19 w 25" name="T28"/>
                <a:gd fmla="*/ 6 h 24" name="T29"/>
                <a:gd fmla="*/ 22 w 25" name="T30"/>
                <a:gd fmla="*/ 9 h 24" name="T31"/>
                <a:gd fmla="*/ 24 w 25" name="T32"/>
                <a:gd fmla="*/ 11 h 24" name="T33"/>
                <a:gd fmla="*/ 25 w 25" name="T34"/>
                <a:gd fmla="*/ 17 h 24" name="T35"/>
                <a:gd fmla="*/ 24 w 25" name="T36"/>
                <a:gd fmla="*/ 21 h 24" name="T37"/>
                <a:gd fmla="*/ 22 w 25" name="T38"/>
                <a:gd fmla="*/ 23 h 24" name="T39"/>
                <a:gd fmla="*/ 19 w 25" name="T40"/>
                <a:gd fmla="*/ 24 h 2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4" w="25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grpFill/>
            <a:ln w="3175">
              <a:solidFill>
                <a:srgbClr val="F8F8F8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</p:grpSp>
      <p:sp>
        <p:nvSpPr>
          <p:cNvPr id="56" name="location-pin_74746">
            <a:extLst>
              <a:ext uri="{FF2B5EF4-FFF2-40B4-BE49-F238E27FC236}">
                <a16:creationId xmlns:a16="http://schemas.microsoft.com/office/drawing/2014/main" id="{5151BDB2-862C-4A2F-9261-5D3DF4D2F620}"/>
              </a:ext>
            </a:extLst>
          </p:cNvPr>
          <p:cNvSpPr>
            <a:spLocks noChangeAspect="1"/>
          </p:cNvSpPr>
          <p:nvPr/>
        </p:nvSpPr>
        <p:spPr bwMode="auto">
          <a:xfrm>
            <a:off x="3180461" y="3624309"/>
            <a:ext cx="400883" cy="508296"/>
          </a:xfrm>
          <a:custGeom>
            <a:gdLst>
              <a:gd fmla="*/ 1971 w 3941" name="T0"/>
              <a:gd fmla="*/ 0 h 5005" name="T1"/>
              <a:gd fmla="*/ 0 w 3941" name="T2"/>
              <a:gd fmla="*/ 1971 h 5005" name="T3"/>
              <a:gd fmla="*/ 1910 w 3941" name="T4"/>
              <a:gd fmla="*/ 4945 h 5005" name="T5"/>
              <a:gd fmla="*/ 1971 w 3941" name="T6"/>
              <a:gd fmla="*/ 5005 h 5005" name="T7"/>
              <a:gd fmla="*/ 2031 w 3941" name="T8"/>
              <a:gd fmla="*/ 4945 h 5005" name="T9"/>
              <a:gd fmla="*/ 3941 w 3941" name="T10"/>
              <a:gd fmla="*/ 1971 h 5005" name="T11"/>
              <a:gd fmla="*/ 1971 w 3941" name="T12"/>
              <a:gd fmla="*/ 0 h 5005" name="T13"/>
              <a:gd fmla="*/ 1971 w 3941" name="T14"/>
              <a:gd fmla="*/ 2571 h 5005" name="T15"/>
              <a:gd fmla="*/ 1114 w 3941" name="T16"/>
              <a:gd fmla="*/ 1714 h 5005" name="T17"/>
              <a:gd fmla="*/ 1971 w 3941" name="T18"/>
              <a:gd fmla="*/ 857 h 5005" name="T19"/>
              <a:gd fmla="*/ 2827 w 3941" name="T20"/>
              <a:gd fmla="*/ 1714 h 5005" name="T21"/>
              <a:gd fmla="*/ 1971 w 3941" name="T22"/>
              <a:gd fmla="*/ 2571 h 500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005" w="3941">
                <a:moveTo>
                  <a:pt x="1971" y="0"/>
                </a:moveTo>
                <a:cubicBezTo>
                  <a:pt x="884" y="0"/>
                  <a:pt x="0" y="884"/>
                  <a:pt x="0" y="1971"/>
                </a:cubicBezTo>
                <a:cubicBezTo>
                  <a:pt x="0" y="3035"/>
                  <a:pt x="1832" y="4868"/>
                  <a:pt x="1910" y="4945"/>
                </a:cubicBezTo>
                <a:lnTo>
                  <a:pt x="1971" y="5005"/>
                </a:lnTo>
                <a:lnTo>
                  <a:pt x="2031" y="4945"/>
                </a:lnTo>
                <a:cubicBezTo>
                  <a:pt x="2109" y="4868"/>
                  <a:pt x="3941" y="3035"/>
                  <a:pt x="3941" y="1971"/>
                </a:cubicBezTo>
                <a:cubicBezTo>
                  <a:pt x="3941" y="884"/>
                  <a:pt x="3057" y="0"/>
                  <a:pt x="1971" y="0"/>
                </a:cubicBezTo>
                <a:close/>
                <a:moveTo>
                  <a:pt x="1971" y="2571"/>
                </a:moveTo>
                <a:cubicBezTo>
                  <a:pt x="1498" y="2571"/>
                  <a:pt x="1114" y="2186"/>
                  <a:pt x="1114" y="1714"/>
                </a:cubicBezTo>
                <a:cubicBezTo>
                  <a:pt x="1114" y="1242"/>
                  <a:pt x="1498" y="857"/>
                  <a:pt x="1971" y="857"/>
                </a:cubicBezTo>
                <a:cubicBezTo>
                  <a:pt x="2443" y="857"/>
                  <a:pt x="2827" y="1242"/>
                  <a:pt x="2827" y="1714"/>
                </a:cubicBezTo>
                <a:cubicBezTo>
                  <a:pt x="2827" y="2186"/>
                  <a:pt x="2443" y="2571"/>
                  <a:pt x="1971" y="2571"/>
                </a:cubicBezTo>
                <a:close/>
              </a:path>
            </a:pathLst>
          </a:custGeom>
          <a:solidFill>
            <a:srgbClr val="DB4527"/>
          </a:solidFill>
          <a:ln>
            <a:noFill/>
          </a:ln>
        </p:spPr>
        <p:txBody>
          <a:bodyPr/>
          <a:lstStyle/>
          <a:p/>
        </p:txBody>
      </p: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D39B3A69-7A05-4228-A0FD-2A804BF060E8}"/>
              </a:ext>
            </a:extLst>
          </p:cNvPr>
          <p:cNvCxnSpPr>
            <a:stCxn id="56" idx="7"/>
            <a:endCxn id="61" idx="1"/>
          </p:cNvCxnSpPr>
          <p:nvPr/>
        </p:nvCxnSpPr>
        <p:spPr>
          <a:xfrm flipV="1">
            <a:off x="3380953" y="1545693"/>
            <a:ext cx="1603664" cy="2339721"/>
          </a:xfrm>
          <a:prstGeom prst="bentConnector3">
            <a:avLst>
              <a:gd fmla="val 50000" name="adj1"/>
            </a:avLst>
          </a:prstGeom>
          <a:ln w="3175">
            <a:solidFill>
              <a:srgbClr val="393A3B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C91AFE1A-2D27-4C25-8DDE-734BBE65E314}"/>
              </a:ext>
            </a:extLst>
          </p:cNvPr>
          <p:cNvSpPr/>
          <p:nvPr/>
        </p:nvSpPr>
        <p:spPr>
          <a:xfrm>
            <a:off x="4984617" y="1378053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CD13C4A-AD2C-4FF1-805A-397FA5AF06B6}"/>
              </a:ext>
            </a:extLst>
          </p:cNvPr>
          <p:cNvSpPr/>
          <p:nvPr/>
        </p:nvSpPr>
        <p:spPr>
          <a:xfrm>
            <a:off x="4984619" y="1661864"/>
            <a:ext cx="38571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412B9E9-DF2A-42E7-86CC-E3FC21C4C726}"/>
              </a:ext>
            </a:extLst>
          </p:cNvPr>
          <p:cNvSpPr/>
          <p:nvPr/>
        </p:nvSpPr>
        <p:spPr>
          <a:xfrm>
            <a:off x="4993015" y="2524923"/>
            <a:ext cx="12322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50%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89A23C1-8187-4060-B0E2-19BA7FC1DBD0}"/>
              </a:ext>
            </a:extLst>
          </p:cNvPr>
          <p:cNvSpPr/>
          <p:nvPr/>
        </p:nvSpPr>
        <p:spPr>
          <a:xfrm>
            <a:off x="4993015" y="3072062"/>
            <a:ext cx="385715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A317A14-C163-4906-96E3-10EE54A68B99}"/>
              </a:ext>
            </a:extLst>
          </p:cNvPr>
          <p:cNvSpPr/>
          <p:nvPr/>
        </p:nvSpPr>
        <p:spPr>
          <a:xfrm>
            <a:off x="4993015" y="3664076"/>
            <a:ext cx="12322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30%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9B170DA-A9E5-4191-AC10-6C852D1B1535}"/>
              </a:ext>
            </a:extLst>
          </p:cNvPr>
          <p:cNvSpPr/>
          <p:nvPr/>
        </p:nvSpPr>
        <p:spPr>
          <a:xfrm>
            <a:off x="4993015" y="4211215"/>
            <a:ext cx="385715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grpSp>
        <p:nvGrpSpPr>
          <p:cNvPr id="72" name="PA-组合 1">
            <a:extLst>
              <a:ext uri="{FF2B5EF4-FFF2-40B4-BE49-F238E27FC236}">
                <a16:creationId xmlns:a16="http://schemas.microsoft.com/office/drawing/2014/main" id="{EF4FC484-8518-4C4D-9546-2BFE0FADC440}"/>
              </a:ext>
            </a:extLst>
          </p:cNvPr>
          <p:cNvGrpSpPr/>
          <p:nvPr>
            <p:custDataLst>
              <p:tags r:id="rId41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73" name="PA-等腰三角形 2">
              <a:extLst>
                <a:ext uri="{FF2B5EF4-FFF2-40B4-BE49-F238E27FC236}">
                  <a16:creationId xmlns:a16="http://schemas.microsoft.com/office/drawing/2014/main" id="{75424D79-2219-42F3-8660-D8AAC03EE7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PA-等腰三角形 3">
              <a:extLst>
                <a:ext uri="{FF2B5EF4-FFF2-40B4-BE49-F238E27FC236}">
                  <a16:creationId xmlns:a16="http://schemas.microsoft.com/office/drawing/2014/main" id="{F1811913-D165-45E5-BAA4-2B6FB1A9C9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PA-椭圆 4">
              <a:extLst>
                <a:ext uri="{FF2B5EF4-FFF2-40B4-BE49-F238E27FC236}">
                  <a16:creationId xmlns:a16="http://schemas.microsoft.com/office/drawing/2014/main" id="{D59B47C4-92B4-4008-84BD-473D0833690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PA-椭圆 5">
              <a:extLst>
                <a:ext uri="{FF2B5EF4-FFF2-40B4-BE49-F238E27FC236}">
                  <a16:creationId xmlns:a16="http://schemas.microsoft.com/office/drawing/2014/main" id="{61A6D50C-9E60-472B-B4DA-BBCE0089B78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PA-椭圆 6">
              <a:extLst>
                <a:ext uri="{FF2B5EF4-FFF2-40B4-BE49-F238E27FC236}">
                  <a16:creationId xmlns:a16="http://schemas.microsoft.com/office/drawing/2014/main" id="{30D79578-59D8-4C30-B8E2-925632B3F44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8" name="PA-直接连接符 7">
              <a:extLst>
                <a:ext uri="{FF2B5EF4-FFF2-40B4-BE49-F238E27FC236}">
                  <a16:creationId xmlns:a16="http://schemas.microsoft.com/office/drawing/2014/main" id="{8388AD44-A001-43C5-BD23-D591D799AF4E}"/>
                </a:ext>
              </a:extLst>
            </p:cNvPr>
            <p:cNvCxnSpPr>
              <a:stCxn id="74" idx="0"/>
              <a:endCxn id="75" idx="4"/>
            </p:cNvCxnSpPr>
            <p:nvPr>
              <p:custDataLst>
                <p:tags r:id="rId47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A-直接连接符 8">
              <a:extLst>
                <a:ext uri="{FF2B5EF4-FFF2-40B4-BE49-F238E27FC236}">
                  <a16:creationId xmlns:a16="http://schemas.microsoft.com/office/drawing/2014/main" id="{656024E5-59C0-42DB-85A2-B6B893641478}"/>
                </a:ext>
              </a:extLst>
            </p:cNvPr>
            <p:cNvCxnSpPr>
              <a:stCxn id="74" idx="2"/>
              <a:endCxn id="76" idx="7"/>
            </p:cNvCxnSpPr>
            <p:nvPr>
              <p:custDataLst>
                <p:tags r:id="rId48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A-直接连接符 9">
              <a:extLst>
                <a:ext uri="{FF2B5EF4-FFF2-40B4-BE49-F238E27FC236}">
                  <a16:creationId xmlns:a16="http://schemas.microsoft.com/office/drawing/2014/main" id="{2E8391F9-579C-4C29-8FFD-EAEA4AC1A1BD}"/>
                </a:ext>
              </a:extLst>
            </p:cNvPr>
            <p:cNvCxnSpPr>
              <a:stCxn id="74" idx="4"/>
              <a:endCxn id="77" idx="1"/>
            </p:cNvCxnSpPr>
            <p:nvPr>
              <p:custDataLst>
                <p:tags r:id="rId49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-文本框 10">
            <a:extLst>
              <a:ext uri="{FF2B5EF4-FFF2-40B4-BE49-F238E27FC236}">
                <a16:creationId xmlns:a16="http://schemas.microsoft.com/office/drawing/2014/main" id="{F4ECD527-291B-40F3-A28A-3F48035A3D8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2.4</a:t>
            </a:r>
          </a:p>
        </p:txBody>
      </p:sp>
      <p:cxnSp>
        <p:nvCxnSpPr>
          <p:cNvPr id="82" name="PA-直接连接符 12">
            <a:extLst>
              <a:ext uri="{FF2B5EF4-FFF2-40B4-BE49-F238E27FC236}">
                <a16:creationId xmlns:a16="http://schemas.microsoft.com/office/drawing/2014/main" id="{0A816C95-591E-433D-BE44-9DBF24800076}"/>
              </a:ext>
            </a:extLst>
          </p:cNvPr>
          <p:cNvCxnSpPr>
            <a:endCxn id="83" idx="4"/>
          </p:cNvCxnSpPr>
          <p:nvPr>
            <p:custDataLst>
              <p:tags r:id="rId51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PA-等腰三角形 15">
            <a:extLst>
              <a:ext uri="{FF2B5EF4-FFF2-40B4-BE49-F238E27FC236}">
                <a16:creationId xmlns:a16="http://schemas.microsoft.com/office/drawing/2014/main" id="{40F7E995-A0A6-405D-8042-BDD64CD9F0E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PA-等腰三角形 17">
            <a:extLst>
              <a:ext uri="{FF2B5EF4-FFF2-40B4-BE49-F238E27FC236}">
                <a16:creationId xmlns:a16="http://schemas.microsoft.com/office/drawing/2014/main" id="{8B6FE931-8312-4646-9FAF-4173EB7A3F58}"/>
              </a:ext>
            </a:extLst>
          </p:cNvPr>
          <p:cNvSpPr>
            <a:spLocks noChangeAspect="1"/>
          </p:cNvSpPr>
          <p:nvPr>
            <p:custDataLst>
              <p:tags r:id="rId53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PA-等腰三角形 18">
            <a:extLst>
              <a:ext uri="{FF2B5EF4-FFF2-40B4-BE49-F238E27FC236}">
                <a16:creationId xmlns:a16="http://schemas.microsoft.com/office/drawing/2014/main" id="{F319D5D3-0E7C-4252-ACAA-3359B8968D71}"/>
              </a:ext>
            </a:extLst>
          </p:cNvPr>
          <p:cNvSpPr>
            <a:spLocks noChangeAspect="1"/>
          </p:cNvSpPr>
          <p:nvPr>
            <p:custDataLst>
              <p:tags r:id="rId54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PA-等腰三角形 19">
            <a:extLst>
              <a:ext uri="{FF2B5EF4-FFF2-40B4-BE49-F238E27FC236}">
                <a16:creationId xmlns:a16="http://schemas.microsoft.com/office/drawing/2014/main" id="{C2EA0CDE-18A1-4C73-AA7B-7E4DA2EA8245}"/>
              </a:ext>
            </a:extLst>
          </p:cNvPr>
          <p:cNvSpPr>
            <a:spLocks noChangeAspect="1"/>
          </p:cNvSpPr>
          <p:nvPr>
            <p:custDataLst>
              <p:tags r:id="rId55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PA-文本框 21">
            <a:extLst>
              <a:ext uri="{FF2B5EF4-FFF2-40B4-BE49-F238E27FC236}">
                <a16:creationId xmlns:a16="http://schemas.microsoft.com/office/drawing/2014/main" id="{EBCFBD45-FA4E-4D09-A5E5-59DCAFDCD712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333141348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66"/>
      <p:bldP grpId="0" spid="67"/>
      <p:bldP grpId="0" spid="70"/>
      <p:bldP grpId="0" spid="71"/>
      <p:bldP grpId="0" spid="81"/>
      <p:bldP grpId="0" spid="83"/>
      <p:bldP grpId="0" spid="84"/>
      <p:bldP grpId="0" spid="85"/>
      <p:bldP grpId="0" spid="86"/>
      <p:bldP grpId="0" spid="8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2A82495-8F92-43A3-856F-D9E5AED4E9E6}"/>
              </a:ext>
            </a:extLst>
          </p:cNvPr>
          <p:cNvSpPr/>
          <p:nvPr/>
        </p:nvSpPr>
        <p:spPr>
          <a:xfrm flipH="1" flipV="1" rot="5400000">
            <a:off x="6153876" y="2153377"/>
            <a:ext cx="5143501" cy="836746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80FB40A-6A86-4C18-83DC-C29B54B2E498}"/>
              </a:ext>
            </a:extLst>
          </p:cNvPr>
          <p:cNvGrpSpPr/>
          <p:nvPr/>
        </p:nvGrpSpPr>
        <p:grpSpPr>
          <a:xfrm>
            <a:off x="810536" y="1808858"/>
            <a:ext cx="1758093" cy="1525783"/>
            <a:chOff x="1229735" y="1553910"/>
            <a:chExt cx="2001599" cy="173711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16FD4251-F3F9-49BE-967D-99A697D20D21}"/>
                </a:ext>
              </a:extLst>
            </p:cNvPr>
            <p:cNvSpPr/>
            <p:nvPr/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3CDAECC-551D-46A3-8163-34539A269032}"/>
                </a:ext>
              </a:extLst>
            </p:cNvPr>
            <p:cNvSpPr/>
            <p:nvPr/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EB3C4B8-4CEB-49BA-8424-9C27B7ADBD15}"/>
                </a:ext>
              </a:extLst>
            </p:cNvPr>
            <p:cNvSpPr/>
            <p:nvPr/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D521EF5-A41C-4E33-AA1C-9ACF2A6C2F2B}"/>
                </a:ext>
              </a:extLst>
            </p:cNvPr>
            <p:cNvSpPr/>
            <p:nvPr/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D276B83-657D-41E8-A73A-763DF1D4C4E0}"/>
                </a:ext>
              </a:extLst>
            </p:cNvPr>
            <p:cNvSpPr/>
            <p:nvPr/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547CA9-C867-4E21-8C94-CB03C1D634F5}"/>
                </a:ext>
              </a:extLst>
            </p:cNvPr>
            <p:cNvCxnSpPr>
              <a:stCxn id="17" idx="0"/>
              <a:endCxn id="6" idx="4"/>
            </p:cNvCxnSpPr>
            <p:nvPr/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9AFDC69-1A80-4FAD-A8D4-3803A6198A0C}"/>
                </a:ext>
              </a:extLst>
            </p:cNvPr>
            <p:cNvCxnSpPr>
              <a:stCxn id="17" idx="2"/>
              <a:endCxn id="28" idx="7"/>
            </p:cNvCxnSpPr>
            <p:nvPr/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AD69FA6-9D1A-49D9-AE21-B9FDE1EE0974}"/>
                </a:ext>
              </a:extLst>
            </p:cNvPr>
            <p:cNvCxnSpPr>
              <a:stCxn id="17" idx="4"/>
              <a:endCxn id="29" idx="1"/>
            </p:cNvCxnSpPr>
            <p:nvPr/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B23C0D-FA62-4E83-80D8-742EFEFC1906}"/>
              </a:ext>
            </a:extLst>
          </p:cNvPr>
          <p:cNvCxnSpPr/>
          <p:nvPr/>
        </p:nvCxnSpPr>
        <p:spPr>
          <a:xfrm>
            <a:off x="2365013" y="2036536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864934-BEB2-4D1C-A000-EC5EA0E6F2AE}"/>
              </a:ext>
            </a:extLst>
          </p:cNvPr>
          <p:cNvCxnSpPr/>
          <p:nvPr/>
        </p:nvCxnSpPr>
        <p:spPr>
          <a:xfrm>
            <a:off x="2365013" y="3199779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9B3A4B-25A8-40B8-98AE-719B33E9BEAB}"/>
              </a:ext>
            </a:extLst>
          </p:cNvPr>
          <p:cNvSpPr txBox="1"/>
          <p:nvPr/>
        </p:nvSpPr>
        <p:spPr>
          <a:xfrm>
            <a:off x="2480867" y="1629839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393A3B"/>
                </a:solidFill>
                <a:latin charset="-122" panose="02010600030101010101" pitchFamily="2" typeface="站酷高端黑"/>
                <a:ea charset="-122" panose="02010600030101010101" pitchFamily="2" typeface="站酷高端黑"/>
              </a:rPr>
              <a:t>Part THREE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6B407C-C443-4806-8B83-0D15BEC1EA73}"/>
              </a:ext>
            </a:extLst>
          </p:cNvPr>
          <p:cNvSpPr txBox="1"/>
          <p:nvPr/>
        </p:nvSpPr>
        <p:spPr>
          <a:xfrm>
            <a:off x="3556338" y="2200211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en-US" lang="zh-CN" sz="3600"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产品简介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037ABD-AD90-4454-A574-ED0A3A99910B}"/>
              </a:ext>
            </a:extLst>
          </p:cNvPr>
          <p:cNvSpPr txBox="1"/>
          <p:nvPr/>
        </p:nvSpPr>
        <p:spPr>
          <a:xfrm>
            <a:off x="3644043" y="2759451"/>
            <a:ext cx="185591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/>
              <a:t>Introduction</a:t>
            </a:r>
          </a:p>
        </p:txBody>
      </p:sp>
    </p:spTree>
    <p:extLst>
      <p:ext uri="{BB962C8B-B14F-4D97-AF65-F5344CB8AC3E}">
        <p14:creationId val="209033359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3EA8589C-83F2-442B-A7D2-F4EB7B740525}"/>
              </a:ext>
            </a:extLst>
          </p:cNvPr>
          <p:cNvSpPr/>
          <p:nvPr/>
        </p:nvSpPr>
        <p:spPr>
          <a:xfrm>
            <a:off x="0" y="4064000"/>
            <a:ext cx="9144000" cy="1079500"/>
          </a:xfrm>
          <a:prstGeom prst="rect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17A8CA6-B22D-4257-ADC7-F6FF3D1A6B1F}"/>
              </a:ext>
            </a:extLst>
          </p:cNvPr>
          <p:cNvGrpSpPr/>
          <p:nvPr/>
        </p:nvGrpSpPr>
        <p:grpSpPr>
          <a:xfrm>
            <a:off x="3689728" y="977790"/>
            <a:ext cx="1764544" cy="3622708"/>
            <a:chOff x="3689728" y="977790"/>
            <a:chExt cx="1764544" cy="3622708"/>
          </a:xfrm>
        </p:grpSpPr>
        <p:pic>
          <p:nvPicPr>
            <p:cNvPr descr="OQAAAB+LCAAAAAAABACrVlIpqSxIVbJSCs5NLCpxyUxML0rM9SxJzVXSUfJMUbLKK83J0VFyysxLycxLdy/KLy0oVrKKjq0FALpUkis5AAAA" id="19" name="图片 18">
              <a:extLst>
                <a:ext uri="{FF2B5EF4-FFF2-40B4-BE49-F238E27FC236}">
                  <a16:creationId xmlns:a16="http://schemas.microsoft.com/office/drawing/2014/main" id="{5D62BC14-966D-4754-B2BA-A07FCE44E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89728" y="977790"/>
              <a:ext cx="1764544" cy="3622708"/>
            </a:xfrm>
            <a:prstGeom prst="rect">
              <a:avLst/>
            </a:prstGeom>
          </p:spPr>
        </p:pic>
        <p:pic>
          <p:nvPicPr>
            <p:cNvPr descr="图片包含 服装, 长方形披巾  已生成高可信度的说明" id="21" name="图片 20">
              <a:extLst>
                <a:ext uri="{FF2B5EF4-FFF2-40B4-BE49-F238E27FC236}">
                  <a16:creationId xmlns:a16="http://schemas.microsoft.com/office/drawing/2014/main" id="{D153ECA0-A5C6-473C-9305-76ADE787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207" r="64900"/>
            <a:stretch>
              <a:fillRect/>
            </a:stretch>
          </p:blipFill>
          <p:spPr>
            <a:xfrm>
              <a:off x="3776171" y="1384647"/>
              <a:ext cx="1575475" cy="278106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12D3D6-ADBB-4757-9D85-3BC525704B7F}"/>
              </a:ext>
            </a:extLst>
          </p:cNvPr>
          <p:cNvGrpSpPr/>
          <p:nvPr/>
        </p:nvGrpSpPr>
        <p:grpSpPr>
          <a:xfrm>
            <a:off x="2418304" y="1427123"/>
            <a:ext cx="739558" cy="637550"/>
            <a:chOff x="2418304" y="1427123"/>
            <a:chExt cx="739558" cy="637550"/>
          </a:xfrm>
        </p:grpSpPr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D289C561-77FF-44F4-936E-B617DD05CAE2}"/>
                </a:ext>
              </a:extLst>
            </p:cNvPr>
            <p:cNvSpPr/>
            <p:nvPr/>
          </p:nvSpPr>
          <p:spPr>
            <a:xfrm rot="19800000">
              <a:off x="2418304" y="1427123"/>
              <a:ext cx="739558" cy="637550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analysis_249326">
              <a:extLst>
                <a:ext uri="{FF2B5EF4-FFF2-40B4-BE49-F238E27FC236}">
                  <a16:creationId xmlns:a16="http://schemas.microsoft.com/office/drawing/2014/main" id="{D0E80FAC-2413-4B3E-B8A4-77FC2D5412D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00000">
              <a:off x="2734228" y="1735008"/>
              <a:ext cx="198311" cy="178704"/>
            </a:xfrm>
            <a:custGeom>
              <a:gdLst>
                <a:gd fmla="*/ 2819 w 3048" name="T0"/>
                <a:gd fmla="*/ 610 h 2751" name="T1"/>
                <a:gd fmla="*/ 2436 w 3048" name="T2"/>
                <a:gd fmla="*/ 815 h 2751" name="T3"/>
                <a:gd fmla="*/ 2098 w 3048" name="T4"/>
                <a:gd fmla="*/ 1151 h 2751" name="T5"/>
                <a:gd fmla="*/ 1659 w 3048" name="T6"/>
                <a:gd fmla="*/ 605 h 2751" name="T7"/>
                <a:gd fmla="*/ 1579 w 3048" name="T8"/>
                <a:gd fmla="*/ 0 h 2751" name="T9"/>
                <a:gd fmla="*/ 1499 w 3048" name="T10"/>
                <a:gd fmla="*/ 605 h 2751" name="T11"/>
                <a:gd fmla="*/ 989 w 3048" name="T12"/>
                <a:gd fmla="*/ 1278 h 2751" name="T13"/>
                <a:gd fmla="*/ 585 w 3048" name="T14"/>
                <a:gd fmla="*/ 1027 h 2751" name="T15"/>
                <a:gd fmla="*/ 22 w 3048" name="T16"/>
                <a:gd fmla="*/ 1100 h 2751" name="T17"/>
                <a:gd fmla="*/ 239 w 3048" name="T18"/>
                <a:gd fmla="*/ 1477 h 2751" name="T19"/>
                <a:gd fmla="*/ 472 w 3048" name="T20"/>
                <a:gd fmla="*/ 1447 h 2751" name="T21"/>
                <a:gd fmla="*/ 948 w 3048" name="T22"/>
                <a:gd fmla="*/ 1433 h 2751" name="T23"/>
                <a:gd fmla="*/ 1076 w 3048" name="T24"/>
                <a:gd fmla="*/ 1910 h 2751" name="T25"/>
                <a:gd fmla="*/ 439 w 3048" name="T26"/>
                <a:gd fmla="*/ 2226 h 2751" name="T27"/>
                <a:gd fmla="*/ 656 w 3048" name="T28"/>
                <a:gd fmla="*/ 2751 h 2751" name="T29"/>
                <a:gd fmla="*/ 922 w 3048" name="T30"/>
                <a:gd fmla="*/ 2290 h 2751" name="T31"/>
                <a:gd fmla="*/ 1579 w 3048" name="T32"/>
                <a:gd fmla="*/ 2157 h 2751" name="T33"/>
                <a:gd fmla="*/ 2236 w 3048" name="T34"/>
                <a:gd fmla="*/ 2290 h 2751" name="T35"/>
                <a:gd fmla="*/ 2502 w 3048" name="T36"/>
                <a:gd fmla="*/ 2751 h 2751" name="T37"/>
                <a:gd fmla="*/ 2720 w 3048" name="T38"/>
                <a:gd fmla="*/ 2226 h 2751" name="T39"/>
                <a:gd fmla="*/ 2083 w 3048" name="T40"/>
                <a:gd fmla="*/ 1910 h 2751" name="T41"/>
                <a:gd fmla="*/ 2174 w 3048" name="T42"/>
                <a:gd fmla="*/ 1292 h 2751" name="T43"/>
                <a:gd fmla="*/ 2641 w 3048" name="T44"/>
                <a:gd fmla="*/ 1198 h 2751" name="T45"/>
                <a:gd fmla="*/ 2875 w 3048" name="T46"/>
                <a:gd fmla="*/ 1175 h 2751" name="T47"/>
                <a:gd fmla="*/ 3001 w 3048" name="T48"/>
                <a:gd fmla="*/ 759 h 2751" name="T49"/>
                <a:gd fmla="*/ 2687 w 3048" name="T50"/>
                <a:gd fmla="*/ 1045 h 2751" name="T51"/>
                <a:gd fmla="*/ 2589 w 3048" name="T52"/>
                <a:gd fmla="*/ 861 h 2751" name="T53"/>
                <a:gd fmla="*/ 2730 w 3048" name="T54"/>
                <a:gd fmla="*/ 756 h 2751" name="T55"/>
                <a:gd fmla="*/ 2860 w 3048" name="T56"/>
                <a:gd fmla="*/ 834 h 2751" name="T57"/>
                <a:gd fmla="*/ 2799 w 3048" name="T58"/>
                <a:gd fmla="*/ 1034 h 2751" name="T59"/>
                <a:gd fmla="*/ 1579 w 3048" name="T60"/>
                <a:gd fmla="*/ 1997 h 2751" name="T61"/>
                <a:gd fmla="*/ 1579 w 3048" name="T62"/>
                <a:gd fmla="*/ 1043 h 2751" name="T63"/>
                <a:gd fmla="*/ 1432 w 3048" name="T64"/>
                <a:gd fmla="*/ 308 h 2751" name="T65"/>
                <a:gd fmla="*/ 1727 w 3048" name="T66"/>
                <a:gd fmla="*/ 308 h 2751" name="T67"/>
                <a:gd fmla="*/ 1432 w 3048" name="T68"/>
                <a:gd fmla="*/ 308 h 2751" name="T69"/>
                <a:gd fmla="*/ 191 w 3048" name="T70"/>
                <a:gd fmla="*/ 1254 h 2751" name="T71"/>
                <a:gd fmla="*/ 357 w 3048" name="T72"/>
                <a:gd fmla="*/ 1038 h 2751" name="T73"/>
                <a:gd fmla="*/ 461 w 3048" name="T74"/>
                <a:gd fmla="*/ 1219 h 2751" name="T75"/>
                <a:gd fmla="*/ 760 w 3048" name="T76"/>
                <a:gd fmla="*/ 2547 h 2751" name="T77"/>
                <a:gd fmla="*/ 552 w 3048" name="T78"/>
                <a:gd fmla="*/ 2339 h 2751" name="T79"/>
                <a:gd fmla="*/ 760 w 3048" name="T80"/>
                <a:gd fmla="*/ 2339 h 2751" name="T81"/>
                <a:gd fmla="*/ 2606 w 3048" name="T82"/>
                <a:gd fmla="*/ 2339 h 2751" name="T83"/>
                <a:gd fmla="*/ 2398 w 3048" name="T84"/>
                <a:gd fmla="*/ 2547 h 2751" name="T85"/>
                <a:gd fmla="*/ 2502 w 3048" name="T86"/>
                <a:gd fmla="*/ 2296 h 275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751" w="3048">
                  <a:moveTo>
                    <a:pt x="3001" y="759"/>
                  </a:moveTo>
                  <a:cubicBezTo>
                    <a:pt x="2962" y="686"/>
                    <a:pt x="2898" y="633"/>
                    <a:pt x="2819" y="610"/>
                  </a:cubicBezTo>
                  <a:cubicBezTo>
                    <a:pt x="2740" y="586"/>
                    <a:pt x="2657" y="594"/>
                    <a:pt x="2585" y="633"/>
                  </a:cubicBezTo>
                  <a:cubicBezTo>
                    <a:pt x="2512" y="672"/>
                    <a:pt x="2459" y="736"/>
                    <a:pt x="2436" y="815"/>
                  </a:cubicBezTo>
                  <a:cubicBezTo>
                    <a:pt x="2420" y="867"/>
                    <a:pt x="2418" y="922"/>
                    <a:pt x="2430" y="973"/>
                  </a:cubicBezTo>
                  <a:lnTo>
                    <a:pt x="2098" y="1151"/>
                  </a:lnTo>
                  <a:cubicBezTo>
                    <a:pt x="1997" y="1009"/>
                    <a:pt x="1840" y="911"/>
                    <a:pt x="1659" y="888"/>
                  </a:cubicBezTo>
                  <a:lnTo>
                    <a:pt x="1659" y="605"/>
                  </a:lnTo>
                  <a:cubicBezTo>
                    <a:pt x="1790" y="569"/>
                    <a:pt x="1887" y="449"/>
                    <a:pt x="1887" y="308"/>
                  </a:cubicBezTo>
                  <a:cubicBezTo>
                    <a:pt x="1887" y="138"/>
                    <a:pt x="1749" y="0"/>
                    <a:pt x="1579" y="0"/>
                  </a:cubicBezTo>
                  <a:cubicBezTo>
                    <a:pt x="1410" y="0"/>
                    <a:pt x="1272" y="138"/>
                    <a:pt x="1272" y="308"/>
                  </a:cubicBezTo>
                  <a:cubicBezTo>
                    <a:pt x="1272" y="450"/>
                    <a:pt x="1368" y="569"/>
                    <a:pt x="1499" y="605"/>
                  </a:cubicBezTo>
                  <a:lnTo>
                    <a:pt x="1499" y="888"/>
                  </a:lnTo>
                  <a:cubicBezTo>
                    <a:pt x="1268" y="917"/>
                    <a:pt x="1075" y="1070"/>
                    <a:pt x="989" y="1278"/>
                  </a:cubicBezTo>
                  <a:lnTo>
                    <a:pt x="626" y="1180"/>
                  </a:lnTo>
                  <a:cubicBezTo>
                    <a:pt x="626" y="1127"/>
                    <a:pt x="613" y="1074"/>
                    <a:pt x="585" y="1027"/>
                  </a:cubicBezTo>
                  <a:cubicBezTo>
                    <a:pt x="544" y="956"/>
                    <a:pt x="478" y="905"/>
                    <a:pt x="399" y="883"/>
                  </a:cubicBezTo>
                  <a:cubicBezTo>
                    <a:pt x="235" y="839"/>
                    <a:pt x="66" y="937"/>
                    <a:pt x="22" y="1100"/>
                  </a:cubicBezTo>
                  <a:cubicBezTo>
                    <a:pt x="0" y="1180"/>
                    <a:pt x="11" y="1263"/>
                    <a:pt x="52" y="1334"/>
                  </a:cubicBezTo>
                  <a:cubicBezTo>
                    <a:pt x="93" y="1405"/>
                    <a:pt x="159" y="1456"/>
                    <a:pt x="239" y="1477"/>
                  </a:cubicBezTo>
                  <a:cubicBezTo>
                    <a:pt x="265" y="1485"/>
                    <a:pt x="292" y="1488"/>
                    <a:pt x="319" y="1488"/>
                  </a:cubicBezTo>
                  <a:cubicBezTo>
                    <a:pt x="372" y="1488"/>
                    <a:pt x="425" y="1474"/>
                    <a:pt x="472" y="1447"/>
                  </a:cubicBezTo>
                  <a:cubicBezTo>
                    <a:pt x="519" y="1420"/>
                    <a:pt x="558" y="1381"/>
                    <a:pt x="584" y="1335"/>
                  </a:cubicBezTo>
                  <a:lnTo>
                    <a:pt x="948" y="1433"/>
                  </a:lnTo>
                  <a:cubicBezTo>
                    <a:pt x="944" y="1461"/>
                    <a:pt x="942" y="1490"/>
                    <a:pt x="942" y="1520"/>
                  </a:cubicBezTo>
                  <a:cubicBezTo>
                    <a:pt x="942" y="1667"/>
                    <a:pt x="992" y="1802"/>
                    <a:pt x="1076" y="1910"/>
                  </a:cubicBezTo>
                  <a:lnTo>
                    <a:pt x="809" y="2177"/>
                  </a:lnTo>
                  <a:cubicBezTo>
                    <a:pt x="692" y="2109"/>
                    <a:pt x="539" y="2125"/>
                    <a:pt x="439" y="2226"/>
                  </a:cubicBezTo>
                  <a:cubicBezTo>
                    <a:pt x="319" y="2346"/>
                    <a:pt x="319" y="2541"/>
                    <a:pt x="439" y="2661"/>
                  </a:cubicBezTo>
                  <a:cubicBezTo>
                    <a:pt x="499" y="2721"/>
                    <a:pt x="577" y="2751"/>
                    <a:pt x="656" y="2751"/>
                  </a:cubicBezTo>
                  <a:cubicBezTo>
                    <a:pt x="735" y="2751"/>
                    <a:pt x="814" y="2721"/>
                    <a:pt x="874" y="2661"/>
                  </a:cubicBezTo>
                  <a:cubicBezTo>
                    <a:pt x="974" y="2560"/>
                    <a:pt x="990" y="2407"/>
                    <a:pt x="922" y="2290"/>
                  </a:cubicBezTo>
                  <a:lnTo>
                    <a:pt x="1189" y="2023"/>
                  </a:lnTo>
                  <a:cubicBezTo>
                    <a:pt x="1297" y="2107"/>
                    <a:pt x="1432" y="2157"/>
                    <a:pt x="1579" y="2157"/>
                  </a:cubicBezTo>
                  <a:cubicBezTo>
                    <a:pt x="1726" y="2157"/>
                    <a:pt x="1861" y="2107"/>
                    <a:pt x="1969" y="2023"/>
                  </a:cubicBezTo>
                  <a:lnTo>
                    <a:pt x="2236" y="2290"/>
                  </a:lnTo>
                  <a:cubicBezTo>
                    <a:pt x="2168" y="2407"/>
                    <a:pt x="2184" y="2560"/>
                    <a:pt x="2285" y="2661"/>
                  </a:cubicBezTo>
                  <a:cubicBezTo>
                    <a:pt x="2345" y="2721"/>
                    <a:pt x="2423" y="2751"/>
                    <a:pt x="2502" y="2751"/>
                  </a:cubicBezTo>
                  <a:cubicBezTo>
                    <a:pt x="2581" y="2751"/>
                    <a:pt x="2660" y="2721"/>
                    <a:pt x="2720" y="2661"/>
                  </a:cubicBezTo>
                  <a:cubicBezTo>
                    <a:pt x="2840" y="2541"/>
                    <a:pt x="2840" y="2346"/>
                    <a:pt x="2720" y="2226"/>
                  </a:cubicBezTo>
                  <a:cubicBezTo>
                    <a:pt x="2619" y="2125"/>
                    <a:pt x="2466" y="2109"/>
                    <a:pt x="2349" y="2177"/>
                  </a:cubicBezTo>
                  <a:lnTo>
                    <a:pt x="2083" y="1910"/>
                  </a:lnTo>
                  <a:cubicBezTo>
                    <a:pt x="2166" y="1802"/>
                    <a:pt x="2216" y="1667"/>
                    <a:pt x="2216" y="1520"/>
                  </a:cubicBezTo>
                  <a:cubicBezTo>
                    <a:pt x="2216" y="1440"/>
                    <a:pt x="2201" y="1363"/>
                    <a:pt x="2174" y="1292"/>
                  </a:cubicBezTo>
                  <a:lnTo>
                    <a:pt x="2506" y="1114"/>
                  </a:lnTo>
                  <a:cubicBezTo>
                    <a:pt x="2542" y="1153"/>
                    <a:pt x="2588" y="1182"/>
                    <a:pt x="2641" y="1198"/>
                  </a:cubicBezTo>
                  <a:cubicBezTo>
                    <a:pt x="2670" y="1207"/>
                    <a:pt x="2700" y="1212"/>
                    <a:pt x="2730" y="1212"/>
                  </a:cubicBezTo>
                  <a:cubicBezTo>
                    <a:pt x="2780" y="1212"/>
                    <a:pt x="2830" y="1199"/>
                    <a:pt x="2875" y="1175"/>
                  </a:cubicBezTo>
                  <a:cubicBezTo>
                    <a:pt x="2947" y="1136"/>
                    <a:pt x="3000" y="1072"/>
                    <a:pt x="3024" y="993"/>
                  </a:cubicBezTo>
                  <a:cubicBezTo>
                    <a:pt x="3048" y="914"/>
                    <a:pt x="3040" y="831"/>
                    <a:pt x="3001" y="759"/>
                  </a:cubicBezTo>
                  <a:close/>
                  <a:moveTo>
                    <a:pt x="2799" y="1034"/>
                  </a:moveTo>
                  <a:cubicBezTo>
                    <a:pt x="2765" y="1053"/>
                    <a:pt x="2725" y="1056"/>
                    <a:pt x="2687" y="1045"/>
                  </a:cubicBezTo>
                  <a:cubicBezTo>
                    <a:pt x="2649" y="1034"/>
                    <a:pt x="2618" y="1008"/>
                    <a:pt x="2600" y="973"/>
                  </a:cubicBezTo>
                  <a:cubicBezTo>
                    <a:pt x="2581" y="939"/>
                    <a:pt x="2577" y="899"/>
                    <a:pt x="2589" y="861"/>
                  </a:cubicBezTo>
                  <a:cubicBezTo>
                    <a:pt x="2600" y="823"/>
                    <a:pt x="2625" y="792"/>
                    <a:pt x="2660" y="774"/>
                  </a:cubicBezTo>
                  <a:cubicBezTo>
                    <a:pt x="2682" y="762"/>
                    <a:pt x="2706" y="756"/>
                    <a:pt x="2730" y="756"/>
                  </a:cubicBezTo>
                  <a:cubicBezTo>
                    <a:pt x="2744" y="756"/>
                    <a:pt x="2758" y="758"/>
                    <a:pt x="2773" y="763"/>
                  </a:cubicBezTo>
                  <a:cubicBezTo>
                    <a:pt x="2810" y="774"/>
                    <a:pt x="2841" y="799"/>
                    <a:pt x="2860" y="834"/>
                  </a:cubicBezTo>
                  <a:cubicBezTo>
                    <a:pt x="2879" y="869"/>
                    <a:pt x="2882" y="909"/>
                    <a:pt x="2871" y="947"/>
                  </a:cubicBezTo>
                  <a:cubicBezTo>
                    <a:pt x="2860" y="984"/>
                    <a:pt x="2834" y="1015"/>
                    <a:pt x="2799" y="1034"/>
                  </a:cubicBezTo>
                  <a:close/>
                  <a:moveTo>
                    <a:pt x="2056" y="1520"/>
                  </a:moveTo>
                  <a:cubicBezTo>
                    <a:pt x="2056" y="1783"/>
                    <a:pt x="1842" y="1997"/>
                    <a:pt x="1579" y="1997"/>
                  </a:cubicBezTo>
                  <a:cubicBezTo>
                    <a:pt x="1316" y="1997"/>
                    <a:pt x="1102" y="1783"/>
                    <a:pt x="1102" y="1520"/>
                  </a:cubicBezTo>
                  <a:cubicBezTo>
                    <a:pt x="1102" y="1257"/>
                    <a:pt x="1316" y="1043"/>
                    <a:pt x="1579" y="1043"/>
                  </a:cubicBezTo>
                  <a:cubicBezTo>
                    <a:pt x="1842" y="1043"/>
                    <a:pt x="2056" y="1257"/>
                    <a:pt x="2056" y="1520"/>
                  </a:cubicBezTo>
                  <a:close/>
                  <a:moveTo>
                    <a:pt x="1432" y="308"/>
                  </a:moveTo>
                  <a:cubicBezTo>
                    <a:pt x="1432" y="226"/>
                    <a:pt x="1498" y="160"/>
                    <a:pt x="1579" y="160"/>
                  </a:cubicBezTo>
                  <a:cubicBezTo>
                    <a:pt x="1660" y="160"/>
                    <a:pt x="1727" y="226"/>
                    <a:pt x="1727" y="308"/>
                  </a:cubicBezTo>
                  <a:cubicBezTo>
                    <a:pt x="1727" y="389"/>
                    <a:pt x="1660" y="455"/>
                    <a:pt x="1579" y="455"/>
                  </a:cubicBezTo>
                  <a:cubicBezTo>
                    <a:pt x="1498" y="455"/>
                    <a:pt x="1432" y="389"/>
                    <a:pt x="1432" y="308"/>
                  </a:cubicBezTo>
                  <a:close/>
                  <a:moveTo>
                    <a:pt x="280" y="1323"/>
                  </a:moveTo>
                  <a:cubicBezTo>
                    <a:pt x="242" y="1313"/>
                    <a:pt x="210" y="1288"/>
                    <a:pt x="191" y="1254"/>
                  </a:cubicBezTo>
                  <a:cubicBezTo>
                    <a:pt x="171" y="1220"/>
                    <a:pt x="166" y="1180"/>
                    <a:pt x="176" y="1142"/>
                  </a:cubicBezTo>
                  <a:cubicBezTo>
                    <a:pt x="197" y="1063"/>
                    <a:pt x="279" y="1017"/>
                    <a:pt x="357" y="1038"/>
                  </a:cubicBezTo>
                  <a:cubicBezTo>
                    <a:pt x="395" y="1048"/>
                    <a:pt x="427" y="1073"/>
                    <a:pt x="447" y="1107"/>
                  </a:cubicBezTo>
                  <a:cubicBezTo>
                    <a:pt x="466" y="1141"/>
                    <a:pt x="471" y="1181"/>
                    <a:pt x="461" y="1219"/>
                  </a:cubicBezTo>
                  <a:cubicBezTo>
                    <a:pt x="440" y="1297"/>
                    <a:pt x="359" y="1344"/>
                    <a:pt x="280" y="1323"/>
                  </a:cubicBezTo>
                  <a:close/>
                  <a:moveTo>
                    <a:pt x="760" y="2547"/>
                  </a:moveTo>
                  <a:cubicBezTo>
                    <a:pt x="703" y="2605"/>
                    <a:pt x="609" y="2605"/>
                    <a:pt x="552" y="2547"/>
                  </a:cubicBezTo>
                  <a:cubicBezTo>
                    <a:pt x="494" y="2490"/>
                    <a:pt x="494" y="2396"/>
                    <a:pt x="552" y="2339"/>
                  </a:cubicBezTo>
                  <a:cubicBezTo>
                    <a:pt x="580" y="2310"/>
                    <a:pt x="618" y="2296"/>
                    <a:pt x="656" y="2296"/>
                  </a:cubicBezTo>
                  <a:cubicBezTo>
                    <a:pt x="694" y="2296"/>
                    <a:pt x="732" y="2310"/>
                    <a:pt x="760" y="2339"/>
                  </a:cubicBezTo>
                  <a:cubicBezTo>
                    <a:pt x="818" y="2396"/>
                    <a:pt x="818" y="2490"/>
                    <a:pt x="760" y="2547"/>
                  </a:cubicBezTo>
                  <a:close/>
                  <a:moveTo>
                    <a:pt x="2606" y="2339"/>
                  </a:moveTo>
                  <a:cubicBezTo>
                    <a:pt x="2664" y="2396"/>
                    <a:pt x="2664" y="2490"/>
                    <a:pt x="2606" y="2547"/>
                  </a:cubicBezTo>
                  <a:cubicBezTo>
                    <a:pt x="2549" y="2605"/>
                    <a:pt x="2455" y="2605"/>
                    <a:pt x="2398" y="2547"/>
                  </a:cubicBezTo>
                  <a:cubicBezTo>
                    <a:pt x="2340" y="2490"/>
                    <a:pt x="2340" y="2396"/>
                    <a:pt x="2398" y="2339"/>
                  </a:cubicBezTo>
                  <a:cubicBezTo>
                    <a:pt x="2427" y="2310"/>
                    <a:pt x="2464" y="2296"/>
                    <a:pt x="2502" y="2296"/>
                  </a:cubicBezTo>
                  <a:cubicBezTo>
                    <a:pt x="2540" y="2296"/>
                    <a:pt x="2578" y="2310"/>
                    <a:pt x="2606" y="233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849A098E-1503-4F84-887A-8057F73F0EE2}"/>
                </a:ext>
              </a:extLst>
            </p:cNvPr>
            <p:cNvSpPr/>
            <p:nvPr/>
          </p:nvSpPr>
          <p:spPr>
            <a:xfrm rot="19800000">
              <a:off x="2486294" y="1491856"/>
              <a:ext cx="623854" cy="537806"/>
            </a:xfrm>
            <a:prstGeom prst="triangle">
              <a:avLst/>
            </a:prstGeom>
            <a:noFill/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C5087C-2ED3-409F-A31E-AB2FA973C416}"/>
              </a:ext>
            </a:extLst>
          </p:cNvPr>
          <p:cNvGrpSpPr/>
          <p:nvPr/>
        </p:nvGrpSpPr>
        <p:grpSpPr>
          <a:xfrm>
            <a:off x="2418303" y="2917361"/>
            <a:ext cx="739558" cy="637550"/>
            <a:chOff x="2418303" y="2917361"/>
            <a:chExt cx="739558" cy="637550"/>
          </a:xfrm>
        </p:grpSpPr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8F3EE77A-F8C7-4F4D-90AF-A01A9C92ADBB}"/>
                </a:ext>
              </a:extLst>
            </p:cNvPr>
            <p:cNvSpPr/>
            <p:nvPr/>
          </p:nvSpPr>
          <p:spPr>
            <a:xfrm rot="19800000">
              <a:off x="2418303" y="2917361"/>
              <a:ext cx="739558" cy="637550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analysis_249326">
              <a:extLst>
                <a:ext uri="{FF2B5EF4-FFF2-40B4-BE49-F238E27FC236}">
                  <a16:creationId xmlns:a16="http://schemas.microsoft.com/office/drawing/2014/main" id="{1AB3AA75-BE01-448E-91B2-0060EE8254B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00000">
              <a:off x="2750039" y="3215442"/>
              <a:ext cx="166688" cy="198311"/>
            </a:xfrm>
            <a:custGeom>
              <a:gdLst>
                <a:gd fmla="*/ 617 w 627" name="T0"/>
                <a:gd fmla="*/ 66 h 747" name="T1"/>
                <a:gd fmla="*/ 404 w 627" name="T2"/>
                <a:gd fmla="*/ 1 h 747" name="T3"/>
                <a:gd fmla="*/ 395 w 627" name="T4"/>
                <a:gd fmla="*/ 1 h 747" name="T5"/>
                <a:gd fmla="*/ 8 w 627" name="T6"/>
                <a:gd fmla="*/ 158 h 747" name="T7"/>
                <a:gd fmla="*/ 0 w 627" name="T8"/>
                <a:gd fmla="*/ 171 h 747" name="T9"/>
                <a:gd fmla="*/ 0 w 627" name="T10"/>
                <a:gd fmla="*/ 589 h 747" name="T11"/>
                <a:gd fmla="*/ 9 w 627" name="T12"/>
                <a:gd fmla="*/ 601 h 747" name="T13"/>
                <a:gd fmla="*/ 395 w 627" name="T14"/>
                <a:gd fmla="*/ 746 h 747" name="T15"/>
                <a:gd fmla="*/ 400 w 627" name="T16"/>
                <a:gd fmla="*/ 747 h 747" name="T17"/>
                <a:gd fmla="*/ 403 w 627" name="T18"/>
                <a:gd fmla="*/ 746 h 747" name="T19"/>
                <a:gd fmla="*/ 617 w 627" name="T20"/>
                <a:gd fmla="*/ 694 h 747" name="T21"/>
                <a:gd fmla="*/ 627 w 627" name="T22"/>
                <a:gd fmla="*/ 681 h 747" name="T23"/>
                <a:gd fmla="*/ 627 w 627" name="T24"/>
                <a:gd fmla="*/ 79 h 747" name="T25"/>
                <a:gd fmla="*/ 617 w 627" name="T26"/>
                <a:gd fmla="*/ 66 h 747" name="T27"/>
                <a:gd fmla="*/ 139 w 627" name="T28"/>
                <a:gd fmla="*/ 559 h 747" name="T29"/>
                <a:gd fmla="*/ 147 w 627" name="T30"/>
                <a:gd fmla="*/ 547 h 747" name="T31"/>
                <a:gd fmla="*/ 147 w 627" name="T32"/>
                <a:gd fmla="*/ 184 h 747" name="T33"/>
                <a:gd fmla="*/ 373 w 627" name="T34"/>
                <a:gd fmla="*/ 136 h 747" name="T35"/>
                <a:gd fmla="*/ 373 w 627" name="T36"/>
                <a:gd fmla="*/ 624 h 747" name="T37"/>
                <a:gd fmla="*/ 88 w 627" name="T38"/>
                <a:gd fmla="*/ 581 h 747" name="T39"/>
                <a:gd fmla="*/ 139 w 627" name="T40"/>
                <a:gd fmla="*/ 559 h 747" name="T41"/>
                <a:gd fmla="*/ 600 w 627" name="T42"/>
                <a:gd fmla="*/ 671 h 747" name="T43"/>
                <a:gd fmla="*/ 401 w 627" name="T44"/>
                <a:gd fmla="*/ 719 h 747" name="T45"/>
                <a:gd fmla="*/ 112 w 627" name="T46"/>
                <a:gd fmla="*/ 611 h 747" name="T47"/>
                <a:gd fmla="*/ 385 w 627" name="T48"/>
                <a:gd fmla="*/ 653 h 747" name="T49"/>
                <a:gd fmla="*/ 387 w 627" name="T50"/>
                <a:gd fmla="*/ 653 h 747" name="T51"/>
                <a:gd fmla="*/ 395 w 627" name="T52"/>
                <a:gd fmla="*/ 650 h 747" name="T53"/>
                <a:gd fmla="*/ 400 w 627" name="T54"/>
                <a:gd fmla="*/ 640 h 747" name="T55"/>
                <a:gd fmla="*/ 400 w 627" name="T56"/>
                <a:gd fmla="*/ 120 h 747" name="T57"/>
                <a:gd fmla="*/ 395 w 627" name="T58"/>
                <a:gd fmla="*/ 110 h 747" name="T59"/>
                <a:gd fmla="*/ 384 w 627" name="T60"/>
                <a:gd fmla="*/ 107 h 747" name="T61"/>
                <a:gd fmla="*/ 131 w 627" name="T62"/>
                <a:gd fmla="*/ 160 h 747" name="T63"/>
                <a:gd fmla="*/ 120 w 627" name="T64"/>
                <a:gd fmla="*/ 173 h 747" name="T65"/>
                <a:gd fmla="*/ 120 w 627" name="T66"/>
                <a:gd fmla="*/ 538 h 747" name="T67"/>
                <a:gd fmla="*/ 35 w 627" name="T68"/>
                <a:gd fmla="*/ 574 h 747" name="T69"/>
                <a:gd fmla="*/ 28 w 627" name="T70"/>
                <a:gd fmla="*/ 580 h 747" name="T71"/>
                <a:gd fmla="*/ 27 w 627" name="T72"/>
                <a:gd fmla="*/ 579 h 747" name="T73"/>
                <a:gd fmla="*/ 27 w 627" name="T74"/>
                <a:gd fmla="*/ 180 h 747" name="T75"/>
                <a:gd fmla="*/ 401 w 627" name="T76"/>
                <a:gd fmla="*/ 27 h 747" name="T77"/>
                <a:gd fmla="*/ 600 w 627" name="T78"/>
                <a:gd fmla="*/ 89 h 747" name="T79"/>
                <a:gd fmla="*/ 600 w 627" name="T80"/>
                <a:gd fmla="*/ 671 h 74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47" w="627">
                  <a:moveTo>
                    <a:pt x="617" y="66"/>
                  </a:moveTo>
                  <a:lnTo>
                    <a:pt x="404" y="1"/>
                  </a:lnTo>
                  <a:cubicBezTo>
                    <a:pt x="401" y="0"/>
                    <a:pt x="398" y="0"/>
                    <a:pt x="395" y="1"/>
                  </a:cubicBezTo>
                  <a:lnTo>
                    <a:pt x="8" y="158"/>
                  </a:lnTo>
                  <a:cubicBezTo>
                    <a:pt x="3" y="160"/>
                    <a:pt x="0" y="165"/>
                    <a:pt x="0" y="171"/>
                  </a:cubicBezTo>
                  <a:lnTo>
                    <a:pt x="0" y="589"/>
                  </a:lnTo>
                  <a:cubicBezTo>
                    <a:pt x="0" y="594"/>
                    <a:pt x="3" y="599"/>
                    <a:pt x="9" y="601"/>
                  </a:cubicBezTo>
                  <a:lnTo>
                    <a:pt x="395" y="746"/>
                  </a:lnTo>
                  <a:cubicBezTo>
                    <a:pt x="397" y="746"/>
                    <a:pt x="398" y="747"/>
                    <a:pt x="400" y="747"/>
                  </a:cubicBezTo>
                  <a:cubicBezTo>
                    <a:pt x="401" y="747"/>
                    <a:pt x="402" y="747"/>
                    <a:pt x="403" y="746"/>
                  </a:cubicBezTo>
                  <a:lnTo>
                    <a:pt x="617" y="694"/>
                  </a:lnTo>
                  <a:cubicBezTo>
                    <a:pt x="622" y="692"/>
                    <a:pt x="627" y="687"/>
                    <a:pt x="627" y="681"/>
                  </a:cubicBezTo>
                  <a:lnTo>
                    <a:pt x="627" y="79"/>
                  </a:lnTo>
                  <a:cubicBezTo>
                    <a:pt x="627" y="73"/>
                    <a:pt x="623" y="68"/>
                    <a:pt x="617" y="66"/>
                  </a:cubicBezTo>
                  <a:close/>
                  <a:moveTo>
                    <a:pt x="139" y="559"/>
                  </a:moveTo>
                  <a:cubicBezTo>
                    <a:pt x="143" y="557"/>
                    <a:pt x="147" y="552"/>
                    <a:pt x="147" y="547"/>
                  </a:cubicBezTo>
                  <a:lnTo>
                    <a:pt x="147" y="184"/>
                  </a:lnTo>
                  <a:lnTo>
                    <a:pt x="373" y="136"/>
                  </a:lnTo>
                  <a:lnTo>
                    <a:pt x="373" y="624"/>
                  </a:lnTo>
                  <a:lnTo>
                    <a:pt x="88" y="581"/>
                  </a:lnTo>
                  <a:lnTo>
                    <a:pt x="139" y="559"/>
                  </a:lnTo>
                  <a:close/>
                  <a:moveTo>
                    <a:pt x="600" y="671"/>
                  </a:moveTo>
                  <a:lnTo>
                    <a:pt x="401" y="719"/>
                  </a:lnTo>
                  <a:lnTo>
                    <a:pt x="112" y="611"/>
                  </a:lnTo>
                  <a:lnTo>
                    <a:pt x="385" y="653"/>
                  </a:lnTo>
                  <a:cubicBezTo>
                    <a:pt x="385" y="653"/>
                    <a:pt x="386" y="653"/>
                    <a:pt x="387" y="653"/>
                  </a:cubicBezTo>
                  <a:cubicBezTo>
                    <a:pt x="390" y="653"/>
                    <a:pt x="393" y="652"/>
                    <a:pt x="395" y="650"/>
                  </a:cubicBezTo>
                  <a:cubicBezTo>
                    <a:pt x="398" y="648"/>
                    <a:pt x="400" y="644"/>
                    <a:pt x="400" y="640"/>
                  </a:cubicBezTo>
                  <a:lnTo>
                    <a:pt x="400" y="120"/>
                  </a:lnTo>
                  <a:cubicBezTo>
                    <a:pt x="400" y="116"/>
                    <a:pt x="398" y="112"/>
                    <a:pt x="395" y="110"/>
                  </a:cubicBezTo>
                  <a:cubicBezTo>
                    <a:pt x="392" y="107"/>
                    <a:pt x="388" y="106"/>
                    <a:pt x="384" y="107"/>
                  </a:cubicBezTo>
                  <a:lnTo>
                    <a:pt x="131" y="160"/>
                  </a:lnTo>
                  <a:cubicBezTo>
                    <a:pt x="124" y="162"/>
                    <a:pt x="120" y="167"/>
                    <a:pt x="120" y="173"/>
                  </a:cubicBezTo>
                  <a:lnTo>
                    <a:pt x="120" y="538"/>
                  </a:lnTo>
                  <a:lnTo>
                    <a:pt x="35" y="574"/>
                  </a:lnTo>
                  <a:cubicBezTo>
                    <a:pt x="32" y="576"/>
                    <a:pt x="30" y="578"/>
                    <a:pt x="28" y="580"/>
                  </a:cubicBezTo>
                  <a:lnTo>
                    <a:pt x="27" y="579"/>
                  </a:lnTo>
                  <a:lnTo>
                    <a:pt x="27" y="180"/>
                  </a:lnTo>
                  <a:lnTo>
                    <a:pt x="401" y="27"/>
                  </a:lnTo>
                  <a:lnTo>
                    <a:pt x="600" y="89"/>
                  </a:lnTo>
                  <a:lnTo>
                    <a:pt x="600" y="67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E2CACEBF-3FD5-45FF-8E1D-87D9A34EAF8A}"/>
                </a:ext>
              </a:extLst>
            </p:cNvPr>
            <p:cNvSpPr/>
            <p:nvPr/>
          </p:nvSpPr>
          <p:spPr>
            <a:xfrm rot="19800000">
              <a:off x="2486293" y="2982094"/>
              <a:ext cx="623854" cy="537806"/>
            </a:xfrm>
            <a:prstGeom prst="triangle">
              <a:avLst/>
            </a:prstGeom>
            <a:noFill/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53DDAD7-39A7-4DE8-8C88-C9A49F16338E}"/>
              </a:ext>
            </a:extLst>
          </p:cNvPr>
          <p:cNvGrpSpPr/>
          <p:nvPr/>
        </p:nvGrpSpPr>
        <p:grpSpPr>
          <a:xfrm>
            <a:off x="5977247" y="2917361"/>
            <a:ext cx="739558" cy="637550"/>
            <a:chOff x="5977247" y="2917361"/>
            <a:chExt cx="739558" cy="637550"/>
          </a:xfrm>
        </p:grpSpPr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1A6F132C-A2FB-4024-B03A-365D9A2B8F2E}"/>
                </a:ext>
              </a:extLst>
            </p:cNvPr>
            <p:cNvSpPr/>
            <p:nvPr/>
          </p:nvSpPr>
          <p:spPr>
            <a:xfrm flipH="1" rot="1800000">
              <a:off x="5977247" y="2917361"/>
              <a:ext cx="739558" cy="637550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5FE25F7-2372-458A-A5F1-212FEB127B3A}"/>
                </a:ext>
              </a:extLst>
            </p:cNvPr>
            <p:cNvGrpSpPr/>
            <p:nvPr/>
          </p:nvGrpSpPr>
          <p:grpSpPr>
            <a:xfrm>
              <a:off x="6024961" y="2982094"/>
              <a:ext cx="623854" cy="537806"/>
              <a:chOff x="6024961" y="2982094"/>
              <a:chExt cx="623854" cy="537806"/>
            </a:xfrm>
          </p:grpSpPr>
          <p:sp>
            <p:nvSpPr>
              <p:cNvPr id="51" name="analysis_249326">
                <a:extLst>
                  <a:ext uri="{FF2B5EF4-FFF2-40B4-BE49-F238E27FC236}">
                    <a16:creationId xmlns:a16="http://schemas.microsoft.com/office/drawing/2014/main" id="{56401BF3-0F42-4685-A5AB-02094DDCFE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rot="1800000">
                <a:off x="6202570" y="3227986"/>
                <a:ext cx="198311" cy="173225"/>
              </a:xfrm>
              <a:custGeom>
                <a:gdLst>
                  <a:gd fmla="*/ 17800 w 606368" name="connsiteX0"/>
                  <a:gd fmla="*/ 434840 h 529664" name="connsiteY0"/>
                  <a:gd fmla="*/ 17800 w 606368" name="connsiteX1"/>
                  <a:gd fmla="*/ 473321 h 529664" name="connsiteY1"/>
                  <a:gd fmla="*/ 56338 w 606368" name="connsiteX2"/>
                  <a:gd fmla="*/ 511890 h 529664" name="connsiteY2"/>
                  <a:gd fmla="*/ 414036 w 606368" name="connsiteX3"/>
                  <a:gd fmla="*/ 511890 h 529664" name="connsiteY3"/>
                  <a:gd fmla="*/ 398727 w 606368" name="connsiteX4"/>
                  <a:gd fmla="*/ 473321 h 529664" name="connsiteY4"/>
                  <a:gd fmla="*/ 398727 w 606368" name="connsiteX5"/>
                  <a:gd fmla="*/ 434840 h 529664" name="connsiteY5"/>
                  <a:gd fmla="*/ 103865 w 606368" name="connsiteX6"/>
                  <a:gd fmla="*/ 434840 h 529664" name="connsiteY6"/>
                  <a:gd fmla="*/ 103776 w 606368" name="connsiteX7"/>
                  <a:gd fmla="*/ 434840 h 529664" name="connsiteY7"/>
                  <a:gd fmla="*/ 227230 w 606368" name="connsiteX8"/>
                  <a:gd fmla="*/ 369692 h 529664" name="connsiteY8"/>
                  <a:gd fmla="*/ 407646 w 606368" name="connsiteX9"/>
                  <a:gd fmla="*/ 369692 h 529664" name="connsiteY9"/>
                  <a:gd fmla="*/ 416547 w 606368" name="connsiteX10"/>
                  <a:gd fmla="*/ 378583 h 529664" name="connsiteY10"/>
                  <a:gd fmla="*/ 407646 w 606368" name="connsiteX11"/>
                  <a:gd fmla="*/ 387474 h 529664" name="connsiteY11"/>
                  <a:gd fmla="*/ 227230 w 606368" name="connsiteX12"/>
                  <a:gd fmla="*/ 387474 h 529664" name="connsiteY12"/>
                  <a:gd fmla="*/ 218329 w 606368" name="connsiteX13"/>
                  <a:gd fmla="*/ 378583 h 529664" name="connsiteY13"/>
                  <a:gd fmla="*/ 227230 w 606368" name="connsiteX14"/>
                  <a:gd fmla="*/ 369692 h 529664" name="connsiteY14"/>
                  <a:gd fmla="*/ 170280 w 606368" name="connsiteX15"/>
                  <a:gd fmla="*/ 369692 h 529664" name="connsiteY15"/>
                  <a:gd fmla="*/ 189321 w 606368" name="connsiteX16"/>
                  <a:gd fmla="*/ 369692 h 529664" name="connsiteY16"/>
                  <a:gd fmla="*/ 198218 w 606368" name="connsiteX17"/>
                  <a:gd fmla="*/ 378583 h 529664" name="connsiteY17"/>
                  <a:gd fmla="*/ 189321 w 606368" name="connsiteX18"/>
                  <a:gd fmla="*/ 387474 h 529664" name="connsiteY18"/>
                  <a:gd fmla="*/ 170280 w 606368" name="connsiteX19"/>
                  <a:gd fmla="*/ 387474 h 529664" name="connsiteY19"/>
                  <a:gd fmla="*/ 161383 w 606368" name="connsiteX20"/>
                  <a:gd fmla="*/ 378583 h 529664" name="connsiteY20"/>
                  <a:gd fmla="*/ 170280 w 606368" name="connsiteX21"/>
                  <a:gd fmla="*/ 369692 h 529664" name="connsiteY21"/>
                  <a:gd fmla="*/ 227228 w 606368" name="connsiteX22"/>
                  <a:gd fmla="*/ 322272 h 529664" name="connsiteY22"/>
                  <a:gd fmla="*/ 436086 w 606368" name="connsiteX23"/>
                  <a:gd fmla="*/ 322272 h 529664" name="connsiteY23"/>
                  <a:gd fmla="*/ 444985 w 606368" name="connsiteX24"/>
                  <a:gd fmla="*/ 331128 h 529664" name="connsiteY24"/>
                  <a:gd fmla="*/ 436086 w 606368" name="connsiteX25"/>
                  <a:gd fmla="*/ 339984 h 529664" name="connsiteY25"/>
                  <a:gd fmla="*/ 227228 w 606368" name="connsiteX26"/>
                  <a:gd fmla="*/ 339984 h 529664" name="connsiteY26"/>
                  <a:gd fmla="*/ 218329 w 606368" name="connsiteX27"/>
                  <a:gd fmla="*/ 331128 h 529664" name="connsiteY27"/>
                  <a:gd fmla="*/ 227228 w 606368" name="connsiteX28"/>
                  <a:gd fmla="*/ 322272 h 529664" name="connsiteY28"/>
                  <a:gd fmla="*/ 170280 w 606368" name="connsiteX29"/>
                  <a:gd fmla="*/ 322272 h 529664" name="connsiteY29"/>
                  <a:gd fmla="*/ 189321 w 606368" name="connsiteX30"/>
                  <a:gd fmla="*/ 322272 h 529664" name="connsiteY30"/>
                  <a:gd fmla="*/ 198218 w 606368" name="connsiteX31"/>
                  <a:gd fmla="*/ 331128 h 529664" name="connsiteY31"/>
                  <a:gd fmla="*/ 189321 w 606368" name="connsiteX32"/>
                  <a:gd fmla="*/ 339984 h 529664" name="connsiteY32"/>
                  <a:gd fmla="*/ 170280 w 606368" name="connsiteX33"/>
                  <a:gd fmla="*/ 339984 h 529664" name="connsiteY33"/>
                  <a:gd fmla="*/ 161383 w 606368" name="connsiteX34"/>
                  <a:gd fmla="*/ 331128 h 529664" name="connsiteY34"/>
                  <a:gd fmla="*/ 170280 w 606368" name="connsiteX35"/>
                  <a:gd fmla="*/ 322272 h 529664" name="connsiteY35"/>
                  <a:gd fmla="*/ 227228 w 606368" name="connsiteX36"/>
                  <a:gd fmla="*/ 274852 h 529664" name="connsiteY36"/>
                  <a:gd fmla="*/ 379140 w 606368" name="connsiteX37"/>
                  <a:gd fmla="*/ 274852 h 529664" name="connsiteY37"/>
                  <a:gd fmla="*/ 388039 w 606368" name="connsiteX38"/>
                  <a:gd fmla="*/ 283743 h 529664" name="connsiteY38"/>
                  <a:gd fmla="*/ 379140 w 606368" name="connsiteX39"/>
                  <a:gd fmla="*/ 292634 h 529664" name="connsiteY39"/>
                  <a:gd fmla="*/ 227228 w 606368" name="connsiteX40"/>
                  <a:gd fmla="*/ 292634 h 529664" name="connsiteY40"/>
                  <a:gd fmla="*/ 218329 w 606368" name="connsiteX41"/>
                  <a:gd fmla="*/ 283743 h 529664" name="connsiteY41"/>
                  <a:gd fmla="*/ 227228 w 606368" name="connsiteX42"/>
                  <a:gd fmla="*/ 274852 h 529664" name="connsiteY42"/>
                  <a:gd fmla="*/ 170280 w 606368" name="connsiteX43"/>
                  <a:gd fmla="*/ 274852 h 529664" name="connsiteY43"/>
                  <a:gd fmla="*/ 189321 w 606368" name="connsiteX44"/>
                  <a:gd fmla="*/ 274852 h 529664" name="connsiteY44"/>
                  <a:gd fmla="*/ 198218 w 606368" name="connsiteX45"/>
                  <a:gd fmla="*/ 283743 h 529664" name="connsiteY45"/>
                  <a:gd fmla="*/ 189321 w 606368" name="connsiteX46"/>
                  <a:gd fmla="*/ 292634 h 529664" name="connsiteY46"/>
                  <a:gd fmla="*/ 170280 w 606368" name="connsiteX47"/>
                  <a:gd fmla="*/ 292634 h 529664" name="connsiteY47"/>
                  <a:gd fmla="*/ 161383 w 606368" name="connsiteX48"/>
                  <a:gd fmla="*/ 283743 h 529664" name="connsiteY48"/>
                  <a:gd fmla="*/ 170280 w 606368" name="connsiteX49"/>
                  <a:gd fmla="*/ 274852 h 529664" name="connsiteY49"/>
                  <a:gd fmla="*/ 227230 w 606368" name="connsiteX50"/>
                  <a:gd fmla="*/ 227503 h 529664" name="connsiteY50"/>
                  <a:gd fmla="*/ 417172 w 606368" name="connsiteX51"/>
                  <a:gd fmla="*/ 227503 h 529664" name="connsiteY51"/>
                  <a:gd fmla="*/ 426073 w 606368" name="connsiteX52"/>
                  <a:gd fmla="*/ 236394 h 529664" name="connsiteY52"/>
                  <a:gd fmla="*/ 417172 w 606368" name="connsiteX53"/>
                  <a:gd fmla="*/ 245285 h 529664" name="connsiteY53"/>
                  <a:gd fmla="*/ 227230 w 606368" name="connsiteX54"/>
                  <a:gd fmla="*/ 245285 h 529664" name="connsiteY54"/>
                  <a:gd fmla="*/ 218329 w 606368" name="connsiteX55"/>
                  <a:gd fmla="*/ 236394 h 529664" name="connsiteY55"/>
                  <a:gd fmla="*/ 227230 w 606368" name="connsiteX56"/>
                  <a:gd fmla="*/ 227503 h 529664" name="connsiteY56"/>
                  <a:gd fmla="*/ 170280 w 606368" name="connsiteX57"/>
                  <a:gd fmla="*/ 227503 h 529664" name="connsiteY57"/>
                  <a:gd fmla="*/ 189321 w 606368" name="connsiteX58"/>
                  <a:gd fmla="*/ 227503 h 529664" name="connsiteY58"/>
                  <a:gd fmla="*/ 198218 w 606368" name="connsiteX59"/>
                  <a:gd fmla="*/ 236394 h 529664" name="connsiteY59"/>
                  <a:gd fmla="*/ 189321 w 606368" name="connsiteX60"/>
                  <a:gd fmla="*/ 245285 h 529664" name="connsiteY60"/>
                  <a:gd fmla="*/ 170280 w 606368" name="connsiteX61"/>
                  <a:gd fmla="*/ 245285 h 529664" name="connsiteY61"/>
                  <a:gd fmla="*/ 161383 w 606368" name="connsiteX62"/>
                  <a:gd fmla="*/ 236394 h 529664" name="connsiteY62"/>
                  <a:gd fmla="*/ 170280 w 606368" name="connsiteX63"/>
                  <a:gd fmla="*/ 227503 h 529664" name="connsiteY63"/>
                  <a:gd fmla="*/ 227228 w 606368" name="connsiteX64"/>
                  <a:gd fmla="*/ 180012 h 529664" name="connsiteY64"/>
                  <a:gd fmla="*/ 436086 w 606368" name="connsiteX65"/>
                  <a:gd fmla="*/ 180012 h 529664" name="connsiteY65"/>
                  <a:gd fmla="*/ 444985 w 606368" name="connsiteX66"/>
                  <a:gd fmla="*/ 188903 h 529664" name="connsiteY66"/>
                  <a:gd fmla="*/ 436086 w 606368" name="connsiteX67"/>
                  <a:gd fmla="*/ 197794 h 529664" name="connsiteY67"/>
                  <a:gd fmla="*/ 227228 w 606368" name="connsiteX68"/>
                  <a:gd fmla="*/ 197794 h 529664" name="connsiteY68"/>
                  <a:gd fmla="*/ 218329 w 606368" name="connsiteX69"/>
                  <a:gd fmla="*/ 188903 h 529664" name="connsiteY69"/>
                  <a:gd fmla="*/ 227228 w 606368" name="connsiteX70"/>
                  <a:gd fmla="*/ 180012 h 529664" name="connsiteY70"/>
                  <a:gd fmla="*/ 170280 w 606368" name="connsiteX71"/>
                  <a:gd fmla="*/ 180012 h 529664" name="connsiteY71"/>
                  <a:gd fmla="*/ 189321 w 606368" name="connsiteX72"/>
                  <a:gd fmla="*/ 180012 h 529664" name="connsiteY72"/>
                  <a:gd fmla="*/ 198218 w 606368" name="connsiteX73"/>
                  <a:gd fmla="*/ 188903 h 529664" name="connsiteY73"/>
                  <a:gd fmla="*/ 189321 w 606368" name="connsiteX74"/>
                  <a:gd fmla="*/ 197794 h 529664" name="connsiteY74"/>
                  <a:gd fmla="*/ 170280 w 606368" name="connsiteX75"/>
                  <a:gd fmla="*/ 197794 h 529664" name="connsiteY75"/>
                  <a:gd fmla="*/ 161383 w 606368" name="connsiteX76"/>
                  <a:gd fmla="*/ 188903 h 529664" name="connsiteY76"/>
                  <a:gd fmla="*/ 170280 w 606368" name="connsiteX77"/>
                  <a:gd fmla="*/ 180012 h 529664" name="connsiteY77"/>
                  <a:gd fmla="*/ 227230 w 606368" name="connsiteX78"/>
                  <a:gd fmla="*/ 132663 h 529664" name="connsiteY78"/>
                  <a:gd fmla="*/ 398120 w 606368" name="connsiteX79"/>
                  <a:gd fmla="*/ 132663 h 529664" name="connsiteY79"/>
                  <a:gd fmla="*/ 407021 w 606368" name="connsiteX80"/>
                  <a:gd fmla="*/ 141554 h 529664" name="connsiteY80"/>
                  <a:gd fmla="*/ 398120 w 606368" name="connsiteX81"/>
                  <a:gd fmla="*/ 150445 h 529664" name="connsiteY81"/>
                  <a:gd fmla="*/ 227230 w 606368" name="connsiteX82"/>
                  <a:gd fmla="*/ 150445 h 529664" name="connsiteY82"/>
                  <a:gd fmla="*/ 218329 w 606368" name="connsiteX83"/>
                  <a:gd fmla="*/ 141554 h 529664" name="connsiteY83"/>
                  <a:gd fmla="*/ 227230 w 606368" name="connsiteX84"/>
                  <a:gd fmla="*/ 132663 h 529664" name="connsiteY84"/>
                  <a:gd fmla="*/ 170280 w 606368" name="connsiteX85"/>
                  <a:gd fmla="*/ 132663 h 529664" name="connsiteY85"/>
                  <a:gd fmla="*/ 189321 w 606368" name="connsiteX86"/>
                  <a:gd fmla="*/ 132663 h 529664" name="connsiteY86"/>
                  <a:gd fmla="*/ 198218 w 606368" name="connsiteX87"/>
                  <a:gd fmla="*/ 141554 h 529664" name="connsiteY87"/>
                  <a:gd fmla="*/ 189321 w 606368" name="connsiteX88"/>
                  <a:gd fmla="*/ 150445 h 529664" name="connsiteY88"/>
                  <a:gd fmla="*/ 170280 w 606368" name="connsiteX89"/>
                  <a:gd fmla="*/ 150445 h 529664" name="connsiteY89"/>
                  <a:gd fmla="*/ 161383 w 606368" name="connsiteX90"/>
                  <a:gd fmla="*/ 141554 h 529664" name="connsiteY90"/>
                  <a:gd fmla="*/ 170280 w 606368" name="connsiteX91"/>
                  <a:gd fmla="*/ 132663 h 529664" name="connsiteY91"/>
                  <a:gd fmla="*/ 227228 w 606368" name="connsiteX92"/>
                  <a:gd fmla="*/ 85314 h 529664" name="connsiteY92"/>
                  <a:gd fmla="*/ 436086 w 606368" name="connsiteX93"/>
                  <a:gd fmla="*/ 85314 h 529664" name="connsiteY93"/>
                  <a:gd fmla="*/ 444985 w 606368" name="connsiteX94"/>
                  <a:gd fmla="*/ 94205 h 529664" name="connsiteY94"/>
                  <a:gd fmla="*/ 436086 w 606368" name="connsiteX95"/>
                  <a:gd fmla="*/ 103096 h 529664" name="connsiteY95"/>
                  <a:gd fmla="*/ 227228 w 606368" name="connsiteX96"/>
                  <a:gd fmla="*/ 103096 h 529664" name="connsiteY96"/>
                  <a:gd fmla="*/ 218329 w 606368" name="connsiteX97"/>
                  <a:gd fmla="*/ 94205 h 529664" name="connsiteY97"/>
                  <a:gd fmla="*/ 227228 w 606368" name="connsiteX98"/>
                  <a:gd fmla="*/ 85314 h 529664" name="connsiteY98"/>
                  <a:gd fmla="*/ 170280 w 606368" name="connsiteX99"/>
                  <a:gd fmla="*/ 85314 h 529664" name="connsiteY99"/>
                  <a:gd fmla="*/ 189321 w 606368" name="connsiteX100"/>
                  <a:gd fmla="*/ 85314 h 529664" name="connsiteY100"/>
                  <a:gd fmla="*/ 198218 w 606368" name="connsiteX101"/>
                  <a:gd fmla="*/ 94205 h 529664" name="connsiteY101"/>
                  <a:gd fmla="*/ 189321 w 606368" name="connsiteX102"/>
                  <a:gd fmla="*/ 103096 h 529664" name="connsiteY102"/>
                  <a:gd fmla="*/ 170280 w 606368" name="connsiteX103"/>
                  <a:gd fmla="*/ 103096 h 529664" name="connsiteY103"/>
                  <a:gd fmla="*/ 161383 w 606368" name="connsiteX104"/>
                  <a:gd fmla="*/ 94205 h 529664" name="connsiteY104"/>
                  <a:gd fmla="*/ 170280 w 606368" name="connsiteX105"/>
                  <a:gd fmla="*/ 85314 h 529664" name="connsiteY105"/>
                  <a:gd fmla="*/ 550030 w 606368" name="connsiteX106"/>
                  <a:gd fmla="*/ 17774 h 529664" name="connsiteY106"/>
                  <a:gd fmla="*/ 511492 w 606368" name="connsiteX107"/>
                  <a:gd fmla="*/ 56255 h 529664" name="connsiteY107"/>
                  <a:gd fmla="*/ 511492 w 606368" name="connsiteX108"/>
                  <a:gd fmla="*/ 94735 h 529664" name="connsiteY108"/>
                  <a:gd fmla="*/ 588568 w 606368" name="connsiteX109"/>
                  <a:gd fmla="*/ 94735 h 529664" name="connsiteY109"/>
                  <a:gd fmla="*/ 588568 w 606368" name="connsiteX110"/>
                  <a:gd fmla="*/ 56255 h 529664" name="connsiteY110"/>
                  <a:gd fmla="*/ 550030 w 606368" name="connsiteX111"/>
                  <a:gd fmla="*/ 17774 h 529664" name="connsiteY111"/>
                  <a:gd fmla="*/ 151303 w 606368" name="connsiteX112"/>
                  <a:gd fmla="*/ 17774 h 529664" name="connsiteY112"/>
                  <a:gd fmla="*/ 112765 w 606368" name="connsiteX113"/>
                  <a:gd fmla="*/ 56255 h 529664" name="connsiteY113"/>
                  <a:gd fmla="*/ 112765 w 606368" name="connsiteX114"/>
                  <a:gd fmla="*/ 103622 h 529664" name="connsiteY114"/>
                  <a:gd fmla="*/ 112765 w 606368" name="connsiteX115"/>
                  <a:gd fmla="*/ 417066 h 529664" name="connsiteY115"/>
                  <a:gd fmla="*/ 407627 w 606368" name="connsiteX116"/>
                  <a:gd fmla="*/ 417066 h 529664" name="connsiteY116"/>
                  <a:gd fmla="*/ 416528 w 606368" name="connsiteX117"/>
                  <a:gd fmla="*/ 425953 h 529664" name="connsiteY117"/>
                  <a:gd fmla="*/ 416528 w 606368" name="connsiteX118"/>
                  <a:gd fmla="*/ 473321 h 529664" name="connsiteY118"/>
                  <a:gd fmla="*/ 455065 w 606368" name="connsiteX119"/>
                  <a:gd fmla="*/ 511890 h 529664" name="connsiteY119"/>
                  <a:gd fmla="*/ 493692 w 606368" name="connsiteX120"/>
                  <a:gd fmla="*/ 473321 h 529664" name="connsiteY120"/>
                  <a:gd fmla="*/ 493692 w 606368" name="connsiteX121"/>
                  <a:gd fmla="*/ 103622 h 529664" name="connsiteY121"/>
                  <a:gd fmla="*/ 493692 w 606368" name="connsiteX122"/>
                  <a:gd fmla="*/ 56255 h 529664" name="connsiteY122"/>
                  <a:gd fmla="*/ 509000 w 606368" name="connsiteX123"/>
                  <a:gd fmla="*/ 17774 h 529664" name="connsiteY123"/>
                  <a:gd fmla="*/ 151303 w 606368" name="connsiteX124"/>
                  <a:gd fmla="*/ 0 h 529664" name="connsiteY124"/>
                  <a:gd fmla="*/ 550030 w 606368" name="connsiteX125"/>
                  <a:gd fmla="*/ 0 h 529664" name="connsiteY125"/>
                  <a:gd fmla="*/ 606368 w 606368" name="connsiteX126"/>
                  <a:gd fmla="*/ 56255 h 529664" name="connsiteY126"/>
                  <a:gd fmla="*/ 606368 w 606368" name="connsiteX127"/>
                  <a:gd fmla="*/ 103622 h 529664" name="connsiteY127"/>
                  <a:gd fmla="*/ 597468 w 606368" name="connsiteX128"/>
                  <a:gd fmla="*/ 112509 h 529664" name="connsiteY128"/>
                  <a:gd fmla="*/ 511492 w 606368" name="connsiteX129"/>
                  <a:gd fmla="*/ 112509 h 529664" name="connsiteY129"/>
                  <a:gd fmla="*/ 511492 w 606368" name="connsiteX130"/>
                  <a:gd fmla="*/ 473321 h 529664" name="connsiteY130"/>
                  <a:gd fmla="*/ 455065 w 606368" name="connsiteX131"/>
                  <a:gd fmla="*/ 529664 h 529664" name="connsiteY131"/>
                  <a:gd fmla="*/ 56338 w 606368" name="connsiteX132"/>
                  <a:gd fmla="*/ 529664 h 529664" name="connsiteY132"/>
                  <a:gd fmla="*/ 0 w 606368" name="connsiteX133"/>
                  <a:gd fmla="*/ 473321 h 529664" name="connsiteY133"/>
                  <a:gd fmla="*/ 0 w 606368" name="connsiteX134"/>
                  <a:gd fmla="*/ 425953 h 529664" name="connsiteY134"/>
                  <a:gd fmla="*/ 8900 w 606368" name="connsiteX135"/>
                  <a:gd fmla="*/ 417066 h 529664" name="connsiteY135"/>
                  <a:gd fmla="*/ 94965 w 606368" name="connsiteX136"/>
                  <a:gd fmla="*/ 417066 h 529664" name="connsiteY136"/>
                  <a:gd fmla="*/ 94965 w 606368" name="connsiteX137"/>
                  <a:gd fmla="*/ 103622 h 529664" name="connsiteY137"/>
                  <a:gd fmla="*/ 94965 w 606368" name="connsiteX138"/>
                  <a:gd fmla="*/ 56255 h 529664" name="connsiteY138"/>
                  <a:gd fmla="*/ 151303 w 606368" name="connsiteX139"/>
                  <a:gd fmla="*/ 0 h 529664" name="connsiteY1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b="b" l="l" r="r" t="t"/>
                <a:pathLst>
                  <a:path h="529664" w="606368">
                    <a:moveTo>
                      <a:pt x="17800" y="434840"/>
                    </a:moveTo>
                    <a:lnTo>
                      <a:pt x="17800" y="473321"/>
                    </a:lnTo>
                    <a:cubicBezTo>
                      <a:pt x="17800" y="494560"/>
                      <a:pt x="35067" y="511890"/>
                      <a:pt x="56338" y="511890"/>
                    </a:cubicBezTo>
                    <a:lnTo>
                      <a:pt x="414036" y="511890"/>
                    </a:lnTo>
                    <a:cubicBezTo>
                      <a:pt x="404512" y="501759"/>
                      <a:pt x="398727" y="488251"/>
                      <a:pt x="398727" y="473321"/>
                    </a:cubicBezTo>
                    <a:lnTo>
                      <a:pt x="398727" y="434840"/>
                    </a:lnTo>
                    <a:lnTo>
                      <a:pt x="103865" y="434840"/>
                    </a:lnTo>
                    <a:cubicBezTo>
                      <a:pt x="103776" y="434840"/>
                      <a:pt x="103776" y="434840"/>
                      <a:pt x="103776" y="434840"/>
                    </a:cubicBezTo>
                    <a:close/>
                    <a:moveTo>
                      <a:pt x="227230" y="369692"/>
                    </a:moveTo>
                    <a:lnTo>
                      <a:pt x="407646" y="369692"/>
                    </a:lnTo>
                    <a:cubicBezTo>
                      <a:pt x="412542" y="369692"/>
                      <a:pt x="416547" y="373604"/>
                      <a:pt x="416547" y="378583"/>
                    </a:cubicBezTo>
                    <a:cubicBezTo>
                      <a:pt x="416547" y="383473"/>
                      <a:pt x="412542" y="387474"/>
                      <a:pt x="407646" y="387474"/>
                    </a:cubicBezTo>
                    <a:lnTo>
                      <a:pt x="227230" y="387474"/>
                    </a:lnTo>
                    <a:cubicBezTo>
                      <a:pt x="222334" y="387474"/>
                      <a:pt x="218329" y="383473"/>
                      <a:pt x="218329" y="378583"/>
                    </a:cubicBezTo>
                    <a:cubicBezTo>
                      <a:pt x="218329" y="373604"/>
                      <a:pt x="222334" y="369692"/>
                      <a:pt x="227230" y="369692"/>
                    </a:cubicBezTo>
                    <a:close/>
                    <a:moveTo>
                      <a:pt x="170280" y="369692"/>
                    </a:moveTo>
                    <a:lnTo>
                      <a:pt x="189321" y="369692"/>
                    </a:lnTo>
                    <a:cubicBezTo>
                      <a:pt x="194214" y="369692"/>
                      <a:pt x="198218" y="373604"/>
                      <a:pt x="198218" y="378583"/>
                    </a:cubicBezTo>
                    <a:cubicBezTo>
                      <a:pt x="198218" y="383473"/>
                      <a:pt x="194214" y="387474"/>
                      <a:pt x="189321" y="387474"/>
                    </a:cubicBezTo>
                    <a:lnTo>
                      <a:pt x="170280" y="387474"/>
                    </a:lnTo>
                    <a:cubicBezTo>
                      <a:pt x="165387" y="387474"/>
                      <a:pt x="161383" y="383473"/>
                      <a:pt x="161383" y="378583"/>
                    </a:cubicBezTo>
                    <a:cubicBezTo>
                      <a:pt x="161383" y="373604"/>
                      <a:pt x="165387" y="369692"/>
                      <a:pt x="170280" y="369692"/>
                    </a:cubicBezTo>
                    <a:close/>
                    <a:moveTo>
                      <a:pt x="227228" y="322272"/>
                    </a:moveTo>
                    <a:lnTo>
                      <a:pt x="436086" y="322272"/>
                    </a:lnTo>
                    <a:cubicBezTo>
                      <a:pt x="440980" y="322272"/>
                      <a:pt x="444985" y="326257"/>
                      <a:pt x="444985" y="331128"/>
                    </a:cubicBezTo>
                    <a:cubicBezTo>
                      <a:pt x="444985" y="336087"/>
                      <a:pt x="440980" y="339984"/>
                      <a:pt x="436086" y="339984"/>
                    </a:cubicBezTo>
                    <a:lnTo>
                      <a:pt x="227228" y="339984"/>
                    </a:lnTo>
                    <a:cubicBezTo>
                      <a:pt x="222334" y="339984"/>
                      <a:pt x="218329" y="336087"/>
                      <a:pt x="218329" y="331128"/>
                    </a:cubicBezTo>
                    <a:cubicBezTo>
                      <a:pt x="218329" y="326257"/>
                      <a:pt x="222334" y="322272"/>
                      <a:pt x="227228" y="322272"/>
                    </a:cubicBezTo>
                    <a:close/>
                    <a:moveTo>
                      <a:pt x="170280" y="322272"/>
                    </a:moveTo>
                    <a:lnTo>
                      <a:pt x="189321" y="322272"/>
                    </a:lnTo>
                    <a:cubicBezTo>
                      <a:pt x="194214" y="322272"/>
                      <a:pt x="198218" y="326257"/>
                      <a:pt x="198218" y="331128"/>
                    </a:cubicBezTo>
                    <a:cubicBezTo>
                      <a:pt x="198218" y="336087"/>
                      <a:pt x="194214" y="339984"/>
                      <a:pt x="189321" y="339984"/>
                    </a:cubicBezTo>
                    <a:lnTo>
                      <a:pt x="170280" y="339984"/>
                    </a:lnTo>
                    <a:cubicBezTo>
                      <a:pt x="165387" y="339984"/>
                      <a:pt x="161383" y="336087"/>
                      <a:pt x="161383" y="331128"/>
                    </a:cubicBezTo>
                    <a:cubicBezTo>
                      <a:pt x="161383" y="326257"/>
                      <a:pt x="165387" y="322272"/>
                      <a:pt x="170280" y="322272"/>
                    </a:cubicBezTo>
                    <a:close/>
                    <a:moveTo>
                      <a:pt x="227228" y="274852"/>
                    </a:moveTo>
                    <a:lnTo>
                      <a:pt x="379140" y="274852"/>
                    </a:lnTo>
                    <a:cubicBezTo>
                      <a:pt x="384034" y="274852"/>
                      <a:pt x="388039" y="278853"/>
                      <a:pt x="388039" y="283743"/>
                    </a:cubicBezTo>
                    <a:cubicBezTo>
                      <a:pt x="388039" y="288633"/>
                      <a:pt x="384034" y="292634"/>
                      <a:pt x="379140" y="292634"/>
                    </a:cubicBezTo>
                    <a:lnTo>
                      <a:pt x="227228" y="292634"/>
                    </a:lnTo>
                    <a:cubicBezTo>
                      <a:pt x="222334" y="292634"/>
                      <a:pt x="218329" y="288633"/>
                      <a:pt x="218329" y="283743"/>
                    </a:cubicBezTo>
                    <a:cubicBezTo>
                      <a:pt x="218329" y="278853"/>
                      <a:pt x="222334" y="274852"/>
                      <a:pt x="227228" y="274852"/>
                    </a:cubicBezTo>
                    <a:close/>
                    <a:moveTo>
                      <a:pt x="170280" y="274852"/>
                    </a:moveTo>
                    <a:lnTo>
                      <a:pt x="189321" y="274852"/>
                    </a:lnTo>
                    <a:cubicBezTo>
                      <a:pt x="194214" y="274852"/>
                      <a:pt x="198218" y="278853"/>
                      <a:pt x="198218" y="283743"/>
                    </a:cubicBezTo>
                    <a:cubicBezTo>
                      <a:pt x="198218" y="288633"/>
                      <a:pt x="194214" y="292634"/>
                      <a:pt x="189321" y="292634"/>
                    </a:cubicBezTo>
                    <a:lnTo>
                      <a:pt x="170280" y="292634"/>
                    </a:lnTo>
                    <a:cubicBezTo>
                      <a:pt x="165387" y="292634"/>
                      <a:pt x="161383" y="288633"/>
                      <a:pt x="161383" y="283743"/>
                    </a:cubicBezTo>
                    <a:cubicBezTo>
                      <a:pt x="161383" y="278853"/>
                      <a:pt x="165387" y="274852"/>
                      <a:pt x="170280" y="274852"/>
                    </a:cubicBezTo>
                    <a:close/>
                    <a:moveTo>
                      <a:pt x="227230" y="227503"/>
                    </a:moveTo>
                    <a:lnTo>
                      <a:pt x="417172" y="227503"/>
                    </a:lnTo>
                    <a:cubicBezTo>
                      <a:pt x="422068" y="227503"/>
                      <a:pt x="426073" y="231415"/>
                      <a:pt x="426073" y="236394"/>
                    </a:cubicBezTo>
                    <a:cubicBezTo>
                      <a:pt x="426073" y="241284"/>
                      <a:pt x="422068" y="245285"/>
                      <a:pt x="417172" y="245285"/>
                    </a:cubicBezTo>
                    <a:lnTo>
                      <a:pt x="227230" y="245285"/>
                    </a:lnTo>
                    <a:cubicBezTo>
                      <a:pt x="222334" y="245285"/>
                      <a:pt x="218329" y="241284"/>
                      <a:pt x="218329" y="236394"/>
                    </a:cubicBezTo>
                    <a:cubicBezTo>
                      <a:pt x="218329" y="231415"/>
                      <a:pt x="222334" y="227503"/>
                      <a:pt x="227230" y="227503"/>
                    </a:cubicBezTo>
                    <a:close/>
                    <a:moveTo>
                      <a:pt x="170280" y="227503"/>
                    </a:moveTo>
                    <a:lnTo>
                      <a:pt x="189321" y="227503"/>
                    </a:lnTo>
                    <a:cubicBezTo>
                      <a:pt x="194214" y="227503"/>
                      <a:pt x="198218" y="231415"/>
                      <a:pt x="198218" y="236394"/>
                    </a:cubicBezTo>
                    <a:cubicBezTo>
                      <a:pt x="198218" y="241284"/>
                      <a:pt x="194214" y="245285"/>
                      <a:pt x="189321" y="245285"/>
                    </a:cubicBezTo>
                    <a:lnTo>
                      <a:pt x="170280" y="245285"/>
                    </a:lnTo>
                    <a:cubicBezTo>
                      <a:pt x="165387" y="245285"/>
                      <a:pt x="161383" y="241284"/>
                      <a:pt x="161383" y="236394"/>
                    </a:cubicBezTo>
                    <a:cubicBezTo>
                      <a:pt x="161383" y="231415"/>
                      <a:pt x="165387" y="227503"/>
                      <a:pt x="170280" y="227503"/>
                    </a:cubicBezTo>
                    <a:close/>
                    <a:moveTo>
                      <a:pt x="227228" y="180012"/>
                    </a:moveTo>
                    <a:lnTo>
                      <a:pt x="436086" y="180012"/>
                    </a:lnTo>
                    <a:cubicBezTo>
                      <a:pt x="440980" y="180012"/>
                      <a:pt x="444985" y="184013"/>
                      <a:pt x="444985" y="188903"/>
                    </a:cubicBezTo>
                    <a:cubicBezTo>
                      <a:pt x="444985" y="193882"/>
                      <a:pt x="440980" y="197794"/>
                      <a:pt x="436086" y="197794"/>
                    </a:cubicBezTo>
                    <a:lnTo>
                      <a:pt x="227228" y="197794"/>
                    </a:lnTo>
                    <a:cubicBezTo>
                      <a:pt x="222334" y="197794"/>
                      <a:pt x="218329" y="193882"/>
                      <a:pt x="218329" y="188903"/>
                    </a:cubicBezTo>
                    <a:cubicBezTo>
                      <a:pt x="218329" y="184013"/>
                      <a:pt x="222334" y="180012"/>
                      <a:pt x="227228" y="180012"/>
                    </a:cubicBezTo>
                    <a:close/>
                    <a:moveTo>
                      <a:pt x="170280" y="180012"/>
                    </a:moveTo>
                    <a:lnTo>
                      <a:pt x="189321" y="180012"/>
                    </a:lnTo>
                    <a:cubicBezTo>
                      <a:pt x="194214" y="180012"/>
                      <a:pt x="198218" y="184013"/>
                      <a:pt x="198218" y="188903"/>
                    </a:cubicBezTo>
                    <a:cubicBezTo>
                      <a:pt x="198218" y="193882"/>
                      <a:pt x="194214" y="197794"/>
                      <a:pt x="189321" y="197794"/>
                    </a:cubicBezTo>
                    <a:lnTo>
                      <a:pt x="170280" y="197794"/>
                    </a:lnTo>
                    <a:cubicBezTo>
                      <a:pt x="165387" y="197794"/>
                      <a:pt x="161383" y="193882"/>
                      <a:pt x="161383" y="188903"/>
                    </a:cubicBezTo>
                    <a:cubicBezTo>
                      <a:pt x="161383" y="184013"/>
                      <a:pt x="165387" y="180012"/>
                      <a:pt x="170280" y="180012"/>
                    </a:cubicBezTo>
                    <a:close/>
                    <a:moveTo>
                      <a:pt x="227230" y="132663"/>
                    </a:moveTo>
                    <a:lnTo>
                      <a:pt x="398120" y="132663"/>
                    </a:lnTo>
                    <a:cubicBezTo>
                      <a:pt x="403105" y="132663"/>
                      <a:pt x="407021" y="136664"/>
                      <a:pt x="407021" y="141554"/>
                    </a:cubicBezTo>
                    <a:cubicBezTo>
                      <a:pt x="407021" y="146444"/>
                      <a:pt x="403105" y="150445"/>
                      <a:pt x="398120" y="150445"/>
                    </a:cubicBezTo>
                    <a:lnTo>
                      <a:pt x="227230" y="150445"/>
                    </a:lnTo>
                    <a:cubicBezTo>
                      <a:pt x="222334" y="150445"/>
                      <a:pt x="218329" y="146444"/>
                      <a:pt x="218329" y="141554"/>
                    </a:cubicBezTo>
                    <a:cubicBezTo>
                      <a:pt x="218329" y="136664"/>
                      <a:pt x="222334" y="132663"/>
                      <a:pt x="227230" y="132663"/>
                    </a:cubicBezTo>
                    <a:close/>
                    <a:moveTo>
                      <a:pt x="170280" y="132663"/>
                    </a:moveTo>
                    <a:lnTo>
                      <a:pt x="189321" y="132663"/>
                    </a:lnTo>
                    <a:cubicBezTo>
                      <a:pt x="194214" y="132663"/>
                      <a:pt x="198218" y="136664"/>
                      <a:pt x="198218" y="141554"/>
                    </a:cubicBezTo>
                    <a:cubicBezTo>
                      <a:pt x="198218" y="146444"/>
                      <a:pt x="194214" y="150445"/>
                      <a:pt x="189321" y="150445"/>
                    </a:cubicBezTo>
                    <a:lnTo>
                      <a:pt x="170280" y="150445"/>
                    </a:lnTo>
                    <a:cubicBezTo>
                      <a:pt x="165387" y="150445"/>
                      <a:pt x="161383" y="146444"/>
                      <a:pt x="161383" y="141554"/>
                    </a:cubicBezTo>
                    <a:cubicBezTo>
                      <a:pt x="161383" y="136664"/>
                      <a:pt x="165387" y="132663"/>
                      <a:pt x="170280" y="132663"/>
                    </a:cubicBezTo>
                    <a:close/>
                    <a:moveTo>
                      <a:pt x="227228" y="85314"/>
                    </a:moveTo>
                    <a:lnTo>
                      <a:pt x="436086" y="85314"/>
                    </a:lnTo>
                    <a:cubicBezTo>
                      <a:pt x="440980" y="85314"/>
                      <a:pt x="444985" y="89226"/>
                      <a:pt x="444985" y="94205"/>
                    </a:cubicBezTo>
                    <a:cubicBezTo>
                      <a:pt x="444985" y="99095"/>
                      <a:pt x="440980" y="103096"/>
                      <a:pt x="436086" y="103096"/>
                    </a:cubicBezTo>
                    <a:lnTo>
                      <a:pt x="227228" y="103096"/>
                    </a:lnTo>
                    <a:cubicBezTo>
                      <a:pt x="222334" y="103096"/>
                      <a:pt x="218329" y="99095"/>
                      <a:pt x="218329" y="94205"/>
                    </a:cubicBezTo>
                    <a:cubicBezTo>
                      <a:pt x="218329" y="89226"/>
                      <a:pt x="222334" y="85314"/>
                      <a:pt x="227228" y="85314"/>
                    </a:cubicBezTo>
                    <a:close/>
                    <a:moveTo>
                      <a:pt x="170280" y="85314"/>
                    </a:moveTo>
                    <a:lnTo>
                      <a:pt x="189321" y="85314"/>
                    </a:lnTo>
                    <a:cubicBezTo>
                      <a:pt x="194214" y="85314"/>
                      <a:pt x="198218" y="89226"/>
                      <a:pt x="198218" y="94205"/>
                    </a:cubicBezTo>
                    <a:cubicBezTo>
                      <a:pt x="198218" y="99095"/>
                      <a:pt x="194214" y="103096"/>
                      <a:pt x="189321" y="103096"/>
                    </a:cubicBezTo>
                    <a:lnTo>
                      <a:pt x="170280" y="103096"/>
                    </a:lnTo>
                    <a:cubicBezTo>
                      <a:pt x="165387" y="103096"/>
                      <a:pt x="161383" y="99095"/>
                      <a:pt x="161383" y="94205"/>
                    </a:cubicBezTo>
                    <a:cubicBezTo>
                      <a:pt x="161383" y="89226"/>
                      <a:pt x="165387" y="85314"/>
                      <a:pt x="170280" y="85314"/>
                    </a:cubicBezTo>
                    <a:close/>
                    <a:moveTo>
                      <a:pt x="550030" y="17774"/>
                    </a:moveTo>
                    <a:cubicBezTo>
                      <a:pt x="528759" y="17774"/>
                      <a:pt x="511492" y="35015"/>
                      <a:pt x="511492" y="56255"/>
                    </a:cubicBezTo>
                    <a:lnTo>
                      <a:pt x="511492" y="94735"/>
                    </a:lnTo>
                    <a:lnTo>
                      <a:pt x="588568" y="94735"/>
                    </a:lnTo>
                    <a:lnTo>
                      <a:pt x="588568" y="56255"/>
                    </a:lnTo>
                    <a:cubicBezTo>
                      <a:pt x="588568" y="35015"/>
                      <a:pt x="571301" y="17774"/>
                      <a:pt x="550030" y="17774"/>
                    </a:cubicBezTo>
                    <a:close/>
                    <a:moveTo>
                      <a:pt x="151303" y="17774"/>
                    </a:moveTo>
                    <a:cubicBezTo>
                      <a:pt x="130031" y="17774"/>
                      <a:pt x="112765" y="35015"/>
                      <a:pt x="112765" y="56255"/>
                    </a:cubicBezTo>
                    <a:lnTo>
                      <a:pt x="112765" y="103622"/>
                    </a:lnTo>
                    <a:lnTo>
                      <a:pt x="112765" y="417066"/>
                    </a:lnTo>
                    <a:lnTo>
                      <a:pt x="407627" y="417066"/>
                    </a:lnTo>
                    <a:cubicBezTo>
                      <a:pt x="412522" y="417066"/>
                      <a:pt x="416528" y="421065"/>
                      <a:pt x="416528" y="425953"/>
                    </a:cubicBezTo>
                    <a:lnTo>
                      <a:pt x="416528" y="473321"/>
                    </a:lnTo>
                    <a:cubicBezTo>
                      <a:pt x="416528" y="494560"/>
                      <a:pt x="433794" y="511890"/>
                      <a:pt x="455065" y="511890"/>
                    </a:cubicBezTo>
                    <a:cubicBezTo>
                      <a:pt x="476337" y="511890"/>
                      <a:pt x="493692" y="494560"/>
                      <a:pt x="493692" y="473321"/>
                    </a:cubicBezTo>
                    <a:lnTo>
                      <a:pt x="493692" y="103622"/>
                    </a:lnTo>
                    <a:lnTo>
                      <a:pt x="493692" y="56255"/>
                    </a:lnTo>
                    <a:cubicBezTo>
                      <a:pt x="493692" y="41324"/>
                      <a:pt x="499477" y="27816"/>
                      <a:pt x="509000" y="17774"/>
                    </a:cubicBezTo>
                    <a:close/>
                    <a:moveTo>
                      <a:pt x="151303" y="0"/>
                    </a:moveTo>
                    <a:lnTo>
                      <a:pt x="550030" y="0"/>
                    </a:lnTo>
                    <a:cubicBezTo>
                      <a:pt x="581092" y="0"/>
                      <a:pt x="606368" y="25239"/>
                      <a:pt x="606368" y="56255"/>
                    </a:cubicBezTo>
                    <a:lnTo>
                      <a:pt x="606368" y="103622"/>
                    </a:lnTo>
                    <a:cubicBezTo>
                      <a:pt x="606368" y="108599"/>
                      <a:pt x="602452" y="112509"/>
                      <a:pt x="597468" y="112509"/>
                    </a:cubicBezTo>
                    <a:lnTo>
                      <a:pt x="511492" y="112509"/>
                    </a:lnTo>
                    <a:lnTo>
                      <a:pt x="511492" y="473321"/>
                    </a:lnTo>
                    <a:cubicBezTo>
                      <a:pt x="511492" y="504425"/>
                      <a:pt x="486216" y="529664"/>
                      <a:pt x="455065" y="529664"/>
                    </a:cubicBezTo>
                    <a:lnTo>
                      <a:pt x="56338" y="529664"/>
                    </a:lnTo>
                    <a:cubicBezTo>
                      <a:pt x="25276" y="529664"/>
                      <a:pt x="0" y="504425"/>
                      <a:pt x="0" y="473321"/>
                    </a:cubicBezTo>
                    <a:lnTo>
                      <a:pt x="0" y="425953"/>
                    </a:lnTo>
                    <a:cubicBezTo>
                      <a:pt x="0" y="421065"/>
                      <a:pt x="4005" y="417066"/>
                      <a:pt x="8900" y="417066"/>
                    </a:cubicBezTo>
                    <a:lnTo>
                      <a:pt x="94965" y="417066"/>
                    </a:lnTo>
                    <a:lnTo>
                      <a:pt x="94965" y="103622"/>
                    </a:lnTo>
                    <a:lnTo>
                      <a:pt x="94965" y="56255"/>
                    </a:lnTo>
                    <a:cubicBezTo>
                      <a:pt x="94965" y="25239"/>
                      <a:pt x="120241" y="0"/>
                      <a:pt x="151303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5800" eaLnBrk="1" hangingPunct="1" latinLnBrk="0" marL="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685800" eaLnBrk="1" hangingPunct="1" latinLnBrk="0" marL="3429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685800" eaLnBrk="1" hangingPunct="1" latinLnBrk="0" marL="6858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685800" eaLnBrk="1" hangingPunct="1" latinLnBrk="0" marL="10287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685800" eaLnBrk="1" hangingPunct="1" latinLnBrk="0" marL="13716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685800" eaLnBrk="1" hangingPunct="1" latinLnBrk="0" marL="17145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685800" eaLnBrk="1" hangingPunct="1" latinLnBrk="0" marL="20574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685800" eaLnBrk="1" hangingPunct="1" latinLnBrk="0" marL="24003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685800" eaLnBrk="1" hangingPunct="1" latinLnBrk="0" marL="2743200" rtl="0">
                  <a:defRPr kern="1200" sz="135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EF558925-7261-4406-8586-EE78CAFF69FC}"/>
                  </a:ext>
                </a:extLst>
              </p:cNvPr>
              <p:cNvSpPr/>
              <p:nvPr/>
            </p:nvSpPr>
            <p:spPr>
              <a:xfrm flipH="1" rot="1800000">
                <a:off x="6024961" y="2982094"/>
                <a:ext cx="623854" cy="537806"/>
              </a:xfrm>
              <a:prstGeom prst="triangle">
                <a:avLst/>
              </a:prstGeom>
              <a:noFill/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56040-4679-4A26-ACF3-4AE3C5A37751}"/>
              </a:ext>
            </a:extLst>
          </p:cNvPr>
          <p:cNvGrpSpPr/>
          <p:nvPr/>
        </p:nvGrpSpPr>
        <p:grpSpPr>
          <a:xfrm>
            <a:off x="5977248" y="1427123"/>
            <a:ext cx="739558" cy="637550"/>
            <a:chOff x="5977248" y="1427123"/>
            <a:chExt cx="739558" cy="637550"/>
          </a:xfrm>
        </p:grpSpPr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1D4B2AD2-DF4E-4E61-8076-0FF91D09D31F}"/>
                </a:ext>
              </a:extLst>
            </p:cNvPr>
            <p:cNvSpPr/>
            <p:nvPr/>
          </p:nvSpPr>
          <p:spPr>
            <a:xfrm flipH="1" rot="1800000">
              <a:off x="5977248" y="1427123"/>
              <a:ext cx="739558" cy="637550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analysis_249326">
              <a:extLst>
                <a:ext uri="{FF2B5EF4-FFF2-40B4-BE49-F238E27FC236}">
                  <a16:creationId xmlns:a16="http://schemas.microsoft.com/office/drawing/2014/main" id="{95C043F5-A60B-4CB2-B76E-B1B170E151A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1800000">
              <a:off x="6202571" y="1750100"/>
              <a:ext cx="198311" cy="148520"/>
            </a:xfrm>
            <a:custGeom>
              <a:gdLst>
                <a:gd fmla="*/ 20293 w 607639" name="connsiteX0"/>
                <a:gd fmla="*/ 394458 h 455076" name="connsiteY0"/>
                <a:gd fmla="*/ 20293 w 607639" name="connsiteX1"/>
                <a:gd fmla="*/ 413390 h 455076" name="connsiteY1"/>
                <a:gd fmla="*/ 41743 w 607639" name="connsiteX2"/>
                <a:gd fmla="*/ 434900 h 455076" name="connsiteY2"/>
                <a:gd fmla="*/ 568388 w 607639" name="connsiteX3"/>
                <a:gd fmla="*/ 434900 h 455076" name="connsiteY3"/>
                <a:gd fmla="*/ 587346 w 607639" name="connsiteX4"/>
                <a:gd fmla="*/ 413390 h 455076" name="connsiteY4"/>
                <a:gd fmla="*/ 587346 w 607639" name="connsiteX5"/>
                <a:gd fmla="*/ 394458 h 455076" name="connsiteY5"/>
                <a:gd fmla="*/ 405063 w 607639" name="connsiteX6"/>
                <a:gd fmla="*/ 394458 h 455076" name="connsiteY6"/>
                <a:gd fmla="*/ 405063 w 607639" name="connsiteX7"/>
                <a:gd fmla="*/ 403258 h 455076" name="connsiteY7"/>
                <a:gd fmla="*/ 396251 w 607639" name="connsiteX8"/>
                <a:gd fmla="*/ 414635 h 455076" name="connsiteY8"/>
                <a:gd fmla="*/ 224026 w 607639" name="connsiteX9"/>
                <a:gd fmla="*/ 414635 h 455076" name="connsiteY9"/>
                <a:gd fmla="*/ 212634 w 607639" name="connsiteX10"/>
                <a:gd fmla="*/ 403258 h 455076" name="connsiteY10"/>
                <a:gd fmla="*/ 212634 w 607639" name="connsiteX11"/>
                <a:gd fmla="*/ 394458 h 455076" name="connsiteY11"/>
                <a:gd fmla="*/ 303779 w 607639" name="connsiteX12"/>
                <a:gd fmla="*/ 91029 h 455076" name="connsiteY12"/>
                <a:gd fmla="*/ 324072 w 607639" name="connsiteX13"/>
                <a:gd fmla="*/ 91029 h 455076" name="connsiteY13"/>
                <a:gd fmla="*/ 324072 w 607639" name="connsiteX14"/>
                <a:gd fmla="*/ 112980 h 455076" name="connsiteY14"/>
                <a:gd fmla="*/ 358607 w 607639" name="connsiteX15"/>
                <a:gd fmla="*/ 120801 h 455076" name="connsiteY15"/>
                <a:gd fmla="*/ 365194 w 607639" name="connsiteX16"/>
                <a:gd fmla="*/ 133776 h 455076" name="connsiteY16"/>
                <a:gd fmla="*/ 352110 w 607639" name="connsiteX17"/>
                <a:gd fmla="*/ 139730 h 455076" name="connsiteY17"/>
                <a:gd fmla="*/ 293988 w 607639" name="connsiteX18"/>
                <a:gd fmla="*/ 137864 h 455076" name="connsiteY18"/>
                <a:gd fmla="*/ 284731 w 607639" name="connsiteX19"/>
                <a:gd fmla="*/ 160615 h 455076" name="connsiteY19"/>
                <a:gd fmla="*/ 316329 w 607639" name="connsiteX20"/>
                <a:gd fmla="*/ 185943 h 455076" name="connsiteY20"/>
                <a:gd fmla="*/ 365550 w 607639" name="connsiteX21"/>
                <a:gd fmla="*/ 231357 h 455076" name="connsiteY21"/>
                <a:gd fmla="*/ 347303 w 607639" name="connsiteX22"/>
                <a:gd fmla="*/ 270638 h 455076" name="connsiteY22"/>
                <a:gd fmla="*/ 324072 w 607639" name="connsiteX23"/>
                <a:gd fmla="*/ 278725 h 455076" name="connsiteY23"/>
                <a:gd fmla="*/ 324072 w 607639" name="connsiteX24"/>
                <a:gd fmla="*/ 303431 h 455076" name="connsiteY24"/>
                <a:gd fmla="*/ 303779 w 607639" name="connsiteX25"/>
                <a:gd fmla="*/ 303431 h 455076" name="connsiteY25"/>
                <a:gd fmla="*/ 303779 w 607639" name="connsiteX26"/>
                <a:gd fmla="*/ 278903 h 455076" name="connsiteY26"/>
                <a:gd fmla="*/ 270490 w 607639" name="connsiteX27"/>
                <a:gd fmla="*/ 271171 h 455076" name="connsiteY27"/>
                <a:gd fmla="*/ 265238 w 607639" name="connsiteX28"/>
                <a:gd fmla="*/ 258196 h 455076" name="connsiteY28"/>
                <a:gd fmla="*/ 278233 w 607639" name="connsiteX29"/>
                <a:gd fmla="*/ 252241 h 455076" name="connsiteY29"/>
                <a:gd fmla="*/ 336355 w 607639" name="connsiteX30"/>
                <a:gd fmla="*/ 254019 h 455076" name="connsiteY30"/>
                <a:gd fmla="*/ 345612 w 607639" name="connsiteX31"/>
                <a:gd fmla="*/ 231357 h 455076" name="connsiteY31"/>
                <a:gd fmla="*/ 313925 w 607639" name="connsiteX32"/>
                <a:gd fmla="*/ 206028 h 455076" name="connsiteY32"/>
                <a:gd fmla="*/ 264259 w 607639" name="connsiteX33"/>
                <a:gd fmla="*/ 160615 h 455076" name="connsiteY33"/>
                <a:gd fmla="*/ 281883 w 607639" name="connsiteX34"/>
                <a:gd fmla="*/ 121245 h 455076" name="connsiteY34"/>
                <a:gd fmla="*/ 303779 w 607639" name="connsiteX35"/>
                <a:gd fmla="*/ 113158 h 455076" name="connsiteY35"/>
                <a:gd fmla="*/ 80961 w 607639" name="connsiteX36"/>
                <a:gd fmla="*/ 60700 h 455076" name="connsiteY36"/>
                <a:gd fmla="*/ 80961 w 607639" name="connsiteX37"/>
                <a:gd fmla="*/ 333760 h 455076" name="connsiteY37"/>
                <a:gd fmla="*/ 526519 w 607639" name="connsiteX38"/>
                <a:gd fmla="*/ 333760 h 455076" name="connsiteY38"/>
                <a:gd fmla="*/ 526519 w 607639" name="connsiteX39"/>
                <a:gd fmla="*/ 60700 h 455076" name="connsiteY39"/>
                <a:gd fmla="*/ 70815 w 607639" name="connsiteX40"/>
                <a:gd fmla="*/ 40434 h 455076" name="connsiteY40"/>
                <a:gd fmla="*/ 536665 w 607639" name="connsiteX41"/>
                <a:gd fmla="*/ 40434 h 455076" name="connsiteY41"/>
                <a:gd fmla="*/ 546812 w 607639" name="connsiteX42"/>
                <a:gd fmla="*/ 50567 h 455076" name="connsiteY42"/>
                <a:gd fmla="*/ 546812 w 607639" name="connsiteX43"/>
                <a:gd fmla="*/ 343893 h 455076" name="connsiteY43"/>
                <a:gd fmla="*/ 536665 w 607639" name="connsiteX44"/>
                <a:gd fmla="*/ 354026 h 455076" name="connsiteY44"/>
                <a:gd fmla="*/ 70815 w 607639" name="connsiteX45"/>
                <a:gd fmla="*/ 354026 h 455076" name="connsiteY45"/>
                <a:gd fmla="*/ 60757 w 607639" name="connsiteX46"/>
                <a:gd fmla="*/ 343893 h 455076" name="connsiteY46"/>
                <a:gd fmla="*/ 60757 w 607639" name="connsiteX47"/>
                <a:gd fmla="*/ 50567 h 455076" name="connsiteY47"/>
                <a:gd fmla="*/ 70815 w 607639" name="connsiteX48"/>
                <a:gd fmla="*/ 40434 h 455076" name="connsiteY48"/>
                <a:gd fmla="*/ 62037 w 607639" name="connsiteX49"/>
                <a:gd fmla="*/ 20265 h 455076" name="connsiteY49"/>
                <a:gd fmla="*/ 40497 w 607639" name="connsiteX50"/>
                <a:gd fmla="*/ 39197 h 455076" name="connsiteY50"/>
                <a:gd fmla="*/ 40497 w 607639" name="connsiteX51"/>
                <a:gd fmla="*/ 374193 h 455076" name="connsiteY51"/>
                <a:gd fmla="*/ 224026 w 607639" name="connsiteX52"/>
                <a:gd fmla="*/ 374193 h 455076" name="connsiteY52"/>
                <a:gd fmla="*/ 232927 w 607639" name="connsiteX53"/>
                <a:gd fmla="*/ 383082 h 455076" name="connsiteY53"/>
                <a:gd fmla="*/ 232927 w 607639" name="connsiteX54"/>
                <a:gd fmla="*/ 394458 h 455076" name="connsiteY54"/>
                <a:gd fmla="*/ 384859 w 607639" name="connsiteX55"/>
                <a:gd fmla="*/ 394458 h 455076" name="connsiteY55"/>
                <a:gd fmla="*/ 384859 w 607639" name="connsiteX56"/>
                <a:gd fmla="*/ 383082 h 455076" name="connsiteY56"/>
                <a:gd fmla="*/ 396251 w 607639" name="connsiteX57"/>
                <a:gd fmla="*/ 374193 h 455076" name="connsiteY57"/>
                <a:gd fmla="*/ 567142 w 607639" name="connsiteX58"/>
                <a:gd fmla="*/ 374193 h 455076" name="connsiteY58"/>
                <a:gd fmla="*/ 567142 w 607639" name="connsiteX59"/>
                <a:gd fmla="*/ 39197 h 455076" name="connsiteY59"/>
                <a:gd fmla="*/ 548094 w 607639" name="connsiteX60"/>
                <a:gd fmla="*/ 20265 h 455076" name="connsiteY60"/>
                <a:gd fmla="*/ 62037 w 607639" name="connsiteX61"/>
                <a:gd fmla="*/ 0 h 455076" name="connsiteY61"/>
                <a:gd fmla="*/ 548094 w 607639" name="connsiteX62"/>
                <a:gd fmla="*/ 0 h 455076" name="connsiteY62"/>
                <a:gd fmla="*/ 587346 w 607639" name="connsiteX63"/>
                <a:gd fmla="*/ 39197 h 455076" name="connsiteY63"/>
                <a:gd fmla="*/ 587346 w 607639" name="connsiteX64"/>
                <a:gd fmla="*/ 374193 h 455076" name="connsiteY64"/>
                <a:gd fmla="*/ 598738 w 607639" name="connsiteX65"/>
                <a:gd fmla="*/ 374193 h 455076" name="connsiteY65"/>
                <a:gd fmla="*/ 607639 w 607639" name="connsiteX66"/>
                <a:gd fmla="*/ 383082 h 455076" name="connsiteY66"/>
                <a:gd fmla="*/ 607639 w 607639" name="connsiteX67"/>
                <a:gd fmla="*/ 413390 h 455076" name="connsiteY67"/>
                <a:gd fmla="*/ 568388 w 607639" name="connsiteX68"/>
                <a:gd fmla="*/ 455076 h 455076" name="connsiteY68"/>
                <a:gd fmla="*/ 41743 w 607639" name="connsiteX69"/>
                <a:gd fmla="*/ 455076 h 455076" name="connsiteY69"/>
                <a:gd fmla="*/ 0 w 607639" name="connsiteX70"/>
                <a:gd fmla="*/ 413390 h 455076" name="connsiteY70"/>
                <a:gd fmla="*/ 0 w 607639" name="connsiteX71"/>
                <a:gd fmla="*/ 383082 h 455076" name="connsiteY71"/>
                <a:gd fmla="*/ 11393 w 607639" name="connsiteX72"/>
                <a:gd fmla="*/ 374193 h 455076" name="connsiteY72"/>
                <a:gd fmla="*/ 20293 w 607639" name="connsiteX73"/>
                <a:gd fmla="*/ 374193 h 455076" name="connsiteY73"/>
                <a:gd fmla="*/ 20293 w 607639" name="connsiteX74"/>
                <a:gd fmla="*/ 39197 h 455076" name="connsiteY74"/>
                <a:gd fmla="*/ 62037 w 607639" name="connsiteX75"/>
                <a:gd fmla="*/ 0 h 455076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455076" w="607639">
                  <a:moveTo>
                    <a:pt x="20293" y="394458"/>
                  </a:moveTo>
                  <a:lnTo>
                    <a:pt x="20293" y="413390"/>
                  </a:lnTo>
                  <a:cubicBezTo>
                    <a:pt x="20293" y="424501"/>
                    <a:pt x="30618" y="434900"/>
                    <a:pt x="41743" y="434900"/>
                  </a:cubicBezTo>
                  <a:lnTo>
                    <a:pt x="568388" y="434900"/>
                  </a:lnTo>
                  <a:cubicBezTo>
                    <a:pt x="579513" y="434900"/>
                    <a:pt x="587346" y="424501"/>
                    <a:pt x="587346" y="413390"/>
                  </a:cubicBezTo>
                  <a:lnTo>
                    <a:pt x="587346" y="394458"/>
                  </a:lnTo>
                  <a:lnTo>
                    <a:pt x="405063" y="394458"/>
                  </a:lnTo>
                  <a:lnTo>
                    <a:pt x="405063" y="403258"/>
                  </a:lnTo>
                  <a:cubicBezTo>
                    <a:pt x="405063" y="408857"/>
                    <a:pt x="401770" y="414635"/>
                    <a:pt x="396251" y="414635"/>
                  </a:cubicBezTo>
                  <a:lnTo>
                    <a:pt x="224026" y="414635"/>
                  </a:lnTo>
                  <a:cubicBezTo>
                    <a:pt x="218419" y="414635"/>
                    <a:pt x="212634" y="408857"/>
                    <a:pt x="212634" y="403258"/>
                  </a:cubicBezTo>
                  <a:lnTo>
                    <a:pt x="212634" y="394458"/>
                  </a:lnTo>
                  <a:close/>
                  <a:moveTo>
                    <a:pt x="303779" y="91029"/>
                  </a:moveTo>
                  <a:lnTo>
                    <a:pt x="324072" y="91029"/>
                  </a:lnTo>
                  <a:lnTo>
                    <a:pt x="324072" y="112980"/>
                  </a:lnTo>
                  <a:cubicBezTo>
                    <a:pt x="341785" y="114669"/>
                    <a:pt x="355937" y="119734"/>
                    <a:pt x="358607" y="120801"/>
                  </a:cubicBezTo>
                  <a:cubicBezTo>
                    <a:pt x="363859" y="122756"/>
                    <a:pt x="367152" y="128533"/>
                    <a:pt x="365194" y="133776"/>
                  </a:cubicBezTo>
                  <a:cubicBezTo>
                    <a:pt x="363236" y="139019"/>
                    <a:pt x="357361" y="141686"/>
                    <a:pt x="352110" y="139730"/>
                  </a:cubicBezTo>
                  <a:cubicBezTo>
                    <a:pt x="341162" y="135642"/>
                    <a:pt x="309208" y="127288"/>
                    <a:pt x="293988" y="137864"/>
                  </a:cubicBezTo>
                  <a:cubicBezTo>
                    <a:pt x="287757" y="142219"/>
                    <a:pt x="284731" y="149595"/>
                    <a:pt x="284731" y="160615"/>
                  </a:cubicBezTo>
                  <a:cubicBezTo>
                    <a:pt x="284731" y="181144"/>
                    <a:pt x="294344" y="183188"/>
                    <a:pt x="316329" y="185943"/>
                  </a:cubicBezTo>
                  <a:cubicBezTo>
                    <a:pt x="335999" y="188343"/>
                    <a:pt x="365550" y="192075"/>
                    <a:pt x="365550" y="231357"/>
                  </a:cubicBezTo>
                  <a:cubicBezTo>
                    <a:pt x="365550" y="253574"/>
                    <a:pt x="355492" y="265039"/>
                    <a:pt x="347303" y="270638"/>
                  </a:cubicBezTo>
                  <a:cubicBezTo>
                    <a:pt x="340628" y="275259"/>
                    <a:pt x="334219" y="277658"/>
                    <a:pt x="324072" y="278725"/>
                  </a:cubicBezTo>
                  <a:lnTo>
                    <a:pt x="324072" y="303431"/>
                  </a:lnTo>
                  <a:lnTo>
                    <a:pt x="303779" y="303431"/>
                  </a:lnTo>
                  <a:lnTo>
                    <a:pt x="303779" y="278903"/>
                  </a:lnTo>
                  <a:cubicBezTo>
                    <a:pt x="288647" y="277303"/>
                    <a:pt x="273249" y="272148"/>
                    <a:pt x="270490" y="271171"/>
                  </a:cubicBezTo>
                  <a:cubicBezTo>
                    <a:pt x="265238" y="269216"/>
                    <a:pt x="263280" y="263350"/>
                    <a:pt x="265238" y="258196"/>
                  </a:cubicBezTo>
                  <a:cubicBezTo>
                    <a:pt x="267196" y="252952"/>
                    <a:pt x="272982" y="250286"/>
                    <a:pt x="278233" y="252241"/>
                  </a:cubicBezTo>
                  <a:cubicBezTo>
                    <a:pt x="289270" y="256329"/>
                    <a:pt x="321135" y="264594"/>
                    <a:pt x="336355" y="254019"/>
                  </a:cubicBezTo>
                  <a:cubicBezTo>
                    <a:pt x="342586" y="249753"/>
                    <a:pt x="345612" y="242288"/>
                    <a:pt x="345612" y="231357"/>
                  </a:cubicBezTo>
                  <a:cubicBezTo>
                    <a:pt x="345612" y="210827"/>
                    <a:pt x="335910" y="208694"/>
                    <a:pt x="313925" y="206028"/>
                  </a:cubicBezTo>
                  <a:cubicBezTo>
                    <a:pt x="294255" y="203540"/>
                    <a:pt x="264259" y="199807"/>
                    <a:pt x="264259" y="160615"/>
                  </a:cubicBezTo>
                  <a:cubicBezTo>
                    <a:pt x="264259" y="138308"/>
                    <a:pt x="273694" y="126933"/>
                    <a:pt x="281883" y="121245"/>
                  </a:cubicBezTo>
                  <a:cubicBezTo>
                    <a:pt x="288558" y="116624"/>
                    <a:pt x="296213" y="114224"/>
                    <a:pt x="303779" y="113158"/>
                  </a:cubicBezTo>
                  <a:close/>
                  <a:moveTo>
                    <a:pt x="80961" y="60700"/>
                  </a:moveTo>
                  <a:lnTo>
                    <a:pt x="80961" y="333760"/>
                  </a:lnTo>
                  <a:lnTo>
                    <a:pt x="526519" y="333760"/>
                  </a:lnTo>
                  <a:lnTo>
                    <a:pt x="526519" y="60700"/>
                  </a:lnTo>
                  <a:close/>
                  <a:moveTo>
                    <a:pt x="70815" y="40434"/>
                  </a:moveTo>
                  <a:lnTo>
                    <a:pt x="536665" y="40434"/>
                  </a:lnTo>
                  <a:cubicBezTo>
                    <a:pt x="542273" y="40434"/>
                    <a:pt x="546812" y="44967"/>
                    <a:pt x="546812" y="50567"/>
                  </a:cubicBezTo>
                  <a:lnTo>
                    <a:pt x="546812" y="343893"/>
                  </a:lnTo>
                  <a:cubicBezTo>
                    <a:pt x="546812" y="349493"/>
                    <a:pt x="542273" y="354026"/>
                    <a:pt x="536665" y="354026"/>
                  </a:cubicBezTo>
                  <a:lnTo>
                    <a:pt x="70815" y="354026"/>
                  </a:lnTo>
                  <a:cubicBezTo>
                    <a:pt x="65296" y="354026"/>
                    <a:pt x="60757" y="349493"/>
                    <a:pt x="60757" y="343893"/>
                  </a:cubicBezTo>
                  <a:lnTo>
                    <a:pt x="60757" y="50567"/>
                  </a:lnTo>
                  <a:cubicBezTo>
                    <a:pt x="60757" y="44967"/>
                    <a:pt x="65296" y="40434"/>
                    <a:pt x="70815" y="40434"/>
                  </a:cubicBezTo>
                  <a:close/>
                  <a:moveTo>
                    <a:pt x="62037" y="20265"/>
                  </a:moveTo>
                  <a:cubicBezTo>
                    <a:pt x="50822" y="20265"/>
                    <a:pt x="40497" y="28087"/>
                    <a:pt x="40497" y="39197"/>
                  </a:cubicBezTo>
                  <a:lnTo>
                    <a:pt x="40497" y="374193"/>
                  </a:lnTo>
                  <a:lnTo>
                    <a:pt x="224026" y="374193"/>
                  </a:lnTo>
                  <a:cubicBezTo>
                    <a:pt x="229634" y="374193"/>
                    <a:pt x="232927" y="377482"/>
                    <a:pt x="232927" y="383082"/>
                  </a:cubicBezTo>
                  <a:lnTo>
                    <a:pt x="232927" y="394458"/>
                  </a:lnTo>
                  <a:lnTo>
                    <a:pt x="384859" y="394458"/>
                  </a:lnTo>
                  <a:lnTo>
                    <a:pt x="384859" y="383082"/>
                  </a:lnTo>
                  <a:cubicBezTo>
                    <a:pt x="384859" y="377482"/>
                    <a:pt x="390644" y="374193"/>
                    <a:pt x="396251" y="374193"/>
                  </a:cubicBezTo>
                  <a:lnTo>
                    <a:pt x="567142" y="374193"/>
                  </a:lnTo>
                  <a:lnTo>
                    <a:pt x="567142" y="39197"/>
                  </a:lnTo>
                  <a:cubicBezTo>
                    <a:pt x="567142" y="28087"/>
                    <a:pt x="559309" y="20265"/>
                    <a:pt x="548094" y="20265"/>
                  </a:cubicBezTo>
                  <a:close/>
                  <a:moveTo>
                    <a:pt x="62037" y="0"/>
                  </a:moveTo>
                  <a:lnTo>
                    <a:pt x="548094" y="0"/>
                  </a:lnTo>
                  <a:cubicBezTo>
                    <a:pt x="570435" y="0"/>
                    <a:pt x="587346" y="16888"/>
                    <a:pt x="587346" y="39197"/>
                  </a:cubicBezTo>
                  <a:lnTo>
                    <a:pt x="587346" y="374193"/>
                  </a:lnTo>
                  <a:lnTo>
                    <a:pt x="598738" y="374193"/>
                  </a:lnTo>
                  <a:cubicBezTo>
                    <a:pt x="604346" y="374193"/>
                    <a:pt x="607639" y="377482"/>
                    <a:pt x="607639" y="383082"/>
                  </a:cubicBezTo>
                  <a:lnTo>
                    <a:pt x="607639" y="413390"/>
                  </a:lnTo>
                  <a:cubicBezTo>
                    <a:pt x="607639" y="435700"/>
                    <a:pt x="590728" y="455076"/>
                    <a:pt x="568388" y="455076"/>
                  </a:cubicBezTo>
                  <a:lnTo>
                    <a:pt x="41743" y="455076"/>
                  </a:lnTo>
                  <a:cubicBezTo>
                    <a:pt x="19403" y="455076"/>
                    <a:pt x="0" y="435700"/>
                    <a:pt x="0" y="413390"/>
                  </a:cubicBezTo>
                  <a:lnTo>
                    <a:pt x="0" y="383082"/>
                  </a:lnTo>
                  <a:cubicBezTo>
                    <a:pt x="0" y="377482"/>
                    <a:pt x="5785" y="374193"/>
                    <a:pt x="11393" y="374193"/>
                  </a:cubicBezTo>
                  <a:lnTo>
                    <a:pt x="20293" y="374193"/>
                  </a:lnTo>
                  <a:lnTo>
                    <a:pt x="20293" y="39197"/>
                  </a:lnTo>
                  <a:cubicBezTo>
                    <a:pt x="20293" y="16888"/>
                    <a:pt x="39696" y="0"/>
                    <a:pt x="62037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59D5A037-F459-4BB9-9BDF-0CCD736C41EA}"/>
                </a:ext>
              </a:extLst>
            </p:cNvPr>
            <p:cNvSpPr/>
            <p:nvPr/>
          </p:nvSpPr>
          <p:spPr>
            <a:xfrm flipH="1" rot="1800000">
              <a:off x="6024962" y="1491856"/>
              <a:ext cx="623854" cy="537806"/>
            </a:xfrm>
            <a:prstGeom prst="triangle">
              <a:avLst/>
            </a:prstGeom>
            <a:noFill/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E56363C7-01B6-44ED-9186-B7A66F2AEF1E}"/>
              </a:ext>
            </a:extLst>
          </p:cNvPr>
          <p:cNvSpPr/>
          <p:nvPr/>
        </p:nvSpPr>
        <p:spPr>
          <a:xfrm>
            <a:off x="6547776" y="1378989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B1303AE-E76B-4251-A4D7-3BD420809115}"/>
              </a:ext>
            </a:extLst>
          </p:cNvPr>
          <p:cNvSpPr/>
          <p:nvPr/>
        </p:nvSpPr>
        <p:spPr>
          <a:xfrm>
            <a:off x="6547777" y="1662800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5591D7B-6D01-4B3B-A278-543D76890158}"/>
              </a:ext>
            </a:extLst>
          </p:cNvPr>
          <p:cNvSpPr/>
          <p:nvPr/>
        </p:nvSpPr>
        <p:spPr>
          <a:xfrm>
            <a:off x="6547776" y="2857124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AAFA2C-3756-48FA-8062-CEA661D0B5CD}"/>
              </a:ext>
            </a:extLst>
          </p:cNvPr>
          <p:cNvSpPr/>
          <p:nvPr/>
        </p:nvSpPr>
        <p:spPr>
          <a:xfrm>
            <a:off x="6547777" y="3140936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69AE20B-0F22-448F-8ECA-10D234198EAD}"/>
              </a:ext>
            </a:extLst>
          </p:cNvPr>
          <p:cNvSpPr/>
          <p:nvPr/>
        </p:nvSpPr>
        <p:spPr>
          <a:xfrm>
            <a:off x="1527500" y="2857124"/>
            <a:ext cx="100540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EA3F491-9770-4825-8A29-C69A1EF312A2}"/>
              </a:ext>
            </a:extLst>
          </p:cNvPr>
          <p:cNvSpPr/>
          <p:nvPr/>
        </p:nvSpPr>
        <p:spPr>
          <a:xfrm>
            <a:off x="487742" y="3140936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A83607D-C42E-4910-B02A-A36D6CA75D37}"/>
              </a:ext>
            </a:extLst>
          </p:cNvPr>
          <p:cNvSpPr/>
          <p:nvPr/>
        </p:nvSpPr>
        <p:spPr>
          <a:xfrm>
            <a:off x="1527500" y="1359476"/>
            <a:ext cx="100540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923685F-8CC5-4BC3-B969-D5D760F154A9}"/>
              </a:ext>
            </a:extLst>
          </p:cNvPr>
          <p:cNvSpPr/>
          <p:nvPr/>
        </p:nvSpPr>
        <p:spPr>
          <a:xfrm>
            <a:off x="487742" y="1643287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grpSp>
        <p:nvGrpSpPr>
          <p:cNvPr id="48" name="PA-组合 1">
            <a:extLst>
              <a:ext uri="{FF2B5EF4-FFF2-40B4-BE49-F238E27FC236}">
                <a16:creationId xmlns:a16="http://schemas.microsoft.com/office/drawing/2014/main" id="{5E63C273-68E7-4C67-90C6-B19ACD26AF9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53" name="PA-等腰三角形 2">
              <a:extLst>
                <a:ext uri="{FF2B5EF4-FFF2-40B4-BE49-F238E27FC236}">
                  <a16:creationId xmlns:a16="http://schemas.microsoft.com/office/drawing/2014/main" id="{25723E31-E529-4CFB-A026-8B68B5C35AE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PA-等腰三角形 3">
              <a:extLst>
                <a:ext uri="{FF2B5EF4-FFF2-40B4-BE49-F238E27FC236}">
                  <a16:creationId xmlns:a16="http://schemas.microsoft.com/office/drawing/2014/main" id="{7DC18160-0337-4058-85EB-A35540F877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PA-椭圆 4">
              <a:extLst>
                <a:ext uri="{FF2B5EF4-FFF2-40B4-BE49-F238E27FC236}">
                  <a16:creationId xmlns:a16="http://schemas.microsoft.com/office/drawing/2014/main" id="{7B1465F2-346C-4978-8DDA-34A4B1AA97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PA-椭圆 5">
              <a:extLst>
                <a:ext uri="{FF2B5EF4-FFF2-40B4-BE49-F238E27FC236}">
                  <a16:creationId xmlns:a16="http://schemas.microsoft.com/office/drawing/2014/main" id="{2F1149F2-98DE-448D-9DC3-D4289F42C57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PA-椭圆 6">
              <a:extLst>
                <a:ext uri="{FF2B5EF4-FFF2-40B4-BE49-F238E27FC236}">
                  <a16:creationId xmlns:a16="http://schemas.microsoft.com/office/drawing/2014/main" id="{0E33FA8F-8CF0-4ED1-A32D-EE919AD227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8" name="PA-直接连接符 7">
              <a:extLst>
                <a:ext uri="{FF2B5EF4-FFF2-40B4-BE49-F238E27FC236}">
                  <a16:creationId xmlns:a16="http://schemas.microsoft.com/office/drawing/2014/main" id="{0E4ABD28-31A3-454B-9881-9A6799644006}"/>
                </a:ext>
              </a:extLst>
            </p:cNvPr>
            <p:cNvCxnSpPr>
              <a:stCxn id="54" idx="0"/>
              <a:endCxn id="55" idx="4"/>
            </p:cNvCxnSpPr>
            <p:nvPr>
              <p:custDataLst>
                <p:tags r:id="rId11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A-直接连接符 8">
              <a:extLst>
                <a:ext uri="{FF2B5EF4-FFF2-40B4-BE49-F238E27FC236}">
                  <a16:creationId xmlns:a16="http://schemas.microsoft.com/office/drawing/2014/main" id="{DF23381B-8E90-45B9-9E69-5C5D204E1BF2}"/>
                </a:ext>
              </a:extLst>
            </p:cNvPr>
            <p:cNvCxnSpPr>
              <a:stCxn id="54" idx="2"/>
              <a:endCxn id="56" idx="7"/>
            </p:cNvCxnSpPr>
            <p:nvPr>
              <p:custDataLst>
                <p:tags r:id="rId12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A-直接连接符 9">
              <a:extLst>
                <a:ext uri="{FF2B5EF4-FFF2-40B4-BE49-F238E27FC236}">
                  <a16:creationId xmlns:a16="http://schemas.microsoft.com/office/drawing/2014/main" id="{5F9BEC82-D0FA-4922-9396-5C1B28A1200D}"/>
                </a:ext>
              </a:extLst>
            </p:cNvPr>
            <p:cNvCxnSpPr>
              <a:stCxn id="54" idx="4"/>
              <a:endCxn id="57" idx="1"/>
            </p:cNvCxnSpPr>
            <p:nvPr>
              <p:custDataLst>
                <p:tags r:id="rId13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A-文本框 10">
            <a:extLst>
              <a:ext uri="{FF2B5EF4-FFF2-40B4-BE49-F238E27FC236}">
                <a16:creationId xmlns:a16="http://schemas.microsoft.com/office/drawing/2014/main" id="{C1598E47-7B5B-42F7-AE98-B3153629E01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3.1</a:t>
            </a:r>
          </a:p>
        </p:txBody>
      </p:sp>
      <p:cxnSp>
        <p:nvCxnSpPr>
          <p:cNvPr id="62" name="PA-直接连接符 12">
            <a:extLst>
              <a:ext uri="{FF2B5EF4-FFF2-40B4-BE49-F238E27FC236}">
                <a16:creationId xmlns:a16="http://schemas.microsoft.com/office/drawing/2014/main" id="{195B42ED-956A-4F42-9D8E-3D62D0010904}"/>
              </a:ext>
            </a:extLst>
          </p:cNvPr>
          <p:cNvCxnSpPr>
            <a:endCxn id="63" idx="4"/>
          </p:cNvCxnSpPr>
          <p:nvPr>
            <p:custDataLst>
              <p:tags r:id="rId15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A-等腰三角形 15">
            <a:extLst>
              <a:ext uri="{FF2B5EF4-FFF2-40B4-BE49-F238E27FC236}">
                <a16:creationId xmlns:a16="http://schemas.microsoft.com/office/drawing/2014/main" id="{F9E42DCE-5366-471C-88F6-953A4A40D40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PA-等腰三角形 17">
            <a:extLst>
              <a:ext uri="{FF2B5EF4-FFF2-40B4-BE49-F238E27FC236}">
                <a16:creationId xmlns:a16="http://schemas.microsoft.com/office/drawing/2014/main" id="{9D044526-7774-4AC3-BA21-B228BBD5D220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PA-等腰三角形 18">
            <a:extLst>
              <a:ext uri="{FF2B5EF4-FFF2-40B4-BE49-F238E27FC236}">
                <a16:creationId xmlns:a16="http://schemas.microsoft.com/office/drawing/2014/main" id="{8CE27F50-C3D5-4DFD-ACD1-AD6DC4E0BFAD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PA-等腰三角形 19">
            <a:extLst>
              <a:ext uri="{FF2B5EF4-FFF2-40B4-BE49-F238E27FC236}">
                <a16:creationId xmlns:a16="http://schemas.microsoft.com/office/drawing/2014/main" id="{21D00DC7-2558-4DB1-812F-095ED842E0C0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PA-文本框 21">
            <a:extLst>
              <a:ext uri="{FF2B5EF4-FFF2-40B4-BE49-F238E27FC236}">
                <a16:creationId xmlns:a16="http://schemas.microsoft.com/office/drawing/2014/main" id="{FAC122DE-23D5-445D-B071-1B59F4430B4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4121444118"/>
      </p:ext>
    </p:extLst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61"/>
      <p:bldP grpId="0" spid="63"/>
      <p:bldP grpId="0" spid="64"/>
      <p:bldP grpId="0" spid="65"/>
      <p:bldP grpId="0" spid="66"/>
      <p:bldP grpId="0" spid="6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7479F3A-E38D-48CF-90DC-969366E1DF45}"/>
              </a:ext>
            </a:extLst>
          </p:cNvPr>
          <p:cNvCxnSpPr/>
          <p:nvPr/>
        </p:nvCxnSpPr>
        <p:spPr>
          <a:xfrm>
            <a:off x="826275" y="2249321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>
            <a:extLst>
              <a:ext uri="{FF2B5EF4-FFF2-40B4-BE49-F238E27FC236}">
                <a16:creationId xmlns:a16="http://schemas.microsoft.com/office/drawing/2014/main" id="{3614F757-4B47-43BB-B2F2-2B3D32884330}"/>
              </a:ext>
            </a:extLst>
          </p:cNvPr>
          <p:cNvSpPr>
            <a:spLocks noChangeArrowheads="1" noChangeAspect="1" noTextEdit="1"/>
          </p:cNvSpPr>
          <p:nvPr/>
        </p:nvSpPr>
        <p:spPr bwMode="auto">
          <a:xfrm>
            <a:off x="4087233" y="861051"/>
            <a:ext cx="4091566" cy="39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FEC8749-0C2F-489D-942D-2E44FD870D33}"/>
              </a:ext>
            </a:extLst>
          </p:cNvPr>
          <p:cNvSpPr/>
          <p:nvPr/>
        </p:nvSpPr>
        <p:spPr bwMode="auto">
          <a:xfrm>
            <a:off x="5504885" y="2726189"/>
            <a:ext cx="1465335" cy="2096217"/>
          </a:xfrm>
          <a:custGeom>
            <a:gdLst>
              <a:gd fmla="*/ 1316 w 1598" name="T0"/>
              <a:gd fmla="*/ 2286 h 2286" name="T1"/>
              <a:gd fmla="*/ 0 w 1598" name="T2"/>
              <a:gd fmla="*/ 0 h 2286" name="T3"/>
              <a:gd fmla="*/ 563 w 1598" name="T4"/>
              <a:gd fmla="*/ 0 h 2286" name="T5"/>
              <a:gd fmla="*/ 1598 w 1598" name="T6"/>
              <a:gd fmla="*/ 1796 h 2286" name="T7"/>
              <a:gd fmla="*/ 1316 w 1598" name="T8"/>
              <a:gd fmla="*/ 2286 h 22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86" w="1598">
                <a:moveTo>
                  <a:pt x="1316" y="2286"/>
                </a:moveTo>
                <a:lnTo>
                  <a:pt x="0" y="0"/>
                </a:lnTo>
                <a:lnTo>
                  <a:pt x="563" y="0"/>
                </a:lnTo>
                <a:lnTo>
                  <a:pt x="1598" y="1796"/>
                </a:lnTo>
                <a:lnTo>
                  <a:pt x="1316" y="2286"/>
                </a:lnTo>
                <a:close/>
              </a:path>
            </a:pathLst>
          </a:custGeom>
          <a:solidFill>
            <a:srgbClr val="B4BCC2">
              <a:alpha val="99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B32D981-52DD-4D76-872E-1FD57335F835}"/>
              </a:ext>
            </a:extLst>
          </p:cNvPr>
          <p:cNvSpPr/>
          <p:nvPr/>
        </p:nvSpPr>
        <p:spPr bwMode="auto">
          <a:xfrm>
            <a:off x="5504885" y="2726189"/>
            <a:ext cx="1465335" cy="2096217"/>
          </a:xfrm>
          <a:custGeom>
            <a:gdLst>
              <a:gd fmla="*/ 1316 w 1598" name="T0"/>
              <a:gd fmla="*/ 2286 h 2286" name="T1"/>
              <a:gd fmla="*/ 0 w 1598" name="T2"/>
              <a:gd fmla="*/ 0 h 2286" name="T3"/>
              <a:gd fmla="*/ 563 w 1598" name="T4"/>
              <a:gd fmla="*/ 0 h 2286" name="T5"/>
              <a:gd fmla="*/ 1598 w 1598" name="T6"/>
              <a:gd fmla="*/ 1796 h 2286" name="T7"/>
              <a:gd fmla="*/ 1316 w 1598" name="T8"/>
              <a:gd fmla="*/ 2286 h 22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86" w="1598">
                <a:moveTo>
                  <a:pt x="1316" y="2286"/>
                </a:moveTo>
                <a:lnTo>
                  <a:pt x="0" y="0"/>
                </a:lnTo>
                <a:lnTo>
                  <a:pt x="563" y="0"/>
                </a:lnTo>
                <a:lnTo>
                  <a:pt x="1598" y="1796"/>
                </a:lnTo>
                <a:lnTo>
                  <a:pt x="1316" y="2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A1DCA3A7-8BEE-469C-A195-C808D3D48176}"/>
              </a:ext>
            </a:extLst>
          </p:cNvPr>
          <p:cNvSpPr/>
          <p:nvPr/>
        </p:nvSpPr>
        <p:spPr bwMode="auto">
          <a:xfrm>
            <a:off x="4086316" y="2957268"/>
            <a:ext cx="2932503" cy="449321"/>
          </a:xfrm>
          <a:custGeom>
            <a:gdLst>
              <a:gd fmla="*/ 0 w 3198" name="T0"/>
              <a:gd fmla="*/ 490 h 490" name="T1"/>
              <a:gd fmla="*/ 3198 w 3198" name="T2"/>
              <a:gd fmla="*/ 490 h 490" name="T3"/>
              <a:gd fmla="*/ 2916 w 3198" name="T4"/>
              <a:gd fmla="*/ 0 h 490" name="T5"/>
              <a:gd fmla="*/ 282 w 3198" name="T6"/>
              <a:gd fmla="*/ 0 h 490" name="T7"/>
              <a:gd fmla="*/ 0 w 3198" name="T8"/>
              <a:gd fmla="*/ 490 h 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0" w="3198">
                <a:moveTo>
                  <a:pt x="0" y="490"/>
                </a:moveTo>
                <a:lnTo>
                  <a:pt x="3198" y="490"/>
                </a:lnTo>
                <a:lnTo>
                  <a:pt x="2916" y="0"/>
                </a:lnTo>
                <a:lnTo>
                  <a:pt x="282" y="0"/>
                </a:lnTo>
                <a:lnTo>
                  <a:pt x="0" y="490"/>
                </a:lnTo>
                <a:close/>
              </a:path>
            </a:pathLst>
          </a:custGeom>
          <a:solidFill>
            <a:srgbClr val="393A3B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CA42296C-5DF0-4D6C-8C1B-E5E357168F4D}"/>
              </a:ext>
            </a:extLst>
          </p:cNvPr>
          <p:cNvSpPr/>
          <p:nvPr/>
        </p:nvSpPr>
        <p:spPr bwMode="auto">
          <a:xfrm>
            <a:off x="4086316" y="2957268"/>
            <a:ext cx="2932503" cy="449321"/>
          </a:xfrm>
          <a:custGeom>
            <a:gdLst>
              <a:gd fmla="*/ 0 w 3198" name="T0"/>
              <a:gd fmla="*/ 490 h 490" name="T1"/>
              <a:gd fmla="*/ 3198 w 3198" name="T2"/>
              <a:gd fmla="*/ 490 h 490" name="T3"/>
              <a:gd fmla="*/ 2916 w 3198" name="T4"/>
              <a:gd fmla="*/ 0 h 490" name="T5"/>
              <a:gd fmla="*/ 282 w 3198" name="T6"/>
              <a:gd fmla="*/ 0 h 490" name="T7"/>
              <a:gd fmla="*/ 0 w 3198" name="T8"/>
              <a:gd fmla="*/ 490 h 49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90" w="3198">
                <a:moveTo>
                  <a:pt x="0" y="490"/>
                </a:moveTo>
                <a:lnTo>
                  <a:pt x="3198" y="490"/>
                </a:lnTo>
                <a:lnTo>
                  <a:pt x="2916" y="0"/>
                </a:lnTo>
                <a:lnTo>
                  <a:pt x="282" y="0"/>
                </a:lnTo>
                <a:lnTo>
                  <a:pt x="0" y="4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C9DF3830-B09A-4EED-B1D6-222C92C69A42}"/>
              </a:ext>
            </a:extLst>
          </p:cNvPr>
          <p:cNvSpPr/>
          <p:nvPr/>
        </p:nvSpPr>
        <p:spPr bwMode="auto">
          <a:xfrm>
            <a:off x="5293979" y="861051"/>
            <a:ext cx="1724840" cy="2545537"/>
          </a:xfrm>
          <a:custGeom>
            <a:gdLst>
              <a:gd fmla="*/ 282 w 1881" name="T0"/>
              <a:gd fmla="*/ 0 h 2776" name="T1"/>
              <a:gd fmla="*/ 1881 w 1881" name="T2"/>
              <a:gd fmla="*/ 2776 h 2776" name="T3"/>
              <a:gd fmla="*/ 1317 w 1881" name="T4"/>
              <a:gd fmla="*/ 2776 h 2776" name="T5"/>
              <a:gd fmla="*/ 0 w 1881" name="T6"/>
              <a:gd fmla="*/ 490 h 2776" name="T7"/>
              <a:gd fmla="*/ 282 w 1881" name="T8"/>
              <a:gd fmla="*/ 0 h 277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76" w="1881">
                <a:moveTo>
                  <a:pt x="282" y="0"/>
                </a:moveTo>
                <a:lnTo>
                  <a:pt x="1881" y="2776"/>
                </a:lnTo>
                <a:lnTo>
                  <a:pt x="1317" y="2776"/>
                </a:lnTo>
                <a:lnTo>
                  <a:pt x="0" y="490"/>
                </a:lnTo>
                <a:lnTo>
                  <a:pt x="282" y="0"/>
                </a:lnTo>
                <a:close/>
              </a:path>
            </a:pathLst>
          </a:custGeom>
          <a:solidFill>
            <a:srgbClr val="B4BCC2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23B7E71-BDB7-4EF3-BA34-FAA5AD32132B}"/>
              </a:ext>
            </a:extLst>
          </p:cNvPr>
          <p:cNvSpPr/>
          <p:nvPr/>
        </p:nvSpPr>
        <p:spPr bwMode="auto">
          <a:xfrm>
            <a:off x="5293979" y="861051"/>
            <a:ext cx="1724840" cy="2545537"/>
          </a:xfrm>
          <a:custGeom>
            <a:gdLst>
              <a:gd fmla="*/ 282 w 1881" name="T0"/>
              <a:gd fmla="*/ 0 h 2776" name="T1"/>
              <a:gd fmla="*/ 1881 w 1881" name="T2"/>
              <a:gd fmla="*/ 2776 h 2776" name="T3"/>
              <a:gd fmla="*/ 1317 w 1881" name="T4"/>
              <a:gd fmla="*/ 2776 h 2776" name="T5"/>
              <a:gd fmla="*/ 0 w 1881" name="T6"/>
              <a:gd fmla="*/ 490 h 2776" name="T7"/>
              <a:gd fmla="*/ 282 w 1881" name="T8"/>
              <a:gd fmla="*/ 0 h 277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76" w="1881">
                <a:moveTo>
                  <a:pt x="282" y="0"/>
                </a:moveTo>
                <a:lnTo>
                  <a:pt x="1881" y="2776"/>
                </a:lnTo>
                <a:lnTo>
                  <a:pt x="1317" y="2776"/>
                </a:lnTo>
                <a:lnTo>
                  <a:pt x="0" y="490"/>
                </a:lnTo>
                <a:lnTo>
                  <a:pt x="2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D42BC918-30E2-4FB8-8CB2-3486DC392FFD}"/>
              </a:ext>
            </a:extLst>
          </p:cNvPr>
          <p:cNvSpPr/>
          <p:nvPr/>
        </p:nvSpPr>
        <p:spPr bwMode="auto">
          <a:xfrm>
            <a:off x="4344905" y="861051"/>
            <a:ext cx="1466252" cy="2096217"/>
          </a:xfrm>
          <a:custGeom>
            <a:gdLst>
              <a:gd fmla="*/ 1317 w 1599" name="T0"/>
              <a:gd fmla="*/ 0 h 2286" name="T1"/>
              <a:gd fmla="*/ 0 w 1599" name="T2"/>
              <a:gd fmla="*/ 2286 h 2286" name="T3"/>
              <a:gd fmla="*/ 563 w 1599" name="T4"/>
              <a:gd fmla="*/ 2286 h 2286" name="T5"/>
              <a:gd fmla="*/ 1599 w 1599" name="T6"/>
              <a:gd fmla="*/ 490 h 2286" name="T7"/>
              <a:gd fmla="*/ 1317 w 1599" name="T8"/>
              <a:gd fmla="*/ 0 h 22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86" w="1599">
                <a:moveTo>
                  <a:pt x="1317" y="0"/>
                </a:moveTo>
                <a:lnTo>
                  <a:pt x="0" y="2286"/>
                </a:lnTo>
                <a:lnTo>
                  <a:pt x="563" y="2286"/>
                </a:lnTo>
                <a:lnTo>
                  <a:pt x="1599" y="490"/>
                </a:lnTo>
                <a:lnTo>
                  <a:pt x="1317" y="0"/>
                </a:lnTo>
                <a:close/>
              </a:path>
            </a:pathLst>
          </a:custGeom>
          <a:solidFill>
            <a:srgbClr val="DB4527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41882C85-7F94-4CD9-A38D-2B8B2122B879}"/>
              </a:ext>
            </a:extLst>
          </p:cNvPr>
          <p:cNvSpPr/>
          <p:nvPr/>
        </p:nvSpPr>
        <p:spPr bwMode="auto">
          <a:xfrm>
            <a:off x="4344905" y="861051"/>
            <a:ext cx="1466252" cy="2096217"/>
          </a:xfrm>
          <a:custGeom>
            <a:gdLst>
              <a:gd fmla="*/ 1317 w 1599" name="T0"/>
              <a:gd fmla="*/ 0 h 2286" name="T1"/>
              <a:gd fmla="*/ 0 w 1599" name="T2"/>
              <a:gd fmla="*/ 2286 h 2286" name="T3"/>
              <a:gd fmla="*/ 563 w 1599" name="T4"/>
              <a:gd fmla="*/ 2286 h 2286" name="T5"/>
              <a:gd fmla="*/ 1599 w 1599" name="T6"/>
              <a:gd fmla="*/ 490 h 2286" name="T7"/>
              <a:gd fmla="*/ 1317 w 1599" name="T8"/>
              <a:gd fmla="*/ 0 h 228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86" w="1599">
                <a:moveTo>
                  <a:pt x="1317" y="0"/>
                </a:moveTo>
                <a:lnTo>
                  <a:pt x="0" y="2286"/>
                </a:lnTo>
                <a:lnTo>
                  <a:pt x="563" y="2286"/>
                </a:lnTo>
                <a:lnTo>
                  <a:pt x="1599" y="490"/>
                </a:lnTo>
                <a:lnTo>
                  <a:pt x="13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BF1845E-8EB8-4A0C-84AF-8650E5D0EB5C}"/>
              </a:ext>
            </a:extLst>
          </p:cNvPr>
          <p:cNvSpPr/>
          <p:nvPr/>
        </p:nvSpPr>
        <p:spPr bwMode="auto">
          <a:xfrm>
            <a:off x="5246296" y="2277786"/>
            <a:ext cx="2931586" cy="448404"/>
          </a:xfrm>
          <a:custGeom>
            <a:gdLst>
              <a:gd fmla="*/ 0 w 3197" name="T0"/>
              <a:gd fmla="*/ 0 h 489" name="T1"/>
              <a:gd fmla="*/ 3197 w 3197" name="T2"/>
              <a:gd fmla="*/ 0 h 489" name="T3"/>
              <a:gd fmla="*/ 2915 w 3197" name="T4"/>
              <a:gd fmla="*/ 489 h 489" name="T5"/>
              <a:gd fmla="*/ 282 w 3197" name="T6"/>
              <a:gd fmla="*/ 489 h 489" name="T7"/>
              <a:gd fmla="*/ 0 w 3197" name="T8"/>
              <a:gd fmla="*/ 0 h 4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9" w="3197">
                <a:moveTo>
                  <a:pt x="0" y="0"/>
                </a:moveTo>
                <a:lnTo>
                  <a:pt x="3197" y="0"/>
                </a:lnTo>
                <a:lnTo>
                  <a:pt x="2915" y="489"/>
                </a:lnTo>
                <a:lnTo>
                  <a:pt x="282" y="489"/>
                </a:lnTo>
                <a:lnTo>
                  <a:pt x="0" y="0"/>
                </a:lnTo>
                <a:close/>
              </a:path>
            </a:pathLst>
          </a:custGeom>
          <a:solidFill>
            <a:srgbClr val="393A3B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136A5E0-2D4B-4584-BB29-893D1FE1D638}"/>
              </a:ext>
            </a:extLst>
          </p:cNvPr>
          <p:cNvSpPr/>
          <p:nvPr/>
        </p:nvSpPr>
        <p:spPr bwMode="auto">
          <a:xfrm>
            <a:off x="5246296" y="2277786"/>
            <a:ext cx="2931586" cy="448404"/>
          </a:xfrm>
          <a:custGeom>
            <a:gdLst>
              <a:gd fmla="*/ 0 w 3197" name="T0"/>
              <a:gd fmla="*/ 0 h 489" name="T1"/>
              <a:gd fmla="*/ 3197 w 3197" name="T2"/>
              <a:gd fmla="*/ 0 h 489" name="T3"/>
              <a:gd fmla="*/ 2915 w 3197" name="T4"/>
              <a:gd fmla="*/ 489 h 489" name="T5"/>
              <a:gd fmla="*/ 282 w 3197" name="T6"/>
              <a:gd fmla="*/ 489 h 489" name="T7"/>
              <a:gd fmla="*/ 0 w 3197" name="T8"/>
              <a:gd fmla="*/ 0 h 4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9" w="3197">
                <a:moveTo>
                  <a:pt x="0" y="0"/>
                </a:moveTo>
                <a:lnTo>
                  <a:pt x="3197" y="0"/>
                </a:lnTo>
                <a:lnTo>
                  <a:pt x="2915" y="489"/>
                </a:lnTo>
                <a:lnTo>
                  <a:pt x="282" y="48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FF5B2BB6-8945-4C0B-9A0D-3F9DC55AF62D}"/>
              </a:ext>
            </a:extLst>
          </p:cNvPr>
          <p:cNvSpPr/>
          <p:nvPr/>
        </p:nvSpPr>
        <p:spPr bwMode="auto">
          <a:xfrm>
            <a:off x="6453042" y="2277786"/>
            <a:ext cx="1724840" cy="2544620"/>
          </a:xfrm>
          <a:custGeom>
            <a:gdLst>
              <a:gd fmla="*/ 282 w 1881" name="T0"/>
              <a:gd fmla="*/ 2775 h 2775" name="T1"/>
              <a:gd fmla="*/ 1881 w 1881" name="T2"/>
              <a:gd fmla="*/ 0 h 2775" name="T3"/>
              <a:gd fmla="*/ 1317 w 1881" name="T4"/>
              <a:gd fmla="*/ 0 h 2775" name="T5"/>
              <a:gd fmla="*/ 0 w 1881" name="T6"/>
              <a:gd fmla="*/ 2285 h 2775" name="T7"/>
              <a:gd fmla="*/ 282 w 1881" name="T8"/>
              <a:gd fmla="*/ 2775 h 27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75" w="1881">
                <a:moveTo>
                  <a:pt x="282" y="2775"/>
                </a:moveTo>
                <a:lnTo>
                  <a:pt x="1881" y="0"/>
                </a:lnTo>
                <a:lnTo>
                  <a:pt x="1317" y="0"/>
                </a:lnTo>
                <a:lnTo>
                  <a:pt x="0" y="2285"/>
                </a:lnTo>
                <a:lnTo>
                  <a:pt x="282" y="2775"/>
                </a:lnTo>
                <a:close/>
              </a:path>
            </a:pathLst>
          </a:custGeom>
          <a:solidFill>
            <a:srgbClr val="DB4527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3F861B39-E8D8-43D6-B46E-0C370DBA2D65}"/>
              </a:ext>
            </a:extLst>
          </p:cNvPr>
          <p:cNvSpPr/>
          <p:nvPr/>
        </p:nvSpPr>
        <p:spPr bwMode="auto">
          <a:xfrm>
            <a:off x="6453042" y="2277786"/>
            <a:ext cx="1724840" cy="2544620"/>
          </a:xfrm>
          <a:custGeom>
            <a:gdLst>
              <a:gd fmla="*/ 282 w 1881" name="T0"/>
              <a:gd fmla="*/ 2775 h 2775" name="T1"/>
              <a:gd fmla="*/ 1881 w 1881" name="T2"/>
              <a:gd fmla="*/ 0 h 2775" name="T3"/>
              <a:gd fmla="*/ 1317 w 1881" name="T4"/>
              <a:gd fmla="*/ 0 h 2775" name="T5"/>
              <a:gd fmla="*/ 0 w 1881" name="T6"/>
              <a:gd fmla="*/ 2285 h 2775" name="T7"/>
              <a:gd fmla="*/ 282 w 1881" name="T8"/>
              <a:gd fmla="*/ 2775 h 277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775" w="1881">
                <a:moveTo>
                  <a:pt x="282" y="2775"/>
                </a:moveTo>
                <a:lnTo>
                  <a:pt x="1881" y="0"/>
                </a:lnTo>
                <a:lnTo>
                  <a:pt x="1317" y="0"/>
                </a:lnTo>
                <a:lnTo>
                  <a:pt x="0" y="2285"/>
                </a:lnTo>
                <a:lnTo>
                  <a:pt x="282" y="27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967768E-F41C-4597-BEB2-346FD8A7B7E5}"/>
              </a:ext>
            </a:extLst>
          </p:cNvPr>
          <p:cNvSpPr/>
          <p:nvPr/>
        </p:nvSpPr>
        <p:spPr>
          <a:xfrm>
            <a:off x="6446328" y="1144449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A7341E2-FEC8-4374-B6B6-FA8F9763BDFF}"/>
              </a:ext>
            </a:extLst>
          </p:cNvPr>
          <p:cNvSpPr/>
          <p:nvPr/>
        </p:nvSpPr>
        <p:spPr>
          <a:xfrm>
            <a:off x="6446329" y="1428260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44E96EC-B94E-4C47-BCC9-56FED3B3D1B6}"/>
              </a:ext>
            </a:extLst>
          </p:cNvPr>
          <p:cNvSpPr/>
          <p:nvPr/>
        </p:nvSpPr>
        <p:spPr>
          <a:xfrm>
            <a:off x="4040374" y="3684822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D99B8E6-6C44-49FE-8808-A67C66F71E59}"/>
              </a:ext>
            </a:extLst>
          </p:cNvPr>
          <p:cNvSpPr/>
          <p:nvPr/>
        </p:nvSpPr>
        <p:spPr>
          <a:xfrm>
            <a:off x="4040374" y="3968633"/>
            <a:ext cx="20451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3C4B850-A9A9-4A1F-8F62-A5B2AFCB2BF2}"/>
              </a:ext>
            </a:extLst>
          </p:cNvPr>
          <p:cNvSpPr/>
          <p:nvPr/>
        </p:nvSpPr>
        <p:spPr>
          <a:xfrm>
            <a:off x="722876" y="1941535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6496A88-4481-489B-A1D5-E3B2180EAF3B}"/>
              </a:ext>
            </a:extLst>
          </p:cNvPr>
          <p:cNvSpPr/>
          <p:nvPr/>
        </p:nvSpPr>
        <p:spPr>
          <a:xfrm>
            <a:off x="723995" y="2277418"/>
            <a:ext cx="293250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请在此处输入您的文字内容，请在此处输入您的文字内容，请在此处输入您的文字内容,请在此处输入您的文字内容,请在此处输入您的文字内容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C54C7A75-5FB9-44E0-9027-64AA632D8A95}"/>
              </a:ext>
            </a:extLst>
          </p:cNvPr>
          <p:cNvCxnSpPr/>
          <p:nvPr/>
        </p:nvCxnSpPr>
        <p:spPr>
          <a:xfrm>
            <a:off x="826275" y="2249321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PA-组合 1">
            <a:extLst>
              <a:ext uri="{FF2B5EF4-FFF2-40B4-BE49-F238E27FC236}">
                <a16:creationId xmlns:a16="http://schemas.microsoft.com/office/drawing/2014/main" id="{F40123E8-471A-40F8-8D4D-7CC1461B7F9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67" name="PA-等腰三角形 2">
              <a:extLst>
                <a:ext uri="{FF2B5EF4-FFF2-40B4-BE49-F238E27FC236}">
                  <a16:creationId xmlns:a16="http://schemas.microsoft.com/office/drawing/2014/main" id="{8AA8EF06-26A6-49EE-9222-C8013E16B06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PA-等腰三角形 3">
              <a:extLst>
                <a:ext uri="{FF2B5EF4-FFF2-40B4-BE49-F238E27FC236}">
                  <a16:creationId xmlns:a16="http://schemas.microsoft.com/office/drawing/2014/main" id="{9F0652DD-51F5-418E-892D-E293422D177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PA-椭圆 4">
              <a:extLst>
                <a:ext uri="{FF2B5EF4-FFF2-40B4-BE49-F238E27FC236}">
                  <a16:creationId xmlns:a16="http://schemas.microsoft.com/office/drawing/2014/main" id="{801BBA4C-E5E1-4C06-83FD-83DCD67750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PA-椭圆 5">
              <a:extLst>
                <a:ext uri="{FF2B5EF4-FFF2-40B4-BE49-F238E27FC236}">
                  <a16:creationId xmlns:a16="http://schemas.microsoft.com/office/drawing/2014/main" id="{85F2C09E-CC5C-4127-BF7B-3E20CA204FD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PA-椭圆 6">
              <a:extLst>
                <a:ext uri="{FF2B5EF4-FFF2-40B4-BE49-F238E27FC236}">
                  <a16:creationId xmlns:a16="http://schemas.microsoft.com/office/drawing/2014/main" id="{077819ED-E78E-45E6-B5E0-44CFBEAFD5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2" name="PA-直接连接符 7">
              <a:extLst>
                <a:ext uri="{FF2B5EF4-FFF2-40B4-BE49-F238E27FC236}">
                  <a16:creationId xmlns:a16="http://schemas.microsoft.com/office/drawing/2014/main" id="{07894F58-B5C1-43D6-A12C-CF0E969A75E4}"/>
                </a:ext>
              </a:extLst>
            </p:cNvPr>
            <p:cNvCxnSpPr>
              <a:stCxn id="68" idx="0"/>
              <a:endCxn id="69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A-直接连接符 8">
              <a:extLst>
                <a:ext uri="{FF2B5EF4-FFF2-40B4-BE49-F238E27FC236}">
                  <a16:creationId xmlns:a16="http://schemas.microsoft.com/office/drawing/2014/main" id="{A8AB46DA-157D-47F7-A309-4EE319A23D64}"/>
                </a:ext>
              </a:extLst>
            </p:cNvPr>
            <p:cNvCxnSpPr>
              <a:stCxn id="68" idx="2"/>
              <a:endCxn id="70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A-直接连接符 9">
              <a:extLst>
                <a:ext uri="{FF2B5EF4-FFF2-40B4-BE49-F238E27FC236}">
                  <a16:creationId xmlns:a16="http://schemas.microsoft.com/office/drawing/2014/main" id="{12C0BDAF-C406-4A2B-9DA6-ECE22D803618}"/>
                </a:ext>
              </a:extLst>
            </p:cNvPr>
            <p:cNvCxnSpPr>
              <a:stCxn id="68" idx="4"/>
              <a:endCxn id="71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PA-文本框 10">
            <a:extLst>
              <a:ext uri="{FF2B5EF4-FFF2-40B4-BE49-F238E27FC236}">
                <a16:creationId xmlns:a16="http://schemas.microsoft.com/office/drawing/2014/main" id="{2940742A-0AA7-40E5-927B-36E427411B9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3.2</a:t>
            </a:r>
          </a:p>
        </p:txBody>
      </p:sp>
      <p:cxnSp>
        <p:nvCxnSpPr>
          <p:cNvPr id="76" name="PA-直接连接符 12">
            <a:extLst>
              <a:ext uri="{FF2B5EF4-FFF2-40B4-BE49-F238E27FC236}">
                <a16:creationId xmlns:a16="http://schemas.microsoft.com/office/drawing/2014/main" id="{6B202A52-DC6B-4BBC-A78D-E17FF27415DE}"/>
              </a:ext>
            </a:extLst>
          </p:cNvPr>
          <p:cNvCxnSpPr>
            <a:endCxn id="77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PA-等腰三角形 15">
            <a:extLst>
              <a:ext uri="{FF2B5EF4-FFF2-40B4-BE49-F238E27FC236}">
                <a16:creationId xmlns:a16="http://schemas.microsoft.com/office/drawing/2014/main" id="{368C913F-2E6F-4C47-BEDE-1D28BD8DF1B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PA-等腰三角形 17">
            <a:extLst>
              <a:ext uri="{FF2B5EF4-FFF2-40B4-BE49-F238E27FC236}">
                <a16:creationId xmlns:a16="http://schemas.microsoft.com/office/drawing/2014/main" id="{AAAE22BC-EC88-45EA-86F6-0C2CB2729665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PA-等腰三角形 18">
            <a:extLst>
              <a:ext uri="{FF2B5EF4-FFF2-40B4-BE49-F238E27FC236}">
                <a16:creationId xmlns:a16="http://schemas.microsoft.com/office/drawing/2014/main" id="{2E5B511F-0364-42D0-8F62-85F6A552CBC9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PA-等腰三角形 19">
            <a:extLst>
              <a:ext uri="{FF2B5EF4-FFF2-40B4-BE49-F238E27FC236}">
                <a16:creationId xmlns:a16="http://schemas.microsoft.com/office/drawing/2014/main" id="{3BB24494-2663-4418-B81E-0CC6B9B1B643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PA-文本框 21">
            <a:extLst>
              <a:ext uri="{FF2B5EF4-FFF2-40B4-BE49-F238E27FC236}">
                <a16:creationId xmlns:a16="http://schemas.microsoft.com/office/drawing/2014/main" id="{2206AFBA-454D-466D-BF07-BF388C77FE7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3166946654"/>
      </p:ext>
    </p:extLst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7"/>
      <p:bldP grpId="0" spid="19"/>
      <p:bldP grpId="0" spid="21"/>
      <p:bldP grpId="0" spid="23"/>
      <p:bldP grpId="0" spid="58"/>
      <p:bldP grpId="0" spid="59"/>
      <p:bldP grpId="0" spid="60"/>
      <p:bldP grpId="0" spid="61"/>
      <p:bldP grpId="0" spid="62"/>
      <p:bldP grpId="0" spid="63"/>
      <p:bldP grpId="0" spid="75"/>
      <p:bldP grpId="0" spid="77"/>
      <p:bldP grpId="0" spid="78"/>
      <p:bldP grpId="0" spid="79"/>
      <p:bldP grpId="0" spid="80"/>
      <p:bldP grpId="0" spid="8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Freeform 8">
            <a:extLst>
              <a:ext uri="{FF2B5EF4-FFF2-40B4-BE49-F238E27FC236}">
                <a16:creationId xmlns:a16="http://schemas.microsoft.com/office/drawing/2014/main" id="{8DECD90E-E427-492A-81B0-F50703D1A654}"/>
              </a:ext>
            </a:extLst>
          </p:cNvPr>
          <p:cNvSpPr/>
          <p:nvPr/>
        </p:nvSpPr>
        <p:spPr bwMode="auto">
          <a:xfrm>
            <a:off x="6313068" y="1154762"/>
            <a:ext cx="2454770" cy="3551442"/>
          </a:xfrm>
          <a:custGeom>
            <a:gdLst>
              <a:gd fmla="*/ 0 w 2986" name="T0"/>
              <a:gd fmla="*/ 864 h 4320" name="T1"/>
              <a:gd fmla="*/ 498 w 2986" name="T2"/>
              <a:gd fmla="*/ 0 h 4320" name="T3"/>
              <a:gd fmla="*/ 2986 w 2986" name="T4"/>
              <a:gd fmla="*/ 4320 h 4320" name="T5"/>
              <a:gd fmla="*/ 1991 w 2986" name="T6"/>
              <a:gd fmla="*/ 4320 h 4320" name="T7"/>
              <a:gd fmla="*/ 0 w 2986" name="T8"/>
              <a:gd fmla="*/ 864 h 43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20" w="2986">
                <a:moveTo>
                  <a:pt x="0" y="864"/>
                </a:moveTo>
                <a:lnTo>
                  <a:pt x="498" y="0"/>
                </a:lnTo>
                <a:lnTo>
                  <a:pt x="2986" y="4320"/>
                </a:lnTo>
                <a:lnTo>
                  <a:pt x="1991" y="4320"/>
                </a:lnTo>
                <a:lnTo>
                  <a:pt x="0" y="864"/>
                </a:ln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C9B53D5E-EEEA-4752-BBD2-66250E0A0920}"/>
              </a:ext>
            </a:extLst>
          </p:cNvPr>
          <p:cNvSpPr/>
          <p:nvPr/>
        </p:nvSpPr>
        <p:spPr bwMode="auto">
          <a:xfrm>
            <a:off x="5904488" y="1865050"/>
            <a:ext cx="2045368" cy="2841154"/>
          </a:xfrm>
          <a:custGeom>
            <a:gdLst>
              <a:gd fmla="*/ 497 w 2488" name="T0"/>
              <a:gd fmla="*/ 0 h 3456" name="T1"/>
              <a:gd fmla="*/ 2488 w 2488" name="T2"/>
              <a:gd fmla="*/ 3456 h 3456" name="T3"/>
              <a:gd fmla="*/ 1493 w 2488" name="T4"/>
              <a:gd fmla="*/ 3456 h 3456" name="T5"/>
              <a:gd fmla="*/ 0 w 2488" name="T6"/>
              <a:gd fmla="*/ 864 h 3456" name="T7"/>
              <a:gd fmla="*/ 497 w 2488" name="T8"/>
              <a:gd fmla="*/ 0 h 345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56" w="2488">
                <a:moveTo>
                  <a:pt x="497" y="0"/>
                </a:moveTo>
                <a:lnTo>
                  <a:pt x="2488" y="3456"/>
                </a:lnTo>
                <a:lnTo>
                  <a:pt x="1493" y="3456"/>
                </a:lnTo>
                <a:lnTo>
                  <a:pt x="0" y="864"/>
                </a:lnTo>
                <a:lnTo>
                  <a:pt x="497" y="0"/>
                </a:lnTo>
                <a:close/>
              </a:path>
            </a:pathLst>
          </a:custGeom>
          <a:solidFill>
            <a:srgbClr val="393A3B">
              <a:alpha val="80000"/>
            </a:srgb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78FEB860-EE2F-4B62-9D9B-01D2B462AA9D}"/>
              </a:ext>
            </a:extLst>
          </p:cNvPr>
          <p:cNvSpPr/>
          <p:nvPr/>
        </p:nvSpPr>
        <p:spPr bwMode="auto">
          <a:xfrm>
            <a:off x="5495085" y="2575339"/>
            <a:ext cx="1636787" cy="2130865"/>
          </a:xfrm>
          <a:custGeom>
            <a:gdLst>
              <a:gd fmla="*/ 498 w 1991" name="T0"/>
              <a:gd fmla="*/ 0 h 2592" name="T1"/>
              <a:gd fmla="*/ 1991 w 1991" name="T2"/>
              <a:gd fmla="*/ 2592 h 2592" name="T3"/>
              <a:gd fmla="*/ 995 w 1991" name="T4"/>
              <a:gd fmla="*/ 2592 h 2592" name="T5"/>
              <a:gd fmla="*/ 0 w 1991" name="T6"/>
              <a:gd fmla="*/ 863 h 2592" name="T7"/>
              <a:gd fmla="*/ 498 w 1991" name="T8"/>
              <a:gd fmla="*/ 0 h 25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92" w="1990">
                <a:moveTo>
                  <a:pt x="498" y="0"/>
                </a:moveTo>
                <a:lnTo>
                  <a:pt x="1991" y="2592"/>
                </a:lnTo>
                <a:lnTo>
                  <a:pt x="995" y="2592"/>
                </a:lnTo>
                <a:lnTo>
                  <a:pt x="0" y="863"/>
                </a:lnTo>
                <a:lnTo>
                  <a:pt x="498" y="0"/>
                </a:ln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9784968-C8D3-4F5A-9466-198A6D574E49}"/>
              </a:ext>
            </a:extLst>
          </p:cNvPr>
          <p:cNvSpPr/>
          <p:nvPr/>
        </p:nvSpPr>
        <p:spPr bwMode="auto">
          <a:xfrm>
            <a:off x="5086505" y="3284805"/>
            <a:ext cx="1226563" cy="1421399"/>
          </a:xfrm>
          <a:custGeom>
            <a:gdLst>
              <a:gd fmla="*/ 497 w 1492" name="T0"/>
              <a:gd fmla="*/ 0 h 1729" name="T1"/>
              <a:gd fmla="*/ 1492 w 1492" name="T2"/>
              <a:gd fmla="*/ 1729 h 1729" name="T3"/>
              <a:gd fmla="*/ 497 w 1492" name="T4"/>
              <a:gd fmla="*/ 1729 h 1729" name="T5"/>
              <a:gd fmla="*/ 0 w 1492" name="T6"/>
              <a:gd fmla="*/ 864 h 1729" name="T7"/>
              <a:gd fmla="*/ 497 w 1492" name="T8"/>
              <a:gd fmla="*/ 0 h 17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29" w="1492">
                <a:moveTo>
                  <a:pt x="497" y="0"/>
                </a:moveTo>
                <a:lnTo>
                  <a:pt x="1492" y="1729"/>
                </a:lnTo>
                <a:lnTo>
                  <a:pt x="497" y="1729"/>
                </a:lnTo>
                <a:lnTo>
                  <a:pt x="0" y="864"/>
                </a:lnTo>
                <a:lnTo>
                  <a:pt x="497" y="0"/>
                </a:lnTo>
                <a:close/>
              </a:path>
            </a:pathLst>
          </a:custGeom>
          <a:solidFill>
            <a:srgbClr val="393A3B">
              <a:alpha val="80000"/>
            </a:srgbClr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4">
            <a:extLst>
              <a:ext uri="{FF2B5EF4-FFF2-40B4-BE49-F238E27FC236}">
                <a16:creationId xmlns:a16="http://schemas.microsoft.com/office/drawing/2014/main" id="{20B64FB5-8465-4FFC-B624-C65CAFC0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874" y="2906642"/>
            <a:ext cx="105228" cy="10440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ADC09B91-CD90-487E-9C4C-5464930BA96C}"/>
              </a:ext>
            </a:extLst>
          </p:cNvPr>
          <p:cNvSpPr/>
          <p:nvPr/>
        </p:nvSpPr>
        <p:spPr bwMode="auto">
          <a:xfrm>
            <a:off x="5777063" y="2995428"/>
            <a:ext cx="254849" cy="119203"/>
          </a:xfrm>
          <a:custGeom>
            <a:gdLst>
              <a:gd fmla="*/ 243 w 286" name="T0"/>
              <a:gd fmla="*/ 0 h 134" name="T1"/>
              <a:gd fmla="*/ 216 w 286" name="T2"/>
              <a:gd fmla="*/ 0 h 134" name="T3"/>
              <a:gd fmla="*/ 143 w 286" name="T4"/>
              <a:gd fmla="*/ 43 h 134" name="T5"/>
              <a:gd fmla="*/ 70 w 286" name="T6"/>
              <a:gd fmla="*/ 0 h 134" name="T7"/>
              <a:gd fmla="*/ 43 w 286" name="T8"/>
              <a:gd fmla="*/ 0 h 134" name="T9"/>
              <a:gd fmla="*/ 5 w 286" name="T10"/>
              <a:gd fmla="*/ 134 h 134" name="T11"/>
              <a:gd fmla="*/ 280 w 286" name="T12"/>
              <a:gd fmla="*/ 134 h 134" name="T13"/>
              <a:gd fmla="*/ 243 w 286" name="T14"/>
              <a:gd fmla="*/ 0 h 13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4" w="286">
                <a:moveTo>
                  <a:pt x="243" y="0"/>
                </a:moveTo>
                <a:cubicBezTo>
                  <a:pt x="216" y="0"/>
                  <a:pt x="216" y="0"/>
                  <a:pt x="216" y="0"/>
                </a:cubicBezTo>
                <a:cubicBezTo>
                  <a:pt x="201" y="25"/>
                  <a:pt x="174" y="43"/>
                  <a:pt x="143" y="43"/>
                </a:cubicBezTo>
                <a:cubicBezTo>
                  <a:pt x="112" y="43"/>
                  <a:pt x="84" y="25"/>
                  <a:pt x="7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5" y="90"/>
                  <a:pt x="5" y="134"/>
                </a:cubicBezTo>
                <a:cubicBezTo>
                  <a:pt x="280" y="134"/>
                  <a:pt x="280" y="134"/>
                  <a:pt x="280" y="134"/>
                </a:cubicBezTo>
                <a:cubicBezTo>
                  <a:pt x="280" y="90"/>
                  <a:pt x="286" y="0"/>
                  <a:pt x="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7E0038B8-AD65-4437-B4CE-7AA5F17F4157}"/>
              </a:ext>
            </a:extLst>
          </p:cNvPr>
          <p:cNvSpPr/>
          <p:nvPr/>
        </p:nvSpPr>
        <p:spPr bwMode="auto">
          <a:xfrm>
            <a:off x="6232503" y="2305692"/>
            <a:ext cx="161130" cy="116737"/>
          </a:xfrm>
          <a:custGeom>
            <a:gdLst>
              <a:gd fmla="*/ 0 w 196" name="T0"/>
              <a:gd fmla="*/ 0 h 142" name="T1"/>
              <a:gd fmla="*/ 0 w 196" name="T2"/>
              <a:gd fmla="*/ 142 h 142" name="T3"/>
              <a:gd fmla="*/ 67 w 196" name="T4"/>
              <a:gd fmla="*/ 142 h 142" name="T5"/>
              <a:gd fmla="*/ 67 w 196" name="T6"/>
              <a:gd fmla="*/ 39 h 142" name="T7"/>
              <a:gd fmla="*/ 130 w 196" name="T8"/>
              <a:gd fmla="*/ 39 h 142" name="T9"/>
              <a:gd fmla="*/ 130 w 196" name="T10"/>
              <a:gd fmla="*/ 142 h 142" name="T11"/>
              <a:gd fmla="*/ 196 w 196" name="T12"/>
              <a:gd fmla="*/ 142 h 142" name="T13"/>
              <a:gd fmla="*/ 196 w 196" name="T14"/>
              <a:gd fmla="*/ 0 h 142" name="T15"/>
              <a:gd fmla="*/ 0 w 196" name="T16"/>
              <a:gd fmla="*/ 0 h 1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42" w="196">
                <a:moveTo>
                  <a:pt x="0" y="0"/>
                </a:moveTo>
                <a:lnTo>
                  <a:pt x="0" y="142"/>
                </a:lnTo>
                <a:lnTo>
                  <a:pt x="67" y="142"/>
                </a:lnTo>
                <a:lnTo>
                  <a:pt x="67" y="39"/>
                </a:lnTo>
                <a:lnTo>
                  <a:pt x="130" y="39"/>
                </a:lnTo>
                <a:lnTo>
                  <a:pt x="130" y="142"/>
                </a:lnTo>
                <a:lnTo>
                  <a:pt x="196" y="142"/>
                </a:lnTo>
                <a:lnTo>
                  <a:pt x="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">
            <a:extLst>
              <a:ext uri="{FF2B5EF4-FFF2-40B4-BE49-F238E27FC236}">
                <a16:creationId xmlns:a16="http://schemas.microsoft.com/office/drawing/2014/main" id="{C9AE01E2-E6C2-44EB-87EA-9289E7C283DF}"/>
              </a:ext>
            </a:extLst>
          </p:cNvPr>
          <p:cNvSpPr/>
          <p:nvPr/>
        </p:nvSpPr>
        <p:spPr bwMode="auto">
          <a:xfrm>
            <a:off x="6195509" y="2206219"/>
            <a:ext cx="235941" cy="101940"/>
          </a:xfrm>
          <a:custGeom>
            <a:gdLst>
              <a:gd fmla="*/ 143 w 287" name="T0"/>
              <a:gd fmla="*/ 0 h 124" name="T1"/>
              <a:gd fmla="*/ 0 w 287" name="T2"/>
              <a:gd fmla="*/ 124 h 124" name="T3"/>
              <a:gd fmla="*/ 287 w 287" name="T4"/>
              <a:gd fmla="*/ 124 h 124" name="T5"/>
              <a:gd fmla="*/ 143 w 287" name="T6"/>
              <a:gd fmla="*/ 0 h 12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4" w="287">
                <a:moveTo>
                  <a:pt x="143" y="0"/>
                </a:moveTo>
                <a:lnTo>
                  <a:pt x="0" y="124"/>
                </a:lnTo>
                <a:lnTo>
                  <a:pt x="287" y="124"/>
                </a:lnTo>
                <a:lnTo>
                  <a:pt x="1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CA8BEC4E-ADB8-4856-9C1C-2E54ECEA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195" y="3641594"/>
            <a:ext cx="63301" cy="1356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BBC79864-997E-497C-B5C0-9C684E6F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558" y="3612820"/>
            <a:ext cx="63301" cy="1644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B9D8BAB7-9D94-42D5-81C5-9070287D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920" y="3582403"/>
            <a:ext cx="62479" cy="1948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1">
            <a:extLst>
              <a:ext uri="{FF2B5EF4-FFF2-40B4-BE49-F238E27FC236}">
                <a16:creationId xmlns:a16="http://schemas.microsoft.com/office/drawing/2014/main" id="{793708B8-45DC-429D-BB80-09487C231179}"/>
              </a:ext>
            </a:extLst>
          </p:cNvPr>
          <p:cNvSpPr>
            <a:spLocks noEditPoints="1"/>
          </p:cNvSpPr>
          <p:nvPr/>
        </p:nvSpPr>
        <p:spPr bwMode="auto">
          <a:xfrm>
            <a:off x="6676433" y="1516483"/>
            <a:ext cx="219499" cy="220321"/>
          </a:xfrm>
          <a:custGeom>
            <a:gdLst>
              <a:gd fmla="*/ 203 w 247" name="T0"/>
              <a:gd fmla="*/ 44 h 247" name="T1"/>
              <a:gd fmla="*/ 44 w 247" name="T2"/>
              <a:gd fmla="*/ 44 h 247" name="T3"/>
              <a:gd fmla="*/ 44 w 247" name="T4"/>
              <a:gd fmla="*/ 203 h 247" name="T5"/>
              <a:gd fmla="*/ 203 w 247" name="T6"/>
              <a:gd fmla="*/ 203 h 247" name="T7"/>
              <a:gd fmla="*/ 203 w 247" name="T8"/>
              <a:gd fmla="*/ 44 h 247" name="T9"/>
              <a:gd fmla="*/ 67 w 247" name="T10"/>
              <a:gd fmla="*/ 180 h 247" name="T11"/>
              <a:gd fmla="*/ 67 w 247" name="T12"/>
              <a:gd fmla="*/ 67 h 247" name="T13"/>
              <a:gd fmla="*/ 180 w 247" name="T14"/>
              <a:gd fmla="*/ 67 h 247" name="T15"/>
              <a:gd fmla="*/ 180 w 247" name="T16"/>
              <a:gd fmla="*/ 180 h 247" name="T17"/>
              <a:gd fmla="*/ 67 w 247" name="T18"/>
              <a:gd fmla="*/ 180 h 24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6" w="246">
                <a:moveTo>
                  <a:pt x="203" y="44"/>
                </a:moveTo>
                <a:cubicBezTo>
                  <a:pt x="159" y="0"/>
                  <a:pt x="88" y="0"/>
                  <a:pt x="44" y="44"/>
                </a:cubicBezTo>
                <a:cubicBezTo>
                  <a:pt x="0" y="88"/>
                  <a:pt x="0" y="159"/>
                  <a:pt x="44" y="203"/>
                </a:cubicBezTo>
                <a:cubicBezTo>
                  <a:pt x="88" y="247"/>
                  <a:pt x="159" y="247"/>
                  <a:pt x="203" y="203"/>
                </a:cubicBezTo>
                <a:cubicBezTo>
                  <a:pt x="247" y="159"/>
                  <a:pt x="247" y="88"/>
                  <a:pt x="203" y="44"/>
                </a:cubicBezTo>
                <a:close/>
                <a:moveTo>
                  <a:pt x="67" y="180"/>
                </a:moveTo>
                <a:cubicBezTo>
                  <a:pt x="36" y="149"/>
                  <a:pt x="36" y="98"/>
                  <a:pt x="67" y="67"/>
                </a:cubicBezTo>
                <a:cubicBezTo>
                  <a:pt x="98" y="36"/>
                  <a:pt x="149" y="36"/>
                  <a:pt x="180" y="67"/>
                </a:cubicBezTo>
                <a:cubicBezTo>
                  <a:pt x="211" y="98"/>
                  <a:pt x="211" y="149"/>
                  <a:pt x="180" y="180"/>
                </a:cubicBezTo>
                <a:cubicBezTo>
                  <a:pt x="149" y="211"/>
                  <a:pt x="98" y="211"/>
                  <a:pt x="67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2">
            <a:extLst>
              <a:ext uri="{FF2B5EF4-FFF2-40B4-BE49-F238E27FC236}">
                <a16:creationId xmlns:a16="http://schemas.microsoft.com/office/drawing/2014/main" id="{AE77BDE4-0BAF-458B-8375-7A7934131CA9}"/>
              </a:ext>
            </a:extLst>
          </p:cNvPr>
          <p:cNvSpPr/>
          <p:nvPr/>
        </p:nvSpPr>
        <p:spPr bwMode="auto">
          <a:xfrm>
            <a:off x="6629574" y="1667748"/>
            <a:ext cx="115093" cy="115915"/>
          </a:xfrm>
          <a:custGeom>
            <a:gdLst>
              <a:gd fmla="*/ 11 w 129" name="T0"/>
              <a:gd fmla="*/ 121 h 130" name="T1"/>
              <a:gd fmla="*/ 8 w 129" name="T2"/>
              <a:gd fmla="*/ 118 h 130" name="T3"/>
              <a:gd fmla="*/ 8 w 129" name="T4"/>
              <a:gd fmla="*/ 87 h 130" name="T5"/>
              <a:gd fmla="*/ 87 w 129" name="T6"/>
              <a:gd fmla="*/ 9 h 130" name="T7"/>
              <a:gd fmla="*/ 118 w 129" name="T8"/>
              <a:gd fmla="*/ 9 h 130" name="T9"/>
              <a:gd fmla="*/ 121 w 129" name="T10"/>
              <a:gd fmla="*/ 11 h 130" name="T11"/>
              <a:gd fmla="*/ 121 w 129" name="T12"/>
              <a:gd fmla="*/ 43 h 130" name="T13"/>
              <a:gd fmla="*/ 42 w 129" name="T14"/>
              <a:gd fmla="*/ 121 h 130" name="T15"/>
              <a:gd fmla="*/ 11 w 129" name="T16"/>
              <a:gd fmla="*/ 121 h 13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0" w="129">
                <a:moveTo>
                  <a:pt x="11" y="121"/>
                </a:moveTo>
                <a:cubicBezTo>
                  <a:pt x="8" y="118"/>
                  <a:pt x="8" y="118"/>
                  <a:pt x="8" y="118"/>
                </a:cubicBezTo>
                <a:cubicBezTo>
                  <a:pt x="0" y="110"/>
                  <a:pt x="0" y="96"/>
                  <a:pt x="8" y="87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0"/>
                  <a:pt x="109" y="0"/>
                  <a:pt x="118" y="9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9" y="20"/>
                  <a:pt x="129" y="34"/>
                  <a:pt x="121" y="43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34" y="130"/>
                  <a:pt x="20" y="130"/>
                  <a:pt x="11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文本框 26">
            <a:extLst>
              <a:ext uri="{FF2B5EF4-FFF2-40B4-BE49-F238E27FC236}">
                <a16:creationId xmlns:a16="http://schemas.microsoft.com/office/drawing/2014/main" id="{DC7672C7-2800-4FDD-8412-01AB83C709FC}"/>
              </a:ext>
            </a:extLst>
          </p:cNvPr>
          <p:cNvSpPr txBox="1"/>
          <p:nvPr/>
        </p:nvSpPr>
        <p:spPr>
          <a:xfrm>
            <a:off x="5500038" y="119176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75" name="文本框 26">
            <a:extLst>
              <a:ext uri="{FF2B5EF4-FFF2-40B4-BE49-F238E27FC236}">
                <a16:creationId xmlns:a16="http://schemas.microsoft.com/office/drawing/2014/main" id="{9F46D5F5-5FF2-42C1-A5AB-D3EA5B88417A}"/>
              </a:ext>
            </a:extLst>
          </p:cNvPr>
          <p:cNvSpPr txBox="1"/>
          <p:nvPr/>
        </p:nvSpPr>
        <p:spPr>
          <a:xfrm>
            <a:off x="5099685" y="188741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78" name="文本框 26">
            <a:extLst>
              <a:ext uri="{FF2B5EF4-FFF2-40B4-BE49-F238E27FC236}">
                <a16:creationId xmlns:a16="http://schemas.microsoft.com/office/drawing/2014/main" id="{7287E8E9-F083-4630-91B3-CD28A8C4A751}"/>
              </a:ext>
            </a:extLst>
          </p:cNvPr>
          <p:cNvSpPr txBox="1"/>
          <p:nvPr/>
        </p:nvSpPr>
        <p:spPr>
          <a:xfrm>
            <a:off x="4699334" y="258306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81" name="文本框 26">
            <a:extLst>
              <a:ext uri="{FF2B5EF4-FFF2-40B4-BE49-F238E27FC236}">
                <a16:creationId xmlns:a16="http://schemas.microsoft.com/office/drawing/2014/main" id="{FE999002-8D30-435C-9C55-3278180E517B}"/>
              </a:ext>
            </a:extLst>
          </p:cNvPr>
          <p:cNvSpPr txBox="1"/>
          <p:nvPr/>
        </p:nvSpPr>
        <p:spPr>
          <a:xfrm>
            <a:off x="4298982" y="3278713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BA4C3322-AE0F-4A93-BB5D-37297C40C1A6}"/>
              </a:ext>
            </a:extLst>
          </p:cNvPr>
          <p:cNvCxnSpPr/>
          <p:nvPr/>
        </p:nvCxnSpPr>
        <p:spPr>
          <a:xfrm>
            <a:off x="826275" y="2249321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>
            <a:extLst>
              <a:ext uri="{FF2B5EF4-FFF2-40B4-BE49-F238E27FC236}">
                <a16:creationId xmlns:a16="http://schemas.microsoft.com/office/drawing/2014/main" id="{0245A32C-11A0-4F0F-9128-B3D0B51EBA8D}"/>
              </a:ext>
            </a:extLst>
          </p:cNvPr>
          <p:cNvSpPr/>
          <p:nvPr/>
        </p:nvSpPr>
        <p:spPr>
          <a:xfrm>
            <a:off x="722876" y="1941535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D1434C86-1686-457C-84B5-1DBDFBFD8670}"/>
              </a:ext>
            </a:extLst>
          </p:cNvPr>
          <p:cNvSpPr/>
          <p:nvPr/>
        </p:nvSpPr>
        <p:spPr>
          <a:xfrm>
            <a:off x="723995" y="2277418"/>
            <a:ext cx="293250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请在此处输入您的文字内容，请在此处输入您的文字内容，请在此处输入您的文字内容,请在此处输入您的文字内容,请在此处输入您的文字内容</a:t>
            </a: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1A4F3343-C9C3-4959-ABC3-D4A511C55BAD}"/>
              </a:ext>
            </a:extLst>
          </p:cNvPr>
          <p:cNvCxnSpPr/>
          <p:nvPr/>
        </p:nvCxnSpPr>
        <p:spPr>
          <a:xfrm>
            <a:off x="826275" y="2249321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PA-组合 1">
            <a:extLst>
              <a:ext uri="{FF2B5EF4-FFF2-40B4-BE49-F238E27FC236}">
                <a16:creationId xmlns:a16="http://schemas.microsoft.com/office/drawing/2014/main" id="{CE426BA3-ACCC-4EFC-99E1-357D6AEE0B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41" name="PA-等腰三角形 2">
              <a:extLst>
                <a:ext uri="{FF2B5EF4-FFF2-40B4-BE49-F238E27FC236}">
                  <a16:creationId xmlns:a16="http://schemas.microsoft.com/office/drawing/2014/main" id="{FBF74AC4-D8BB-45A0-A931-50A45D93516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PA-等腰三角形 3">
              <a:extLst>
                <a:ext uri="{FF2B5EF4-FFF2-40B4-BE49-F238E27FC236}">
                  <a16:creationId xmlns:a16="http://schemas.microsoft.com/office/drawing/2014/main" id="{6C030BE9-7778-49BD-893A-FAEB990701C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PA-椭圆 4">
              <a:extLst>
                <a:ext uri="{FF2B5EF4-FFF2-40B4-BE49-F238E27FC236}">
                  <a16:creationId xmlns:a16="http://schemas.microsoft.com/office/drawing/2014/main" id="{1C336CA2-BD73-47FD-BF58-2FD990D67A6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PA-椭圆 5">
              <a:extLst>
                <a:ext uri="{FF2B5EF4-FFF2-40B4-BE49-F238E27FC236}">
                  <a16:creationId xmlns:a16="http://schemas.microsoft.com/office/drawing/2014/main" id="{E86E03F8-F2B6-40FB-90F9-BD5A39C38E3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PA-椭圆 6">
              <a:extLst>
                <a:ext uri="{FF2B5EF4-FFF2-40B4-BE49-F238E27FC236}">
                  <a16:creationId xmlns:a16="http://schemas.microsoft.com/office/drawing/2014/main" id="{AA4989E2-C23C-4103-9AE8-EEE8A10514E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1" name="PA-直接连接符 7">
              <a:extLst>
                <a:ext uri="{FF2B5EF4-FFF2-40B4-BE49-F238E27FC236}">
                  <a16:creationId xmlns:a16="http://schemas.microsoft.com/office/drawing/2014/main" id="{53C84997-D976-4547-8F0F-305D62A691FC}"/>
                </a:ext>
              </a:extLst>
            </p:cNvPr>
            <p:cNvCxnSpPr>
              <a:stCxn id="42" idx="0"/>
              <a:endCxn id="43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A-直接连接符 8">
              <a:extLst>
                <a:ext uri="{FF2B5EF4-FFF2-40B4-BE49-F238E27FC236}">
                  <a16:creationId xmlns:a16="http://schemas.microsoft.com/office/drawing/2014/main" id="{80897A6C-41F3-4716-8834-9FDB62E7826C}"/>
                </a:ext>
              </a:extLst>
            </p:cNvPr>
            <p:cNvCxnSpPr>
              <a:stCxn id="42" idx="2"/>
              <a:endCxn id="44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A-直接连接符 9">
              <a:extLst>
                <a:ext uri="{FF2B5EF4-FFF2-40B4-BE49-F238E27FC236}">
                  <a16:creationId xmlns:a16="http://schemas.microsoft.com/office/drawing/2014/main" id="{6EC0CC7E-844D-4EE6-8D28-96C93707FF30}"/>
                </a:ext>
              </a:extLst>
            </p:cNvPr>
            <p:cNvCxnSpPr>
              <a:stCxn id="42" idx="4"/>
              <a:endCxn id="45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PA-文本框 10">
            <a:extLst>
              <a:ext uri="{FF2B5EF4-FFF2-40B4-BE49-F238E27FC236}">
                <a16:creationId xmlns:a16="http://schemas.microsoft.com/office/drawing/2014/main" id="{0B1D1926-A652-4780-A840-AAB50D5F6C5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3.3</a:t>
            </a:r>
          </a:p>
        </p:txBody>
      </p:sp>
      <p:cxnSp>
        <p:nvCxnSpPr>
          <p:cNvPr id="55" name="PA-直接连接符 12">
            <a:extLst>
              <a:ext uri="{FF2B5EF4-FFF2-40B4-BE49-F238E27FC236}">
                <a16:creationId xmlns:a16="http://schemas.microsoft.com/office/drawing/2014/main" id="{224CE159-9969-47E5-82EF-6993E500A560}"/>
              </a:ext>
            </a:extLst>
          </p:cNvPr>
          <p:cNvCxnSpPr>
            <a:endCxn id="65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PA-等腰三角形 15">
            <a:extLst>
              <a:ext uri="{FF2B5EF4-FFF2-40B4-BE49-F238E27FC236}">
                <a16:creationId xmlns:a16="http://schemas.microsoft.com/office/drawing/2014/main" id="{7ECB1041-23C7-4E34-A00B-B794EF1942F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PA-等腰三角形 17">
            <a:extLst>
              <a:ext uri="{FF2B5EF4-FFF2-40B4-BE49-F238E27FC236}">
                <a16:creationId xmlns:a16="http://schemas.microsoft.com/office/drawing/2014/main" id="{86A640EF-4E26-487D-AFFC-67B301FD69AA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PA-等腰三角形 18">
            <a:extLst>
              <a:ext uri="{FF2B5EF4-FFF2-40B4-BE49-F238E27FC236}">
                <a16:creationId xmlns:a16="http://schemas.microsoft.com/office/drawing/2014/main" id="{47D6EE56-DDDE-413D-83C1-C3F80E8F13D5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PA-等腰三角形 19">
            <a:extLst>
              <a:ext uri="{FF2B5EF4-FFF2-40B4-BE49-F238E27FC236}">
                <a16:creationId xmlns:a16="http://schemas.microsoft.com/office/drawing/2014/main" id="{1B71F96E-2AC7-4CB2-BF92-0544FB4A5A10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PA-文本框 21">
            <a:extLst>
              <a:ext uri="{FF2B5EF4-FFF2-40B4-BE49-F238E27FC236}">
                <a16:creationId xmlns:a16="http://schemas.microsoft.com/office/drawing/2014/main" id="{17314220-AE60-4E4A-8299-A8889CFF41F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15320068"/>
      </p:ext>
    </p:extLst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  <p:bldP grpId="0" spid="49"/>
      <p:bldP grpId="0" spid="50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72"/>
      <p:bldP grpId="0" spid="75"/>
      <p:bldP grpId="0" spid="78"/>
      <p:bldP grpId="0" spid="81"/>
      <p:bldP grpId="0" spid="104"/>
      <p:bldP grpId="0" spid="105"/>
      <p:bldP grpId="0" spid="54"/>
      <p:bldP grpId="0" spid="65"/>
      <p:bldP grpId="0" spid="66"/>
      <p:bldP grpId="0" spid="67"/>
      <p:bldP grpId="0" spid="68"/>
      <p:bldP grpId="0" spid="6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65CF6AE5-7A56-4500-91DF-B0272707792F}"/>
              </a:ext>
            </a:extLst>
          </p:cNvPr>
          <p:cNvSpPr/>
          <p:nvPr/>
        </p:nvSpPr>
        <p:spPr>
          <a:xfrm flipV="1">
            <a:off x="2421128" y="2025650"/>
            <a:ext cx="2150872" cy="1854200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等腰三角形 56">
            <a:extLst>
              <a:ext uri="{FF2B5EF4-FFF2-40B4-BE49-F238E27FC236}">
                <a16:creationId xmlns:a16="http://schemas.microsoft.com/office/drawing/2014/main" id="{D62069D3-18E6-436C-8E7F-1F1FB8D1B405}"/>
              </a:ext>
            </a:extLst>
          </p:cNvPr>
          <p:cNvSpPr/>
          <p:nvPr/>
        </p:nvSpPr>
        <p:spPr>
          <a:xfrm flipV="1">
            <a:off x="2601090" y="2113544"/>
            <a:ext cx="1780523" cy="1534934"/>
          </a:xfrm>
          <a:prstGeom prst="triangle">
            <a:avLst/>
          </a:prstGeom>
          <a:noFill/>
          <a:ln w="3175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A3FFD4FE-CE3E-441A-9781-F7E189247C9D}"/>
              </a:ext>
            </a:extLst>
          </p:cNvPr>
          <p:cNvSpPr/>
          <p:nvPr/>
        </p:nvSpPr>
        <p:spPr>
          <a:xfrm flipV="1">
            <a:off x="4572000" y="2025650"/>
            <a:ext cx="2150872" cy="1854200"/>
          </a:xfrm>
          <a:prstGeom prst="triangle">
            <a:avLst/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D41DA92A-FD7F-430F-8F2C-29D81694A90F}"/>
              </a:ext>
            </a:extLst>
          </p:cNvPr>
          <p:cNvSpPr/>
          <p:nvPr/>
        </p:nvSpPr>
        <p:spPr>
          <a:xfrm flipV="1">
            <a:off x="4743601" y="2113544"/>
            <a:ext cx="1780523" cy="1534934"/>
          </a:xfrm>
          <a:prstGeom prst="triangle">
            <a:avLst/>
          </a:prstGeom>
          <a:noFill/>
          <a:ln w="3175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610401E-9DA7-4403-BFE9-8D6382D49CC8}"/>
              </a:ext>
            </a:extLst>
          </p:cNvPr>
          <p:cNvGrpSpPr/>
          <p:nvPr/>
        </p:nvGrpSpPr>
        <p:grpSpPr>
          <a:xfrm>
            <a:off x="2159000" y="1708150"/>
            <a:ext cx="635000" cy="635000"/>
            <a:chOff x="2159000" y="1708150"/>
            <a:chExt cx="635000" cy="63500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1BD5E2D-0E24-48E3-A33F-C320398C9585}"/>
                </a:ext>
              </a:extLst>
            </p:cNvPr>
            <p:cNvSpPr/>
            <p:nvPr/>
          </p:nvSpPr>
          <p:spPr>
            <a:xfrm>
              <a:off x="2159000" y="1708150"/>
              <a:ext cx="635000" cy="635000"/>
            </a:xfrm>
            <a:prstGeom prst="ellipse">
              <a:avLst/>
            </a:prstGeom>
            <a:solidFill>
              <a:srgbClr val="39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round-eyeglasses_26273">
              <a:extLst>
                <a:ext uri="{FF2B5EF4-FFF2-40B4-BE49-F238E27FC236}">
                  <a16:creationId xmlns:a16="http://schemas.microsoft.com/office/drawing/2014/main" id="{2E546D7E-7362-4BC9-9346-29477571C5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4078" y="1936751"/>
              <a:ext cx="304843" cy="177954"/>
            </a:xfrm>
            <a:custGeom>
              <a:gdLst>
                <a:gd fmla="*/ 184 w 5885" name="T0"/>
                <a:gd fmla="*/ 2551 h 3440" name="T1"/>
                <a:gd fmla="*/ 1356 w 5885" name="T2"/>
                <a:gd fmla="*/ 3440 h 3440" name="T3"/>
                <a:gd fmla="*/ 2569 w 5885" name="T4"/>
                <a:gd fmla="*/ 2323 h 3440" name="T5"/>
                <a:gd fmla="*/ 2947 w 5885" name="T6"/>
                <a:gd fmla="*/ 2172 h 3440" name="T7"/>
                <a:gd fmla="*/ 2948 w 5885" name="T8"/>
                <a:gd fmla="*/ 2172 h 3440" name="T9"/>
                <a:gd fmla="*/ 3312 w 5885" name="T10"/>
                <a:gd fmla="*/ 2326 h 3440" name="T11"/>
                <a:gd fmla="*/ 4525 w 5885" name="T12"/>
                <a:gd fmla="*/ 3440 h 3440" name="T13"/>
                <a:gd fmla="*/ 5696 w 5885" name="T14"/>
                <a:gd fmla="*/ 2554 h 3440" name="T15"/>
                <a:gd fmla="*/ 5857 w 5885" name="T16"/>
                <a:gd fmla="*/ 2092 h 3440" name="T17"/>
                <a:gd fmla="*/ 5831 w 5885" name="T18"/>
                <a:gd fmla="*/ 2000 h 3440" name="T19"/>
                <a:gd fmla="*/ 5836 w 5885" name="T20"/>
                <a:gd fmla="*/ 2000 h 3440" name="T21"/>
                <a:gd fmla="*/ 4816 w 5885" name="T22"/>
                <a:gd fmla="*/ 181 h 3440" name="T23"/>
                <a:gd fmla="*/ 4640 w 5885" name="T24"/>
                <a:gd fmla="*/ 67 h 3440" name="T25"/>
                <a:gd fmla="*/ 3966 w 5885" name="T26"/>
                <a:gd fmla="*/ 7 h 3440" name="T27"/>
                <a:gd fmla="*/ 3833 w 5885" name="T28"/>
                <a:gd fmla="*/ 128 h 3440" name="T29"/>
                <a:gd fmla="*/ 3833 w 5885" name="T30"/>
                <a:gd fmla="*/ 251 h 3440" name="T31"/>
                <a:gd fmla="*/ 3966 w 5885" name="T32"/>
                <a:gd fmla="*/ 370 h 3440" name="T33"/>
                <a:gd fmla="*/ 4675 w 5885" name="T34"/>
                <a:gd fmla="*/ 288 h 3440" name="T35"/>
                <a:gd fmla="*/ 5152 w 5885" name="T36"/>
                <a:gd fmla="*/ 1178 h 3440" name="T37"/>
                <a:gd fmla="*/ 4525 w 5885" name="T38"/>
                <a:gd fmla="*/ 1003 h 3440" name="T39"/>
                <a:gd fmla="*/ 3331 w 5885" name="T40"/>
                <a:gd fmla="*/ 1983 h 3440" name="T41"/>
                <a:gd fmla="*/ 2954 w 5885" name="T42"/>
                <a:gd fmla="*/ 1876 h 3440" name="T43"/>
                <a:gd fmla="*/ 2940 w 5885" name="T44"/>
                <a:gd fmla="*/ 1876 h 3440" name="T45"/>
                <a:gd fmla="*/ 2549 w 5885" name="T46"/>
                <a:gd fmla="*/ 1981 h 3440" name="T47"/>
                <a:gd fmla="*/ 1356 w 5885" name="T48"/>
                <a:gd fmla="*/ 1003 h 3440" name="T49"/>
                <a:gd fmla="*/ 731 w 5885" name="T50"/>
                <a:gd fmla="*/ 1176 h 3440" name="T51"/>
                <a:gd fmla="*/ 1207 w 5885" name="T52"/>
                <a:gd fmla="*/ 288 h 3440" name="T53"/>
                <a:gd fmla="*/ 1917 w 5885" name="T54"/>
                <a:gd fmla="*/ 370 h 3440" name="T55"/>
                <a:gd fmla="*/ 2050 w 5885" name="T56"/>
                <a:gd fmla="*/ 251 h 3440" name="T57"/>
                <a:gd fmla="*/ 2050 w 5885" name="T58"/>
                <a:gd fmla="*/ 128 h 3440" name="T59"/>
                <a:gd fmla="*/ 1917 w 5885" name="T60"/>
                <a:gd fmla="*/ 7 h 3440" name="T61"/>
                <a:gd fmla="*/ 1242 w 5885" name="T62"/>
                <a:gd fmla="*/ 67 h 3440" name="T63"/>
                <a:gd fmla="*/ 1066 w 5885" name="T64"/>
                <a:gd fmla="*/ 181 h 3440" name="T65"/>
                <a:gd fmla="*/ 46 w 5885" name="T66"/>
                <a:gd fmla="*/ 2000 h 3440" name="T67"/>
                <a:gd fmla="*/ 54 w 5885" name="T68"/>
                <a:gd fmla="*/ 2000 h 3440" name="T69"/>
                <a:gd fmla="*/ 28 w 5885" name="T70"/>
                <a:gd fmla="*/ 2092 h 3440" name="T71"/>
                <a:gd fmla="*/ 184 w 5885" name="T72"/>
                <a:gd fmla="*/ 2551 h 3440" name="T73"/>
                <a:gd fmla="*/ 4524 w 5885" name="T74"/>
                <a:gd fmla="*/ 1314 h 3440" name="T75"/>
                <a:gd fmla="*/ 5447 w 5885" name="T76"/>
                <a:gd fmla="*/ 2238 h 3440" name="T77"/>
                <a:gd fmla="*/ 4524 w 5885" name="T78"/>
                <a:gd fmla="*/ 3161 h 3440" name="T79"/>
                <a:gd fmla="*/ 3600 w 5885" name="T80"/>
                <a:gd fmla="*/ 2238 h 3440" name="T81"/>
                <a:gd fmla="*/ 4524 w 5885" name="T82"/>
                <a:gd fmla="*/ 1314 h 3440" name="T83"/>
                <a:gd fmla="*/ 1373 w 5885" name="T84"/>
                <a:gd fmla="*/ 1314 h 3440" name="T85"/>
                <a:gd fmla="*/ 2296 w 5885" name="T86"/>
                <a:gd fmla="*/ 2238 h 3440" name="T87"/>
                <a:gd fmla="*/ 1373 w 5885" name="T88"/>
                <a:gd fmla="*/ 3161 h 3440" name="T89"/>
                <a:gd fmla="*/ 450 w 5885" name="T90"/>
                <a:gd fmla="*/ 2238 h 3440" name="T91"/>
                <a:gd fmla="*/ 1373 w 5885" name="T92"/>
                <a:gd fmla="*/ 1314 h 34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440" w="5885">
                  <a:moveTo>
                    <a:pt x="184" y="2551"/>
                  </a:moveTo>
                  <a:cubicBezTo>
                    <a:pt x="331" y="3076"/>
                    <a:pt x="809" y="3440"/>
                    <a:pt x="1356" y="3440"/>
                  </a:cubicBezTo>
                  <a:cubicBezTo>
                    <a:pt x="1989" y="3440"/>
                    <a:pt x="2517" y="2951"/>
                    <a:pt x="2569" y="2323"/>
                  </a:cubicBezTo>
                  <a:cubicBezTo>
                    <a:pt x="2656" y="2251"/>
                    <a:pt x="2787" y="2172"/>
                    <a:pt x="2947" y="2172"/>
                  </a:cubicBezTo>
                  <a:lnTo>
                    <a:pt x="2948" y="2172"/>
                  </a:lnTo>
                  <a:cubicBezTo>
                    <a:pt x="3091" y="2176"/>
                    <a:pt x="3222" y="2255"/>
                    <a:pt x="3312" y="2326"/>
                  </a:cubicBezTo>
                  <a:cubicBezTo>
                    <a:pt x="3365" y="2953"/>
                    <a:pt x="3893" y="3440"/>
                    <a:pt x="4525" y="3440"/>
                  </a:cubicBezTo>
                  <a:cubicBezTo>
                    <a:pt x="5071" y="3440"/>
                    <a:pt x="5548" y="3077"/>
                    <a:pt x="5696" y="2554"/>
                  </a:cubicBezTo>
                  <a:cubicBezTo>
                    <a:pt x="5826" y="2509"/>
                    <a:pt x="5885" y="2341"/>
                    <a:pt x="5857" y="2092"/>
                  </a:cubicBezTo>
                  <a:cubicBezTo>
                    <a:pt x="5852" y="2055"/>
                    <a:pt x="5843" y="2025"/>
                    <a:pt x="5831" y="2000"/>
                  </a:cubicBezTo>
                  <a:lnTo>
                    <a:pt x="5836" y="2000"/>
                  </a:lnTo>
                  <a:lnTo>
                    <a:pt x="4816" y="181"/>
                  </a:lnTo>
                  <a:cubicBezTo>
                    <a:pt x="4784" y="123"/>
                    <a:pt x="4706" y="73"/>
                    <a:pt x="4640" y="67"/>
                  </a:cubicBezTo>
                  <a:lnTo>
                    <a:pt x="3966" y="7"/>
                  </a:lnTo>
                  <a:cubicBezTo>
                    <a:pt x="3893" y="0"/>
                    <a:pt x="3833" y="56"/>
                    <a:pt x="3833" y="128"/>
                  </a:cubicBezTo>
                  <a:lnTo>
                    <a:pt x="3833" y="251"/>
                  </a:lnTo>
                  <a:cubicBezTo>
                    <a:pt x="3833" y="324"/>
                    <a:pt x="3893" y="378"/>
                    <a:pt x="3966" y="370"/>
                  </a:cubicBezTo>
                  <a:lnTo>
                    <a:pt x="4675" y="288"/>
                  </a:lnTo>
                  <a:lnTo>
                    <a:pt x="5152" y="1178"/>
                  </a:lnTo>
                  <a:cubicBezTo>
                    <a:pt x="4967" y="1067"/>
                    <a:pt x="4752" y="1003"/>
                    <a:pt x="4525" y="1003"/>
                  </a:cubicBezTo>
                  <a:cubicBezTo>
                    <a:pt x="3943" y="1003"/>
                    <a:pt x="3443" y="1419"/>
                    <a:pt x="3331" y="1983"/>
                  </a:cubicBezTo>
                  <a:cubicBezTo>
                    <a:pt x="3206" y="1914"/>
                    <a:pt x="3080" y="1879"/>
                    <a:pt x="2954" y="1876"/>
                  </a:cubicBezTo>
                  <a:lnTo>
                    <a:pt x="2940" y="1876"/>
                  </a:lnTo>
                  <a:cubicBezTo>
                    <a:pt x="2808" y="1876"/>
                    <a:pt x="2676" y="1911"/>
                    <a:pt x="2549" y="1981"/>
                  </a:cubicBezTo>
                  <a:cubicBezTo>
                    <a:pt x="2436" y="1418"/>
                    <a:pt x="1936" y="1003"/>
                    <a:pt x="1356" y="1003"/>
                  </a:cubicBezTo>
                  <a:cubicBezTo>
                    <a:pt x="1129" y="1003"/>
                    <a:pt x="915" y="1066"/>
                    <a:pt x="731" y="1176"/>
                  </a:cubicBezTo>
                  <a:lnTo>
                    <a:pt x="1207" y="288"/>
                  </a:lnTo>
                  <a:lnTo>
                    <a:pt x="1917" y="370"/>
                  </a:lnTo>
                  <a:cubicBezTo>
                    <a:pt x="1989" y="378"/>
                    <a:pt x="2050" y="325"/>
                    <a:pt x="2050" y="251"/>
                  </a:cubicBezTo>
                  <a:lnTo>
                    <a:pt x="2050" y="128"/>
                  </a:lnTo>
                  <a:cubicBezTo>
                    <a:pt x="2050" y="56"/>
                    <a:pt x="1990" y="0"/>
                    <a:pt x="1917" y="7"/>
                  </a:cubicBezTo>
                  <a:lnTo>
                    <a:pt x="1242" y="67"/>
                  </a:lnTo>
                  <a:cubicBezTo>
                    <a:pt x="1176" y="73"/>
                    <a:pt x="1099" y="123"/>
                    <a:pt x="1066" y="181"/>
                  </a:cubicBezTo>
                  <a:lnTo>
                    <a:pt x="46" y="2000"/>
                  </a:lnTo>
                  <a:lnTo>
                    <a:pt x="54" y="2000"/>
                  </a:lnTo>
                  <a:cubicBezTo>
                    <a:pt x="42" y="2025"/>
                    <a:pt x="32" y="2055"/>
                    <a:pt x="28" y="2092"/>
                  </a:cubicBezTo>
                  <a:cubicBezTo>
                    <a:pt x="0" y="2336"/>
                    <a:pt x="58" y="2504"/>
                    <a:pt x="184" y="2551"/>
                  </a:cubicBezTo>
                  <a:close/>
                  <a:moveTo>
                    <a:pt x="4524" y="1314"/>
                  </a:moveTo>
                  <a:cubicBezTo>
                    <a:pt x="5033" y="1314"/>
                    <a:pt x="5447" y="1729"/>
                    <a:pt x="5447" y="2238"/>
                  </a:cubicBezTo>
                  <a:cubicBezTo>
                    <a:pt x="5447" y="2747"/>
                    <a:pt x="5033" y="3161"/>
                    <a:pt x="4524" y="3161"/>
                  </a:cubicBezTo>
                  <a:cubicBezTo>
                    <a:pt x="4014" y="3161"/>
                    <a:pt x="3600" y="2747"/>
                    <a:pt x="3600" y="2238"/>
                  </a:cubicBezTo>
                  <a:cubicBezTo>
                    <a:pt x="3600" y="1729"/>
                    <a:pt x="4014" y="1314"/>
                    <a:pt x="4524" y="1314"/>
                  </a:cubicBezTo>
                  <a:close/>
                  <a:moveTo>
                    <a:pt x="1373" y="1314"/>
                  </a:moveTo>
                  <a:cubicBezTo>
                    <a:pt x="1882" y="1314"/>
                    <a:pt x="2296" y="1729"/>
                    <a:pt x="2296" y="2238"/>
                  </a:cubicBezTo>
                  <a:cubicBezTo>
                    <a:pt x="2296" y="2747"/>
                    <a:pt x="1882" y="3161"/>
                    <a:pt x="1373" y="3161"/>
                  </a:cubicBezTo>
                  <a:cubicBezTo>
                    <a:pt x="864" y="3161"/>
                    <a:pt x="450" y="2747"/>
                    <a:pt x="450" y="2238"/>
                  </a:cubicBezTo>
                  <a:cubicBezTo>
                    <a:pt x="450" y="1729"/>
                    <a:pt x="864" y="1314"/>
                    <a:pt x="1373" y="1314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9533FC7-E42C-4257-A73D-41E917676D9D}"/>
              </a:ext>
            </a:extLst>
          </p:cNvPr>
          <p:cNvGrpSpPr/>
          <p:nvPr/>
        </p:nvGrpSpPr>
        <p:grpSpPr>
          <a:xfrm>
            <a:off x="6405372" y="1708150"/>
            <a:ext cx="635000" cy="635000"/>
            <a:chOff x="6405372" y="1708150"/>
            <a:chExt cx="635000" cy="6350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7B3C5BA-77F0-4150-B151-B530CDAF3633}"/>
                </a:ext>
              </a:extLst>
            </p:cNvPr>
            <p:cNvSpPr/>
            <p:nvPr/>
          </p:nvSpPr>
          <p:spPr>
            <a:xfrm>
              <a:off x="6405372" y="1708150"/>
              <a:ext cx="635000" cy="635000"/>
            </a:xfrm>
            <a:prstGeom prst="ellipse">
              <a:avLst/>
            </a:prstGeom>
            <a:solidFill>
              <a:srgbClr val="DB4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round-eyeglasses_26273">
              <a:extLst>
                <a:ext uri="{FF2B5EF4-FFF2-40B4-BE49-F238E27FC236}">
                  <a16:creationId xmlns:a16="http://schemas.microsoft.com/office/drawing/2014/main" id="{C264A6E7-66B3-4919-80EE-F42C115EF4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4370" y="1873307"/>
              <a:ext cx="297003" cy="304842"/>
            </a:xfrm>
            <a:custGeom>
              <a:gdLst>
                <a:gd fmla="*/ 348020 w 588392" name="connsiteX0"/>
                <a:gd fmla="*/ 170066 h 603922" name="connsiteY0"/>
                <a:gd fmla="*/ 357760 w 588392" name="connsiteX1"/>
                <a:gd fmla="*/ 170634 h 603922" name="connsiteY1"/>
                <a:gd fmla="*/ 360389 w 588392" name="connsiteX2"/>
                <a:gd fmla="*/ 180193 h 603922" name="connsiteY2"/>
                <a:gd fmla="*/ 340073 w 588392" name="connsiteX3"/>
                <a:gd fmla="*/ 184256 h 603922" name="connsiteY3"/>
                <a:gd fmla="*/ 321908 w 588392" name="connsiteX4"/>
                <a:gd fmla="*/ 180432 h 603922" name="connsiteY4"/>
                <a:gd fmla="*/ 337922 w 588392" name="connsiteX5"/>
                <a:gd fmla="*/ 171829 h 603922" name="connsiteY5"/>
                <a:gd fmla="*/ 348020 w 588392" name="connsiteX6"/>
                <a:gd fmla="*/ 170066 h 603922" name="connsiteY6"/>
                <a:gd fmla="*/ 205997 w 588392" name="connsiteX7"/>
                <a:gd fmla="*/ 146034 h 603922" name="connsiteY7"/>
                <a:gd fmla="*/ 206206 w 588392" name="connsiteX8"/>
                <a:gd fmla="*/ 147019 h 603922" name="connsiteY8"/>
                <a:gd fmla="*/ 210026 w 588392" name="connsiteX9"/>
                <a:gd fmla="*/ 147019 h 603922" name="connsiteY9"/>
                <a:gd fmla="*/ 212175 w 588392" name="connsiteX10"/>
                <a:gd fmla="*/ 149407 h 603922" name="connsiteY10"/>
                <a:gd fmla="*/ 212653 w 588392" name="connsiteX11"/>
                <a:gd fmla="*/ 153226 h 603922" name="connsiteY11"/>
                <a:gd fmla="*/ 213130 w 588392" name="connsiteX12"/>
                <a:gd fmla="*/ 157763 h 603922" name="connsiteY12"/>
                <a:gd fmla="*/ 221726 w 588392" name="connsiteX13"/>
                <a:gd fmla="*/ 158001 h 603922" name="connsiteY13"/>
                <a:gd fmla="*/ 221726 w 588392" name="connsiteX14"/>
                <a:gd fmla="*/ 171610 h 603922" name="connsiteY14"/>
                <a:gd fmla="*/ 213847 w 588392" name="connsiteX15"/>
                <a:gd fmla="*/ 171849 h 603922" name="connsiteY15"/>
                <a:gd fmla="*/ 211220 w 588392" name="connsiteX16"/>
                <a:gd fmla="*/ 184025 h 603922" name="connsiteY16"/>
                <a:gd fmla="*/ 200475 w 588392" name="connsiteX17"/>
                <a:gd fmla="*/ 182592 h 603922" name="connsiteY17"/>
                <a:gd fmla="*/ 199759 w 588392" name="connsiteX18"/>
                <a:gd fmla="*/ 170894 h 603922" name="connsiteY18"/>
                <a:gd fmla="*/ 194745 w 588392" name="connsiteX19"/>
                <a:gd fmla="*/ 170416 h 603922" name="connsiteY19"/>
                <a:gd fmla="*/ 194745 w 588392" name="connsiteX20"/>
                <a:gd fmla="*/ 159195 h 603922" name="connsiteY20"/>
                <a:gd fmla="*/ 202147 w 588392" name="connsiteX21"/>
                <a:gd fmla="*/ 158718 h 603922" name="connsiteY21"/>
                <a:gd fmla="*/ 203579 w 588392" name="connsiteX22"/>
                <a:gd fmla="*/ 151316 h 603922" name="connsiteY22"/>
                <a:gd fmla="*/ 204535 w 588392" name="connsiteX23"/>
                <a:gd fmla="*/ 147735 h 603922" name="connsiteY23"/>
                <a:gd fmla="*/ 205997 w 588392" name="connsiteX24"/>
                <a:gd fmla="*/ 146034 h 603922" name="connsiteY24"/>
                <a:gd fmla="*/ 344826 w 588392" name="connsiteX25"/>
                <a:gd fmla="*/ 144913 h 603922" name="connsiteY25"/>
                <a:gd fmla="*/ 352227 w 588392" name="connsiteX26"/>
                <a:gd fmla="*/ 158271 h 603922" name="connsiteY26"/>
                <a:gd fmla="*/ 343155 w 588392" name="connsiteX27"/>
                <a:gd fmla="*/ 159464 h 603922" name="connsiteY27"/>
                <a:gd fmla="*/ 338857 w 588392" name="connsiteX28"/>
                <a:gd fmla="*/ 159703 h 603922" name="connsiteY28"/>
                <a:gd fmla="*/ 327874 w 588392" name="connsiteX29"/>
                <a:gd fmla="*/ 160895 h 603922" name="connsiteY29"/>
                <a:gd fmla="*/ 326203 w 588392" name="connsiteX30"/>
                <a:gd fmla="*/ 149923 h 603922" name="connsiteY30"/>
                <a:gd fmla="*/ 344826 w 588392" name="connsiteX31"/>
                <a:gd fmla="*/ 144913 h 603922" name="connsiteY31"/>
                <a:gd fmla="*/ 129543 w 588392" name="connsiteX32"/>
                <a:gd fmla="*/ 114628 h 603922" name="connsiteY32"/>
                <a:gd fmla="*/ 156998 w 588392" name="connsiteX33"/>
                <a:gd fmla="*/ 135116 h 603922" name="connsiteY33"/>
                <a:gd fmla="*/ 137161 w 588392" name="connsiteX34"/>
                <a:gd fmla="*/ 185935 h 603922" name="connsiteY34"/>
                <a:gd fmla="*/ 146004 w 588392" name="connsiteX35"/>
                <a:gd fmla="*/ 185697 h 603922" name="connsiteY35"/>
                <a:gd fmla="*/ 169426 w 588392" name="connsiteX36"/>
                <a:gd fmla="*/ 184027 h 603922" name="connsiteY36"/>
                <a:gd fmla="*/ 172055 w 588392" name="connsiteX37"/>
                <a:gd fmla="*/ 194286 h 603922" name="connsiteY37"/>
                <a:gd fmla="*/ 113740 w 588392" name="connsiteX38"/>
                <a:gd fmla="*/ 201921 h 603922" name="connsiteY38"/>
                <a:gd fmla="*/ 109677 w 588392" name="connsiteX39"/>
                <a:gd fmla="*/ 186651 h 603922" name="connsiteY39"/>
                <a:gd fmla="*/ 137639 w 588392" name="connsiteX40"/>
                <a:gd fmla="*/ 155635 h 603922" name="connsiteY40"/>
                <a:gd fmla="*/ 141224 w 588392" name="connsiteX41"/>
                <a:gd fmla="*/ 134162 h 603922" name="connsiteY41"/>
                <a:gd fmla="*/ 118998 w 588392" name="connsiteX42"/>
                <a:gd fmla="*/ 140842 h 603922" name="connsiteY42"/>
                <a:gd fmla="*/ 112306 w 588392" name="connsiteX43"/>
                <a:gd fmla="*/ 140842 h 603922" name="connsiteY43"/>
                <a:gd fmla="*/ 129543 w 588392" name="connsiteX44"/>
                <a:gd fmla="*/ 114628 h 603922" name="connsiteY44"/>
                <a:gd fmla="*/ 286692 w 588392" name="connsiteX45"/>
                <a:gd fmla="*/ 108843 h 603922" name="connsiteY45"/>
                <a:gd fmla="*/ 295354 w 588392" name="connsiteX46"/>
                <a:gd fmla="*/ 116722 h 603922" name="connsiteY46"/>
                <a:gd fmla="*/ 297026 w 588392" name="connsiteX47"/>
                <a:gd fmla="*/ 179512 h 603922" name="connsiteY47"/>
                <a:gd fmla="*/ 298938 w 588392" name="connsiteX48"/>
                <a:gd fmla="*/ 182615 h 603922" name="connsiteY48"/>
                <a:gd fmla="*/ 296549 w 588392" name="connsiteX49"/>
                <a:gd fmla="*/ 195985 h 603922" name="connsiteY49"/>
                <a:gd fmla="*/ 280778 w 588392" name="connsiteX50"/>
                <a:gd fmla="*/ 191926 h 603922" name="connsiteY50"/>
                <a:gd fmla="*/ 280061 w 588392" name="connsiteX51"/>
                <a:gd fmla="*/ 163993 h 603922" name="connsiteY51"/>
                <a:gd fmla="*/ 250670 w 588392" name="connsiteX52"/>
                <a:gd fmla="*/ 168052 h 603922" name="connsiteY52"/>
                <a:gd fmla="*/ 245413 w 588392" name="connsiteX53"/>
                <a:gd fmla="*/ 158979 h 603922" name="connsiteY53"/>
                <a:gd fmla="*/ 262139 w 588392" name="connsiteX54"/>
                <a:gd fmla="*/ 111708 h 603922" name="connsiteY54"/>
                <a:gd fmla="*/ 270025 w 588392" name="connsiteX55"/>
                <a:gd fmla="*/ 112902 h 603922" name="connsiteY55"/>
                <a:gd fmla="*/ 260945 w 588392" name="connsiteX56"/>
                <a:gd fmla="*/ 154205 h 603922" name="connsiteY56"/>
                <a:gd fmla="*/ 279344 w 588392" name="connsiteX57"/>
                <a:gd fmla="*/ 124361 h 603922" name="connsiteY57"/>
                <a:gd fmla="*/ 279105 w 588392" name="connsiteX58"/>
                <a:gd fmla="*/ 116722 h 603922" name="connsiteY58"/>
                <a:gd fmla="*/ 286692 w 588392" name="connsiteX59"/>
                <a:gd fmla="*/ 108843 h 603922" name="connsiteY59"/>
                <a:gd fmla="*/ 452860 w 588392" name="connsiteX60"/>
                <a:gd fmla="*/ 63027 h 603922" name="connsiteY60"/>
                <a:gd fmla="*/ 304430 w 588392" name="connsiteX61"/>
                <a:gd fmla="*/ 65413 h 603922" name="connsiteY61"/>
                <a:gd fmla="*/ 23825 w 588392" name="connsiteX62"/>
                <a:gd fmla="*/ 66368 h 603922" name="connsiteY62"/>
                <a:gd fmla="*/ 23825 w 588392" name="connsiteX63"/>
                <a:gd fmla="*/ 68277 h 603922" name="connsiteY63"/>
                <a:gd fmla="*/ 22391 w 588392" name="connsiteX64"/>
                <a:gd fmla="*/ 69232 h 603922" name="connsiteY64"/>
                <a:gd fmla="*/ 26215 w 588392" name="connsiteX65"/>
                <a:gd fmla="*/ 79017 h 603922" name="connsiteY65"/>
                <a:gd fmla="*/ 26215 w 588392" name="connsiteX66"/>
                <a:gd fmla="*/ 97633 h 603922" name="connsiteY66"/>
                <a:gd fmla="*/ 24781 w 588392" name="connsiteX67"/>
                <a:gd fmla="*/ 145126 h 603922" name="connsiteY67"/>
                <a:gd fmla="*/ 21196 w 588392" name="connsiteX68"/>
                <a:gd fmla="*/ 233193 h 603922" name="connsiteY68"/>
                <a:gd fmla="*/ 29561 w 588392" name="connsiteX69"/>
                <a:gd fmla="*/ 394289 h 603922" name="connsiteY69"/>
                <a:gd fmla="*/ 37210 w 588392" name="connsiteX70"/>
                <a:gd fmla="*/ 393096 h 603922" name="connsiteY70"/>
                <a:gd fmla="*/ 86208 w 588392" name="connsiteX71"/>
                <a:gd fmla="*/ 395005 h 603922" name="connsiteY71"/>
                <a:gd fmla="*/ 239179 w 588392" name="connsiteX72"/>
                <a:gd fmla="*/ 392619 h 603922" name="connsiteY72"/>
                <a:gd fmla="*/ 431348 w 588392" name="connsiteX73"/>
                <a:gd fmla="*/ 387368 h 603922" name="connsiteY73"/>
                <a:gd fmla="*/ 528389 w 588392" name="connsiteX74"/>
                <a:gd fmla="*/ 389993 h 603922" name="connsiteY74"/>
                <a:gd fmla="*/ 568544 w 588392" name="connsiteX75"/>
                <a:gd fmla="*/ 393812 h 603922" name="connsiteY75"/>
                <a:gd fmla="*/ 567827 w 588392" name="connsiteX76"/>
                <a:gd fmla="*/ 301450 h 603922" name="connsiteY76"/>
                <a:gd fmla="*/ 567349 w 588392" name="connsiteX77"/>
                <a:gd fmla="*/ 184267 h 603922" name="connsiteY77"/>
                <a:gd fmla="*/ 562568 w 588392" name="connsiteX78"/>
                <a:gd fmla="*/ 96439 h 603922" name="connsiteY78"/>
                <a:gd fmla="*/ 561373 w 588392" name="connsiteX79"/>
                <a:gd fmla="*/ 64697 h 603922" name="connsiteY79"/>
                <a:gd fmla="*/ 557310 w 588392" name="connsiteX80"/>
                <a:gd fmla="*/ 64936 h 603922" name="connsiteY80"/>
                <a:gd fmla="*/ 526238 w 588392" name="connsiteX81"/>
                <a:gd fmla="*/ 63504 h 603922" name="connsiteY81"/>
                <a:gd fmla="*/ 452860 w 588392" name="connsiteX82"/>
                <a:gd fmla="*/ 63027 h 603922" name="connsiteY82"/>
                <a:gd fmla="*/ 288536 w 588392" name="connsiteX83"/>
                <a:gd fmla="*/ 199 h 603922" name="connsiteY83"/>
                <a:gd fmla="*/ 326420 w 588392" name="connsiteX84"/>
                <a:gd fmla="*/ 1691 h 603922" name="connsiteY84"/>
                <a:gd fmla="*/ 333351 w 588392" name="connsiteX85"/>
                <a:gd fmla="*/ 10760 h 603922" name="connsiteY85"/>
                <a:gd fmla="*/ 329527 w 588392" name="connsiteX86"/>
                <a:gd fmla="*/ 45366 h 603922" name="connsiteY86"/>
                <a:gd fmla="*/ 576909 w 588392" name="connsiteX87"/>
                <a:gd fmla="*/ 44173 h 603922" name="connsiteY87"/>
                <a:gd fmla="*/ 586231 w 588392" name="connsiteX88"/>
                <a:gd fmla="*/ 51332 h 603922" name="connsiteY88"/>
                <a:gd fmla="*/ 586709 w 588392" name="connsiteX89"/>
                <a:gd fmla="*/ 52526 h 603922" name="connsiteY89"/>
                <a:gd fmla="*/ 581929 w 588392" name="connsiteX90"/>
                <a:gd fmla="*/ 62788 h 603922" name="connsiteY90"/>
                <a:gd fmla="*/ 582646 w 588392" name="connsiteX91"/>
                <a:gd fmla="*/ 103122 h 603922" name="connsiteY91"/>
                <a:gd fmla="*/ 587665 w 588392" name="connsiteX92"/>
                <a:gd fmla="*/ 195007 h 603922" name="connsiteY92"/>
                <a:gd fmla="*/ 587665 w 588392" name="connsiteX93"/>
                <a:gd fmla="*/ 312190 h 603922" name="connsiteY93"/>
                <a:gd fmla="*/ 582168 w 588392" name="connsiteX94"/>
                <a:gd fmla="*/ 409086 h 603922" name="connsiteY94"/>
                <a:gd fmla="*/ 575714 w 588392" name="connsiteX95"/>
                <a:gd fmla="*/ 413144 h 603922" name="connsiteY95"/>
                <a:gd fmla="*/ 574519 w 588392" name="connsiteX96"/>
                <a:gd fmla="*/ 413382 h 603922" name="connsiteY96"/>
                <a:gd fmla="*/ 485127 w 588392" name="connsiteX97"/>
                <a:gd fmla="*/ 407416 h 603922" name="connsiteY97"/>
                <a:gd fmla="*/ 427285 w 588392" name="connsiteX98"/>
                <a:gd fmla="*/ 407416 h 603922" name="connsiteY98"/>
                <a:gd fmla="*/ 429675 w 588392" name="connsiteX99"/>
                <a:gd fmla="*/ 418633 h 603922" name="connsiteY99"/>
                <a:gd fmla="*/ 452382 w 588392" name="connsiteX100"/>
                <a:gd fmla="*/ 486413 h 603922" name="connsiteY100"/>
                <a:gd fmla="*/ 474371 w 588392" name="connsiteX101"/>
                <a:gd fmla="*/ 539396 h 603922" name="connsiteY101"/>
                <a:gd fmla="*/ 495883 w 588392" name="connsiteX102"/>
                <a:gd fmla="*/ 578297 h 603922" name="connsiteY102"/>
                <a:gd fmla="*/ 490385 w 588392" name="connsiteX103"/>
                <a:gd fmla="*/ 585457 h 603922" name="connsiteY103"/>
                <a:gd fmla="*/ 441865 w 588392" name="connsiteX104"/>
                <a:gd fmla="*/ 512188 h 603922" name="connsiteY104"/>
                <a:gd fmla="*/ 418680 w 588392" name="connsiteX105"/>
                <a:gd fmla="*/ 450613 h 603922" name="connsiteY105"/>
                <a:gd fmla="*/ 408164 w 588392" name="connsiteX106"/>
                <a:gd fmla="*/ 407893 h 603922" name="connsiteY106"/>
                <a:gd fmla="*/ 388325 w 588392" name="connsiteX107"/>
                <a:gd fmla="*/ 408609 h 603922" name="connsiteY107"/>
                <a:gd fmla="*/ 337176 w 588392" name="connsiteX108"/>
                <a:gd fmla="*/ 410280 h 603922" name="connsiteY108"/>
                <a:gd fmla="*/ 341000 w 588392" name="connsiteX109"/>
                <a:gd fmla="*/ 590469 h 603922" name="connsiteY109"/>
                <a:gd fmla="*/ 331678 w 588392" name="connsiteX110"/>
                <a:gd fmla="*/ 600016 h 603922" name="connsiteY110"/>
                <a:gd fmla="*/ 269773 w 588392" name="connsiteX111"/>
                <a:gd fmla="*/ 603834 h 603922" name="connsiteY111"/>
                <a:gd fmla="*/ 260451 w 588392" name="connsiteX112"/>
                <a:gd fmla="*/ 594288 h 603922" name="connsiteY112"/>
                <a:gd fmla="*/ 259017 w 588392" name="connsiteX113"/>
                <a:gd fmla="*/ 454909 h 603922" name="connsiteY113"/>
                <a:gd fmla="*/ 260929 w 588392" name="connsiteX114"/>
                <a:gd fmla="*/ 412189 h 603922" name="connsiteY114"/>
                <a:gd fmla="*/ 215277 w 588392" name="connsiteX115"/>
                <a:gd fmla="*/ 413621 h 603922" name="connsiteY115"/>
                <a:gd fmla="*/ 214799 w 588392" name="connsiteX116"/>
                <a:gd fmla="*/ 415769 h 603922" name="connsiteY116"/>
                <a:gd fmla="*/ 176078 w 588392" name="connsiteX117"/>
                <a:gd fmla="*/ 504551 h 603922" name="connsiteY117"/>
                <a:gd fmla="*/ 120148 w 588392" name="connsiteX118"/>
                <a:gd fmla="*/ 587367 h 603922" name="connsiteY118"/>
                <a:gd fmla="*/ 109871 w 588392" name="connsiteX119"/>
                <a:gd fmla="*/ 579491 h 603922" name="connsiteY119"/>
                <a:gd fmla="*/ 158869 w 588392" name="connsiteX120"/>
                <a:gd fmla="*/ 494527 h 603922" name="connsiteY120"/>
                <a:gd fmla="*/ 195439 w 588392" name="connsiteX121"/>
                <a:gd fmla="*/ 414337 h 603922" name="connsiteY121"/>
                <a:gd fmla="*/ 57048 w 588392" name="connsiteX122"/>
                <a:gd fmla="*/ 413621 h 603922" name="connsiteY122"/>
                <a:gd fmla="*/ 26932 w 588392" name="connsiteX123"/>
                <a:gd fmla="*/ 406938 h 603922" name="connsiteY123"/>
                <a:gd fmla="*/ 12352 w 588392" name="connsiteX124"/>
                <a:gd fmla="*/ 402165 h 603922" name="connsiteY124"/>
                <a:gd fmla="*/ 1357 w 588392" name="connsiteX125"/>
                <a:gd fmla="*/ 233193 h 603922" name="connsiteY125"/>
                <a:gd fmla="*/ 10679 w 588392" name="connsiteX126"/>
                <a:gd fmla="*/ 58970 h 603922" name="connsiteY126"/>
                <a:gd fmla="*/ 14742 w 588392" name="connsiteX127"/>
                <a:gd fmla="*/ 54674 h 603922" name="connsiteY127"/>
                <a:gd fmla="*/ 19044 w 588392" name="connsiteX128"/>
                <a:gd fmla="*/ 51810 h 603922" name="connsiteY128"/>
                <a:gd fmla="*/ 247066 w 588392" name="connsiteX129"/>
                <a:gd fmla="*/ 44650 h 603922" name="connsiteY129"/>
                <a:gd fmla="*/ 241569 w 588392" name="connsiteX130"/>
                <a:gd fmla="*/ 10760 h 603922" name="connsiteY130"/>
                <a:gd fmla="*/ 250651 w 588392" name="connsiteX131"/>
                <a:gd fmla="*/ 1929 h 603922" name="connsiteY131"/>
                <a:gd fmla="*/ 288536 w 588392" name="connsiteX132"/>
                <a:gd fmla="*/ 199 h 603922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603922" w="588392">
                  <a:moveTo>
                    <a:pt x="348020" y="170066"/>
                  </a:moveTo>
                  <a:cubicBezTo>
                    <a:pt x="351605" y="169558"/>
                    <a:pt x="355131" y="169439"/>
                    <a:pt x="357760" y="170634"/>
                  </a:cubicBezTo>
                  <a:cubicBezTo>
                    <a:pt x="361345" y="172068"/>
                    <a:pt x="362062" y="177087"/>
                    <a:pt x="360389" y="180193"/>
                  </a:cubicBezTo>
                  <a:cubicBezTo>
                    <a:pt x="356804" y="186168"/>
                    <a:pt x="346048" y="184495"/>
                    <a:pt x="340073" y="184256"/>
                  </a:cubicBezTo>
                  <a:cubicBezTo>
                    <a:pt x="335771" y="184017"/>
                    <a:pt x="324298" y="185212"/>
                    <a:pt x="321908" y="180432"/>
                  </a:cubicBezTo>
                  <a:cubicBezTo>
                    <a:pt x="317606" y="172307"/>
                    <a:pt x="334098" y="172546"/>
                    <a:pt x="337922" y="171829"/>
                  </a:cubicBezTo>
                  <a:cubicBezTo>
                    <a:pt x="340790" y="171470"/>
                    <a:pt x="344435" y="170574"/>
                    <a:pt x="348020" y="170066"/>
                  </a:cubicBezTo>
                  <a:close/>
                  <a:moveTo>
                    <a:pt x="205997" y="146034"/>
                  </a:moveTo>
                  <a:cubicBezTo>
                    <a:pt x="206445" y="145646"/>
                    <a:pt x="206684" y="145706"/>
                    <a:pt x="206206" y="147019"/>
                  </a:cubicBezTo>
                  <a:cubicBezTo>
                    <a:pt x="206922" y="145109"/>
                    <a:pt x="209549" y="145109"/>
                    <a:pt x="210026" y="147019"/>
                  </a:cubicBezTo>
                  <a:cubicBezTo>
                    <a:pt x="209788" y="145587"/>
                    <a:pt x="211937" y="148452"/>
                    <a:pt x="212175" y="149407"/>
                  </a:cubicBezTo>
                  <a:cubicBezTo>
                    <a:pt x="212175" y="150600"/>
                    <a:pt x="212414" y="152033"/>
                    <a:pt x="212653" y="153226"/>
                  </a:cubicBezTo>
                  <a:cubicBezTo>
                    <a:pt x="212892" y="154659"/>
                    <a:pt x="212892" y="156330"/>
                    <a:pt x="213130" y="157763"/>
                  </a:cubicBezTo>
                  <a:cubicBezTo>
                    <a:pt x="215996" y="157524"/>
                    <a:pt x="218861" y="157524"/>
                    <a:pt x="221726" y="158001"/>
                  </a:cubicBezTo>
                  <a:cubicBezTo>
                    <a:pt x="228412" y="159673"/>
                    <a:pt x="228412" y="170178"/>
                    <a:pt x="221726" y="171610"/>
                  </a:cubicBezTo>
                  <a:cubicBezTo>
                    <a:pt x="219100" y="172326"/>
                    <a:pt x="216473" y="172087"/>
                    <a:pt x="213847" y="171849"/>
                  </a:cubicBezTo>
                  <a:cubicBezTo>
                    <a:pt x="214085" y="176385"/>
                    <a:pt x="213847" y="180921"/>
                    <a:pt x="211220" y="184025"/>
                  </a:cubicBezTo>
                  <a:cubicBezTo>
                    <a:pt x="208116" y="187367"/>
                    <a:pt x="202863" y="185935"/>
                    <a:pt x="200475" y="182592"/>
                  </a:cubicBezTo>
                  <a:cubicBezTo>
                    <a:pt x="198565" y="179966"/>
                    <a:pt x="199043" y="175430"/>
                    <a:pt x="199759" y="170894"/>
                  </a:cubicBezTo>
                  <a:cubicBezTo>
                    <a:pt x="198088" y="170894"/>
                    <a:pt x="196416" y="170655"/>
                    <a:pt x="194745" y="170416"/>
                  </a:cubicBezTo>
                  <a:cubicBezTo>
                    <a:pt x="187343" y="169700"/>
                    <a:pt x="187343" y="159911"/>
                    <a:pt x="194745" y="159195"/>
                  </a:cubicBezTo>
                  <a:cubicBezTo>
                    <a:pt x="197133" y="158956"/>
                    <a:pt x="199520" y="158718"/>
                    <a:pt x="202147" y="158718"/>
                  </a:cubicBezTo>
                  <a:cubicBezTo>
                    <a:pt x="202386" y="156091"/>
                    <a:pt x="202863" y="153704"/>
                    <a:pt x="203579" y="151316"/>
                  </a:cubicBezTo>
                  <a:cubicBezTo>
                    <a:pt x="203818" y="150123"/>
                    <a:pt x="204057" y="148690"/>
                    <a:pt x="204535" y="147735"/>
                  </a:cubicBezTo>
                  <a:cubicBezTo>
                    <a:pt x="204893" y="147258"/>
                    <a:pt x="205549" y="146422"/>
                    <a:pt x="205997" y="146034"/>
                  </a:cubicBezTo>
                  <a:close/>
                  <a:moveTo>
                    <a:pt x="344826" y="144913"/>
                  </a:moveTo>
                  <a:cubicBezTo>
                    <a:pt x="351750" y="144675"/>
                    <a:pt x="355570" y="152785"/>
                    <a:pt x="352227" y="158271"/>
                  </a:cubicBezTo>
                  <a:cubicBezTo>
                    <a:pt x="349840" y="161611"/>
                    <a:pt x="345781" y="161611"/>
                    <a:pt x="343155" y="159464"/>
                  </a:cubicBezTo>
                  <a:cubicBezTo>
                    <a:pt x="341722" y="159464"/>
                    <a:pt x="340289" y="159464"/>
                    <a:pt x="338857" y="159703"/>
                  </a:cubicBezTo>
                  <a:cubicBezTo>
                    <a:pt x="335037" y="159941"/>
                    <a:pt x="331455" y="160657"/>
                    <a:pt x="327874" y="160895"/>
                  </a:cubicBezTo>
                  <a:cubicBezTo>
                    <a:pt x="320950" y="161134"/>
                    <a:pt x="320711" y="152069"/>
                    <a:pt x="326203" y="149923"/>
                  </a:cubicBezTo>
                  <a:cubicBezTo>
                    <a:pt x="332172" y="147537"/>
                    <a:pt x="338379" y="145152"/>
                    <a:pt x="344826" y="144913"/>
                  </a:cubicBezTo>
                  <a:close/>
                  <a:moveTo>
                    <a:pt x="129543" y="114628"/>
                  </a:moveTo>
                  <a:cubicBezTo>
                    <a:pt x="141165" y="113226"/>
                    <a:pt x="154489" y="119608"/>
                    <a:pt x="156998" y="135116"/>
                  </a:cubicBezTo>
                  <a:cubicBezTo>
                    <a:pt x="159866" y="151579"/>
                    <a:pt x="150306" y="171859"/>
                    <a:pt x="137161" y="185935"/>
                  </a:cubicBezTo>
                  <a:cubicBezTo>
                    <a:pt x="140029" y="185935"/>
                    <a:pt x="143136" y="185935"/>
                    <a:pt x="146004" y="185697"/>
                  </a:cubicBezTo>
                  <a:cubicBezTo>
                    <a:pt x="154130" y="184981"/>
                    <a:pt x="161300" y="182357"/>
                    <a:pt x="169426" y="184027"/>
                  </a:cubicBezTo>
                  <a:cubicBezTo>
                    <a:pt x="173967" y="184981"/>
                    <a:pt x="174923" y="190946"/>
                    <a:pt x="172055" y="194286"/>
                  </a:cubicBezTo>
                  <a:cubicBezTo>
                    <a:pt x="159866" y="207408"/>
                    <a:pt x="129752" y="201921"/>
                    <a:pt x="113740" y="201921"/>
                  </a:cubicBezTo>
                  <a:cubicBezTo>
                    <a:pt x="106092" y="201682"/>
                    <a:pt x="102029" y="190230"/>
                    <a:pt x="109677" y="186651"/>
                  </a:cubicBezTo>
                  <a:cubicBezTo>
                    <a:pt x="122105" y="181164"/>
                    <a:pt x="132142" y="167802"/>
                    <a:pt x="137639" y="155635"/>
                  </a:cubicBezTo>
                  <a:cubicBezTo>
                    <a:pt x="140507" y="149431"/>
                    <a:pt x="144092" y="140842"/>
                    <a:pt x="141224" y="134162"/>
                  </a:cubicBezTo>
                  <a:cubicBezTo>
                    <a:pt x="136205" y="121278"/>
                    <a:pt x="120910" y="130344"/>
                    <a:pt x="118998" y="140842"/>
                  </a:cubicBezTo>
                  <a:cubicBezTo>
                    <a:pt x="118520" y="144421"/>
                    <a:pt x="113023" y="143944"/>
                    <a:pt x="112306" y="140842"/>
                  </a:cubicBezTo>
                  <a:cubicBezTo>
                    <a:pt x="108004" y="125215"/>
                    <a:pt x="117922" y="116029"/>
                    <a:pt x="129543" y="114628"/>
                  </a:cubicBezTo>
                  <a:close/>
                  <a:moveTo>
                    <a:pt x="286692" y="108843"/>
                  </a:moveTo>
                  <a:cubicBezTo>
                    <a:pt x="290754" y="108843"/>
                    <a:pt x="294995" y="111469"/>
                    <a:pt x="295354" y="116722"/>
                  </a:cubicBezTo>
                  <a:cubicBezTo>
                    <a:pt x="296787" y="137492"/>
                    <a:pt x="296310" y="158502"/>
                    <a:pt x="297026" y="179512"/>
                  </a:cubicBezTo>
                  <a:cubicBezTo>
                    <a:pt x="297982" y="180228"/>
                    <a:pt x="298699" y="181183"/>
                    <a:pt x="298938" y="182615"/>
                  </a:cubicBezTo>
                  <a:cubicBezTo>
                    <a:pt x="299894" y="187868"/>
                    <a:pt x="299416" y="191449"/>
                    <a:pt x="296549" y="195985"/>
                  </a:cubicBezTo>
                  <a:cubicBezTo>
                    <a:pt x="291769" y="203386"/>
                    <a:pt x="281256" y="200282"/>
                    <a:pt x="280778" y="191926"/>
                  </a:cubicBezTo>
                  <a:cubicBezTo>
                    <a:pt x="280061" y="182615"/>
                    <a:pt x="280061" y="173304"/>
                    <a:pt x="280061" y="163993"/>
                  </a:cubicBezTo>
                  <a:cubicBezTo>
                    <a:pt x="272892" y="169246"/>
                    <a:pt x="263334" y="171394"/>
                    <a:pt x="250670" y="168052"/>
                  </a:cubicBezTo>
                  <a:cubicBezTo>
                    <a:pt x="246846" y="167097"/>
                    <a:pt x="244218" y="162799"/>
                    <a:pt x="245413" y="158979"/>
                  </a:cubicBezTo>
                  <a:cubicBezTo>
                    <a:pt x="250909" y="143222"/>
                    <a:pt x="255927" y="127226"/>
                    <a:pt x="262139" y="111708"/>
                  </a:cubicBezTo>
                  <a:cubicBezTo>
                    <a:pt x="263812" y="107888"/>
                    <a:pt x="270742" y="107888"/>
                    <a:pt x="270025" y="112902"/>
                  </a:cubicBezTo>
                  <a:cubicBezTo>
                    <a:pt x="268352" y="126988"/>
                    <a:pt x="263573" y="140357"/>
                    <a:pt x="260945" y="154205"/>
                  </a:cubicBezTo>
                  <a:cubicBezTo>
                    <a:pt x="276238" y="153488"/>
                    <a:pt x="279344" y="138925"/>
                    <a:pt x="279344" y="124361"/>
                  </a:cubicBezTo>
                  <a:cubicBezTo>
                    <a:pt x="279344" y="121735"/>
                    <a:pt x="279105" y="119348"/>
                    <a:pt x="279105" y="116722"/>
                  </a:cubicBezTo>
                  <a:cubicBezTo>
                    <a:pt x="278747" y="111469"/>
                    <a:pt x="282630" y="108843"/>
                    <a:pt x="286692" y="108843"/>
                  </a:cubicBezTo>
                  <a:close/>
                  <a:moveTo>
                    <a:pt x="452860" y="63027"/>
                  </a:moveTo>
                  <a:cubicBezTo>
                    <a:pt x="403383" y="63743"/>
                    <a:pt x="353907" y="65891"/>
                    <a:pt x="304430" y="65413"/>
                  </a:cubicBezTo>
                  <a:cubicBezTo>
                    <a:pt x="210975" y="64459"/>
                    <a:pt x="117041" y="68516"/>
                    <a:pt x="23825" y="66368"/>
                  </a:cubicBezTo>
                  <a:lnTo>
                    <a:pt x="23825" y="68277"/>
                  </a:lnTo>
                  <a:cubicBezTo>
                    <a:pt x="23825" y="68993"/>
                    <a:pt x="23108" y="69709"/>
                    <a:pt x="22391" y="69232"/>
                  </a:cubicBezTo>
                  <a:cubicBezTo>
                    <a:pt x="26454" y="73528"/>
                    <a:pt x="25737" y="59447"/>
                    <a:pt x="26215" y="79017"/>
                  </a:cubicBezTo>
                  <a:cubicBezTo>
                    <a:pt x="26454" y="85222"/>
                    <a:pt x="26454" y="91428"/>
                    <a:pt x="26215" y="97633"/>
                  </a:cubicBezTo>
                  <a:cubicBezTo>
                    <a:pt x="25976" y="113384"/>
                    <a:pt x="25498" y="129375"/>
                    <a:pt x="24781" y="145126"/>
                  </a:cubicBezTo>
                  <a:cubicBezTo>
                    <a:pt x="23347" y="174482"/>
                    <a:pt x="21913" y="203837"/>
                    <a:pt x="21196" y="233193"/>
                  </a:cubicBezTo>
                  <a:cubicBezTo>
                    <a:pt x="19761" y="287846"/>
                    <a:pt x="23586" y="340352"/>
                    <a:pt x="29561" y="394289"/>
                  </a:cubicBezTo>
                  <a:cubicBezTo>
                    <a:pt x="31473" y="393573"/>
                    <a:pt x="34102" y="393096"/>
                    <a:pt x="37210" y="393096"/>
                  </a:cubicBezTo>
                  <a:cubicBezTo>
                    <a:pt x="53463" y="394051"/>
                    <a:pt x="69955" y="394528"/>
                    <a:pt x="86208" y="395005"/>
                  </a:cubicBezTo>
                  <a:cubicBezTo>
                    <a:pt x="137358" y="396676"/>
                    <a:pt x="188029" y="394289"/>
                    <a:pt x="239179" y="392619"/>
                  </a:cubicBezTo>
                  <a:cubicBezTo>
                    <a:pt x="303235" y="390471"/>
                    <a:pt x="367292" y="388561"/>
                    <a:pt x="431348" y="387368"/>
                  </a:cubicBezTo>
                  <a:cubicBezTo>
                    <a:pt x="463615" y="386891"/>
                    <a:pt x="496122" y="386891"/>
                    <a:pt x="528389" y="389993"/>
                  </a:cubicBezTo>
                  <a:cubicBezTo>
                    <a:pt x="538906" y="390948"/>
                    <a:pt x="555876" y="389993"/>
                    <a:pt x="568544" y="393812"/>
                  </a:cubicBezTo>
                  <a:cubicBezTo>
                    <a:pt x="564959" y="363263"/>
                    <a:pt x="567349" y="331999"/>
                    <a:pt x="567827" y="301450"/>
                  </a:cubicBezTo>
                  <a:cubicBezTo>
                    <a:pt x="568544" y="262548"/>
                    <a:pt x="569022" y="223408"/>
                    <a:pt x="567349" y="184267"/>
                  </a:cubicBezTo>
                  <a:cubicBezTo>
                    <a:pt x="565915" y="155150"/>
                    <a:pt x="563524" y="125795"/>
                    <a:pt x="562568" y="96439"/>
                  </a:cubicBezTo>
                  <a:cubicBezTo>
                    <a:pt x="562090" y="88802"/>
                    <a:pt x="559700" y="75199"/>
                    <a:pt x="561373" y="64697"/>
                  </a:cubicBezTo>
                  <a:cubicBezTo>
                    <a:pt x="559939" y="64936"/>
                    <a:pt x="558505" y="65175"/>
                    <a:pt x="557310" y="64936"/>
                  </a:cubicBezTo>
                  <a:cubicBezTo>
                    <a:pt x="547032" y="64459"/>
                    <a:pt x="536755" y="63743"/>
                    <a:pt x="526238" y="63504"/>
                  </a:cubicBezTo>
                  <a:cubicBezTo>
                    <a:pt x="501858" y="62788"/>
                    <a:pt x="477239" y="62549"/>
                    <a:pt x="452860" y="63027"/>
                  </a:cubicBezTo>
                  <a:close/>
                  <a:moveTo>
                    <a:pt x="288536" y="199"/>
                  </a:moveTo>
                  <a:cubicBezTo>
                    <a:pt x="301144" y="-218"/>
                    <a:pt x="313752" y="-99"/>
                    <a:pt x="326420" y="1691"/>
                  </a:cubicBezTo>
                  <a:cubicBezTo>
                    <a:pt x="330483" y="2168"/>
                    <a:pt x="333351" y="6941"/>
                    <a:pt x="333351" y="10760"/>
                  </a:cubicBezTo>
                  <a:cubicBezTo>
                    <a:pt x="333351" y="15533"/>
                    <a:pt x="333829" y="34626"/>
                    <a:pt x="329527" y="45366"/>
                  </a:cubicBezTo>
                  <a:cubicBezTo>
                    <a:pt x="411988" y="44411"/>
                    <a:pt x="494927" y="38922"/>
                    <a:pt x="576909" y="44173"/>
                  </a:cubicBezTo>
                  <a:cubicBezTo>
                    <a:pt x="581451" y="44411"/>
                    <a:pt x="585036" y="47036"/>
                    <a:pt x="586231" y="51332"/>
                  </a:cubicBezTo>
                  <a:cubicBezTo>
                    <a:pt x="586470" y="51810"/>
                    <a:pt x="586470" y="52048"/>
                    <a:pt x="586709" y="52526"/>
                  </a:cubicBezTo>
                  <a:cubicBezTo>
                    <a:pt x="588143" y="57060"/>
                    <a:pt x="585514" y="60879"/>
                    <a:pt x="581929" y="62788"/>
                  </a:cubicBezTo>
                  <a:cubicBezTo>
                    <a:pt x="584558" y="75437"/>
                    <a:pt x="582168" y="91189"/>
                    <a:pt x="582646" y="103122"/>
                  </a:cubicBezTo>
                  <a:cubicBezTo>
                    <a:pt x="584080" y="133671"/>
                    <a:pt x="586709" y="164219"/>
                    <a:pt x="587665" y="195007"/>
                  </a:cubicBezTo>
                  <a:cubicBezTo>
                    <a:pt x="588860" y="233909"/>
                    <a:pt x="588382" y="273049"/>
                    <a:pt x="587665" y="312190"/>
                  </a:cubicBezTo>
                  <a:cubicBezTo>
                    <a:pt x="587187" y="344409"/>
                    <a:pt x="588382" y="377344"/>
                    <a:pt x="582168" y="409086"/>
                  </a:cubicBezTo>
                  <a:cubicBezTo>
                    <a:pt x="581690" y="412189"/>
                    <a:pt x="578582" y="413621"/>
                    <a:pt x="575714" y="413144"/>
                  </a:cubicBezTo>
                  <a:cubicBezTo>
                    <a:pt x="575236" y="413144"/>
                    <a:pt x="574997" y="413382"/>
                    <a:pt x="574519" y="413382"/>
                  </a:cubicBezTo>
                  <a:cubicBezTo>
                    <a:pt x="545120" y="413382"/>
                    <a:pt x="515004" y="408132"/>
                    <a:pt x="485127" y="407416"/>
                  </a:cubicBezTo>
                  <a:cubicBezTo>
                    <a:pt x="465767" y="406938"/>
                    <a:pt x="446645" y="407177"/>
                    <a:pt x="427285" y="407416"/>
                  </a:cubicBezTo>
                  <a:cubicBezTo>
                    <a:pt x="428241" y="411234"/>
                    <a:pt x="428719" y="415292"/>
                    <a:pt x="429675" y="418633"/>
                  </a:cubicBezTo>
                  <a:cubicBezTo>
                    <a:pt x="436129" y="441544"/>
                    <a:pt x="443060" y="464456"/>
                    <a:pt x="452382" y="486413"/>
                  </a:cubicBezTo>
                  <a:cubicBezTo>
                    <a:pt x="459791" y="504074"/>
                    <a:pt x="466245" y="522212"/>
                    <a:pt x="474371" y="539396"/>
                  </a:cubicBezTo>
                  <a:cubicBezTo>
                    <a:pt x="480586" y="552761"/>
                    <a:pt x="489907" y="564932"/>
                    <a:pt x="495883" y="578297"/>
                  </a:cubicBezTo>
                  <a:cubicBezTo>
                    <a:pt x="497556" y="582116"/>
                    <a:pt x="494927" y="586651"/>
                    <a:pt x="490385" y="585457"/>
                  </a:cubicBezTo>
                  <a:cubicBezTo>
                    <a:pt x="463615" y="578775"/>
                    <a:pt x="450948" y="534622"/>
                    <a:pt x="441865" y="512188"/>
                  </a:cubicBezTo>
                  <a:cubicBezTo>
                    <a:pt x="433499" y="491663"/>
                    <a:pt x="425134" y="471616"/>
                    <a:pt x="418680" y="450613"/>
                  </a:cubicBezTo>
                  <a:cubicBezTo>
                    <a:pt x="414856" y="438203"/>
                    <a:pt x="413183" y="419826"/>
                    <a:pt x="408164" y="407893"/>
                  </a:cubicBezTo>
                  <a:cubicBezTo>
                    <a:pt x="401471" y="408132"/>
                    <a:pt x="395018" y="408370"/>
                    <a:pt x="388325" y="408609"/>
                  </a:cubicBezTo>
                  <a:cubicBezTo>
                    <a:pt x="371355" y="409325"/>
                    <a:pt x="354385" y="409802"/>
                    <a:pt x="337176" y="410280"/>
                  </a:cubicBezTo>
                  <a:cubicBezTo>
                    <a:pt x="351039" y="469229"/>
                    <a:pt x="343390" y="530565"/>
                    <a:pt x="341000" y="590469"/>
                  </a:cubicBezTo>
                  <a:cubicBezTo>
                    <a:pt x="340761" y="595720"/>
                    <a:pt x="336937" y="599777"/>
                    <a:pt x="331678" y="600016"/>
                  </a:cubicBezTo>
                  <a:cubicBezTo>
                    <a:pt x="310884" y="600732"/>
                    <a:pt x="290567" y="604550"/>
                    <a:pt x="269773" y="603834"/>
                  </a:cubicBezTo>
                  <a:cubicBezTo>
                    <a:pt x="264992" y="603596"/>
                    <a:pt x="260212" y="599538"/>
                    <a:pt x="260451" y="594288"/>
                  </a:cubicBezTo>
                  <a:cubicBezTo>
                    <a:pt x="262363" y="547987"/>
                    <a:pt x="258061" y="501448"/>
                    <a:pt x="259017" y="454909"/>
                  </a:cubicBezTo>
                  <a:cubicBezTo>
                    <a:pt x="259256" y="447034"/>
                    <a:pt x="257344" y="426270"/>
                    <a:pt x="260929" y="412189"/>
                  </a:cubicBezTo>
                  <a:cubicBezTo>
                    <a:pt x="245632" y="412666"/>
                    <a:pt x="230335" y="413144"/>
                    <a:pt x="215277" y="413621"/>
                  </a:cubicBezTo>
                  <a:cubicBezTo>
                    <a:pt x="215038" y="414337"/>
                    <a:pt x="215038" y="415053"/>
                    <a:pt x="214799" y="415769"/>
                  </a:cubicBezTo>
                  <a:cubicBezTo>
                    <a:pt x="206672" y="446079"/>
                    <a:pt x="190419" y="476628"/>
                    <a:pt x="176078" y="504551"/>
                  </a:cubicBezTo>
                  <a:cubicBezTo>
                    <a:pt x="160542" y="533906"/>
                    <a:pt x="144289" y="563978"/>
                    <a:pt x="120148" y="587367"/>
                  </a:cubicBezTo>
                  <a:cubicBezTo>
                    <a:pt x="114890" y="592617"/>
                    <a:pt x="106046" y="585935"/>
                    <a:pt x="109871" y="579491"/>
                  </a:cubicBezTo>
                  <a:cubicBezTo>
                    <a:pt x="126363" y="551090"/>
                    <a:pt x="144050" y="523883"/>
                    <a:pt x="158869" y="494527"/>
                  </a:cubicBezTo>
                  <a:cubicBezTo>
                    <a:pt x="172015" y="468274"/>
                    <a:pt x="181815" y="440112"/>
                    <a:pt x="195439" y="414337"/>
                  </a:cubicBezTo>
                  <a:cubicBezTo>
                    <a:pt x="149308" y="416246"/>
                    <a:pt x="103178" y="416724"/>
                    <a:pt x="57048" y="413621"/>
                  </a:cubicBezTo>
                  <a:cubicBezTo>
                    <a:pt x="55614" y="413621"/>
                    <a:pt x="36254" y="411473"/>
                    <a:pt x="26932" y="406938"/>
                  </a:cubicBezTo>
                  <a:cubicBezTo>
                    <a:pt x="22391" y="410041"/>
                    <a:pt x="14264" y="408609"/>
                    <a:pt x="12352" y="402165"/>
                  </a:cubicBezTo>
                  <a:cubicBezTo>
                    <a:pt x="-3184" y="348944"/>
                    <a:pt x="-316" y="288085"/>
                    <a:pt x="1357" y="233193"/>
                  </a:cubicBezTo>
                  <a:cubicBezTo>
                    <a:pt x="3030" y="176630"/>
                    <a:pt x="-77" y="114816"/>
                    <a:pt x="10679" y="58970"/>
                  </a:cubicBezTo>
                  <a:cubicBezTo>
                    <a:pt x="11157" y="56583"/>
                    <a:pt x="12830" y="55151"/>
                    <a:pt x="14742" y="54674"/>
                  </a:cubicBezTo>
                  <a:cubicBezTo>
                    <a:pt x="15698" y="53242"/>
                    <a:pt x="17132" y="52287"/>
                    <a:pt x="19044" y="51810"/>
                  </a:cubicBezTo>
                  <a:cubicBezTo>
                    <a:pt x="93857" y="40115"/>
                    <a:pt x="171059" y="42741"/>
                    <a:pt x="247066" y="44650"/>
                  </a:cubicBezTo>
                  <a:cubicBezTo>
                    <a:pt x="243720" y="33433"/>
                    <a:pt x="242286" y="22216"/>
                    <a:pt x="241569" y="10760"/>
                  </a:cubicBezTo>
                  <a:cubicBezTo>
                    <a:pt x="241330" y="5748"/>
                    <a:pt x="245871" y="1929"/>
                    <a:pt x="250651" y="1929"/>
                  </a:cubicBezTo>
                  <a:cubicBezTo>
                    <a:pt x="263319" y="1571"/>
                    <a:pt x="275927" y="617"/>
                    <a:pt x="288536" y="19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7EC58E7-D789-487E-9661-E1215095D395}"/>
              </a:ext>
            </a:extLst>
          </p:cNvPr>
          <p:cNvGrpSpPr/>
          <p:nvPr/>
        </p:nvGrpSpPr>
        <p:grpSpPr>
          <a:xfrm>
            <a:off x="5329936" y="3390900"/>
            <a:ext cx="635000" cy="635000"/>
            <a:chOff x="5329936" y="3390900"/>
            <a:chExt cx="635000" cy="635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468AFBD-116B-417B-956D-8BB5BF0DEE4A}"/>
                </a:ext>
              </a:extLst>
            </p:cNvPr>
            <p:cNvSpPr/>
            <p:nvPr/>
          </p:nvSpPr>
          <p:spPr>
            <a:xfrm>
              <a:off x="5329936" y="3390900"/>
              <a:ext cx="635000" cy="635000"/>
            </a:xfrm>
            <a:prstGeom prst="ellipse">
              <a:avLst/>
            </a:prstGeom>
            <a:solidFill>
              <a:srgbClr val="DB4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round-eyeglasses_26273">
              <a:extLst>
                <a:ext uri="{FF2B5EF4-FFF2-40B4-BE49-F238E27FC236}">
                  <a16:creationId xmlns:a16="http://schemas.microsoft.com/office/drawing/2014/main" id="{B6633A20-F525-4EC2-AE50-1D0A60DB9D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02694" y="3555979"/>
              <a:ext cx="289482" cy="304843"/>
            </a:xfrm>
            <a:custGeom>
              <a:gdLst>
                <a:gd fmla="*/ 409259 w 546295" name="connsiteX0"/>
                <a:gd fmla="*/ 449321 h 575282" name="connsiteY0"/>
                <a:gd fmla="*/ 362554 w 546295" name="connsiteX1"/>
                <a:gd fmla="*/ 527675 h 575282" name="connsiteY1"/>
                <a:gd fmla="*/ 449008 w 546295" name="connsiteX2"/>
                <a:gd fmla="*/ 469158 h 575282" name="connsiteY2"/>
                <a:gd fmla="*/ 409259 w 546295" name="connsiteX3"/>
                <a:gd fmla="*/ 449321 h 575282" name="connsiteY3"/>
                <a:gd fmla="*/ 196603 w 546295" name="connsiteX4"/>
                <a:gd fmla="*/ 449321 h 575282" name="connsiteY4"/>
                <a:gd fmla="*/ 157848 w 546295" name="connsiteX5"/>
                <a:gd fmla="*/ 469158 h 575282" name="connsiteY5"/>
                <a:gd fmla="*/ 242314 w 546295" name="connsiteX6"/>
                <a:gd fmla="*/ 526683 h 575282" name="connsiteY6"/>
                <a:gd fmla="*/ 196603 w 546295" name="connsiteX7"/>
                <a:gd fmla="*/ 449321 h 575282" name="connsiteY7"/>
                <a:gd fmla="*/ 311875 w 546295" name="connsiteX8"/>
                <a:gd fmla="*/ 431469 h 575282" name="connsiteY8"/>
                <a:gd fmla="*/ 311875 w 546295" name="connsiteX9"/>
                <a:gd fmla="*/ 535609 h 575282" name="connsiteY9"/>
                <a:gd fmla="*/ 393360 w 546295" name="connsiteX10"/>
                <a:gd fmla="*/ 443370 h 575282" name="connsiteY10"/>
                <a:gd fmla="*/ 311875 w 546295" name="connsiteX11"/>
                <a:gd fmla="*/ 431469 h 575282" name="connsiteY11"/>
                <a:gd fmla="*/ 294981 w 546295" name="connsiteX12"/>
                <a:gd fmla="*/ 431469 h 575282" name="connsiteY12"/>
                <a:gd fmla="*/ 212502 w 546295" name="connsiteX13"/>
                <a:gd fmla="*/ 444362 h 575282" name="connsiteY13"/>
                <a:gd fmla="*/ 294981 w 546295" name="connsiteX14"/>
                <a:gd fmla="*/ 536601 h 575282" name="connsiteY14"/>
                <a:gd fmla="*/ 425159 w 546295" name="connsiteX15"/>
                <a:gd fmla="*/ 362042 h 575282" name="connsiteY15"/>
                <a:gd fmla="*/ 414228 w 546295" name="connsiteX16"/>
                <a:gd fmla="*/ 433452 h 575282" name="connsiteY16"/>
                <a:gd fmla="*/ 458945 w 546295" name="connsiteX17"/>
                <a:gd fmla="*/ 456264 h 575282" name="connsiteY17"/>
                <a:gd fmla="*/ 493726 w 546295" name="connsiteX18"/>
                <a:gd fmla="*/ 362042 h 575282" name="connsiteY18"/>
                <a:gd fmla="*/ 311875 w 546295" name="connsiteX19"/>
                <a:gd fmla="*/ 362042 h 575282" name="connsiteY19"/>
                <a:gd fmla="*/ 311875 w 546295" name="connsiteX20"/>
                <a:gd fmla="*/ 414608 h 575282" name="connsiteY20"/>
                <a:gd fmla="*/ 398328 w 546295" name="connsiteX21"/>
                <a:gd fmla="*/ 427501 h 575282" name="connsiteY21"/>
                <a:gd fmla="*/ 408266 w 546295" name="connsiteX22"/>
                <a:gd fmla="*/ 362042 h 575282" name="connsiteY22"/>
                <a:gd fmla="*/ 197596 w 546295" name="connsiteX23"/>
                <a:gd fmla="*/ 362042 h 575282" name="connsiteY23"/>
                <a:gd fmla="*/ 207534 w 546295" name="connsiteX24"/>
                <a:gd fmla="*/ 428493 h 575282" name="connsiteY24"/>
                <a:gd fmla="*/ 294981 w 546295" name="connsiteX25"/>
                <a:gd fmla="*/ 414608 h 575282" name="connsiteY25"/>
                <a:gd fmla="*/ 294981 w 546295" name="connsiteX26"/>
                <a:gd fmla="*/ 362042 h 575282" name="connsiteY26"/>
                <a:gd fmla="*/ 113130 w 546295" name="connsiteX27"/>
                <a:gd fmla="*/ 362042 h 575282" name="connsiteY27"/>
                <a:gd fmla="*/ 147910 w 546295" name="connsiteX28"/>
                <a:gd fmla="*/ 456264 h 575282" name="connsiteY28"/>
                <a:gd fmla="*/ 191634 w 546295" name="connsiteX29"/>
                <a:gd fmla="*/ 433452 h 575282" name="connsiteY29"/>
                <a:gd fmla="*/ 180703 w 546295" name="connsiteX30"/>
                <a:gd fmla="*/ 362042 h 575282" name="connsiteY30"/>
                <a:gd fmla="*/ 398328 w 546295" name="connsiteX31"/>
                <a:gd fmla="*/ 264844 h 575282" name="connsiteY31"/>
                <a:gd fmla="*/ 311875 w 546295" name="connsiteX32"/>
                <a:gd fmla="*/ 278729 h 575282" name="connsiteY32"/>
                <a:gd fmla="*/ 311875 w 546295" name="connsiteX33"/>
                <a:gd fmla="*/ 345181 h 575282" name="connsiteY33"/>
                <a:gd fmla="*/ 408266 w 546295" name="connsiteX34"/>
                <a:gd fmla="*/ 345181 h 575282" name="connsiteY34"/>
                <a:gd fmla="*/ 398328 w 546295" name="connsiteX35"/>
                <a:gd fmla="*/ 264844 h 575282" name="connsiteY35"/>
                <a:gd fmla="*/ 207534 w 546295" name="connsiteX36"/>
                <a:gd fmla="*/ 264844 h 575282" name="connsiteY36"/>
                <a:gd fmla="*/ 197596 w 546295" name="connsiteX37"/>
                <a:gd fmla="*/ 345181 h 575282" name="connsiteY37"/>
                <a:gd fmla="*/ 294981 w 546295" name="connsiteX38"/>
                <a:gd fmla="*/ 345181 h 575282" name="connsiteY38"/>
                <a:gd fmla="*/ 294981 w 546295" name="connsiteX39"/>
                <a:gd fmla="*/ 278729 h 575282" name="connsiteY39"/>
                <a:gd fmla="*/ 207534 w 546295" name="connsiteX40"/>
                <a:gd fmla="*/ 264844 h 575282" name="connsiteY40"/>
                <a:gd fmla="*/ 458945 w 546295" name="connsiteX41"/>
                <a:gd fmla="*/ 237073 h 575282" name="connsiteY41"/>
                <a:gd fmla="*/ 414228 w 546295" name="connsiteX42"/>
                <a:gd fmla="*/ 259885 h 575282" name="connsiteY42"/>
                <a:gd fmla="*/ 425159 w 546295" name="connsiteX43"/>
                <a:gd fmla="*/ 345181 h 575282" name="connsiteY43"/>
                <a:gd fmla="*/ 493726 w 546295" name="connsiteX44"/>
                <a:gd fmla="*/ 345181 h 575282" name="connsiteY44"/>
                <a:gd fmla="*/ 458945 w 546295" name="connsiteX45"/>
                <a:gd fmla="*/ 237073 h 575282" name="connsiteY45"/>
                <a:gd fmla="*/ 147910 w 546295" name="connsiteX46"/>
                <a:gd fmla="*/ 237073 h 575282" name="connsiteY46"/>
                <a:gd fmla="*/ 113130 w 546295" name="connsiteX47"/>
                <a:gd fmla="*/ 345181 h 575282" name="connsiteY47"/>
                <a:gd fmla="*/ 180703 w 546295" name="connsiteX48"/>
                <a:gd fmla="*/ 345181 h 575282" name="connsiteY48"/>
                <a:gd fmla="*/ 191634 w 546295" name="connsiteX49"/>
                <a:gd fmla="*/ 259885 h 575282" name="connsiteY49"/>
                <a:gd fmla="*/ 147910 w 546295" name="connsiteX50"/>
                <a:gd fmla="*/ 237073 h 575282" name="connsiteY50"/>
                <a:gd fmla="*/ 242314 w 546295" name="connsiteX51"/>
                <a:gd fmla="*/ 165662 h 575282" name="connsiteY51"/>
                <a:gd fmla="*/ 157848 w 546295" name="connsiteX52"/>
                <a:gd fmla="*/ 224179 h 575282" name="connsiteY52"/>
                <a:gd fmla="*/ 196603 w 546295" name="connsiteX53"/>
                <a:gd fmla="*/ 244015 h 575282" name="connsiteY53"/>
                <a:gd fmla="*/ 242314 w 546295" name="connsiteX54"/>
                <a:gd fmla="*/ 165662 h 575282" name="connsiteY54"/>
                <a:gd fmla="*/ 311875 w 546295" name="connsiteX55"/>
                <a:gd fmla="*/ 156736 h 575282" name="connsiteY55"/>
                <a:gd fmla="*/ 311875 w 546295" name="connsiteX56"/>
                <a:gd fmla="*/ 261868 h 575282" name="connsiteY56"/>
                <a:gd fmla="*/ 393360 w 546295" name="connsiteX57"/>
                <a:gd fmla="*/ 248975 h 575282" name="connsiteY57"/>
                <a:gd fmla="*/ 311875 w 546295" name="connsiteX58"/>
                <a:gd fmla="*/ 156736 h 575282" name="connsiteY58"/>
                <a:gd fmla="*/ 294981 w 546295" name="connsiteX59"/>
                <a:gd fmla="*/ 156736 h 575282" name="connsiteY59"/>
                <a:gd fmla="*/ 212502 w 546295" name="connsiteX60"/>
                <a:gd fmla="*/ 248975 h 575282" name="connsiteY60"/>
                <a:gd fmla="*/ 294981 w 546295" name="connsiteX61"/>
                <a:gd fmla="*/ 261868 h 575282" name="connsiteY61"/>
                <a:gd fmla="*/ 301937 w 546295" name="connsiteX62"/>
                <a:gd fmla="*/ 138883 h 575282" name="connsiteY62"/>
                <a:gd fmla="*/ 302931 w 546295" name="connsiteX63"/>
                <a:gd fmla="*/ 138883 h 575282" name="connsiteY63"/>
                <a:gd fmla="*/ 393360 w 546295" name="connsiteX64"/>
                <a:gd fmla="*/ 159711 h 575282" name="connsiteY64"/>
                <a:gd fmla="*/ 384416 w 546295" name="connsiteX65"/>
                <a:gd fmla="*/ 174588 h 575282" name="connsiteY65"/>
                <a:gd fmla="*/ 362554 w 546295" name="connsiteX66"/>
                <a:gd fmla="*/ 165662 h 575282" name="connsiteY66"/>
                <a:gd fmla="*/ 409259 w 546295" name="connsiteX67"/>
                <a:gd fmla="*/ 244015 h 575282" name="connsiteY67"/>
                <a:gd fmla="*/ 449008 w 546295" name="connsiteX68"/>
                <a:gd fmla="*/ 224179 h 575282" name="connsiteY68"/>
                <a:gd fmla="*/ 428140 w 546295" name="connsiteX69"/>
                <a:gd fmla="*/ 203351 h 575282" name="connsiteY69"/>
                <a:gd fmla="*/ 440065 w 546295" name="connsiteX70"/>
                <a:gd fmla="*/ 190457 h 575282" name="connsiteY70"/>
                <a:gd fmla="*/ 462920 w 546295" name="connsiteX71"/>
                <a:gd fmla="*/ 214261 h 575282" name="connsiteY71"/>
                <a:gd fmla="*/ 472858 w 546295" name="connsiteX72"/>
                <a:gd fmla="*/ 227155 h 575282" name="connsiteY72"/>
                <a:gd fmla="*/ 510619 w 546295" name="connsiteX73"/>
                <a:gd fmla="*/ 346173 h 575282" name="connsiteY73"/>
                <a:gd fmla="*/ 472858 w 546295" name="connsiteX74"/>
                <a:gd fmla="*/ 466182 h 575282" name="connsiteY74"/>
                <a:gd fmla="*/ 462920 w 546295" name="connsiteX75"/>
                <a:gd fmla="*/ 479076 h 575282" name="connsiteY75"/>
                <a:gd fmla="*/ 302931 w 546295" name="connsiteX76"/>
                <a:gd fmla="*/ 553462 h 575282" name="connsiteY76"/>
                <a:gd fmla="*/ 301937 w 546295" name="connsiteX77"/>
                <a:gd fmla="*/ 553462 h 575282" name="connsiteY77"/>
                <a:gd fmla="*/ 143935 w 546295" name="connsiteX78"/>
                <a:gd fmla="*/ 479076 h 575282" name="connsiteY78"/>
                <a:gd fmla="*/ 133998 w 546295" name="connsiteX79"/>
                <a:gd fmla="*/ 466182 h 575282" name="connsiteY79"/>
                <a:gd fmla="*/ 95243 w 546295" name="connsiteX80"/>
                <a:gd fmla="*/ 346173 h 575282" name="connsiteY80"/>
                <a:gd fmla="*/ 133998 w 546295" name="connsiteX81"/>
                <a:gd fmla="*/ 227155 h 575282" name="connsiteY81"/>
                <a:gd fmla="*/ 143935 w 546295" name="connsiteX82"/>
                <a:gd fmla="*/ 214261 h 575282" name="connsiteY82"/>
                <a:gd fmla="*/ 301937 w 546295" name="connsiteX83"/>
                <a:gd fmla="*/ 138883 h 575282" name="connsiteY83"/>
                <a:gd fmla="*/ 308898 w 546295" name="connsiteX84"/>
                <a:gd fmla="*/ 32810 h 575282" name="connsiteY84"/>
                <a:gd fmla="*/ 378425 w 546295" name="connsiteX85"/>
                <a:gd fmla="*/ 40744 h 575282" name="connsiteY85"/>
                <a:gd fmla="*/ 372466 w 546295" name="connsiteX86"/>
                <a:gd fmla="*/ 59587 h 575282" name="connsiteY86"/>
                <a:gd fmla="*/ 355580 w 546295" name="connsiteX87"/>
                <a:gd fmla="*/ 70495 h 575282" name="connsiteY87"/>
                <a:gd fmla="*/ 308898 w 546295" name="connsiteX88"/>
                <a:gd fmla="*/ 66529 h 575282" name="connsiteY88"/>
                <a:gd fmla="*/ 33770 w 546295" name="connsiteX89"/>
                <a:gd fmla="*/ 341236 h 575282" name="connsiteY89"/>
                <a:gd fmla="*/ 164878 w 546295" name="connsiteX90"/>
                <a:gd fmla="*/ 575282 h 575282" name="connsiteY90"/>
                <a:gd fmla="*/ 2980 w 546295" name="connsiteX91"/>
                <a:gd fmla="*/ 391813 h 575282" name="connsiteY91"/>
                <a:gd fmla="*/ 0 w 546295" name="connsiteX92"/>
                <a:gd fmla="*/ 341236 h 575282" name="connsiteY92"/>
                <a:gd fmla="*/ 308898 w 546295" name="connsiteX93"/>
                <a:gd fmla="*/ 32810 h 575282" name="connsiteY93"/>
                <a:gd fmla="*/ 504581 w 546295" name="connsiteX94"/>
                <a:gd fmla="*/ 0 h 575282" name="connsiteY94"/>
                <a:gd fmla="*/ 518489 w 546295" name="connsiteX95"/>
                <a:gd fmla="*/ 14877 h 575282" name="connsiteY95"/>
                <a:gd fmla="*/ 493654 w 546295" name="connsiteX96"/>
                <a:gd fmla="*/ 103145 h 575282" name="connsiteY96"/>
                <a:gd fmla="*/ 536370 w 546295" name="connsiteX97"/>
                <a:gd fmla="*/ 128932 h 575282" name="connsiteY97"/>
                <a:gd fmla="*/ 544317 w 546295" name="connsiteX98"/>
                <a:gd fmla="*/ 153726 h 575282" name="connsiteY98"/>
                <a:gd fmla="*/ 520476 w 546295" name="connsiteX99"/>
                <a:gd fmla="*/ 160669 h 575282" name="connsiteY99"/>
                <a:gd fmla="*/ 469813 w 546295" name="connsiteX100"/>
                <a:gd fmla="*/ 133891 h 575282" name="connsiteY100"/>
                <a:gd fmla="*/ 412197 w 546295" name="connsiteX101"/>
                <a:gd fmla="*/ 200340 h 575282" name="connsiteY101"/>
                <a:gd fmla="*/ 392329 w 546295" name="connsiteX102"/>
                <a:gd fmla="*/ 193398 h 575282" name="connsiteY102"/>
                <a:gd fmla="*/ 441005 w 546295" name="connsiteX103"/>
                <a:gd fmla="*/ 111080 h 575282" name="connsiteY103"/>
                <a:gd fmla="*/ 402263 w 546295" name="connsiteX104"/>
                <a:gd fmla="*/ 84302 h 575282" name="connsiteY104"/>
                <a:gd fmla="*/ 369482 w 546295" name="connsiteX105"/>
                <a:gd fmla="*/ 101162 h 575282" name="connsiteY105"/>
                <a:gd fmla="*/ 357561 w 546295" name="connsiteX106"/>
                <a:gd fmla="*/ 88269 h 575282" name="connsiteY106"/>
                <a:gd fmla="*/ 386369 w 546295" name="connsiteX107"/>
                <a:gd fmla="*/ 64466 h 575282" name="connsiteY107"/>
                <a:gd fmla="*/ 397296 w 546295" name="connsiteX108"/>
                <a:gd fmla="*/ 20827 h 575282" name="connsiteY108"/>
                <a:gd fmla="*/ 411204 w 546295" name="connsiteX109"/>
                <a:gd fmla="*/ 32729 h 575282" name="connsiteY109"/>
                <a:gd fmla="*/ 412197 w 546295" name="connsiteX110"/>
                <a:gd fmla="*/ 64466 h 575282" name="connsiteY110"/>
                <a:gd fmla="*/ 458886 w 546295" name="connsiteX111"/>
                <a:gd fmla="*/ 84302 h 575282" name="connsiteY1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b="b" l="l" r="r" t="t"/>
              <a:pathLst>
                <a:path h="575282" w="546295">
                  <a:moveTo>
                    <a:pt x="409259" y="449321"/>
                  </a:moveTo>
                  <a:cubicBezTo>
                    <a:pt x="398328" y="482051"/>
                    <a:pt x="382429" y="508830"/>
                    <a:pt x="362554" y="527675"/>
                  </a:cubicBezTo>
                  <a:cubicBezTo>
                    <a:pt x="396341" y="515773"/>
                    <a:pt x="426153" y="495937"/>
                    <a:pt x="449008" y="469158"/>
                  </a:cubicBezTo>
                  <a:cubicBezTo>
                    <a:pt x="437084" y="461223"/>
                    <a:pt x="424165" y="454280"/>
                    <a:pt x="409259" y="449321"/>
                  </a:cubicBezTo>
                  <a:close/>
                  <a:moveTo>
                    <a:pt x="196603" y="449321"/>
                  </a:moveTo>
                  <a:cubicBezTo>
                    <a:pt x="181697" y="455272"/>
                    <a:pt x="168778" y="461223"/>
                    <a:pt x="157848" y="469158"/>
                  </a:cubicBezTo>
                  <a:cubicBezTo>
                    <a:pt x="179709" y="494945"/>
                    <a:pt x="209521" y="515773"/>
                    <a:pt x="242314" y="526683"/>
                  </a:cubicBezTo>
                  <a:cubicBezTo>
                    <a:pt x="223433" y="508830"/>
                    <a:pt x="207534" y="482051"/>
                    <a:pt x="196603" y="449321"/>
                  </a:cubicBezTo>
                  <a:close/>
                  <a:moveTo>
                    <a:pt x="311875" y="431469"/>
                  </a:moveTo>
                  <a:lnTo>
                    <a:pt x="311875" y="535609"/>
                  </a:lnTo>
                  <a:cubicBezTo>
                    <a:pt x="346655" y="530650"/>
                    <a:pt x="376466" y="494945"/>
                    <a:pt x="393360" y="443370"/>
                  </a:cubicBezTo>
                  <a:cubicBezTo>
                    <a:pt x="368517" y="436428"/>
                    <a:pt x="341686" y="432460"/>
                    <a:pt x="311875" y="431469"/>
                  </a:cubicBezTo>
                  <a:close/>
                  <a:moveTo>
                    <a:pt x="294981" y="431469"/>
                  </a:moveTo>
                  <a:cubicBezTo>
                    <a:pt x="265170" y="432460"/>
                    <a:pt x="237345" y="436428"/>
                    <a:pt x="212502" y="444362"/>
                  </a:cubicBezTo>
                  <a:cubicBezTo>
                    <a:pt x="229396" y="495937"/>
                    <a:pt x="260201" y="531642"/>
                    <a:pt x="294981" y="536601"/>
                  </a:cubicBezTo>
                  <a:close/>
                  <a:moveTo>
                    <a:pt x="425159" y="362042"/>
                  </a:moveTo>
                  <a:cubicBezTo>
                    <a:pt x="424165" y="386837"/>
                    <a:pt x="420190" y="410641"/>
                    <a:pt x="414228" y="433452"/>
                  </a:cubicBezTo>
                  <a:cubicBezTo>
                    <a:pt x="431121" y="439403"/>
                    <a:pt x="446027" y="447338"/>
                    <a:pt x="458945" y="456264"/>
                  </a:cubicBezTo>
                  <a:cubicBezTo>
                    <a:pt x="477826" y="428493"/>
                    <a:pt x="490745" y="396755"/>
                    <a:pt x="493726" y="362042"/>
                  </a:cubicBezTo>
                  <a:close/>
                  <a:moveTo>
                    <a:pt x="311875" y="362042"/>
                  </a:moveTo>
                  <a:lnTo>
                    <a:pt x="311875" y="414608"/>
                  </a:lnTo>
                  <a:cubicBezTo>
                    <a:pt x="342680" y="415600"/>
                    <a:pt x="372492" y="419567"/>
                    <a:pt x="398328" y="427501"/>
                  </a:cubicBezTo>
                  <a:cubicBezTo>
                    <a:pt x="403297" y="407665"/>
                    <a:pt x="407272" y="384853"/>
                    <a:pt x="408266" y="362042"/>
                  </a:cubicBezTo>
                  <a:close/>
                  <a:moveTo>
                    <a:pt x="197596" y="362042"/>
                  </a:moveTo>
                  <a:cubicBezTo>
                    <a:pt x="198590" y="384853"/>
                    <a:pt x="202565" y="407665"/>
                    <a:pt x="207534" y="428493"/>
                  </a:cubicBezTo>
                  <a:cubicBezTo>
                    <a:pt x="234364" y="419567"/>
                    <a:pt x="263182" y="415600"/>
                    <a:pt x="294981" y="414608"/>
                  </a:cubicBezTo>
                  <a:lnTo>
                    <a:pt x="294981" y="362042"/>
                  </a:lnTo>
                  <a:close/>
                  <a:moveTo>
                    <a:pt x="113130" y="362042"/>
                  </a:moveTo>
                  <a:cubicBezTo>
                    <a:pt x="116111" y="396755"/>
                    <a:pt x="128036" y="428493"/>
                    <a:pt x="147910" y="456264"/>
                  </a:cubicBezTo>
                  <a:cubicBezTo>
                    <a:pt x="160829" y="447338"/>
                    <a:pt x="175735" y="439403"/>
                    <a:pt x="191634" y="433452"/>
                  </a:cubicBezTo>
                  <a:cubicBezTo>
                    <a:pt x="185672" y="411632"/>
                    <a:pt x="181697" y="386837"/>
                    <a:pt x="180703" y="362042"/>
                  </a:cubicBezTo>
                  <a:close/>
                  <a:moveTo>
                    <a:pt x="398328" y="264844"/>
                  </a:moveTo>
                  <a:cubicBezTo>
                    <a:pt x="371498" y="272778"/>
                    <a:pt x="342680" y="277737"/>
                    <a:pt x="311875" y="278729"/>
                  </a:cubicBezTo>
                  <a:lnTo>
                    <a:pt x="311875" y="345181"/>
                  </a:lnTo>
                  <a:lnTo>
                    <a:pt x="408266" y="345181"/>
                  </a:lnTo>
                  <a:cubicBezTo>
                    <a:pt x="408266" y="316418"/>
                    <a:pt x="404291" y="289639"/>
                    <a:pt x="398328" y="264844"/>
                  </a:cubicBezTo>
                  <a:close/>
                  <a:moveTo>
                    <a:pt x="207534" y="264844"/>
                  </a:moveTo>
                  <a:cubicBezTo>
                    <a:pt x="201571" y="289639"/>
                    <a:pt x="197596" y="316418"/>
                    <a:pt x="197596" y="345181"/>
                  </a:cubicBezTo>
                  <a:lnTo>
                    <a:pt x="294981" y="345181"/>
                  </a:lnTo>
                  <a:lnTo>
                    <a:pt x="294981" y="278729"/>
                  </a:lnTo>
                  <a:cubicBezTo>
                    <a:pt x="263182" y="277737"/>
                    <a:pt x="234364" y="272778"/>
                    <a:pt x="207534" y="264844"/>
                  </a:cubicBezTo>
                  <a:close/>
                  <a:moveTo>
                    <a:pt x="458945" y="237073"/>
                  </a:moveTo>
                  <a:cubicBezTo>
                    <a:pt x="446027" y="245999"/>
                    <a:pt x="431121" y="253934"/>
                    <a:pt x="414228" y="259885"/>
                  </a:cubicBezTo>
                  <a:cubicBezTo>
                    <a:pt x="421184" y="285672"/>
                    <a:pt x="425159" y="314434"/>
                    <a:pt x="425159" y="345181"/>
                  </a:cubicBezTo>
                  <a:lnTo>
                    <a:pt x="493726" y="345181"/>
                  </a:lnTo>
                  <a:cubicBezTo>
                    <a:pt x="493726" y="304516"/>
                    <a:pt x="480807" y="267819"/>
                    <a:pt x="458945" y="237073"/>
                  </a:cubicBezTo>
                  <a:close/>
                  <a:moveTo>
                    <a:pt x="147910" y="237073"/>
                  </a:moveTo>
                  <a:cubicBezTo>
                    <a:pt x="126048" y="267819"/>
                    <a:pt x="113130" y="304516"/>
                    <a:pt x="113130" y="345181"/>
                  </a:cubicBezTo>
                  <a:lnTo>
                    <a:pt x="180703" y="345181"/>
                  </a:lnTo>
                  <a:cubicBezTo>
                    <a:pt x="180703" y="314434"/>
                    <a:pt x="184678" y="285672"/>
                    <a:pt x="191634" y="259885"/>
                  </a:cubicBezTo>
                  <a:cubicBezTo>
                    <a:pt x="175735" y="252942"/>
                    <a:pt x="160829" y="245999"/>
                    <a:pt x="147910" y="237073"/>
                  </a:cubicBezTo>
                  <a:close/>
                  <a:moveTo>
                    <a:pt x="242314" y="165662"/>
                  </a:moveTo>
                  <a:cubicBezTo>
                    <a:pt x="209521" y="177564"/>
                    <a:pt x="179709" y="197400"/>
                    <a:pt x="157848" y="224179"/>
                  </a:cubicBezTo>
                  <a:cubicBezTo>
                    <a:pt x="168778" y="231122"/>
                    <a:pt x="181697" y="238065"/>
                    <a:pt x="196603" y="244015"/>
                  </a:cubicBezTo>
                  <a:cubicBezTo>
                    <a:pt x="207534" y="211286"/>
                    <a:pt x="223433" y="184507"/>
                    <a:pt x="242314" y="165662"/>
                  </a:cubicBezTo>
                  <a:close/>
                  <a:moveTo>
                    <a:pt x="311875" y="156736"/>
                  </a:moveTo>
                  <a:lnTo>
                    <a:pt x="311875" y="261868"/>
                  </a:lnTo>
                  <a:cubicBezTo>
                    <a:pt x="341686" y="260876"/>
                    <a:pt x="368517" y="256909"/>
                    <a:pt x="393360" y="248975"/>
                  </a:cubicBezTo>
                  <a:cubicBezTo>
                    <a:pt x="376466" y="198392"/>
                    <a:pt x="346655" y="162687"/>
                    <a:pt x="311875" y="156736"/>
                  </a:cubicBezTo>
                  <a:close/>
                  <a:moveTo>
                    <a:pt x="294981" y="156736"/>
                  </a:moveTo>
                  <a:cubicBezTo>
                    <a:pt x="260201" y="161695"/>
                    <a:pt x="229396" y="197400"/>
                    <a:pt x="212502" y="248975"/>
                  </a:cubicBezTo>
                  <a:cubicBezTo>
                    <a:pt x="237345" y="255917"/>
                    <a:pt x="265170" y="260876"/>
                    <a:pt x="294981" y="261868"/>
                  </a:cubicBezTo>
                  <a:close/>
                  <a:moveTo>
                    <a:pt x="301937" y="138883"/>
                  </a:moveTo>
                  <a:cubicBezTo>
                    <a:pt x="301937" y="138883"/>
                    <a:pt x="302931" y="138883"/>
                    <a:pt x="302931" y="138883"/>
                  </a:cubicBezTo>
                  <a:cubicBezTo>
                    <a:pt x="335724" y="138883"/>
                    <a:pt x="365536" y="146818"/>
                    <a:pt x="393360" y="159711"/>
                  </a:cubicBezTo>
                  <a:lnTo>
                    <a:pt x="384416" y="174588"/>
                  </a:lnTo>
                  <a:cubicBezTo>
                    <a:pt x="377460" y="170621"/>
                    <a:pt x="369510" y="167646"/>
                    <a:pt x="362554" y="165662"/>
                  </a:cubicBezTo>
                  <a:cubicBezTo>
                    <a:pt x="382429" y="184507"/>
                    <a:pt x="398328" y="211286"/>
                    <a:pt x="409259" y="244015"/>
                  </a:cubicBezTo>
                  <a:cubicBezTo>
                    <a:pt x="424165" y="238065"/>
                    <a:pt x="438077" y="232114"/>
                    <a:pt x="449008" y="224179"/>
                  </a:cubicBezTo>
                  <a:cubicBezTo>
                    <a:pt x="443046" y="216245"/>
                    <a:pt x="435096" y="209302"/>
                    <a:pt x="428140" y="203351"/>
                  </a:cubicBezTo>
                  <a:lnTo>
                    <a:pt x="440065" y="190457"/>
                  </a:lnTo>
                  <a:cubicBezTo>
                    <a:pt x="448014" y="198392"/>
                    <a:pt x="455964" y="205335"/>
                    <a:pt x="462920" y="214261"/>
                  </a:cubicBezTo>
                  <a:cubicBezTo>
                    <a:pt x="466895" y="218228"/>
                    <a:pt x="469876" y="222196"/>
                    <a:pt x="472858" y="227155"/>
                  </a:cubicBezTo>
                  <a:cubicBezTo>
                    <a:pt x="496707" y="260876"/>
                    <a:pt x="510619" y="301541"/>
                    <a:pt x="510619" y="346173"/>
                  </a:cubicBezTo>
                  <a:cubicBezTo>
                    <a:pt x="510619" y="390804"/>
                    <a:pt x="496707" y="432460"/>
                    <a:pt x="472858" y="466182"/>
                  </a:cubicBezTo>
                  <a:cubicBezTo>
                    <a:pt x="469876" y="470149"/>
                    <a:pt x="466895" y="475109"/>
                    <a:pt x="462920" y="479076"/>
                  </a:cubicBezTo>
                  <a:cubicBezTo>
                    <a:pt x="425159" y="524699"/>
                    <a:pt x="367523" y="553462"/>
                    <a:pt x="302931" y="553462"/>
                  </a:cubicBezTo>
                  <a:cubicBezTo>
                    <a:pt x="302931" y="553462"/>
                    <a:pt x="301937" y="553462"/>
                    <a:pt x="301937" y="553462"/>
                  </a:cubicBezTo>
                  <a:cubicBezTo>
                    <a:pt x="238339" y="553462"/>
                    <a:pt x="181697" y="524699"/>
                    <a:pt x="143935" y="479076"/>
                  </a:cubicBezTo>
                  <a:cubicBezTo>
                    <a:pt x="139961" y="475109"/>
                    <a:pt x="136979" y="470149"/>
                    <a:pt x="133998" y="466182"/>
                  </a:cubicBezTo>
                  <a:cubicBezTo>
                    <a:pt x="110149" y="432460"/>
                    <a:pt x="95243" y="390804"/>
                    <a:pt x="95243" y="346173"/>
                  </a:cubicBezTo>
                  <a:cubicBezTo>
                    <a:pt x="95243" y="301541"/>
                    <a:pt x="110149" y="260876"/>
                    <a:pt x="133998" y="227155"/>
                  </a:cubicBezTo>
                  <a:cubicBezTo>
                    <a:pt x="136979" y="222196"/>
                    <a:pt x="139961" y="218228"/>
                    <a:pt x="143935" y="214261"/>
                  </a:cubicBezTo>
                  <a:cubicBezTo>
                    <a:pt x="181697" y="168637"/>
                    <a:pt x="238339" y="139875"/>
                    <a:pt x="301937" y="138883"/>
                  </a:cubicBezTo>
                  <a:close/>
                  <a:moveTo>
                    <a:pt x="308898" y="32810"/>
                  </a:moveTo>
                  <a:cubicBezTo>
                    <a:pt x="329756" y="32810"/>
                    <a:pt x="358560" y="36777"/>
                    <a:pt x="378425" y="40744"/>
                  </a:cubicBezTo>
                  <a:lnTo>
                    <a:pt x="372466" y="59587"/>
                  </a:lnTo>
                  <a:lnTo>
                    <a:pt x="355580" y="70495"/>
                  </a:lnTo>
                  <a:cubicBezTo>
                    <a:pt x="340682" y="68512"/>
                    <a:pt x="324790" y="66529"/>
                    <a:pt x="308898" y="66529"/>
                  </a:cubicBezTo>
                  <a:cubicBezTo>
                    <a:pt x="157925" y="66529"/>
                    <a:pt x="33770" y="189502"/>
                    <a:pt x="33770" y="341236"/>
                  </a:cubicBezTo>
                  <a:cubicBezTo>
                    <a:pt x="33770" y="440408"/>
                    <a:pt x="91378" y="522721"/>
                    <a:pt x="164878" y="575282"/>
                  </a:cubicBezTo>
                  <a:cubicBezTo>
                    <a:pt x="96344" y="575282"/>
                    <a:pt x="11919" y="459251"/>
                    <a:pt x="2980" y="391813"/>
                  </a:cubicBezTo>
                  <a:cubicBezTo>
                    <a:pt x="993" y="375946"/>
                    <a:pt x="0" y="359087"/>
                    <a:pt x="0" y="341236"/>
                  </a:cubicBezTo>
                  <a:cubicBezTo>
                    <a:pt x="0" y="171651"/>
                    <a:pt x="139054" y="32810"/>
                    <a:pt x="308898" y="32810"/>
                  </a:cubicBezTo>
                  <a:close/>
                  <a:moveTo>
                    <a:pt x="504581" y="0"/>
                  </a:moveTo>
                  <a:cubicBezTo>
                    <a:pt x="504581" y="0"/>
                    <a:pt x="516502" y="3967"/>
                    <a:pt x="518489" y="14877"/>
                  </a:cubicBezTo>
                  <a:cubicBezTo>
                    <a:pt x="520476" y="25786"/>
                    <a:pt x="493654" y="103145"/>
                    <a:pt x="493654" y="103145"/>
                  </a:cubicBezTo>
                  <a:cubicBezTo>
                    <a:pt x="493654" y="103145"/>
                    <a:pt x="531403" y="125956"/>
                    <a:pt x="536370" y="128932"/>
                  </a:cubicBezTo>
                  <a:cubicBezTo>
                    <a:pt x="541337" y="131907"/>
                    <a:pt x="550277" y="138850"/>
                    <a:pt x="544317" y="153726"/>
                  </a:cubicBezTo>
                  <a:cubicBezTo>
                    <a:pt x="538356" y="168603"/>
                    <a:pt x="525442" y="161661"/>
                    <a:pt x="520476" y="160669"/>
                  </a:cubicBezTo>
                  <a:cubicBezTo>
                    <a:pt x="515509" y="159677"/>
                    <a:pt x="469813" y="133891"/>
                    <a:pt x="469813" y="133891"/>
                  </a:cubicBezTo>
                  <a:cubicBezTo>
                    <a:pt x="469813" y="133891"/>
                    <a:pt x="422131" y="195381"/>
                    <a:pt x="412197" y="200340"/>
                  </a:cubicBezTo>
                  <a:cubicBezTo>
                    <a:pt x="402263" y="205299"/>
                    <a:pt x="392329" y="193398"/>
                    <a:pt x="392329" y="193398"/>
                  </a:cubicBezTo>
                  <a:lnTo>
                    <a:pt x="441005" y="111080"/>
                  </a:lnTo>
                  <a:lnTo>
                    <a:pt x="402263" y="84302"/>
                  </a:lnTo>
                  <a:lnTo>
                    <a:pt x="369482" y="101162"/>
                  </a:lnTo>
                  <a:lnTo>
                    <a:pt x="357561" y="88269"/>
                  </a:lnTo>
                  <a:cubicBezTo>
                    <a:pt x="357561" y="88269"/>
                    <a:pt x="380409" y="72400"/>
                    <a:pt x="386369" y="64466"/>
                  </a:cubicBezTo>
                  <a:cubicBezTo>
                    <a:pt x="393323" y="55540"/>
                    <a:pt x="397296" y="20827"/>
                    <a:pt x="397296" y="20827"/>
                  </a:cubicBezTo>
                  <a:lnTo>
                    <a:pt x="411204" y="32729"/>
                  </a:lnTo>
                  <a:lnTo>
                    <a:pt x="412197" y="64466"/>
                  </a:lnTo>
                  <a:lnTo>
                    <a:pt x="458886" y="8430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A45F2F0-E7E8-47DA-AC13-D2F3EE0F9550}"/>
              </a:ext>
            </a:extLst>
          </p:cNvPr>
          <p:cNvGrpSpPr/>
          <p:nvPr/>
        </p:nvGrpSpPr>
        <p:grpSpPr>
          <a:xfrm>
            <a:off x="3179064" y="3390900"/>
            <a:ext cx="635000" cy="635000"/>
            <a:chOff x="3179064" y="3390900"/>
            <a:chExt cx="635000" cy="6350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1C47750-29D6-4C38-A84C-2A41A02180C5}"/>
                </a:ext>
              </a:extLst>
            </p:cNvPr>
            <p:cNvSpPr/>
            <p:nvPr/>
          </p:nvSpPr>
          <p:spPr>
            <a:xfrm>
              <a:off x="3179064" y="3390900"/>
              <a:ext cx="635000" cy="635000"/>
            </a:xfrm>
            <a:prstGeom prst="ellipse">
              <a:avLst/>
            </a:prstGeom>
            <a:solidFill>
              <a:srgbClr val="39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round-eyeglasses_26273">
              <a:extLst>
                <a:ext uri="{FF2B5EF4-FFF2-40B4-BE49-F238E27FC236}">
                  <a16:creationId xmlns:a16="http://schemas.microsoft.com/office/drawing/2014/main" id="{43570B66-53E1-4D59-804F-7F7B4C96C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4142" y="3622321"/>
              <a:ext cx="304843" cy="172158"/>
            </a:xfrm>
            <a:custGeom>
              <a:gdLst>
                <a:gd fmla="*/ 167953 w 570958" name="connsiteX0"/>
                <a:gd fmla="*/ 192176 h 322446" name="connsiteY0"/>
                <a:gd fmla="*/ 151179 w 570958" name="connsiteX1"/>
                <a:gd fmla="*/ 208943 h 322446" name="connsiteY1"/>
                <a:gd fmla="*/ 167953 w 570958" name="connsiteX2"/>
                <a:gd fmla="*/ 225709 h 322446" name="connsiteY2"/>
                <a:gd fmla="*/ 184728 w 570958" name="connsiteX3"/>
                <a:gd fmla="*/ 208943 h 322446" name="connsiteY3"/>
                <a:gd fmla="*/ 167953 w 570958" name="connsiteX4"/>
                <a:gd fmla="*/ 192176 h 322446" name="connsiteY4"/>
                <a:gd fmla="*/ 167953 w 570958" name="connsiteX5"/>
                <a:gd fmla="*/ 175409 h 322446" name="connsiteY5"/>
                <a:gd fmla="*/ 201502 w 570958" name="connsiteX6"/>
                <a:gd fmla="*/ 208943 h 322446" name="connsiteY6"/>
                <a:gd fmla="*/ 167953 w 570958" name="connsiteX7"/>
                <a:gd fmla="*/ 277299 h 322446" name="connsiteY7"/>
                <a:gd fmla="*/ 134404 w 570958" name="connsiteX8"/>
                <a:gd fmla="*/ 208943 h 322446" name="connsiteY8"/>
                <a:gd fmla="*/ 167953 w 570958" name="connsiteX9"/>
                <a:gd fmla="*/ 175409 h 322446" name="connsiteY9"/>
                <a:gd fmla="*/ 352603 w 570958" name="connsiteX10"/>
                <a:gd fmla="*/ 141860 h 322446" name="connsiteY10"/>
                <a:gd fmla="*/ 362937 w 570958" name="connsiteX11"/>
                <a:gd fmla="*/ 141860 h 322446" name="connsiteY11"/>
                <a:gd fmla="*/ 361646 w 570958" name="connsiteX12"/>
                <a:gd fmla="*/ 149626 h 322446" name="connsiteY12"/>
                <a:gd fmla="*/ 365521 w 570958" name="connsiteX13"/>
                <a:gd fmla="*/ 167747 h 322446" name="connsiteY13"/>
                <a:gd fmla="*/ 338392 w 570958" name="connsiteX14"/>
                <a:gd fmla="*/ 167747 h 322446" name="connsiteY14"/>
                <a:gd fmla="*/ 352603 w 570958" name="connsiteX15"/>
                <a:gd fmla="*/ 141860 h 322446" name="connsiteY15"/>
                <a:gd fmla="*/ 144677 w 570958" name="connsiteX16"/>
                <a:gd fmla="*/ 141860 h 322446" name="connsiteY16"/>
                <a:gd fmla="*/ 218308 w 570958" name="connsiteX17"/>
                <a:gd fmla="*/ 141860 h 322446" name="connsiteY17"/>
                <a:gd fmla="*/ 232517 w 570958" name="connsiteX18"/>
                <a:gd fmla="*/ 167658 h 322446" name="connsiteY18"/>
                <a:gd fmla="*/ 187305 w 570958" name="connsiteX19"/>
                <a:gd fmla="*/ 167658 h 322446" name="connsiteY19"/>
                <a:gd fmla="*/ 167929 w 570958" name="connsiteX20"/>
                <a:gd fmla="*/ 163788 h 322446" name="connsiteY20"/>
                <a:gd fmla="*/ 122717 w 570958" name="connsiteX21"/>
                <a:gd fmla="*/ 208935 h 322446" name="connsiteY21"/>
                <a:gd fmla="*/ 122717 w 570958" name="connsiteX22"/>
                <a:gd fmla="*/ 210225 h 322446" name="connsiteY22"/>
                <a:gd fmla="*/ 54254 w 570958" name="connsiteX23"/>
                <a:gd fmla="*/ 296648 h 322446" name="connsiteY23"/>
                <a:gd fmla="*/ 167929 w 570958" name="connsiteX24"/>
                <a:gd fmla="*/ 296648 h 322446" name="connsiteY24"/>
                <a:gd fmla="*/ 516704 w 570958" name="connsiteX25"/>
                <a:gd fmla="*/ 296648 h 322446" name="connsiteY25"/>
                <a:gd fmla="*/ 450824 w 570958" name="connsiteX26"/>
                <a:gd fmla="*/ 214095 h 322446" name="connsiteY26"/>
                <a:gd fmla="*/ 463742 w 570958" name="connsiteX27"/>
                <a:gd fmla="*/ 190876 h 322446" name="connsiteY27"/>
                <a:gd fmla="*/ 570958 w 570958" name="connsiteX28"/>
                <a:gd fmla="*/ 322446 h 322446" name="connsiteY28"/>
                <a:gd fmla="*/ 0 w 570958" name="connsiteX29"/>
                <a:gd fmla="*/ 322446 h 322446" name="connsiteY29"/>
                <a:gd fmla="*/ 419805 w 570958" name="connsiteX30"/>
                <a:gd fmla="*/ 127711 h 322446" name="connsiteY30"/>
                <a:gd fmla="*/ 397840 w 570958" name="connsiteX31"/>
                <a:gd fmla="*/ 149644 h 322446" name="connsiteY31"/>
                <a:gd fmla="*/ 419805 w 570958" name="connsiteX32"/>
                <a:gd fmla="*/ 171578 h 322446" name="connsiteY32"/>
                <a:gd fmla="*/ 441769 w 570958" name="connsiteX33"/>
                <a:gd fmla="*/ 149644 h 322446" name="connsiteY33"/>
                <a:gd fmla="*/ 419805 w 570958" name="connsiteX34"/>
                <a:gd fmla="*/ 127711 h 322446" name="connsiteY34"/>
                <a:gd fmla="*/ 419805 w 570958" name="connsiteX35"/>
                <a:gd fmla="*/ 107068 h 322446" name="connsiteY35"/>
                <a:gd fmla="*/ 462441 w 570958" name="connsiteX36"/>
                <a:gd fmla="*/ 149644 h 322446" name="connsiteY36"/>
                <a:gd fmla="*/ 419805 w 570958" name="connsiteX37"/>
                <a:gd fmla="*/ 236088 h 322446" name="connsiteY37"/>
                <a:gd fmla="*/ 375876 w 570958" name="connsiteX38"/>
                <a:gd fmla="*/ 149644 h 322446" name="connsiteY38"/>
                <a:gd fmla="*/ 419805 w 570958" name="connsiteX39"/>
                <a:gd fmla="*/ 107068 h 322446" name="connsiteY39"/>
                <a:gd fmla="*/ 285479 w 570958" name="connsiteX40"/>
                <a:gd fmla="*/ 36122 h 322446" name="connsiteY40"/>
                <a:gd fmla="*/ 248022 w 570958" name="connsiteX41"/>
                <a:gd fmla="*/ 72244 h 322446" name="connsiteY41"/>
                <a:gd fmla="*/ 285479 w 570958" name="connsiteX42"/>
                <a:gd fmla="*/ 109656 h 322446" name="connsiteY42"/>
                <a:gd fmla="*/ 321644 w 570958" name="connsiteX43"/>
                <a:gd fmla="*/ 72244 h 322446" name="connsiteY43"/>
                <a:gd fmla="*/ 285479 w 570958" name="connsiteX44"/>
                <a:gd fmla="*/ 36122 h 322446" name="connsiteY44"/>
                <a:gd fmla="*/ 285479 w 570958" name="connsiteX45"/>
                <a:gd fmla="*/ 0 h 322446" name="connsiteY45"/>
                <a:gd fmla="*/ 359101 w 570958" name="connsiteX46"/>
                <a:gd fmla="*/ 72244 h 322446" name="connsiteY46"/>
                <a:gd fmla="*/ 285479 w 570958" name="connsiteX47"/>
                <a:gd fmla="*/ 219313 h 322446" name="connsiteY47"/>
                <a:gd fmla="*/ 211857 w 570958" name="connsiteX48"/>
                <a:gd fmla="*/ 72244 h 322446" name="connsiteY48"/>
                <a:gd fmla="*/ 285479 w 570958" name="connsiteX49"/>
                <a:gd fmla="*/ 0 h 322446" name="connsiteY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b="b" l="l" r="r" t="t"/>
              <a:pathLst>
                <a:path h="322446" w="570958">
                  <a:moveTo>
                    <a:pt x="167953" y="192176"/>
                  </a:moveTo>
                  <a:cubicBezTo>
                    <a:pt x="158921" y="192176"/>
                    <a:pt x="151179" y="199914"/>
                    <a:pt x="151179" y="208943"/>
                  </a:cubicBezTo>
                  <a:cubicBezTo>
                    <a:pt x="151179" y="217971"/>
                    <a:pt x="158921" y="225709"/>
                    <a:pt x="167953" y="225709"/>
                  </a:cubicBezTo>
                  <a:cubicBezTo>
                    <a:pt x="176986" y="225709"/>
                    <a:pt x="184728" y="217971"/>
                    <a:pt x="184728" y="208943"/>
                  </a:cubicBezTo>
                  <a:cubicBezTo>
                    <a:pt x="184728" y="199914"/>
                    <a:pt x="176986" y="192176"/>
                    <a:pt x="167953" y="192176"/>
                  </a:cubicBezTo>
                  <a:close/>
                  <a:moveTo>
                    <a:pt x="167953" y="175409"/>
                  </a:moveTo>
                  <a:cubicBezTo>
                    <a:pt x="187308" y="175409"/>
                    <a:pt x="201502" y="189596"/>
                    <a:pt x="201502" y="208943"/>
                  </a:cubicBezTo>
                  <a:cubicBezTo>
                    <a:pt x="201502" y="228289"/>
                    <a:pt x="167953" y="277299"/>
                    <a:pt x="167953" y="277299"/>
                  </a:cubicBezTo>
                  <a:cubicBezTo>
                    <a:pt x="167953" y="277299"/>
                    <a:pt x="134404" y="228289"/>
                    <a:pt x="134404" y="208943"/>
                  </a:cubicBezTo>
                  <a:cubicBezTo>
                    <a:pt x="134404" y="189596"/>
                    <a:pt x="149888" y="175409"/>
                    <a:pt x="167953" y="175409"/>
                  </a:cubicBezTo>
                  <a:close/>
                  <a:moveTo>
                    <a:pt x="352603" y="141860"/>
                  </a:moveTo>
                  <a:lnTo>
                    <a:pt x="362937" y="141860"/>
                  </a:lnTo>
                  <a:cubicBezTo>
                    <a:pt x="361646" y="144448"/>
                    <a:pt x="361646" y="147037"/>
                    <a:pt x="361646" y="149626"/>
                  </a:cubicBezTo>
                  <a:cubicBezTo>
                    <a:pt x="361646" y="154803"/>
                    <a:pt x="362937" y="161275"/>
                    <a:pt x="365521" y="167747"/>
                  </a:cubicBezTo>
                  <a:lnTo>
                    <a:pt x="338392" y="167747"/>
                  </a:lnTo>
                  <a:cubicBezTo>
                    <a:pt x="343560" y="159981"/>
                    <a:pt x="347435" y="150920"/>
                    <a:pt x="352603" y="141860"/>
                  </a:cubicBezTo>
                  <a:close/>
                  <a:moveTo>
                    <a:pt x="144677" y="141860"/>
                  </a:moveTo>
                  <a:lnTo>
                    <a:pt x="218308" y="141860"/>
                  </a:lnTo>
                  <a:cubicBezTo>
                    <a:pt x="222183" y="150889"/>
                    <a:pt x="227350" y="159918"/>
                    <a:pt x="232517" y="167658"/>
                  </a:cubicBezTo>
                  <a:lnTo>
                    <a:pt x="187305" y="167658"/>
                  </a:lnTo>
                  <a:cubicBezTo>
                    <a:pt x="180847" y="165078"/>
                    <a:pt x="174388" y="163788"/>
                    <a:pt x="167929" y="163788"/>
                  </a:cubicBezTo>
                  <a:cubicBezTo>
                    <a:pt x="143386" y="163788"/>
                    <a:pt x="122717" y="184427"/>
                    <a:pt x="122717" y="208935"/>
                  </a:cubicBezTo>
                  <a:cubicBezTo>
                    <a:pt x="122717" y="208935"/>
                    <a:pt x="122717" y="210225"/>
                    <a:pt x="122717" y="210225"/>
                  </a:cubicBezTo>
                  <a:lnTo>
                    <a:pt x="54254" y="296648"/>
                  </a:lnTo>
                  <a:lnTo>
                    <a:pt x="167929" y="296648"/>
                  </a:lnTo>
                  <a:lnTo>
                    <a:pt x="516704" y="296648"/>
                  </a:lnTo>
                  <a:lnTo>
                    <a:pt x="450824" y="214095"/>
                  </a:lnTo>
                  <a:cubicBezTo>
                    <a:pt x="455991" y="207645"/>
                    <a:pt x="459867" y="198616"/>
                    <a:pt x="463742" y="190876"/>
                  </a:cubicBezTo>
                  <a:lnTo>
                    <a:pt x="570958" y="322446"/>
                  </a:lnTo>
                  <a:lnTo>
                    <a:pt x="0" y="322446"/>
                  </a:lnTo>
                  <a:close/>
                  <a:moveTo>
                    <a:pt x="419805" y="127711"/>
                  </a:moveTo>
                  <a:cubicBezTo>
                    <a:pt x="408176" y="127711"/>
                    <a:pt x="397840" y="138033"/>
                    <a:pt x="397840" y="149644"/>
                  </a:cubicBezTo>
                  <a:cubicBezTo>
                    <a:pt x="397840" y="161256"/>
                    <a:pt x="408176" y="171578"/>
                    <a:pt x="419805" y="171578"/>
                  </a:cubicBezTo>
                  <a:cubicBezTo>
                    <a:pt x="431433" y="171578"/>
                    <a:pt x="441769" y="161256"/>
                    <a:pt x="441769" y="149644"/>
                  </a:cubicBezTo>
                  <a:cubicBezTo>
                    <a:pt x="441769" y="138033"/>
                    <a:pt x="431433" y="127711"/>
                    <a:pt x="419805" y="127711"/>
                  </a:cubicBezTo>
                  <a:close/>
                  <a:moveTo>
                    <a:pt x="419805" y="107068"/>
                  </a:moveTo>
                  <a:cubicBezTo>
                    <a:pt x="443061" y="107068"/>
                    <a:pt x="462441" y="126421"/>
                    <a:pt x="462441" y="149644"/>
                  </a:cubicBezTo>
                  <a:cubicBezTo>
                    <a:pt x="462441" y="174158"/>
                    <a:pt x="419805" y="236088"/>
                    <a:pt x="419805" y="236088"/>
                  </a:cubicBezTo>
                  <a:cubicBezTo>
                    <a:pt x="419805" y="236088"/>
                    <a:pt x="375876" y="174158"/>
                    <a:pt x="375876" y="149644"/>
                  </a:cubicBezTo>
                  <a:cubicBezTo>
                    <a:pt x="375876" y="126421"/>
                    <a:pt x="395256" y="107068"/>
                    <a:pt x="419805" y="107068"/>
                  </a:cubicBezTo>
                  <a:close/>
                  <a:moveTo>
                    <a:pt x="285479" y="36122"/>
                  </a:moveTo>
                  <a:cubicBezTo>
                    <a:pt x="264813" y="36122"/>
                    <a:pt x="248022" y="52893"/>
                    <a:pt x="248022" y="72244"/>
                  </a:cubicBezTo>
                  <a:cubicBezTo>
                    <a:pt x="248022" y="92885"/>
                    <a:pt x="264813" y="109656"/>
                    <a:pt x="285479" y="109656"/>
                  </a:cubicBezTo>
                  <a:cubicBezTo>
                    <a:pt x="304853" y="109656"/>
                    <a:pt x="321644" y="92885"/>
                    <a:pt x="321644" y="72244"/>
                  </a:cubicBezTo>
                  <a:cubicBezTo>
                    <a:pt x="321644" y="52893"/>
                    <a:pt x="304853" y="36122"/>
                    <a:pt x="285479" y="36122"/>
                  </a:cubicBezTo>
                  <a:close/>
                  <a:moveTo>
                    <a:pt x="285479" y="0"/>
                  </a:moveTo>
                  <a:cubicBezTo>
                    <a:pt x="325519" y="0"/>
                    <a:pt x="359101" y="32252"/>
                    <a:pt x="359101" y="72244"/>
                  </a:cubicBezTo>
                  <a:cubicBezTo>
                    <a:pt x="359101" y="113526"/>
                    <a:pt x="285479" y="219313"/>
                    <a:pt x="285479" y="219313"/>
                  </a:cubicBezTo>
                  <a:cubicBezTo>
                    <a:pt x="285479" y="219313"/>
                    <a:pt x="211857" y="113526"/>
                    <a:pt x="211857" y="72244"/>
                  </a:cubicBezTo>
                  <a:cubicBezTo>
                    <a:pt x="211857" y="32252"/>
                    <a:pt x="244147" y="0"/>
                    <a:pt x="285479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AC7EBCF-A6F4-4EE0-AB3F-7FADE3C4E950}"/>
              </a:ext>
            </a:extLst>
          </p:cNvPr>
          <p:cNvGrpSpPr/>
          <p:nvPr/>
        </p:nvGrpSpPr>
        <p:grpSpPr>
          <a:xfrm>
            <a:off x="4254500" y="1708150"/>
            <a:ext cx="635000" cy="635000"/>
            <a:chOff x="4254500" y="1708150"/>
            <a:chExt cx="635000" cy="6350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D7566CC-BEE7-4587-8D2A-31C755EBF019}"/>
                </a:ext>
              </a:extLst>
            </p:cNvPr>
            <p:cNvSpPr/>
            <p:nvPr/>
          </p:nvSpPr>
          <p:spPr>
            <a:xfrm>
              <a:off x="4254500" y="1708150"/>
              <a:ext cx="635000" cy="635000"/>
            </a:xfrm>
            <a:prstGeom prst="ellipse">
              <a:avLst/>
            </a:prstGeom>
            <a:solidFill>
              <a:srgbClr val="39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B690039-99C1-4A12-AE6E-296D74B0BC3E}"/>
                </a:ext>
              </a:extLst>
            </p:cNvPr>
            <p:cNvSpPr/>
            <p:nvPr/>
          </p:nvSpPr>
          <p:spPr>
            <a:xfrm>
              <a:off x="4572000" y="1708150"/>
              <a:ext cx="317500" cy="635000"/>
            </a:xfrm>
            <a:custGeom>
              <a:gdLst>
                <a:gd fmla="*/ 0 w 317500" name="connsiteX0"/>
                <a:gd fmla="*/ 0 h 635000" name="connsiteY0"/>
                <a:gd fmla="*/ 317500 w 317500" name="connsiteX1"/>
                <a:gd fmla="*/ 317500 h 635000" name="connsiteY1"/>
                <a:gd fmla="*/ 0 w 317500" name="connsiteX2"/>
                <a:gd fmla="*/ 635000 h 635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35000" w="317500">
                  <a:moveTo>
                    <a:pt x="0" y="0"/>
                  </a:moveTo>
                  <a:cubicBezTo>
                    <a:pt x="175350" y="0"/>
                    <a:pt x="317500" y="142150"/>
                    <a:pt x="317500" y="317500"/>
                  </a:cubicBezTo>
                  <a:cubicBezTo>
                    <a:pt x="317500" y="492850"/>
                    <a:pt x="175350" y="635000"/>
                    <a:pt x="0" y="635000"/>
                  </a:cubicBezTo>
                  <a:close/>
                </a:path>
              </a:pathLst>
            </a:custGeom>
            <a:solidFill>
              <a:srgbClr val="DB4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round-eyeglasses_26273">
              <a:extLst>
                <a:ext uri="{FF2B5EF4-FFF2-40B4-BE49-F238E27FC236}">
                  <a16:creationId xmlns:a16="http://schemas.microsoft.com/office/drawing/2014/main" id="{FF3FB05E-F951-4286-860A-06D6F5E3C3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9578" y="1905143"/>
              <a:ext cx="304843" cy="241170"/>
            </a:xfrm>
            <a:custGeom>
              <a:gdLst>
                <a:gd fmla="*/ 441591 w 609207" name="connsiteX0"/>
                <a:gd fmla="*/ 246218 h 481962" name="connsiteY0"/>
                <a:gd fmla="*/ 393195 w 609207" name="connsiteX1"/>
                <a:gd fmla="*/ 266175 h 481962" name="connsiteY1"/>
                <a:gd fmla="*/ 393195 w 609207" name="connsiteX2"/>
                <a:gd fmla="*/ 362842 h 481962" name="connsiteY2"/>
                <a:gd fmla="*/ 441591 w 609207" name="connsiteX3"/>
                <a:gd fmla="*/ 382904 h 481962" name="connsiteY3"/>
                <a:gd fmla="*/ 489987 w 609207" name="connsiteX4"/>
                <a:gd fmla="*/ 362842 h 481962" name="connsiteY4"/>
                <a:gd fmla="*/ 509970 w 609207" name="connsiteX5"/>
                <a:gd fmla="*/ 314509 h 481962" name="connsiteY5"/>
                <a:gd fmla="*/ 489987 w 609207" name="connsiteX6"/>
                <a:gd fmla="*/ 266175 h 481962" name="connsiteY6"/>
                <a:gd fmla="*/ 441591 w 609207" name="connsiteX7"/>
                <a:gd fmla="*/ 246218 h 481962" name="connsiteY7"/>
                <a:gd fmla="*/ 441591 w 609207" name="connsiteX8"/>
                <a:gd fmla="*/ 204640 h 481962" name="connsiteY8"/>
                <a:gd fmla="*/ 519441 w 609207" name="connsiteX9"/>
                <a:gd fmla="*/ 236863 h 481962" name="connsiteY9"/>
                <a:gd fmla="*/ 551601 w 609207" name="connsiteX10"/>
                <a:gd fmla="*/ 314509 h 481962" name="connsiteY10"/>
                <a:gd fmla="*/ 532763 w 609207" name="connsiteX11"/>
                <a:gd fmla="*/ 376147 h 481962" name="connsiteY11"/>
                <a:gd fmla="*/ 603119 w 609207" name="connsiteX12"/>
                <a:gd fmla="*/ 446517 h 481962" name="connsiteY12"/>
                <a:gd fmla="*/ 603119 w 609207" name="connsiteX13"/>
                <a:gd fmla="*/ 475829 h 481962" name="connsiteY13"/>
                <a:gd fmla="*/ 588340 w 609207" name="connsiteX14"/>
                <a:gd fmla="*/ 481962 h 481962" name="connsiteY14"/>
                <a:gd fmla="*/ 573665 w 609207" name="connsiteX15"/>
                <a:gd fmla="*/ 475829 h 481962" name="connsiteY15"/>
                <a:gd fmla="*/ 503309 w 609207" name="connsiteX16"/>
                <a:gd fmla="*/ 405563 h 481962" name="connsiteY16"/>
                <a:gd fmla="*/ 441591 w 609207" name="connsiteX17"/>
                <a:gd fmla="*/ 424481 h 481962" name="connsiteY17"/>
                <a:gd fmla="*/ 363741 w 609207" name="connsiteX18"/>
                <a:gd fmla="*/ 392259 h 481962" name="connsiteY18"/>
                <a:gd fmla="*/ 363741 w 609207" name="connsiteX19"/>
                <a:gd fmla="*/ 236863 h 481962" name="connsiteY19"/>
                <a:gd fmla="*/ 441591 w 609207" name="connsiteX20"/>
                <a:gd fmla="*/ 204640 h 481962" name="connsiteY20"/>
                <a:gd fmla="*/ 455782 w 609207" name="connsiteX21"/>
                <a:gd fmla="*/ 70989 h 481962" name="connsiteY21"/>
                <a:gd fmla="*/ 476599 w 609207" name="connsiteX22"/>
                <a:gd fmla="*/ 91778 h 481962" name="connsiteY22"/>
                <a:gd fmla="*/ 476599 w 609207" name="connsiteX23"/>
                <a:gd fmla="*/ 180859 h 481962" name="connsiteY23"/>
                <a:gd fmla="*/ 444124 w 609207" name="connsiteX24"/>
                <a:gd fmla="*/ 177013 h 481962" name="connsiteY24"/>
                <a:gd fmla="*/ 434965 w 609207" name="connsiteX25"/>
                <a:gd fmla="*/ 177325 h 481962" name="connsiteY25"/>
                <a:gd fmla="*/ 434965 w 609207" name="connsiteX26"/>
                <a:gd fmla="*/ 91778 h 481962" name="connsiteY26"/>
                <a:gd fmla="*/ 455782 w 609207" name="connsiteX27"/>
                <a:gd fmla="*/ 70989 h 481962" name="connsiteY27"/>
                <a:gd fmla="*/ 372515 w 609207" name="connsiteX28"/>
                <a:gd fmla="*/ 70989 h 481962" name="connsiteY28"/>
                <a:gd fmla="*/ 393332 w 609207" name="connsiteX29"/>
                <a:gd fmla="*/ 91780 h 481962" name="connsiteY29"/>
                <a:gd fmla="*/ 393332 w 609207" name="connsiteX30"/>
                <a:gd fmla="*/ 186692 h 481962" name="connsiteY30"/>
                <a:gd fmla="*/ 351698 w 609207" name="connsiteX31"/>
                <a:gd fmla="*/ 212473 h 481962" name="connsiteY31"/>
                <a:gd fmla="*/ 351698 w 609207" name="connsiteX32"/>
                <a:gd fmla="*/ 91780 h 481962" name="connsiteY32"/>
                <a:gd fmla="*/ 372515 w 609207" name="connsiteX33"/>
                <a:gd fmla="*/ 70989 h 481962" name="connsiteY33"/>
                <a:gd fmla="*/ 289248 w 609207" name="connsiteX34"/>
                <a:gd fmla="*/ 70989 h 481962" name="connsiteY34"/>
                <a:gd fmla="*/ 310065 w 609207" name="connsiteX35"/>
                <a:gd fmla="*/ 91773 h 481962" name="connsiteY35"/>
                <a:gd fmla="*/ 310065 w 609207" name="connsiteX36"/>
                <a:gd fmla="*/ 282366 h 481962" name="connsiteY36"/>
                <a:gd fmla="*/ 306318 w 609207" name="connsiteX37"/>
                <a:gd fmla="*/ 314686 h 481962" name="connsiteY37"/>
                <a:gd fmla="*/ 310065 w 609207" name="connsiteX38"/>
                <a:gd fmla="*/ 346901 h 481962" name="connsiteY38"/>
                <a:gd fmla="*/ 310065 w 609207" name="connsiteX39"/>
                <a:gd fmla="*/ 388990 h 481962" name="connsiteY39"/>
                <a:gd fmla="*/ 289248 w 609207" name="connsiteX40"/>
                <a:gd fmla="*/ 409774 h 481962" name="connsiteY40"/>
                <a:gd fmla="*/ 268431 w 609207" name="connsiteX41"/>
                <a:gd fmla="*/ 388990 h 481962" name="connsiteY41"/>
                <a:gd fmla="*/ 268431 w 609207" name="connsiteX42"/>
                <a:gd fmla="*/ 91773 h 481962" name="connsiteY42"/>
                <a:gd fmla="*/ 289248 w 609207" name="connsiteX43"/>
                <a:gd fmla="*/ 70989 h 481962" name="connsiteY43"/>
                <a:gd fmla="*/ 205980 w 609207" name="connsiteX44"/>
                <a:gd fmla="*/ 70989 h 481962" name="connsiteY44"/>
                <a:gd fmla="*/ 226797 w 609207" name="connsiteX45"/>
                <a:gd fmla="*/ 91773 h 481962" name="connsiteY45"/>
                <a:gd fmla="*/ 226797 w 609207" name="connsiteX46"/>
                <a:gd fmla="*/ 388990 h 481962" name="connsiteY46"/>
                <a:gd fmla="*/ 205980 w 609207" name="connsiteX47"/>
                <a:gd fmla="*/ 409774 h 481962" name="connsiteY47"/>
                <a:gd fmla="*/ 185163 w 609207" name="connsiteX48"/>
                <a:gd fmla="*/ 388990 h 481962" name="connsiteY48"/>
                <a:gd fmla="*/ 185163 w 609207" name="connsiteX49"/>
                <a:gd fmla="*/ 91773 h 481962" name="connsiteY49"/>
                <a:gd fmla="*/ 205980 w 609207" name="connsiteX50"/>
                <a:gd fmla="*/ 70989 h 481962" name="connsiteY50"/>
                <a:gd fmla="*/ 122713 w 609207" name="connsiteX51"/>
                <a:gd fmla="*/ 70989 h 481962" name="connsiteY51"/>
                <a:gd fmla="*/ 143530 w 609207" name="connsiteX52"/>
                <a:gd fmla="*/ 91773 h 481962" name="connsiteY52"/>
                <a:gd fmla="*/ 143530 w 609207" name="connsiteX53"/>
                <a:gd fmla="*/ 388990 h 481962" name="connsiteY53"/>
                <a:gd fmla="*/ 122713 w 609207" name="connsiteX54"/>
                <a:gd fmla="*/ 409774 h 481962" name="connsiteY54"/>
                <a:gd fmla="*/ 101896 w 609207" name="connsiteX55"/>
                <a:gd fmla="*/ 388990 h 481962" name="connsiteY55"/>
                <a:gd fmla="*/ 101896 w 609207" name="connsiteX56"/>
                <a:gd fmla="*/ 91773 h 481962" name="connsiteY56"/>
                <a:gd fmla="*/ 122713 w 609207" name="connsiteX57"/>
                <a:gd fmla="*/ 70989 h 481962" name="connsiteY57"/>
                <a:gd fmla="*/ 20816 w 609207" name="connsiteX58"/>
                <a:gd fmla="*/ 0 h 481962" name="connsiteY58"/>
                <a:gd fmla="*/ 576590 w 609207" name="connsiteX59"/>
                <a:gd fmla="*/ 0 h 481962" name="connsiteY59"/>
                <a:gd fmla="*/ 597406 w 609207" name="connsiteX60"/>
                <a:gd fmla="*/ 20786 h 481962" name="connsiteY60"/>
                <a:gd fmla="*/ 597406 w 609207" name="connsiteX61"/>
                <a:gd fmla="*/ 399187 h 481962" name="connsiteY61"/>
                <a:gd fmla="*/ 569617 w 609207" name="connsiteX62"/>
                <a:gd fmla="*/ 371438 h 481962" name="connsiteY62"/>
                <a:gd fmla="*/ 581898 w 609207" name="connsiteX63"/>
                <a:gd fmla="*/ 314694 h 481962" name="connsiteY63"/>
                <a:gd fmla="*/ 555775 w 609207" name="connsiteX64"/>
                <a:gd fmla="*/ 233942 h 481962" name="connsiteY64"/>
                <a:gd fmla="*/ 555775 w 609207" name="connsiteX65"/>
                <a:gd fmla="*/ 41571 h 481962" name="connsiteY65"/>
                <a:gd fmla="*/ 41631 w 609207" name="connsiteX66"/>
                <a:gd fmla="*/ 41571 h 481962" name="connsiteY66"/>
                <a:gd fmla="*/ 41631 w 609207" name="connsiteX67"/>
                <a:gd fmla="*/ 428183 h 481962" name="connsiteY67"/>
                <a:gd fmla="*/ 366145 w 609207" name="connsiteX68"/>
                <a:gd fmla="*/ 428183 h 481962" name="connsiteY68"/>
                <a:gd fmla="*/ 444100 w 609207" name="connsiteX69"/>
                <a:gd fmla="*/ 452294 h 481962" name="connsiteY69"/>
                <a:gd fmla="*/ 500926 w 609207" name="connsiteX70"/>
                <a:gd fmla="*/ 440031 h 481962" name="connsiteY70"/>
                <a:gd fmla="*/ 530692 w 609207" name="connsiteX71"/>
                <a:gd fmla="*/ 469754 h 481962" name="connsiteY71"/>
                <a:gd fmla="*/ 20816 w 609207" name="connsiteX72"/>
                <a:gd fmla="*/ 469754 h 481962" name="connsiteY72"/>
                <a:gd fmla="*/ 0 w 609207" name="connsiteX73"/>
                <a:gd fmla="*/ 448968 h 481962" name="connsiteY73"/>
                <a:gd fmla="*/ 0 w 609207" name="connsiteX74"/>
                <a:gd fmla="*/ 20786 h 481962" name="connsiteY74"/>
                <a:gd fmla="*/ 20816 w 609207" name="connsiteX75"/>
                <a:gd fmla="*/ 0 h 48196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481962" w="609207">
                  <a:moveTo>
                    <a:pt x="441591" y="246218"/>
                  </a:moveTo>
                  <a:cubicBezTo>
                    <a:pt x="423273" y="246218"/>
                    <a:pt x="406100" y="253286"/>
                    <a:pt x="393195" y="266175"/>
                  </a:cubicBezTo>
                  <a:cubicBezTo>
                    <a:pt x="366447" y="292888"/>
                    <a:pt x="366447" y="336233"/>
                    <a:pt x="393195" y="362842"/>
                  </a:cubicBezTo>
                  <a:cubicBezTo>
                    <a:pt x="406100" y="375835"/>
                    <a:pt x="423273" y="382904"/>
                    <a:pt x="441591" y="382904"/>
                  </a:cubicBezTo>
                  <a:cubicBezTo>
                    <a:pt x="459804" y="382904"/>
                    <a:pt x="476977" y="375835"/>
                    <a:pt x="489987" y="362842"/>
                  </a:cubicBezTo>
                  <a:cubicBezTo>
                    <a:pt x="502892" y="349953"/>
                    <a:pt x="509970" y="332803"/>
                    <a:pt x="509970" y="314509"/>
                  </a:cubicBezTo>
                  <a:cubicBezTo>
                    <a:pt x="509970" y="296318"/>
                    <a:pt x="502892" y="279168"/>
                    <a:pt x="489987" y="266175"/>
                  </a:cubicBezTo>
                  <a:cubicBezTo>
                    <a:pt x="476977" y="253286"/>
                    <a:pt x="459804" y="246218"/>
                    <a:pt x="441591" y="246218"/>
                  </a:cubicBezTo>
                  <a:close/>
                  <a:moveTo>
                    <a:pt x="441591" y="204640"/>
                  </a:moveTo>
                  <a:cubicBezTo>
                    <a:pt x="470941" y="204640"/>
                    <a:pt x="498625" y="216074"/>
                    <a:pt x="519441" y="236863"/>
                  </a:cubicBezTo>
                  <a:cubicBezTo>
                    <a:pt x="540152" y="257547"/>
                    <a:pt x="551601" y="285196"/>
                    <a:pt x="551601" y="314509"/>
                  </a:cubicBezTo>
                  <a:cubicBezTo>
                    <a:pt x="551601" y="336856"/>
                    <a:pt x="545044" y="358165"/>
                    <a:pt x="532763" y="376147"/>
                  </a:cubicBezTo>
                  <a:lnTo>
                    <a:pt x="603119" y="446517"/>
                  </a:lnTo>
                  <a:cubicBezTo>
                    <a:pt x="611237" y="454625"/>
                    <a:pt x="611237" y="467722"/>
                    <a:pt x="603119" y="475829"/>
                  </a:cubicBezTo>
                  <a:cubicBezTo>
                    <a:pt x="599060" y="479883"/>
                    <a:pt x="593648" y="481962"/>
                    <a:pt x="588340" y="481962"/>
                  </a:cubicBezTo>
                  <a:cubicBezTo>
                    <a:pt x="583032" y="481962"/>
                    <a:pt x="577724" y="479883"/>
                    <a:pt x="573665" y="475829"/>
                  </a:cubicBezTo>
                  <a:lnTo>
                    <a:pt x="503309" y="405563"/>
                  </a:lnTo>
                  <a:cubicBezTo>
                    <a:pt x="485199" y="417829"/>
                    <a:pt x="463863" y="424481"/>
                    <a:pt x="441591" y="424481"/>
                  </a:cubicBezTo>
                  <a:cubicBezTo>
                    <a:pt x="412137" y="424481"/>
                    <a:pt x="384556" y="413047"/>
                    <a:pt x="363741" y="392259"/>
                  </a:cubicBezTo>
                  <a:cubicBezTo>
                    <a:pt x="320861" y="349434"/>
                    <a:pt x="320861" y="279687"/>
                    <a:pt x="363741" y="236863"/>
                  </a:cubicBezTo>
                  <a:cubicBezTo>
                    <a:pt x="384556" y="216074"/>
                    <a:pt x="412137" y="204640"/>
                    <a:pt x="441591" y="204640"/>
                  </a:cubicBezTo>
                  <a:close/>
                  <a:moveTo>
                    <a:pt x="455782" y="70989"/>
                  </a:moveTo>
                  <a:cubicBezTo>
                    <a:pt x="467335" y="70989"/>
                    <a:pt x="476599" y="80344"/>
                    <a:pt x="476599" y="91778"/>
                  </a:cubicBezTo>
                  <a:lnTo>
                    <a:pt x="476599" y="180859"/>
                  </a:lnTo>
                  <a:cubicBezTo>
                    <a:pt x="466086" y="178364"/>
                    <a:pt x="455157" y="177013"/>
                    <a:pt x="444124" y="177013"/>
                  </a:cubicBezTo>
                  <a:cubicBezTo>
                    <a:pt x="441002" y="177013"/>
                    <a:pt x="437983" y="177117"/>
                    <a:pt x="434965" y="177325"/>
                  </a:cubicBezTo>
                  <a:lnTo>
                    <a:pt x="434965" y="91778"/>
                  </a:lnTo>
                  <a:cubicBezTo>
                    <a:pt x="434965" y="80344"/>
                    <a:pt x="444333" y="70989"/>
                    <a:pt x="455782" y="70989"/>
                  </a:cubicBezTo>
                  <a:close/>
                  <a:moveTo>
                    <a:pt x="372515" y="70989"/>
                  </a:moveTo>
                  <a:cubicBezTo>
                    <a:pt x="384068" y="70989"/>
                    <a:pt x="393332" y="80345"/>
                    <a:pt x="393332" y="91780"/>
                  </a:cubicBezTo>
                  <a:lnTo>
                    <a:pt x="393332" y="186692"/>
                  </a:lnTo>
                  <a:cubicBezTo>
                    <a:pt x="378240" y="192617"/>
                    <a:pt x="364084" y="201350"/>
                    <a:pt x="351698" y="212473"/>
                  </a:cubicBezTo>
                  <a:lnTo>
                    <a:pt x="351698" y="91780"/>
                  </a:lnTo>
                  <a:cubicBezTo>
                    <a:pt x="351698" y="80345"/>
                    <a:pt x="361066" y="70989"/>
                    <a:pt x="372515" y="70989"/>
                  </a:cubicBezTo>
                  <a:close/>
                  <a:moveTo>
                    <a:pt x="289248" y="70989"/>
                  </a:moveTo>
                  <a:cubicBezTo>
                    <a:pt x="300801" y="70989"/>
                    <a:pt x="310065" y="80342"/>
                    <a:pt x="310065" y="91773"/>
                  </a:cubicBezTo>
                  <a:lnTo>
                    <a:pt x="310065" y="282366"/>
                  </a:lnTo>
                  <a:cubicBezTo>
                    <a:pt x="307567" y="292758"/>
                    <a:pt x="306318" y="303566"/>
                    <a:pt x="306318" y="314686"/>
                  </a:cubicBezTo>
                  <a:cubicBezTo>
                    <a:pt x="306318" y="325701"/>
                    <a:pt x="307567" y="336509"/>
                    <a:pt x="310065" y="346901"/>
                  </a:cubicBezTo>
                  <a:lnTo>
                    <a:pt x="310065" y="388990"/>
                  </a:lnTo>
                  <a:cubicBezTo>
                    <a:pt x="310065" y="400421"/>
                    <a:pt x="300801" y="409774"/>
                    <a:pt x="289248" y="409774"/>
                  </a:cubicBezTo>
                  <a:cubicBezTo>
                    <a:pt x="277799" y="409774"/>
                    <a:pt x="268431" y="400421"/>
                    <a:pt x="268431" y="388990"/>
                  </a:cubicBezTo>
                  <a:lnTo>
                    <a:pt x="268431" y="91773"/>
                  </a:lnTo>
                  <a:cubicBezTo>
                    <a:pt x="268431" y="80342"/>
                    <a:pt x="277799" y="70989"/>
                    <a:pt x="289248" y="70989"/>
                  </a:cubicBezTo>
                  <a:close/>
                  <a:moveTo>
                    <a:pt x="205980" y="70989"/>
                  </a:moveTo>
                  <a:cubicBezTo>
                    <a:pt x="217533" y="70989"/>
                    <a:pt x="226797" y="80342"/>
                    <a:pt x="226797" y="91773"/>
                  </a:cubicBezTo>
                  <a:lnTo>
                    <a:pt x="226797" y="388990"/>
                  </a:lnTo>
                  <a:cubicBezTo>
                    <a:pt x="226797" y="400421"/>
                    <a:pt x="217533" y="409774"/>
                    <a:pt x="205980" y="409774"/>
                  </a:cubicBezTo>
                  <a:cubicBezTo>
                    <a:pt x="194531" y="409774"/>
                    <a:pt x="185163" y="400421"/>
                    <a:pt x="185163" y="388990"/>
                  </a:cubicBezTo>
                  <a:lnTo>
                    <a:pt x="185163" y="91773"/>
                  </a:lnTo>
                  <a:cubicBezTo>
                    <a:pt x="185163" y="80342"/>
                    <a:pt x="194531" y="70989"/>
                    <a:pt x="205980" y="70989"/>
                  </a:cubicBezTo>
                  <a:close/>
                  <a:moveTo>
                    <a:pt x="122713" y="70989"/>
                  </a:moveTo>
                  <a:cubicBezTo>
                    <a:pt x="134266" y="70989"/>
                    <a:pt x="143530" y="80342"/>
                    <a:pt x="143530" y="91773"/>
                  </a:cubicBezTo>
                  <a:lnTo>
                    <a:pt x="143530" y="388990"/>
                  </a:lnTo>
                  <a:cubicBezTo>
                    <a:pt x="143530" y="400421"/>
                    <a:pt x="134266" y="409774"/>
                    <a:pt x="122713" y="409774"/>
                  </a:cubicBezTo>
                  <a:cubicBezTo>
                    <a:pt x="111264" y="409774"/>
                    <a:pt x="101896" y="400421"/>
                    <a:pt x="101896" y="388990"/>
                  </a:cubicBezTo>
                  <a:lnTo>
                    <a:pt x="101896" y="91773"/>
                  </a:lnTo>
                  <a:cubicBezTo>
                    <a:pt x="101896" y="80342"/>
                    <a:pt x="111264" y="70989"/>
                    <a:pt x="122713" y="70989"/>
                  </a:cubicBezTo>
                  <a:close/>
                  <a:moveTo>
                    <a:pt x="20816" y="0"/>
                  </a:moveTo>
                  <a:lnTo>
                    <a:pt x="576590" y="0"/>
                  </a:lnTo>
                  <a:cubicBezTo>
                    <a:pt x="588039" y="0"/>
                    <a:pt x="597406" y="9354"/>
                    <a:pt x="597406" y="20786"/>
                  </a:cubicBezTo>
                  <a:lnTo>
                    <a:pt x="597406" y="399187"/>
                  </a:lnTo>
                  <a:lnTo>
                    <a:pt x="569617" y="371438"/>
                  </a:lnTo>
                  <a:cubicBezTo>
                    <a:pt x="577735" y="353771"/>
                    <a:pt x="581898" y="334440"/>
                    <a:pt x="581898" y="314694"/>
                  </a:cubicBezTo>
                  <a:cubicBezTo>
                    <a:pt x="581898" y="285282"/>
                    <a:pt x="572740" y="257325"/>
                    <a:pt x="555775" y="233942"/>
                  </a:cubicBezTo>
                  <a:lnTo>
                    <a:pt x="555775" y="41571"/>
                  </a:lnTo>
                  <a:lnTo>
                    <a:pt x="41631" y="41571"/>
                  </a:lnTo>
                  <a:lnTo>
                    <a:pt x="41631" y="428183"/>
                  </a:lnTo>
                  <a:lnTo>
                    <a:pt x="366145" y="428183"/>
                  </a:lnTo>
                  <a:cubicBezTo>
                    <a:pt x="388938" y="443876"/>
                    <a:pt x="415790" y="452294"/>
                    <a:pt x="444100" y="452294"/>
                  </a:cubicBezTo>
                  <a:cubicBezTo>
                    <a:pt x="463874" y="452294"/>
                    <a:pt x="483233" y="448033"/>
                    <a:pt x="500926" y="440031"/>
                  </a:cubicBezTo>
                  <a:lnTo>
                    <a:pt x="530692" y="469754"/>
                  </a:lnTo>
                  <a:lnTo>
                    <a:pt x="20816" y="469754"/>
                  </a:lnTo>
                  <a:cubicBezTo>
                    <a:pt x="9367" y="469754"/>
                    <a:pt x="0" y="460401"/>
                    <a:pt x="0" y="448968"/>
                  </a:cubicBezTo>
                  <a:lnTo>
                    <a:pt x="0" y="20786"/>
                  </a:lnTo>
                  <a:cubicBezTo>
                    <a:pt x="0" y="9354"/>
                    <a:pt x="9367" y="0"/>
                    <a:pt x="20816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C52DE3AD-28E5-4EB1-8F1C-AA9FA4A4ACB8}"/>
              </a:ext>
            </a:extLst>
          </p:cNvPr>
          <p:cNvSpPr/>
          <p:nvPr/>
        </p:nvSpPr>
        <p:spPr>
          <a:xfrm>
            <a:off x="7209565" y="1646672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53D4268-7547-4ABB-A214-2DFE4EE35359}"/>
              </a:ext>
            </a:extLst>
          </p:cNvPr>
          <p:cNvSpPr/>
          <p:nvPr/>
        </p:nvSpPr>
        <p:spPr>
          <a:xfrm>
            <a:off x="7090618" y="1928186"/>
            <a:ext cx="124329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5D31660-3A50-4455-9A45-E6CF8E9C21ED}"/>
              </a:ext>
            </a:extLst>
          </p:cNvPr>
          <p:cNvSpPr/>
          <p:nvPr/>
        </p:nvSpPr>
        <p:spPr>
          <a:xfrm>
            <a:off x="4109616" y="880513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8EFC660-1A44-4AAE-9E36-E641B48AF870}"/>
              </a:ext>
            </a:extLst>
          </p:cNvPr>
          <p:cNvSpPr/>
          <p:nvPr/>
        </p:nvSpPr>
        <p:spPr>
          <a:xfrm>
            <a:off x="3990668" y="1140937"/>
            <a:ext cx="124329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1C3A467-1497-4115-B860-43674A9F4BAE}"/>
              </a:ext>
            </a:extLst>
          </p:cNvPr>
          <p:cNvSpPr/>
          <p:nvPr/>
        </p:nvSpPr>
        <p:spPr>
          <a:xfrm>
            <a:off x="908731" y="1641245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A072697-7545-4D6B-A4DF-391786356D5C}"/>
              </a:ext>
            </a:extLst>
          </p:cNvPr>
          <p:cNvSpPr/>
          <p:nvPr/>
        </p:nvSpPr>
        <p:spPr>
          <a:xfrm>
            <a:off x="871590" y="1929832"/>
            <a:ext cx="116497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0A399CC-3EE1-477F-97EF-1AAB1106FEAA}"/>
              </a:ext>
            </a:extLst>
          </p:cNvPr>
          <p:cNvSpPr/>
          <p:nvPr/>
        </p:nvSpPr>
        <p:spPr>
          <a:xfrm>
            <a:off x="2993512" y="402214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4B5E371-E564-4695-9FE9-CA556FEFB46E}"/>
              </a:ext>
            </a:extLst>
          </p:cNvPr>
          <p:cNvSpPr/>
          <p:nvPr/>
        </p:nvSpPr>
        <p:spPr>
          <a:xfrm>
            <a:off x="2910122" y="4294310"/>
            <a:ext cx="116246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02F66F5-3116-45DE-95A7-CB4D3199F5A4}"/>
              </a:ext>
            </a:extLst>
          </p:cNvPr>
          <p:cNvSpPr/>
          <p:nvPr/>
        </p:nvSpPr>
        <p:spPr>
          <a:xfrm>
            <a:off x="5149594" y="402214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A37165F4-2819-4CA8-9AAB-6580E7BA070A}"/>
              </a:ext>
            </a:extLst>
          </p:cNvPr>
          <p:cNvSpPr/>
          <p:nvPr/>
        </p:nvSpPr>
        <p:spPr>
          <a:xfrm>
            <a:off x="5057505" y="4294310"/>
            <a:ext cx="117985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grpSp>
        <p:nvGrpSpPr>
          <p:cNvPr id="43" name="PA-组合 1">
            <a:extLst>
              <a:ext uri="{FF2B5EF4-FFF2-40B4-BE49-F238E27FC236}">
                <a16:creationId xmlns:a16="http://schemas.microsoft.com/office/drawing/2014/main" id="{D190C228-0D66-49B4-8D3F-64A9BC57D92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45" name="PA-等腰三角形 2">
              <a:extLst>
                <a:ext uri="{FF2B5EF4-FFF2-40B4-BE49-F238E27FC236}">
                  <a16:creationId xmlns:a16="http://schemas.microsoft.com/office/drawing/2014/main" id="{D5EAE2C0-ED14-4F32-A8D7-8BEE84F3C66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PA-等腰三角形 3">
              <a:extLst>
                <a:ext uri="{FF2B5EF4-FFF2-40B4-BE49-F238E27FC236}">
                  <a16:creationId xmlns:a16="http://schemas.microsoft.com/office/drawing/2014/main" id="{1AB8A4D8-3327-4932-B37E-94063624240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PA-椭圆 4">
              <a:extLst>
                <a:ext uri="{FF2B5EF4-FFF2-40B4-BE49-F238E27FC236}">
                  <a16:creationId xmlns:a16="http://schemas.microsoft.com/office/drawing/2014/main" id="{7077B739-DD70-4F93-9EDD-00E8F464C91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PA-椭圆 5">
              <a:extLst>
                <a:ext uri="{FF2B5EF4-FFF2-40B4-BE49-F238E27FC236}">
                  <a16:creationId xmlns:a16="http://schemas.microsoft.com/office/drawing/2014/main" id="{FCB553FB-B253-4C27-B30B-4E044229F4D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PA-椭圆 6">
              <a:extLst>
                <a:ext uri="{FF2B5EF4-FFF2-40B4-BE49-F238E27FC236}">
                  <a16:creationId xmlns:a16="http://schemas.microsoft.com/office/drawing/2014/main" id="{6D5C5D75-9785-4C71-8799-380D7710A2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2" name="PA-直接连接符 7">
              <a:extLst>
                <a:ext uri="{FF2B5EF4-FFF2-40B4-BE49-F238E27FC236}">
                  <a16:creationId xmlns:a16="http://schemas.microsoft.com/office/drawing/2014/main" id="{EC4E06F3-A196-4336-B39D-2E4AB2AA6EE3}"/>
                </a:ext>
              </a:extLst>
            </p:cNvPr>
            <p:cNvCxnSpPr>
              <a:stCxn id="46" idx="0"/>
              <a:endCxn id="59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A-直接连接符 8">
              <a:extLst>
                <a:ext uri="{FF2B5EF4-FFF2-40B4-BE49-F238E27FC236}">
                  <a16:creationId xmlns:a16="http://schemas.microsoft.com/office/drawing/2014/main" id="{3FF5E7ED-F414-4787-A368-B931A9CB2B16}"/>
                </a:ext>
              </a:extLst>
            </p:cNvPr>
            <p:cNvCxnSpPr>
              <a:stCxn id="46" idx="2"/>
              <a:endCxn id="60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A-直接连接符 9">
              <a:extLst>
                <a:ext uri="{FF2B5EF4-FFF2-40B4-BE49-F238E27FC236}">
                  <a16:creationId xmlns:a16="http://schemas.microsoft.com/office/drawing/2014/main" id="{A41DDBEA-E322-4BAE-BE8A-4B63FEC3D2BD}"/>
                </a:ext>
              </a:extLst>
            </p:cNvPr>
            <p:cNvCxnSpPr>
              <a:stCxn id="46" idx="4"/>
              <a:endCxn id="61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PA-文本框 10">
            <a:extLst>
              <a:ext uri="{FF2B5EF4-FFF2-40B4-BE49-F238E27FC236}">
                <a16:creationId xmlns:a16="http://schemas.microsoft.com/office/drawing/2014/main" id="{2BE8DE64-9242-454A-8752-377E5E29354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3.4</a:t>
            </a:r>
          </a:p>
        </p:txBody>
      </p:sp>
      <p:cxnSp>
        <p:nvCxnSpPr>
          <p:cNvPr id="66" name="PA-直接连接符 12">
            <a:extLst>
              <a:ext uri="{FF2B5EF4-FFF2-40B4-BE49-F238E27FC236}">
                <a16:creationId xmlns:a16="http://schemas.microsoft.com/office/drawing/2014/main" id="{886D1B40-B7AA-476D-AC34-2F009D3879D3}"/>
              </a:ext>
            </a:extLst>
          </p:cNvPr>
          <p:cNvCxnSpPr>
            <a:endCxn id="67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PA-等腰三角形 15">
            <a:extLst>
              <a:ext uri="{FF2B5EF4-FFF2-40B4-BE49-F238E27FC236}">
                <a16:creationId xmlns:a16="http://schemas.microsoft.com/office/drawing/2014/main" id="{85F4541B-8969-4072-BF98-B7E54C1427D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PA-等腰三角形 17">
            <a:extLst>
              <a:ext uri="{FF2B5EF4-FFF2-40B4-BE49-F238E27FC236}">
                <a16:creationId xmlns:a16="http://schemas.microsoft.com/office/drawing/2014/main" id="{2035C2D6-BB75-400D-988C-79E6E9D8B34B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PA-等腰三角形 18">
            <a:extLst>
              <a:ext uri="{FF2B5EF4-FFF2-40B4-BE49-F238E27FC236}">
                <a16:creationId xmlns:a16="http://schemas.microsoft.com/office/drawing/2014/main" id="{E636BC43-7C65-489F-BB85-051E1C5B5964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PA-等腰三角形 19">
            <a:extLst>
              <a:ext uri="{FF2B5EF4-FFF2-40B4-BE49-F238E27FC236}">
                <a16:creationId xmlns:a16="http://schemas.microsoft.com/office/drawing/2014/main" id="{E9DBF5E8-CC4B-43C3-99AF-7FAFC9875781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PA-文本框 21">
            <a:extLst>
              <a:ext uri="{FF2B5EF4-FFF2-40B4-BE49-F238E27FC236}">
                <a16:creationId xmlns:a16="http://schemas.microsoft.com/office/drawing/2014/main" id="{6E79F2A6-EB44-42F9-8B25-D316D6189ED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2612065069"/>
      </p:ext>
    </p:extLst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0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65"/>
      <p:bldP grpId="0" spid="67"/>
      <p:bldP grpId="0" spid="68"/>
      <p:bldP grpId="0" spid="69"/>
      <p:bldP grpId="0" spid="70"/>
      <p:bldP grpId="0" spid="7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2A82495-8F92-43A3-856F-D9E5AED4E9E6}"/>
              </a:ext>
            </a:extLst>
          </p:cNvPr>
          <p:cNvSpPr/>
          <p:nvPr/>
        </p:nvSpPr>
        <p:spPr>
          <a:xfrm flipH="1" flipV="1" rot="5400000">
            <a:off x="6153876" y="2153377"/>
            <a:ext cx="5143501" cy="836746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80FB40A-6A86-4C18-83DC-C29B54B2E498}"/>
              </a:ext>
            </a:extLst>
          </p:cNvPr>
          <p:cNvGrpSpPr/>
          <p:nvPr/>
        </p:nvGrpSpPr>
        <p:grpSpPr>
          <a:xfrm>
            <a:off x="810536" y="1808858"/>
            <a:ext cx="1758093" cy="1525783"/>
            <a:chOff x="1229735" y="1553910"/>
            <a:chExt cx="2001599" cy="173711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16FD4251-F3F9-49BE-967D-99A697D20D21}"/>
                </a:ext>
              </a:extLst>
            </p:cNvPr>
            <p:cNvSpPr/>
            <p:nvPr/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3CDAECC-551D-46A3-8163-34539A269032}"/>
                </a:ext>
              </a:extLst>
            </p:cNvPr>
            <p:cNvSpPr/>
            <p:nvPr/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EB3C4B8-4CEB-49BA-8424-9C27B7ADBD15}"/>
                </a:ext>
              </a:extLst>
            </p:cNvPr>
            <p:cNvSpPr/>
            <p:nvPr/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D521EF5-A41C-4E33-AA1C-9ACF2A6C2F2B}"/>
                </a:ext>
              </a:extLst>
            </p:cNvPr>
            <p:cNvSpPr/>
            <p:nvPr/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D276B83-657D-41E8-A73A-763DF1D4C4E0}"/>
                </a:ext>
              </a:extLst>
            </p:cNvPr>
            <p:cNvSpPr/>
            <p:nvPr/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547CA9-C867-4E21-8C94-CB03C1D634F5}"/>
                </a:ext>
              </a:extLst>
            </p:cNvPr>
            <p:cNvCxnSpPr>
              <a:stCxn id="17" idx="0"/>
              <a:endCxn id="6" idx="4"/>
            </p:cNvCxnSpPr>
            <p:nvPr/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9AFDC69-1A80-4FAD-A8D4-3803A6198A0C}"/>
                </a:ext>
              </a:extLst>
            </p:cNvPr>
            <p:cNvCxnSpPr>
              <a:stCxn id="17" idx="2"/>
              <a:endCxn id="28" idx="7"/>
            </p:cNvCxnSpPr>
            <p:nvPr/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AD69FA6-9D1A-49D9-AE21-B9FDE1EE0974}"/>
                </a:ext>
              </a:extLst>
            </p:cNvPr>
            <p:cNvCxnSpPr>
              <a:stCxn id="17" idx="4"/>
              <a:endCxn id="29" idx="1"/>
            </p:cNvCxnSpPr>
            <p:nvPr/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B23C0D-FA62-4E83-80D8-742EFEFC1906}"/>
              </a:ext>
            </a:extLst>
          </p:cNvPr>
          <p:cNvCxnSpPr/>
          <p:nvPr/>
        </p:nvCxnSpPr>
        <p:spPr>
          <a:xfrm>
            <a:off x="2365013" y="2036536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864934-BEB2-4D1C-A000-EC5EA0E6F2AE}"/>
              </a:ext>
            </a:extLst>
          </p:cNvPr>
          <p:cNvCxnSpPr/>
          <p:nvPr/>
        </p:nvCxnSpPr>
        <p:spPr>
          <a:xfrm>
            <a:off x="2365013" y="3199779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9B3A4B-25A8-40B8-98AE-719B33E9BEAB}"/>
              </a:ext>
            </a:extLst>
          </p:cNvPr>
          <p:cNvSpPr txBox="1"/>
          <p:nvPr/>
        </p:nvSpPr>
        <p:spPr>
          <a:xfrm>
            <a:off x="2480867" y="1629839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393A3B"/>
                </a:solidFill>
                <a:latin charset="-122" panose="02010600030101010101" pitchFamily="2" typeface="站酷高端黑"/>
                <a:ea charset="-122" panose="02010600030101010101" pitchFamily="2" typeface="站酷高端黑"/>
              </a:rPr>
              <a:t>Part FOUR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6B407C-C443-4806-8B83-0D15BEC1EA73}"/>
              </a:ext>
            </a:extLst>
          </p:cNvPr>
          <p:cNvSpPr txBox="1"/>
          <p:nvPr/>
        </p:nvSpPr>
        <p:spPr>
          <a:xfrm>
            <a:off x="3556338" y="2200211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en-US" lang="zh-CN" sz="3600"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合作模式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037ABD-AD90-4454-A574-ED0A3A99910B}"/>
              </a:ext>
            </a:extLst>
          </p:cNvPr>
          <p:cNvSpPr txBox="1"/>
          <p:nvPr/>
        </p:nvSpPr>
        <p:spPr>
          <a:xfrm>
            <a:off x="3644043" y="2759451"/>
            <a:ext cx="185591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/>
              <a:t>cooperation mode</a:t>
            </a:r>
          </a:p>
        </p:txBody>
      </p:sp>
    </p:spTree>
    <p:extLst>
      <p:ext uri="{BB962C8B-B14F-4D97-AF65-F5344CB8AC3E}">
        <p14:creationId val="391647102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2638C5-4C86-4C03-9B7A-F7B12DADC2E1}"/>
              </a:ext>
            </a:extLst>
          </p:cNvPr>
          <p:cNvSpPr txBox="1"/>
          <p:nvPr/>
        </p:nvSpPr>
        <p:spPr>
          <a:xfrm>
            <a:off x="914850" y="292346"/>
            <a:ext cx="18227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CONTENTS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3D1495-E5EE-42B1-B8FC-AE3FB734805B}"/>
              </a:ext>
            </a:extLst>
          </p:cNvPr>
          <p:cNvSpPr txBox="1"/>
          <p:nvPr/>
        </p:nvSpPr>
        <p:spPr>
          <a:xfrm>
            <a:off x="1644963" y="670273"/>
            <a:ext cx="11534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目录</a:t>
            </a: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9F2DDABC-4258-4B8B-92C3-05A30FAF0FD8}"/>
              </a:ext>
            </a:extLst>
          </p:cNvPr>
          <p:cNvSpPr/>
          <p:nvPr/>
        </p:nvSpPr>
        <p:spPr>
          <a:xfrm rot="5400000">
            <a:off x="1234309" y="788666"/>
            <a:ext cx="388938" cy="335291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E26FBA-C524-453C-BD20-71CABA3C3599}"/>
              </a:ext>
            </a:extLst>
          </p:cNvPr>
          <p:cNvGrpSpPr/>
          <p:nvPr/>
        </p:nvGrpSpPr>
        <p:grpSpPr>
          <a:xfrm>
            <a:off x="3431572" y="3885428"/>
            <a:ext cx="417380" cy="437540"/>
            <a:chOff x="3431572" y="3885428"/>
            <a:chExt cx="417380" cy="43754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6A07B6F7-97FE-4B42-9B81-1044789D5837}"/>
                </a:ext>
              </a:extLst>
            </p:cNvPr>
            <p:cNvSpPr/>
            <p:nvPr/>
          </p:nvSpPr>
          <p:spPr>
            <a:xfrm>
              <a:off x="3431572" y="3885428"/>
              <a:ext cx="417380" cy="359811"/>
            </a:xfrm>
            <a:prstGeom prst="triangle">
              <a:avLst/>
            </a:prstGeom>
            <a:solidFill>
              <a:srgbClr val="393A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startup_342465">
              <a:extLst>
                <a:ext uri="{FF2B5EF4-FFF2-40B4-BE49-F238E27FC236}">
                  <a16:creationId xmlns:a16="http://schemas.microsoft.com/office/drawing/2014/main" id="{D6ED2CEC-F9D7-45D4-8693-B2C6F7A1DE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6355" y="4065333"/>
              <a:ext cx="187814" cy="148353"/>
            </a:xfrm>
            <a:custGeom>
              <a:gdLst>
                <a:gd fmla="*/ 5053 w 6856" name="T0"/>
                <a:gd fmla="*/ 58 h 5424" name="T1"/>
                <a:gd fmla="*/ 4381 w 6856" name="T2"/>
                <a:gd fmla="*/ 517 h 5424" name="T3"/>
                <a:gd fmla="*/ 4381 w 6856" name="T4"/>
                <a:gd fmla="*/ 730 h 5424" name="T5"/>
                <a:gd fmla="*/ 4230 w 6856" name="T6"/>
                <a:gd fmla="*/ 1001 h 5424" name="T7"/>
                <a:gd fmla="*/ 2734 w 6856" name="T8"/>
                <a:gd fmla="*/ 1141 h 5424" name="T9"/>
                <a:gd fmla="*/ 2416 w 6856" name="T10"/>
                <a:gd fmla="*/ 1117 h 5424" name="T11"/>
                <a:gd fmla="*/ 2519 w 6856" name="T12"/>
                <a:gd fmla="*/ 951 h 5424" name="T13"/>
                <a:gd fmla="*/ 2016 w 6856" name="T14"/>
                <a:gd fmla="*/ 386 h 5424" name="T15"/>
                <a:gd fmla="*/ 59 w 6856" name="T16"/>
                <a:gd fmla="*/ 2130 h 5424" name="T17"/>
                <a:gd fmla="*/ 518 w 6856" name="T18"/>
                <a:gd fmla="*/ 2802 h 5424" name="T19"/>
                <a:gd fmla="*/ 731 w 6856" name="T20"/>
                <a:gd fmla="*/ 2802 h 5424" name="T21"/>
                <a:gd fmla="*/ 1001 w 6856" name="T22"/>
                <a:gd fmla="*/ 2973 h 5424" name="T23"/>
                <a:gd fmla="*/ 1178 w 6856" name="T24"/>
                <a:gd fmla="*/ 3249 h 5424" name="T25"/>
                <a:gd fmla="*/ 3103 w 6856" name="T26"/>
                <a:gd fmla="*/ 5295 h 5424" name="T27"/>
                <a:gd fmla="*/ 3728 w 6856" name="T28"/>
                <a:gd fmla="*/ 5295 h 5424" name="T29"/>
                <a:gd fmla="*/ 4315 w 6856" name="T30"/>
                <a:gd fmla="*/ 5057 h 5424" name="T31"/>
                <a:gd fmla="*/ 4930 w 6856" name="T32"/>
                <a:gd fmla="*/ 4845 h 5424" name="T33"/>
                <a:gd fmla="*/ 5140 w 6856" name="T34"/>
                <a:gd fmla="*/ 4232 h 5424" name="T35"/>
                <a:gd fmla="*/ 5141 w 6856" name="T36"/>
                <a:gd fmla="*/ 3603 h 5424" name="T37"/>
                <a:gd fmla="*/ 5415 w 6856" name="T38"/>
                <a:gd fmla="*/ 3307 h 5424" name="T39"/>
                <a:gd fmla="*/ 5688 w 6856" name="T40"/>
                <a:gd fmla="*/ 2900 h 5424" name="T41"/>
                <a:gd fmla="*/ 6077 w 6856" name="T42"/>
                <a:gd fmla="*/ 2425 h 5424" name="T43"/>
                <a:gd fmla="*/ 6232 w 6856" name="T44"/>
                <a:gd fmla="*/ 2519 h 5424" name="T45"/>
                <a:gd fmla="*/ 6798 w 6856" name="T46"/>
                <a:gd fmla="*/ 2016 h 5424" name="T47"/>
                <a:gd fmla="*/ 624 w 6856" name="T48"/>
                <a:gd fmla="*/ 2483 h 5424" name="T49"/>
                <a:gd fmla="*/ 1910 w 6856" name="T50"/>
                <a:gd fmla="*/ 705 h 5424" name="T51"/>
                <a:gd fmla="*/ 624 w 6856" name="T52"/>
                <a:gd fmla="*/ 2483 h 5424" name="T53"/>
                <a:gd fmla="*/ 4928 w 6856" name="T54"/>
                <a:gd fmla="*/ 4018 h 5424" name="T55"/>
                <a:gd fmla="*/ 3849 w 6856" name="T56"/>
                <a:gd fmla="*/ 3143 h 5424" name="T57"/>
                <a:gd fmla="*/ 3636 w 6856" name="T58"/>
                <a:gd fmla="*/ 3356 h 5424" name="T59"/>
                <a:gd fmla="*/ 4717 w 6856" name="T60"/>
                <a:gd fmla="*/ 4633 h 5424" name="T61"/>
                <a:gd fmla="*/ 3353 w 6856" name="T62"/>
                <a:gd fmla="*/ 3474 h 5424" name="T63"/>
                <a:gd fmla="*/ 3141 w 6856" name="T64"/>
                <a:gd fmla="*/ 3686 h 5424" name="T65"/>
                <a:gd fmla="*/ 4102 w 6856" name="T66"/>
                <a:gd fmla="*/ 4844 h 5424" name="T67"/>
                <a:gd fmla="*/ 3903 w 6856" name="T68"/>
                <a:gd fmla="*/ 4844 h 5424" name="T69"/>
                <a:gd fmla="*/ 2608 w 6856" name="T70"/>
                <a:gd fmla="*/ 3767 h 5424" name="T71"/>
                <a:gd fmla="*/ 3536 w 6856" name="T72"/>
                <a:gd fmla="*/ 4908 h 5424" name="T73"/>
                <a:gd fmla="*/ 3316 w 6856" name="T74"/>
                <a:gd fmla="*/ 5082 h 5424" name="T75"/>
                <a:gd fmla="*/ 1457 w 6856" name="T76"/>
                <a:gd fmla="*/ 3137 h 5424" name="T77"/>
                <a:gd fmla="*/ 1214 w 6856" name="T78"/>
                <a:gd fmla="*/ 2760 h 5424" name="T79"/>
                <a:gd fmla="*/ 2204 w 6856" name="T80"/>
                <a:gd fmla="*/ 1329 h 5424" name="T81"/>
                <a:gd fmla="*/ 2350 w 6856" name="T82"/>
                <a:gd fmla="*/ 1524 h 5424" name="T83"/>
                <a:gd fmla="*/ 2921 w 6856" name="T84"/>
                <a:gd fmla="*/ 2092 h 5424" name="T85"/>
                <a:gd fmla="*/ 4929 w 6856" name="T86"/>
                <a:gd fmla="*/ 3816 h 5424" name="T87"/>
                <a:gd fmla="*/ 5643 w 6856" name="T88"/>
                <a:gd fmla="*/ 2433 h 5424" name="T89"/>
                <a:gd fmla="*/ 5400 w 6856" name="T90"/>
                <a:gd fmla="*/ 2810 h 5424" name="T91"/>
                <a:gd fmla="*/ 4918 w 6856" name="T92"/>
                <a:gd fmla="*/ 3379 h 5424" name="T93"/>
                <a:gd fmla="*/ 4465 w 6856" name="T94"/>
                <a:gd fmla="*/ 2528 h 5424" name="T95"/>
                <a:gd fmla="*/ 4465 w 6856" name="T96"/>
                <a:gd fmla="*/ 2292 h 5424" name="T97"/>
                <a:gd fmla="*/ 3787 w 6856" name="T98"/>
                <a:gd fmla="*/ 2248 h 5424" name="T99"/>
                <a:gd fmla="*/ 3372 w 6856" name="T100"/>
                <a:gd fmla="*/ 1837 h 5424" name="T101"/>
                <a:gd fmla="*/ 3265 w 6856" name="T102"/>
                <a:gd fmla="*/ 1794 h 5424" name="T103"/>
                <a:gd fmla="*/ 2651 w 6856" name="T104"/>
                <a:gd fmla="*/ 1523 h 5424" name="T105"/>
                <a:gd fmla="*/ 3944 w 6856" name="T106"/>
                <a:gd fmla="*/ 1440 h 5424" name="T107"/>
                <a:gd fmla="*/ 4443 w 6856" name="T108"/>
                <a:gd fmla="*/ 1213 h 5424" name="T109"/>
                <a:gd fmla="*/ 5864 w 6856" name="T110"/>
                <a:gd fmla="*/ 2213 h 5424" name="T111"/>
                <a:gd fmla="*/ 6232 w 6856" name="T112"/>
                <a:gd fmla="*/ 2155 h 5424" name="T113"/>
                <a:gd fmla="*/ 4947 w 6856" name="T114"/>
                <a:gd fmla="*/ 378 h 5424" name="T115"/>
                <a:gd fmla="*/ 6232 w 6856" name="T116"/>
                <a:gd fmla="*/ 2155 h 542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424" w="6856">
                  <a:moveTo>
                    <a:pt x="6798" y="1803"/>
                  </a:moveTo>
                  <a:lnTo>
                    <a:pt x="5053" y="58"/>
                  </a:lnTo>
                  <a:cubicBezTo>
                    <a:pt x="4995" y="0"/>
                    <a:pt x="4899" y="0"/>
                    <a:pt x="4840" y="58"/>
                  </a:cubicBezTo>
                  <a:lnTo>
                    <a:pt x="4381" y="517"/>
                  </a:lnTo>
                  <a:cubicBezTo>
                    <a:pt x="4353" y="546"/>
                    <a:pt x="4337" y="584"/>
                    <a:pt x="4337" y="624"/>
                  </a:cubicBezTo>
                  <a:cubicBezTo>
                    <a:pt x="4337" y="664"/>
                    <a:pt x="4353" y="702"/>
                    <a:pt x="4381" y="730"/>
                  </a:cubicBezTo>
                  <a:lnTo>
                    <a:pt x="4441" y="790"/>
                  </a:lnTo>
                  <a:lnTo>
                    <a:pt x="4230" y="1001"/>
                  </a:lnTo>
                  <a:cubicBezTo>
                    <a:pt x="4155" y="1076"/>
                    <a:pt x="4060" y="1120"/>
                    <a:pt x="3933" y="1139"/>
                  </a:cubicBezTo>
                  <a:lnTo>
                    <a:pt x="2734" y="1141"/>
                  </a:lnTo>
                  <a:cubicBezTo>
                    <a:pt x="2651" y="1141"/>
                    <a:pt x="2574" y="1167"/>
                    <a:pt x="2512" y="1212"/>
                  </a:cubicBezTo>
                  <a:lnTo>
                    <a:pt x="2416" y="1117"/>
                  </a:lnTo>
                  <a:lnTo>
                    <a:pt x="2475" y="1058"/>
                  </a:lnTo>
                  <a:cubicBezTo>
                    <a:pt x="2503" y="1029"/>
                    <a:pt x="2519" y="991"/>
                    <a:pt x="2519" y="951"/>
                  </a:cubicBezTo>
                  <a:cubicBezTo>
                    <a:pt x="2519" y="911"/>
                    <a:pt x="2503" y="873"/>
                    <a:pt x="2475" y="845"/>
                  </a:cubicBezTo>
                  <a:lnTo>
                    <a:pt x="2016" y="386"/>
                  </a:lnTo>
                  <a:cubicBezTo>
                    <a:pt x="1957" y="327"/>
                    <a:pt x="1862" y="327"/>
                    <a:pt x="1803" y="386"/>
                  </a:cubicBezTo>
                  <a:lnTo>
                    <a:pt x="59" y="2130"/>
                  </a:lnTo>
                  <a:cubicBezTo>
                    <a:pt x="0" y="2189"/>
                    <a:pt x="0" y="2284"/>
                    <a:pt x="59" y="2343"/>
                  </a:cubicBezTo>
                  <a:lnTo>
                    <a:pt x="518" y="2802"/>
                  </a:lnTo>
                  <a:cubicBezTo>
                    <a:pt x="546" y="2830"/>
                    <a:pt x="585" y="2846"/>
                    <a:pt x="624" y="2846"/>
                  </a:cubicBezTo>
                  <a:cubicBezTo>
                    <a:pt x="664" y="2846"/>
                    <a:pt x="703" y="2830"/>
                    <a:pt x="731" y="2802"/>
                  </a:cubicBezTo>
                  <a:lnTo>
                    <a:pt x="781" y="2752"/>
                  </a:lnTo>
                  <a:lnTo>
                    <a:pt x="1001" y="2973"/>
                  </a:lnTo>
                  <a:cubicBezTo>
                    <a:pt x="1074" y="3046"/>
                    <a:pt x="1131" y="3132"/>
                    <a:pt x="1169" y="3227"/>
                  </a:cubicBezTo>
                  <a:lnTo>
                    <a:pt x="1178" y="3249"/>
                  </a:lnTo>
                  <a:cubicBezTo>
                    <a:pt x="1231" y="3382"/>
                    <a:pt x="1310" y="3502"/>
                    <a:pt x="1412" y="3604"/>
                  </a:cubicBezTo>
                  <a:lnTo>
                    <a:pt x="3103" y="5295"/>
                  </a:lnTo>
                  <a:cubicBezTo>
                    <a:pt x="3189" y="5381"/>
                    <a:pt x="3302" y="5424"/>
                    <a:pt x="3415" y="5424"/>
                  </a:cubicBezTo>
                  <a:cubicBezTo>
                    <a:pt x="3528" y="5424"/>
                    <a:pt x="3641" y="5381"/>
                    <a:pt x="3728" y="5295"/>
                  </a:cubicBezTo>
                  <a:cubicBezTo>
                    <a:pt x="3771" y="5252"/>
                    <a:pt x="3803" y="5202"/>
                    <a:pt x="3825" y="5148"/>
                  </a:cubicBezTo>
                  <a:cubicBezTo>
                    <a:pt x="3987" y="5219"/>
                    <a:pt x="4183" y="5189"/>
                    <a:pt x="4315" y="5057"/>
                  </a:cubicBezTo>
                  <a:cubicBezTo>
                    <a:pt x="4355" y="5017"/>
                    <a:pt x="4386" y="4971"/>
                    <a:pt x="4408" y="4922"/>
                  </a:cubicBezTo>
                  <a:cubicBezTo>
                    <a:pt x="4575" y="5012"/>
                    <a:pt x="4789" y="4987"/>
                    <a:pt x="4930" y="4845"/>
                  </a:cubicBezTo>
                  <a:cubicBezTo>
                    <a:pt x="5072" y="4704"/>
                    <a:pt x="5097" y="4490"/>
                    <a:pt x="5008" y="4322"/>
                  </a:cubicBezTo>
                  <a:cubicBezTo>
                    <a:pt x="5056" y="4301"/>
                    <a:pt x="5101" y="4271"/>
                    <a:pt x="5140" y="4232"/>
                  </a:cubicBezTo>
                  <a:lnTo>
                    <a:pt x="5141" y="4230"/>
                  </a:lnTo>
                  <a:cubicBezTo>
                    <a:pt x="5314" y="4057"/>
                    <a:pt x="5314" y="3776"/>
                    <a:pt x="5141" y="3603"/>
                  </a:cubicBezTo>
                  <a:lnTo>
                    <a:pt x="5130" y="3592"/>
                  </a:lnTo>
                  <a:lnTo>
                    <a:pt x="5415" y="3307"/>
                  </a:lnTo>
                  <a:cubicBezTo>
                    <a:pt x="5500" y="3223"/>
                    <a:pt x="5620" y="3071"/>
                    <a:pt x="5679" y="2923"/>
                  </a:cubicBezTo>
                  <a:lnTo>
                    <a:pt x="5688" y="2900"/>
                  </a:lnTo>
                  <a:cubicBezTo>
                    <a:pt x="5726" y="2805"/>
                    <a:pt x="5783" y="2719"/>
                    <a:pt x="5856" y="2646"/>
                  </a:cubicBezTo>
                  <a:lnTo>
                    <a:pt x="6077" y="2425"/>
                  </a:lnTo>
                  <a:lnTo>
                    <a:pt x="6126" y="2475"/>
                  </a:lnTo>
                  <a:cubicBezTo>
                    <a:pt x="6154" y="2503"/>
                    <a:pt x="6192" y="2519"/>
                    <a:pt x="6232" y="2519"/>
                  </a:cubicBezTo>
                  <a:cubicBezTo>
                    <a:pt x="6272" y="2519"/>
                    <a:pt x="6310" y="2503"/>
                    <a:pt x="6339" y="2475"/>
                  </a:cubicBezTo>
                  <a:lnTo>
                    <a:pt x="6798" y="2016"/>
                  </a:lnTo>
                  <a:cubicBezTo>
                    <a:pt x="6856" y="1957"/>
                    <a:pt x="6856" y="1861"/>
                    <a:pt x="6798" y="1803"/>
                  </a:cubicBezTo>
                  <a:close/>
                  <a:moveTo>
                    <a:pt x="624" y="2483"/>
                  </a:moveTo>
                  <a:lnTo>
                    <a:pt x="378" y="2237"/>
                  </a:lnTo>
                  <a:lnTo>
                    <a:pt x="1910" y="705"/>
                  </a:lnTo>
                  <a:lnTo>
                    <a:pt x="2156" y="951"/>
                  </a:lnTo>
                  <a:lnTo>
                    <a:pt x="624" y="2483"/>
                  </a:lnTo>
                  <a:close/>
                  <a:moveTo>
                    <a:pt x="4929" y="4017"/>
                  </a:moveTo>
                  <a:cubicBezTo>
                    <a:pt x="4929" y="4017"/>
                    <a:pt x="4928" y="4018"/>
                    <a:pt x="4928" y="4018"/>
                  </a:cubicBezTo>
                  <a:cubicBezTo>
                    <a:pt x="4872" y="4074"/>
                    <a:pt x="4785" y="4073"/>
                    <a:pt x="4729" y="4017"/>
                  </a:cubicBezTo>
                  <a:cubicBezTo>
                    <a:pt x="4720" y="4008"/>
                    <a:pt x="3849" y="3143"/>
                    <a:pt x="3849" y="3143"/>
                  </a:cubicBezTo>
                  <a:cubicBezTo>
                    <a:pt x="3790" y="3084"/>
                    <a:pt x="3695" y="3084"/>
                    <a:pt x="3636" y="3143"/>
                  </a:cubicBezTo>
                  <a:cubicBezTo>
                    <a:pt x="3578" y="3202"/>
                    <a:pt x="3578" y="3297"/>
                    <a:pt x="3636" y="3356"/>
                  </a:cubicBezTo>
                  <a:cubicBezTo>
                    <a:pt x="3636" y="3356"/>
                    <a:pt x="4727" y="4445"/>
                    <a:pt x="4733" y="4450"/>
                  </a:cubicBezTo>
                  <a:cubicBezTo>
                    <a:pt x="4772" y="4506"/>
                    <a:pt x="4767" y="4583"/>
                    <a:pt x="4717" y="4633"/>
                  </a:cubicBezTo>
                  <a:cubicBezTo>
                    <a:pt x="4663" y="4687"/>
                    <a:pt x="4573" y="4687"/>
                    <a:pt x="4519" y="4633"/>
                  </a:cubicBezTo>
                  <a:lnTo>
                    <a:pt x="3353" y="3474"/>
                  </a:lnTo>
                  <a:cubicBezTo>
                    <a:pt x="3295" y="3415"/>
                    <a:pt x="3199" y="3415"/>
                    <a:pt x="3141" y="3474"/>
                  </a:cubicBezTo>
                  <a:cubicBezTo>
                    <a:pt x="3082" y="3532"/>
                    <a:pt x="3082" y="3628"/>
                    <a:pt x="3141" y="3686"/>
                  </a:cubicBezTo>
                  <a:lnTo>
                    <a:pt x="4124" y="4670"/>
                  </a:lnTo>
                  <a:cubicBezTo>
                    <a:pt x="4157" y="4724"/>
                    <a:pt x="4150" y="4796"/>
                    <a:pt x="4102" y="4844"/>
                  </a:cubicBezTo>
                  <a:cubicBezTo>
                    <a:pt x="4076" y="4870"/>
                    <a:pt x="4040" y="4885"/>
                    <a:pt x="4003" y="4885"/>
                  </a:cubicBezTo>
                  <a:cubicBezTo>
                    <a:pt x="3965" y="4885"/>
                    <a:pt x="3930" y="4870"/>
                    <a:pt x="3903" y="4844"/>
                  </a:cubicBezTo>
                  <a:lnTo>
                    <a:pt x="2821" y="3767"/>
                  </a:lnTo>
                  <a:cubicBezTo>
                    <a:pt x="2762" y="3709"/>
                    <a:pt x="2667" y="3709"/>
                    <a:pt x="2608" y="3767"/>
                  </a:cubicBezTo>
                  <a:cubicBezTo>
                    <a:pt x="2549" y="3826"/>
                    <a:pt x="2549" y="3921"/>
                    <a:pt x="2608" y="3980"/>
                  </a:cubicBezTo>
                  <a:lnTo>
                    <a:pt x="3536" y="4908"/>
                  </a:lnTo>
                  <a:cubicBezTo>
                    <a:pt x="3569" y="4963"/>
                    <a:pt x="3562" y="5035"/>
                    <a:pt x="3515" y="5082"/>
                  </a:cubicBezTo>
                  <a:cubicBezTo>
                    <a:pt x="3460" y="5137"/>
                    <a:pt x="3371" y="5137"/>
                    <a:pt x="3316" y="5082"/>
                  </a:cubicBezTo>
                  <a:lnTo>
                    <a:pt x="1625" y="3391"/>
                  </a:lnTo>
                  <a:cubicBezTo>
                    <a:pt x="1552" y="3318"/>
                    <a:pt x="1495" y="3233"/>
                    <a:pt x="1457" y="3137"/>
                  </a:cubicBezTo>
                  <a:lnTo>
                    <a:pt x="1449" y="3116"/>
                  </a:lnTo>
                  <a:cubicBezTo>
                    <a:pt x="1395" y="2982"/>
                    <a:pt x="1316" y="2862"/>
                    <a:pt x="1214" y="2760"/>
                  </a:cubicBezTo>
                  <a:lnTo>
                    <a:pt x="993" y="2540"/>
                  </a:lnTo>
                  <a:lnTo>
                    <a:pt x="2204" y="1329"/>
                  </a:lnTo>
                  <a:lnTo>
                    <a:pt x="2353" y="1479"/>
                  </a:lnTo>
                  <a:cubicBezTo>
                    <a:pt x="2351" y="1494"/>
                    <a:pt x="2350" y="1509"/>
                    <a:pt x="2350" y="1524"/>
                  </a:cubicBezTo>
                  <a:cubicBezTo>
                    <a:pt x="2350" y="1525"/>
                    <a:pt x="2350" y="1527"/>
                    <a:pt x="2350" y="1528"/>
                  </a:cubicBezTo>
                  <a:cubicBezTo>
                    <a:pt x="2357" y="1839"/>
                    <a:pt x="2613" y="2092"/>
                    <a:pt x="2921" y="2092"/>
                  </a:cubicBezTo>
                  <a:lnTo>
                    <a:pt x="3204" y="2091"/>
                  </a:lnTo>
                  <a:lnTo>
                    <a:pt x="4929" y="3816"/>
                  </a:lnTo>
                  <a:cubicBezTo>
                    <a:pt x="4984" y="3871"/>
                    <a:pt x="4984" y="3962"/>
                    <a:pt x="4929" y="4017"/>
                  </a:cubicBezTo>
                  <a:close/>
                  <a:moveTo>
                    <a:pt x="5643" y="2433"/>
                  </a:moveTo>
                  <a:cubicBezTo>
                    <a:pt x="5541" y="2536"/>
                    <a:pt x="5462" y="2655"/>
                    <a:pt x="5409" y="2788"/>
                  </a:cubicBezTo>
                  <a:lnTo>
                    <a:pt x="5400" y="2810"/>
                  </a:lnTo>
                  <a:cubicBezTo>
                    <a:pt x="5366" y="2895"/>
                    <a:pt x="5284" y="3012"/>
                    <a:pt x="5202" y="3095"/>
                  </a:cubicBezTo>
                  <a:lnTo>
                    <a:pt x="4918" y="3379"/>
                  </a:lnTo>
                  <a:lnTo>
                    <a:pt x="4119" y="2580"/>
                  </a:lnTo>
                  <a:cubicBezTo>
                    <a:pt x="4272" y="2577"/>
                    <a:pt x="4389" y="2551"/>
                    <a:pt x="4465" y="2528"/>
                  </a:cubicBezTo>
                  <a:cubicBezTo>
                    <a:pt x="4519" y="2512"/>
                    <a:pt x="4545" y="2451"/>
                    <a:pt x="4519" y="2400"/>
                  </a:cubicBezTo>
                  <a:lnTo>
                    <a:pt x="4465" y="2292"/>
                  </a:lnTo>
                  <a:cubicBezTo>
                    <a:pt x="4445" y="2253"/>
                    <a:pt x="4401" y="2234"/>
                    <a:pt x="4360" y="2245"/>
                  </a:cubicBezTo>
                  <a:cubicBezTo>
                    <a:pt x="4263" y="2272"/>
                    <a:pt x="4066" y="2305"/>
                    <a:pt x="3787" y="2248"/>
                  </a:cubicBezTo>
                  <a:lnTo>
                    <a:pt x="3374" y="1835"/>
                  </a:lnTo>
                  <a:lnTo>
                    <a:pt x="3372" y="1837"/>
                  </a:lnTo>
                  <a:cubicBezTo>
                    <a:pt x="3345" y="1810"/>
                    <a:pt x="3307" y="1794"/>
                    <a:pt x="3266" y="1794"/>
                  </a:cubicBezTo>
                  <a:lnTo>
                    <a:pt x="3265" y="1794"/>
                  </a:lnTo>
                  <a:lnTo>
                    <a:pt x="2920" y="1793"/>
                  </a:lnTo>
                  <a:cubicBezTo>
                    <a:pt x="2776" y="1793"/>
                    <a:pt x="2656" y="1670"/>
                    <a:pt x="2651" y="1523"/>
                  </a:cubicBezTo>
                  <a:cubicBezTo>
                    <a:pt x="2652" y="1479"/>
                    <a:pt x="2689" y="1441"/>
                    <a:pt x="2734" y="1441"/>
                  </a:cubicBezTo>
                  <a:lnTo>
                    <a:pt x="3944" y="1440"/>
                  </a:lnTo>
                  <a:cubicBezTo>
                    <a:pt x="3951" y="1440"/>
                    <a:pt x="3958" y="1439"/>
                    <a:pt x="3964" y="1438"/>
                  </a:cubicBezTo>
                  <a:cubicBezTo>
                    <a:pt x="4162" y="1411"/>
                    <a:pt x="4319" y="1337"/>
                    <a:pt x="4443" y="1213"/>
                  </a:cubicBezTo>
                  <a:lnTo>
                    <a:pt x="4654" y="1002"/>
                  </a:lnTo>
                  <a:lnTo>
                    <a:pt x="5864" y="2213"/>
                  </a:lnTo>
                  <a:lnTo>
                    <a:pt x="5643" y="2433"/>
                  </a:lnTo>
                  <a:close/>
                  <a:moveTo>
                    <a:pt x="6232" y="2155"/>
                  </a:moveTo>
                  <a:lnTo>
                    <a:pt x="4701" y="624"/>
                  </a:lnTo>
                  <a:lnTo>
                    <a:pt x="4947" y="378"/>
                  </a:lnTo>
                  <a:lnTo>
                    <a:pt x="6478" y="1909"/>
                  </a:lnTo>
                  <a:lnTo>
                    <a:pt x="6232" y="215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FB05D03-3D97-43A0-9897-1E0F0808EBF8}"/>
                </a:ext>
              </a:extLst>
            </p:cNvPr>
            <p:cNvGrpSpPr/>
            <p:nvPr/>
          </p:nvGrpSpPr>
          <p:grpSpPr>
            <a:xfrm flipV="1">
              <a:off x="3458980" y="4010410"/>
              <a:ext cx="362567" cy="312558"/>
              <a:chOff x="2584576" y="858453"/>
              <a:chExt cx="3974849" cy="3426595"/>
            </a:xfrm>
            <a:effectLst>
              <a:outerShdw algn="ctr" blurRad="63500" rotWithShape="0">
                <a:prstClr val="black">
                  <a:alpha val="24000"/>
                </a:prstClr>
              </a:outerShdw>
            </a:effectLst>
          </p:grpSpPr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FB5B3E96-099C-416A-83CE-61CBC4E54410}"/>
                  </a:ext>
                </a:extLst>
              </p:cNvPr>
              <p:cNvSpPr/>
              <p:nvPr/>
            </p:nvSpPr>
            <p:spPr>
              <a:xfrm>
                <a:off x="4036066" y="858453"/>
                <a:ext cx="1071870" cy="924026"/>
              </a:xfrm>
              <a:custGeom>
                <a:gdLst>
                  <a:gd fmla="*/ 0 w 1071870" name="connsiteX0"/>
                  <a:gd fmla="*/ 924026 h 924026" name="connsiteY0"/>
                  <a:gd fmla="*/ 535935 w 1071870" name="connsiteX1"/>
                  <a:gd fmla="*/ 0 h 924026" name="connsiteY1"/>
                  <a:gd fmla="*/ 1071870 w 1071870" name="connsiteX2"/>
                  <a:gd fmla="*/ 924026 h 924026" name="connsiteY2"/>
                  <a:gd fmla="*/ 91440 w 1071870" name="connsiteX3"/>
                  <a:gd fmla="*/ 1015466 h 10154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924025" w="1071870">
                    <a:moveTo>
                      <a:pt x="0" y="924026"/>
                    </a:moveTo>
                    <a:lnTo>
                      <a:pt x="535935" y="0"/>
                    </a:lnTo>
                    <a:lnTo>
                      <a:pt x="1071870" y="924026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063E7FC-705B-4AFE-8C59-9DDD8D0D882F}"/>
                  </a:ext>
                </a:extLst>
              </p:cNvPr>
              <p:cNvSpPr/>
              <p:nvPr/>
            </p:nvSpPr>
            <p:spPr>
              <a:xfrm>
                <a:off x="2584576" y="3361023"/>
                <a:ext cx="3974849" cy="924025"/>
              </a:xfrm>
              <a:custGeom>
                <a:gdLst>
                  <a:gd fmla="*/ 3438915 w 3974849" name="connsiteX0"/>
                  <a:gd fmla="*/ 0 h 924025" name="connsiteY0"/>
                  <a:gd fmla="*/ 3974849 w 3974849" name="connsiteX1"/>
                  <a:gd fmla="*/ 924025 h 924025" name="connsiteY1"/>
                  <a:gd fmla="*/ 0 w 3974849" name="connsiteX2"/>
                  <a:gd fmla="*/ 924025 h 924025" name="connsiteY2"/>
                  <a:gd fmla="*/ 535935 w 3974849" name="connsiteX3"/>
                  <a:gd fmla="*/ 0 h 924025" name="connsiteY3"/>
                  <a:gd fmla="*/ 0 w 4227223" name="connsiteX4"/>
                  <a:gd fmla="*/ 1381225 h 13812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24025" w="3974848">
                    <a:moveTo>
                      <a:pt x="3438915" y="0"/>
                    </a:moveTo>
                    <a:lnTo>
                      <a:pt x="3974849" y="924025"/>
                    </a:lnTo>
                    <a:lnTo>
                      <a:pt x="0" y="924025"/>
                    </a:lnTo>
                    <a:lnTo>
                      <a:pt x="535935" y="0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FE0382-5745-48F4-83DE-7CD44587F9D0}"/>
              </a:ext>
            </a:extLst>
          </p:cNvPr>
          <p:cNvGrpSpPr/>
          <p:nvPr/>
        </p:nvGrpSpPr>
        <p:grpSpPr>
          <a:xfrm>
            <a:off x="3431572" y="1317255"/>
            <a:ext cx="417380" cy="437540"/>
            <a:chOff x="3431572" y="1317255"/>
            <a:chExt cx="417380" cy="43754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1CBB982-CB97-42A6-9B5E-A6904E94E649}"/>
                </a:ext>
              </a:extLst>
            </p:cNvPr>
            <p:cNvGrpSpPr/>
            <p:nvPr/>
          </p:nvGrpSpPr>
          <p:grpSpPr>
            <a:xfrm flipV="1">
              <a:off x="3456732" y="1442237"/>
              <a:ext cx="362567" cy="312558"/>
              <a:chOff x="2584576" y="858453"/>
              <a:chExt cx="3974849" cy="3426595"/>
            </a:xfrm>
            <a:effectLst>
              <a:outerShdw algn="ctr" blurRad="63500" rotWithShape="0">
                <a:prstClr val="black">
                  <a:alpha val="24000"/>
                </a:prstClr>
              </a:outerShdw>
            </a:effectLst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AA55E02-53D0-45C2-A159-FC922332925C}"/>
                  </a:ext>
                </a:extLst>
              </p:cNvPr>
              <p:cNvSpPr/>
              <p:nvPr/>
            </p:nvSpPr>
            <p:spPr>
              <a:xfrm>
                <a:off x="4036066" y="858453"/>
                <a:ext cx="1071870" cy="924026"/>
              </a:xfrm>
              <a:custGeom>
                <a:gdLst>
                  <a:gd fmla="*/ 0 w 1071870" name="connsiteX0"/>
                  <a:gd fmla="*/ 924026 h 924026" name="connsiteY0"/>
                  <a:gd fmla="*/ 535935 w 1071870" name="connsiteX1"/>
                  <a:gd fmla="*/ 0 h 924026" name="connsiteY1"/>
                  <a:gd fmla="*/ 1071870 w 1071870" name="connsiteX2"/>
                  <a:gd fmla="*/ 924026 h 924026" name="connsiteY2"/>
                  <a:gd fmla="*/ 91440 w 1071870" name="connsiteX3"/>
                  <a:gd fmla="*/ 1015466 h 10154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924025" w="1071870">
                    <a:moveTo>
                      <a:pt x="0" y="924026"/>
                    </a:moveTo>
                    <a:lnTo>
                      <a:pt x="535935" y="0"/>
                    </a:lnTo>
                    <a:lnTo>
                      <a:pt x="1071870" y="924026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7ACD0A13-8C8E-4B52-9F1B-3420CD0FD7E6}"/>
                  </a:ext>
                </a:extLst>
              </p:cNvPr>
              <p:cNvSpPr/>
              <p:nvPr/>
            </p:nvSpPr>
            <p:spPr>
              <a:xfrm>
                <a:off x="2584576" y="3361023"/>
                <a:ext cx="3974849" cy="924025"/>
              </a:xfrm>
              <a:custGeom>
                <a:gdLst>
                  <a:gd fmla="*/ 3438915 w 3974849" name="connsiteX0"/>
                  <a:gd fmla="*/ 0 h 924025" name="connsiteY0"/>
                  <a:gd fmla="*/ 3974849 w 3974849" name="connsiteX1"/>
                  <a:gd fmla="*/ 924025 h 924025" name="connsiteY1"/>
                  <a:gd fmla="*/ 0 w 3974849" name="connsiteX2"/>
                  <a:gd fmla="*/ 924025 h 924025" name="connsiteY2"/>
                  <a:gd fmla="*/ 535935 w 3974849" name="connsiteX3"/>
                  <a:gd fmla="*/ 0 h 924025" name="connsiteY3"/>
                  <a:gd fmla="*/ 0 w 4227223" name="connsiteX4"/>
                  <a:gd fmla="*/ 1381225 h 13812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24025" w="3974848">
                    <a:moveTo>
                      <a:pt x="3438915" y="0"/>
                    </a:moveTo>
                    <a:lnTo>
                      <a:pt x="3974849" y="924025"/>
                    </a:lnTo>
                    <a:lnTo>
                      <a:pt x="0" y="924025"/>
                    </a:lnTo>
                    <a:lnTo>
                      <a:pt x="535935" y="0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CDF6696D-5B65-44B3-9122-0BA4BCE4CDEF}"/>
                </a:ext>
              </a:extLst>
            </p:cNvPr>
            <p:cNvSpPr/>
            <p:nvPr/>
          </p:nvSpPr>
          <p:spPr>
            <a:xfrm>
              <a:off x="3431572" y="1317255"/>
              <a:ext cx="417380" cy="359811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startup_342465">
              <a:extLst>
                <a:ext uri="{FF2B5EF4-FFF2-40B4-BE49-F238E27FC236}">
                  <a16:creationId xmlns:a16="http://schemas.microsoft.com/office/drawing/2014/main" id="{F8AB08D7-8051-4552-BECA-8A97064801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0933" y="1484379"/>
              <a:ext cx="174163" cy="173915"/>
            </a:xfrm>
            <a:custGeom>
              <a:gdLst>
                <a:gd fmla="*/ 443329 w 607586" name="connsiteX0"/>
                <a:gd fmla="*/ 423293 h 606722" name="connsiteY0"/>
                <a:gd fmla="*/ 423926 w 607586" name="connsiteX1"/>
                <a:gd fmla="*/ 442666 h 606722" name="connsiteY1"/>
                <a:gd fmla="*/ 548087 w 607586" name="connsiteX2"/>
                <a:gd fmla="*/ 566641 h 606722" name="connsiteY2"/>
                <a:gd fmla="*/ 557789 w 607586" name="connsiteX3"/>
                <a:gd fmla="*/ 570641 h 606722" name="connsiteY3"/>
                <a:gd fmla="*/ 567490 w 607586" name="connsiteX4"/>
                <a:gd fmla="*/ 566641 h 606722" name="connsiteY4"/>
                <a:gd fmla="*/ 567490 w 607586" name="connsiteX5"/>
                <a:gd fmla="*/ 547268 h 606722" name="connsiteY5"/>
                <a:gd fmla="*/ 198407 w 607586" name="connsiteX6"/>
                <a:gd fmla="*/ 251428 h 606722" name="connsiteY6"/>
                <a:gd fmla="*/ 198407 w 607586" name="connsiteX7"/>
                <a:gd fmla="*/ 310190 h 606722" name="connsiteY7"/>
                <a:gd fmla="*/ 310016 w 607586" name="connsiteX8"/>
                <a:gd fmla="*/ 310190 h 606722" name="connsiteY8"/>
                <a:gd fmla="*/ 310016 w 607586" name="connsiteX9"/>
                <a:gd fmla="*/ 251428 h 606722" name="connsiteY9"/>
                <a:gd fmla="*/ 254211 w 607586" name="connsiteX10"/>
                <a:gd fmla="*/ 169464 h 606722" name="connsiteY10"/>
                <a:gd fmla="*/ 210333 w 607586" name="connsiteX11"/>
                <a:gd fmla="*/ 215335 h 606722" name="connsiteY11"/>
                <a:gd fmla="*/ 298090 w 607586" name="connsiteX12"/>
                <a:gd fmla="*/ 215335 h 606722" name="connsiteY12"/>
                <a:gd fmla="*/ 254211 w 607586" name="connsiteX13"/>
                <a:gd fmla="*/ 117280 h 606722" name="connsiteY13"/>
                <a:gd fmla="*/ 382464 w 607586" name="connsiteX14"/>
                <a:gd fmla="*/ 251428 h 606722" name="connsiteY14"/>
                <a:gd fmla="*/ 346062 w 607586" name="connsiteX15"/>
                <a:gd fmla="*/ 251428 h 606722" name="connsiteY15"/>
                <a:gd fmla="*/ 346062 w 607586" name="connsiteX16"/>
                <a:gd fmla="*/ 346194 h 606722" name="connsiteY16"/>
                <a:gd fmla="*/ 162361 w 607586" name="connsiteX17"/>
                <a:gd fmla="*/ 346194 h 606722" name="connsiteY17"/>
                <a:gd fmla="*/ 162361 w 607586" name="connsiteX18"/>
                <a:gd fmla="*/ 251428 h 606722" name="connsiteY18"/>
                <a:gd fmla="*/ 125959 w 607586" name="connsiteX19"/>
                <a:gd fmla="*/ 251428 h 606722" name="connsiteY19"/>
                <a:gd fmla="*/ 254186 w 607586" name="connsiteX20"/>
                <a:gd fmla="*/ 90134 h 606722" name="connsiteY20"/>
                <a:gd fmla="*/ 90256 w 607586" name="connsiteX21"/>
                <a:gd fmla="*/ 253833 h 606722" name="connsiteY21"/>
                <a:gd fmla="*/ 254186 w 607586" name="connsiteX22"/>
                <a:gd fmla="*/ 417532 h 606722" name="connsiteY22"/>
                <a:gd fmla="*/ 418116 w 607586" name="connsiteX23"/>
                <a:gd fmla="*/ 253833 h 606722" name="connsiteY23"/>
                <a:gd fmla="*/ 254186 w 607586" name="connsiteX24"/>
                <a:gd fmla="*/ 90134 h 606722" name="connsiteY24"/>
                <a:gd fmla="*/ 254186 w 607586" name="connsiteX25"/>
                <a:gd fmla="*/ 54053 h 606722" name="connsiteY25"/>
                <a:gd fmla="*/ 454159 w 607586" name="connsiteX26"/>
                <a:gd fmla="*/ 253833 h 606722" name="connsiteY26"/>
                <a:gd fmla="*/ 254186 w 607586" name="connsiteX27"/>
                <a:gd fmla="*/ 453524 h 606722" name="connsiteY27"/>
                <a:gd fmla="*/ 54124 w 607586" name="connsiteX28"/>
                <a:gd fmla="*/ 253833 h 606722" name="connsiteY28"/>
                <a:gd fmla="*/ 254186 w 607586" name="connsiteX29"/>
                <a:gd fmla="*/ 54053 h 606722" name="connsiteY29"/>
                <a:gd fmla="*/ 254196 w 607586" name="connsiteX30"/>
                <a:gd fmla="*/ 36081 h 606722" name="connsiteY30"/>
                <a:gd fmla="*/ 36136 w 607586" name="connsiteX31"/>
                <a:gd fmla="*/ 253816 h 606722" name="connsiteY31"/>
                <a:gd fmla="*/ 254196 w 607586" name="connsiteX32"/>
                <a:gd fmla="*/ 471550 h 606722" name="connsiteY32"/>
                <a:gd fmla="*/ 472256 w 607586" name="connsiteX33"/>
                <a:gd fmla="*/ 253816 h 606722" name="connsiteY33"/>
                <a:gd fmla="*/ 254196 w 607586" name="connsiteX34"/>
                <a:gd fmla="*/ 36081 h 606722" name="connsiteY34"/>
                <a:gd fmla="*/ 254196 w 607586" name="connsiteX35"/>
                <a:gd fmla="*/ 0 h 606722" name="connsiteY35"/>
                <a:gd fmla="*/ 508391 w 607586" name="connsiteX36"/>
                <a:gd fmla="*/ 253816 h 606722" name="connsiteY36"/>
                <a:gd fmla="*/ 465580 w 607586" name="connsiteX37"/>
                <a:gd fmla="*/ 394498 h 606722" name="connsiteY37"/>
                <a:gd fmla="*/ 593034 w 607586" name="connsiteX38"/>
                <a:gd fmla="*/ 521762 h 606722" name="connsiteY38"/>
                <a:gd fmla="*/ 593034 w 607586" name="connsiteX39"/>
                <a:gd fmla="*/ 592147 h 606722" name="connsiteY39"/>
                <a:gd fmla="*/ 557789 w 607586" name="connsiteX40"/>
                <a:gd fmla="*/ 606722 h 606722" name="connsiteY40"/>
                <a:gd fmla="*/ 522543 w 607586" name="connsiteX41"/>
                <a:gd fmla="*/ 592147 h 606722" name="connsiteY41"/>
                <a:gd fmla="*/ 395089 w 607586" name="connsiteX42"/>
                <a:gd fmla="*/ 464884 h 606722" name="connsiteY42"/>
                <a:gd fmla="*/ 254196 w 607586" name="connsiteX43"/>
                <a:gd fmla="*/ 507631 h 606722" name="connsiteY43"/>
                <a:gd fmla="*/ 0 w 607586" name="connsiteX44"/>
                <a:gd fmla="*/ 253816 h 606722" name="connsiteY44"/>
                <a:gd fmla="*/ 254196 w 607586" name="connsiteX45"/>
                <a:gd fmla="*/ 0 h 606722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606722" w="607586">
                  <a:moveTo>
                    <a:pt x="443329" y="423293"/>
                  </a:moveTo>
                  <a:cubicBezTo>
                    <a:pt x="437277" y="430047"/>
                    <a:pt x="430780" y="436534"/>
                    <a:pt x="423926" y="442666"/>
                  </a:cubicBezTo>
                  <a:lnTo>
                    <a:pt x="548087" y="566641"/>
                  </a:lnTo>
                  <a:cubicBezTo>
                    <a:pt x="550668" y="569219"/>
                    <a:pt x="554139" y="570641"/>
                    <a:pt x="557789" y="570641"/>
                  </a:cubicBezTo>
                  <a:cubicBezTo>
                    <a:pt x="561438" y="570641"/>
                    <a:pt x="564909" y="569219"/>
                    <a:pt x="567490" y="566641"/>
                  </a:cubicBezTo>
                  <a:cubicBezTo>
                    <a:pt x="572830" y="561309"/>
                    <a:pt x="572830" y="552600"/>
                    <a:pt x="567490" y="547268"/>
                  </a:cubicBezTo>
                  <a:close/>
                  <a:moveTo>
                    <a:pt x="198407" y="251428"/>
                  </a:moveTo>
                  <a:lnTo>
                    <a:pt x="198407" y="310190"/>
                  </a:lnTo>
                  <a:lnTo>
                    <a:pt x="310016" y="310190"/>
                  </a:lnTo>
                  <a:lnTo>
                    <a:pt x="310016" y="251428"/>
                  </a:lnTo>
                  <a:close/>
                  <a:moveTo>
                    <a:pt x="254211" y="169464"/>
                  </a:moveTo>
                  <a:lnTo>
                    <a:pt x="210333" y="215335"/>
                  </a:lnTo>
                  <a:lnTo>
                    <a:pt x="298090" y="215335"/>
                  </a:lnTo>
                  <a:close/>
                  <a:moveTo>
                    <a:pt x="254211" y="117280"/>
                  </a:moveTo>
                  <a:lnTo>
                    <a:pt x="382464" y="251428"/>
                  </a:lnTo>
                  <a:lnTo>
                    <a:pt x="346062" y="251428"/>
                  </a:lnTo>
                  <a:lnTo>
                    <a:pt x="346062" y="346194"/>
                  </a:lnTo>
                  <a:lnTo>
                    <a:pt x="162361" y="346194"/>
                  </a:lnTo>
                  <a:lnTo>
                    <a:pt x="162361" y="251428"/>
                  </a:lnTo>
                  <a:lnTo>
                    <a:pt x="125959" y="251428"/>
                  </a:lnTo>
                  <a:close/>
                  <a:moveTo>
                    <a:pt x="254186" y="90134"/>
                  </a:moveTo>
                  <a:cubicBezTo>
                    <a:pt x="163767" y="90134"/>
                    <a:pt x="90256" y="163541"/>
                    <a:pt x="90256" y="253833"/>
                  </a:cubicBezTo>
                  <a:cubicBezTo>
                    <a:pt x="90256" y="344036"/>
                    <a:pt x="163767" y="417532"/>
                    <a:pt x="254186" y="417532"/>
                  </a:cubicBezTo>
                  <a:cubicBezTo>
                    <a:pt x="344516" y="417532"/>
                    <a:pt x="418116" y="344036"/>
                    <a:pt x="418116" y="253833"/>
                  </a:cubicBezTo>
                  <a:cubicBezTo>
                    <a:pt x="418116" y="163541"/>
                    <a:pt x="344516" y="90134"/>
                    <a:pt x="254186" y="90134"/>
                  </a:cubicBezTo>
                  <a:close/>
                  <a:moveTo>
                    <a:pt x="254186" y="54053"/>
                  </a:moveTo>
                  <a:cubicBezTo>
                    <a:pt x="364451" y="54053"/>
                    <a:pt x="454159" y="143723"/>
                    <a:pt x="454159" y="253833"/>
                  </a:cubicBezTo>
                  <a:cubicBezTo>
                    <a:pt x="454159" y="363943"/>
                    <a:pt x="364451" y="453524"/>
                    <a:pt x="254186" y="453524"/>
                  </a:cubicBezTo>
                  <a:cubicBezTo>
                    <a:pt x="143921" y="453524"/>
                    <a:pt x="54124" y="363943"/>
                    <a:pt x="54124" y="253833"/>
                  </a:cubicBezTo>
                  <a:cubicBezTo>
                    <a:pt x="54124" y="143723"/>
                    <a:pt x="143921" y="54053"/>
                    <a:pt x="254186" y="54053"/>
                  </a:cubicBezTo>
                  <a:close/>
                  <a:moveTo>
                    <a:pt x="254196" y="36081"/>
                  </a:moveTo>
                  <a:cubicBezTo>
                    <a:pt x="133951" y="36081"/>
                    <a:pt x="36136" y="133751"/>
                    <a:pt x="36136" y="253816"/>
                  </a:cubicBezTo>
                  <a:cubicBezTo>
                    <a:pt x="36136" y="373880"/>
                    <a:pt x="133951" y="471550"/>
                    <a:pt x="254196" y="471550"/>
                  </a:cubicBezTo>
                  <a:cubicBezTo>
                    <a:pt x="374440" y="471550"/>
                    <a:pt x="472256" y="373880"/>
                    <a:pt x="472256" y="253816"/>
                  </a:cubicBezTo>
                  <a:cubicBezTo>
                    <a:pt x="472256" y="133751"/>
                    <a:pt x="374440" y="36081"/>
                    <a:pt x="254196" y="36081"/>
                  </a:cubicBezTo>
                  <a:close/>
                  <a:moveTo>
                    <a:pt x="254196" y="0"/>
                  </a:moveTo>
                  <a:cubicBezTo>
                    <a:pt x="394377" y="0"/>
                    <a:pt x="508391" y="113843"/>
                    <a:pt x="508391" y="253816"/>
                  </a:cubicBezTo>
                  <a:cubicBezTo>
                    <a:pt x="508391" y="305805"/>
                    <a:pt x="492638" y="354240"/>
                    <a:pt x="465580" y="394498"/>
                  </a:cubicBezTo>
                  <a:lnTo>
                    <a:pt x="593034" y="521762"/>
                  </a:lnTo>
                  <a:cubicBezTo>
                    <a:pt x="612437" y="541135"/>
                    <a:pt x="612437" y="572685"/>
                    <a:pt x="593034" y="592147"/>
                  </a:cubicBezTo>
                  <a:cubicBezTo>
                    <a:pt x="583600" y="601479"/>
                    <a:pt x="571050" y="606722"/>
                    <a:pt x="557789" y="606722"/>
                  </a:cubicBezTo>
                  <a:cubicBezTo>
                    <a:pt x="544438" y="606722"/>
                    <a:pt x="531977" y="601479"/>
                    <a:pt x="522543" y="592147"/>
                  </a:cubicBezTo>
                  <a:lnTo>
                    <a:pt x="395089" y="464884"/>
                  </a:lnTo>
                  <a:cubicBezTo>
                    <a:pt x="354770" y="491812"/>
                    <a:pt x="306263" y="507631"/>
                    <a:pt x="254196" y="507631"/>
                  </a:cubicBezTo>
                  <a:cubicBezTo>
                    <a:pt x="114014" y="507631"/>
                    <a:pt x="0" y="393699"/>
                    <a:pt x="0" y="253816"/>
                  </a:cubicBezTo>
                  <a:cubicBezTo>
                    <a:pt x="0" y="113843"/>
                    <a:pt x="114014" y="0"/>
                    <a:pt x="254196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88A8BF-A83C-429D-8B69-A2145715EB9F}"/>
              </a:ext>
            </a:extLst>
          </p:cNvPr>
          <p:cNvGrpSpPr/>
          <p:nvPr/>
        </p:nvGrpSpPr>
        <p:grpSpPr>
          <a:xfrm>
            <a:off x="3431572" y="2173313"/>
            <a:ext cx="417380" cy="437540"/>
            <a:chOff x="3431572" y="2173313"/>
            <a:chExt cx="417380" cy="4375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5A21D00-1CCE-43F2-A430-BEB31676A67A}"/>
                </a:ext>
              </a:extLst>
            </p:cNvPr>
            <p:cNvGrpSpPr/>
            <p:nvPr/>
          </p:nvGrpSpPr>
          <p:grpSpPr>
            <a:xfrm flipV="1">
              <a:off x="3456614" y="2298295"/>
              <a:ext cx="362567" cy="312558"/>
              <a:chOff x="2584576" y="858453"/>
              <a:chExt cx="3974849" cy="3426595"/>
            </a:xfrm>
            <a:effectLst>
              <a:outerShdw algn="ctr" blurRad="63500" rotWithShape="0">
                <a:prstClr val="black">
                  <a:alpha val="24000"/>
                </a:prstClr>
              </a:outerShdw>
            </a:effectLst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9E131CE-1C0D-4EAE-B1AF-FB72EF1106D0}"/>
                  </a:ext>
                </a:extLst>
              </p:cNvPr>
              <p:cNvSpPr/>
              <p:nvPr/>
            </p:nvSpPr>
            <p:spPr>
              <a:xfrm>
                <a:off x="4036066" y="858453"/>
                <a:ext cx="1071870" cy="924026"/>
              </a:xfrm>
              <a:custGeom>
                <a:gdLst>
                  <a:gd fmla="*/ 0 w 1071870" name="connsiteX0"/>
                  <a:gd fmla="*/ 924026 h 924026" name="connsiteY0"/>
                  <a:gd fmla="*/ 535935 w 1071870" name="connsiteX1"/>
                  <a:gd fmla="*/ 0 h 924026" name="connsiteY1"/>
                  <a:gd fmla="*/ 1071870 w 1071870" name="connsiteX2"/>
                  <a:gd fmla="*/ 924026 h 924026" name="connsiteY2"/>
                  <a:gd fmla="*/ 91440 w 1071870" name="connsiteX3"/>
                  <a:gd fmla="*/ 1015466 h 10154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924025" w="1071870">
                    <a:moveTo>
                      <a:pt x="0" y="924026"/>
                    </a:moveTo>
                    <a:lnTo>
                      <a:pt x="535935" y="0"/>
                    </a:lnTo>
                    <a:lnTo>
                      <a:pt x="1071870" y="924026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A231E1CD-64AA-4657-8EDE-C43B8A2FB636}"/>
                  </a:ext>
                </a:extLst>
              </p:cNvPr>
              <p:cNvSpPr/>
              <p:nvPr/>
            </p:nvSpPr>
            <p:spPr>
              <a:xfrm>
                <a:off x="2584576" y="3361023"/>
                <a:ext cx="3974849" cy="924025"/>
              </a:xfrm>
              <a:custGeom>
                <a:gdLst>
                  <a:gd fmla="*/ 3438915 w 3974849" name="connsiteX0"/>
                  <a:gd fmla="*/ 0 h 924025" name="connsiteY0"/>
                  <a:gd fmla="*/ 3974849 w 3974849" name="connsiteX1"/>
                  <a:gd fmla="*/ 924025 h 924025" name="connsiteY1"/>
                  <a:gd fmla="*/ 0 w 3974849" name="connsiteX2"/>
                  <a:gd fmla="*/ 924025 h 924025" name="connsiteY2"/>
                  <a:gd fmla="*/ 535935 w 3974849" name="connsiteX3"/>
                  <a:gd fmla="*/ 0 h 924025" name="connsiteY3"/>
                  <a:gd fmla="*/ 0 w 4227223" name="connsiteX4"/>
                  <a:gd fmla="*/ 1381225 h 13812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24025" w="3974848">
                    <a:moveTo>
                      <a:pt x="3438915" y="0"/>
                    </a:moveTo>
                    <a:lnTo>
                      <a:pt x="3974849" y="924025"/>
                    </a:lnTo>
                    <a:lnTo>
                      <a:pt x="0" y="924025"/>
                    </a:lnTo>
                    <a:lnTo>
                      <a:pt x="535935" y="0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CA8BF54-A0D5-4DF1-8910-C15A8D3AF8BE}"/>
                </a:ext>
              </a:extLst>
            </p:cNvPr>
            <p:cNvSpPr/>
            <p:nvPr/>
          </p:nvSpPr>
          <p:spPr>
            <a:xfrm>
              <a:off x="3431572" y="2173313"/>
              <a:ext cx="417380" cy="359811"/>
            </a:xfrm>
            <a:prstGeom prst="triangle">
              <a:avLst/>
            </a:prstGeom>
            <a:solidFill>
              <a:srgbClr val="393A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startup_342465">
              <a:extLst>
                <a:ext uri="{FF2B5EF4-FFF2-40B4-BE49-F238E27FC236}">
                  <a16:creationId xmlns:a16="http://schemas.microsoft.com/office/drawing/2014/main" id="{D328F8B4-007F-4878-B11F-C70D07DA2F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7229" y="2318628"/>
              <a:ext cx="162373" cy="158754"/>
            </a:xfrm>
            <a:custGeom>
              <a:gdLst>
                <a:gd fmla="*/ 424 w 424" name="T0"/>
                <a:gd fmla="*/ 389 h 415" name="T1"/>
                <a:gd fmla="*/ 382 w 424" name="T2"/>
                <a:gd fmla="*/ 362 h 415" name="T3"/>
                <a:gd fmla="*/ 382 w 424" name="T4"/>
                <a:gd fmla="*/ 380 h 415" name="T5"/>
                <a:gd fmla="*/ 35 w 424" name="T6"/>
                <a:gd fmla="*/ 380 h 415" name="T7"/>
                <a:gd fmla="*/ 35 w 424" name="T8"/>
                <a:gd fmla="*/ 309 h 415" name="T9"/>
                <a:gd fmla="*/ 64 w 424" name="T10"/>
                <a:gd fmla="*/ 310 h 415" name="T11"/>
                <a:gd fmla="*/ 180 w 424" name="T12"/>
                <a:gd fmla="*/ 285 h 415" name="T13"/>
                <a:gd fmla="*/ 319 w 424" name="T14"/>
                <a:gd fmla="*/ 148 h 415" name="T15"/>
                <a:gd fmla="*/ 341 w 424" name="T16"/>
                <a:gd fmla="*/ 160 h 415" name="T17"/>
                <a:gd fmla="*/ 338 w 424" name="T18"/>
                <a:gd fmla="*/ 89 h 415" name="T19"/>
                <a:gd fmla="*/ 275 w 424" name="T20"/>
                <a:gd fmla="*/ 122 h 415" name="T21"/>
                <a:gd fmla="*/ 297 w 424" name="T22"/>
                <a:gd fmla="*/ 135 h 415" name="T23"/>
                <a:gd fmla="*/ 169 w 424" name="T24"/>
                <a:gd fmla="*/ 262 h 415" name="T25"/>
                <a:gd fmla="*/ 35 w 424" name="T26"/>
                <a:gd fmla="*/ 283 h 415" name="T27"/>
                <a:gd fmla="*/ 35 w 424" name="T28"/>
                <a:gd fmla="*/ 42 h 415" name="T29"/>
                <a:gd fmla="*/ 53 w 424" name="T30"/>
                <a:gd fmla="*/ 42 h 415" name="T31"/>
                <a:gd fmla="*/ 26 w 424" name="T32"/>
                <a:gd fmla="*/ 0 h 415" name="T33"/>
                <a:gd fmla="*/ 0 w 424" name="T34"/>
                <a:gd fmla="*/ 42 h 415" name="T35"/>
                <a:gd fmla="*/ 18 w 424" name="T36"/>
                <a:gd fmla="*/ 42 h 415" name="T37"/>
                <a:gd fmla="*/ 18 w 424" name="T38"/>
                <a:gd fmla="*/ 397 h 415" name="T39"/>
                <a:gd fmla="*/ 382 w 424" name="T40"/>
                <a:gd fmla="*/ 397 h 415" name="T41"/>
                <a:gd fmla="*/ 382 w 424" name="T42"/>
                <a:gd fmla="*/ 415 h 415" name="T43"/>
                <a:gd fmla="*/ 424 w 424" name="T44"/>
                <a:gd fmla="*/ 389 h 41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15" w="423">
                  <a:moveTo>
                    <a:pt x="424" y="389"/>
                  </a:moveTo>
                  <a:lnTo>
                    <a:pt x="382" y="362"/>
                  </a:lnTo>
                  <a:lnTo>
                    <a:pt x="382" y="380"/>
                  </a:lnTo>
                  <a:lnTo>
                    <a:pt x="35" y="380"/>
                  </a:lnTo>
                  <a:lnTo>
                    <a:pt x="35" y="309"/>
                  </a:lnTo>
                  <a:cubicBezTo>
                    <a:pt x="42" y="310"/>
                    <a:pt x="52" y="310"/>
                    <a:pt x="64" y="310"/>
                  </a:cubicBezTo>
                  <a:cubicBezTo>
                    <a:pt x="94" y="310"/>
                    <a:pt x="137" y="306"/>
                    <a:pt x="180" y="285"/>
                  </a:cubicBezTo>
                  <a:cubicBezTo>
                    <a:pt x="245" y="254"/>
                    <a:pt x="300" y="176"/>
                    <a:pt x="319" y="148"/>
                  </a:cubicBezTo>
                  <a:lnTo>
                    <a:pt x="341" y="160"/>
                  </a:lnTo>
                  <a:lnTo>
                    <a:pt x="338" y="89"/>
                  </a:lnTo>
                  <a:lnTo>
                    <a:pt x="275" y="122"/>
                  </a:lnTo>
                  <a:lnTo>
                    <a:pt x="297" y="135"/>
                  </a:lnTo>
                  <a:cubicBezTo>
                    <a:pt x="278" y="162"/>
                    <a:pt x="226" y="234"/>
                    <a:pt x="169" y="262"/>
                  </a:cubicBezTo>
                  <a:cubicBezTo>
                    <a:pt x="112" y="289"/>
                    <a:pt x="54" y="286"/>
                    <a:pt x="35" y="283"/>
                  </a:cubicBezTo>
                  <a:lnTo>
                    <a:pt x="35" y="42"/>
                  </a:lnTo>
                  <a:lnTo>
                    <a:pt x="53" y="42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18" y="42"/>
                  </a:lnTo>
                  <a:lnTo>
                    <a:pt x="18" y="397"/>
                  </a:lnTo>
                  <a:lnTo>
                    <a:pt x="382" y="397"/>
                  </a:lnTo>
                  <a:lnTo>
                    <a:pt x="382" y="415"/>
                  </a:lnTo>
                  <a:lnTo>
                    <a:pt x="424" y="38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0F74B0-AE54-426A-B09A-4ADF0F5A19FC}"/>
              </a:ext>
            </a:extLst>
          </p:cNvPr>
          <p:cNvGrpSpPr/>
          <p:nvPr/>
        </p:nvGrpSpPr>
        <p:grpSpPr>
          <a:xfrm>
            <a:off x="3431572" y="3029371"/>
            <a:ext cx="417380" cy="437540"/>
            <a:chOff x="3431572" y="3029371"/>
            <a:chExt cx="417380" cy="43754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6873B14-0727-4B7D-A540-0487CDEC97A2}"/>
                </a:ext>
              </a:extLst>
            </p:cNvPr>
            <p:cNvGrpSpPr/>
            <p:nvPr/>
          </p:nvGrpSpPr>
          <p:grpSpPr>
            <a:xfrm flipV="1">
              <a:off x="3459576" y="3154353"/>
              <a:ext cx="362567" cy="312558"/>
              <a:chOff x="2584576" y="858453"/>
              <a:chExt cx="3974849" cy="3426595"/>
            </a:xfrm>
            <a:effectLst>
              <a:outerShdw algn="ctr" blurRad="63500" rotWithShape="0">
                <a:prstClr val="black">
                  <a:alpha val="24000"/>
                </a:prstClr>
              </a:outerShdw>
            </a:effectLst>
          </p:grpSpPr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9B0C01E6-6E95-4DF8-9511-DA592A2B3ACA}"/>
                  </a:ext>
                </a:extLst>
              </p:cNvPr>
              <p:cNvSpPr/>
              <p:nvPr/>
            </p:nvSpPr>
            <p:spPr>
              <a:xfrm>
                <a:off x="4036066" y="858453"/>
                <a:ext cx="1071870" cy="924026"/>
              </a:xfrm>
              <a:custGeom>
                <a:gdLst>
                  <a:gd fmla="*/ 0 w 1071870" name="connsiteX0"/>
                  <a:gd fmla="*/ 924026 h 924026" name="connsiteY0"/>
                  <a:gd fmla="*/ 535935 w 1071870" name="connsiteX1"/>
                  <a:gd fmla="*/ 0 h 924026" name="connsiteY1"/>
                  <a:gd fmla="*/ 1071870 w 1071870" name="connsiteX2"/>
                  <a:gd fmla="*/ 924026 h 924026" name="connsiteY2"/>
                  <a:gd fmla="*/ 91440 w 1071870" name="connsiteX3"/>
                  <a:gd fmla="*/ 1015466 h 1015466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924025" w="1071870">
                    <a:moveTo>
                      <a:pt x="0" y="924026"/>
                    </a:moveTo>
                    <a:lnTo>
                      <a:pt x="535935" y="0"/>
                    </a:lnTo>
                    <a:lnTo>
                      <a:pt x="1071870" y="924026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241A1AED-EACC-4013-84F4-5017EEEDBF34}"/>
                  </a:ext>
                </a:extLst>
              </p:cNvPr>
              <p:cNvSpPr/>
              <p:nvPr/>
            </p:nvSpPr>
            <p:spPr>
              <a:xfrm>
                <a:off x="2584576" y="3361023"/>
                <a:ext cx="3974849" cy="924025"/>
              </a:xfrm>
              <a:custGeom>
                <a:gdLst>
                  <a:gd fmla="*/ 3438915 w 3974849" name="connsiteX0"/>
                  <a:gd fmla="*/ 0 h 924025" name="connsiteY0"/>
                  <a:gd fmla="*/ 3974849 w 3974849" name="connsiteX1"/>
                  <a:gd fmla="*/ 924025 h 924025" name="connsiteY1"/>
                  <a:gd fmla="*/ 0 w 3974849" name="connsiteX2"/>
                  <a:gd fmla="*/ 924025 h 924025" name="connsiteY2"/>
                  <a:gd fmla="*/ 535935 w 3974849" name="connsiteX3"/>
                  <a:gd fmla="*/ 0 h 924025" name="connsiteY3"/>
                  <a:gd fmla="*/ 0 w 4227223" name="connsiteX4"/>
                  <a:gd fmla="*/ 1381225 h 13812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24025" w="3974848">
                    <a:moveTo>
                      <a:pt x="3438915" y="0"/>
                    </a:moveTo>
                    <a:lnTo>
                      <a:pt x="3974849" y="924025"/>
                    </a:lnTo>
                    <a:lnTo>
                      <a:pt x="0" y="924025"/>
                    </a:lnTo>
                    <a:lnTo>
                      <a:pt x="535935" y="0"/>
                    </a:lnTo>
                  </a:path>
                </a:pathLst>
              </a:custGeom>
              <a:noFill/>
              <a:ln w="25400">
                <a:solidFill>
                  <a:srgbClr val="DB4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8A32389D-E310-4BAE-9FE0-D7E20B2E0B3F}"/>
                </a:ext>
              </a:extLst>
            </p:cNvPr>
            <p:cNvSpPr/>
            <p:nvPr/>
          </p:nvSpPr>
          <p:spPr>
            <a:xfrm>
              <a:off x="3431572" y="3029371"/>
              <a:ext cx="417380" cy="359811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startup_342465">
              <a:extLst>
                <a:ext uri="{FF2B5EF4-FFF2-40B4-BE49-F238E27FC236}">
                  <a16:creationId xmlns:a16="http://schemas.microsoft.com/office/drawing/2014/main" id="{EB4156DC-AEAD-425E-AE86-6DD4AF8043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2864" y="3189828"/>
              <a:ext cx="126716" cy="173666"/>
            </a:xfrm>
            <a:custGeom>
              <a:gdLst>
                <a:gd fmla="*/ 175990 w 443574" name="connsiteX0"/>
                <a:gd fmla="*/ 483938 h 607921" name="connsiteY0"/>
                <a:gd fmla="*/ 344571 w 443574" name="connsiteX1"/>
                <a:gd fmla="*/ 483938 h 607921" name="connsiteY1"/>
                <a:gd fmla="*/ 344571 w 443574" name="connsiteX2"/>
                <a:gd fmla="*/ 505602 h 607921" name="connsiteY2"/>
                <a:gd fmla="*/ 175990 w 443574" name="connsiteX3"/>
                <a:gd fmla="*/ 505602 h 607921" name="connsiteY3"/>
                <a:gd fmla="*/ 174508 w 443574" name="connsiteX4"/>
                <a:gd fmla="*/ 429814 h 607921" name="connsiteY4"/>
                <a:gd fmla="*/ 343018 w 443574" name="connsiteX5"/>
                <a:gd fmla="*/ 429814 h 607921" name="connsiteY5"/>
                <a:gd fmla="*/ 343018 w 443574" name="connsiteX6"/>
                <a:gd fmla="*/ 451478 h 607921" name="connsiteY6"/>
                <a:gd fmla="*/ 174508 w 443574" name="connsiteX7"/>
                <a:gd fmla="*/ 451478 h 607921" name="connsiteY7"/>
                <a:gd fmla="*/ 100118 w 443574" name="connsiteX8"/>
                <a:gd fmla="*/ 429249 h 607921" name="connsiteY8"/>
                <a:gd fmla="*/ 121601 w 443574" name="connsiteX9"/>
                <a:gd fmla="*/ 450690 h 607921" name="connsiteY9"/>
                <a:gd fmla="*/ 143084 w 443574" name="connsiteX10"/>
                <a:gd fmla="*/ 429249 h 607921" name="connsiteY10"/>
                <a:gd fmla="*/ 158490 w 443574" name="connsiteX11"/>
                <a:gd fmla="*/ 444518 h 607921" name="connsiteY11"/>
                <a:gd fmla="*/ 137008 w 443574" name="connsiteX12"/>
                <a:gd fmla="*/ 465959 h 607921" name="connsiteY12"/>
                <a:gd fmla="*/ 158490 w 443574" name="connsiteX13"/>
                <a:gd fmla="*/ 487401 h 607921" name="connsiteY13"/>
                <a:gd fmla="*/ 143084 w 443574" name="connsiteX14"/>
                <a:gd fmla="*/ 502778 h 607921" name="connsiteY14"/>
                <a:gd fmla="*/ 121601 w 443574" name="connsiteX15"/>
                <a:gd fmla="*/ 481337 h 607921" name="connsiteY15"/>
                <a:gd fmla="*/ 100118 w 443574" name="connsiteX16"/>
                <a:gd fmla="*/ 502778 h 607921" name="connsiteY16"/>
                <a:gd fmla="*/ 84820 w 443574" name="connsiteX17"/>
                <a:gd fmla="*/ 487401 h 607921" name="connsiteY17"/>
                <a:gd fmla="*/ 106303 w 443574" name="connsiteX18"/>
                <a:gd fmla="*/ 465959 h 607921" name="connsiteY18"/>
                <a:gd fmla="*/ 84820 w 443574" name="connsiteX19"/>
                <a:gd fmla="*/ 444518 h 607921" name="connsiteY19"/>
                <a:gd fmla="*/ 174508 w 443574" name="connsiteX20"/>
                <a:gd fmla="*/ 375690 h 607921" name="connsiteY20"/>
                <a:gd fmla="*/ 343018 w 443574" name="connsiteX21"/>
                <a:gd fmla="*/ 375690 h 607921" name="connsiteY21"/>
                <a:gd fmla="*/ 343018 w 443574" name="connsiteX22"/>
                <a:gd fmla="*/ 397354 h 607921" name="connsiteY22"/>
                <a:gd fmla="*/ 174508 w 443574" name="connsiteX23"/>
                <a:gd fmla="*/ 397354 h 607921" name="connsiteY23"/>
                <a:gd fmla="*/ 175990 w 443574" name="connsiteX24"/>
                <a:gd fmla="*/ 321425 h 607921" name="connsiteY24"/>
                <a:gd fmla="*/ 344571 w 443574" name="connsiteX25"/>
                <a:gd fmla="*/ 321425 h 607921" name="connsiteY25"/>
                <a:gd fmla="*/ 344571 w 443574" name="connsiteX26"/>
                <a:gd fmla="*/ 343089 h 607921" name="connsiteY26"/>
                <a:gd fmla="*/ 175990 w 443574" name="connsiteX27"/>
                <a:gd fmla="*/ 343089 h 607921" name="connsiteY27"/>
                <a:gd fmla="*/ 147188 w 443574" name="connsiteX28"/>
                <a:gd fmla="*/ 298986 h 607921" name="connsiteY28"/>
                <a:gd fmla="*/ 162583 w 443574" name="connsiteX29"/>
                <a:gd fmla="*/ 314359 h 607921" name="connsiteY29"/>
                <a:gd fmla="*/ 116072 w 443574" name="connsiteX30"/>
                <a:gd fmla="*/ 360801 h 607921" name="connsiteY30"/>
                <a:gd fmla="*/ 80727 w 443574" name="connsiteX31"/>
                <a:gd fmla="*/ 325617 h 607921" name="connsiteY31"/>
                <a:gd fmla="*/ 96123 w 443574" name="connsiteX32"/>
                <a:gd fmla="*/ 310245 h 607921" name="connsiteY32"/>
                <a:gd fmla="*/ 116072 w 443574" name="connsiteX33"/>
                <a:gd fmla="*/ 330164 h 607921" name="connsiteY33"/>
                <a:gd fmla="*/ 174508 w 443574" name="connsiteX34"/>
                <a:gd fmla="*/ 267231 h 607921" name="connsiteY34"/>
                <a:gd fmla="*/ 343018 w 443574" name="connsiteX35"/>
                <a:gd fmla="*/ 267231 h 607921" name="connsiteY35"/>
                <a:gd fmla="*/ 343018 w 443574" name="connsiteX36"/>
                <a:gd fmla="*/ 288895 h 607921" name="connsiteY36"/>
                <a:gd fmla="*/ 174508 w 443574" name="connsiteX37"/>
                <a:gd fmla="*/ 288895 h 607921" name="connsiteY37"/>
                <a:gd fmla="*/ 175990 w 443574" name="connsiteX38"/>
                <a:gd fmla="*/ 213108 h 607921" name="connsiteY38"/>
                <a:gd fmla="*/ 344571 w 443574" name="connsiteX39"/>
                <a:gd fmla="*/ 213108 h 607921" name="connsiteY39"/>
                <a:gd fmla="*/ 344571 w 443574" name="connsiteX40"/>
                <a:gd fmla="*/ 234772 h 607921" name="connsiteY40"/>
                <a:gd fmla="*/ 175990 w 443574" name="connsiteX41"/>
                <a:gd fmla="*/ 234772 h 607921" name="connsiteY41"/>
                <a:gd fmla="*/ 147188 w 443574" name="connsiteX42"/>
                <a:gd fmla="*/ 161171 h 607921" name="connsiteY42"/>
                <a:gd fmla="*/ 162583 w 443574" name="connsiteX43"/>
                <a:gd fmla="*/ 176427 h 607921" name="connsiteY43"/>
                <a:gd fmla="*/ 116072 w 443574" name="connsiteX44"/>
                <a:gd fmla="*/ 222845 h 607921" name="connsiteY44"/>
                <a:gd fmla="*/ 80727 w 443574" name="connsiteX45"/>
                <a:gd fmla="*/ 187680 h 607921" name="connsiteY45"/>
                <a:gd fmla="*/ 96123 w 443574" name="connsiteX46"/>
                <a:gd fmla="*/ 172424 h 607921" name="connsiteY46"/>
                <a:gd fmla="*/ 116072 w 443574" name="connsiteX47"/>
                <a:gd fmla="*/ 192333 h 607921" name="connsiteY47"/>
                <a:gd fmla="*/ 176061 w 443574" name="connsiteX48"/>
                <a:gd fmla="*/ 158984 h 607921" name="connsiteY48"/>
                <a:gd fmla="*/ 344571 w 443574" name="connsiteX49"/>
                <a:gd fmla="*/ 158984 h 607921" name="connsiteY49"/>
                <a:gd fmla="*/ 344571 w 443574" name="connsiteX50"/>
                <a:gd fmla="*/ 180648 h 607921" name="connsiteY50"/>
                <a:gd fmla="*/ 176061 w 443574" name="connsiteX51"/>
                <a:gd fmla="*/ 180648 h 607921" name="connsiteY51"/>
                <a:gd fmla="*/ 68108 w 443574" name="connsiteX52"/>
                <a:gd fmla="*/ 109694 h 607921" name="connsiteY52"/>
                <a:gd fmla="*/ 68108 w 443574" name="connsiteX53"/>
                <a:gd fmla="*/ 537535 h 607921" name="connsiteY53"/>
                <a:gd fmla="*/ 375357 w 443574" name="connsiteX54"/>
                <a:gd fmla="*/ 537535 h 607921" name="connsiteY54"/>
                <a:gd fmla="*/ 375357 w 443574" name="connsiteX55"/>
                <a:gd fmla="*/ 109694 h 607921" name="connsiteY55"/>
                <a:gd fmla="*/ 329915 w 443574" name="connsiteX56"/>
                <a:gd fmla="*/ 109694 h 607921" name="connsiteY56"/>
                <a:gd fmla="*/ 329915 w 443574" name="connsiteX57"/>
                <a:gd fmla="*/ 128644 h 607921" name="connsiteY57"/>
                <a:gd fmla="*/ 113551 w 443574" name="connsiteX58"/>
                <a:gd fmla="*/ 128644 h 607921" name="connsiteY58"/>
                <a:gd fmla="*/ 113551 w 443574" name="connsiteX59"/>
                <a:gd fmla="*/ 109694 h 607921" name="connsiteY59"/>
                <a:gd fmla="*/ 21690 w 443574" name="connsiteX60"/>
                <a:gd fmla="*/ 60965 h 607921" name="connsiteY60"/>
                <a:gd fmla="*/ 21690 w 443574" name="connsiteX61"/>
                <a:gd fmla="*/ 586264 h 607921" name="connsiteY61"/>
                <a:gd fmla="*/ 421884 w 443574" name="connsiteX62"/>
                <a:gd fmla="*/ 586264 h 607921" name="connsiteY62"/>
                <a:gd fmla="*/ 421884 w 443574" name="connsiteX63"/>
                <a:gd fmla="*/ 60965 h 607921" name="connsiteY63"/>
                <a:gd fmla="*/ 329915 w 443574" name="connsiteX64"/>
                <a:gd fmla="*/ 60965 h 607921" name="connsiteY64"/>
                <a:gd fmla="*/ 329915 w 443574" name="connsiteX65"/>
                <a:gd fmla="*/ 88037 h 607921" name="connsiteY65"/>
                <a:gd fmla="*/ 397048 w 443574" name="connsiteX66"/>
                <a:gd fmla="*/ 88037 h 607921" name="connsiteY66"/>
                <a:gd fmla="*/ 397048 w 443574" name="connsiteX67"/>
                <a:gd fmla="*/ 559192 h 607921" name="connsiteY67"/>
                <a:gd fmla="*/ 46418 w 443574" name="connsiteX68"/>
                <a:gd fmla="*/ 559192 h 607921" name="connsiteY68"/>
                <a:gd fmla="*/ 46418 w 443574" name="connsiteX69"/>
                <a:gd fmla="*/ 88037 h 607921" name="connsiteY69"/>
                <a:gd fmla="*/ 113551 w 443574" name="connsiteX70"/>
                <a:gd fmla="*/ 88037 h 607921" name="connsiteY70"/>
                <a:gd fmla="*/ 113551 w 443574" name="connsiteX71"/>
                <a:gd fmla="*/ 60965 h 607921" name="connsiteY71"/>
                <a:gd fmla="*/ 169075 w 443574" name="connsiteX72"/>
                <a:gd fmla="*/ 53489 h 607921" name="connsiteY72"/>
                <a:gd fmla="*/ 274500 w 443574" name="connsiteX73"/>
                <a:gd fmla="*/ 53489 h 607921" name="connsiteY73"/>
                <a:gd fmla="*/ 274500 w 443574" name="connsiteX74"/>
                <a:gd fmla="*/ 75153 h 607921" name="connsiteY74"/>
                <a:gd fmla="*/ 169075 w 443574" name="connsiteX75"/>
                <a:gd fmla="*/ 75153 h 607921" name="connsiteY75"/>
                <a:gd fmla="*/ 135242 w 443574" name="connsiteX76"/>
                <a:gd fmla="*/ 21657 h 607921" name="connsiteY76"/>
                <a:gd fmla="*/ 135242 w 443574" name="connsiteX77"/>
                <a:gd fmla="*/ 106987 h 607921" name="connsiteY77"/>
                <a:gd fmla="*/ 308225 w 443574" name="connsiteX78"/>
                <a:gd fmla="*/ 106987 h 607921" name="connsiteY78"/>
                <a:gd fmla="*/ 308225 w 443574" name="connsiteX79"/>
                <a:gd fmla="*/ 21657 h 607921" name="connsiteY79"/>
                <a:gd fmla="*/ 113551 w 443574" name="connsiteX80"/>
                <a:gd fmla="*/ 0 h 607921" name="connsiteY80"/>
                <a:gd fmla="*/ 329915 w 443574" name="connsiteX81"/>
                <a:gd fmla="*/ 0 h 607921" name="connsiteY81"/>
                <a:gd fmla="*/ 329915 w 443574" name="connsiteX82"/>
                <a:gd fmla="*/ 39308 h 607921" name="connsiteY82"/>
                <a:gd fmla="*/ 443574 w 443574" name="connsiteX83"/>
                <a:gd fmla="*/ 39308 h 607921" name="connsiteY83"/>
                <a:gd fmla="*/ 443574 w 443574" name="connsiteX84"/>
                <a:gd fmla="*/ 607921 h 607921" name="connsiteY84"/>
                <a:gd fmla="*/ 0 w 443574" name="connsiteX85"/>
                <a:gd fmla="*/ 607921 h 607921" name="connsiteY85"/>
                <a:gd fmla="*/ 0 w 443574" name="connsiteX86"/>
                <a:gd fmla="*/ 39308 h 607921" name="connsiteY86"/>
                <a:gd fmla="*/ 113551 w 443574" name="connsiteX87"/>
                <a:gd fmla="*/ 39308 h 607921" name="connsiteY8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b="b" l="l" r="r" t="t"/>
              <a:pathLst>
                <a:path h="607921" w="443574">
                  <a:moveTo>
                    <a:pt x="175990" y="483938"/>
                  </a:moveTo>
                  <a:lnTo>
                    <a:pt x="344571" y="483938"/>
                  </a:lnTo>
                  <a:lnTo>
                    <a:pt x="344571" y="505602"/>
                  </a:lnTo>
                  <a:lnTo>
                    <a:pt x="175990" y="505602"/>
                  </a:lnTo>
                  <a:close/>
                  <a:moveTo>
                    <a:pt x="174508" y="429814"/>
                  </a:moveTo>
                  <a:lnTo>
                    <a:pt x="343018" y="429814"/>
                  </a:lnTo>
                  <a:lnTo>
                    <a:pt x="343018" y="451478"/>
                  </a:lnTo>
                  <a:lnTo>
                    <a:pt x="174508" y="451478"/>
                  </a:lnTo>
                  <a:close/>
                  <a:moveTo>
                    <a:pt x="100118" y="429249"/>
                  </a:moveTo>
                  <a:lnTo>
                    <a:pt x="121601" y="450690"/>
                  </a:lnTo>
                  <a:lnTo>
                    <a:pt x="143084" y="429249"/>
                  </a:lnTo>
                  <a:lnTo>
                    <a:pt x="158490" y="444518"/>
                  </a:lnTo>
                  <a:lnTo>
                    <a:pt x="137008" y="465959"/>
                  </a:lnTo>
                  <a:lnTo>
                    <a:pt x="158490" y="487401"/>
                  </a:lnTo>
                  <a:lnTo>
                    <a:pt x="143084" y="502778"/>
                  </a:lnTo>
                  <a:lnTo>
                    <a:pt x="121601" y="481337"/>
                  </a:lnTo>
                  <a:lnTo>
                    <a:pt x="100118" y="502778"/>
                  </a:lnTo>
                  <a:lnTo>
                    <a:pt x="84820" y="487401"/>
                  </a:lnTo>
                  <a:lnTo>
                    <a:pt x="106303" y="465959"/>
                  </a:lnTo>
                  <a:lnTo>
                    <a:pt x="84820" y="444518"/>
                  </a:lnTo>
                  <a:close/>
                  <a:moveTo>
                    <a:pt x="174508" y="375690"/>
                  </a:moveTo>
                  <a:lnTo>
                    <a:pt x="343018" y="375690"/>
                  </a:lnTo>
                  <a:lnTo>
                    <a:pt x="343018" y="397354"/>
                  </a:lnTo>
                  <a:lnTo>
                    <a:pt x="174508" y="397354"/>
                  </a:lnTo>
                  <a:close/>
                  <a:moveTo>
                    <a:pt x="175990" y="321425"/>
                  </a:moveTo>
                  <a:lnTo>
                    <a:pt x="344571" y="321425"/>
                  </a:lnTo>
                  <a:lnTo>
                    <a:pt x="344571" y="343089"/>
                  </a:lnTo>
                  <a:lnTo>
                    <a:pt x="175990" y="343089"/>
                  </a:lnTo>
                  <a:close/>
                  <a:moveTo>
                    <a:pt x="147188" y="298986"/>
                  </a:moveTo>
                  <a:lnTo>
                    <a:pt x="162583" y="314359"/>
                  </a:lnTo>
                  <a:lnTo>
                    <a:pt x="116072" y="360801"/>
                  </a:lnTo>
                  <a:lnTo>
                    <a:pt x="80727" y="325617"/>
                  </a:lnTo>
                  <a:lnTo>
                    <a:pt x="96123" y="310245"/>
                  </a:lnTo>
                  <a:lnTo>
                    <a:pt x="116072" y="330164"/>
                  </a:lnTo>
                  <a:close/>
                  <a:moveTo>
                    <a:pt x="174508" y="267231"/>
                  </a:moveTo>
                  <a:lnTo>
                    <a:pt x="343018" y="267231"/>
                  </a:lnTo>
                  <a:lnTo>
                    <a:pt x="343018" y="288895"/>
                  </a:lnTo>
                  <a:lnTo>
                    <a:pt x="174508" y="288895"/>
                  </a:lnTo>
                  <a:close/>
                  <a:moveTo>
                    <a:pt x="175990" y="213108"/>
                  </a:moveTo>
                  <a:lnTo>
                    <a:pt x="344571" y="213108"/>
                  </a:lnTo>
                  <a:lnTo>
                    <a:pt x="344571" y="234772"/>
                  </a:lnTo>
                  <a:lnTo>
                    <a:pt x="175990" y="234772"/>
                  </a:lnTo>
                  <a:close/>
                  <a:moveTo>
                    <a:pt x="147188" y="161171"/>
                  </a:moveTo>
                  <a:lnTo>
                    <a:pt x="162583" y="176427"/>
                  </a:lnTo>
                  <a:lnTo>
                    <a:pt x="116072" y="222845"/>
                  </a:lnTo>
                  <a:lnTo>
                    <a:pt x="80727" y="187680"/>
                  </a:lnTo>
                  <a:lnTo>
                    <a:pt x="96123" y="172424"/>
                  </a:lnTo>
                  <a:lnTo>
                    <a:pt x="116072" y="192333"/>
                  </a:lnTo>
                  <a:close/>
                  <a:moveTo>
                    <a:pt x="176061" y="158984"/>
                  </a:moveTo>
                  <a:lnTo>
                    <a:pt x="344571" y="158984"/>
                  </a:lnTo>
                  <a:lnTo>
                    <a:pt x="344571" y="180648"/>
                  </a:lnTo>
                  <a:lnTo>
                    <a:pt x="176061" y="180648"/>
                  </a:lnTo>
                  <a:close/>
                  <a:moveTo>
                    <a:pt x="68108" y="109694"/>
                  </a:moveTo>
                  <a:lnTo>
                    <a:pt x="68108" y="537535"/>
                  </a:lnTo>
                  <a:lnTo>
                    <a:pt x="375357" y="537535"/>
                  </a:lnTo>
                  <a:lnTo>
                    <a:pt x="375357" y="109694"/>
                  </a:lnTo>
                  <a:lnTo>
                    <a:pt x="329915" y="109694"/>
                  </a:lnTo>
                  <a:lnTo>
                    <a:pt x="329915" y="128644"/>
                  </a:lnTo>
                  <a:lnTo>
                    <a:pt x="113551" y="128644"/>
                  </a:lnTo>
                  <a:lnTo>
                    <a:pt x="113551" y="109694"/>
                  </a:lnTo>
                  <a:close/>
                  <a:moveTo>
                    <a:pt x="21690" y="60965"/>
                  </a:moveTo>
                  <a:lnTo>
                    <a:pt x="21690" y="586264"/>
                  </a:lnTo>
                  <a:lnTo>
                    <a:pt x="421884" y="586264"/>
                  </a:lnTo>
                  <a:lnTo>
                    <a:pt x="421884" y="60965"/>
                  </a:lnTo>
                  <a:lnTo>
                    <a:pt x="329915" y="60965"/>
                  </a:lnTo>
                  <a:lnTo>
                    <a:pt x="329915" y="88037"/>
                  </a:lnTo>
                  <a:lnTo>
                    <a:pt x="397048" y="88037"/>
                  </a:lnTo>
                  <a:lnTo>
                    <a:pt x="397048" y="559192"/>
                  </a:lnTo>
                  <a:lnTo>
                    <a:pt x="46418" y="559192"/>
                  </a:lnTo>
                  <a:lnTo>
                    <a:pt x="46418" y="88037"/>
                  </a:lnTo>
                  <a:lnTo>
                    <a:pt x="113551" y="88037"/>
                  </a:lnTo>
                  <a:lnTo>
                    <a:pt x="113551" y="60965"/>
                  </a:lnTo>
                  <a:close/>
                  <a:moveTo>
                    <a:pt x="169075" y="53489"/>
                  </a:moveTo>
                  <a:lnTo>
                    <a:pt x="274500" y="53489"/>
                  </a:lnTo>
                  <a:lnTo>
                    <a:pt x="274500" y="75153"/>
                  </a:lnTo>
                  <a:lnTo>
                    <a:pt x="169075" y="75153"/>
                  </a:lnTo>
                  <a:close/>
                  <a:moveTo>
                    <a:pt x="135242" y="21657"/>
                  </a:moveTo>
                  <a:lnTo>
                    <a:pt x="135242" y="106987"/>
                  </a:lnTo>
                  <a:lnTo>
                    <a:pt x="308225" y="106987"/>
                  </a:lnTo>
                  <a:lnTo>
                    <a:pt x="308225" y="21657"/>
                  </a:lnTo>
                  <a:close/>
                  <a:moveTo>
                    <a:pt x="113551" y="0"/>
                  </a:moveTo>
                  <a:lnTo>
                    <a:pt x="329915" y="0"/>
                  </a:lnTo>
                  <a:lnTo>
                    <a:pt x="329915" y="39308"/>
                  </a:lnTo>
                  <a:lnTo>
                    <a:pt x="443574" y="39308"/>
                  </a:lnTo>
                  <a:lnTo>
                    <a:pt x="443574" y="607921"/>
                  </a:lnTo>
                  <a:lnTo>
                    <a:pt x="0" y="607921"/>
                  </a:lnTo>
                  <a:lnTo>
                    <a:pt x="0" y="39308"/>
                  </a:lnTo>
                  <a:lnTo>
                    <a:pt x="113551" y="39308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5800" eaLnBrk="1" hangingPunct="1" latinLnBrk="0" marL="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66FCE05-D6A2-4FFB-BCB6-49CC18A8956E}"/>
              </a:ext>
            </a:extLst>
          </p:cNvPr>
          <p:cNvGrpSpPr/>
          <p:nvPr/>
        </p:nvGrpSpPr>
        <p:grpSpPr>
          <a:xfrm>
            <a:off x="3991211" y="1246041"/>
            <a:ext cx="1637827" cy="614321"/>
            <a:chOff x="3425025" y="1246041"/>
            <a:chExt cx="1637827" cy="614321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37874D6-771F-4241-95F1-4A51FE325A79}"/>
                </a:ext>
              </a:extLst>
            </p:cNvPr>
            <p:cNvSpPr txBox="1"/>
            <p:nvPr/>
          </p:nvSpPr>
          <p:spPr>
            <a:xfrm>
              <a:off x="3425025" y="1246041"/>
              <a:ext cx="163782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公司简介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44782891-2823-4627-8015-A22D3A21A148}"/>
                </a:ext>
              </a:extLst>
            </p:cNvPr>
            <p:cNvSpPr txBox="1"/>
            <p:nvPr/>
          </p:nvSpPr>
          <p:spPr>
            <a:xfrm>
              <a:off x="3425025" y="1560280"/>
              <a:ext cx="1637826" cy="2971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/>
                <a:t>company profile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B1F4117-2C3E-4856-8B6A-ACB3169C0791}"/>
              </a:ext>
            </a:extLst>
          </p:cNvPr>
          <p:cNvGrpSpPr/>
          <p:nvPr/>
        </p:nvGrpSpPr>
        <p:grpSpPr>
          <a:xfrm>
            <a:off x="3991212" y="2126873"/>
            <a:ext cx="1637826" cy="585275"/>
            <a:chOff x="3425026" y="2010037"/>
            <a:chExt cx="1637826" cy="585275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B5CCE8E-FF52-41E4-A5E1-B93CAD5D2F71}"/>
                </a:ext>
              </a:extLst>
            </p:cNvPr>
            <p:cNvSpPr txBox="1"/>
            <p:nvPr/>
          </p:nvSpPr>
          <p:spPr>
            <a:xfrm>
              <a:off x="3425026" y="2010037"/>
              <a:ext cx="163782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核心团队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605B41A0-19B1-475C-9C40-D45A8B0F41DD}"/>
                </a:ext>
              </a:extLst>
            </p:cNvPr>
            <p:cNvSpPr txBox="1"/>
            <p:nvPr/>
          </p:nvSpPr>
          <p:spPr>
            <a:xfrm>
              <a:off x="3425026" y="2295230"/>
              <a:ext cx="1637826" cy="2971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/>
                <a:t>core team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115AFB8-81A2-493B-B758-C3B6A716CDD7}"/>
              </a:ext>
            </a:extLst>
          </p:cNvPr>
          <p:cNvGrpSpPr/>
          <p:nvPr/>
        </p:nvGrpSpPr>
        <p:grpSpPr>
          <a:xfrm>
            <a:off x="3991212" y="2978659"/>
            <a:ext cx="1655968" cy="554482"/>
            <a:chOff x="3425026" y="3129223"/>
            <a:chExt cx="1655968" cy="55448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588BA14-9B26-4C7E-98F8-48BA02B6EB10}"/>
                </a:ext>
              </a:extLst>
            </p:cNvPr>
            <p:cNvSpPr txBox="1"/>
            <p:nvPr/>
          </p:nvSpPr>
          <p:spPr>
            <a:xfrm>
              <a:off x="3425025" y="3129223"/>
              <a:ext cx="163782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产品简介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D51BDC0-7D06-473F-9588-3EE83847FAB4}"/>
                </a:ext>
              </a:extLst>
            </p:cNvPr>
            <p:cNvSpPr txBox="1"/>
            <p:nvPr/>
          </p:nvSpPr>
          <p:spPr>
            <a:xfrm>
              <a:off x="3443168" y="3385369"/>
              <a:ext cx="1637826" cy="2971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/>
                <a:t>Introduction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5BCFF25-544D-4276-98DE-FB7C31A34978}"/>
              </a:ext>
            </a:extLst>
          </p:cNvPr>
          <p:cNvGrpSpPr/>
          <p:nvPr/>
        </p:nvGrpSpPr>
        <p:grpSpPr>
          <a:xfrm>
            <a:off x="3991212" y="3799653"/>
            <a:ext cx="1637826" cy="565762"/>
            <a:chOff x="3425026" y="4248409"/>
            <a:chExt cx="1637826" cy="565762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DFE197A-5E48-4E17-B750-7A136F65D339}"/>
                </a:ext>
              </a:extLst>
            </p:cNvPr>
            <p:cNvSpPr txBox="1"/>
            <p:nvPr/>
          </p:nvSpPr>
          <p:spPr>
            <a:xfrm>
              <a:off x="3425026" y="4248409"/>
              <a:ext cx="163782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合作模式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904617D-E676-47CA-8F18-AFAC16699C11}"/>
                </a:ext>
              </a:extLst>
            </p:cNvPr>
            <p:cNvSpPr txBox="1"/>
            <p:nvPr/>
          </p:nvSpPr>
          <p:spPr>
            <a:xfrm>
              <a:off x="3425026" y="4514089"/>
              <a:ext cx="1637826" cy="2971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/>
                <a:t>cooperation mode</a:t>
              </a: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DEA74CA-B8B6-4EC0-ADE0-F58401E2410C}"/>
              </a:ext>
            </a:extLst>
          </p:cNvPr>
          <p:cNvSpPr/>
          <p:nvPr/>
        </p:nvSpPr>
        <p:spPr>
          <a:xfrm flipV="1" rot="16200000">
            <a:off x="-2198861" y="2153378"/>
            <a:ext cx="5143501" cy="836746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3294069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F5AE6D5-0214-427E-9828-BC3D95E6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3746" y="2286"/>
            <a:ext cx="2743200" cy="5138928"/>
          </a:xfrm>
          <a:prstGeom prst="rect">
            <a:avLst/>
          </a:prstGeom>
        </p:spPr>
      </p:pic>
      <p:pic>
        <p:nvPicPr>
          <p:cNvPr descr="OQAAAB+LCAAAAAAABACrVlIpqSxIVbJSCs5NLCpxyUxML0rM9SxJzVXSUfJMUbLKK83J0VFyysxLycxLdy/KLy0oVrKKjq0FALpUkis5AAAA" id="14" name="图片 13">
            <a:extLst>
              <a:ext uri="{FF2B5EF4-FFF2-40B4-BE49-F238E27FC236}">
                <a16:creationId xmlns:a16="http://schemas.microsoft.com/office/drawing/2014/main" id="{824A2C7C-BDBB-4D94-8D77-79607492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6450374" y="760396"/>
            <a:ext cx="1764544" cy="362270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A8D5CE7-6B2F-426D-97AF-066622BE4A7E}"/>
              </a:ext>
            </a:extLst>
          </p:cNvPr>
          <p:cNvSpPr/>
          <p:nvPr/>
        </p:nvSpPr>
        <p:spPr>
          <a:xfrm>
            <a:off x="5973746" y="0"/>
            <a:ext cx="2743200" cy="1689478"/>
          </a:xfrm>
          <a:prstGeom prst="rect">
            <a:avLst/>
          </a:prstGeom>
          <a:solidFill>
            <a:srgbClr val="393A3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BF1643-AAE5-47FD-807D-69477A226931}"/>
              </a:ext>
            </a:extLst>
          </p:cNvPr>
          <p:cNvSpPr/>
          <p:nvPr/>
        </p:nvSpPr>
        <p:spPr>
          <a:xfrm>
            <a:off x="5977374" y="3452988"/>
            <a:ext cx="2743200" cy="1689478"/>
          </a:xfrm>
          <a:prstGeom prst="rect">
            <a:avLst/>
          </a:prstGeom>
          <a:solidFill>
            <a:srgbClr val="393A3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CAFD261-A05E-4F05-BDDB-46AFC32BD1CF}"/>
              </a:ext>
            </a:extLst>
          </p:cNvPr>
          <p:cNvSpPr/>
          <p:nvPr/>
        </p:nvSpPr>
        <p:spPr>
          <a:xfrm>
            <a:off x="701490" y="1676761"/>
            <a:ext cx="439274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2FC9F3B1-C7BE-4D5F-82B6-6D58C5CF7152}"/>
              </a:ext>
            </a:extLst>
          </p:cNvPr>
          <p:cNvSpPr/>
          <p:nvPr/>
        </p:nvSpPr>
        <p:spPr>
          <a:xfrm>
            <a:off x="806588" y="2571750"/>
            <a:ext cx="1454012" cy="425450"/>
          </a:xfrm>
          <a:prstGeom prst="roundRect">
            <a:avLst>
              <a:gd fmla="val 50000" name="adj"/>
            </a:avLst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E5CA1842-E76C-49D0-A8BD-6862C9ED4781}"/>
              </a:ext>
            </a:extLst>
          </p:cNvPr>
          <p:cNvSpPr/>
          <p:nvPr/>
        </p:nvSpPr>
        <p:spPr>
          <a:xfrm>
            <a:off x="3420947" y="2571750"/>
            <a:ext cx="1454012" cy="425450"/>
          </a:xfrm>
          <a:prstGeom prst="roundRect">
            <a:avLst>
              <a:gd fmla="val 50000" name="adj"/>
            </a:avLst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513F653-9B4D-4AD1-A437-CBB46FBAEC77}"/>
              </a:ext>
            </a:extLst>
          </p:cNvPr>
          <p:cNvSpPr/>
          <p:nvPr/>
        </p:nvSpPr>
        <p:spPr>
          <a:xfrm>
            <a:off x="1035754" y="261519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68A7BD-8EFC-4CC0-A903-A4336BE4FA75}"/>
              </a:ext>
            </a:extLst>
          </p:cNvPr>
          <p:cNvSpPr/>
          <p:nvPr/>
        </p:nvSpPr>
        <p:spPr>
          <a:xfrm>
            <a:off x="3650113" y="261519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88E606D-D4B5-481B-990B-C6F9C1470B90}"/>
              </a:ext>
            </a:extLst>
          </p:cNvPr>
          <p:cNvCxnSpPr/>
          <p:nvPr/>
        </p:nvCxnSpPr>
        <p:spPr>
          <a:xfrm flipH="1">
            <a:off x="2857500" y="3203575"/>
            <a:ext cx="0" cy="1203325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CDAA381D-F7BE-4F9F-9B55-0F66432090FF}"/>
              </a:ext>
            </a:extLst>
          </p:cNvPr>
          <p:cNvSpPr/>
          <p:nvPr/>
        </p:nvSpPr>
        <p:spPr>
          <a:xfrm>
            <a:off x="703189" y="3134015"/>
            <a:ext cx="174464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CCB562F-E521-49AA-BCA2-4DB72B65217B}"/>
              </a:ext>
            </a:extLst>
          </p:cNvPr>
          <p:cNvSpPr/>
          <p:nvPr/>
        </p:nvSpPr>
        <p:spPr>
          <a:xfrm>
            <a:off x="3282874" y="3134015"/>
            <a:ext cx="174464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sp>
        <p:nvSpPr>
          <p:cNvPr id="45" name="first-prize_66448">
            <a:extLst>
              <a:ext uri="{FF2B5EF4-FFF2-40B4-BE49-F238E27FC236}">
                <a16:creationId xmlns:a16="http://schemas.microsoft.com/office/drawing/2014/main" id="{A2298FD4-DAED-407A-A521-CCAC19A8A57D}"/>
              </a:ext>
            </a:extLst>
          </p:cNvPr>
          <p:cNvSpPr>
            <a:spLocks noChangeAspect="1"/>
          </p:cNvSpPr>
          <p:nvPr/>
        </p:nvSpPr>
        <p:spPr bwMode="auto">
          <a:xfrm>
            <a:off x="821263" y="1288166"/>
            <a:ext cx="370198" cy="407353"/>
          </a:xfrm>
          <a:custGeom>
            <a:gdLst>
              <a:gd fmla="*/ 94070 w 524764" name="connsiteX0"/>
              <a:gd fmla="*/ 413518 h 577432" name="connsiteY0"/>
              <a:gd fmla="*/ 81159 w 524764" name="connsiteX1"/>
              <a:gd fmla="*/ 427331 h 577432" name="connsiteY1"/>
              <a:gd fmla="*/ 81159 w 524764" name="connsiteX2"/>
              <a:gd fmla="*/ 493633 h 577432" name="connsiteY2"/>
              <a:gd fmla="*/ 94070 w 524764" name="connsiteX3"/>
              <a:gd fmla="*/ 507446 h 577432" name="connsiteY3"/>
              <a:gd fmla="*/ 429772 w 524764" name="connsiteX4"/>
              <a:gd fmla="*/ 507446 h 577432" name="connsiteY4"/>
              <a:gd fmla="*/ 443605 w 524764" name="connsiteX5"/>
              <a:gd fmla="*/ 493633 h 577432" name="connsiteY5"/>
              <a:gd fmla="*/ 443605 w 524764" name="connsiteX6"/>
              <a:gd fmla="*/ 427331 h 577432" name="connsiteY6"/>
              <a:gd fmla="*/ 429772 w 524764" name="connsiteX7"/>
              <a:gd fmla="*/ 413518 h 577432" name="connsiteY7"/>
              <a:gd fmla="*/ 94070 w 524764" name="connsiteX8"/>
              <a:gd fmla="*/ 290121 h 577432" name="connsiteY8"/>
              <a:gd fmla="*/ 131883 w 524764" name="connsiteX9"/>
              <a:gd fmla="*/ 290121 h 577432" name="connsiteY9"/>
              <a:gd fmla="*/ 127271 w 524764" name="connsiteX10"/>
              <a:gd fmla="*/ 319589 h 577432" name="connsiteY10"/>
              <a:gd fmla="*/ 143872 w 524764" name="connsiteX11"/>
              <a:gd fmla="*/ 359186 h 577432" name="connsiteY11"/>
              <a:gd fmla="*/ 186296 w 524764" name="connsiteX12"/>
              <a:gd fmla="*/ 361028 h 577432" name="connsiteY12"/>
              <a:gd fmla="*/ 261921 w 524764" name="connsiteX13"/>
              <a:gd fmla="*/ 318668 h 577432" name="connsiteY13"/>
              <a:gd fmla="*/ 338468 w 524764" name="connsiteX14"/>
              <a:gd fmla="*/ 361028 h 577432" name="connsiteY14"/>
              <a:gd fmla="*/ 357836 w 524764" name="connsiteX15"/>
              <a:gd fmla="*/ 366553 h 577432" name="connsiteY15"/>
              <a:gd fmla="*/ 380892 w 524764" name="connsiteX16"/>
              <a:gd fmla="*/ 359186 h 577432" name="connsiteY16"/>
              <a:gd fmla="*/ 397493 w 524764" name="connsiteX17"/>
              <a:gd fmla="*/ 319589 h 577432" name="connsiteY17"/>
              <a:gd fmla="*/ 392881 w 524764" name="connsiteX18"/>
              <a:gd fmla="*/ 290121 h 577432" name="connsiteY18"/>
              <a:gd fmla="*/ 429772 w 524764" name="connsiteX19"/>
              <a:gd fmla="*/ 290121 h 577432" name="connsiteY19"/>
              <a:gd fmla="*/ 447295 w 524764" name="connsiteX20"/>
              <a:gd fmla="*/ 296567 h 577432" name="connsiteY20"/>
              <a:gd fmla="*/ 514619 w 524764" name="connsiteX21"/>
              <a:gd fmla="*/ 349978 h 577432" name="connsiteY21"/>
              <a:gd fmla="*/ 524764 w 524764" name="connsiteX22"/>
              <a:gd fmla="*/ 371158 h 577432" name="connsiteY22"/>
              <a:gd fmla="*/ 524764 w 524764" name="connsiteX23"/>
              <a:gd fmla="*/ 549806 h 577432" name="connsiteY23"/>
              <a:gd fmla="*/ 497096 w 524764" name="connsiteX24"/>
              <a:gd fmla="*/ 577432 h 577432" name="connsiteY24"/>
              <a:gd fmla="*/ 26745 w 524764" name="connsiteX25"/>
              <a:gd fmla="*/ 577432 h 577432" name="connsiteY25"/>
              <a:gd fmla="*/ 0 w 524764" name="connsiteX26"/>
              <a:gd fmla="*/ 549806 h 577432" name="connsiteY26"/>
              <a:gd fmla="*/ 0 w 524764" name="connsiteX27"/>
              <a:gd fmla="*/ 371158 h 577432" name="connsiteY27"/>
              <a:gd fmla="*/ 10145 w 524764" name="connsiteX28"/>
              <a:gd fmla="*/ 349978 h 577432" name="connsiteY28"/>
              <a:gd fmla="*/ 77469 w 524764" name="connsiteX29"/>
              <a:gd fmla="*/ 296567 h 577432" name="connsiteY29"/>
              <a:gd fmla="*/ 94070 w 524764" name="connsiteX30"/>
              <a:gd fmla="*/ 290121 h 577432" name="connsiteY30"/>
              <a:gd fmla="*/ 270237 w 524764" name="connsiteX31"/>
              <a:gd fmla="*/ 108662 h 577432" name="connsiteY31"/>
              <a:gd fmla="*/ 237044 w 524764" name="connsiteX32"/>
              <a:gd fmla="*/ 136288 h 577432" name="connsiteY32"/>
              <a:gd fmla="*/ 229667 w 524764" name="connsiteX33"/>
              <a:gd fmla="*/ 138130 h 577432" name="connsiteY33"/>
              <a:gd fmla="*/ 214915 w 524764" name="connsiteX34"/>
              <a:gd fmla="*/ 149180 h 577432" name="connsiteY34"/>
              <a:gd fmla="*/ 225979 w 524764" name="connsiteX35"/>
              <a:gd fmla="*/ 160230 h 577432" name="connsiteY35"/>
              <a:gd fmla="*/ 251796 w 524764" name="connsiteX36"/>
              <a:gd fmla="*/ 160230 h 577432" name="connsiteY36"/>
              <a:gd fmla="*/ 251796 w 524764" name="connsiteX37"/>
              <a:gd fmla="*/ 236662 h 577432" name="connsiteY37"/>
              <a:gd fmla="*/ 267471 w 524764" name="connsiteX38"/>
              <a:gd fmla="*/ 255079 h 577432" name="connsiteY38"/>
              <a:gd fmla="*/ 282223 w 524764" name="connsiteX39"/>
              <a:gd fmla="*/ 236662 h 577432" name="connsiteY39"/>
              <a:gd fmla="*/ 282223 w 524764" name="connsiteX40"/>
              <a:gd fmla="*/ 122475 h 577432" name="connsiteY40"/>
              <a:gd fmla="*/ 270237 w 524764" name="connsiteX41"/>
              <a:gd fmla="*/ 108662 h 577432" name="connsiteY41"/>
              <a:gd fmla="*/ 261939 w 524764" name="connsiteX42"/>
              <a:gd fmla="*/ 0 h 577432" name="connsiteY42"/>
              <a:gd fmla="*/ 274847 w 524764" name="connsiteX43"/>
              <a:gd fmla="*/ 7367 h 577432" name="connsiteY43"/>
              <a:gd fmla="*/ 319105 w 524764" name="connsiteX44"/>
              <a:gd fmla="*/ 104058 h 577432" name="connsiteY44"/>
              <a:gd fmla="*/ 418685 w 524764" name="connsiteX45"/>
              <a:gd fmla="*/ 119712 h 577432" name="connsiteY45"/>
              <a:gd fmla="*/ 429749 w 524764" name="connsiteX46"/>
              <a:gd fmla="*/ 128921 h 577432" name="connsiteY46"/>
              <a:gd fmla="*/ 426061 w 524764" name="connsiteX47"/>
              <a:gd fmla="*/ 141813 h 577432" name="connsiteY47"/>
              <a:gd fmla="*/ 354142 w 524764" name="connsiteX48"/>
              <a:gd fmla="*/ 217324 h 577432" name="connsiteY48"/>
              <a:gd fmla="*/ 370739 w 524764" name="connsiteX49"/>
              <a:gd fmla="*/ 324144 h 577432" name="connsiteY49"/>
              <a:gd fmla="*/ 365207 w 524764" name="connsiteX50"/>
              <a:gd fmla="*/ 337036 h 577432" name="connsiteY50"/>
              <a:gd fmla="*/ 357830 w 524764" name="connsiteX51"/>
              <a:gd fmla="*/ 339798 h 577432" name="connsiteY51"/>
              <a:gd fmla="*/ 351376 w 524764" name="connsiteX52"/>
              <a:gd fmla="*/ 337957 h 577432" name="connsiteY52"/>
              <a:gd fmla="*/ 261939 w 524764" name="connsiteX53"/>
              <a:gd fmla="*/ 288230 h 577432" name="connsiteY53"/>
              <a:gd fmla="*/ 173423 w 524764" name="connsiteX54"/>
              <a:gd fmla="*/ 337957 h 577432" name="connsiteY54"/>
              <a:gd fmla="*/ 158671 w 524764" name="connsiteX55"/>
              <a:gd fmla="*/ 337036 h 577432" name="connsiteY55"/>
              <a:gd fmla="*/ 153138 w 524764" name="connsiteX56"/>
              <a:gd fmla="*/ 324144 h 577432" name="connsiteY56"/>
              <a:gd fmla="*/ 170657 w 524764" name="connsiteX57"/>
              <a:gd fmla="*/ 217324 h 577432" name="connsiteY57"/>
              <a:gd fmla="*/ 97816 w 524764" name="connsiteX58"/>
              <a:gd fmla="*/ 141813 h 577432" name="connsiteY58"/>
              <a:gd fmla="*/ 95050 w 524764" name="connsiteX59"/>
              <a:gd fmla="*/ 128921 h 577432" name="connsiteY59"/>
              <a:gd fmla="*/ 105193 w 524764" name="connsiteX60"/>
              <a:gd fmla="*/ 119712 h 577432" name="connsiteY60"/>
              <a:gd fmla="*/ 205694 w 524764" name="connsiteX61"/>
              <a:gd fmla="*/ 104058 h 577432" name="connsiteY61"/>
              <a:gd fmla="*/ 249952 w 524764" name="connsiteX62"/>
              <a:gd fmla="*/ 7367 h 577432" name="connsiteY62"/>
              <a:gd fmla="*/ 261939 w 524764" name="connsiteX63"/>
              <a:gd fmla="*/ 0 h 577432" name="connsiteY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b="b" l="l" r="r" t="t"/>
            <a:pathLst>
              <a:path h="577432" w="524764">
                <a:moveTo>
                  <a:pt x="94070" y="413518"/>
                </a:moveTo>
                <a:cubicBezTo>
                  <a:pt x="86692" y="413518"/>
                  <a:pt x="81159" y="419964"/>
                  <a:pt x="81159" y="427331"/>
                </a:cubicBezTo>
                <a:lnTo>
                  <a:pt x="81159" y="493633"/>
                </a:lnTo>
                <a:cubicBezTo>
                  <a:pt x="81159" y="501921"/>
                  <a:pt x="86692" y="507446"/>
                  <a:pt x="94070" y="507446"/>
                </a:cubicBezTo>
                <a:lnTo>
                  <a:pt x="429772" y="507446"/>
                </a:lnTo>
                <a:cubicBezTo>
                  <a:pt x="438072" y="507446"/>
                  <a:pt x="443605" y="501921"/>
                  <a:pt x="443605" y="493633"/>
                </a:cubicBezTo>
                <a:lnTo>
                  <a:pt x="443605" y="427331"/>
                </a:lnTo>
                <a:cubicBezTo>
                  <a:pt x="443605" y="419964"/>
                  <a:pt x="438072" y="413518"/>
                  <a:pt x="429772" y="413518"/>
                </a:cubicBezTo>
                <a:close/>
                <a:moveTo>
                  <a:pt x="94070" y="290121"/>
                </a:moveTo>
                <a:lnTo>
                  <a:pt x="131883" y="290121"/>
                </a:lnTo>
                <a:lnTo>
                  <a:pt x="127271" y="319589"/>
                </a:lnTo>
                <a:cubicBezTo>
                  <a:pt x="124505" y="335244"/>
                  <a:pt x="130961" y="350899"/>
                  <a:pt x="143872" y="359186"/>
                </a:cubicBezTo>
                <a:cubicBezTo>
                  <a:pt x="155861" y="368395"/>
                  <a:pt x="172462" y="369316"/>
                  <a:pt x="186296" y="361028"/>
                </a:cubicBezTo>
                <a:lnTo>
                  <a:pt x="261921" y="318668"/>
                </a:lnTo>
                <a:lnTo>
                  <a:pt x="338468" y="361028"/>
                </a:lnTo>
                <a:cubicBezTo>
                  <a:pt x="344002" y="364712"/>
                  <a:pt x="351380" y="366553"/>
                  <a:pt x="357836" y="366553"/>
                </a:cubicBezTo>
                <a:cubicBezTo>
                  <a:pt x="366136" y="366553"/>
                  <a:pt x="373514" y="363791"/>
                  <a:pt x="380892" y="359186"/>
                </a:cubicBezTo>
                <a:cubicBezTo>
                  <a:pt x="393804" y="350899"/>
                  <a:pt x="400259" y="335244"/>
                  <a:pt x="397493" y="319589"/>
                </a:cubicBezTo>
                <a:lnTo>
                  <a:pt x="392881" y="290121"/>
                </a:lnTo>
                <a:lnTo>
                  <a:pt x="429772" y="290121"/>
                </a:lnTo>
                <a:cubicBezTo>
                  <a:pt x="436227" y="290121"/>
                  <a:pt x="442683" y="291963"/>
                  <a:pt x="447295" y="296567"/>
                </a:cubicBezTo>
                <a:lnTo>
                  <a:pt x="514619" y="349978"/>
                </a:lnTo>
                <a:cubicBezTo>
                  <a:pt x="520153" y="354582"/>
                  <a:pt x="523842" y="362870"/>
                  <a:pt x="524764" y="371158"/>
                </a:cubicBezTo>
                <a:lnTo>
                  <a:pt x="524764" y="549806"/>
                </a:lnTo>
                <a:cubicBezTo>
                  <a:pt x="524764" y="565461"/>
                  <a:pt x="511852" y="577432"/>
                  <a:pt x="497096" y="577432"/>
                </a:cubicBezTo>
                <a:lnTo>
                  <a:pt x="26745" y="577432"/>
                </a:lnTo>
                <a:cubicBezTo>
                  <a:pt x="11989" y="577432"/>
                  <a:pt x="0" y="565461"/>
                  <a:pt x="0" y="549806"/>
                </a:cubicBezTo>
                <a:lnTo>
                  <a:pt x="0" y="371158"/>
                </a:lnTo>
                <a:cubicBezTo>
                  <a:pt x="0" y="362870"/>
                  <a:pt x="3689" y="354582"/>
                  <a:pt x="10145" y="349978"/>
                </a:cubicBezTo>
                <a:lnTo>
                  <a:pt x="77469" y="296567"/>
                </a:lnTo>
                <a:cubicBezTo>
                  <a:pt x="82081" y="291963"/>
                  <a:pt x="88537" y="290121"/>
                  <a:pt x="94070" y="290121"/>
                </a:cubicBezTo>
                <a:close/>
                <a:moveTo>
                  <a:pt x="270237" y="108662"/>
                </a:moveTo>
                <a:cubicBezTo>
                  <a:pt x="253640" y="108662"/>
                  <a:pt x="260094" y="131684"/>
                  <a:pt x="237044" y="136288"/>
                </a:cubicBezTo>
                <a:lnTo>
                  <a:pt x="229667" y="138130"/>
                </a:lnTo>
                <a:cubicBezTo>
                  <a:pt x="219525" y="139971"/>
                  <a:pt x="214915" y="141813"/>
                  <a:pt x="214915" y="149180"/>
                </a:cubicBezTo>
                <a:cubicBezTo>
                  <a:pt x="214915" y="157468"/>
                  <a:pt x="218603" y="160230"/>
                  <a:pt x="225979" y="160230"/>
                </a:cubicBezTo>
                <a:lnTo>
                  <a:pt x="251796" y="160230"/>
                </a:lnTo>
                <a:lnTo>
                  <a:pt x="251796" y="236662"/>
                </a:lnTo>
                <a:cubicBezTo>
                  <a:pt x="251796" y="247712"/>
                  <a:pt x="255484" y="255079"/>
                  <a:pt x="267471" y="255079"/>
                </a:cubicBezTo>
                <a:cubicBezTo>
                  <a:pt x="278535" y="255079"/>
                  <a:pt x="282223" y="247712"/>
                  <a:pt x="282223" y="236662"/>
                </a:cubicBezTo>
                <a:lnTo>
                  <a:pt x="282223" y="122475"/>
                </a:lnTo>
                <a:cubicBezTo>
                  <a:pt x="282223" y="111425"/>
                  <a:pt x="276691" y="108662"/>
                  <a:pt x="270237" y="108662"/>
                </a:cubicBezTo>
                <a:close/>
                <a:moveTo>
                  <a:pt x="261939" y="0"/>
                </a:moveTo>
                <a:cubicBezTo>
                  <a:pt x="267471" y="0"/>
                  <a:pt x="272081" y="2763"/>
                  <a:pt x="274847" y="7367"/>
                </a:cubicBezTo>
                <a:lnTo>
                  <a:pt x="319105" y="104058"/>
                </a:lnTo>
                <a:lnTo>
                  <a:pt x="418685" y="119712"/>
                </a:lnTo>
                <a:cubicBezTo>
                  <a:pt x="424217" y="120633"/>
                  <a:pt x="427905" y="124317"/>
                  <a:pt x="429749" y="128921"/>
                </a:cubicBezTo>
                <a:cubicBezTo>
                  <a:pt x="430671" y="133525"/>
                  <a:pt x="429749" y="139050"/>
                  <a:pt x="426061" y="141813"/>
                </a:cubicBezTo>
                <a:lnTo>
                  <a:pt x="354142" y="217324"/>
                </a:lnTo>
                <a:lnTo>
                  <a:pt x="370739" y="324144"/>
                </a:lnTo>
                <a:cubicBezTo>
                  <a:pt x="371661" y="329669"/>
                  <a:pt x="369817" y="334273"/>
                  <a:pt x="365207" y="337036"/>
                </a:cubicBezTo>
                <a:cubicBezTo>
                  <a:pt x="363362" y="338878"/>
                  <a:pt x="360596" y="339798"/>
                  <a:pt x="357830" y="339798"/>
                </a:cubicBezTo>
                <a:cubicBezTo>
                  <a:pt x="355064" y="339798"/>
                  <a:pt x="353220" y="338878"/>
                  <a:pt x="351376" y="337957"/>
                </a:cubicBezTo>
                <a:lnTo>
                  <a:pt x="261939" y="288230"/>
                </a:lnTo>
                <a:lnTo>
                  <a:pt x="173423" y="337957"/>
                </a:lnTo>
                <a:cubicBezTo>
                  <a:pt x="168813" y="340719"/>
                  <a:pt x="163281" y="339798"/>
                  <a:pt x="158671" y="337036"/>
                </a:cubicBezTo>
                <a:cubicBezTo>
                  <a:pt x="154982" y="334273"/>
                  <a:pt x="152216" y="329669"/>
                  <a:pt x="153138" y="324144"/>
                </a:cubicBezTo>
                <a:lnTo>
                  <a:pt x="170657" y="217324"/>
                </a:lnTo>
                <a:lnTo>
                  <a:pt x="97816" y="141813"/>
                </a:lnTo>
                <a:cubicBezTo>
                  <a:pt x="94128" y="139050"/>
                  <a:pt x="93206" y="133525"/>
                  <a:pt x="95050" y="128921"/>
                </a:cubicBezTo>
                <a:cubicBezTo>
                  <a:pt x="96894" y="124317"/>
                  <a:pt x="100582" y="120633"/>
                  <a:pt x="105193" y="119712"/>
                </a:cubicBezTo>
                <a:lnTo>
                  <a:pt x="205694" y="104058"/>
                </a:lnTo>
                <a:lnTo>
                  <a:pt x="249952" y="7367"/>
                </a:lnTo>
                <a:cubicBezTo>
                  <a:pt x="251796" y="2763"/>
                  <a:pt x="257328" y="0"/>
                  <a:pt x="261939" y="0"/>
                </a:cubicBezTo>
                <a:close/>
              </a:path>
            </a:pathLst>
          </a:custGeom>
          <a:solidFill>
            <a:srgbClr val="DB4527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33" name="PA-组合 1">
            <a:extLst>
              <a:ext uri="{FF2B5EF4-FFF2-40B4-BE49-F238E27FC236}">
                <a16:creationId xmlns:a16="http://schemas.microsoft.com/office/drawing/2014/main" id="{D8637A6B-7AD8-41C9-B5D8-06415803F19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4" name="PA-等腰三角形 2">
              <a:extLst>
                <a:ext uri="{FF2B5EF4-FFF2-40B4-BE49-F238E27FC236}">
                  <a16:creationId xmlns:a16="http://schemas.microsoft.com/office/drawing/2014/main" id="{E40FFE07-B317-4C9D-9B0A-C5B80263F4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PA-等腰三角形 3">
              <a:extLst>
                <a:ext uri="{FF2B5EF4-FFF2-40B4-BE49-F238E27FC236}">
                  <a16:creationId xmlns:a16="http://schemas.microsoft.com/office/drawing/2014/main" id="{65E95E17-5A64-4BFE-A843-6AD3DC6DE3B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PA-椭圆 4">
              <a:extLst>
                <a:ext uri="{FF2B5EF4-FFF2-40B4-BE49-F238E27FC236}">
                  <a16:creationId xmlns:a16="http://schemas.microsoft.com/office/drawing/2014/main" id="{7F11C461-3FC9-4086-8958-85D485507C8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PA-椭圆 5">
              <a:extLst>
                <a:ext uri="{FF2B5EF4-FFF2-40B4-BE49-F238E27FC236}">
                  <a16:creationId xmlns:a16="http://schemas.microsoft.com/office/drawing/2014/main" id="{5D4603FA-E1A3-44A6-90FD-778452318CC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PA-椭圆 6">
              <a:extLst>
                <a:ext uri="{FF2B5EF4-FFF2-40B4-BE49-F238E27FC236}">
                  <a16:creationId xmlns:a16="http://schemas.microsoft.com/office/drawing/2014/main" id="{8A7ED4CB-91E6-45D5-AC40-A30797744C2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8" name="PA-直接连接符 7">
              <a:extLst>
                <a:ext uri="{FF2B5EF4-FFF2-40B4-BE49-F238E27FC236}">
                  <a16:creationId xmlns:a16="http://schemas.microsoft.com/office/drawing/2014/main" id="{191CF97B-DCE5-4CC7-8650-23EC3164B19D}"/>
                </a:ext>
              </a:extLst>
            </p:cNvPr>
            <p:cNvCxnSpPr>
              <a:stCxn id="35" idx="0"/>
              <a:endCxn id="41" idx="4"/>
            </p:cNvCxnSpPr>
            <p:nvPr>
              <p:custDataLst>
                <p:tags r:id="rId11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A-直接连接符 8">
              <a:extLst>
                <a:ext uri="{FF2B5EF4-FFF2-40B4-BE49-F238E27FC236}">
                  <a16:creationId xmlns:a16="http://schemas.microsoft.com/office/drawing/2014/main" id="{CF4EEBF2-651F-4008-959C-6FFDE78E0A6D}"/>
                </a:ext>
              </a:extLst>
            </p:cNvPr>
            <p:cNvCxnSpPr>
              <a:stCxn id="35" idx="2"/>
              <a:endCxn id="46" idx="7"/>
            </p:cNvCxnSpPr>
            <p:nvPr>
              <p:custDataLst>
                <p:tags r:id="rId12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A-直接连接符 9">
              <a:extLst>
                <a:ext uri="{FF2B5EF4-FFF2-40B4-BE49-F238E27FC236}">
                  <a16:creationId xmlns:a16="http://schemas.microsoft.com/office/drawing/2014/main" id="{4055294D-EAFE-4AA1-8D12-EAD952514B35}"/>
                </a:ext>
              </a:extLst>
            </p:cNvPr>
            <p:cNvCxnSpPr>
              <a:stCxn id="35" idx="4"/>
              <a:endCxn id="47" idx="1"/>
            </p:cNvCxnSpPr>
            <p:nvPr>
              <p:custDataLst>
                <p:tags r:id="rId13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-文本框 10">
            <a:extLst>
              <a:ext uri="{FF2B5EF4-FFF2-40B4-BE49-F238E27FC236}">
                <a16:creationId xmlns:a16="http://schemas.microsoft.com/office/drawing/2014/main" id="{109951FE-35BC-4C9D-B05B-139F9A6297A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4.1</a:t>
            </a:r>
          </a:p>
        </p:txBody>
      </p:sp>
      <p:cxnSp>
        <p:nvCxnSpPr>
          <p:cNvPr id="52" name="PA-直接连接符 12">
            <a:extLst>
              <a:ext uri="{FF2B5EF4-FFF2-40B4-BE49-F238E27FC236}">
                <a16:creationId xmlns:a16="http://schemas.microsoft.com/office/drawing/2014/main" id="{78E85B3F-A3B4-4994-9797-8141EDEC0741}"/>
              </a:ext>
            </a:extLst>
          </p:cNvPr>
          <p:cNvCxnSpPr>
            <a:endCxn id="53" idx="4"/>
          </p:cNvCxnSpPr>
          <p:nvPr>
            <p:custDataLst>
              <p:tags r:id="rId15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PA-等腰三角形 15">
            <a:extLst>
              <a:ext uri="{FF2B5EF4-FFF2-40B4-BE49-F238E27FC236}">
                <a16:creationId xmlns:a16="http://schemas.microsoft.com/office/drawing/2014/main" id="{D93BF5B8-E687-47FD-8899-C3069755152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PA-等腰三角形 17">
            <a:extLst>
              <a:ext uri="{FF2B5EF4-FFF2-40B4-BE49-F238E27FC236}">
                <a16:creationId xmlns:a16="http://schemas.microsoft.com/office/drawing/2014/main" id="{5D1E448A-80A3-41A7-BE81-565468EBC607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PA-等腰三角形 18">
            <a:extLst>
              <a:ext uri="{FF2B5EF4-FFF2-40B4-BE49-F238E27FC236}">
                <a16:creationId xmlns:a16="http://schemas.microsoft.com/office/drawing/2014/main" id="{1BDF9B00-EE95-4F5D-9114-28EE4E310F29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PA-等腰三角形 19">
            <a:extLst>
              <a:ext uri="{FF2B5EF4-FFF2-40B4-BE49-F238E27FC236}">
                <a16:creationId xmlns:a16="http://schemas.microsoft.com/office/drawing/2014/main" id="{599909B3-A529-44D5-98CC-528B9778770B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PA-文本框 21">
            <a:extLst>
              <a:ext uri="{FF2B5EF4-FFF2-40B4-BE49-F238E27FC236}">
                <a16:creationId xmlns:a16="http://schemas.microsoft.com/office/drawing/2014/main" id="{8ECE74F1-3F29-41FA-ACCA-1F39E01D74C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73713081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  <p:bldP grpId="0" spid="40"/>
      <p:bldP grpId="0" spid="43"/>
      <p:bldP grpId="0" spid="44"/>
      <p:bldP grpId="0" spid="51"/>
      <p:bldP grpId="0" spid="53"/>
      <p:bldP grpId="0" spid="54"/>
      <p:bldP grpId="0" spid="55"/>
      <p:bldP grpId="0" spid="56"/>
      <p:bldP grpId="0" spid="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EC41ECF5-3232-4A98-92C9-ED6C0FCA49D9}"/>
              </a:ext>
            </a:extLst>
          </p:cNvPr>
          <p:cNvSpPr/>
          <p:nvPr/>
        </p:nvSpPr>
        <p:spPr>
          <a:xfrm>
            <a:off x="4078288" y="1394414"/>
            <a:ext cx="981075" cy="616006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梯形 18">
            <a:extLst>
              <a:ext uri="{FF2B5EF4-FFF2-40B4-BE49-F238E27FC236}">
                <a16:creationId xmlns:a16="http://schemas.microsoft.com/office/drawing/2014/main" id="{2063DC2E-CA33-470F-ADD3-F96B5FF977FB}"/>
              </a:ext>
            </a:extLst>
          </p:cNvPr>
          <p:cNvSpPr/>
          <p:nvPr/>
        </p:nvSpPr>
        <p:spPr>
          <a:xfrm>
            <a:off x="3570288" y="2225031"/>
            <a:ext cx="2003425" cy="419752"/>
          </a:xfrm>
          <a:prstGeom prst="trapezoid">
            <a:avLst>
              <a:gd fmla="val 80034" name="adj"/>
            </a:avLst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638C412E-D993-4C98-B303-93EAC3369043}"/>
              </a:ext>
            </a:extLst>
          </p:cNvPr>
          <p:cNvSpPr/>
          <p:nvPr/>
        </p:nvSpPr>
        <p:spPr>
          <a:xfrm>
            <a:off x="3128964" y="2777183"/>
            <a:ext cx="2886074" cy="419752"/>
          </a:xfrm>
          <a:prstGeom prst="trapezoid">
            <a:avLst>
              <a:gd fmla="val 80034" name="adj"/>
            </a:avLst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梯形 20">
            <a:extLst>
              <a:ext uri="{FF2B5EF4-FFF2-40B4-BE49-F238E27FC236}">
                <a16:creationId xmlns:a16="http://schemas.microsoft.com/office/drawing/2014/main" id="{32ADA805-EFD4-4165-9860-A62EC1A1B0D8}"/>
              </a:ext>
            </a:extLst>
          </p:cNvPr>
          <p:cNvSpPr/>
          <p:nvPr/>
        </p:nvSpPr>
        <p:spPr>
          <a:xfrm>
            <a:off x="2690813" y="3329335"/>
            <a:ext cx="3762375" cy="419752"/>
          </a:xfrm>
          <a:prstGeom prst="trapezoid">
            <a:avLst>
              <a:gd fmla="val 80034" name="adj"/>
            </a:avLst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FBF960F2-F0B5-4B98-97DC-3A3D9061566C}"/>
              </a:ext>
            </a:extLst>
          </p:cNvPr>
          <p:cNvSpPr/>
          <p:nvPr/>
        </p:nvSpPr>
        <p:spPr>
          <a:xfrm flipV="1">
            <a:off x="4078288" y="2010421"/>
            <a:ext cx="1160463" cy="212782"/>
          </a:xfrm>
          <a:prstGeom prst="parallelogram">
            <a:avLst>
              <a:gd fmla="val 252292" name="adj"/>
            </a:avLst>
          </a:prstGeom>
          <a:solidFill>
            <a:srgbClr val="B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B8805E1B-FFAB-44C6-AF64-008EAA52A133}"/>
              </a:ext>
            </a:extLst>
          </p:cNvPr>
          <p:cNvSpPr/>
          <p:nvPr/>
        </p:nvSpPr>
        <p:spPr>
          <a:xfrm flipV="1">
            <a:off x="3570287" y="2644542"/>
            <a:ext cx="2116139" cy="134228"/>
          </a:xfrm>
          <a:prstGeom prst="parallelogram">
            <a:avLst>
              <a:gd fmla="val 597609" name="adj"/>
            </a:avLst>
          </a:prstGeom>
          <a:solidFill>
            <a:srgbClr val="B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B886727A-1E62-4638-BA1C-18E50AE35224}"/>
              </a:ext>
            </a:extLst>
          </p:cNvPr>
          <p:cNvSpPr/>
          <p:nvPr/>
        </p:nvSpPr>
        <p:spPr>
          <a:xfrm flipV="1">
            <a:off x="3122612" y="3196021"/>
            <a:ext cx="3019426" cy="133314"/>
          </a:xfrm>
          <a:prstGeom prst="parallelogram">
            <a:avLst>
              <a:gd fmla="val 1032647" name="adj"/>
            </a:avLst>
          </a:prstGeom>
          <a:solidFill>
            <a:srgbClr val="B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01CF64A-122A-47C2-A64A-99DC66DBB4BA}"/>
              </a:ext>
            </a:extLst>
          </p:cNvPr>
          <p:cNvSpPr/>
          <p:nvPr/>
        </p:nvSpPr>
        <p:spPr>
          <a:xfrm>
            <a:off x="741289" y="1659935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FA99ED7-188C-4E8F-B53D-F0068B73515D}"/>
              </a:ext>
            </a:extLst>
          </p:cNvPr>
          <p:cNvSpPr/>
          <p:nvPr/>
        </p:nvSpPr>
        <p:spPr>
          <a:xfrm>
            <a:off x="741289" y="2006259"/>
            <a:ext cx="230002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grpSp>
        <p:nvGrpSpPr>
          <p:cNvPr id="35" name="PA-组合 1">
            <a:extLst>
              <a:ext uri="{FF2B5EF4-FFF2-40B4-BE49-F238E27FC236}">
                <a16:creationId xmlns:a16="http://schemas.microsoft.com/office/drawing/2014/main" id="{EA3A11C5-D1DF-4E69-8004-54D855C12DF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6" name="PA-等腰三角形 2">
              <a:extLst>
                <a:ext uri="{FF2B5EF4-FFF2-40B4-BE49-F238E27FC236}">
                  <a16:creationId xmlns:a16="http://schemas.microsoft.com/office/drawing/2014/main" id="{7F742142-7248-4ACF-9FE7-85D19A41A87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PA-等腰三角形 3">
              <a:extLst>
                <a:ext uri="{FF2B5EF4-FFF2-40B4-BE49-F238E27FC236}">
                  <a16:creationId xmlns:a16="http://schemas.microsoft.com/office/drawing/2014/main" id="{5E4832AC-4E9C-42B7-81FD-A9CD3F83822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PA-椭圆 4">
              <a:extLst>
                <a:ext uri="{FF2B5EF4-FFF2-40B4-BE49-F238E27FC236}">
                  <a16:creationId xmlns:a16="http://schemas.microsoft.com/office/drawing/2014/main" id="{5FDC0D33-1D51-4318-92BD-805684A1647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PA-椭圆 5">
              <a:extLst>
                <a:ext uri="{FF2B5EF4-FFF2-40B4-BE49-F238E27FC236}">
                  <a16:creationId xmlns:a16="http://schemas.microsoft.com/office/drawing/2014/main" id="{05385455-E3A2-498A-90B9-DF3B4B5F5C1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PA-椭圆 6">
              <a:extLst>
                <a:ext uri="{FF2B5EF4-FFF2-40B4-BE49-F238E27FC236}">
                  <a16:creationId xmlns:a16="http://schemas.microsoft.com/office/drawing/2014/main" id="{3E97B10D-65F7-4B1B-A3D9-DA0FA0684B2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1" name="PA-直接连接符 7">
              <a:extLst>
                <a:ext uri="{FF2B5EF4-FFF2-40B4-BE49-F238E27FC236}">
                  <a16:creationId xmlns:a16="http://schemas.microsoft.com/office/drawing/2014/main" id="{0A008169-9E81-476C-82A1-ED27285F5463}"/>
                </a:ext>
              </a:extLst>
            </p:cNvPr>
            <p:cNvCxnSpPr>
              <a:stCxn id="37" idx="0"/>
              <a:endCxn id="38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A-直接连接符 8">
              <a:extLst>
                <a:ext uri="{FF2B5EF4-FFF2-40B4-BE49-F238E27FC236}">
                  <a16:creationId xmlns:a16="http://schemas.microsoft.com/office/drawing/2014/main" id="{121F0446-75A1-4C77-A180-9ADB1B5C347B}"/>
                </a:ext>
              </a:extLst>
            </p:cNvPr>
            <p:cNvCxnSpPr>
              <a:stCxn id="37" idx="2"/>
              <a:endCxn id="39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-直接连接符 9">
              <a:extLst>
                <a:ext uri="{FF2B5EF4-FFF2-40B4-BE49-F238E27FC236}">
                  <a16:creationId xmlns:a16="http://schemas.microsoft.com/office/drawing/2014/main" id="{DEF3737C-9C43-4596-9EE3-21386E7D11C5}"/>
                </a:ext>
              </a:extLst>
            </p:cNvPr>
            <p:cNvCxnSpPr>
              <a:stCxn id="37" idx="4"/>
              <a:endCxn id="40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PA-文本框 10">
            <a:extLst>
              <a:ext uri="{FF2B5EF4-FFF2-40B4-BE49-F238E27FC236}">
                <a16:creationId xmlns:a16="http://schemas.microsoft.com/office/drawing/2014/main" id="{8A0AD208-E865-416A-AD49-FB2CCD0C9AA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4.2</a:t>
            </a:r>
          </a:p>
        </p:txBody>
      </p:sp>
      <p:cxnSp>
        <p:nvCxnSpPr>
          <p:cNvPr id="45" name="PA-直接连接符 12">
            <a:extLst>
              <a:ext uri="{FF2B5EF4-FFF2-40B4-BE49-F238E27FC236}">
                <a16:creationId xmlns:a16="http://schemas.microsoft.com/office/drawing/2014/main" id="{9B04673C-8BCB-4780-81E2-169319E3CEAA}"/>
              </a:ext>
            </a:extLst>
          </p:cNvPr>
          <p:cNvCxnSpPr>
            <a:endCxn id="46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PA-等腰三角形 15">
            <a:extLst>
              <a:ext uri="{FF2B5EF4-FFF2-40B4-BE49-F238E27FC236}">
                <a16:creationId xmlns:a16="http://schemas.microsoft.com/office/drawing/2014/main" id="{873E6234-3CB3-4186-A075-305E87CBFA0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PA-等腰三角形 17">
            <a:extLst>
              <a:ext uri="{FF2B5EF4-FFF2-40B4-BE49-F238E27FC236}">
                <a16:creationId xmlns:a16="http://schemas.microsoft.com/office/drawing/2014/main" id="{05AF18CD-0F32-45AB-891D-8C5A6465072F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PA-等腰三角形 18">
            <a:extLst>
              <a:ext uri="{FF2B5EF4-FFF2-40B4-BE49-F238E27FC236}">
                <a16:creationId xmlns:a16="http://schemas.microsoft.com/office/drawing/2014/main" id="{22EE3642-5037-40A7-9E69-B70FBC8B1279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PA-等腰三角形 19">
            <a:extLst>
              <a:ext uri="{FF2B5EF4-FFF2-40B4-BE49-F238E27FC236}">
                <a16:creationId xmlns:a16="http://schemas.microsoft.com/office/drawing/2014/main" id="{FB6A5648-4D67-4DF3-B7AB-713BA537B35A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PA-文本框 21">
            <a:extLst>
              <a:ext uri="{FF2B5EF4-FFF2-40B4-BE49-F238E27FC236}">
                <a16:creationId xmlns:a16="http://schemas.microsoft.com/office/drawing/2014/main" id="{0B7E0A40-6745-4379-ABFB-BC5D6D64E93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ACC25A2-E5C0-4222-81C5-D94B88103E4C}"/>
              </a:ext>
            </a:extLst>
          </p:cNvPr>
          <p:cNvCxnSpPr/>
          <p:nvPr/>
        </p:nvCxnSpPr>
        <p:spPr>
          <a:xfrm>
            <a:off x="842289" y="2004622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7AFFC88-EE70-4A3B-8530-7110BD0101AE}"/>
              </a:ext>
            </a:extLst>
          </p:cNvPr>
          <p:cNvCxnSpPr/>
          <p:nvPr/>
        </p:nvCxnSpPr>
        <p:spPr>
          <a:xfrm>
            <a:off x="842289" y="2004622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83CECFCC-4338-4474-ADE5-2A6602CCEA10}"/>
              </a:ext>
            </a:extLst>
          </p:cNvPr>
          <p:cNvSpPr/>
          <p:nvPr/>
        </p:nvSpPr>
        <p:spPr>
          <a:xfrm>
            <a:off x="741289" y="2633828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A1E64ABF-4D3E-49B3-8212-279664946014}"/>
              </a:ext>
            </a:extLst>
          </p:cNvPr>
          <p:cNvSpPr/>
          <p:nvPr/>
        </p:nvSpPr>
        <p:spPr>
          <a:xfrm>
            <a:off x="741289" y="2980152"/>
            <a:ext cx="230002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E59BD3C-9009-412D-9389-0C7F471C4FEC}"/>
              </a:ext>
            </a:extLst>
          </p:cNvPr>
          <p:cNvCxnSpPr/>
          <p:nvPr/>
        </p:nvCxnSpPr>
        <p:spPr>
          <a:xfrm>
            <a:off x="842289" y="2978515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E044072B-E256-48AB-8FF7-256E34ABD196}"/>
              </a:ext>
            </a:extLst>
          </p:cNvPr>
          <p:cNvCxnSpPr/>
          <p:nvPr/>
        </p:nvCxnSpPr>
        <p:spPr>
          <a:xfrm>
            <a:off x="842289" y="2978515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9782C338-5AB7-46B3-A8E6-C775B79EEEAF}"/>
              </a:ext>
            </a:extLst>
          </p:cNvPr>
          <p:cNvSpPr/>
          <p:nvPr/>
        </p:nvSpPr>
        <p:spPr>
          <a:xfrm>
            <a:off x="6715231" y="2206169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F4555FA-B2F5-491B-9958-C9FE397B2AB9}"/>
              </a:ext>
            </a:extLst>
          </p:cNvPr>
          <p:cNvSpPr/>
          <p:nvPr/>
        </p:nvSpPr>
        <p:spPr>
          <a:xfrm>
            <a:off x="6715230" y="2552493"/>
            <a:ext cx="230002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5E04333-4110-4F4A-B6F4-E9ED41A71C1B}"/>
              </a:ext>
            </a:extLst>
          </p:cNvPr>
          <p:cNvCxnSpPr/>
          <p:nvPr/>
        </p:nvCxnSpPr>
        <p:spPr>
          <a:xfrm>
            <a:off x="6816232" y="2550856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095DEC8-654B-4C16-A45B-9EEF19E5282A}"/>
              </a:ext>
            </a:extLst>
          </p:cNvPr>
          <p:cNvCxnSpPr/>
          <p:nvPr/>
        </p:nvCxnSpPr>
        <p:spPr>
          <a:xfrm>
            <a:off x="6816232" y="2550856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E6793BAF-91E1-49F7-8391-27D0107CAC91}"/>
              </a:ext>
            </a:extLst>
          </p:cNvPr>
          <p:cNvSpPr/>
          <p:nvPr/>
        </p:nvSpPr>
        <p:spPr>
          <a:xfrm>
            <a:off x="6715231" y="3266737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71C571B-F351-48D8-A503-641E8DD8F98C}"/>
              </a:ext>
            </a:extLst>
          </p:cNvPr>
          <p:cNvSpPr/>
          <p:nvPr/>
        </p:nvSpPr>
        <p:spPr>
          <a:xfrm>
            <a:off x="6715230" y="3613060"/>
            <a:ext cx="230002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000BD25-2C13-48F6-8FB9-5A9B94684DD6}"/>
              </a:ext>
            </a:extLst>
          </p:cNvPr>
          <p:cNvCxnSpPr/>
          <p:nvPr/>
        </p:nvCxnSpPr>
        <p:spPr>
          <a:xfrm>
            <a:off x="6816232" y="3611424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497934F-9659-49A8-8E0F-8D5284D1DD90}"/>
              </a:ext>
            </a:extLst>
          </p:cNvPr>
          <p:cNvCxnSpPr/>
          <p:nvPr/>
        </p:nvCxnSpPr>
        <p:spPr>
          <a:xfrm>
            <a:off x="6816232" y="3611424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9642803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7" nodeType="after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3"/>
      <p:bldP grpId="0" spid="24"/>
      <p:bldP grpId="0" spid="25"/>
      <p:bldP grpId="0" spid="27"/>
      <p:bldP grpId="0" spid="28"/>
      <p:bldP grpId="0" spid="44"/>
      <p:bldP grpId="0" spid="46"/>
      <p:bldP grpId="0" spid="47"/>
      <p:bldP grpId="0" spid="48"/>
      <p:bldP grpId="0" spid="49"/>
      <p:bldP grpId="0" spid="50"/>
      <p:bldP grpId="0" spid="53"/>
      <p:bldP grpId="0" spid="54"/>
      <p:bldP grpId="0" spid="57"/>
      <p:bldP grpId="0" spid="58"/>
      <p:bldP grpId="0" spid="61"/>
      <p:bldP grpId="0" spid="6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78E2702E-D1B8-45F2-B455-6BC0E6027145}"/>
              </a:ext>
            </a:extLst>
          </p:cNvPr>
          <p:cNvSpPr/>
          <p:nvPr/>
        </p:nvSpPr>
        <p:spPr>
          <a:xfrm>
            <a:off x="0" y="3659861"/>
            <a:ext cx="9143999" cy="207870"/>
          </a:xfrm>
          <a:prstGeom prst="rect">
            <a:avLst/>
          </a:prstGeom>
          <a:gradFill>
            <a:gsLst>
              <a:gs pos="45000">
                <a:schemeClr val="bg1">
                  <a:lumMod val="65000"/>
                  <a:alpha val="0"/>
                </a:schemeClr>
              </a:gs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65000"/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descr="YwcAAB+LCAAAAAAABADVVE1v00AQ/S8L3KzKcYkCvjVUgQgVqqYqB5TDYk/sEevdaD2uQiP/d2b9FVsxbXKj8u3NG8+8mdm3F2/pzxZEKFaZtHSNMrEyWxJkwhPLWIS6UMoTc9Qx6uSzNcU2F+HPfZfWj/xASj8ZZazL1Ugo1YNUBdOO+C3tKP59s8EI7iACTS3pLvklwmA6u5x9mHEvtshTZr5ZLK7n76fBjBn3VfKkLF3hGHYi9FtQtH9pKjttoxJcoK+ggW8lDwQI7IiKQcqB6DkVOdBVdFAR+hd+i88tJilpyPMGrjv1y67oKpVb+Ma/c53WQ6ogsT6SxWW5yAAsvf9G3OWL4uYy+l0hk1cnbnq6uODVievOMnj2LO9hRydqW4+o63yjNoIXfaOl3aDGrMgaWtXtjdz1oIlfgxjHCvq0peZZPHYVJg6rHxhZLrAwNpPEBfd++e5gUMHHC3/MXNp+TjWXW5MTGn3eHpuk/iYfwBJGUl0pTHTGo3ZZhsg43/5iLD4ZTcMw6wOKUo5/Bdg2A1zhExfcSJWD1/MZt+NWXW087MKgJOHjgDDAxL8OZcjyxv3sMJnB7dQDfuZdVAd41jhdRn+WY4s/5+abDsbaXvP3F17tdhxjBwAA" id="27" name="02093058-df52-44c4-ae96-134090eac08c">
            <a:extLst>
              <a:ext uri="{FF2B5EF4-FFF2-40B4-BE49-F238E27FC236}">
                <a16:creationId xmlns:a16="http://schemas.microsoft.com/office/drawing/2014/main" id="{EFF2213B-124C-43D6-B1A0-30BFF293C65B}"/>
              </a:ext>
            </a:extLst>
          </p:cNvPr>
          <p:cNvGrpSpPr>
            <a:grpSpLocks noChangeAspect="1"/>
          </p:cNvGrpSpPr>
          <p:nvPr/>
        </p:nvGrpSpPr>
        <p:grpSpPr>
          <a:xfrm>
            <a:off x="3676787" y="1955798"/>
            <a:ext cx="1371277" cy="2266871"/>
            <a:chOff x="1641522" y="1536701"/>
            <a:chExt cx="2028178" cy="3352799"/>
          </a:xfrm>
        </p:grpSpPr>
        <p:sp>
          <p:nvSpPr>
            <p:cNvPr id="28" name="RelativeShape">
              <a:extLst>
                <a:ext uri="{FF2B5EF4-FFF2-40B4-BE49-F238E27FC236}">
                  <a16:creationId xmlns:a16="http://schemas.microsoft.com/office/drawing/2014/main" id="{DD0174E1-A096-413B-86C6-5104E853ED09}"/>
                </a:ext>
              </a:extLst>
            </p:cNvPr>
            <p:cNvSpPr/>
            <p:nvPr/>
          </p:nvSpPr>
          <p:spPr>
            <a:xfrm>
              <a:off x="1772153" y="1536701"/>
              <a:ext cx="1757250" cy="2545285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ValueShape">
              <a:extLst>
                <a:ext uri="{FF2B5EF4-FFF2-40B4-BE49-F238E27FC236}">
                  <a16:creationId xmlns:a16="http://schemas.microsoft.com/office/drawing/2014/main" id="{BA97CA91-380F-4FC5-839F-06D552878167}"/>
                </a:ext>
              </a:extLst>
            </p:cNvPr>
            <p:cNvSpPr/>
            <p:nvPr/>
          </p:nvSpPr>
          <p:spPr>
            <a:xfrm>
              <a:off x="1772153" y="3343853"/>
              <a:ext cx="1757250" cy="738133"/>
            </a:xfrm>
            <a:prstGeom prst="triangle">
              <a:avLst/>
            </a:prstGeom>
            <a:solidFill>
              <a:srgbClr val="DB4527">
                <a:alpha val="90000"/>
              </a:srgbClr>
            </a:solidFill>
            <a:ln>
              <a:noFill/>
            </a:ln>
            <a:effectLst>
              <a:outerShdw dir="16200000" dist="12700" rotWithShape="0" sx="99000" sy="9900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ValueText">
              <a:extLst>
                <a:ext uri="{FF2B5EF4-FFF2-40B4-BE49-F238E27FC236}">
                  <a16:creationId xmlns:a16="http://schemas.microsoft.com/office/drawing/2014/main" id="{F60AFC0A-23FE-4A30-9520-61FBF6D39286}"/>
                </a:ext>
              </a:extLst>
            </p:cNvPr>
            <p:cNvSpPr txBox="1"/>
            <p:nvPr/>
          </p:nvSpPr>
          <p:spPr>
            <a:xfrm>
              <a:off x="2445807" y="4199591"/>
              <a:ext cx="409941" cy="307456"/>
            </a:xfrm>
            <a:prstGeom prst="rect">
              <a:avLst/>
            </a:prstGeom>
            <a:noFill/>
          </p:spPr>
          <p:txBody>
            <a:bodyPr anchor="ctr" anchorCtr="1" wrap="none">
              <a:prstTxWarp prst="textPlain">
                <a:avLst/>
              </a:prstTxWarp>
              <a:normAutofit fontScale="22500" lnSpcReduction="20000"/>
            </a:bodyPr>
            <a:lstStyle/>
            <a:p>
              <a:pPr algn="ctr"/>
              <a:r>
                <a:rPr altLang="zh-CN" lang="en-US" sz="6000">
                  <a:solidFill>
                    <a:srgbClr val="DB4527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29%</a:t>
              </a: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37C0197-B770-4D24-A62E-7338CDC755ED}"/>
                </a:ext>
              </a:extLst>
            </p:cNvPr>
            <p:cNvGrpSpPr/>
            <p:nvPr/>
          </p:nvGrpSpPr>
          <p:grpSpPr>
            <a:xfrm>
              <a:off x="1641522" y="4068154"/>
              <a:ext cx="2028178" cy="821346"/>
              <a:chOff x="2039093" y="3531612"/>
              <a:chExt cx="6625335" cy="821346"/>
            </a:xfrm>
          </p:grpSpPr>
          <p:sp>
            <p:nvSpPr>
              <p:cNvPr id="32" name="CustomText1">
                <a:extLst>
                  <a:ext uri="{FF2B5EF4-FFF2-40B4-BE49-F238E27FC236}">
                    <a16:creationId xmlns:a16="http://schemas.microsoft.com/office/drawing/2014/main" id="{602A7828-BBE4-44FD-996A-8E0AFC49E6EF}"/>
                  </a:ext>
                </a:extLst>
              </p:cNvPr>
              <p:cNvSpPr/>
              <p:nvPr/>
            </p:nvSpPr>
            <p:spPr>
              <a:xfrm>
                <a:off x="2465818" y="4149877"/>
                <a:ext cx="5740310" cy="203081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 fontScale="85000" lnSpcReduction="20000"/>
              </a:bodyPr>
              <a:lstStyle/>
              <a:p>
                <a:pPr algn="ctr"/>
                <a:r>
                  <a:rPr altLang="en-US" lang="zh-CN">
                    <a:latin charset="-122" panose="020b0300000000000000" pitchFamily="34" typeface="Noto Sans S Chinese Light"/>
                    <a:ea charset="-122" panose="020b0300000000000000" pitchFamily="34" typeface="Noto Sans S Chinese Light"/>
                  </a:rPr>
                  <a:t>添加标题</a:t>
                </a:r>
              </a:p>
            </p:txBody>
          </p:sp>
          <p:cxnSp>
            <p:nvCxnSpPr>
              <p:cNvPr id="33" name="LineShape">
                <a:extLst>
                  <a:ext uri="{FF2B5EF4-FFF2-40B4-BE49-F238E27FC236}">
                    <a16:creationId xmlns:a16="http://schemas.microsoft.com/office/drawing/2014/main" id="{E495E368-08AC-4A73-B8E0-B18FCB7AE351}"/>
                  </a:ext>
                </a:extLst>
              </p:cNvPr>
              <p:cNvCxnSpPr/>
              <p:nvPr/>
            </p:nvCxnSpPr>
            <p:spPr>
              <a:xfrm flipH="1">
                <a:off x="2039093" y="3531612"/>
                <a:ext cx="6625335" cy="0"/>
              </a:xfrm>
              <a:prstGeom prst="straightConnector1">
                <a:avLst/>
              </a:prstGeom>
              <a:noFill/>
              <a:ln cap="flat" cmpd="sng" w="3175">
                <a:solidFill>
                  <a:schemeClr val="bg1">
                    <a:lumMod val="75000"/>
                  </a:schemeClr>
                </a:solidFill>
                <a:prstDash val="solid"/>
                <a:miter/>
                <a:headEnd len="med" type="none" w="med"/>
                <a:tailEnd len="med" type="none" w="med"/>
              </a:ln>
            </p:spPr>
          </p:cxnSp>
        </p:grpSp>
      </p:grpSp>
      <p:grpSp>
        <p:nvGrpSpPr>
          <p:cNvPr descr="jQcAAB+LCAAAAAAABADVVE1v4jAQ/S/e7S2qAgVV4kZb0aKKbbWg9rDi4E0GMq1jI2dSsUX89x3ni0SkLdyKuKDnN555z5O3ET/p3wrEQExjaekG5dLKeEwQC0+MQzHQqVKeuEIdol7eWpOuEjH4s6nK6ifPSNG1Uca6Wo2EUj1JlTJtj1/S9s4fFgsMYBZBDCVnhpqGOpxGMmSGf+7zPBaXEWlIkgJ4+PsCAdXKBn3HSpOI7/wxGvV6l93rnrssa+Nvt27EENb8vwRF2bCY0bnQKtYd1LUW8KNk64DAtuhtlOyIntObAA2DADQVk+eCMnxPZzl+1ZRdWcEvvs5NmtuZQWK+J4vbcpMGuPW+jbiLL8VdyeA1QzonJ65/uLjuyYmr1rL76VrOYE0Hapu3qKsSJo+MLxOmpE1QY5zGBS2bdiLXNajj5yCGoYI6bazZi7eqQ8dh+QdGlhuMjI0lccONvz3bRdll/9xvC5dynkPD5dEkhEYf945FUf0ln8ASBlINFS51zFa7KkNkXMLfGYvvRlPzmPUBBRGf3wOsCgOn+M4NF1Il4NVyxr1xqS4PHk/8BiUJ3xqEBiY+WpQmy2vPs50zjd3JDf7ku8gW8Cg7XUXdy7aHP2bniwnaxp7z7z/n/HV7jQcAAA==" id="34" name="02093058-df52-44c4-ae96-134090eac08c">
            <a:extLst>
              <a:ext uri="{FF2B5EF4-FFF2-40B4-BE49-F238E27FC236}">
                <a16:creationId xmlns:a16="http://schemas.microsoft.com/office/drawing/2014/main" id="{04B8173C-6BC6-4811-828D-A84BDCCBFDC5}"/>
              </a:ext>
            </a:extLst>
          </p:cNvPr>
          <p:cNvGrpSpPr>
            <a:grpSpLocks noChangeAspect="1"/>
          </p:cNvGrpSpPr>
          <p:nvPr/>
        </p:nvGrpSpPr>
        <p:grpSpPr>
          <a:xfrm>
            <a:off x="4902168" y="1955798"/>
            <a:ext cx="1371277" cy="2266871"/>
            <a:chOff x="1641522" y="1536701"/>
            <a:chExt cx="2028178" cy="3352799"/>
          </a:xfrm>
        </p:grpSpPr>
        <p:sp>
          <p:nvSpPr>
            <p:cNvPr id="35" name="RelativeShape">
              <a:extLst>
                <a:ext uri="{FF2B5EF4-FFF2-40B4-BE49-F238E27FC236}">
                  <a16:creationId xmlns:a16="http://schemas.microsoft.com/office/drawing/2014/main" id="{BAD45A5D-B180-4FA3-BE4D-75FC5114A111}"/>
                </a:ext>
              </a:extLst>
            </p:cNvPr>
            <p:cNvSpPr/>
            <p:nvPr/>
          </p:nvSpPr>
          <p:spPr>
            <a:xfrm>
              <a:off x="1772153" y="1536701"/>
              <a:ext cx="1757250" cy="2545285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ValueShape">
              <a:extLst>
                <a:ext uri="{FF2B5EF4-FFF2-40B4-BE49-F238E27FC236}">
                  <a16:creationId xmlns:a16="http://schemas.microsoft.com/office/drawing/2014/main" id="{1457A155-F177-4F55-98CE-A1A41E80E354}"/>
                </a:ext>
              </a:extLst>
            </p:cNvPr>
            <p:cNvSpPr/>
            <p:nvPr/>
          </p:nvSpPr>
          <p:spPr>
            <a:xfrm>
              <a:off x="1772153" y="2173022"/>
              <a:ext cx="1757250" cy="1908963"/>
            </a:xfrm>
            <a:prstGeom prst="triangle">
              <a:avLst/>
            </a:prstGeom>
            <a:solidFill>
              <a:srgbClr val="DB4527">
                <a:alpha val="90000"/>
              </a:srgbClr>
            </a:solidFill>
            <a:ln>
              <a:noFill/>
            </a:ln>
            <a:effectLst>
              <a:outerShdw dir="16200000" dist="12700" rotWithShape="0" sx="99000" sy="9900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ValueText">
              <a:extLst>
                <a:ext uri="{FF2B5EF4-FFF2-40B4-BE49-F238E27FC236}">
                  <a16:creationId xmlns:a16="http://schemas.microsoft.com/office/drawing/2014/main" id="{662AB33D-181D-4CD8-A470-5C4E09F3518E}"/>
                </a:ext>
              </a:extLst>
            </p:cNvPr>
            <p:cNvSpPr txBox="1"/>
            <p:nvPr/>
          </p:nvSpPr>
          <p:spPr>
            <a:xfrm>
              <a:off x="2445807" y="4199591"/>
              <a:ext cx="409941" cy="307456"/>
            </a:xfrm>
            <a:prstGeom prst="rect">
              <a:avLst/>
            </a:prstGeom>
            <a:noFill/>
          </p:spPr>
          <p:txBody>
            <a:bodyPr anchor="ctr" anchorCtr="1" wrap="none">
              <a:prstTxWarp prst="textPlain">
                <a:avLst/>
              </a:prstTxWarp>
              <a:normAutofit fontScale="22500" lnSpcReduction="20000"/>
            </a:bodyPr>
            <a:lstStyle/>
            <a:p>
              <a:pPr algn="ctr"/>
              <a:r>
                <a:rPr altLang="zh-CN" lang="en-US" sz="6000">
                  <a:solidFill>
                    <a:srgbClr val="DB4527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75%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BB21060-E1D6-4AF8-AA74-C23D775ABBC6}"/>
                </a:ext>
              </a:extLst>
            </p:cNvPr>
            <p:cNvGrpSpPr/>
            <p:nvPr/>
          </p:nvGrpSpPr>
          <p:grpSpPr>
            <a:xfrm>
              <a:off x="1641522" y="4068154"/>
              <a:ext cx="2028178" cy="821346"/>
              <a:chOff x="2039093" y="3531612"/>
              <a:chExt cx="6625335" cy="821346"/>
            </a:xfrm>
          </p:grpSpPr>
          <p:sp>
            <p:nvSpPr>
              <p:cNvPr id="39" name="CustomText1">
                <a:extLst>
                  <a:ext uri="{FF2B5EF4-FFF2-40B4-BE49-F238E27FC236}">
                    <a16:creationId xmlns:a16="http://schemas.microsoft.com/office/drawing/2014/main" id="{9F3CABAB-DB8A-4BB4-97FC-47E21C632B46}"/>
                  </a:ext>
                </a:extLst>
              </p:cNvPr>
              <p:cNvSpPr/>
              <p:nvPr/>
            </p:nvSpPr>
            <p:spPr>
              <a:xfrm>
                <a:off x="2465818" y="4149877"/>
                <a:ext cx="5740310" cy="203081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 fontScale="85000" lnSpcReduction="20000"/>
              </a:bodyPr>
              <a:lstStyle/>
              <a:p>
                <a:pPr algn="ctr"/>
                <a:r>
                  <a:rPr altLang="en-US" lang="zh-CN">
                    <a:latin charset="-122" panose="020b0300000000000000" pitchFamily="34" typeface="Noto Sans S Chinese Light"/>
                    <a:ea charset="-122" panose="020b0300000000000000" pitchFamily="34" typeface="Noto Sans S Chinese Light"/>
                  </a:rPr>
                  <a:t>添加标题</a:t>
                </a:r>
              </a:p>
            </p:txBody>
          </p:sp>
          <p:cxnSp>
            <p:nvCxnSpPr>
              <p:cNvPr id="40" name="LineShape">
                <a:extLst>
                  <a:ext uri="{FF2B5EF4-FFF2-40B4-BE49-F238E27FC236}">
                    <a16:creationId xmlns:a16="http://schemas.microsoft.com/office/drawing/2014/main" id="{0257D179-A39C-475C-A274-530C2B67BDCE}"/>
                  </a:ext>
                </a:extLst>
              </p:cNvPr>
              <p:cNvCxnSpPr/>
              <p:nvPr/>
            </p:nvCxnSpPr>
            <p:spPr>
              <a:xfrm flipH="1">
                <a:off x="2039093" y="3531612"/>
                <a:ext cx="6625335" cy="0"/>
              </a:xfrm>
              <a:prstGeom prst="straightConnector1">
                <a:avLst/>
              </a:prstGeom>
              <a:noFill/>
              <a:ln cap="flat" cmpd="sng" w="3175">
                <a:solidFill>
                  <a:schemeClr val="bg1">
                    <a:lumMod val="75000"/>
                  </a:schemeClr>
                </a:solidFill>
                <a:prstDash val="solid"/>
                <a:miter/>
                <a:headEnd len="med" type="none" w="med"/>
                <a:tailEnd len="med" type="none" w="med"/>
              </a:ln>
            </p:spPr>
          </p:cxnSp>
        </p:grpSp>
      </p:grpSp>
      <p:grpSp>
        <p:nvGrpSpPr>
          <p:cNvPr descr="jQcAAB+LCAAAAAAABADVVE1v2kAQ/S/b5GYhQ4kacSOpaFCVggJKDhWHrT3gSde7aD1GNIj/nll/YQs3gVsiLujtm515b8dvJy7o3xrEQMxiaek7ypWV8ZggFp4Yh2KgU6U8cYM6RL36YU26TsTg964qq588IUW3RhnrajUSSvUoVcq0I35JOzqfLJcYwDyCGErOHDUNdTiLZMgMv+PzPBZXEWlIkgKY/HmGgGplgyvHSpOI7/wyGvX733q3fXdZ1sbf792IIWz5fwmKsmExo3OhVaw7qGst4Klk64DAtuhtlByIntObAA2DADQVk+eCMvxIZzl+1ZRdWcMvvs5NmtuZQWJxJIvbcpMGuPc+jLiv74q7kcHfDOl+OnFXp4vrfTpx1Vr23lzLOWzpRG2LFnVVwuSR8W7ClLR71BincUHLpr2X2xrU9XMQw1BBnTbW7MWm6tB1WP6BkeUGI2NjSdxw5+8vD1HWv+74beFSznNquExNQmj0ee9YFNVf8hEsYSDVUOFKx2y1qzJExiX8nbH4YjQ1j1kfUBDx+U+AdWHgDF+44VKqBLxazrg3LtXlweOJB1CScNMgNDDxv0Vpsrz2PDs409id3OA3votsAc+y01XUvWx7+HN2vpigbewF/14BlorLOo0HAAA=" id="41" name="02093058-df52-44c4-ae96-134090eac08c">
            <a:extLst>
              <a:ext uri="{FF2B5EF4-FFF2-40B4-BE49-F238E27FC236}">
                <a16:creationId xmlns:a16="http://schemas.microsoft.com/office/drawing/2014/main" id="{88604D0D-BBD5-4305-A9C2-16198C590572}"/>
              </a:ext>
            </a:extLst>
          </p:cNvPr>
          <p:cNvGrpSpPr>
            <a:grpSpLocks noChangeAspect="1"/>
          </p:cNvGrpSpPr>
          <p:nvPr/>
        </p:nvGrpSpPr>
        <p:grpSpPr>
          <a:xfrm>
            <a:off x="6079034" y="1955798"/>
            <a:ext cx="1371277" cy="2266871"/>
            <a:chOff x="1641522" y="1536701"/>
            <a:chExt cx="2028178" cy="3352799"/>
          </a:xfrm>
        </p:grpSpPr>
        <p:sp>
          <p:nvSpPr>
            <p:cNvPr id="42" name="RelativeShape">
              <a:extLst>
                <a:ext uri="{FF2B5EF4-FFF2-40B4-BE49-F238E27FC236}">
                  <a16:creationId xmlns:a16="http://schemas.microsoft.com/office/drawing/2014/main" id="{FE132172-CE8E-42C2-AC95-D01808E6218A}"/>
                </a:ext>
              </a:extLst>
            </p:cNvPr>
            <p:cNvSpPr/>
            <p:nvPr/>
          </p:nvSpPr>
          <p:spPr>
            <a:xfrm>
              <a:off x="1772153" y="1536701"/>
              <a:ext cx="1757250" cy="2545285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ValueShape">
              <a:extLst>
                <a:ext uri="{FF2B5EF4-FFF2-40B4-BE49-F238E27FC236}">
                  <a16:creationId xmlns:a16="http://schemas.microsoft.com/office/drawing/2014/main" id="{84559452-F6E2-47B6-8E99-2AA438B2B064}"/>
                </a:ext>
              </a:extLst>
            </p:cNvPr>
            <p:cNvSpPr/>
            <p:nvPr/>
          </p:nvSpPr>
          <p:spPr>
            <a:xfrm>
              <a:off x="1772153" y="2860249"/>
              <a:ext cx="1757250" cy="1221737"/>
            </a:xfrm>
            <a:prstGeom prst="triangle">
              <a:avLst/>
            </a:prstGeom>
            <a:solidFill>
              <a:srgbClr val="DB4527">
                <a:alpha val="90000"/>
              </a:srgbClr>
            </a:solidFill>
            <a:ln>
              <a:noFill/>
            </a:ln>
            <a:effectLst>
              <a:outerShdw dir="16200000" dist="12700" rotWithShape="0" sx="99000" sy="9900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ValueText">
              <a:extLst>
                <a:ext uri="{FF2B5EF4-FFF2-40B4-BE49-F238E27FC236}">
                  <a16:creationId xmlns:a16="http://schemas.microsoft.com/office/drawing/2014/main" id="{DC679169-EC8C-478E-9486-031CC2489778}"/>
                </a:ext>
              </a:extLst>
            </p:cNvPr>
            <p:cNvSpPr txBox="1"/>
            <p:nvPr/>
          </p:nvSpPr>
          <p:spPr>
            <a:xfrm>
              <a:off x="2445807" y="4199591"/>
              <a:ext cx="409941" cy="307456"/>
            </a:xfrm>
            <a:prstGeom prst="rect">
              <a:avLst/>
            </a:prstGeom>
            <a:noFill/>
          </p:spPr>
          <p:txBody>
            <a:bodyPr anchor="ctr" anchorCtr="1" wrap="none">
              <a:prstTxWarp prst="textPlain">
                <a:avLst/>
              </a:prstTxWarp>
              <a:normAutofit fontScale="22500" lnSpcReduction="20000"/>
            </a:bodyPr>
            <a:lstStyle/>
            <a:p>
              <a:pPr algn="ctr"/>
              <a:r>
                <a:rPr altLang="zh-CN" lang="en-US" sz="6000">
                  <a:solidFill>
                    <a:srgbClr val="DB4527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48%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BCD1F71-AFB8-4E1C-9565-9B86E4BAAF14}"/>
                </a:ext>
              </a:extLst>
            </p:cNvPr>
            <p:cNvGrpSpPr/>
            <p:nvPr/>
          </p:nvGrpSpPr>
          <p:grpSpPr>
            <a:xfrm>
              <a:off x="1641522" y="4068154"/>
              <a:ext cx="2028178" cy="821346"/>
              <a:chOff x="2039093" y="3531612"/>
              <a:chExt cx="6625335" cy="821346"/>
            </a:xfrm>
          </p:grpSpPr>
          <p:sp>
            <p:nvSpPr>
              <p:cNvPr id="46" name="CustomText1">
                <a:extLst>
                  <a:ext uri="{FF2B5EF4-FFF2-40B4-BE49-F238E27FC236}">
                    <a16:creationId xmlns:a16="http://schemas.microsoft.com/office/drawing/2014/main" id="{3F6D4689-32A5-4D43-AE25-EE6A6D613CA3}"/>
                  </a:ext>
                </a:extLst>
              </p:cNvPr>
              <p:cNvSpPr/>
              <p:nvPr/>
            </p:nvSpPr>
            <p:spPr>
              <a:xfrm>
                <a:off x="2465818" y="4149877"/>
                <a:ext cx="5740310" cy="203081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 fontScale="85000" lnSpcReduction="20000"/>
              </a:bodyPr>
              <a:lstStyle/>
              <a:p>
                <a:pPr algn="ctr"/>
                <a:r>
                  <a:rPr altLang="en-US" lang="zh-CN">
                    <a:latin charset="-122" panose="020b0300000000000000" pitchFamily="34" typeface="Noto Sans S Chinese Light"/>
                    <a:ea charset="-122" panose="020b0300000000000000" pitchFamily="34" typeface="Noto Sans S Chinese Light"/>
                  </a:rPr>
                  <a:t>添加标题</a:t>
                </a:r>
              </a:p>
            </p:txBody>
          </p:sp>
          <p:cxnSp>
            <p:nvCxnSpPr>
              <p:cNvPr id="47" name="LineShape">
                <a:extLst>
                  <a:ext uri="{FF2B5EF4-FFF2-40B4-BE49-F238E27FC236}">
                    <a16:creationId xmlns:a16="http://schemas.microsoft.com/office/drawing/2014/main" id="{2A679D79-F8C8-462B-A938-F5E023D292B4}"/>
                  </a:ext>
                </a:extLst>
              </p:cNvPr>
              <p:cNvCxnSpPr/>
              <p:nvPr/>
            </p:nvCxnSpPr>
            <p:spPr>
              <a:xfrm flipH="1">
                <a:off x="2039093" y="3531612"/>
                <a:ext cx="6625335" cy="0"/>
              </a:xfrm>
              <a:prstGeom prst="straightConnector1">
                <a:avLst/>
              </a:prstGeom>
              <a:noFill/>
              <a:ln cap="flat" cmpd="sng" w="3175">
                <a:solidFill>
                  <a:schemeClr val="bg1">
                    <a:lumMod val="75000"/>
                  </a:schemeClr>
                </a:solidFill>
                <a:prstDash val="solid"/>
                <a:miter/>
                <a:headEnd len="med" type="none" w="med"/>
                <a:tailEnd len="med" type="none" w="med"/>
              </a:ln>
            </p:spPr>
          </p:cxnSp>
        </p:grpSp>
      </p:grpSp>
      <p:grpSp>
        <p:nvGrpSpPr>
          <p:cNvPr descr="jQcAAB+LCAAAAAAABADVVE1P4zAQ/S/e5RahNBSt1FsLKlQrFrSt4IB6MMm0GXDsypmgLlX/+47z1UQN0N5AvVTPbzzznidvI37SvxWIgZgm0tIlyqWVyYQgEZ6YRGKgM6U8MUIdoV5eWZOtUjF43NRlzZMHpPjCKGNdrUZCqe6lypi2x69oe+e3iwWGMIshgYozQ01DHU1jGTHDP/V5HovLmDSkaQncPj1DSI2ywbljZWnMd/4Yj/v9X8FF312Wt/G3WzdiBGv+X4GialjO6FzoFOsOmlpL+E6ydUBgO/S2SnZEz+lNgYZhCJrKyQtBOb6nsxq/bsqurOAPX+cmLezMITHfk8VtuUkL3HpfRtzZp+JGMnzJkd63E3d+uLjg24mr1zL4cC1nsKYDtc071NUJU0TGpwlT0W5QY5IlJS2f9kauG1DPL0CMIgVN2kSzF691h57Dig+MLDcYG5tI4oYbf3uyi7IgOPW7wqWa59BwuTMpodHHvWNZ1HzJe7CEoVRDhUudsNWuyhAZl/DXxuKb0dQ+Zn1AYcznvwFWpYFTfOOGC6lS8Bo54964UlcEjyf+gpKEry1CCxPvLUqb5XXn2c6Z1u4UBn/wXeQLeJSdrqLpZdfDH7Pz5QRdY8/59x/RxSf5jQcAAA==" id="48" name="02093058-df52-44c4-ae96-134090eac08c">
            <a:extLst>
              <a:ext uri="{FF2B5EF4-FFF2-40B4-BE49-F238E27FC236}">
                <a16:creationId xmlns:a16="http://schemas.microsoft.com/office/drawing/2014/main" id="{FE6EE5F5-47F6-4C74-92AE-062B193F0414}"/>
              </a:ext>
            </a:extLst>
          </p:cNvPr>
          <p:cNvGrpSpPr>
            <a:grpSpLocks noChangeAspect="1"/>
          </p:cNvGrpSpPr>
          <p:nvPr/>
        </p:nvGrpSpPr>
        <p:grpSpPr>
          <a:xfrm>
            <a:off x="7221660" y="1955798"/>
            <a:ext cx="1371277" cy="2266871"/>
            <a:chOff x="1641522" y="1536701"/>
            <a:chExt cx="2028178" cy="3352799"/>
          </a:xfrm>
        </p:grpSpPr>
        <p:sp>
          <p:nvSpPr>
            <p:cNvPr id="49" name="RelativeShape">
              <a:extLst>
                <a:ext uri="{FF2B5EF4-FFF2-40B4-BE49-F238E27FC236}">
                  <a16:creationId xmlns:a16="http://schemas.microsoft.com/office/drawing/2014/main" id="{27C3B26A-5102-4950-A5CC-1565EC65C6D8}"/>
                </a:ext>
              </a:extLst>
            </p:cNvPr>
            <p:cNvSpPr/>
            <p:nvPr/>
          </p:nvSpPr>
          <p:spPr>
            <a:xfrm>
              <a:off x="1772153" y="1536701"/>
              <a:ext cx="1757250" cy="2545285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ValueShape">
              <a:extLst>
                <a:ext uri="{FF2B5EF4-FFF2-40B4-BE49-F238E27FC236}">
                  <a16:creationId xmlns:a16="http://schemas.microsoft.com/office/drawing/2014/main" id="{E91B4B1F-6A4D-4838-8694-96685C4D4996}"/>
                </a:ext>
              </a:extLst>
            </p:cNvPr>
            <p:cNvSpPr/>
            <p:nvPr/>
          </p:nvSpPr>
          <p:spPr>
            <a:xfrm>
              <a:off x="1772153" y="3522023"/>
              <a:ext cx="1757250" cy="559963"/>
            </a:xfrm>
            <a:prstGeom prst="triangle">
              <a:avLst/>
            </a:prstGeom>
            <a:solidFill>
              <a:srgbClr val="DB4527">
                <a:alpha val="90000"/>
              </a:srgbClr>
            </a:solidFill>
            <a:ln>
              <a:noFill/>
            </a:ln>
            <a:effectLst>
              <a:outerShdw dir="16200000" dist="12700" rotWithShape="0" sx="99000" sy="9900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ValueText">
              <a:extLst>
                <a:ext uri="{FF2B5EF4-FFF2-40B4-BE49-F238E27FC236}">
                  <a16:creationId xmlns:a16="http://schemas.microsoft.com/office/drawing/2014/main" id="{95D6941C-C423-473D-BBF7-31C51B070A4E}"/>
                </a:ext>
              </a:extLst>
            </p:cNvPr>
            <p:cNvSpPr txBox="1"/>
            <p:nvPr/>
          </p:nvSpPr>
          <p:spPr>
            <a:xfrm>
              <a:off x="2445807" y="4199591"/>
              <a:ext cx="409941" cy="307456"/>
            </a:xfrm>
            <a:prstGeom prst="rect">
              <a:avLst/>
            </a:prstGeom>
            <a:noFill/>
          </p:spPr>
          <p:txBody>
            <a:bodyPr anchor="ctr" anchorCtr="1" wrap="none">
              <a:prstTxWarp prst="textPlain">
                <a:avLst/>
              </a:prstTxWarp>
              <a:normAutofit fontScale="22500" lnSpcReduction="20000"/>
            </a:bodyPr>
            <a:lstStyle/>
            <a:p>
              <a:pPr algn="ctr"/>
              <a:r>
                <a:rPr altLang="zh-CN" lang="en-US" sz="6000">
                  <a:solidFill>
                    <a:srgbClr val="DB4527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22%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CC07451-1A23-4324-9710-46654A1A99AB}"/>
                </a:ext>
              </a:extLst>
            </p:cNvPr>
            <p:cNvGrpSpPr/>
            <p:nvPr/>
          </p:nvGrpSpPr>
          <p:grpSpPr>
            <a:xfrm>
              <a:off x="1641522" y="4068154"/>
              <a:ext cx="2028178" cy="821346"/>
              <a:chOff x="2039093" y="3531612"/>
              <a:chExt cx="6625335" cy="821346"/>
            </a:xfrm>
          </p:grpSpPr>
          <p:sp>
            <p:nvSpPr>
              <p:cNvPr id="53" name="CustomText1">
                <a:extLst>
                  <a:ext uri="{FF2B5EF4-FFF2-40B4-BE49-F238E27FC236}">
                    <a16:creationId xmlns:a16="http://schemas.microsoft.com/office/drawing/2014/main" id="{B228BCB2-3E90-4236-B32B-C08C185BF0D9}"/>
                  </a:ext>
                </a:extLst>
              </p:cNvPr>
              <p:cNvSpPr/>
              <p:nvPr/>
            </p:nvSpPr>
            <p:spPr>
              <a:xfrm>
                <a:off x="2465818" y="4149877"/>
                <a:ext cx="5740310" cy="203081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 fontScale="85000" lnSpcReduction="20000"/>
              </a:bodyPr>
              <a:lstStyle/>
              <a:p>
                <a:pPr algn="ctr"/>
                <a:r>
                  <a:rPr altLang="en-US" lang="zh-CN">
                    <a:latin charset="-122" panose="020b0300000000000000" pitchFamily="34" typeface="Noto Sans S Chinese Light"/>
                    <a:ea charset="-122" panose="020b0300000000000000" pitchFamily="34" typeface="Noto Sans S Chinese Light"/>
                  </a:rPr>
                  <a:t>添加标题</a:t>
                </a:r>
              </a:p>
            </p:txBody>
          </p:sp>
          <p:cxnSp>
            <p:nvCxnSpPr>
              <p:cNvPr id="54" name="LineShape">
                <a:extLst>
                  <a:ext uri="{FF2B5EF4-FFF2-40B4-BE49-F238E27FC236}">
                    <a16:creationId xmlns:a16="http://schemas.microsoft.com/office/drawing/2014/main" id="{0CABE60B-F4A2-4A33-AF0B-FF7186FFAB62}"/>
                  </a:ext>
                </a:extLst>
              </p:cNvPr>
              <p:cNvCxnSpPr/>
              <p:nvPr/>
            </p:nvCxnSpPr>
            <p:spPr>
              <a:xfrm flipH="1">
                <a:off x="2039093" y="3531612"/>
                <a:ext cx="6625335" cy="0"/>
              </a:xfrm>
              <a:prstGeom prst="straightConnector1">
                <a:avLst/>
              </a:prstGeom>
              <a:noFill/>
              <a:ln cap="flat" cmpd="sng" w="3175">
                <a:solidFill>
                  <a:schemeClr val="bg1">
                    <a:lumMod val="75000"/>
                  </a:schemeClr>
                </a:solidFill>
                <a:prstDash val="solid"/>
                <a:miter/>
                <a:headEnd len="med" type="none" w="med"/>
                <a:tailEnd len="med" type="none" w="med"/>
              </a:ln>
            </p:spPr>
          </p:cxnSp>
        </p:grp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BF64620-AB39-4210-9CEE-2A821AE82AAC}"/>
              </a:ext>
            </a:extLst>
          </p:cNvPr>
          <p:cNvCxnSpPr/>
          <p:nvPr/>
        </p:nvCxnSpPr>
        <p:spPr>
          <a:xfrm>
            <a:off x="543306" y="2256139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E890D4A3-D504-4FCD-8C29-3C95CB86B6EE}"/>
              </a:ext>
            </a:extLst>
          </p:cNvPr>
          <p:cNvSpPr/>
          <p:nvPr/>
        </p:nvSpPr>
        <p:spPr>
          <a:xfrm>
            <a:off x="439907" y="1948353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6BD05C5-1AB0-4305-9C73-6C7B1394F200}"/>
              </a:ext>
            </a:extLst>
          </p:cNvPr>
          <p:cNvSpPr/>
          <p:nvPr/>
        </p:nvSpPr>
        <p:spPr>
          <a:xfrm>
            <a:off x="441026" y="2284236"/>
            <a:ext cx="293250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B1C3FB6-3E7F-4F4C-B4B8-12F339AF6F65}"/>
              </a:ext>
            </a:extLst>
          </p:cNvPr>
          <p:cNvCxnSpPr/>
          <p:nvPr/>
        </p:nvCxnSpPr>
        <p:spPr>
          <a:xfrm>
            <a:off x="543306" y="2256139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PA-组合 1">
            <a:extLst>
              <a:ext uri="{FF2B5EF4-FFF2-40B4-BE49-F238E27FC236}">
                <a16:creationId xmlns:a16="http://schemas.microsoft.com/office/drawing/2014/main" id="{38A5EED7-11A8-45E0-A5DA-66D12085B87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61" name="PA-等腰三角形 2">
              <a:extLst>
                <a:ext uri="{FF2B5EF4-FFF2-40B4-BE49-F238E27FC236}">
                  <a16:creationId xmlns:a16="http://schemas.microsoft.com/office/drawing/2014/main" id="{68B211F5-D536-4628-9D5E-51B205D59A7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PA-等腰三角形 3">
              <a:extLst>
                <a:ext uri="{FF2B5EF4-FFF2-40B4-BE49-F238E27FC236}">
                  <a16:creationId xmlns:a16="http://schemas.microsoft.com/office/drawing/2014/main" id="{2B66BA0C-098E-4EA9-88B0-92190392497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PA-椭圆 4">
              <a:extLst>
                <a:ext uri="{FF2B5EF4-FFF2-40B4-BE49-F238E27FC236}">
                  <a16:creationId xmlns:a16="http://schemas.microsoft.com/office/drawing/2014/main" id="{37C24BB4-CCF2-4FF2-AF58-99902BEF20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PA-椭圆 5">
              <a:extLst>
                <a:ext uri="{FF2B5EF4-FFF2-40B4-BE49-F238E27FC236}">
                  <a16:creationId xmlns:a16="http://schemas.microsoft.com/office/drawing/2014/main" id="{29B1A211-FFBA-4D37-8381-1A42851EF7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PA-椭圆 6">
              <a:extLst>
                <a:ext uri="{FF2B5EF4-FFF2-40B4-BE49-F238E27FC236}">
                  <a16:creationId xmlns:a16="http://schemas.microsoft.com/office/drawing/2014/main" id="{06180DD7-42F3-46CD-A173-D5410E91EC7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6" name="PA-直接连接符 7">
              <a:extLst>
                <a:ext uri="{FF2B5EF4-FFF2-40B4-BE49-F238E27FC236}">
                  <a16:creationId xmlns:a16="http://schemas.microsoft.com/office/drawing/2014/main" id="{F62233AE-4996-4733-A78E-6F5A1FB5724B}"/>
                </a:ext>
              </a:extLst>
            </p:cNvPr>
            <p:cNvCxnSpPr>
              <a:stCxn id="62" idx="0"/>
              <a:endCxn id="63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A-直接连接符 8">
              <a:extLst>
                <a:ext uri="{FF2B5EF4-FFF2-40B4-BE49-F238E27FC236}">
                  <a16:creationId xmlns:a16="http://schemas.microsoft.com/office/drawing/2014/main" id="{9F7E4DF9-C961-455D-ACBC-E554DBAC0A60}"/>
                </a:ext>
              </a:extLst>
            </p:cNvPr>
            <p:cNvCxnSpPr>
              <a:stCxn id="62" idx="2"/>
              <a:endCxn id="64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A-直接连接符 9">
              <a:extLst>
                <a:ext uri="{FF2B5EF4-FFF2-40B4-BE49-F238E27FC236}">
                  <a16:creationId xmlns:a16="http://schemas.microsoft.com/office/drawing/2014/main" id="{2BEB3A30-81AE-4AD1-A9E3-1A8877118544}"/>
                </a:ext>
              </a:extLst>
            </p:cNvPr>
            <p:cNvCxnSpPr>
              <a:stCxn id="62" idx="4"/>
              <a:endCxn id="65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PA-文本框 10">
            <a:extLst>
              <a:ext uri="{FF2B5EF4-FFF2-40B4-BE49-F238E27FC236}">
                <a16:creationId xmlns:a16="http://schemas.microsoft.com/office/drawing/2014/main" id="{EB246C9F-E96B-41E2-AA56-240D45DAE16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4.3</a:t>
            </a:r>
          </a:p>
        </p:txBody>
      </p:sp>
      <p:cxnSp>
        <p:nvCxnSpPr>
          <p:cNvPr id="70" name="PA-直接连接符 12">
            <a:extLst>
              <a:ext uri="{FF2B5EF4-FFF2-40B4-BE49-F238E27FC236}">
                <a16:creationId xmlns:a16="http://schemas.microsoft.com/office/drawing/2014/main" id="{3F139897-C43C-43C2-AC6F-BA67F3AB0220}"/>
              </a:ext>
            </a:extLst>
          </p:cNvPr>
          <p:cNvCxnSpPr>
            <a:endCxn id="71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PA-等腰三角形 15">
            <a:extLst>
              <a:ext uri="{FF2B5EF4-FFF2-40B4-BE49-F238E27FC236}">
                <a16:creationId xmlns:a16="http://schemas.microsoft.com/office/drawing/2014/main" id="{51852590-13CF-4F73-9F84-1FC2349C39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PA-等腰三角形 17">
            <a:extLst>
              <a:ext uri="{FF2B5EF4-FFF2-40B4-BE49-F238E27FC236}">
                <a16:creationId xmlns:a16="http://schemas.microsoft.com/office/drawing/2014/main" id="{CD07EEE5-080B-4A42-A977-A7095E92622A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PA-等腰三角形 18">
            <a:extLst>
              <a:ext uri="{FF2B5EF4-FFF2-40B4-BE49-F238E27FC236}">
                <a16:creationId xmlns:a16="http://schemas.microsoft.com/office/drawing/2014/main" id="{3946B9DA-97D2-4C82-B2D5-F4B480905726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PA-等腰三角形 19">
            <a:extLst>
              <a:ext uri="{FF2B5EF4-FFF2-40B4-BE49-F238E27FC236}">
                <a16:creationId xmlns:a16="http://schemas.microsoft.com/office/drawing/2014/main" id="{B54B3E0A-BA39-460E-B25A-CA65482FB792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PA-文本框 21">
            <a:extLst>
              <a:ext uri="{FF2B5EF4-FFF2-40B4-BE49-F238E27FC236}">
                <a16:creationId xmlns:a16="http://schemas.microsoft.com/office/drawing/2014/main" id="{8DC7C009-5B63-4ED5-B90E-C240901FC26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226148325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7"/>
      <p:bldP grpId="0" spid="58"/>
      <p:bldP grpId="0" spid="69"/>
      <p:bldP grpId="0" spid="71"/>
      <p:bldP grpId="0" spid="72"/>
      <p:bldP grpId="0" spid="73"/>
      <p:bldP grpId="0" spid="74"/>
      <p:bldP grpId="0" spid="7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53F36DC6-400D-4D29-AB38-85E1EB55EF12}"/>
              </a:ext>
            </a:extLst>
          </p:cNvPr>
          <p:cNvSpPr/>
          <p:nvPr/>
        </p:nvSpPr>
        <p:spPr>
          <a:xfrm>
            <a:off x="741289" y="1549400"/>
            <a:ext cx="3830711" cy="1460497"/>
          </a:xfrm>
          <a:prstGeom prst="rect">
            <a:avLst/>
          </a:prstGeom>
          <a:solidFill>
            <a:srgbClr val="B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EE9F023-38C1-4C37-B900-589DF992A333}"/>
              </a:ext>
            </a:extLst>
          </p:cNvPr>
          <p:cNvSpPr/>
          <p:nvPr/>
        </p:nvSpPr>
        <p:spPr>
          <a:xfrm>
            <a:off x="4572000" y="1549400"/>
            <a:ext cx="3830711" cy="1460497"/>
          </a:xfrm>
          <a:prstGeom prst="rect">
            <a:avLst/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D9CDA39-1BCC-483D-BCFC-3CC8577F3887}"/>
              </a:ext>
            </a:extLst>
          </p:cNvPr>
          <p:cNvSpPr/>
          <p:nvPr/>
        </p:nvSpPr>
        <p:spPr>
          <a:xfrm>
            <a:off x="741289" y="3008133"/>
            <a:ext cx="3830711" cy="1460497"/>
          </a:xfrm>
          <a:prstGeom prst="rect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FB348E9-F272-4BDD-A338-0F1A04497A28}"/>
              </a:ext>
            </a:extLst>
          </p:cNvPr>
          <p:cNvSpPr/>
          <p:nvPr/>
        </p:nvSpPr>
        <p:spPr>
          <a:xfrm>
            <a:off x="4572000" y="3008133"/>
            <a:ext cx="3830711" cy="1460497"/>
          </a:xfrm>
          <a:prstGeom prst="rect">
            <a:avLst/>
          </a:prstGeom>
          <a:solidFill>
            <a:srgbClr val="B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等腰三角形 69">
            <a:extLst>
              <a:ext uri="{FF2B5EF4-FFF2-40B4-BE49-F238E27FC236}">
                <a16:creationId xmlns:a16="http://schemas.microsoft.com/office/drawing/2014/main" id="{2A980F9D-548B-4DF8-A83C-A9D578E61658}"/>
              </a:ext>
            </a:extLst>
          </p:cNvPr>
          <p:cNvSpPr/>
          <p:nvPr/>
        </p:nvSpPr>
        <p:spPr>
          <a:xfrm>
            <a:off x="792163" y="1738471"/>
            <a:ext cx="1180377" cy="1017566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63F8DFED-DD9C-4D41-9CFE-99B6C9FE56FB}"/>
              </a:ext>
            </a:extLst>
          </p:cNvPr>
          <p:cNvSpPr/>
          <p:nvPr/>
        </p:nvSpPr>
        <p:spPr>
          <a:xfrm>
            <a:off x="4716790" y="1738471"/>
            <a:ext cx="1180377" cy="1017566"/>
          </a:xfrm>
          <a:prstGeom prst="triangl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E5765400-3D4F-4025-A9AE-0917F1FF7C43}"/>
              </a:ext>
            </a:extLst>
          </p:cNvPr>
          <p:cNvSpPr/>
          <p:nvPr/>
        </p:nvSpPr>
        <p:spPr>
          <a:xfrm>
            <a:off x="909385" y="1883262"/>
            <a:ext cx="945931" cy="815458"/>
          </a:xfrm>
          <a:prstGeom prst="triangl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CD3B8610-F151-4A77-A27D-CA3575F8F381}"/>
              </a:ext>
            </a:extLst>
          </p:cNvPr>
          <p:cNvSpPr/>
          <p:nvPr/>
        </p:nvSpPr>
        <p:spPr>
          <a:xfrm>
            <a:off x="4834012" y="1883262"/>
            <a:ext cx="945931" cy="815458"/>
          </a:xfrm>
          <a:prstGeom prst="triangle">
            <a:avLst/>
          </a:prstGeom>
          <a:noFill/>
          <a:ln w="3175">
            <a:solidFill>
              <a:srgbClr val="AD0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57324A-1AFA-4E6B-9E3C-D8547B09722D}"/>
              </a:ext>
            </a:extLst>
          </p:cNvPr>
          <p:cNvGrpSpPr/>
          <p:nvPr/>
        </p:nvGrpSpPr>
        <p:grpSpPr>
          <a:xfrm rot="10800000">
            <a:off x="792163" y="3288724"/>
            <a:ext cx="1180377" cy="1017566"/>
            <a:chOff x="792163" y="3288724"/>
            <a:chExt cx="1180377" cy="1017566"/>
          </a:xfrm>
        </p:grpSpPr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B7C3A1C0-CB50-413E-BDB1-9B08D8AC4CE8}"/>
                </a:ext>
              </a:extLst>
            </p:cNvPr>
            <p:cNvSpPr/>
            <p:nvPr/>
          </p:nvSpPr>
          <p:spPr>
            <a:xfrm>
              <a:off x="792163" y="3288724"/>
              <a:ext cx="1180377" cy="1017566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E586CA38-7547-4A50-ABE8-23EA264DEF63}"/>
                </a:ext>
              </a:extLst>
            </p:cNvPr>
            <p:cNvSpPr/>
            <p:nvPr/>
          </p:nvSpPr>
          <p:spPr>
            <a:xfrm>
              <a:off x="895322" y="3434043"/>
              <a:ext cx="945931" cy="815458"/>
            </a:xfrm>
            <a:prstGeom prst="triangle">
              <a:avLst/>
            </a:prstGeom>
            <a:noFill/>
            <a:ln w="3175">
              <a:solidFill>
                <a:srgbClr val="AD0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BC09D6-434C-46C2-A7BA-B3ED517DB11C}"/>
              </a:ext>
            </a:extLst>
          </p:cNvPr>
          <p:cNvGrpSpPr/>
          <p:nvPr/>
        </p:nvGrpSpPr>
        <p:grpSpPr>
          <a:xfrm rot="10800000">
            <a:off x="4716790" y="3288724"/>
            <a:ext cx="1180377" cy="1017566"/>
            <a:chOff x="4716790" y="3288724"/>
            <a:chExt cx="1180377" cy="1017566"/>
          </a:xfrm>
        </p:grpSpPr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19408248-0FBC-419F-AA79-0524C05B68E5}"/>
                </a:ext>
              </a:extLst>
            </p:cNvPr>
            <p:cNvSpPr/>
            <p:nvPr/>
          </p:nvSpPr>
          <p:spPr>
            <a:xfrm>
              <a:off x="4716790" y="3288724"/>
              <a:ext cx="1180377" cy="1017566"/>
            </a:xfrm>
            <a:prstGeom prst="triangle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ADF3201A-5429-4D30-886C-03C905023DDB}"/>
                </a:ext>
              </a:extLst>
            </p:cNvPr>
            <p:cNvSpPr/>
            <p:nvPr/>
          </p:nvSpPr>
          <p:spPr>
            <a:xfrm>
              <a:off x="4834012" y="3402129"/>
              <a:ext cx="945931" cy="815458"/>
            </a:xfrm>
            <a:prstGeom prst="triangle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DD747C52-CF54-443D-9748-75556A9A1D97}"/>
              </a:ext>
            </a:extLst>
          </p:cNvPr>
          <p:cNvSpPr/>
          <p:nvPr/>
        </p:nvSpPr>
        <p:spPr>
          <a:xfrm>
            <a:off x="1908459" y="1814382"/>
            <a:ext cx="91647" cy="99085"/>
          </a:xfrm>
          <a:prstGeom prst="parallelogram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8EF6C260-77CD-4562-81E8-32E42226169D}"/>
              </a:ext>
            </a:extLst>
          </p:cNvPr>
          <p:cNvSpPr/>
          <p:nvPr/>
        </p:nvSpPr>
        <p:spPr>
          <a:xfrm>
            <a:off x="2023414" y="1814382"/>
            <a:ext cx="91647" cy="99085"/>
          </a:xfrm>
          <a:prstGeom prst="parallelogram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ED0DB66-8F62-48CE-B2E4-01236D7588A9}"/>
              </a:ext>
            </a:extLst>
          </p:cNvPr>
          <p:cNvSpPr/>
          <p:nvPr/>
        </p:nvSpPr>
        <p:spPr>
          <a:xfrm>
            <a:off x="2053565" y="1913467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2A0D7D1-D762-4C9D-A62B-FA0D5BCE2C6F}"/>
              </a:ext>
            </a:extLst>
          </p:cNvPr>
          <p:cNvSpPr/>
          <p:nvPr/>
        </p:nvSpPr>
        <p:spPr>
          <a:xfrm>
            <a:off x="2053565" y="2160692"/>
            <a:ext cx="23000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A69F93A5-C33F-4538-8521-C182E9639061}"/>
              </a:ext>
            </a:extLst>
          </p:cNvPr>
          <p:cNvSpPr/>
          <p:nvPr/>
        </p:nvSpPr>
        <p:spPr>
          <a:xfrm>
            <a:off x="5876344" y="1814382"/>
            <a:ext cx="91647" cy="99085"/>
          </a:xfrm>
          <a:prstGeom prst="parallelogram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6104C526-2DD2-4F55-9099-20E9580526CC}"/>
              </a:ext>
            </a:extLst>
          </p:cNvPr>
          <p:cNvSpPr/>
          <p:nvPr/>
        </p:nvSpPr>
        <p:spPr>
          <a:xfrm>
            <a:off x="5991299" y="1814382"/>
            <a:ext cx="91647" cy="99085"/>
          </a:xfrm>
          <a:prstGeom prst="parallelogram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ED1892F-A512-48AE-A71B-04AA5F955B9B}"/>
              </a:ext>
            </a:extLst>
          </p:cNvPr>
          <p:cNvSpPr/>
          <p:nvPr/>
        </p:nvSpPr>
        <p:spPr>
          <a:xfrm>
            <a:off x="6021450" y="1913467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06C869A-1B42-4578-A0B3-600520302569}"/>
              </a:ext>
            </a:extLst>
          </p:cNvPr>
          <p:cNvSpPr/>
          <p:nvPr/>
        </p:nvSpPr>
        <p:spPr>
          <a:xfrm>
            <a:off x="6021450" y="2160692"/>
            <a:ext cx="23000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85CFE714-80F4-4FB3-9034-D836F1E1B20C}"/>
              </a:ext>
            </a:extLst>
          </p:cNvPr>
          <p:cNvSpPr/>
          <p:nvPr/>
        </p:nvSpPr>
        <p:spPr>
          <a:xfrm>
            <a:off x="5876344" y="3407314"/>
            <a:ext cx="91647" cy="99085"/>
          </a:xfrm>
          <a:prstGeom prst="parallelogram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平行四边形 51">
            <a:extLst>
              <a:ext uri="{FF2B5EF4-FFF2-40B4-BE49-F238E27FC236}">
                <a16:creationId xmlns:a16="http://schemas.microsoft.com/office/drawing/2014/main" id="{EBF6299B-102F-40F2-AE48-ADEF624705DD}"/>
              </a:ext>
            </a:extLst>
          </p:cNvPr>
          <p:cNvSpPr/>
          <p:nvPr/>
        </p:nvSpPr>
        <p:spPr>
          <a:xfrm>
            <a:off x="5991299" y="3407314"/>
            <a:ext cx="91647" cy="99085"/>
          </a:xfrm>
          <a:prstGeom prst="parallelogram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FA742EF-9237-4B9C-BD2C-494579D6B47F}"/>
              </a:ext>
            </a:extLst>
          </p:cNvPr>
          <p:cNvSpPr/>
          <p:nvPr/>
        </p:nvSpPr>
        <p:spPr>
          <a:xfrm>
            <a:off x="6021450" y="3506399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8251D6F-D13F-478A-B294-BE47B43EC0BB}"/>
              </a:ext>
            </a:extLst>
          </p:cNvPr>
          <p:cNvSpPr/>
          <p:nvPr/>
        </p:nvSpPr>
        <p:spPr>
          <a:xfrm>
            <a:off x="6021450" y="3753624"/>
            <a:ext cx="23000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55" name="平行四边形 54">
            <a:extLst>
              <a:ext uri="{FF2B5EF4-FFF2-40B4-BE49-F238E27FC236}">
                <a16:creationId xmlns:a16="http://schemas.microsoft.com/office/drawing/2014/main" id="{2445DAE5-6029-4250-8345-C5AA16C651C4}"/>
              </a:ext>
            </a:extLst>
          </p:cNvPr>
          <p:cNvSpPr/>
          <p:nvPr/>
        </p:nvSpPr>
        <p:spPr>
          <a:xfrm>
            <a:off x="1908459" y="3392072"/>
            <a:ext cx="91647" cy="99085"/>
          </a:xfrm>
          <a:prstGeom prst="parallelogram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平行四边形 55">
            <a:extLst>
              <a:ext uri="{FF2B5EF4-FFF2-40B4-BE49-F238E27FC236}">
                <a16:creationId xmlns:a16="http://schemas.microsoft.com/office/drawing/2014/main" id="{8E82CBA3-5CAC-4038-8AD9-03E56AB87613}"/>
              </a:ext>
            </a:extLst>
          </p:cNvPr>
          <p:cNvSpPr/>
          <p:nvPr/>
        </p:nvSpPr>
        <p:spPr>
          <a:xfrm>
            <a:off x="2023414" y="3392072"/>
            <a:ext cx="91647" cy="99085"/>
          </a:xfrm>
          <a:prstGeom prst="parallelogram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8F8F8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48E3B2C-BA1E-4EBF-8837-DD33C43D7C9E}"/>
              </a:ext>
            </a:extLst>
          </p:cNvPr>
          <p:cNvSpPr/>
          <p:nvPr/>
        </p:nvSpPr>
        <p:spPr>
          <a:xfrm>
            <a:off x="2053565" y="3491157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41AD636-D9C9-4ACF-91F4-F2089582A2FC}"/>
              </a:ext>
            </a:extLst>
          </p:cNvPr>
          <p:cNvSpPr/>
          <p:nvPr/>
        </p:nvSpPr>
        <p:spPr>
          <a:xfrm>
            <a:off x="2053565" y="3738382"/>
            <a:ext cx="23000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rgbClr val="F8F8F8"/>
                </a:solidFill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grpSp>
        <p:nvGrpSpPr>
          <p:cNvPr id="83" name="PA-组合 1">
            <a:extLst>
              <a:ext uri="{FF2B5EF4-FFF2-40B4-BE49-F238E27FC236}">
                <a16:creationId xmlns:a16="http://schemas.microsoft.com/office/drawing/2014/main" id="{011847DC-215B-40D8-A5E9-8C2261E0D89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84" name="PA-等腰三角形 2">
              <a:extLst>
                <a:ext uri="{FF2B5EF4-FFF2-40B4-BE49-F238E27FC236}">
                  <a16:creationId xmlns:a16="http://schemas.microsoft.com/office/drawing/2014/main" id="{04A54FE2-FE97-4373-A0B0-08690348056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PA-等腰三角形 3">
              <a:extLst>
                <a:ext uri="{FF2B5EF4-FFF2-40B4-BE49-F238E27FC236}">
                  <a16:creationId xmlns:a16="http://schemas.microsoft.com/office/drawing/2014/main" id="{75B1BEFD-1A50-4641-B4E9-E6DE9C2015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PA-椭圆 4">
              <a:extLst>
                <a:ext uri="{FF2B5EF4-FFF2-40B4-BE49-F238E27FC236}">
                  <a16:creationId xmlns:a16="http://schemas.microsoft.com/office/drawing/2014/main" id="{09EFC8FF-19B0-43A7-8969-11AC55151DE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PA-椭圆 5">
              <a:extLst>
                <a:ext uri="{FF2B5EF4-FFF2-40B4-BE49-F238E27FC236}">
                  <a16:creationId xmlns:a16="http://schemas.microsoft.com/office/drawing/2014/main" id="{5EEAFEBE-A352-4674-ADFB-BE0634C4CC0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PA-椭圆 6">
              <a:extLst>
                <a:ext uri="{FF2B5EF4-FFF2-40B4-BE49-F238E27FC236}">
                  <a16:creationId xmlns:a16="http://schemas.microsoft.com/office/drawing/2014/main" id="{7C5BD142-F1B8-4589-BACA-00D24D6122E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9" name="PA-直接连接符 7">
              <a:extLst>
                <a:ext uri="{FF2B5EF4-FFF2-40B4-BE49-F238E27FC236}">
                  <a16:creationId xmlns:a16="http://schemas.microsoft.com/office/drawing/2014/main" id="{F6981612-8D8B-4080-96F0-6134328CE1E2}"/>
                </a:ext>
              </a:extLst>
            </p:cNvPr>
            <p:cNvCxnSpPr>
              <a:stCxn id="85" idx="0"/>
              <a:endCxn id="86" idx="4"/>
            </p:cNvCxnSpPr>
            <p:nvPr>
              <p:custDataLst>
                <p:tags r:id="rId13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A-直接连接符 8">
              <a:extLst>
                <a:ext uri="{FF2B5EF4-FFF2-40B4-BE49-F238E27FC236}">
                  <a16:creationId xmlns:a16="http://schemas.microsoft.com/office/drawing/2014/main" id="{DE571105-6D71-4F91-A2F6-ED06EAE5F00C}"/>
                </a:ext>
              </a:extLst>
            </p:cNvPr>
            <p:cNvCxnSpPr>
              <a:stCxn id="85" idx="2"/>
              <a:endCxn id="87" idx="7"/>
            </p:cNvCxnSpPr>
            <p:nvPr>
              <p:custDataLst>
                <p:tags r:id="rId14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A-直接连接符 9">
              <a:extLst>
                <a:ext uri="{FF2B5EF4-FFF2-40B4-BE49-F238E27FC236}">
                  <a16:creationId xmlns:a16="http://schemas.microsoft.com/office/drawing/2014/main" id="{E2B66DE5-9B70-4236-8274-4C746787CB70}"/>
                </a:ext>
              </a:extLst>
            </p:cNvPr>
            <p:cNvCxnSpPr>
              <a:stCxn id="85" idx="4"/>
              <a:endCxn id="88" idx="1"/>
            </p:cNvCxnSpPr>
            <p:nvPr>
              <p:custDataLst>
                <p:tags r:id="rId15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PA-文本框 10">
            <a:extLst>
              <a:ext uri="{FF2B5EF4-FFF2-40B4-BE49-F238E27FC236}">
                <a16:creationId xmlns:a16="http://schemas.microsoft.com/office/drawing/2014/main" id="{F2A9ACC3-99E0-4139-B27D-BA842AA034C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4.4</a:t>
            </a:r>
          </a:p>
        </p:txBody>
      </p:sp>
      <p:cxnSp>
        <p:nvCxnSpPr>
          <p:cNvPr id="93" name="PA-直接连接符 12">
            <a:extLst>
              <a:ext uri="{FF2B5EF4-FFF2-40B4-BE49-F238E27FC236}">
                <a16:creationId xmlns:a16="http://schemas.microsoft.com/office/drawing/2014/main" id="{A80FB3B3-817A-4FEE-99FA-0830FDE79F0D}"/>
              </a:ext>
            </a:extLst>
          </p:cNvPr>
          <p:cNvCxnSpPr>
            <a:endCxn id="94" idx="4"/>
          </p:cNvCxnSpPr>
          <p:nvPr>
            <p:custDataLst>
              <p:tags r:id="rId17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PA-等腰三角形 15">
            <a:extLst>
              <a:ext uri="{FF2B5EF4-FFF2-40B4-BE49-F238E27FC236}">
                <a16:creationId xmlns:a16="http://schemas.microsoft.com/office/drawing/2014/main" id="{69D2C1FD-5FD9-42C9-803C-2123B978CDE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PA-等腰三角形 17">
            <a:extLst>
              <a:ext uri="{FF2B5EF4-FFF2-40B4-BE49-F238E27FC236}">
                <a16:creationId xmlns:a16="http://schemas.microsoft.com/office/drawing/2014/main" id="{7682B431-8074-4C9F-A62C-196E12F2F266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PA-等腰三角形 18">
            <a:extLst>
              <a:ext uri="{FF2B5EF4-FFF2-40B4-BE49-F238E27FC236}">
                <a16:creationId xmlns:a16="http://schemas.microsoft.com/office/drawing/2014/main" id="{BFCAC403-2022-42FE-AD52-A45DDE8F9F77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PA-等腰三角形 19">
            <a:extLst>
              <a:ext uri="{FF2B5EF4-FFF2-40B4-BE49-F238E27FC236}">
                <a16:creationId xmlns:a16="http://schemas.microsoft.com/office/drawing/2014/main" id="{6CD3C486-DE7C-47C7-8117-B2393E2B95B0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PA-文本框 21">
            <a:extLst>
              <a:ext uri="{FF2B5EF4-FFF2-40B4-BE49-F238E27FC236}">
                <a16:creationId xmlns:a16="http://schemas.microsoft.com/office/drawing/2014/main" id="{399EEE8F-B393-4AFE-A5BE-20DCA71E526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353528315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0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7"/>
      <p:bldP grpId="0" spid="68"/>
      <p:bldP grpId="0" spid="69"/>
      <p:bldP grpId="0" spid="70"/>
      <p:bldP grpId="0" spid="71"/>
      <p:bldP grpId="0" spid="2"/>
      <p:bldP grpId="0" spid="41"/>
      <p:bldP grpId="0" spid="5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92"/>
      <p:bldP grpId="0" spid="94"/>
      <p:bldP grpId="0" spid="95"/>
      <p:bldP grpId="0" spid="96"/>
      <p:bldP grpId="0" spid="97"/>
      <p:bldP grpId="0" spid="9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A5C65ED0-2DAB-4F9F-97DC-F1E8B07E3BBC}"/>
              </a:ext>
            </a:extLst>
          </p:cNvPr>
          <p:cNvSpPr/>
          <p:nvPr/>
        </p:nvSpPr>
        <p:spPr>
          <a:xfrm>
            <a:off x="3203575" y="1638299"/>
            <a:ext cx="1658302" cy="1866900"/>
          </a:xfrm>
          <a:prstGeom prst="parallelogram">
            <a:avLst>
              <a:gd fmla="val 64620" name="adj"/>
            </a:avLst>
          </a:prstGeom>
          <a:gradFill flip="none" rotWithShape="1">
            <a:gsLst>
              <a:gs pos="0">
                <a:srgbClr val="DB4527"/>
              </a:gs>
              <a:gs pos="100000">
                <a:srgbClr val="393A3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CD2F39A2-C4FE-4282-A0C7-DD06200DB1C0}"/>
              </a:ext>
            </a:extLst>
          </p:cNvPr>
          <p:cNvSpPr/>
          <p:nvPr/>
        </p:nvSpPr>
        <p:spPr>
          <a:xfrm rot="3600000">
            <a:off x="3597391" y="2823092"/>
            <a:ext cx="1658302" cy="1866900"/>
          </a:xfrm>
          <a:prstGeom prst="parallelogram">
            <a:avLst>
              <a:gd fmla="val 64620" name="adj"/>
            </a:avLst>
          </a:prstGeom>
          <a:gradFill flip="none" rotWithShape="1">
            <a:gsLst>
              <a:gs pos="0">
                <a:srgbClr val="DB4527"/>
              </a:gs>
              <a:gs pos="100000">
                <a:srgbClr val="393A3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CC53BA7B-E2D1-4EBC-B51D-1F7AB4A0A96B}"/>
              </a:ext>
            </a:extLst>
          </p:cNvPr>
          <p:cNvSpPr/>
          <p:nvPr/>
        </p:nvSpPr>
        <p:spPr>
          <a:xfrm rot="18002236">
            <a:off x="4426541" y="1891769"/>
            <a:ext cx="1658302" cy="1866900"/>
          </a:xfrm>
          <a:prstGeom prst="parallelogram">
            <a:avLst>
              <a:gd fmla="val 64620" name="adj"/>
            </a:avLst>
          </a:prstGeom>
          <a:gradFill flip="none" rotWithShape="1">
            <a:gsLst>
              <a:gs pos="0">
                <a:srgbClr val="DB4527"/>
              </a:gs>
              <a:gs pos="100000">
                <a:srgbClr val="393A3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3BF016A-4836-4758-A96B-F353E5C303F0}"/>
              </a:ext>
            </a:extLst>
          </p:cNvPr>
          <p:cNvSpPr/>
          <p:nvPr/>
        </p:nvSpPr>
        <p:spPr>
          <a:xfrm>
            <a:off x="762122" y="1515142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8E1202F-0341-4F8A-8E30-4C80FE178D07}"/>
              </a:ext>
            </a:extLst>
          </p:cNvPr>
          <p:cNvSpPr/>
          <p:nvPr/>
        </p:nvSpPr>
        <p:spPr>
          <a:xfrm>
            <a:off x="763241" y="1851025"/>
            <a:ext cx="293250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B5B9136-04E2-48D0-B6C0-628892E87A7D}"/>
              </a:ext>
            </a:extLst>
          </p:cNvPr>
          <p:cNvSpPr/>
          <p:nvPr/>
        </p:nvSpPr>
        <p:spPr>
          <a:xfrm>
            <a:off x="6081630" y="2133041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482B8A1-A2BC-4FC5-8B7C-B06195FBAA8B}"/>
              </a:ext>
            </a:extLst>
          </p:cNvPr>
          <p:cNvSpPr/>
          <p:nvPr/>
        </p:nvSpPr>
        <p:spPr>
          <a:xfrm>
            <a:off x="6082749" y="2468924"/>
            <a:ext cx="293250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077D44-B982-43DF-9791-F8E2BB21D116}"/>
              </a:ext>
            </a:extLst>
          </p:cNvPr>
          <p:cNvSpPr/>
          <p:nvPr/>
        </p:nvSpPr>
        <p:spPr>
          <a:xfrm>
            <a:off x="4028630" y="4045825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3890F7-27B0-4A5C-A247-2F5FF91C2575}"/>
              </a:ext>
            </a:extLst>
          </p:cNvPr>
          <p:cNvSpPr/>
          <p:nvPr/>
        </p:nvSpPr>
        <p:spPr>
          <a:xfrm>
            <a:off x="2507055" y="4353861"/>
            <a:ext cx="412988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请在此处输入您的文字内容，请在此处输入您的文字内容，请在此处输入您的文字内容,请在此处输入您的文字内容,</a:t>
            </a:r>
          </a:p>
        </p:txBody>
      </p:sp>
      <p:grpSp>
        <p:nvGrpSpPr>
          <p:cNvPr id="35" name="PA-组合 1">
            <a:extLst>
              <a:ext uri="{FF2B5EF4-FFF2-40B4-BE49-F238E27FC236}">
                <a16:creationId xmlns:a16="http://schemas.microsoft.com/office/drawing/2014/main" id="{6CE21D48-4717-4DF5-8C9B-29D13DB2B1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6" name="PA-等腰三角形 2">
              <a:extLst>
                <a:ext uri="{FF2B5EF4-FFF2-40B4-BE49-F238E27FC236}">
                  <a16:creationId xmlns:a16="http://schemas.microsoft.com/office/drawing/2014/main" id="{4D44D754-1CD9-4824-9743-09F3F76A35C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PA-等腰三角形 3">
              <a:extLst>
                <a:ext uri="{FF2B5EF4-FFF2-40B4-BE49-F238E27FC236}">
                  <a16:creationId xmlns:a16="http://schemas.microsoft.com/office/drawing/2014/main" id="{022EA8D3-F32A-4D75-9E23-1B9FE69BB6E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PA-椭圆 4">
              <a:extLst>
                <a:ext uri="{FF2B5EF4-FFF2-40B4-BE49-F238E27FC236}">
                  <a16:creationId xmlns:a16="http://schemas.microsoft.com/office/drawing/2014/main" id="{2F1E058A-DA24-4EC4-A796-5FB2AAD1AE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PA-椭圆 5">
              <a:extLst>
                <a:ext uri="{FF2B5EF4-FFF2-40B4-BE49-F238E27FC236}">
                  <a16:creationId xmlns:a16="http://schemas.microsoft.com/office/drawing/2014/main" id="{A87369C7-C182-446F-9393-146B3AACFC1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PA-椭圆 6">
              <a:extLst>
                <a:ext uri="{FF2B5EF4-FFF2-40B4-BE49-F238E27FC236}">
                  <a16:creationId xmlns:a16="http://schemas.microsoft.com/office/drawing/2014/main" id="{5B41A4BE-A905-4A66-AE4D-31110668DF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1" name="PA-直接连接符 7">
              <a:extLst>
                <a:ext uri="{FF2B5EF4-FFF2-40B4-BE49-F238E27FC236}">
                  <a16:creationId xmlns:a16="http://schemas.microsoft.com/office/drawing/2014/main" id="{714A5C63-CBC9-42B0-8CE7-A872FBED271B}"/>
                </a:ext>
              </a:extLst>
            </p:cNvPr>
            <p:cNvCxnSpPr>
              <a:stCxn id="37" idx="0"/>
              <a:endCxn id="38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A-直接连接符 8">
              <a:extLst>
                <a:ext uri="{FF2B5EF4-FFF2-40B4-BE49-F238E27FC236}">
                  <a16:creationId xmlns:a16="http://schemas.microsoft.com/office/drawing/2014/main" id="{36E2BD67-4C85-4647-A0EF-9BAB214FA735}"/>
                </a:ext>
              </a:extLst>
            </p:cNvPr>
            <p:cNvCxnSpPr>
              <a:stCxn id="37" idx="2"/>
              <a:endCxn id="39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-直接连接符 9">
              <a:extLst>
                <a:ext uri="{FF2B5EF4-FFF2-40B4-BE49-F238E27FC236}">
                  <a16:creationId xmlns:a16="http://schemas.microsoft.com/office/drawing/2014/main" id="{943FFB6A-6A95-477C-BD90-AE584FD5CCDD}"/>
                </a:ext>
              </a:extLst>
            </p:cNvPr>
            <p:cNvCxnSpPr>
              <a:stCxn id="37" idx="4"/>
              <a:endCxn id="40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PA-文本框 10">
            <a:extLst>
              <a:ext uri="{FF2B5EF4-FFF2-40B4-BE49-F238E27FC236}">
                <a16:creationId xmlns:a16="http://schemas.microsoft.com/office/drawing/2014/main" id="{4FD05893-738E-40C9-BDA2-A63E00FB998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4.5</a:t>
            </a:r>
          </a:p>
        </p:txBody>
      </p:sp>
      <p:cxnSp>
        <p:nvCxnSpPr>
          <p:cNvPr id="45" name="PA-直接连接符 12">
            <a:extLst>
              <a:ext uri="{FF2B5EF4-FFF2-40B4-BE49-F238E27FC236}">
                <a16:creationId xmlns:a16="http://schemas.microsoft.com/office/drawing/2014/main" id="{DB4E3CF1-3441-4B1A-99EC-3A6CE88E3633}"/>
              </a:ext>
            </a:extLst>
          </p:cNvPr>
          <p:cNvCxnSpPr>
            <a:endCxn id="46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PA-等腰三角形 15">
            <a:extLst>
              <a:ext uri="{FF2B5EF4-FFF2-40B4-BE49-F238E27FC236}">
                <a16:creationId xmlns:a16="http://schemas.microsoft.com/office/drawing/2014/main" id="{F1DE6467-FC87-4CEE-ACA5-DA0D186AA3A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PA-等腰三角形 17">
            <a:extLst>
              <a:ext uri="{FF2B5EF4-FFF2-40B4-BE49-F238E27FC236}">
                <a16:creationId xmlns:a16="http://schemas.microsoft.com/office/drawing/2014/main" id="{C5516381-4A9D-4FB4-8A07-D6C0E48B1F4C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PA-等腰三角形 18">
            <a:extLst>
              <a:ext uri="{FF2B5EF4-FFF2-40B4-BE49-F238E27FC236}">
                <a16:creationId xmlns:a16="http://schemas.microsoft.com/office/drawing/2014/main" id="{77024A9B-E4D7-4068-B00F-77197F4736BF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PA-等腰三角形 19">
            <a:extLst>
              <a:ext uri="{FF2B5EF4-FFF2-40B4-BE49-F238E27FC236}">
                <a16:creationId xmlns:a16="http://schemas.microsoft.com/office/drawing/2014/main" id="{03BC7441-C6A1-4601-AB70-E7F515506D18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PA-文本框 21">
            <a:extLst>
              <a:ext uri="{FF2B5EF4-FFF2-40B4-BE49-F238E27FC236}">
                <a16:creationId xmlns:a16="http://schemas.microsoft.com/office/drawing/2014/main" id="{0964BF32-22F9-4399-AA0A-E85F4DFBA8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1C291B1-2045-47CC-BA30-E263080D7C1D}"/>
              </a:ext>
            </a:extLst>
          </p:cNvPr>
          <p:cNvCxnSpPr/>
          <p:nvPr/>
        </p:nvCxnSpPr>
        <p:spPr>
          <a:xfrm>
            <a:off x="877597" y="1851025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B3D647B-A68B-4B83-ACF6-486DBE8213EE}"/>
              </a:ext>
            </a:extLst>
          </p:cNvPr>
          <p:cNvCxnSpPr/>
          <p:nvPr/>
        </p:nvCxnSpPr>
        <p:spPr>
          <a:xfrm>
            <a:off x="877597" y="1851025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C98F7B8-4C64-4ACD-85C7-5FB8E6C33DDC}"/>
              </a:ext>
            </a:extLst>
          </p:cNvPr>
          <p:cNvCxnSpPr/>
          <p:nvPr/>
        </p:nvCxnSpPr>
        <p:spPr>
          <a:xfrm>
            <a:off x="6206500" y="2468924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10F2759-0E05-4C13-9A3E-C5C2677540E4}"/>
              </a:ext>
            </a:extLst>
          </p:cNvPr>
          <p:cNvCxnSpPr/>
          <p:nvPr/>
        </p:nvCxnSpPr>
        <p:spPr>
          <a:xfrm>
            <a:off x="6206500" y="2468924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4965424-9759-498C-8133-720BC4CBC311}"/>
              </a:ext>
            </a:extLst>
          </p:cNvPr>
          <p:cNvCxnSpPr/>
          <p:nvPr/>
        </p:nvCxnSpPr>
        <p:spPr>
          <a:xfrm>
            <a:off x="4131733" y="4384379"/>
            <a:ext cx="880533" cy="0"/>
          </a:xfrm>
          <a:prstGeom prst="line">
            <a:avLst/>
          </a:prstGeom>
          <a:ln w="22225">
            <a:solidFill>
              <a:srgbClr val="B4B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7B7D5D2-3143-4772-BDA2-CAB6A0E68A2B}"/>
              </a:ext>
            </a:extLst>
          </p:cNvPr>
          <p:cNvCxnSpPr/>
          <p:nvPr/>
        </p:nvCxnSpPr>
        <p:spPr>
          <a:xfrm>
            <a:off x="4427030" y="4384379"/>
            <a:ext cx="289938" cy="0"/>
          </a:xfrm>
          <a:prstGeom prst="line">
            <a:avLst/>
          </a:prstGeom>
          <a:ln w="25400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9339209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5"/>
      <p:bldP grpId="0" spid="26"/>
      <p:bldP grpId="0" spid="29"/>
      <p:bldP grpId="0" spid="30"/>
      <p:bldP grpId="0" spid="31"/>
      <p:bldP grpId="0" spid="32"/>
      <p:bldP grpId="0" spid="33"/>
      <p:bldP grpId="0" spid="34"/>
      <p:bldP grpId="0" spid="44"/>
      <p:bldP grpId="0" spid="46"/>
      <p:bldP grpId="0" spid="47"/>
      <p:bldP grpId="0" spid="48"/>
      <p:bldP grpId="0" spid="49"/>
      <p:bldP grpId="0" spid="5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3FC82F5-711A-47E7-B2AE-B3703B69D44D}"/>
              </a:ext>
            </a:extLst>
          </p:cNvPr>
          <p:cNvSpPr/>
          <p:nvPr/>
        </p:nvSpPr>
        <p:spPr>
          <a:xfrm>
            <a:off x="0" y="4762502"/>
            <a:ext cx="9144000" cy="380999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3C928F-F6C9-42AE-8462-5E954FD9FF96}"/>
              </a:ext>
            </a:extLst>
          </p:cNvPr>
          <p:cNvSpPr txBox="1"/>
          <p:nvPr/>
        </p:nvSpPr>
        <p:spPr>
          <a:xfrm>
            <a:off x="3053215" y="1851025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3600"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感谢您的聆听！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7C2B3E0-C7D8-4B4E-959D-2FA9DCFB2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175" y="2475680"/>
            <a:ext cx="290406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dist" defTabSz="914400" eaLnBrk="0" fontAlgn="ctr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trike="noStrike" sz="2000" u="none">
                <a:ln>
                  <a:noFill/>
                </a:ln>
                <a:solidFill>
                  <a:srgbClr val="000000"/>
                </a:solidFill>
                <a:effectLst/>
                <a:latin charset="-122" panose="020b0300000000000000" pitchFamily="34" typeface="Noto Sans S Chinese Light"/>
                <a:ea charset="-122" panose="020b0300000000000000" pitchFamily="34" typeface="Noto Sans S Chinese Light"/>
              </a:rPr>
              <a:t>Thank you for listening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29B349C-9B98-40E4-AA1F-72774DC61F02}"/>
              </a:ext>
            </a:extLst>
          </p:cNvPr>
          <p:cNvCxnSpPr/>
          <p:nvPr/>
        </p:nvCxnSpPr>
        <p:spPr>
          <a:xfrm>
            <a:off x="1536912" y="486577"/>
            <a:ext cx="1516303" cy="1364448"/>
          </a:xfrm>
          <a:prstGeom prst="line">
            <a:avLst/>
          </a:prstGeom>
          <a:ln w="3175">
            <a:gradFill>
              <a:gsLst>
                <a:gs pos="79706">
                  <a:srgbClr val="DB4527"/>
                </a:gs>
                <a:gs pos="44400">
                  <a:srgbClr val="DB4527">
                    <a:alpha val="30000"/>
                  </a:srgbClr>
                </a:gs>
                <a:gs pos="0">
                  <a:srgbClr val="DB4527">
                    <a:alpha val="0"/>
                  </a:srgbClr>
                </a:gs>
                <a:gs pos="100000">
                  <a:srgbClr val="DB452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A4C2AF1-34FE-4183-AC5D-AE55E5FCBFE7}"/>
              </a:ext>
            </a:extLst>
          </p:cNvPr>
          <p:cNvCxnSpPr/>
          <p:nvPr/>
        </p:nvCxnSpPr>
        <p:spPr>
          <a:xfrm>
            <a:off x="6090786" y="2871776"/>
            <a:ext cx="1516303" cy="1364448"/>
          </a:xfrm>
          <a:prstGeom prst="line">
            <a:avLst/>
          </a:prstGeom>
          <a:ln w="3175">
            <a:gradFill>
              <a:gsLst>
                <a:gs pos="79706">
                  <a:srgbClr val="DB4527"/>
                </a:gs>
                <a:gs pos="44400">
                  <a:srgbClr val="DB4527">
                    <a:alpha val="30000"/>
                  </a:srgbClr>
                </a:gs>
                <a:gs pos="0">
                  <a:srgbClr val="DB4527">
                    <a:alpha val="0"/>
                  </a:srgbClr>
                </a:gs>
                <a:gs pos="100000">
                  <a:srgbClr val="DB4527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05CAFEC-25B9-4E01-A0D6-D0B901518707}"/>
              </a:ext>
            </a:extLst>
          </p:cNvPr>
          <p:cNvCxnSpPr/>
          <p:nvPr/>
        </p:nvCxnSpPr>
        <p:spPr>
          <a:xfrm rot="16200000">
            <a:off x="6014860" y="411888"/>
            <a:ext cx="1516303" cy="1364448"/>
          </a:xfrm>
          <a:prstGeom prst="line">
            <a:avLst/>
          </a:prstGeom>
          <a:ln w="3175">
            <a:gradFill>
              <a:gsLst>
                <a:gs pos="79706">
                  <a:srgbClr val="DB4527"/>
                </a:gs>
                <a:gs pos="44400">
                  <a:srgbClr val="DB4527">
                    <a:alpha val="30000"/>
                  </a:srgbClr>
                </a:gs>
                <a:gs pos="0">
                  <a:srgbClr val="DB4527">
                    <a:alpha val="0"/>
                  </a:srgbClr>
                </a:gs>
                <a:gs pos="100000">
                  <a:srgbClr val="DB4527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5359EF3-DC7F-41FA-B049-6BA2427B2100}"/>
              </a:ext>
            </a:extLst>
          </p:cNvPr>
          <p:cNvCxnSpPr/>
          <p:nvPr/>
        </p:nvCxnSpPr>
        <p:spPr>
          <a:xfrm rot="16200000">
            <a:off x="1612839" y="2947704"/>
            <a:ext cx="1516303" cy="1364448"/>
          </a:xfrm>
          <a:prstGeom prst="line">
            <a:avLst/>
          </a:prstGeom>
          <a:ln w="3175">
            <a:gradFill>
              <a:gsLst>
                <a:gs pos="79706">
                  <a:srgbClr val="DB4527"/>
                </a:gs>
                <a:gs pos="44400">
                  <a:srgbClr val="DB4527">
                    <a:alpha val="30000"/>
                  </a:srgbClr>
                </a:gs>
                <a:gs pos="0">
                  <a:srgbClr val="DB4527">
                    <a:alpha val="0"/>
                  </a:srgbClr>
                </a:gs>
                <a:gs pos="100000">
                  <a:srgbClr val="DB452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A22B666-E312-429B-A195-3CC835E5D055}"/>
              </a:ext>
            </a:extLst>
          </p:cNvPr>
          <p:cNvSpPr/>
          <p:nvPr/>
        </p:nvSpPr>
        <p:spPr>
          <a:xfrm>
            <a:off x="3053215" y="1851025"/>
            <a:ext cx="3037571" cy="1020751"/>
          </a:xfrm>
          <a:prstGeom prst="rect">
            <a:avLst/>
          </a:prstGeom>
          <a:noFill/>
          <a:ln w="317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D295165-1396-433B-A80E-C54535501B50}"/>
              </a:ext>
            </a:extLst>
          </p:cNvPr>
          <p:cNvCxnSpPr/>
          <p:nvPr/>
        </p:nvCxnSpPr>
        <p:spPr>
          <a:xfrm>
            <a:off x="3159671" y="2456250"/>
            <a:ext cx="2824659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8711650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5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2A82495-8F92-43A3-856F-D9E5AED4E9E6}"/>
              </a:ext>
            </a:extLst>
          </p:cNvPr>
          <p:cNvSpPr/>
          <p:nvPr/>
        </p:nvSpPr>
        <p:spPr>
          <a:xfrm flipH="1" flipV="1" rot="5400000">
            <a:off x="6153876" y="2153377"/>
            <a:ext cx="5143501" cy="836746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80FB40A-6A86-4C18-83DC-C29B54B2E498}"/>
              </a:ext>
            </a:extLst>
          </p:cNvPr>
          <p:cNvGrpSpPr/>
          <p:nvPr/>
        </p:nvGrpSpPr>
        <p:grpSpPr>
          <a:xfrm>
            <a:off x="810536" y="1808858"/>
            <a:ext cx="1758093" cy="1525783"/>
            <a:chOff x="1229735" y="1553910"/>
            <a:chExt cx="2001599" cy="173711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16FD4251-F3F9-49BE-967D-99A697D20D21}"/>
                </a:ext>
              </a:extLst>
            </p:cNvPr>
            <p:cNvSpPr/>
            <p:nvPr/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3CDAECC-551D-46A3-8163-34539A269032}"/>
                </a:ext>
              </a:extLst>
            </p:cNvPr>
            <p:cNvSpPr/>
            <p:nvPr/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EB3C4B8-4CEB-49BA-8424-9C27B7ADBD15}"/>
                </a:ext>
              </a:extLst>
            </p:cNvPr>
            <p:cNvSpPr/>
            <p:nvPr/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D521EF5-A41C-4E33-AA1C-9ACF2A6C2F2B}"/>
                </a:ext>
              </a:extLst>
            </p:cNvPr>
            <p:cNvSpPr/>
            <p:nvPr/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D276B83-657D-41E8-A73A-763DF1D4C4E0}"/>
                </a:ext>
              </a:extLst>
            </p:cNvPr>
            <p:cNvSpPr/>
            <p:nvPr/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547CA9-C867-4E21-8C94-CB03C1D634F5}"/>
                </a:ext>
              </a:extLst>
            </p:cNvPr>
            <p:cNvCxnSpPr>
              <a:stCxn id="17" idx="0"/>
              <a:endCxn id="6" idx="4"/>
            </p:cNvCxnSpPr>
            <p:nvPr/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9AFDC69-1A80-4FAD-A8D4-3803A6198A0C}"/>
                </a:ext>
              </a:extLst>
            </p:cNvPr>
            <p:cNvCxnSpPr>
              <a:stCxn id="17" idx="2"/>
              <a:endCxn id="28" idx="7"/>
            </p:cNvCxnSpPr>
            <p:nvPr/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AD69FA6-9D1A-49D9-AE21-B9FDE1EE0974}"/>
                </a:ext>
              </a:extLst>
            </p:cNvPr>
            <p:cNvCxnSpPr>
              <a:stCxn id="17" idx="4"/>
              <a:endCxn id="29" idx="1"/>
            </p:cNvCxnSpPr>
            <p:nvPr/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B23C0D-FA62-4E83-80D8-742EFEFC1906}"/>
              </a:ext>
            </a:extLst>
          </p:cNvPr>
          <p:cNvCxnSpPr/>
          <p:nvPr/>
        </p:nvCxnSpPr>
        <p:spPr>
          <a:xfrm>
            <a:off x="2365013" y="2036536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864934-BEB2-4D1C-A000-EC5EA0E6F2AE}"/>
              </a:ext>
            </a:extLst>
          </p:cNvPr>
          <p:cNvCxnSpPr/>
          <p:nvPr/>
        </p:nvCxnSpPr>
        <p:spPr>
          <a:xfrm>
            <a:off x="2365013" y="3199779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9B3A4B-25A8-40B8-98AE-719B33E9BEAB}"/>
              </a:ext>
            </a:extLst>
          </p:cNvPr>
          <p:cNvSpPr txBox="1"/>
          <p:nvPr/>
        </p:nvSpPr>
        <p:spPr>
          <a:xfrm>
            <a:off x="2480867" y="1629839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393A3B"/>
                </a:solidFill>
                <a:latin charset="-122" panose="02010600030101010101" pitchFamily="2" typeface="站酷高端黑"/>
                <a:ea charset="-122" panose="02010600030101010101" pitchFamily="2" typeface="站酷高端黑"/>
              </a:rPr>
              <a:t>Part ONE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6B407C-C443-4806-8B83-0D15BEC1EA73}"/>
              </a:ext>
            </a:extLst>
          </p:cNvPr>
          <p:cNvSpPr txBox="1"/>
          <p:nvPr/>
        </p:nvSpPr>
        <p:spPr>
          <a:xfrm>
            <a:off x="3556338" y="2200211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公司简介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037ABD-AD90-4454-A574-ED0A3A99910B}"/>
              </a:ext>
            </a:extLst>
          </p:cNvPr>
          <p:cNvSpPr txBox="1"/>
          <p:nvPr/>
        </p:nvSpPr>
        <p:spPr>
          <a:xfrm>
            <a:off x="3644043" y="2759451"/>
            <a:ext cx="185591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/>
              <a:t>company profile</a:t>
            </a:r>
          </a:p>
        </p:txBody>
      </p:sp>
    </p:spTree>
    <p:extLst>
      <p:ext uri="{BB962C8B-B14F-4D97-AF65-F5344CB8AC3E}">
        <p14:creationId val="2413833420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558A5872-E4DA-415E-BEBA-20DDBBB236B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" name="PA-等腰三角形 2">
              <a:extLst>
                <a:ext uri="{FF2B5EF4-FFF2-40B4-BE49-F238E27FC236}">
                  <a16:creationId xmlns:a16="http://schemas.microsoft.com/office/drawing/2014/main" id="{EC79F1C0-6AED-423D-BD4F-121C572A3B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PA-等腰三角形 3">
              <a:extLst>
                <a:ext uri="{FF2B5EF4-FFF2-40B4-BE49-F238E27FC236}">
                  <a16:creationId xmlns:a16="http://schemas.microsoft.com/office/drawing/2014/main" id="{84B9A0DD-18FB-45E6-B6AA-1B600989B03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PA-椭圆 4">
              <a:extLst>
                <a:ext uri="{FF2B5EF4-FFF2-40B4-BE49-F238E27FC236}">
                  <a16:creationId xmlns:a16="http://schemas.microsoft.com/office/drawing/2014/main" id="{76216365-69AB-497B-9436-D77ED33886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PA-椭圆 5">
              <a:extLst>
                <a:ext uri="{FF2B5EF4-FFF2-40B4-BE49-F238E27FC236}">
                  <a16:creationId xmlns:a16="http://schemas.microsoft.com/office/drawing/2014/main" id="{81BF5AC2-A9C4-4185-BCF6-DAFA20B37B7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PA-椭圆 6">
              <a:extLst>
                <a:ext uri="{FF2B5EF4-FFF2-40B4-BE49-F238E27FC236}">
                  <a16:creationId xmlns:a16="http://schemas.microsoft.com/office/drawing/2014/main" id="{A84B0272-F500-4ADE-BA4A-8E700BF06B3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05CB3658-7AF8-4C43-B8F0-5C41FE6511C2}"/>
                </a:ext>
              </a:extLst>
            </p:cNvPr>
            <p:cNvCxnSpPr>
              <a:stCxn id="4" idx="0"/>
              <a:endCxn id="5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A-直接连接符 8">
              <a:extLst>
                <a:ext uri="{FF2B5EF4-FFF2-40B4-BE49-F238E27FC236}">
                  <a16:creationId xmlns:a16="http://schemas.microsoft.com/office/drawing/2014/main" id="{4594FEAD-2060-48FB-88C9-B1D21507880C}"/>
                </a:ext>
              </a:extLst>
            </p:cNvPr>
            <p:cNvCxnSpPr>
              <a:stCxn id="4" idx="2"/>
              <a:endCxn id="6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A-直接连接符 9">
              <a:extLst>
                <a:ext uri="{FF2B5EF4-FFF2-40B4-BE49-F238E27FC236}">
                  <a16:creationId xmlns:a16="http://schemas.microsoft.com/office/drawing/2014/main" id="{D00086D5-A413-42C7-A9AC-BC0FBAA2B5C6}"/>
                </a:ext>
              </a:extLst>
            </p:cNvPr>
            <p:cNvCxnSpPr>
              <a:stCxn id="4" idx="4"/>
              <a:endCxn id="7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A-文本框 10">
            <a:extLst>
              <a:ext uri="{FF2B5EF4-FFF2-40B4-BE49-F238E27FC236}">
                <a16:creationId xmlns:a16="http://schemas.microsoft.com/office/drawing/2014/main" id="{37F6A8A2-465F-47B9-87E2-491660D149A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1.1</a:t>
            </a:r>
          </a:p>
        </p:txBody>
      </p:sp>
      <p:cxnSp>
        <p:nvCxnSpPr>
          <p:cNvPr id="13" name="PA-直接连接符 12">
            <a:extLst>
              <a:ext uri="{FF2B5EF4-FFF2-40B4-BE49-F238E27FC236}">
                <a16:creationId xmlns:a16="http://schemas.microsoft.com/office/drawing/2014/main" id="{EEFB25B6-1BAD-40DF-8490-B43D8914A767}"/>
              </a:ext>
            </a:extLst>
          </p:cNvPr>
          <p:cNvCxnSpPr>
            <a:endCxn id="16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A-等腰三角形 15">
            <a:extLst>
              <a:ext uri="{FF2B5EF4-FFF2-40B4-BE49-F238E27FC236}">
                <a16:creationId xmlns:a16="http://schemas.microsoft.com/office/drawing/2014/main" id="{751804D9-2F88-4ADF-9EC2-3CD04397457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PA-等腰三角形 17">
            <a:extLst>
              <a:ext uri="{FF2B5EF4-FFF2-40B4-BE49-F238E27FC236}">
                <a16:creationId xmlns:a16="http://schemas.microsoft.com/office/drawing/2014/main" id="{AC0B4774-A832-4A89-847A-AA71FDB65B54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PA-等腰三角形 18">
            <a:extLst>
              <a:ext uri="{FF2B5EF4-FFF2-40B4-BE49-F238E27FC236}">
                <a16:creationId xmlns:a16="http://schemas.microsoft.com/office/drawing/2014/main" id="{937E657C-2AE7-4214-90A2-86074611A706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PA-等腰三角形 19">
            <a:extLst>
              <a:ext uri="{FF2B5EF4-FFF2-40B4-BE49-F238E27FC236}">
                <a16:creationId xmlns:a16="http://schemas.microsoft.com/office/drawing/2014/main" id="{7BD44761-7D05-4FF7-AA10-1EF12FE6027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PA-文本框 21">
            <a:extLst>
              <a:ext uri="{FF2B5EF4-FFF2-40B4-BE49-F238E27FC236}">
                <a16:creationId xmlns:a16="http://schemas.microsoft.com/office/drawing/2014/main" id="{8131108E-6F7D-4AC8-B485-439D0576206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5B7C679-C0EB-44B2-8D6C-12364972BC4D}"/>
              </a:ext>
            </a:extLst>
          </p:cNvPr>
          <p:cNvSpPr/>
          <p:nvPr/>
        </p:nvSpPr>
        <p:spPr>
          <a:xfrm>
            <a:off x="2425785" y="1223454"/>
            <a:ext cx="6144709" cy="3243310"/>
          </a:xfrm>
          <a:prstGeom prst="rect">
            <a:avLst/>
          </a:prstGeom>
          <a:solidFill>
            <a:srgbClr val="19191A">
              <a:alpha val="10000"/>
            </a:srgb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1C82EC6-198A-4692-B120-0EDE28863BDC}"/>
              </a:ext>
            </a:extLst>
          </p:cNvPr>
          <p:cNvGrpSpPr/>
          <p:nvPr/>
        </p:nvGrpSpPr>
        <p:grpSpPr>
          <a:xfrm>
            <a:off x="544664" y="1223454"/>
            <a:ext cx="3762242" cy="3243312"/>
            <a:chOff x="339905" y="1223454"/>
            <a:chExt cx="3762242" cy="3243312"/>
          </a:xfrm>
        </p:grpSpPr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3B5817C-3C67-4D01-8FEC-35A738ED3705}"/>
                </a:ext>
              </a:extLst>
            </p:cNvPr>
            <p:cNvSpPr/>
            <p:nvPr/>
          </p:nvSpPr>
          <p:spPr>
            <a:xfrm>
              <a:off x="339905" y="1223454"/>
              <a:ext cx="3762242" cy="3243312"/>
            </a:xfrm>
            <a:prstGeom prst="triangle">
              <a:avLst/>
            </a:prstGeom>
            <a:blipFill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21B17BEC-D95F-4198-A559-3843587A15EA}"/>
                </a:ext>
              </a:extLst>
            </p:cNvPr>
            <p:cNvSpPr/>
            <p:nvPr/>
          </p:nvSpPr>
          <p:spPr>
            <a:xfrm>
              <a:off x="591097" y="1522104"/>
              <a:ext cx="3241040" cy="2794000"/>
            </a:xfrm>
            <a:prstGeom prst="triangle">
              <a:avLst/>
            </a:prstGeom>
            <a:noFill/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EA03EEC-6769-4153-9F4D-8703DC24CDC8}"/>
              </a:ext>
            </a:extLst>
          </p:cNvPr>
          <p:cNvSpPr txBox="1"/>
          <p:nvPr/>
        </p:nvSpPr>
        <p:spPr>
          <a:xfrm>
            <a:off x="3860735" y="176443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1800"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28C49C8-1EBA-4CD6-B880-C5142E3CF7CB}"/>
              </a:ext>
            </a:extLst>
          </p:cNvPr>
          <p:cNvCxnSpPr/>
          <p:nvPr/>
        </p:nvCxnSpPr>
        <p:spPr>
          <a:xfrm>
            <a:off x="3903844" y="2076213"/>
            <a:ext cx="1819005" cy="0"/>
          </a:xfrm>
          <a:prstGeom prst="line">
            <a:avLst/>
          </a:prstGeom>
          <a:ln cmpd="thinThick"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318BF119-86A0-4CB4-B583-E480952BFAA5}"/>
              </a:ext>
            </a:extLst>
          </p:cNvPr>
          <p:cNvSpPr/>
          <p:nvPr/>
        </p:nvSpPr>
        <p:spPr>
          <a:xfrm>
            <a:off x="3812136" y="2076215"/>
            <a:ext cx="4428319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请在此处输入您的文字内容，请在此处输入您的文字内容，请在此处输入您的文字内容，请在此处输入您的文字内容，请在此处输入您的文字内容，请在此处输入您的文字内容</a:t>
            </a:r>
          </a:p>
        </p:txBody>
      </p:sp>
      <p:sp>
        <p:nvSpPr>
          <p:cNvPr id="31" name="levels_154521">
            <a:extLst>
              <a:ext uri="{FF2B5EF4-FFF2-40B4-BE49-F238E27FC236}">
                <a16:creationId xmlns:a16="http://schemas.microsoft.com/office/drawing/2014/main" id="{E4232495-8C97-45BE-94F6-8122C96E8193}"/>
              </a:ext>
            </a:extLst>
          </p:cNvPr>
          <p:cNvSpPr>
            <a:spLocks noChangeAspect="1"/>
          </p:cNvSpPr>
          <p:nvPr/>
        </p:nvSpPr>
        <p:spPr bwMode="auto">
          <a:xfrm>
            <a:off x="3513668" y="1787534"/>
            <a:ext cx="402060" cy="300412"/>
          </a:xfrm>
          <a:custGeom>
            <a:gdLst>
              <a:gd fmla="*/ 420993 w 607639" name="connsiteX0"/>
              <a:gd fmla="*/ 354662 h 454018" name="connsiteY0"/>
              <a:gd fmla="*/ 439481 w 607639" name="connsiteX1"/>
              <a:gd fmla="*/ 354662 h 454018" name="connsiteY1"/>
              <a:gd fmla="*/ 439481 w 607639" name="connsiteX2"/>
              <a:gd fmla="*/ 373150 h 454018" name="connsiteY2"/>
              <a:gd fmla="*/ 420993 w 607639" name="connsiteX3"/>
              <a:gd fmla="*/ 373150 h 454018" name="connsiteY3"/>
              <a:gd fmla="*/ 328251 w 607639" name="connsiteX4"/>
              <a:gd fmla="*/ 97664 h 454018" name="connsiteY4"/>
              <a:gd fmla="*/ 314990 w 607639" name="connsiteX5"/>
              <a:gd fmla="*/ 117126 h 454018" name="connsiteY5"/>
              <a:gd fmla="*/ 516409 w 607639" name="connsiteX6"/>
              <a:gd fmla="*/ 413584 h 454018" name="connsiteY6"/>
              <a:gd fmla="*/ 26168 w 607639" name="connsiteX7"/>
              <a:gd fmla="*/ 413584 h 454018" name="connsiteY7"/>
              <a:gd fmla="*/ 37827 w 607639" name="connsiteX8"/>
              <a:gd fmla="*/ 435534 h 454018" name="connsiteY8"/>
              <a:gd fmla="*/ 557885 w 607639" name="connsiteX9"/>
              <a:gd fmla="*/ 435534 h 454018" name="connsiteY9"/>
              <a:gd fmla="*/ 328251 w 607639" name="connsiteX10"/>
              <a:gd fmla="*/ 25682 h 454018" name="connsiteY10"/>
              <a:gd fmla="*/ 104670 w 607639" name="connsiteX11"/>
              <a:gd fmla="*/ 354665 h 454018" name="connsiteY11"/>
              <a:gd fmla="*/ 131194 w 607639" name="connsiteX12"/>
              <a:gd fmla="*/ 354665 h 454018" name="connsiteY12"/>
              <a:gd fmla="*/ 328251 w 607639" name="connsiteX13"/>
              <a:gd fmla="*/ 64695 h 454018" name="connsiteY13"/>
              <a:gd fmla="*/ 574351 w 607639" name="connsiteX14"/>
              <a:gd fmla="*/ 426914 h 454018" name="connsiteY14"/>
              <a:gd fmla="*/ 586011 w 607639" name="connsiteX15"/>
              <a:gd fmla="*/ 404964 h 454018" name="connsiteY15"/>
              <a:gd fmla="*/ 284283 w 607639" name="connsiteX16"/>
              <a:gd fmla="*/ 18484 h 454018" name="connsiteY16"/>
              <a:gd fmla="*/ 28215 w 607639" name="connsiteX17"/>
              <a:gd fmla="*/ 395100 h 454018" name="connsiteY17"/>
              <a:gd fmla="*/ 481519 w 607639" name="connsiteX18"/>
              <a:gd fmla="*/ 395100 h 454018" name="connsiteY18"/>
              <a:gd fmla="*/ 303775 w 607639" name="connsiteX19"/>
              <a:gd fmla="*/ 133655 h 454018" name="connsiteY19"/>
              <a:gd fmla="*/ 153534 w 607639" name="connsiteX20"/>
              <a:gd fmla="*/ 354665 h 454018" name="connsiteY20"/>
              <a:gd fmla="*/ 402482 w 607639" name="connsiteX21"/>
              <a:gd fmla="*/ 354665 h 454018" name="connsiteY21"/>
              <a:gd fmla="*/ 402482 w 607639" name="connsiteX22"/>
              <a:gd fmla="*/ 373150 h 454018" name="connsiteY22"/>
              <a:gd fmla="*/ 69691 w 607639" name="connsiteX23"/>
              <a:gd fmla="*/ 373150 h 454018" name="connsiteY23"/>
              <a:gd fmla="*/ 310806 w 607639" name="connsiteX24"/>
              <a:gd fmla="*/ 18484 h 454018" name="connsiteY24"/>
              <a:gd fmla="*/ 274403 w 607639" name="connsiteX25"/>
              <a:gd fmla="*/ 0 h 454018" name="connsiteY25"/>
              <a:gd fmla="*/ 333147 w 607639" name="connsiteX26"/>
              <a:gd fmla="*/ 0 h 454018" name="connsiteY26"/>
              <a:gd fmla="*/ 607639 w 607639" name="connsiteX27"/>
              <a:gd fmla="*/ 403809 h 454018" name="connsiteY27"/>
              <a:gd fmla="*/ 580937 w 607639" name="connsiteX28"/>
              <a:gd fmla="*/ 454018 h 454018" name="connsiteY28"/>
              <a:gd fmla="*/ 26702 w 607639" name="connsiteX29"/>
              <a:gd fmla="*/ 454018 h 454018" name="connsiteY29"/>
              <a:gd fmla="*/ 0 w 607639" name="connsiteX30"/>
              <a:gd fmla="*/ 403809 h 454018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454018" w="607639">
                <a:moveTo>
                  <a:pt x="420993" y="354662"/>
                </a:moveTo>
                <a:lnTo>
                  <a:pt x="439481" y="354662"/>
                </a:lnTo>
                <a:lnTo>
                  <a:pt x="439481" y="373150"/>
                </a:lnTo>
                <a:lnTo>
                  <a:pt x="420993" y="373150"/>
                </a:lnTo>
                <a:close/>
                <a:moveTo>
                  <a:pt x="328251" y="97664"/>
                </a:moveTo>
                <a:lnTo>
                  <a:pt x="314990" y="117126"/>
                </a:lnTo>
                <a:lnTo>
                  <a:pt x="516409" y="413584"/>
                </a:lnTo>
                <a:lnTo>
                  <a:pt x="26168" y="413584"/>
                </a:lnTo>
                <a:lnTo>
                  <a:pt x="37827" y="435534"/>
                </a:lnTo>
                <a:lnTo>
                  <a:pt x="557885" y="435534"/>
                </a:lnTo>
                <a:close/>
                <a:moveTo>
                  <a:pt x="328251" y="25682"/>
                </a:moveTo>
                <a:lnTo>
                  <a:pt x="104670" y="354665"/>
                </a:lnTo>
                <a:lnTo>
                  <a:pt x="131194" y="354665"/>
                </a:lnTo>
                <a:lnTo>
                  <a:pt x="328251" y="64695"/>
                </a:lnTo>
                <a:lnTo>
                  <a:pt x="574351" y="426914"/>
                </a:lnTo>
                <a:lnTo>
                  <a:pt x="586011" y="404964"/>
                </a:lnTo>
                <a:close/>
                <a:moveTo>
                  <a:pt x="284283" y="18484"/>
                </a:moveTo>
                <a:lnTo>
                  <a:pt x="28215" y="395100"/>
                </a:lnTo>
                <a:lnTo>
                  <a:pt x="481519" y="395100"/>
                </a:lnTo>
                <a:lnTo>
                  <a:pt x="303775" y="133655"/>
                </a:lnTo>
                <a:lnTo>
                  <a:pt x="153534" y="354665"/>
                </a:lnTo>
                <a:lnTo>
                  <a:pt x="402482" y="354665"/>
                </a:lnTo>
                <a:lnTo>
                  <a:pt x="402482" y="373150"/>
                </a:lnTo>
                <a:lnTo>
                  <a:pt x="69691" y="373150"/>
                </a:lnTo>
                <a:lnTo>
                  <a:pt x="310806" y="18484"/>
                </a:lnTo>
                <a:close/>
                <a:moveTo>
                  <a:pt x="274403" y="0"/>
                </a:moveTo>
                <a:lnTo>
                  <a:pt x="333147" y="0"/>
                </a:lnTo>
                <a:lnTo>
                  <a:pt x="607639" y="403809"/>
                </a:lnTo>
                <a:lnTo>
                  <a:pt x="580937" y="454018"/>
                </a:lnTo>
                <a:lnTo>
                  <a:pt x="26702" y="454018"/>
                </a:lnTo>
                <a:lnTo>
                  <a:pt x="0" y="403809"/>
                </a:ln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314539970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65" nodeType="after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6"/>
      <p:bldP grpId="0" spid="18"/>
      <p:bldP grpId="0" spid="19"/>
      <p:bldP grpId="0" spid="20"/>
      <p:bldP grpId="0" spid="22"/>
      <p:bldP grpId="0" spid="24"/>
      <p:bldP grpId="0" spid="26"/>
      <p:bldP grpId="1" spid="29"/>
      <p:bldP grpId="0" spid="3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0570E9-D602-4D7E-AE69-B02C624F5B4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8" y="787188"/>
            <a:ext cx="9140965" cy="184647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B632BBD-EFBF-4BDE-9F46-F2711132435D}"/>
              </a:ext>
            </a:extLst>
          </p:cNvPr>
          <p:cNvSpPr/>
          <p:nvPr/>
        </p:nvSpPr>
        <p:spPr>
          <a:xfrm>
            <a:off x="0" y="2264109"/>
            <a:ext cx="9144000" cy="364063"/>
          </a:xfrm>
          <a:prstGeom prst="rect">
            <a:avLst/>
          </a:prstGeom>
          <a:solidFill>
            <a:srgbClr val="1919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AB5DD0-4BB2-49AB-9A29-3BB73805F9FD}"/>
              </a:ext>
            </a:extLst>
          </p:cNvPr>
          <p:cNvSpPr/>
          <p:nvPr/>
        </p:nvSpPr>
        <p:spPr>
          <a:xfrm>
            <a:off x="4120595" y="2300486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F8F8F8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20" name="双大括号 19">
            <a:extLst>
              <a:ext uri="{FF2B5EF4-FFF2-40B4-BE49-F238E27FC236}">
                <a16:creationId xmlns:a16="http://schemas.microsoft.com/office/drawing/2014/main" id="{7A0C5156-879B-4C0B-9B39-D691AC428768}"/>
              </a:ext>
            </a:extLst>
          </p:cNvPr>
          <p:cNvSpPr/>
          <p:nvPr/>
        </p:nvSpPr>
        <p:spPr>
          <a:xfrm rot="16200000">
            <a:off x="3257869" y="135102"/>
            <a:ext cx="2753213" cy="7739353"/>
          </a:xfrm>
          <a:custGeom>
            <a:gdLst>
              <a:gd fmla="*/ 2202597 w 2753213" name="connsiteX0"/>
              <a:gd fmla="*/ 0 h 7739353" name="connsiteY0"/>
              <a:gd fmla="*/ 2477905 w 2753213" name="connsiteX1"/>
              <a:gd fmla="*/ 275308 h 7739353" name="connsiteY1"/>
              <a:gd fmla="*/ 2477905 w 2753213" name="connsiteX2"/>
              <a:gd fmla="*/ 3548648 h 7739353" name="connsiteY2"/>
              <a:gd fmla="*/ 2753213 w 2753213" name="connsiteX3"/>
              <a:gd fmla="*/ 3823956 h 7739353" name="connsiteY3"/>
              <a:gd fmla="*/ 2477905 w 2753213" name="connsiteX4"/>
              <a:gd fmla="*/ 4099264 h 7739353" name="connsiteY4"/>
              <a:gd fmla="*/ 2477905 w 2753213" name="connsiteX5"/>
              <a:gd fmla="*/ 7372605 h 7739353" name="connsiteY5"/>
              <a:gd fmla="*/ 2202597 w 2753213" name="connsiteX6"/>
              <a:gd fmla="*/ 7647913 h 7739353" name="connsiteY6"/>
              <a:gd fmla="*/ 2202597 w 2753213" name="connsiteX7"/>
              <a:gd fmla="*/ 7647913 h 7739353" name="connsiteY7"/>
              <a:gd fmla="*/ 91440 w 2753213" name="connsiteX8"/>
              <a:gd fmla="*/ 7739353 h 7739353" name="connsiteY8"/>
              <a:gd fmla="*/ 366748 w 3028521" name="connsiteX9"/>
              <a:gd fmla="*/ 7739353 h 7739353" name="connsiteY9"/>
              <a:gd fmla="*/ 366748 w 3028521" name="connsiteX10"/>
              <a:gd fmla="*/ 7739353 h 7739353" name="connsiteY10"/>
              <a:gd fmla="*/ 642056 w 3303829" name="connsiteX11"/>
              <a:gd fmla="*/ 7739353 h 7739353" name="connsiteY11"/>
              <a:gd fmla="*/ 642056 w 3303829" name="connsiteX12"/>
              <a:gd fmla="*/ 7739353 h 7739353" name="connsiteY12"/>
              <a:gd fmla="*/ 642056 w 3303829" name="connsiteX13"/>
              <a:gd fmla="*/ 7739353 h 7739353" name="connsiteY13"/>
              <a:gd fmla="*/ 550616 w 3303829" name="connsiteX14"/>
              <a:gd fmla="*/ 7647913 h 764791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extrusionOk="0" h="7739353" stroke="0" w="2753213">
                <a:moveTo>
                  <a:pt x="0" y="0"/>
                </a:moveTo>
                <a:lnTo>
                  <a:pt x="2202597" y="0"/>
                </a:lnTo>
                <a:cubicBezTo>
                  <a:pt x="2354645" y="0"/>
                  <a:pt x="2477905" y="123260"/>
                  <a:pt x="2477905" y="275308"/>
                </a:cubicBezTo>
                <a:lnTo>
                  <a:pt x="2477905" y="3548648"/>
                </a:lnTo>
                <a:cubicBezTo>
                  <a:pt x="2477905" y="3700696"/>
                  <a:pt x="2601165" y="3823956"/>
                  <a:pt x="2753213" y="3823956"/>
                </a:cubicBezTo>
                <a:cubicBezTo>
                  <a:pt x="2601165" y="3823956"/>
                  <a:pt x="2477905" y="3947216"/>
                  <a:pt x="2477905" y="4099264"/>
                </a:cubicBezTo>
                <a:lnTo>
                  <a:pt x="2477905" y="7372605"/>
                </a:lnTo>
                <a:cubicBezTo>
                  <a:pt x="2477905" y="7524653"/>
                  <a:pt x="2354645" y="7647913"/>
                  <a:pt x="2202597" y="7647913"/>
                </a:cubicBezTo>
                <a:cubicBezTo>
                  <a:pt x="1468398" y="7647913"/>
                  <a:pt x="91440" y="7739353"/>
                  <a:pt x="91440" y="7739353"/>
                </a:cubicBezTo>
              </a:path>
              <a:path fill="none" h="7739353" w="2753213">
                <a:moveTo>
                  <a:pt x="2202597" y="0"/>
                </a:moveTo>
                <a:cubicBezTo>
                  <a:pt x="2354645" y="0"/>
                  <a:pt x="2477905" y="123260"/>
                  <a:pt x="2477905" y="275308"/>
                </a:cubicBezTo>
                <a:lnTo>
                  <a:pt x="2477905" y="3548648"/>
                </a:lnTo>
                <a:cubicBezTo>
                  <a:pt x="2477905" y="3700696"/>
                  <a:pt x="2601165" y="3823956"/>
                  <a:pt x="2753213" y="3823956"/>
                </a:cubicBezTo>
                <a:cubicBezTo>
                  <a:pt x="2601165" y="3823956"/>
                  <a:pt x="2477905" y="3947216"/>
                  <a:pt x="2477905" y="4099264"/>
                </a:cubicBezTo>
                <a:lnTo>
                  <a:pt x="2477905" y="7372605"/>
                </a:lnTo>
                <a:cubicBezTo>
                  <a:pt x="2477905" y="7524653"/>
                  <a:pt x="2354645" y="7647913"/>
                  <a:pt x="2202597" y="7647913"/>
                </a:cubicBezTo>
              </a:path>
            </a:pathLst>
          </a:custGeom>
          <a:noFill/>
          <a:ln w="3175">
            <a:solidFill>
              <a:srgbClr val="1919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34D2CA4-BCB7-409E-8759-C61C22326150}"/>
              </a:ext>
            </a:extLst>
          </p:cNvPr>
          <p:cNvCxnSpPr/>
          <p:nvPr/>
        </p:nvCxnSpPr>
        <p:spPr>
          <a:xfrm flipH="1">
            <a:off x="2688509" y="3911600"/>
            <a:ext cx="0" cy="948266"/>
          </a:xfrm>
          <a:prstGeom prst="line">
            <a:avLst/>
          </a:prstGeom>
          <a:ln w="3175">
            <a:solidFill>
              <a:srgbClr val="DB4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3D79CC0-834A-4ED5-8D44-BB9C3C8CF828}"/>
              </a:ext>
            </a:extLst>
          </p:cNvPr>
          <p:cNvCxnSpPr/>
          <p:nvPr/>
        </p:nvCxnSpPr>
        <p:spPr>
          <a:xfrm flipH="1">
            <a:off x="4569878" y="3911600"/>
            <a:ext cx="0" cy="948266"/>
          </a:xfrm>
          <a:prstGeom prst="line">
            <a:avLst/>
          </a:prstGeom>
          <a:ln w="3175">
            <a:solidFill>
              <a:srgbClr val="DB4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2872ABF-6B91-4E8C-A518-A13507B341D3}"/>
              </a:ext>
            </a:extLst>
          </p:cNvPr>
          <p:cNvCxnSpPr/>
          <p:nvPr/>
        </p:nvCxnSpPr>
        <p:spPr>
          <a:xfrm flipH="1">
            <a:off x="6451247" y="3911600"/>
            <a:ext cx="0" cy="948266"/>
          </a:xfrm>
          <a:prstGeom prst="line">
            <a:avLst/>
          </a:prstGeom>
          <a:ln w="3175">
            <a:solidFill>
              <a:srgbClr val="DB4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2118CEDD-27FD-4744-9FB1-28C9B3ECF7ED}"/>
              </a:ext>
            </a:extLst>
          </p:cNvPr>
          <p:cNvSpPr/>
          <p:nvPr/>
        </p:nvSpPr>
        <p:spPr>
          <a:xfrm>
            <a:off x="1007296" y="3743804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940F2D2-555F-46EC-9DD7-D724568C9285}"/>
              </a:ext>
            </a:extLst>
          </p:cNvPr>
          <p:cNvSpPr/>
          <p:nvPr/>
        </p:nvSpPr>
        <p:spPr>
          <a:xfrm>
            <a:off x="2888666" y="3743804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70D0183-8589-43D1-9700-CDF246065569}"/>
              </a:ext>
            </a:extLst>
          </p:cNvPr>
          <p:cNvSpPr/>
          <p:nvPr/>
        </p:nvSpPr>
        <p:spPr>
          <a:xfrm>
            <a:off x="4770034" y="3743804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8493BDE-5845-465D-9F85-406755B6A564}"/>
              </a:ext>
            </a:extLst>
          </p:cNvPr>
          <p:cNvSpPr/>
          <p:nvPr/>
        </p:nvSpPr>
        <p:spPr>
          <a:xfrm>
            <a:off x="6651401" y="3743804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23B1172-CAD9-4137-A1DB-72CBEF7B4DDF}"/>
              </a:ext>
            </a:extLst>
          </p:cNvPr>
          <p:cNvGrpSpPr/>
          <p:nvPr/>
        </p:nvGrpSpPr>
        <p:grpSpPr>
          <a:xfrm>
            <a:off x="1298743" y="3169256"/>
            <a:ext cx="902811" cy="574548"/>
            <a:chOff x="1084631" y="3169256"/>
            <a:chExt cx="902811" cy="57454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A8C613B-9C15-46D1-A2EB-3A55EF12DAD5}"/>
                </a:ext>
              </a:extLst>
            </p:cNvPr>
            <p:cNvGrpSpPr/>
            <p:nvPr/>
          </p:nvGrpSpPr>
          <p:grpSpPr>
            <a:xfrm>
              <a:off x="1202215" y="3169256"/>
              <a:ext cx="671213" cy="574548"/>
              <a:chOff x="5603131" y="3461710"/>
              <a:chExt cx="981461" cy="840115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DF90262-6BAC-41E3-BC6F-92D0313044A0}"/>
                  </a:ext>
                </a:extLst>
              </p:cNvPr>
              <p:cNvGrpSpPr/>
              <p:nvPr/>
            </p:nvGrpSpPr>
            <p:grpSpPr>
              <a:xfrm flipV="1">
                <a:off x="5603131" y="3461710"/>
                <a:ext cx="981461" cy="840115"/>
                <a:chOff x="2584576" y="858453"/>
                <a:chExt cx="3974849" cy="3426595"/>
              </a:xfrm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05F9ACF1-B8D4-4D65-B550-78ECD85DB343}"/>
                    </a:ext>
                  </a:extLst>
                </p:cNvPr>
                <p:cNvSpPr/>
                <p:nvPr/>
              </p:nvSpPr>
              <p:spPr>
                <a:xfrm>
                  <a:off x="4036066" y="858453"/>
                  <a:ext cx="1071870" cy="924026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F4C454FC-209B-4727-B708-4C42D8427448}"/>
                    </a:ext>
                  </a:extLst>
                </p:cNvPr>
                <p:cNvSpPr/>
                <p:nvPr/>
              </p:nvSpPr>
              <p:spPr>
                <a:xfrm>
                  <a:off x="2584576" y="3361023"/>
                  <a:ext cx="3974849" cy="924025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2ED81B6-2CCA-4AF1-80DB-708F4745D9C4}"/>
                  </a:ext>
                </a:extLst>
              </p:cNvPr>
              <p:cNvGrpSpPr/>
              <p:nvPr/>
            </p:nvGrpSpPr>
            <p:grpSpPr>
              <a:xfrm flipV="1">
                <a:off x="5754687" y="3529121"/>
                <a:ext cx="678347" cy="645736"/>
                <a:chOff x="3107025" y="1294816"/>
                <a:chExt cx="2929138" cy="2763043"/>
              </a:xfrm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FE0F6C3E-3CE5-402F-B407-9F26C4B88DA1}"/>
                    </a:ext>
                  </a:extLst>
                </p:cNvPr>
                <p:cNvSpPr/>
                <p:nvPr/>
              </p:nvSpPr>
              <p:spPr>
                <a:xfrm>
                  <a:off x="4036068" y="1294816"/>
                  <a:ext cx="1071870" cy="924025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6350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EC7CF856-35F4-484A-BB03-6075B84E1217}"/>
                    </a:ext>
                  </a:extLst>
                </p:cNvPr>
                <p:cNvSpPr/>
                <p:nvPr/>
              </p:nvSpPr>
              <p:spPr>
                <a:xfrm>
                  <a:off x="3107025" y="3376927"/>
                  <a:ext cx="2929138" cy="680932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952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CDFDBBC-AF56-4B6B-A1D1-3E94EE8D6E91}"/>
                </a:ext>
              </a:extLst>
            </p:cNvPr>
            <p:cNvSpPr/>
            <p:nvPr/>
          </p:nvSpPr>
          <p:spPr>
            <a:xfrm>
              <a:off x="1084631" y="3286780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400">
                  <a:solidFill>
                    <a:srgbClr val="393A3B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添加标题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B7F71DD-3B4C-49A5-877D-20F1041EFB13}"/>
              </a:ext>
            </a:extLst>
          </p:cNvPr>
          <p:cNvGrpSpPr/>
          <p:nvPr/>
        </p:nvGrpSpPr>
        <p:grpSpPr>
          <a:xfrm>
            <a:off x="3179977" y="3169256"/>
            <a:ext cx="902811" cy="574548"/>
            <a:chOff x="3283449" y="3169256"/>
            <a:chExt cx="902811" cy="57454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53F1D4D-2D74-425E-81AA-5CB29E470BAF}"/>
                </a:ext>
              </a:extLst>
            </p:cNvPr>
            <p:cNvGrpSpPr/>
            <p:nvPr/>
          </p:nvGrpSpPr>
          <p:grpSpPr>
            <a:xfrm>
              <a:off x="3401291" y="3169256"/>
              <a:ext cx="671213" cy="574548"/>
              <a:chOff x="5603131" y="3461710"/>
              <a:chExt cx="981461" cy="84011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3B7C92A7-96DE-42D0-BA1D-FF8F2EFDCAD4}"/>
                  </a:ext>
                </a:extLst>
              </p:cNvPr>
              <p:cNvGrpSpPr/>
              <p:nvPr/>
            </p:nvGrpSpPr>
            <p:grpSpPr>
              <a:xfrm flipV="1">
                <a:off x="5603131" y="3461710"/>
                <a:ext cx="981461" cy="840115"/>
                <a:chOff x="2584576" y="858453"/>
                <a:chExt cx="3974849" cy="3426595"/>
              </a:xfrm>
            </p:grpSpPr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DCE4F67A-C98D-4C96-B1E3-C736B8857945}"/>
                    </a:ext>
                  </a:extLst>
                </p:cNvPr>
                <p:cNvSpPr/>
                <p:nvPr/>
              </p:nvSpPr>
              <p:spPr>
                <a:xfrm>
                  <a:off x="4036066" y="858453"/>
                  <a:ext cx="1071870" cy="924026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8A5E0A8F-CF08-4BA8-8982-3C0D27B7E830}"/>
                    </a:ext>
                  </a:extLst>
                </p:cNvPr>
                <p:cNvSpPr/>
                <p:nvPr/>
              </p:nvSpPr>
              <p:spPr>
                <a:xfrm>
                  <a:off x="2584576" y="3361023"/>
                  <a:ext cx="3974849" cy="924025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50F3BF5A-886E-4F8F-A20C-49CFDA27B62D}"/>
                  </a:ext>
                </a:extLst>
              </p:cNvPr>
              <p:cNvGrpSpPr/>
              <p:nvPr/>
            </p:nvGrpSpPr>
            <p:grpSpPr>
              <a:xfrm flipV="1">
                <a:off x="5754687" y="3529121"/>
                <a:ext cx="678347" cy="645736"/>
                <a:chOff x="3107025" y="1294816"/>
                <a:chExt cx="2929138" cy="2763043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D6B58A26-ABDC-4ED1-8760-3024F4C2041F}"/>
                    </a:ext>
                  </a:extLst>
                </p:cNvPr>
                <p:cNvSpPr/>
                <p:nvPr/>
              </p:nvSpPr>
              <p:spPr>
                <a:xfrm>
                  <a:off x="4036068" y="1294816"/>
                  <a:ext cx="1071870" cy="924025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6350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A103C94E-D1B0-4076-B171-22C469E38959}"/>
                    </a:ext>
                  </a:extLst>
                </p:cNvPr>
                <p:cNvSpPr/>
                <p:nvPr/>
              </p:nvSpPr>
              <p:spPr>
                <a:xfrm>
                  <a:off x="3107025" y="3376927"/>
                  <a:ext cx="2929138" cy="680932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952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D665173B-3593-4EAD-92F2-964E2512024E}"/>
                </a:ext>
              </a:extLst>
            </p:cNvPr>
            <p:cNvSpPr/>
            <p:nvPr/>
          </p:nvSpPr>
          <p:spPr>
            <a:xfrm>
              <a:off x="3283449" y="3286780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400">
                  <a:solidFill>
                    <a:srgbClr val="393A3B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添加标题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EFB15B2-FCBD-442D-8786-E87CD0B63E11}"/>
              </a:ext>
            </a:extLst>
          </p:cNvPr>
          <p:cNvGrpSpPr/>
          <p:nvPr/>
        </p:nvGrpSpPr>
        <p:grpSpPr>
          <a:xfrm>
            <a:off x="5061211" y="3169256"/>
            <a:ext cx="902811" cy="574548"/>
            <a:chOff x="5008546" y="3169256"/>
            <a:chExt cx="902811" cy="57454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355C0CE-387A-4A8A-AA5C-A3EFADC2B5D8}"/>
                </a:ext>
              </a:extLst>
            </p:cNvPr>
            <p:cNvGrpSpPr/>
            <p:nvPr/>
          </p:nvGrpSpPr>
          <p:grpSpPr>
            <a:xfrm>
              <a:off x="5118629" y="3169256"/>
              <a:ext cx="671213" cy="574548"/>
              <a:chOff x="5603131" y="3461710"/>
              <a:chExt cx="981461" cy="840115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3E21CC3-41CF-43EF-8576-508E0BC92C0C}"/>
                  </a:ext>
                </a:extLst>
              </p:cNvPr>
              <p:cNvGrpSpPr/>
              <p:nvPr/>
            </p:nvGrpSpPr>
            <p:grpSpPr>
              <a:xfrm flipV="1">
                <a:off x="5603131" y="3461710"/>
                <a:ext cx="981461" cy="840115"/>
                <a:chOff x="2584576" y="858453"/>
                <a:chExt cx="3974849" cy="3426595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3A5154B0-4510-41CB-A253-4DF24FA5BC55}"/>
                    </a:ext>
                  </a:extLst>
                </p:cNvPr>
                <p:cNvSpPr/>
                <p:nvPr/>
              </p:nvSpPr>
              <p:spPr>
                <a:xfrm>
                  <a:off x="4036066" y="858453"/>
                  <a:ext cx="1071870" cy="924026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168ED19B-4BF5-4CE0-9C3F-B83151432C3D}"/>
                    </a:ext>
                  </a:extLst>
                </p:cNvPr>
                <p:cNvSpPr/>
                <p:nvPr/>
              </p:nvSpPr>
              <p:spPr>
                <a:xfrm>
                  <a:off x="2584576" y="3361023"/>
                  <a:ext cx="3974849" cy="924025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B0394476-6BEA-4501-94A4-42916CCF7DB3}"/>
                  </a:ext>
                </a:extLst>
              </p:cNvPr>
              <p:cNvGrpSpPr/>
              <p:nvPr/>
            </p:nvGrpSpPr>
            <p:grpSpPr>
              <a:xfrm flipV="1">
                <a:off x="5754687" y="3529121"/>
                <a:ext cx="678347" cy="645736"/>
                <a:chOff x="3107025" y="1294816"/>
                <a:chExt cx="2929138" cy="2763043"/>
              </a:xfrm>
            </p:grpSpPr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2E849361-3197-47E8-AC01-AF9EB91B7E3D}"/>
                    </a:ext>
                  </a:extLst>
                </p:cNvPr>
                <p:cNvSpPr/>
                <p:nvPr/>
              </p:nvSpPr>
              <p:spPr>
                <a:xfrm>
                  <a:off x="4036068" y="1294816"/>
                  <a:ext cx="1071870" cy="924025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6350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3EE43421-E19E-4074-8A77-6289457FA856}"/>
                    </a:ext>
                  </a:extLst>
                </p:cNvPr>
                <p:cNvSpPr/>
                <p:nvPr/>
              </p:nvSpPr>
              <p:spPr>
                <a:xfrm>
                  <a:off x="3107025" y="3376927"/>
                  <a:ext cx="2929138" cy="680932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952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B8F722C-A806-4564-939B-3D929DAF1DAE}"/>
                </a:ext>
              </a:extLst>
            </p:cNvPr>
            <p:cNvSpPr/>
            <p:nvPr/>
          </p:nvSpPr>
          <p:spPr>
            <a:xfrm>
              <a:off x="5008546" y="3286780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400">
                  <a:solidFill>
                    <a:srgbClr val="393A3B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添加标题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F0F8594F-AD37-49F9-88D5-30DC5118EB20}"/>
              </a:ext>
            </a:extLst>
          </p:cNvPr>
          <p:cNvGrpSpPr/>
          <p:nvPr/>
        </p:nvGrpSpPr>
        <p:grpSpPr>
          <a:xfrm>
            <a:off x="6942446" y="3169256"/>
            <a:ext cx="902811" cy="574548"/>
            <a:chOff x="6728334" y="3169256"/>
            <a:chExt cx="902811" cy="574548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22CA19A-FBDF-46A7-AF94-97937FCB743A}"/>
                </a:ext>
              </a:extLst>
            </p:cNvPr>
            <p:cNvGrpSpPr/>
            <p:nvPr/>
          </p:nvGrpSpPr>
          <p:grpSpPr>
            <a:xfrm>
              <a:off x="6835967" y="3169256"/>
              <a:ext cx="671213" cy="574548"/>
              <a:chOff x="5603131" y="3461710"/>
              <a:chExt cx="981461" cy="840115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55CDC230-4C65-4347-A0A5-01133243AACB}"/>
                  </a:ext>
                </a:extLst>
              </p:cNvPr>
              <p:cNvGrpSpPr/>
              <p:nvPr/>
            </p:nvGrpSpPr>
            <p:grpSpPr>
              <a:xfrm flipV="1">
                <a:off x="5603131" y="3461710"/>
                <a:ext cx="981461" cy="840115"/>
                <a:chOff x="2584576" y="858453"/>
                <a:chExt cx="3974849" cy="3426595"/>
              </a:xfrm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3814BED2-E9EF-4929-BE52-B4A2DACBCD8F}"/>
                    </a:ext>
                  </a:extLst>
                </p:cNvPr>
                <p:cNvSpPr/>
                <p:nvPr/>
              </p:nvSpPr>
              <p:spPr>
                <a:xfrm>
                  <a:off x="4036066" y="858453"/>
                  <a:ext cx="1071870" cy="924026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EF78F9EB-63E8-409F-8DFA-71A2F2FEC896}"/>
                    </a:ext>
                  </a:extLst>
                </p:cNvPr>
                <p:cNvSpPr/>
                <p:nvPr/>
              </p:nvSpPr>
              <p:spPr>
                <a:xfrm>
                  <a:off x="2584576" y="3361023"/>
                  <a:ext cx="3974849" cy="924025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2857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FCC576C9-716E-4801-8301-8A5FC05646D3}"/>
                  </a:ext>
                </a:extLst>
              </p:cNvPr>
              <p:cNvGrpSpPr/>
              <p:nvPr/>
            </p:nvGrpSpPr>
            <p:grpSpPr>
              <a:xfrm flipV="1">
                <a:off x="5754687" y="3529121"/>
                <a:ext cx="678347" cy="645736"/>
                <a:chOff x="3107025" y="1294816"/>
                <a:chExt cx="2929138" cy="2763043"/>
              </a:xfrm>
            </p:grpSpPr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8383BAA8-3F70-458F-85D8-1979D98404F3}"/>
                    </a:ext>
                  </a:extLst>
                </p:cNvPr>
                <p:cNvSpPr/>
                <p:nvPr/>
              </p:nvSpPr>
              <p:spPr>
                <a:xfrm>
                  <a:off x="4036068" y="1294816"/>
                  <a:ext cx="1071870" cy="924025"/>
                </a:xfrm>
                <a:custGeom>
                  <a:gdLst>
                    <a:gd fmla="*/ 0 w 1071870" name="connsiteX0"/>
                    <a:gd fmla="*/ 924026 h 924026" name="connsiteY0"/>
                    <a:gd fmla="*/ 535935 w 1071870" name="connsiteX1"/>
                    <a:gd fmla="*/ 0 h 924026" name="connsiteY1"/>
                    <a:gd fmla="*/ 1071870 w 1071870" name="connsiteX2"/>
                    <a:gd fmla="*/ 924026 h 924026" name="connsiteY2"/>
                    <a:gd fmla="*/ 91440 w 1071870" name="connsiteX3"/>
                    <a:gd fmla="*/ 1015466 h 1015466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924025" w="1071870">
                      <a:moveTo>
                        <a:pt x="0" y="924026"/>
                      </a:moveTo>
                      <a:lnTo>
                        <a:pt x="535935" y="0"/>
                      </a:lnTo>
                      <a:lnTo>
                        <a:pt x="1071870" y="924026"/>
                      </a:lnTo>
                    </a:path>
                  </a:pathLst>
                </a:custGeom>
                <a:noFill/>
                <a:ln w="6350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07C857BE-351D-4A31-871F-14CD62A7FFDB}"/>
                    </a:ext>
                  </a:extLst>
                </p:cNvPr>
                <p:cNvSpPr/>
                <p:nvPr/>
              </p:nvSpPr>
              <p:spPr>
                <a:xfrm>
                  <a:off x="3107025" y="3376927"/>
                  <a:ext cx="2929138" cy="680932"/>
                </a:xfrm>
                <a:custGeom>
                  <a:gdLst>
                    <a:gd fmla="*/ 3438915 w 3974849" name="connsiteX0"/>
                    <a:gd fmla="*/ 0 h 924025" name="connsiteY0"/>
                    <a:gd fmla="*/ 3974849 w 3974849" name="connsiteX1"/>
                    <a:gd fmla="*/ 924025 h 924025" name="connsiteY1"/>
                    <a:gd fmla="*/ 0 w 3974849" name="connsiteX2"/>
                    <a:gd fmla="*/ 924025 h 924025" name="connsiteY2"/>
                    <a:gd fmla="*/ 535935 w 3974849" name="connsiteX3"/>
                    <a:gd fmla="*/ 0 h 924025" name="connsiteY3"/>
                    <a:gd fmla="*/ 0 w 4227223" name="connsiteX4"/>
                    <a:gd fmla="*/ 1381225 h 138122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24025" w="3974848">
                      <a:moveTo>
                        <a:pt x="3438915" y="0"/>
                      </a:moveTo>
                      <a:lnTo>
                        <a:pt x="3974849" y="924025"/>
                      </a:lnTo>
                      <a:lnTo>
                        <a:pt x="0" y="924025"/>
                      </a:lnTo>
                      <a:lnTo>
                        <a:pt x="535935" y="0"/>
                      </a:lnTo>
                    </a:path>
                  </a:pathLst>
                </a:custGeom>
                <a:noFill/>
                <a:ln w="9525">
                  <a:solidFill>
                    <a:srgbClr val="DB45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E7A3DC7-4325-4CE3-B81B-628294D2B23C}"/>
                </a:ext>
              </a:extLst>
            </p:cNvPr>
            <p:cNvSpPr/>
            <p:nvPr/>
          </p:nvSpPr>
          <p:spPr>
            <a:xfrm>
              <a:off x="6728333" y="3286780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400">
                  <a:solidFill>
                    <a:srgbClr val="393A3B"/>
                  </a:solidFill>
                  <a:latin charset="-122" panose="020b0800000000000000" pitchFamily="34" typeface="Noto Sans S Chinese Bold"/>
                  <a:ea charset="-122" panose="020b0800000000000000" pitchFamily="34" typeface="Noto Sans S Chinese Bold"/>
                </a:rPr>
                <a:t>添加标题</a:t>
              </a:r>
            </a:p>
          </p:txBody>
        </p:sp>
      </p:grpSp>
      <p:grpSp>
        <p:nvGrpSpPr>
          <p:cNvPr id="70" name="PA-组合 1">
            <a:extLst>
              <a:ext uri="{FF2B5EF4-FFF2-40B4-BE49-F238E27FC236}">
                <a16:creationId xmlns:a16="http://schemas.microsoft.com/office/drawing/2014/main" id="{B1833143-666B-4523-AFAC-9294CBF691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71" name="PA-等腰三角形 2">
              <a:extLst>
                <a:ext uri="{FF2B5EF4-FFF2-40B4-BE49-F238E27FC236}">
                  <a16:creationId xmlns:a16="http://schemas.microsoft.com/office/drawing/2014/main" id="{84D0F118-BA3E-406F-85BA-1DA05717E18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PA-等腰三角形 3">
              <a:extLst>
                <a:ext uri="{FF2B5EF4-FFF2-40B4-BE49-F238E27FC236}">
                  <a16:creationId xmlns:a16="http://schemas.microsoft.com/office/drawing/2014/main" id="{961A9AC9-9365-4126-B60D-F123B940F48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PA-椭圆 4">
              <a:extLst>
                <a:ext uri="{FF2B5EF4-FFF2-40B4-BE49-F238E27FC236}">
                  <a16:creationId xmlns:a16="http://schemas.microsoft.com/office/drawing/2014/main" id="{A158FE76-B6D7-41CD-9D2B-081D88E7CA9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PA-椭圆 5">
              <a:extLst>
                <a:ext uri="{FF2B5EF4-FFF2-40B4-BE49-F238E27FC236}">
                  <a16:creationId xmlns:a16="http://schemas.microsoft.com/office/drawing/2014/main" id="{A583D077-9991-4562-985F-674D2BC0910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PA-椭圆 6">
              <a:extLst>
                <a:ext uri="{FF2B5EF4-FFF2-40B4-BE49-F238E27FC236}">
                  <a16:creationId xmlns:a16="http://schemas.microsoft.com/office/drawing/2014/main" id="{942999C8-7C94-4E33-9B65-34E26D1194A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6" name="PA-直接连接符 7">
              <a:extLst>
                <a:ext uri="{FF2B5EF4-FFF2-40B4-BE49-F238E27FC236}">
                  <a16:creationId xmlns:a16="http://schemas.microsoft.com/office/drawing/2014/main" id="{71517E8A-D912-46AD-A4C0-F9D4ECDACFB7}"/>
                </a:ext>
              </a:extLst>
            </p:cNvPr>
            <p:cNvCxnSpPr>
              <a:stCxn id="72" idx="0"/>
              <a:endCxn id="73" idx="4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A-直接连接符 8">
              <a:extLst>
                <a:ext uri="{FF2B5EF4-FFF2-40B4-BE49-F238E27FC236}">
                  <a16:creationId xmlns:a16="http://schemas.microsoft.com/office/drawing/2014/main" id="{7A334B77-4141-4B52-86E4-7EB387322C3F}"/>
                </a:ext>
              </a:extLst>
            </p:cNvPr>
            <p:cNvCxnSpPr>
              <a:stCxn id="72" idx="2"/>
              <a:endCxn id="74" idx="7"/>
            </p:cNvCxnSpPr>
            <p:nvPr>
              <p:custDataLst>
                <p:tags r:id="rId11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A-直接连接符 9">
              <a:extLst>
                <a:ext uri="{FF2B5EF4-FFF2-40B4-BE49-F238E27FC236}">
                  <a16:creationId xmlns:a16="http://schemas.microsoft.com/office/drawing/2014/main" id="{FABC25F2-3BEF-40FC-8C69-19B5177705FE}"/>
                </a:ext>
              </a:extLst>
            </p:cNvPr>
            <p:cNvCxnSpPr>
              <a:stCxn id="72" idx="4"/>
              <a:endCxn id="75" idx="1"/>
            </p:cNvCxnSpPr>
            <p:nvPr>
              <p:custDataLst>
                <p:tags r:id="rId12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A-文本框 10">
            <a:extLst>
              <a:ext uri="{FF2B5EF4-FFF2-40B4-BE49-F238E27FC236}">
                <a16:creationId xmlns:a16="http://schemas.microsoft.com/office/drawing/2014/main" id="{0B18A8F9-0B24-4BD4-AB90-47C16F50838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1.2</a:t>
            </a:r>
          </a:p>
        </p:txBody>
      </p:sp>
      <p:cxnSp>
        <p:nvCxnSpPr>
          <p:cNvPr id="80" name="PA-直接连接符 12">
            <a:extLst>
              <a:ext uri="{FF2B5EF4-FFF2-40B4-BE49-F238E27FC236}">
                <a16:creationId xmlns:a16="http://schemas.microsoft.com/office/drawing/2014/main" id="{1CCB58F4-318C-40A2-83A3-4AE176574622}"/>
              </a:ext>
            </a:extLst>
          </p:cNvPr>
          <p:cNvCxnSpPr>
            <a:endCxn id="81" idx="4"/>
          </p:cNvCxnSpPr>
          <p:nvPr>
            <p:custDataLst>
              <p:tags r:id="rId14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PA-等腰三角形 15">
            <a:extLst>
              <a:ext uri="{FF2B5EF4-FFF2-40B4-BE49-F238E27FC236}">
                <a16:creationId xmlns:a16="http://schemas.microsoft.com/office/drawing/2014/main" id="{49F9A186-AE4F-4E59-A214-2A8CEC8DF04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PA-等腰三角形 17">
            <a:extLst>
              <a:ext uri="{FF2B5EF4-FFF2-40B4-BE49-F238E27FC236}">
                <a16:creationId xmlns:a16="http://schemas.microsoft.com/office/drawing/2014/main" id="{0415E0AB-7426-46C7-8946-63FC481A82D7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PA-等腰三角形 18">
            <a:extLst>
              <a:ext uri="{FF2B5EF4-FFF2-40B4-BE49-F238E27FC236}">
                <a16:creationId xmlns:a16="http://schemas.microsoft.com/office/drawing/2014/main" id="{3C4CEC95-BC5D-425E-8D64-8EB290F86295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PA-等腰三角形 19">
            <a:extLst>
              <a:ext uri="{FF2B5EF4-FFF2-40B4-BE49-F238E27FC236}">
                <a16:creationId xmlns:a16="http://schemas.microsoft.com/office/drawing/2014/main" id="{6DE8F8FE-9554-4819-98F8-9E76053412AC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PA-文本框 21">
            <a:extLst>
              <a:ext uri="{FF2B5EF4-FFF2-40B4-BE49-F238E27FC236}">
                <a16:creationId xmlns:a16="http://schemas.microsoft.com/office/drawing/2014/main" id="{20F31D2A-7032-44F3-94DC-084ADA8C76E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223385667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55"/>
      <p:bldP grpId="0" spid="60"/>
      <p:bldP grpId="0" spid="61"/>
      <p:bldP grpId="0" spid="62"/>
      <p:bldP grpId="0" spid="79"/>
      <p:bldP grpId="0" spid="81"/>
      <p:bldP grpId="0" spid="82"/>
      <p:bldP grpId="0" spid="83"/>
      <p:bldP grpId="0" spid="84"/>
      <p:bldP grpId="0" spid="8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等腰三角形 56">
            <a:extLst>
              <a:ext uri="{FF2B5EF4-FFF2-40B4-BE49-F238E27FC236}">
                <a16:creationId xmlns:a16="http://schemas.microsoft.com/office/drawing/2014/main" id="{63BC4CAC-A7C5-4646-9748-A1AD499BCAEB}"/>
              </a:ext>
            </a:extLst>
          </p:cNvPr>
          <p:cNvSpPr/>
          <p:nvPr/>
        </p:nvSpPr>
        <p:spPr>
          <a:xfrm>
            <a:off x="3314441" y="3113689"/>
            <a:ext cx="2515118" cy="581281"/>
          </a:xfrm>
          <a:prstGeom prst="triangle">
            <a:avLst>
              <a:gd fmla="val 50036" name="adj"/>
            </a:avLst>
          </a:prstGeom>
          <a:solidFill>
            <a:srgbClr val="393A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395D05DB-FED5-4A19-AAD0-BF87F1E1B8E0}"/>
              </a:ext>
            </a:extLst>
          </p:cNvPr>
          <p:cNvSpPr/>
          <p:nvPr/>
        </p:nvSpPr>
        <p:spPr>
          <a:xfrm>
            <a:off x="3912669" y="1434973"/>
            <a:ext cx="1318661" cy="1136777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39CBD3FE-6EC1-4A20-A758-FE538DE259F8}"/>
              </a:ext>
            </a:extLst>
          </p:cNvPr>
          <p:cNvSpPr/>
          <p:nvPr/>
        </p:nvSpPr>
        <p:spPr>
          <a:xfrm>
            <a:off x="3253338" y="2571750"/>
            <a:ext cx="1318661" cy="1136777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BB44189-6A91-4123-988F-CCBD8C40A119}"/>
              </a:ext>
            </a:extLst>
          </p:cNvPr>
          <p:cNvSpPr/>
          <p:nvPr/>
        </p:nvSpPr>
        <p:spPr>
          <a:xfrm>
            <a:off x="4571999" y="2571750"/>
            <a:ext cx="1318661" cy="1136777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analysis_249326">
            <a:extLst>
              <a:ext uri="{FF2B5EF4-FFF2-40B4-BE49-F238E27FC236}">
                <a16:creationId xmlns:a16="http://schemas.microsoft.com/office/drawing/2014/main" id="{E271EF23-3ED7-4C63-A749-D3EA55927F57}"/>
              </a:ext>
            </a:extLst>
          </p:cNvPr>
          <p:cNvSpPr>
            <a:spLocks noChangeAspect="1"/>
          </p:cNvSpPr>
          <p:nvPr/>
        </p:nvSpPr>
        <p:spPr bwMode="auto">
          <a:xfrm>
            <a:off x="4395201" y="2067550"/>
            <a:ext cx="353596" cy="264817"/>
          </a:xfrm>
          <a:custGeom>
            <a:gdLst>
              <a:gd fmla="*/ 20293 w 607639" name="connsiteX0"/>
              <a:gd fmla="*/ 394458 h 455076" name="connsiteY0"/>
              <a:gd fmla="*/ 20293 w 607639" name="connsiteX1"/>
              <a:gd fmla="*/ 413390 h 455076" name="connsiteY1"/>
              <a:gd fmla="*/ 41743 w 607639" name="connsiteX2"/>
              <a:gd fmla="*/ 434900 h 455076" name="connsiteY2"/>
              <a:gd fmla="*/ 568388 w 607639" name="connsiteX3"/>
              <a:gd fmla="*/ 434900 h 455076" name="connsiteY3"/>
              <a:gd fmla="*/ 587346 w 607639" name="connsiteX4"/>
              <a:gd fmla="*/ 413390 h 455076" name="connsiteY4"/>
              <a:gd fmla="*/ 587346 w 607639" name="connsiteX5"/>
              <a:gd fmla="*/ 394458 h 455076" name="connsiteY5"/>
              <a:gd fmla="*/ 405063 w 607639" name="connsiteX6"/>
              <a:gd fmla="*/ 394458 h 455076" name="connsiteY6"/>
              <a:gd fmla="*/ 405063 w 607639" name="connsiteX7"/>
              <a:gd fmla="*/ 403258 h 455076" name="connsiteY7"/>
              <a:gd fmla="*/ 396251 w 607639" name="connsiteX8"/>
              <a:gd fmla="*/ 414635 h 455076" name="connsiteY8"/>
              <a:gd fmla="*/ 224026 w 607639" name="connsiteX9"/>
              <a:gd fmla="*/ 414635 h 455076" name="connsiteY9"/>
              <a:gd fmla="*/ 212634 w 607639" name="connsiteX10"/>
              <a:gd fmla="*/ 403258 h 455076" name="connsiteY10"/>
              <a:gd fmla="*/ 212634 w 607639" name="connsiteX11"/>
              <a:gd fmla="*/ 394458 h 455076" name="connsiteY11"/>
              <a:gd fmla="*/ 303779 w 607639" name="connsiteX12"/>
              <a:gd fmla="*/ 91029 h 455076" name="connsiteY12"/>
              <a:gd fmla="*/ 324072 w 607639" name="connsiteX13"/>
              <a:gd fmla="*/ 91029 h 455076" name="connsiteY13"/>
              <a:gd fmla="*/ 324072 w 607639" name="connsiteX14"/>
              <a:gd fmla="*/ 112980 h 455076" name="connsiteY14"/>
              <a:gd fmla="*/ 358607 w 607639" name="connsiteX15"/>
              <a:gd fmla="*/ 120801 h 455076" name="connsiteY15"/>
              <a:gd fmla="*/ 365194 w 607639" name="connsiteX16"/>
              <a:gd fmla="*/ 133776 h 455076" name="connsiteY16"/>
              <a:gd fmla="*/ 352110 w 607639" name="connsiteX17"/>
              <a:gd fmla="*/ 139730 h 455076" name="connsiteY17"/>
              <a:gd fmla="*/ 293988 w 607639" name="connsiteX18"/>
              <a:gd fmla="*/ 137864 h 455076" name="connsiteY18"/>
              <a:gd fmla="*/ 284731 w 607639" name="connsiteX19"/>
              <a:gd fmla="*/ 160615 h 455076" name="connsiteY19"/>
              <a:gd fmla="*/ 316329 w 607639" name="connsiteX20"/>
              <a:gd fmla="*/ 185943 h 455076" name="connsiteY20"/>
              <a:gd fmla="*/ 365550 w 607639" name="connsiteX21"/>
              <a:gd fmla="*/ 231357 h 455076" name="connsiteY21"/>
              <a:gd fmla="*/ 347303 w 607639" name="connsiteX22"/>
              <a:gd fmla="*/ 270638 h 455076" name="connsiteY22"/>
              <a:gd fmla="*/ 324072 w 607639" name="connsiteX23"/>
              <a:gd fmla="*/ 278725 h 455076" name="connsiteY23"/>
              <a:gd fmla="*/ 324072 w 607639" name="connsiteX24"/>
              <a:gd fmla="*/ 303431 h 455076" name="connsiteY24"/>
              <a:gd fmla="*/ 303779 w 607639" name="connsiteX25"/>
              <a:gd fmla="*/ 303431 h 455076" name="connsiteY25"/>
              <a:gd fmla="*/ 303779 w 607639" name="connsiteX26"/>
              <a:gd fmla="*/ 278903 h 455076" name="connsiteY26"/>
              <a:gd fmla="*/ 270490 w 607639" name="connsiteX27"/>
              <a:gd fmla="*/ 271171 h 455076" name="connsiteY27"/>
              <a:gd fmla="*/ 265238 w 607639" name="connsiteX28"/>
              <a:gd fmla="*/ 258196 h 455076" name="connsiteY28"/>
              <a:gd fmla="*/ 278233 w 607639" name="connsiteX29"/>
              <a:gd fmla="*/ 252241 h 455076" name="connsiteY29"/>
              <a:gd fmla="*/ 336355 w 607639" name="connsiteX30"/>
              <a:gd fmla="*/ 254019 h 455076" name="connsiteY30"/>
              <a:gd fmla="*/ 345612 w 607639" name="connsiteX31"/>
              <a:gd fmla="*/ 231357 h 455076" name="connsiteY31"/>
              <a:gd fmla="*/ 313925 w 607639" name="connsiteX32"/>
              <a:gd fmla="*/ 206028 h 455076" name="connsiteY32"/>
              <a:gd fmla="*/ 264259 w 607639" name="connsiteX33"/>
              <a:gd fmla="*/ 160615 h 455076" name="connsiteY33"/>
              <a:gd fmla="*/ 281883 w 607639" name="connsiteX34"/>
              <a:gd fmla="*/ 121245 h 455076" name="connsiteY34"/>
              <a:gd fmla="*/ 303779 w 607639" name="connsiteX35"/>
              <a:gd fmla="*/ 113158 h 455076" name="connsiteY35"/>
              <a:gd fmla="*/ 80961 w 607639" name="connsiteX36"/>
              <a:gd fmla="*/ 60700 h 455076" name="connsiteY36"/>
              <a:gd fmla="*/ 80961 w 607639" name="connsiteX37"/>
              <a:gd fmla="*/ 333760 h 455076" name="connsiteY37"/>
              <a:gd fmla="*/ 526519 w 607639" name="connsiteX38"/>
              <a:gd fmla="*/ 333760 h 455076" name="connsiteY38"/>
              <a:gd fmla="*/ 526519 w 607639" name="connsiteX39"/>
              <a:gd fmla="*/ 60700 h 455076" name="connsiteY39"/>
              <a:gd fmla="*/ 70815 w 607639" name="connsiteX40"/>
              <a:gd fmla="*/ 40434 h 455076" name="connsiteY40"/>
              <a:gd fmla="*/ 536665 w 607639" name="connsiteX41"/>
              <a:gd fmla="*/ 40434 h 455076" name="connsiteY41"/>
              <a:gd fmla="*/ 546812 w 607639" name="connsiteX42"/>
              <a:gd fmla="*/ 50567 h 455076" name="connsiteY42"/>
              <a:gd fmla="*/ 546812 w 607639" name="connsiteX43"/>
              <a:gd fmla="*/ 343893 h 455076" name="connsiteY43"/>
              <a:gd fmla="*/ 536665 w 607639" name="connsiteX44"/>
              <a:gd fmla="*/ 354026 h 455076" name="connsiteY44"/>
              <a:gd fmla="*/ 70815 w 607639" name="connsiteX45"/>
              <a:gd fmla="*/ 354026 h 455076" name="connsiteY45"/>
              <a:gd fmla="*/ 60757 w 607639" name="connsiteX46"/>
              <a:gd fmla="*/ 343893 h 455076" name="connsiteY46"/>
              <a:gd fmla="*/ 60757 w 607639" name="connsiteX47"/>
              <a:gd fmla="*/ 50567 h 455076" name="connsiteY47"/>
              <a:gd fmla="*/ 70815 w 607639" name="connsiteX48"/>
              <a:gd fmla="*/ 40434 h 455076" name="connsiteY48"/>
              <a:gd fmla="*/ 62037 w 607639" name="connsiteX49"/>
              <a:gd fmla="*/ 20265 h 455076" name="connsiteY49"/>
              <a:gd fmla="*/ 40497 w 607639" name="connsiteX50"/>
              <a:gd fmla="*/ 39197 h 455076" name="connsiteY50"/>
              <a:gd fmla="*/ 40497 w 607639" name="connsiteX51"/>
              <a:gd fmla="*/ 374193 h 455076" name="connsiteY51"/>
              <a:gd fmla="*/ 224026 w 607639" name="connsiteX52"/>
              <a:gd fmla="*/ 374193 h 455076" name="connsiteY52"/>
              <a:gd fmla="*/ 232927 w 607639" name="connsiteX53"/>
              <a:gd fmla="*/ 383082 h 455076" name="connsiteY53"/>
              <a:gd fmla="*/ 232927 w 607639" name="connsiteX54"/>
              <a:gd fmla="*/ 394458 h 455076" name="connsiteY54"/>
              <a:gd fmla="*/ 384859 w 607639" name="connsiteX55"/>
              <a:gd fmla="*/ 394458 h 455076" name="connsiteY55"/>
              <a:gd fmla="*/ 384859 w 607639" name="connsiteX56"/>
              <a:gd fmla="*/ 383082 h 455076" name="connsiteY56"/>
              <a:gd fmla="*/ 396251 w 607639" name="connsiteX57"/>
              <a:gd fmla="*/ 374193 h 455076" name="connsiteY57"/>
              <a:gd fmla="*/ 567142 w 607639" name="connsiteX58"/>
              <a:gd fmla="*/ 374193 h 455076" name="connsiteY58"/>
              <a:gd fmla="*/ 567142 w 607639" name="connsiteX59"/>
              <a:gd fmla="*/ 39197 h 455076" name="connsiteY59"/>
              <a:gd fmla="*/ 548094 w 607639" name="connsiteX60"/>
              <a:gd fmla="*/ 20265 h 455076" name="connsiteY60"/>
              <a:gd fmla="*/ 62037 w 607639" name="connsiteX61"/>
              <a:gd fmla="*/ 0 h 455076" name="connsiteY61"/>
              <a:gd fmla="*/ 548094 w 607639" name="connsiteX62"/>
              <a:gd fmla="*/ 0 h 455076" name="connsiteY62"/>
              <a:gd fmla="*/ 587346 w 607639" name="connsiteX63"/>
              <a:gd fmla="*/ 39197 h 455076" name="connsiteY63"/>
              <a:gd fmla="*/ 587346 w 607639" name="connsiteX64"/>
              <a:gd fmla="*/ 374193 h 455076" name="connsiteY64"/>
              <a:gd fmla="*/ 598738 w 607639" name="connsiteX65"/>
              <a:gd fmla="*/ 374193 h 455076" name="connsiteY65"/>
              <a:gd fmla="*/ 607639 w 607639" name="connsiteX66"/>
              <a:gd fmla="*/ 383082 h 455076" name="connsiteY66"/>
              <a:gd fmla="*/ 607639 w 607639" name="connsiteX67"/>
              <a:gd fmla="*/ 413390 h 455076" name="connsiteY67"/>
              <a:gd fmla="*/ 568388 w 607639" name="connsiteX68"/>
              <a:gd fmla="*/ 455076 h 455076" name="connsiteY68"/>
              <a:gd fmla="*/ 41743 w 607639" name="connsiteX69"/>
              <a:gd fmla="*/ 455076 h 455076" name="connsiteY69"/>
              <a:gd fmla="*/ 0 w 607639" name="connsiteX70"/>
              <a:gd fmla="*/ 413390 h 455076" name="connsiteY70"/>
              <a:gd fmla="*/ 0 w 607639" name="connsiteX71"/>
              <a:gd fmla="*/ 383082 h 455076" name="connsiteY71"/>
              <a:gd fmla="*/ 11393 w 607639" name="connsiteX72"/>
              <a:gd fmla="*/ 374193 h 455076" name="connsiteY72"/>
              <a:gd fmla="*/ 20293 w 607639" name="connsiteX73"/>
              <a:gd fmla="*/ 374193 h 455076" name="connsiteY73"/>
              <a:gd fmla="*/ 20293 w 607639" name="connsiteX74"/>
              <a:gd fmla="*/ 39197 h 455076" name="connsiteY74"/>
              <a:gd fmla="*/ 62037 w 607639" name="connsiteX75"/>
              <a:gd fmla="*/ 0 h 455076" name="connsiteY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b="b" l="l" r="r" t="t"/>
            <a:pathLst>
              <a:path h="455076" w="607639">
                <a:moveTo>
                  <a:pt x="20293" y="394458"/>
                </a:moveTo>
                <a:lnTo>
                  <a:pt x="20293" y="413390"/>
                </a:lnTo>
                <a:cubicBezTo>
                  <a:pt x="20293" y="424501"/>
                  <a:pt x="30618" y="434900"/>
                  <a:pt x="41743" y="434900"/>
                </a:cubicBezTo>
                <a:lnTo>
                  <a:pt x="568388" y="434900"/>
                </a:lnTo>
                <a:cubicBezTo>
                  <a:pt x="579513" y="434900"/>
                  <a:pt x="587346" y="424501"/>
                  <a:pt x="587346" y="413390"/>
                </a:cubicBezTo>
                <a:lnTo>
                  <a:pt x="587346" y="394458"/>
                </a:lnTo>
                <a:lnTo>
                  <a:pt x="405063" y="394458"/>
                </a:lnTo>
                <a:lnTo>
                  <a:pt x="405063" y="403258"/>
                </a:lnTo>
                <a:cubicBezTo>
                  <a:pt x="405063" y="408857"/>
                  <a:pt x="401770" y="414635"/>
                  <a:pt x="396251" y="414635"/>
                </a:cubicBezTo>
                <a:lnTo>
                  <a:pt x="224026" y="414635"/>
                </a:lnTo>
                <a:cubicBezTo>
                  <a:pt x="218419" y="414635"/>
                  <a:pt x="212634" y="408857"/>
                  <a:pt x="212634" y="403258"/>
                </a:cubicBezTo>
                <a:lnTo>
                  <a:pt x="212634" y="394458"/>
                </a:lnTo>
                <a:close/>
                <a:moveTo>
                  <a:pt x="303779" y="91029"/>
                </a:moveTo>
                <a:lnTo>
                  <a:pt x="324072" y="91029"/>
                </a:lnTo>
                <a:lnTo>
                  <a:pt x="324072" y="112980"/>
                </a:lnTo>
                <a:cubicBezTo>
                  <a:pt x="341785" y="114669"/>
                  <a:pt x="355937" y="119734"/>
                  <a:pt x="358607" y="120801"/>
                </a:cubicBezTo>
                <a:cubicBezTo>
                  <a:pt x="363859" y="122756"/>
                  <a:pt x="367152" y="128533"/>
                  <a:pt x="365194" y="133776"/>
                </a:cubicBezTo>
                <a:cubicBezTo>
                  <a:pt x="363236" y="139019"/>
                  <a:pt x="357361" y="141686"/>
                  <a:pt x="352110" y="139730"/>
                </a:cubicBezTo>
                <a:cubicBezTo>
                  <a:pt x="341162" y="135642"/>
                  <a:pt x="309208" y="127288"/>
                  <a:pt x="293988" y="137864"/>
                </a:cubicBezTo>
                <a:cubicBezTo>
                  <a:pt x="287757" y="142219"/>
                  <a:pt x="284731" y="149595"/>
                  <a:pt x="284731" y="160615"/>
                </a:cubicBezTo>
                <a:cubicBezTo>
                  <a:pt x="284731" y="181144"/>
                  <a:pt x="294344" y="183188"/>
                  <a:pt x="316329" y="185943"/>
                </a:cubicBezTo>
                <a:cubicBezTo>
                  <a:pt x="335999" y="188343"/>
                  <a:pt x="365550" y="192075"/>
                  <a:pt x="365550" y="231357"/>
                </a:cubicBezTo>
                <a:cubicBezTo>
                  <a:pt x="365550" y="253574"/>
                  <a:pt x="355492" y="265039"/>
                  <a:pt x="347303" y="270638"/>
                </a:cubicBezTo>
                <a:cubicBezTo>
                  <a:pt x="340628" y="275259"/>
                  <a:pt x="334219" y="277658"/>
                  <a:pt x="324072" y="278725"/>
                </a:cubicBezTo>
                <a:lnTo>
                  <a:pt x="324072" y="303431"/>
                </a:lnTo>
                <a:lnTo>
                  <a:pt x="303779" y="303431"/>
                </a:lnTo>
                <a:lnTo>
                  <a:pt x="303779" y="278903"/>
                </a:lnTo>
                <a:cubicBezTo>
                  <a:pt x="288647" y="277303"/>
                  <a:pt x="273249" y="272148"/>
                  <a:pt x="270490" y="271171"/>
                </a:cubicBezTo>
                <a:cubicBezTo>
                  <a:pt x="265238" y="269216"/>
                  <a:pt x="263280" y="263350"/>
                  <a:pt x="265238" y="258196"/>
                </a:cubicBezTo>
                <a:cubicBezTo>
                  <a:pt x="267196" y="252952"/>
                  <a:pt x="272982" y="250286"/>
                  <a:pt x="278233" y="252241"/>
                </a:cubicBezTo>
                <a:cubicBezTo>
                  <a:pt x="289270" y="256329"/>
                  <a:pt x="321135" y="264594"/>
                  <a:pt x="336355" y="254019"/>
                </a:cubicBezTo>
                <a:cubicBezTo>
                  <a:pt x="342586" y="249753"/>
                  <a:pt x="345612" y="242288"/>
                  <a:pt x="345612" y="231357"/>
                </a:cubicBezTo>
                <a:cubicBezTo>
                  <a:pt x="345612" y="210827"/>
                  <a:pt x="335910" y="208694"/>
                  <a:pt x="313925" y="206028"/>
                </a:cubicBezTo>
                <a:cubicBezTo>
                  <a:pt x="294255" y="203540"/>
                  <a:pt x="264259" y="199807"/>
                  <a:pt x="264259" y="160615"/>
                </a:cubicBezTo>
                <a:cubicBezTo>
                  <a:pt x="264259" y="138308"/>
                  <a:pt x="273694" y="126933"/>
                  <a:pt x="281883" y="121245"/>
                </a:cubicBezTo>
                <a:cubicBezTo>
                  <a:pt x="288558" y="116624"/>
                  <a:pt x="296213" y="114224"/>
                  <a:pt x="303779" y="113158"/>
                </a:cubicBezTo>
                <a:close/>
                <a:moveTo>
                  <a:pt x="80961" y="60700"/>
                </a:moveTo>
                <a:lnTo>
                  <a:pt x="80961" y="333760"/>
                </a:lnTo>
                <a:lnTo>
                  <a:pt x="526519" y="333760"/>
                </a:lnTo>
                <a:lnTo>
                  <a:pt x="526519" y="60700"/>
                </a:lnTo>
                <a:close/>
                <a:moveTo>
                  <a:pt x="70815" y="40434"/>
                </a:moveTo>
                <a:lnTo>
                  <a:pt x="536665" y="40434"/>
                </a:lnTo>
                <a:cubicBezTo>
                  <a:pt x="542273" y="40434"/>
                  <a:pt x="546812" y="44967"/>
                  <a:pt x="546812" y="50567"/>
                </a:cubicBezTo>
                <a:lnTo>
                  <a:pt x="546812" y="343893"/>
                </a:lnTo>
                <a:cubicBezTo>
                  <a:pt x="546812" y="349493"/>
                  <a:pt x="542273" y="354026"/>
                  <a:pt x="536665" y="354026"/>
                </a:cubicBezTo>
                <a:lnTo>
                  <a:pt x="70815" y="354026"/>
                </a:lnTo>
                <a:cubicBezTo>
                  <a:pt x="65296" y="354026"/>
                  <a:pt x="60757" y="349493"/>
                  <a:pt x="60757" y="343893"/>
                </a:cubicBezTo>
                <a:lnTo>
                  <a:pt x="60757" y="50567"/>
                </a:lnTo>
                <a:cubicBezTo>
                  <a:pt x="60757" y="44967"/>
                  <a:pt x="65296" y="40434"/>
                  <a:pt x="70815" y="40434"/>
                </a:cubicBezTo>
                <a:close/>
                <a:moveTo>
                  <a:pt x="62037" y="20265"/>
                </a:moveTo>
                <a:cubicBezTo>
                  <a:pt x="50822" y="20265"/>
                  <a:pt x="40497" y="28087"/>
                  <a:pt x="40497" y="39197"/>
                </a:cubicBezTo>
                <a:lnTo>
                  <a:pt x="40497" y="374193"/>
                </a:lnTo>
                <a:lnTo>
                  <a:pt x="224026" y="374193"/>
                </a:lnTo>
                <a:cubicBezTo>
                  <a:pt x="229634" y="374193"/>
                  <a:pt x="232927" y="377482"/>
                  <a:pt x="232927" y="383082"/>
                </a:cubicBezTo>
                <a:lnTo>
                  <a:pt x="232927" y="394458"/>
                </a:lnTo>
                <a:lnTo>
                  <a:pt x="384859" y="394458"/>
                </a:lnTo>
                <a:lnTo>
                  <a:pt x="384859" y="383082"/>
                </a:lnTo>
                <a:cubicBezTo>
                  <a:pt x="384859" y="377482"/>
                  <a:pt x="390644" y="374193"/>
                  <a:pt x="396251" y="374193"/>
                </a:cubicBezTo>
                <a:lnTo>
                  <a:pt x="567142" y="374193"/>
                </a:lnTo>
                <a:lnTo>
                  <a:pt x="567142" y="39197"/>
                </a:lnTo>
                <a:cubicBezTo>
                  <a:pt x="567142" y="28087"/>
                  <a:pt x="559309" y="20265"/>
                  <a:pt x="548094" y="20265"/>
                </a:cubicBezTo>
                <a:close/>
                <a:moveTo>
                  <a:pt x="62037" y="0"/>
                </a:moveTo>
                <a:lnTo>
                  <a:pt x="548094" y="0"/>
                </a:lnTo>
                <a:cubicBezTo>
                  <a:pt x="570435" y="0"/>
                  <a:pt x="587346" y="16888"/>
                  <a:pt x="587346" y="39197"/>
                </a:cubicBezTo>
                <a:lnTo>
                  <a:pt x="587346" y="374193"/>
                </a:lnTo>
                <a:lnTo>
                  <a:pt x="598738" y="374193"/>
                </a:lnTo>
                <a:cubicBezTo>
                  <a:pt x="604346" y="374193"/>
                  <a:pt x="607639" y="377482"/>
                  <a:pt x="607639" y="383082"/>
                </a:cubicBezTo>
                <a:lnTo>
                  <a:pt x="607639" y="413390"/>
                </a:lnTo>
                <a:cubicBezTo>
                  <a:pt x="607639" y="435700"/>
                  <a:pt x="590728" y="455076"/>
                  <a:pt x="568388" y="455076"/>
                </a:cubicBezTo>
                <a:lnTo>
                  <a:pt x="41743" y="455076"/>
                </a:lnTo>
                <a:cubicBezTo>
                  <a:pt x="19403" y="455076"/>
                  <a:pt x="0" y="435700"/>
                  <a:pt x="0" y="413390"/>
                </a:cubicBezTo>
                <a:lnTo>
                  <a:pt x="0" y="383082"/>
                </a:lnTo>
                <a:cubicBezTo>
                  <a:pt x="0" y="377482"/>
                  <a:pt x="5785" y="374193"/>
                  <a:pt x="11393" y="374193"/>
                </a:cubicBezTo>
                <a:lnTo>
                  <a:pt x="20293" y="374193"/>
                </a:lnTo>
                <a:lnTo>
                  <a:pt x="20293" y="39197"/>
                </a:lnTo>
                <a:cubicBezTo>
                  <a:pt x="20293" y="16888"/>
                  <a:pt x="39696" y="0"/>
                  <a:pt x="62037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/>
        </p:txBody>
      </p:sp>
      <p:sp>
        <p:nvSpPr>
          <p:cNvPr id="29" name="analysis_249326">
            <a:extLst>
              <a:ext uri="{FF2B5EF4-FFF2-40B4-BE49-F238E27FC236}">
                <a16:creationId xmlns:a16="http://schemas.microsoft.com/office/drawing/2014/main" id="{775743DD-E066-4095-B7E1-51FAA76386D6}"/>
              </a:ext>
            </a:extLst>
          </p:cNvPr>
          <p:cNvSpPr>
            <a:spLocks noChangeAspect="1"/>
          </p:cNvSpPr>
          <p:nvPr/>
        </p:nvSpPr>
        <p:spPr bwMode="auto">
          <a:xfrm>
            <a:off x="3735871" y="3218209"/>
            <a:ext cx="353596" cy="166948"/>
          </a:xfrm>
          <a:custGeom>
            <a:gdLst>
              <a:gd fmla="*/ 18453 w 602911" name="connsiteX0"/>
              <a:gd fmla="*/ 62027 h 284661" name="connsiteY0"/>
              <a:gd fmla="*/ 36906 w 602911" name="connsiteX1"/>
              <a:gd fmla="*/ 80440 h 284661" name="connsiteY1"/>
              <a:gd fmla="*/ 36906 w 602911" name="connsiteX2"/>
              <a:gd fmla="*/ 204362 h 284661" name="connsiteY2"/>
              <a:gd fmla="*/ 18453 w 602911" name="connsiteX3"/>
              <a:gd fmla="*/ 222775 h 284661" name="connsiteY3"/>
              <a:gd fmla="*/ 0 w 602911" name="connsiteX4"/>
              <a:gd fmla="*/ 204362 h 284661" name="connsiteY4"/>
              <a:gd fmla="*/ 0 w 602911" name="connsiteX5"/>
              <a:gd fmla="*/ 80440 h 284661" name="connsiteY5"/>
              <a:gd fmla="*/ 18453 w 602911" name="connsiteX6"/>
              <a:gd fmla="*/ 62027 h 284661" name="connsiteY6"/>
              <a:gd fmla="*/ 305809 w 602911" name="connsiteX7"/>
              <a:gd fmla="*/ 19860 h 284661" name="connsiteY7"/>
              <a:gd fmla="*/ 318804 w 602911" name="connsiteX8"/>
              <a:gd fmla="*/ 25244 h 284661" name="connsiteY8"/>
              <a:gd fmla="*/ 423136 w 602911" name="connsiteX9"/>
              <a:gd fmla="*/ 129243 h 284661" name="connsiteY9"/>
              <a:gd fmla="*/ 427191 w 602911" name="connsiteX10"/>
              <a:gd fmla="*/ 149307 h 284661" name="connsiteY10"/>
              <a:gd fmla="*/ 410048 w 602911" name="connsiteX11"/>
              <a:gd fmla="*/ 160719 h 284661" name="connsiteY11"/>
              <a:gd fmla="*/ 307007 w 602911" name="connsiteX12"/>
              <a:gd fmla="*/ 160719 h 284661" name="connsiteY12"/>
              <a:gd fmla="*/ 380002 w 602911" name="connsiteX13"/>
              <a:gd fmla="*/ 233427 h 284661" name="connsiteY13"/>
              <a:gd fmla="*/ 380002 w 602911" name="connsiteX14"/>
              <a:gd fmla="*/ 259565 h 284661" name="connsiteY14"/>
              <a:gd fmla="*/ 366915 w 602911" name="connsiteX15"/>
              <a:gd fmla="*/ 264903 h 284661" name="connsiteY15"/>
              <a:gd fmla="*/ 353827 w 602911" name="connsiteX16"/>
              <a:gd fmla="*/ 259565 h 284661" name="connsiteY16"/>
              <a:gd fmla="*/ 249496 w 602911" name="connsiteX17"/>
              <a:gd fmla="*/ 155381 h 284661" name="connsiteY17"/>
              <a:gd fmla="*/ 245625 w 602911" name="connsiteX18"/>
              <a:gd fmla="*/ 135318 h 284661" name="connsiteY18"/>
              <a:gd fmla="*/ 262583 w 602911" name="connsiteX19"/>
              <a:gd fmla="*/ 123905 h 284661" name="connsiteY19"/>
              <a:gd fmla="*/ 365624 w 602911" name="connsiteX20"/>
              <a:gd fmla="*/ 123905 h 284661" name="connsiteY20"/>
              <a:gd fmla="*/ 292813 w 602911" name="connsiteX21"/>
              <a:gd fmla="*/ 51198 h 284661" name="connsiteY21"/>
              <a:gd fmla="*/ 292813 w 602911" name="connsiteX22"/>
              <a:gd fmla="*/ 25244 h 284661" name="connsiteY22"/>
              <a:gd fmla="*/ 305809 w 602911" name="connsiteX23"/>
              <a:gd fmla="*/ 19860 h 284661" name="connsiteY23"/>
              <a:gd fmla="*/ 380578 w 602911" name="connsiteX24"/>
              <a:gd fmla="*/ 0 h 284661" name="connsiteY24"/>
              <a:gd fmla="*/ 584476 w 602911" name="connsiteX25"/>
              <a:gd fmla="*/ 0 h 284661" name="connsiteY25"/>
              <a:gd fmla="*/ 602911 w 602911" name="connsiteX26"/>
              <a:gd fmla="*/ 18413 h 284661" name="connsiteY26"/>
              <a:gd fmla="*/ 602911 w 602911" name="connsiteX27"/>
              <a:gd fmla="*/ 266248 h 284661" name="connsiteY27"/>
              <a:gd fmla="*/ 584476 w 602911" name="connsiteX28"/>
              <a:gd fmla="*/ 284661 h 284661" name="connsiteY28"/>
              <a:gd fmla="*/ 439572 w 602911" name="connsiteX29"/>
              <a:gd fmla="*/ 284661 h 284661" name="connsiteY29"/>
              <a:gd fmla="*/ 421136 w 602911" name="connsiteX30"/>
              <a:gd fmla="*/ 266248 h 284661" name="connsiteY30"/>
              <a:gd fmla="*/ 439572 w 602911" name="connsiteX31"/>
              <a:gd fmla="*/ 247836 h 284661" name="connsiteY31"/>
              <a:gd fmla="*/ 566040 w 602911" name="connsiteX32"/>
              <a:gd fmla="*/ 247836 h 284661" name="connsiteY32"/>
              <a:gd fmla="*/ 566040 w 602911" name="connsiteX33"/>
              <a:gd fmla="*/ 36825 h 284661" name="connsiteY33"/>
              <a:gd fmla="*/ 380578 w 602911" name="connsiteX34"/>
              <a:gd fmla="*/ 36825 h 284661" name="connsiteY34"/>
              <a:gd fmla="*/ 362142 w 602911" name="connsiteX35"/>
              <a:gd fmla="*/ 18413 h 284661" name="connsiteY35"/>
              <a:gd fmla="*/ 380578 w 602911" name="connsiteX36"/>
              <a:gd fmla="*/ 0 h 284661" name="connsiteY36"/>
              <a:gd fmla="*/ 88154 w 602911" name="connsiteX37"/>
              <a:gd fmla="*/ 0 h 284661" name="connsiteY37"/>
              <a:gd fmla="*/ 233058 w 602911" name="connsiteX38"/>
              <a:gd fmla="*/ 0 h 284661" name="connsiteY38"/>
              <a:gd fmla="*/ 251494 w 602911" name="connsiteX39"/>
              <a:gd fmla="*/ 18413 h 284661" name="connsiteY39"/>
              <a:gd fmla="*/ 233058 w 602911" name="connsiteX40"/>
              <a:gd fmla="*/ 36825 h 284661" name="connsiteY40"/>
              <a:gd fmla="*/ 106590 w 602911" name="connsiteX41"/>
              <a:gd fmla="*/ 36825 h 284661" name="connsiteY41"/>
              <a:gd fmla="*/ 106590 w 602911" name="connsiteX42"/>
              <a:gd fmla="*/ 247836 h 284661" name="connsiteY42"/>
              <a:gd fmla="*/ 292053 w 602911" name="connsiteX43"/>
              <a:gd fmla="*/ 247836 h 284661" name="connsiteY43"/>
              <a:gd fmla="*/ 310488 w 602911" name="connsiteX44"/>
              <a:gd fmla="*/ 266248 h 284661" name="connsiteY44"/>
              <a:gd fmla="*/ 292053 w 602911" name="connsiteX45"/>
              <a:gd fmla="*/ 284661 h 284661" name="connsiteY45"/>
              <a:gd fmla="*/ 88154 w 602911" name="connsiteX46"/>
              <a:gd fmla="*/ 284661 h 284661" name="connsiteY46"/>
              <a:gd fmla="*/ 69719 w 602911" name="connsiteX47"/>
              <a:gd fmla="*/ 266248 h 284661" name="connsiteY47"/>
              <a:gd fmla="*/ 69719 w 602911" name="connsiteX48"/>
              <a:gd fmla="*/ 18413 h 284661" name="connsiteY48"/>
              <a:gd fmla="*/ 88154 w 602911" name="connsiteX49"/>
              <a:gd fmla="*/ 0 h 284661" name="connsiteY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b="b" l="l" r="r" t="t"/>
            <a:pathLst>
              <a:path h="284661" w="602911">
                <a:moveTo>
                  <a:pt x="18453" y="62027"/>
                </a:moveTo>
                <a:cubicBezTo>
                  <a:pt x="28602" y="62027"/>
                  <a:pt x="36906" y="70129"/>
                  <a:pt x="36906" y="80440"/>
                </a:cubicBezTo>
                <a:lnTo>
                  <a:pt x="36906" y="204362"/>
                </a:lnTo>
                <a:cubicBezTo>
                  <a:pt x="36906" y="214489"/>
                  <a:pt x="28602" y="222775"/>
                  <a:pt x="18453" y="222775"/>
                </a:cubicBezTo>
                <a:cubicBezTo>
                  <a:pt x="8304" y="222775"/>
                  <a:pt x="0" y="214489"/>
                  <a:pt x="0" y="204362"/>
                </a:cubicBezTo>
                <a:lnTo>
                  <a:pt x="0" y="80440"/>
                </a:lnTo>
                <a:cubicBezTo>
                  <a:pt x="0" y="70129"/>
                  <a:pt x="8304" y="62027"/>
                  <a:pt x="18453" y="62027"/>
                </a:cubicBezTo>
                <a:close/>
                <a:moveTo>
                  <a:pt x="305809" y="19860"/>
                </a:moveTo>
                <a:cubicBezTo>
                  <a:pt x="310509" y="19860"/>
                  <a:pt x="315210" y="21655"/>
                  <a:pt x="318804" y="25244"/>
                </a:cubicBezTo>
                <a:lnTo>
                  <a:pt x="423136" y="129243"/>
                </a:lnTo>
                <a:cubicBezTo>
                  <a:pt x="428482" y="134581"/>
                  <a:pt x="429956" y="142496"/>
                  <a:pt x="427191" y="149307"/>
                </a:cubicBezTo>
                <a:cubicBezTo>
                  <a:pt x="424242" y="156302"/>
                  <a:pt x="417606" y="160719"/>
                  <a:pt x="410048" y="160719"/>
                </a:cubicBezTo>
                <a:lnTo>
                  <a:pt x="307007" y="160719"/>
                </a:lnTo>
                <a:lnTo>
                  <a:pt x="380002" y="233427"/>
                </a:lnTo>
                <a:cubicBezTo>
                  <a:pt x="387191" y="240606"/>
                  <a:pt x="387191" y="252386"/>
                  <a:pt x="380002" y="259565"/>
                </a:cubicBezTo>
                <a:cubicBezTo>
                  <a:pt x="376316" y="263062"/>
                  <a:pt x="371523" y="264903"/>
                  <a:pt x="366915" y="264903"/>
                </a:cubicBezTo>
                <a:cubicBezTo>
                  <a:pt x="362122" y="264903"/>
                  <a:pt x="357514" y="263062"/>
                  <a:pt x="353827" y="259565"/>
                </a:cubicBezTo>
                <a:lnTo>
                  <a:pt x="249496" y="155381"/>
                </a:lnTo>
                <a:cubicBezTo>
                  <a:pt x="244334" y="150043"/>
                  <a:pt x="242675" y="142128"/>
                  <a:pt x="245625" y="135318"/>
                </a:cubicBezTo>
                <a:cubicBezTo>
                  <a:pt x="248390" y="128507"/>
                  <a:pt x="255025" y="123905"/>
                  <a:pt x="262583" y="123905"/>
                </a:cubicBezTo>
                <a:lnTo>
                  <a:pt x="365624" y="123905"/>
                </a:lnTo>
                <a:lnTo>
                  <a:pt x="292813" y="51198"/>
                </a:lnTo>
                <a:cubicBezTo>
                  <a:pt x="285440" y="44019"/>
                  <a:pt x="285440" y="32422"/>
                  <a:pt x="292813" y="25244"/>
                </a:cubicBezTo>
                <a:cubicBezTo>
                  <a:pt x="296408" y="21655"/>
                  <a:pt x="301108" y="19860"/>
                  <a:pt x="305809" y="19860"/>
                </a:cubicBezTo>
                <a:close/>
                <a:moveTo>
                  <a:pt x="380578" y="0"/>
                </a:moveTo>
                <a:lnTo>
                  <a:pt x="584476" y="0"/>
                </a:lnTo>
                <a:cubicBezTo>
                  <a:pt x="594615" y="0"/>
                  <a:pt x="602911" y="8286"/>
                  <a:pt x="602911" y="18413"/>
                </a:cubicBezTo>
                <a:lnTo>
                  <a:pt x="602911" y="266248"/>
                </a:lnTo>
                <a:cubicBezTo>
                  <a:pt x="602911" y="276375"/>
                  <a:pt x="594615" y="284661"/>
                  <a:pt x="584476" y="284661"/>
                </a:cubicBezTo>
                <a:lnTo>
                  <a:pt x="439572" y="284661"/>
                </a:lnTo>
                <a:cubicBezTo>
                  <a:pt x="429432" y="284661"/>
                  <a:pt x="421136" y="276375"/>
                  <a:pt x="421136" y="266248"/>
                </a:cubicBezTo>
                <a:cubicBezTo>
                  <a:pt x="421136" y="256121"/>
                  <a:pt x="429432" y="247836"/>
                  <a:pt x="439572" y="247836"/>
                </a:cubicBezTo>
                <a:lnTo>
                  <a:pt x="566040" y="247836"/>
                </a:lnTo>
                <a:lnTo>
                  <a:pt x="566040" y="36825"/>
                </a:lnTo>
                <a:lnTo>
                  <a:pt x="380578" y="36825"/>
                </a:lnTo>
                <a:cubicBezTo>
                  <a:pt x="370438" y="36825"/>
                  <a:pt x="362142" y="28540"/>
                  <a:pt x="362142" y="18413"/>
                </a:cubicBezTo>
                <a:cubicBezTo>
                  <a:pt x="362142" y="8286"/>
                  <a:pt x="370438" y="0"/>
                  <a:pt x="380578" y="0"/>
                </a:cubicBezTo>
                <a:close/>
                <a:moveTo>
                  <a:pt x="88154" y="0"/>
                </a:moveTo>
                <a:lnTo>
                  <a:pt x="233058" y="0"/>
                </a:lnTo>
                <a:cubicBezTo>
                  <a:pt x="243198" y="0"/>
                  <a:pt x="251494" y="8286"/>
                  <a:pt x="251494" y="18413"/>
                </a:cubicBezTo>
                <a:cubicBezTo>
                  <a:pt x="251494" y="28540"/>
                  <a:pt x="243198" y="36825"/>
                  <a:pt x="233058" y="36825"/>
                </a:cubicBezTo>
                <a:lnTo>
                  <a:pt x="106590" y="36825"/>
                </a:lnTo>
                <a:lnTo>
                  <a:pt x="106590" y="247836"/>
                </a:lnTo>
                <a:lnTo>
                  <a:pt x="292053" y="247836"/>
                </a:lnTo>
                <a:cubicBezTo>
                  <a:pt x="302192" y="247836"/>
                  <a:pt x="310488" y="256121"/>
                  <a:pt x="310488" y="266248"/>
                </a:cubicBezTo>
                <a:cubicBezTo>
                  <a:pt x="310488" y="276375"/>
                  <a:pt x="302192" y="284661"/>
                  <a:pt x="292053" y="284661"/>
                </a:cubicBezTo>
                <a:lnTo>
                  <a:pt x="88154" y="284661"/>
                </a:lnTo>
                <a:cubicBezTo>
                  <a:pt x="78015" y="284661"/>
                  <a:pt x="69719" y="276375"/>
                  <a:pt x="69719" y="266248"/>
                </a:cubicBezTo>
                <a:lnTo>
                  <a:pt x="69719" y="18413"/>
                </a:lnTo>
                <a:cubicBezTo>
                  <a:pt x="69719" y="8286"/>
                  <a:pt x="78015" y="0"/>
                  <a:pt x="88154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1" name="analysis_249326">
            <a:extLst>
              <a:ext uri="{FF2B5EF4-FFF2-40B4-BE49-F238E27FC236}">
                <a16:creationId xmlns:a16="http://schemas.microsoft.com/office/drawing/2014/main" id="{2EF32855-9ED5-4D53-8EA0-6E181DA071E8}"/>
              </a:ext>
            </a:extLst>
          </p:cNvPr>
          <p:cNvSpPr>
            <a:spLocks noChangeAspect="1"/>
          </p:cNvSpPr>
          <p:nvPr/>
        </p:nvSpPr>
        <p:spPr bwMode="auto">
          <a:xfrm>
            <a:off x="5054532" y="3125099"/>
            <a:ext cx="353595" cy="353168"/>
          </a:xfrm>
          <a:custGeom>
            <a:gdLst>
              <a:gd fmla="*/ 372842 w 581428" name="connsiteX0"/>
              <a:gd fmla="*/ 323942 h 580725" name="connsiteY0"/>
              <a:gd fmla="*/ 324420 w 581428" name="connsiteX1"/>
              <a:gd fmla="*/ 372288 h 580725" name="connsiteY1"/>
              <a:gd fmla="*/ 503153 w 581428" name="connsiteX2"/>
              <a:gd fmla="*/ 550745 h 580725" name="connsiteY2"/>
              <a:gd fmla="*/ 551575 w 581428" name="connsiteX3"/>
              <a:gd fmla="*/ 502398 h 580725" name="connsiteY3"/>
              <a:gd fmla="*/ 184767 w 581428" name="connsiteX4"/>
              <a:gd fmla="*/ 187009 h 580725" name="connsiteY4"/>
              <a:gd fmla="*/ 184767 w 581428" name="connsiteX5"/>
              <a:gd fmla="*/ 234388 h 580725" name="connsiteY5"/>
              <a:gd fmla="*/ 199547 w 581428" name="connsiteX6"/>
              <a:gd fmla="*/ 225943 h 580725" name="connsiteY6"/>
              <a:gd fmla="*/ 205423 w 581428" name="connsiteX7"/>
              <a:gd fmla="*/ 210121 h 580725" name="connsiteY7"/>
              <a:gd fmla="*/ 200526 w 581428" name="connsiteX8"/>
              <a:gd fmla="*/ 195987 h 580725" name="connsiteY8"/>
              <a:gd fmla="*/ 184767 w 581428" name="connsiteX9"/>
              <a:gd fmla="*/ 187009 h 580725" name="connsiteY9"/>
              <a:gd fmla="*/ 166781 w 581428" name="connsiteX10"/>
              <a:gd fmla="*/ 104963 h 580725" name="connsiteY10"/>
              <a:gd fmla="*/ 155384 w 581428" name="connsiteX11"/>
              <a:gd fmla="*/ 113230 h 580725" name="connsiteY11"/>
              <a:gd fmla="*/ 151110 w 581428" name="connsiteX12"/>
              <a:gd fmla="*/ 126208 h 580725" name="connsiteY12"/>
              <a:gd fmla="*/ 155028 w 581428" name="connsiteX13"/>
              <a:gd fmla="*/ 138119 h 580725" name="connsiteY13"/>
              <a:gd fmla="*/ 166781 w 581428" name="connsiteX14"/>
              <a:gd fmla="*/ 146875 h 580725" name="connsiteY14"/>
              <a:gd fmla="*/ 166781 w 581428" name="connsiteX15"/>
              <a:gd fmla="*/ 147008 h 580725" name="connsiteY15"/>
              <a:gd fmla="*/ 166959 w 581428" name="connsiteX16"/>
              <a:gd fmla="*/ 147008 h 580725" name="connsiteY16"/>
              <a:gd fmla="*/ 166781 w 581428" name="connsiteX17"/>
              <a:gd fmla="*/ 146875 h 580725" name="connsiteY17"/>
              <a:gd fmla="*/ 166959 w 581428" name="connsiteX18"/>
              <a:gd fmla="*/ 66473 h 580725" name="connsiteY18"/>
              <a:gd fmla="*/ 184588 w 581428" name="connsiteX19"/>
              <a:gd fmla="*/ 66473 h 580725" name="connsiteY19"/>
              <a:gd fmla="*/ 184588 w 581428" name="connsiteX20"/>
              <a:gd fmla="*/ 78384 h 580725" name="connsiteY20"/>
              <a:gd fmla="*/ 215485 w 581428" name="connsiteX21"/>
              <a:gd fmla="*/ 91540 h 580725" name="connsiteY21"/>
              <a:gd fmla="*/ 230087 w 581428" name="connsiteX22"/>
              <a:gd fmla="*/ 120696 h 580725" name="connsiteY22"/>
              <a:gd fmla="*/ 199191 w 581428" name="connsiteX23"/>
              <a:gd fmla="*/ 124785 h 580725" name="connsiteY23"/>
              <a:gd fmla="*/ 184588 w 581428" name="connsiteX24"/>
              <a:gd fmla="*/ 105318 h 580725" name="connsiteY24"/>
              <a:gd fmla="*/ 184588 w 581428" name="connsiteX25"/>
              <a:gd fmla="*/ 152964 h 580725" name="connsiteY25"/>
              <a:gd fmla="*/ 224299 w 581428" name="connsiteX26"/>
              <a:gd fmla="*/ 173587 h 580725" name="connsiteY26"/>
              <a:gd fmla="*/ 234806 w 581428" name="connsiteX27"/>
              <a:gd fmla="*/ 205854 h 580725" name="connsiteY27"/>
              <a:gd fmla="*/ 221539 w 581428" name="connsiteX28"/>
              <a:gd fmla="*/ 242922 h 580725" name="connsiteY28"/>
              <a:gd fmla="*/ 184499 w 581428" name="connsiteX29"/>
              <a:gd fmla="*/ 261411 h 580725" name="connsiteY29"/>
              <a:gd fmla="*/ 184499 w 581428" name="connsiteX30"/>
              <a:gd fmla="*/ 284167 h 580725" name="connsiteY30"/>
              <a:gd fmla="*/ 166781 w 581428" name="connsiteX31"/>
              <a:gd fmla="*/ 284167 h 580725" name="connsiteY31"/>
              <a:gd fmla="*/ 166781 w 581428" name="connsiteX32"/>
              <a:gd fmla="*/ 262033 h 580725" name="connsiteY32"/>
              <a:gd fmla="*/ 132590 w 581428" name="connsiteX33"/>
              <a:gd fmla="*/ 246388 h 580725" name="connsiteY33"/>
              <a:gd fmla="*/ 115762 w 581428" name="connsiteX34"/>
              <a:gd fmla="*/ 209232 h 580725" name="connsiteY34"/>
              <a:gd fmla="*/ 147549 w 581428" name="connsiteX35"/>
              <a:gd fmla="*/ 205854 h 580725" name="connsiteY35"/>
              <a:gd fmla="*/ 154939 w 581428" name="connsiteX36"/>
              <a:gd fmla="*/ 222654 h 580725" name="connsiteY36"/>
              <a:gd fmla="*/ 166959 w 581428" name="connsiteX37"/>
              <a:gd fmla="*/ 232877 h 580725" name="connsiteY37"/>
              <a:gd fmla="*/ 166959 w 581428" name="connsiteX38"/>
              <a:gd fmla="*/ 181853 h 580725" name="connsiteY38"/>
              <a:gd fmla="*/ 131878 w 581428" name="connsiteX39"/>
              <a:gd fmla="*/ 161231 h 580725" name="connsiteY39"/>
              <a:gd fmla="*/ 120748 w 581428" name="connsiteX40"/>
              <a:gd fmla="*/ 127719 h 580725" name="connsiteY40"/>
              <a:gd fmla="*/ 133303 w 581428" name="connsiteX41"/>
              <a:gd fmla="*/ 94207 h 580725" name="connsiteY41"/>
              <a:gd fmla="*/ 166959 w 581428" name="connsiteX42"/>
              <a:gd fmla="*/ 78562 h 580725" name="connsiteY42"/>
              <a:gd fmla="*/ 175506 w 581428" name="connsiteX43"/>
              <a:gd fmla="*/ 24618 h 580725" name="connsiteY43"/>
              <a:gd fmla="*/ 68871 w 581428" name="connsiteX44"/>
              <a:gd fmla="*/ 68699 h 580725" name="connsiteY44"/>
              <a:gd fmla="*/ 68871 w 581428" name="connsiteX45"/>
              <a:gd fmla="*/ 281638 h 580725" name="connsiteY45"/>
              <a:gd fmla="*/ 175506 w 581428" name="connsiteX46"/>
              <a:gd fmla="*/ 325719 h 580725" name="connsiteY46"/>
              <a:gd fmla="*/ 282051 w 581428" name="connsiteX47"/>
              <a:gd fmla="*/ 281638 h 580725" name="connsiteY47"/>
              <a:gd fmla="*/ 282051 w 581428" name="connsiteX48"/>
              <a:gd fmla="*/ 68699 h 580725" name="connsiteY48"/>
              <a:gd fmla="*/ 175506 w 581428" name="connsiteX49"/>
              <a:gd fmla="*/ 24618 h 580725" name="connsiteY49"/>
              <a:gd fmla="*/ 175506 w 581428" name="connsiteX50"/>
              <a:gd fmla="*/ 0 h 580725" name="connsiteY50"/>
              <a:gd fmla="*/ 299586 w 581428" name="connsiteX51"/>
              <a:gd fmla="*/ 51280 h 580725" name="connsiteY51"/>
              <a:gd fmla="*/ 308042 w 581428" name="connsiteX52"/>
              <a:gd fmla="*/ 290081 h 580725" name="connsiteY52"/>
              <a:gd fmla="*/ 339997 w 581428" name="connsiteX53"/>
              <a:gd fmla="*/ 321898 h 580725" name="connsiteY53"/>
              <a:gd fmla="*/ 364208 w 581428" name="connsiteX54"/>
              <a:gd fmla="*/ 297724 h 580725" name="connsiteY54"/>
              <a:gd fmla="*/ 381654 w 581428" name="connsiteX55"/>
              <a:gd fmla="*/ 297724 h 580725" name="connsiteY55"/>
              <a:gd fmla="*/ 577833 w 581428" name="connsiteX56"/>
              <a:gd fmla="*/ 493778 h 580725" name="connsiteY56"/>
              <a:gd fmla="*/ 577922 w 581428" name="connsiteX57"/>
              <a:gd fmla="*/ 511286 h 580725" name="connsiteY57"/>
              <a:gd fmla="*/ 511965 w 581428" name="connsiteX58"/>
              <a:gd fmla="*/ 577052 h 580725" name="connsiteY58"/>
              <a:gd fmla="*/ 494519 w 581428" name="connsiteX59"/>
              <a:gd fmla="*/ 577052 h 580725" name="connsiteY59"/>
              <a:gd fmla="*/ 298162 w 581428" name="connsiteX60"/>
              <a:gd fmla="*/ 381087 h 580725" name="connsiteY60"/>
              <a:gd fmla="*/ 298162 w 581428" name="connsiteX61"/>
              <a:gd fmla="*/ 363668 h 580725" name="connsiteY61"/>
              <a:gd fmla="*/ 322373 w 581428" name="connsiteX62"/>
              <a:gd fmla="*/ 339494 h 580725" name="connsiteY62"/>
              <a:gd fmla="*/ 290507 w 581428" name="connsiteX63"/>
              <a:gd fmla="*/ 307589 h 580725" name="connsiteY63"/>
              <a:gd fmla="*/ 175506 w 581428" name="connsiteX64"/>
              <a:gd fmla="*/ 350515 h 580725" name="connsiteY64"/>
              <a:gd fmla="*/ 51336 w 581428" name="connsiteX65"/>
              <a:gd fmla="*/ 299146 h 580725" name="connsiteY65"/>
              <a:gd fmla="*/ 51336 w 581428" name="connsiteX66"/>
              <a:gd fmla="*/ 51280 h 580725" name="connsiteY66"/>
              <a:gd fmla="*/ 175506 w 581428" name="connsiteX67"/>
              <a:gd fmla="*/ 0 h 580725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580725" w="581428">
                <a:moveTo>
                  <a:pt x="372842" y="323942"/>
                </a:moveTo>
                <a:lnTo>
                  <a:pt x="324420" y="372288"/>
                </a:lnTo>
                <a:lnTo>
                  <a:pt x="503153" y="550745"/>
                </a:lnTo>
                <a:lnTo>
                  <a:pt x="551575" y="502398"/>
                </a:lnTo>
                <a:close/>
                <a:moveTo>
                  <a:pt x="184767" y="187009"/>
                </a:moveTo>
                <a:lnTo>
                  <a:pt x="184767" y="234388"/>
                </a:lnTo>
                <a:cubicBezTo>
                  <a:pt x="190821" y="233321"/>
                  <a:pt x="195807" y="230477"/>
                  <a:pt x="199547" y="225943"/>
                </a:cubicBezTo>
                <a:cubicBezTo>
                  <a:pt x="203376" y="221499"/>
                  <a:pt x="205245" y="216165"/>
                  <a:pt x="205423" y="210121"/>
                </a:cubicBezTo>
                <a:cubicBezTo>
                  <a:pt x="205423" y="204610"/>
                  <a:pt x="203732" y="199898"/>
                  <a:pt x="200526" y="195987"/>
                </a:cubicBezTo>
                <a:cubicBezTo>
                  <a:pt x="197321" y="192076"/>
                  <a:pt x="192068" y="189143"/>
                  <a:pt x="184767" y="187009"/>
                </a:cubicBezTo>
                <a:close/>
                <a:moveTo>
                  <a:pt x="166781" y="104963"/>
                </a:moveTo>
                <a:cubicBezTo>
                  <a:pt x="162062" y="106652"/>
                  <a:pt x="158233" y="109318"/>
                  <a:pt x="155384" y="113230"/>
                </a:cubicBezTo>
                <a:cubicBezTo>
                  <a:pt x="152535" y="117141"/>
                  <a:pt x="151110" y="121408"/>
                  <a:pt x="151110" y="126208"/>
                </a:cubicBezTo>
                <a:cubicBezTo>
                  <a:pt x="151110" y="130475"/>
                  <a:pt x="152446" y="134475"/>
                  <a:pt x="155028" y="138119"/>
                </a:cubicBezTo>
                <a:lnTo>
                  <a:pt x="166781" y="146875"/>
                </a:lnTo>
                <a:lnTo>
                  <a:pt x="166781" y="147008"/>
                </a:lnTo>
                <a:lnTo>
                  <a:pt x="166959" y="147008"/>
                </a:lnTo>
                <a:lnTo>
                  <a:pt x="166781" y="146875"/>
                </a:lnTo>
                <a:close/>
                <a:moveTo>
                  <a:pt x="166959" y="66473"/>
                </a:moveTo>
                <a:lnTo>
                  <a:pt x="184588" y="66473"/>
                </a:lnTo>
                <a:lnTo>
                  <a:pt x="184588" y="78384"/>
                </a:lnTo>
                <a:cubicBezTo>
                  <a:pt x="197588" y="79984"/>
                  <a:pt x="207916" y="84340"/>
                  <a:pt x="215485" y="91540"/>
                </a:cubicBezTo>
                <a:cubicBezTo>
                  <a:pt x="223053" y="98829"/>
                  <a:pt x="227950" y="108518"/>
                  <a:pt x="230087" y="120696"/>
                </a:cubicBezTo>
                <a:lnTo>
                  <a:pt x="199191" y="124785"/>
                </a:lnTo>
                <a:cubicBezTo>
                  <a:pt x="197321" y="115185"/>
                  <a:pt x="192424" y="108785"/>
                  <a:pt x="184588" y="105318"/>
                </a:cubicBezTo>
                <a:lnTo>
                  <a:pt x="184588" y="152964"/>
                </a:lnTo>
                <a:cubicBezTo>
                  <a:pt x="204088" y="158208"/>
                  <a:pt x="217355" y="165053"/>
                  <a:pt x="224299" y="173587"/>
                </a:cubicBezTo>
                <a:cubicBezTo>
                  <a:pt x="231244" y="181853"/>
                  <a:pt x="234806" y="192698"/>
                  <a:pt x="234806" y="205854"/>
                </a:cubicBezTo>
                <a:cubicBezTo>
                  <a:pt x="234806" y="220521"/>
                  <a:pt x="230443" y="232877"/>
                  <a:pt x="221539" y="242922"/>
                </a:cubicBezTo>
                <a:cubicBezTo>
                  <a:pt x="212725" y="252966"/>
                  <a:pt x="200259" y="259189"/>
                  <a:pt x="184499" y="261411"/>
                </a:cubicBezTo>
                <a:lnTo>
                  <a:pt x="184499" y="284167"/>
                </a:lnTo>
                <a:lnTo>
                  <a:pt x="166781" y="284167"/>
                </a:lnTo>
                <a:lnTo>
                  <a:pt x="166781" y="262033"/>
                </a:lnTo>
                <a:cubicBezTo>
                  <a:pt x="152802" y="260344"/>
                  <a:pt x="141405" y="255100"/>
                  <a:pt x="132590" y="246388"/>
                </a:cubicBezTo>
                <a:cubicBezTo>
                  <a:pt x="123864" y="237588"/>
                  <a:pt x="118255" y="225232"/>
                  <a:pt x="115762" y="209232"/>
                </a:cubicBezTo>
                <a:lnTo>
                  <a:pt x="147549" y="205854"/>
                </a:lnTo>
                <a:cubicBezTo>
                  <a:pt x="148884" y="212343"/>
                  <a:pt x="151377" y="217943"/>
                  <a:pt x="154939" y="222654"/>
                </a:cubicBezTo>
                <a:cubicBezTo>
                  <a:pt x="158589" y="227277"/>
                  <a:pt x="162507" y="230744"/>
                  <a:pt x="166959" y="232877"/>
                </a:cubicBezTo>
                <a:lnTo>
                  <a:pt x="166959" y="181853"/>
                </a:lnTo>
                <a:cubicBezTo>
                  <a:pt x="151021" y="177409"/>
                  <a:pt x="139357" y="170475"/>
                  <a:pt x="131878" y="161231"/>
                </a:cubicBezTo>
                <a:cubicBezTo>
                  <a:pt x="124399" y="151986"/>
                  <a:pt x="120748" y="140875"/>
                  <a:pt x="120748" y="127719"/>
                </a:cubicBezTo>
                <a:cubicBezTo>
                  <a:pt x="120748" y="114474"/>
                  <a:pt x="124933" y="103185"/>
                  <a:pt x="133303" y="94207"/>
                </a:cubicBezTo>
                <a:cubicBezTo>
                  <a:pt x="141761" y="85140"/>
                  <a:pt x="152891" y="79984"/>
                  <a:pt x="166959" y="78562"/>
                </a:cubicBezTo>
                <a:close/>
                <a:moveTo>
                  <a:pt x="175506" y="24618"/>
                </a:moveTo>
                <a:cubicBezTo>
                  <a:pt x="135273" y="24618"/>
                  <a:pt x="97355" y="40259"/>
                  <a:pt x="68871" y="68699"/>
                </a:cubicBezTo>
                <a:cubicBezTo>
                  <a:pt x="10124" y="127444"/>
                  <a:pt x="10124" y="222982"/>
                  <a:pt x="68871" y="281638"/>
                </a:cubicBezTo>
                <a:cubicBezTo>
                  <a:pt x="97355" y="310077"/>
                  <a:pt x="135273" y="325719"/>
                  <a:pt x="175506" y="325719"/>
                </a:cubicBezTo>
                <a:cubicBezTo>
                  <a:pt x="215738" y="325719"/>
                  <a:pt x="253568" y="310077"/>
                  <a:pt x="282051" y="281638"/>
                </a:cubicBezTo>
                <a:cubicBezTo>
                  <a:pt x="340798" y="222982"/>
                  <a:pt x="340798" y="127444"/>
                  <a:pt x="282051" y="68699"/>
                </a:cubicBezTo>
                <a:cubicBezTo>
                  <a:pt x="253568" y="40259"/>
                  <a:pt x="215738" y="24618"/>
                  <a:pt x="175506" y="24618"/>
                </a:cubicBezTo>
                <a:close/>
                <a:moveTo>
                  <a:pt x="175506" y="0"/>
                </a:moveTo>
                <a:cubicBezTo>
                  <a:pt x="222325" y="0"/>
                  <a:pt x="266385" y="18219"/>
                  <a:pt x="299586" y="51280"/>
                </a:cubicBezTo>
                <a:cubicBezTo>
                  <a:pt x="365098" y="116690"/>
                  <a:pt x="367857" y="221293"/>
                  <a:pt x="308042" y="290081"/>
                </a:cubicBezTo>
                <a:lnTo>
                  <a:pt x="339997" y="321898"/>
                </a:lnTo>
                <a:lnTo>
                  <a:pt x="364208" y="297724"/>
                </a:lnTo>
                <a:cubicBezTo>
                  <a:pt x="368926" y="292925"/>
                  <a:pt x="376758" y="292925"/>
                  <a:pt x="381654" y="297724"/>
                </a:cubicBezTo>
                <a:lnTo>
                  <a:pt x="577833" y="493778"/>
                </a:lnTo>
                <a:cubicBezTo>
                  <a:pt x="584598" y="501332"/>
                  <a:pt x="580147" y="508797"/>
                  <a:pt x="577922" y="511286"/>
                </a:cubicBezTo>
                <a:lnTo>
                  <a:pt x="511965" y="577052"/>
                </a:lnTo>
                <a:cubicBezTo>
                  <a:pt x="509562" y="579807"/>
                  <a:pt x="501640" y="583717"/>
                  <a:pt x="494519" y="577052"/>
                </a:cubicBezTo>
                <a:lnTo>
                  <a:pt x="298162" y="381087"/>
                </a:lnTo>
                <a:cubicBezTo>
                  <a:pt x="295848" y="378776"/>
                  <a:pt x="291219" y="371311"/>
                  <a:pt x="298162" y="363668"/>
                </a:cubicBezTo>
                <a:lnTo>
                  <a:pt x="322373" y="339494"/>
                </a:lnTo>
                <a:lnTo>
                  <a:pt x="290507" y="307589"/>
                </a:lnTo>
                <a:cubicBezTo>
                  <a:pt x="258642" y="335317"/>
                  <a:pt x="218231" y="350515"/>
                  <a:pt x="175506" y="350515"/>
                </a:cubicBezTo>
                <a:cubicBezTo>
                  <a:pt x="128597" y="350515"/>
                  <a:pt x="84448" y="332207"/>
                  <a:pt x="51336" y="299146"/>
                </a:cubicBezTo>
                <a:cubicBezTo>
                  <a:pt x="-17113" y="230803"/>
                  <a:pt x="-17113" y="119623"/>
                  <a:pt x="51336" y="51280"/>
                </a:cubicBezTo>
                <a:cubicBezTo>
                  <a:pt x="84537" y="18219"/>
                  <a:pt x="128597" y="0"/>
                  <a:pt x="175506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0D73E4C9-5878-4803-82C4-0AC434AD1935}"/>
              </a:ext>
            </a:extLst>
          </p:cNvPr>
          <p:cNvCxnSpPr>
            <a:stCxn id="18" idx="1"/>
          </p:cNvCxnSpPr>
          <p:nvPr/>
        </p:nvCxnSpPr>
        <p:spPr>
          <a:xfrm rot="10800000">
            <a:off x="1753670" y="1543112"/>
            <a:ext cx="2488664" cy="460251"/>
          </a:xfrm>
          <a:prstGeom prst="bentConnector3">
            <a:avLst>
              <a:gd fmla="val 32" name="adj1"/>
            </a:avLst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3921308D-1C5C-4372-AD35-90DBD5AF76FC}"/>
              </a:ext>
            </a:extLst>
          </p:cNvPr>
          <p:cNvSpPr/>
          <p:nvPr/>
        </p:nvSpPr>
        <p:spPr>
          <a:xfrm>
            <a:off x="1654343" y="1246313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8BC33DC-7990-4C2C-AEBE-3C4E8DEDE160}"/>
              </a:ext>
            </a:extLst>
          </p:cNvPr>
          <p:cNvSpPr/>
          <p:nvPr/>
        </p:nvSpPr>
        <p:spPr>
          <a:xfrm>
            <a:off x="1640500" y="1543111"/>
            <a:ext cx="22460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4A77AFED-AE68-494A-ABB8-4DDE9955610A}"/>
              </a:ext>
            </a:extLst>
          </p:cNvPr>
          <p:cNvCxnSpPr>
            <a:stCxn id="20" idx="1"/>
          </p:cNvCxnSpPr>
          <p:nvPr/>
        </p:nvCxnSpPr>
        <p:spPr>
          <a:xfrm rot="10800000">
            <a:off x="1064455" y="2942423"/>
            <a:ext cx="2518549" cy="197717"/>
          </a:xfrm>
          <a:prstGeom prst="bentConnector3">
            <a:avLst>
              <a:gd fmla="val 37" name="adj1"/>
            </a:avLst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FE1F65F2-2AF5-4E8D-B0E1-C226A7EF16C7}"/>
              </a:ext>
            </a:extLst>
          </p:cNvPr>
          <p:cNvSpPr/>
          <p:nvPr/>
        </p:nvSpPr>
        <p:spPr>
          <a:xfrm>
            <a:off x="975513" y="2612416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351DC00-4EC2-4A6D-8111-A1AB10C629BD}"/>
              </a:ext>
            </a:extLst>
          </p:cNvPr>
          <p:cNvSpPr/>
          <p:nvPr/>
        </p:nvSpPr>
        <p:spPr>
          <a:xfrm>
            <a:off x="961670" y="2909214"/>
            <a:ext cx="22460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03F37956-B401-4F22-A19C-C7EFCA375F3B}"/>
              </a:ext>
            </a:extLst>
          </p:cNvPr>
          <p:cNvCxnSpPr>
            <a:stCxn id="22" idx="5"/>
          </p:cNvCxnSpPr>
          <p:nvPr/>
        </p:nvCxnSpPr>
        <p:spPr>
          <a:xfrm flipV="1">
            <a:off x="5560995" y="2261937"/>
            <a:ext cx="2804740" cy="878202"/>
          </a:xfrm>
          <a:prstGeom prst="bentConnector3">
            <a:avLst>
              <a:gd fmla="val -104" name="adj1"/>
            </a:avLst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25DF6A7D-EF02-4059-B19B-00B42E2231C2}"/>
              </a:ext>
            </a:extLst>
          </p:cNvPr>
          <p:cNvSpPr/>
          <p:nvPr/>
        </p:nvSpPr>
        <p:spPr>
          <a:xfrm>
            <a:off x="7567980" y="1950657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EDA25D7-1B0B-4B00-988C-647C0D67CC48}"/>
              </a:ext>
            </a:extLst>
          </p:cNvPr>
          <p:cNvSpPr/>
          <p:nvPr/>
        </p:nvSpPr>
        <p:spPr>
          <a:xfrm>
            <a:off x="6224748" y="2254149"/>
            <a:ext cx="22460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请在此处输入您的文字内容请在此处输入您的文字内容</a:t>
            </a:r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E7B93FB1-1E23-4452-9C44-FEE4E0D96826}"/>
              </a:ext>
            </a:extLst>
          </p:cNvPr>
          <p:cNvSpPr/>
          <p:nvPr/>
        </p:nvSpPr>
        <p:spPr>
          <a:xfrm>
            <a:off x="4015820" y="1555882"/>
            <a:ext cx="1112357" cy="958929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18FC39D2-B450-4E57-A3CA-FD84034CA10F}"/>
              </a:ext>
            </a:extLst>
          </p:cNvPr>
          <p:cNvSpPr/>
          <p:nvPr/>
        </p:nvSpPr>
        <p:spPr>
          <a:xfrm>
            <a:off x="3358896" y="2692659"/>
            <a:ext cx="1112357" cy="958929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4E3B855A-FC56-452A-9FE5-9B9D3E2D7F27}"/>
              </a:ext>
            </a:extLst>
          </p:cNvPr>
          <p:cNvSpPr/>
          <p:nvPr/>
        </p:nvSpPr>
        <p:spPr>
          <a:xfrm>
            <a:off x="4672745" y="2692659"/>
            <a:ext cx="1112357" cy="958929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PA-组合 1">
            <a:extLst>
              <a:ext uri="{FF2B5EF4-FFF2-40B4-BE49-F238E27FC236}">
                <a16:creationId xmlns:a16="http://schemas.microsoft.com/office/drawing/2014/main" id="{F7571147-8E47-4362-8F00-7775B34CCD0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41" name="PA-等腰三角形 2">
              <a:extLst>
                <a:ext uri="{FF2B5EF4-FFF2-40B4-BE49-F238E27FC236}">
                  <a16:creationId xmlns:a16="http://schemas.microsoft.com/office/drawing/2014/main" id="{A3D82E45-42FA-4E5D-8503-A8E5F237313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PA-等腰三角形 3">
              <a:extLst>
                <a:ext uri="{FF2B5EF4-FFF2-40B4-BE49-F238E27FC236}">
                  <a16:creationId xmlns:a16="http://schemas.microsoft.com/office/drawing/2014/main" id="{A2A3FD40-E1D2-4256-9814-05776AEC0A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PA-椭圆 4">
              <a:extLst>
                <a:ext uri="{FF2B5EF4-FFF2-40B4-BE49-F238E27FC236}">
                  <a16:creationId xmlns:a16="http://schemas.microsoft.com/office/drawing/2014/main" id="{E5657E7D-C337-4605-91B0-36872D3AE1D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PA-椭圆 5">
              <a:extLst>
                <a:ext uri="{FF2B5EF4-FFF2-40B4-BE49-F238E27FC236}">
                  <a16:creationId xmlns:a16="http://schemas.microsoft.com/office/drawing/2014/main" id="{25917ED9-AC33-46A1-B4EA-691DE610630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PA-椭圆 6">
              <a:extLst>
                <a:ext uri="{FF2B5EF4-FFF2-40B4-BE49-F238E27FC236}">
                  <a16:creationId xmlns:a16="http://schemas.microsoft.com/office/drawing/2014/main" id="{CEE42CC7-672B-4F13-B37B-4D6B2546F1D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8" name="PA-直接连接符 7">
              <a:extLst>
                <a:ext uri="{FF2B5EF4-FFF2-40B4-BE49-F238E27FC236}">
                  <a16:creationId xmlns:a16="http://schemas.microsoft.com/office/drawing/2014/main" id="{87F69CF6-9E1F-47FE-92DE-0F031B51DD86}"/>
                </a:ext>
              </a:extLst>
            </p:cNvPr>
            <p:cNvCxnSpPr>
              <a:stCxn id="42" idx="0"/>
              <a:endCxn id="43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A-直接连接符 8">
              <a:extLst>
                <a:ext uri="{FF2B5EF4-FFF2-40B4-BE49-F238E27FC236}">
                  <a16:creationId xmlns:a16="http://schemas.microsoft.com/office/drawing/2014/main" id="{865DC944-163B-4451-BAEB-2680F4B30850}"/>
                </a:ext>
              </a:extLst>
            </p:cNvPr>
            <p:cNvCxnSpPr>
              <a:stCxn id="42" idx="2"/>
              <a:endCxn id="44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A-直接连接符 9">
              <a:extLst>
                <a:ext uri="{FF2B5EF4-FFF2-40B4-BE49-F238E27FC236}">
                  <a16:creationId xmlns:a16="http://schemas.microsoft.com/office/drawing/2014/main" id="{E51A862E-6349-4DF8-808D-A678CBAA4B51}"/>
                </a:ext>
              </a:extLst>
            </p:cNvPr>
            <p:cNvCxnSpPr>
              <a:stCxn id="42" idx="4"/>
              <a:endCxn id="45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A-文本框 10">
            <a:extLst>
              <a:ext uri="{FF2B5EF4-FFF2-40B4-BE49-F238E27FC236}">
                <a16:creationId xmlns:a16="http://schemas.microsoft.com/office/drawing/2014/main" id="{F921D1DB-DE3A-43E8-9428-EA827379FCE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1.3</a:t>
            </a:r>
          </a:p>
        </p:txBody>
      </p:sp>
      <p:cxnSp>
        <p:nvCxnSpPr>
          <p:cNvPr id="59" name="PA-直接连接符 12">
            <a:extLst>
              <a:ext uri="{FF2B5EF4-FFF2-40B4-BE49-F238E27FC236}">
                <a16:creationId xmlns:a16="http://schemas.microsoft.com/office/drawing/2014/main" id="{7785BC72-575C-4411-B750-779C5910DFC0}"/>
              </a:ext>
            </a:extLst>
          </p:cNvPr>
          <p:cNvCxnSpPr>
            <a:endCxn id="60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PA-等腰三角形 15">
            <a:extLst>
              <a:ext uri="{FF2B5EF4-FFF2-40B4-BE49-F238E27FC236}">
                <a16:creationId xmlns:a16="http://schemas.microsoft.com/office/drawing/2014/main" id="{E24B698B-C689-4D40-9311-9DC14D76C3B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PA-等腰三角形 17">
            <a:extLst>
              <a:ext uri="{FF2B5EF4-FFF2-40B4-BE49-F238E27FC236}">
                <a16:creationId xmlns:a16="http://schemas.microsoft.com/office/drawing/2014/main" id="{2F61A2ED-BF04-4C24-81F3-67C6719CB9D8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PA-等腰三角形 18">
            <a:extLst>
              <a:ext uri="{FF2B5EF4-FFF2-40B4-BE49-F238E27FC236}">
                <a16:creationId xmlns:a16="http://schemas.microsoft.com/office/drawing/2014/main" id="{94B4BA69-EDC5-425A-983A-D68BE0CBD601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PA-等腰三角形 19">
            <a:extLst>
              <a:ext uri="{FF2B5EF4-FFF2-40B4-BE49-F238E27FC236}">
                <a16:creationId xmlns:a16="http://schemas.microsoft.com/office/drawing/2014/main" id="{13A717D0-62D3-4036-B335-5D476D43E095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PA-文本框 21">
            <a:extLst>
              <a:ext uri="{FF2B5EF4-FFF2-40B4-BE49-F238E27FC236}">
                <a16:creationId xmlns:a16="http://schemas.microsoft.com/office/drawing/2014/main" id="{6574B18F-EFA8-42E4-89CF-90787AF869E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116686491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18"/>
      <p:bldP grpId="0" spid="20"/>
      <p:bldP grpId="0" spid="22"/>
      <p:bldP grpId="0" spid="38"/>
      <p:bldP grpId="0" spid="39"/>
      <p:bldP grpId="0" spid="46"/>
      <p:bldP grpId="0" spid="47"/>
      <p:bldP grpId="0" spid="51"/>
      <p:bldP grpId="0" spid="52"/>
      <p:bldP grpId="0" spid="58"/>
      <p:bldP grpId="0" spid="60"/>
      <p:bldP grpId="0" spid="61"/>
      <p:bldP grpId="0" spid="62"/>
      <p:bldP grpId="0" spid="63"/>
      <p:bldP grpId="0" spid="6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4A42EF55-8EA4-4591-BCB4-8EEAE52C59EB}"/>
              </a:ext>
            </a:extLst>
          </p:cNvPr>
          <p:cNvSpPr/>
          <p:nvPr/>
        </p:nvSpPr>
        <p:spPr>
          <a:xfrm>
            <a:off x="1027750" y="1443873"/>
            <a:ext cx="1318661" cy="1136777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analysis_249326">
            <a:extLst>
              <a:ext uri="{FF2B5EF4-FFF2-40B4-BE49-F238E27FC236}">
                <a16:creationId xmlns:a16="http://schemas.microsoft.com/office/drawing/2014/main" id="{67BD5E2F-0A18-47E3-92D0-634DC65F2311}"/>
              </a:ext>
            </a:extLst>
          </p:cNvPr>
          <p:cNvSpPr>
            <a:spLocks noChangeAspect="1"/>
          </p:cNvSpPr>
          <p:nvPr/>
        </p:nvSpPr>
        <p:spPr bwMode="auto">
          <a:xfrm>
            <a:off x="1510283" y="1997249"/>
            <a:ext cx="353596" cy="353113"/>
          </a:xfrm>
          <a:custGeom>
            <a:gdLst>
              <a:gd fmla="*/ 325000 h 606722" name="connsiteX0"/>
              <a:gd fmla="*/ 325000 h 606722" name="connsiteY0"/>
              <a:gd fmla="*/ 325000 h 606722" name="connsiteX1"/>
              <a:gd fmla="*/ 325000 h 606722" name="connsiteY1"/>
              <a:gd fmla="*/ 325000 h 606722" name="connsiteX2"/>
              <a:gd fmla="*/ 325000 h 606722" name="connsiteY2"/>
              <a:gd fmla="*/ 325000 h 606722" name="connsiteX3"/>
              <a:gd fmla="*/ 325000 h 606722" name="connsiteY3"/>
              <a:gd fmla="*/ 325000 h 606722" name="connsiteX4"/>
              <a:gd fmla="*/ 325000 h 606722" name="connsiteY4"/>
              <a:gd fmla="*/ 325000 h 606722" name="connsiteX5"/>
              <a:gd fmla="*/ 325000 h 606722" name="connsiteY5"/>
              <a:gd fmla="*/ 325000 h 606722" name="connsiteX6"/>
              <a:gd fmla="*/ 325000 h 606722" name="connsiteY6"/>
              <a:gd fmla="*/ 325000 h 606722" name="connsiteX7"/>
              <a:gd fmla="*/ 325000 h 606722" name="connsiteY7"/>
              <a:gd fmla="*/ 325000 h 606722" name="connsiteX8"/>
              <a:gd fmla="*/ 325000 h 606722" name="connsiteY8"/>
              <a:gd fmla="*/ 325000 h 606722" name="connsiteX9"/>
              <a:gd fmla="*/ 325000 h 606722" name="connsiteY9"/>
              <a:gd fmla="*/ 325000 h 606722" name="connsiteX10"/>
              <a:gd fmla="*/ 325000 h 606722" name="connsiteY10"/>
              <a:gd fmla="*/ 325000 h 606722" name="connsiteX11"/>
              <a:gd fmla="*/ 325000 h 606722" name="connsiteY11"/>
              <a:gd fmla="*/ 325000 h 606722" name="connsiteX12"/>
              <a:gd fmla="*/ 325000 h 606722" name="connsiteY12"/>
              <a:gd fmla="*/ 325000 h 606722" name="connsiteX13"/>
              <a:gd fmla="*/ 325000 h 606722" name="connsiteY13"/>
              <a:gd fmla="*/ 325000 h 606722" name="connsiteX14"/>
              <a:gd fmla="*/ 325000 h 606722" name="connsiteY14"/>
              <a:gd fmla="*/ 325000 h 606722" name="connsiteX15"/>
              <a:gd fmla="*/ 325000 h 606722" name="connsiteY15"/>
              <a:gd fmla="*/ 325000 h 606722" name="connsiteX16"/>
              <a:gd fmla="*/ 325000 h 606722" name="connsiteY16"/>
              <a:gd fmla="*/ 325000 h 606722" name="connsiteX17"/>
              <a:gd fmla="*/ 325000 h 606722" name="connsiteY17"/>
              <a:gd fmla="*/ 325000 h 606722" name="connsiteX18"/>
              <a:gd fmla="*/ 325000 h 606722" name="connsiteY18"/>
              <a:gd fmla="*/ 325000 h 606722" name="connsiteX19"/>
              <a:gd fmla="*/ 325000 h 606722" name="connsiteY19"/>
              <a:gd fmla="*/ 325000 h 606722" name="connsiteX20"/>
              <a:gd fmla="*/ 325000 h 606722" name="connsiteY20"/>
              <a:gd fmla="*/ 325000 h 606722" name="connsiteX21"/>
              <a:gd fmla="*/ 325000 h 606722" name="connsiteY21"/>
              <a:gd fmla="*/ 325000 h 606722" name="connsiteX22"/>
              <a:gd fmla="*/ 325000 h 606722" name="connsiteY22"/>
              <a:gd fmla="*/ 325000 h 606722" name="connsiteX23"/>
              <a:gd fmla="*/ 325000 h 606722" name="connsiteY23"/>
              <a:gd fmla="*/ 325000 h 606722" name="connsiteX24"/>
              <a:gd fmla="*/ 325000 h 606722" name="connsiteY24"/>
              <a:gd fmla="*/ 325000 h 606722" name="connsiteX25"/>
              <a:gd fmla="*/ 325000 h 606722" name="connsiteY25"/>
              <a:gd fmla="*/ 325000 h 606722" name="connsiteX26"/>
              <a:gd fmla="*/ 325000 h 606722" name="connsiteY26"/>
              <a:gd fmla="*/ 325000 h 606722" name="connsiteX27"/>
              <a:gd fmla="*/ 325000 h 606722" name="connsiteY27"/>
              <a:gd fmla="*/ 325000 h 606722" name="connsiteX28"/>
              <a:gd fmla="*/ 325000 h 606722" name="connsiteY28"/>
              <a:gd fmla="*/ 325000 h 606722" name="connsiteX29"/>
              <a:gd fmla="*/ 325000 h 606722" name="connsiteY29"/>
              <a:gd fmla="*/ 325000 h 606722" name="connsiteX30"/>
              <a:gd fmla="*/ 325000 h 606722" name="connsiteY30"/>
              <a:gd fmla="*/ 325000 h 606722" name="connsiteX31"/>
              <a:gd fmla="*/ 325000 h 606722" name="connsiteY31"/>
              <a:gd fmla="*/ 325000 h 606722" name="connsiteX32"/>
              <a:gd fmla="*/ 325000 h 606722" name="connsiteY32"/>
              <a:gd fmla="*/ 325000 h 606722" name="connsiteX33"/>
              <a:gd fmla="*/ 325000 h 606722" name="connsiteY33"/>
              <a:gd fmla="*/ 325000 h 606722" name="connsiteX34"/>
              <a:gd fmla="*/ 325000 h 606722" name="connsiteY34"/>
              <a:gd fmla="*/ 325000 h 606722" name="connsiteX35"/>
              <a:gd fmla="*/ 325000 h 606722" name="connsiteY35"/>
              <a:gd fmla="*/ 325000 h 606722" name="connsiteX36"/>
              <a:gd fmla="*/ 325000 h 606722" name="connsiteY36"/>
              <a:gd fmla="*/ 325000 h 606722" name="connsiteX37"/>
              <a:gd fmla="*/ 325000 h 606722" name="connsiteY37"/>
              <a:gd fmla="*/ 325000 h 606722" name="connsiteX38"/>
              <a:gd fmla="*/ 325000 h 606722" name="connsiteY38"/>
              <a:gd fmla="*/ 325000 h 606722" name="connsiteX39"/>
              <a:gd fmla="*/ 325000 h 606722" name="connsiteY39"/>
              <a:gd fmla="*/ 325000 h 606722" name="connsiteX40"/>
              <a:gd fmla="*/ 325000 h 606722" name="connsiteY40"/>
              <a:gd fmla="*/ 325000 h 606722" name="connsiteX41"/>
              <a:gd fmla="*/ 325000 h 606722" name="connsiteY41"/>
              <a:gd fmla="*/ 325000 h 606722" name="connsiteX42"/>
              <a:gd fmla="*/ 325000 h 606722" name="connsiteY42"/>
              <a:gd fmla="*/ 325000 h 606722" name="connsiteX43"/>
              <a:gd fmla="*/ 325000 h 606722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b="b" l="l" r="r" t="t"/>
            <a:pathLst>
              <a:path h="580693" w="581486">
                <a:moveTo>
                  <a:pt x="432915" y="395158"/>
                </a:moveTo>
                <a:lnTo>
                  <a:pt x="394643" y="433821"/>
                </a:lnTo>
                <a:lnTo>
                  <a:pt x="509459" y="549809"/>
                </a:lnTo>
                <a:cubicBezTo>
                  <a:pt x="519427" y="559763"/>
                  <a:pt x="537940" y="559763"/>
                  <a:pt x="547819" y="549809"/>
                </a:cubicBezTo>
                <a:cubicBezTo>
                  <a:pt x="558945" y="538699"/>
                  <a:pt x="558945" y="521190"/>
                  <a:pt x="547819" y="511235"/>
                </a:cubicBezTo>
                <a:close/>
                <a:moveTo>
                  <a:pt x="181034" y="240686"/>
                </a:moveTo>
                <a:cubicBezTo>
                  <a:pt x="130302" y="240686"/>
                  <a:pt x="88292" y="283081"/>
                  <a:pt x="88292" y="334187"/>
                </a:cubicBezTo>
                <a:lnTo>
                  <a:pt x="88292" y="343253"/>
                </a:lnTo>
                <a:cubicBezTo>
                  <a:pt x="119265" y="369206"/>
                  <a:pt x="159050" y="384848"/>
                  <a:pt x="202573" y="384848"/>
                </a:cubicBezTo>
                <a:cubicBezTo>
                  <a:pt x="244939" y="384848"/>
                  <a:pt x="283923" y="370094"/>
                  <a:pt x="314540" y="345208"/>
                </a:cubicBezTo>
                <a:lnTo>
                  <a:pt x="314540" y="334187"/>
                </a:lnTo>
                <a:cubicBezTo>
                  <a:pt x="314540" y="283081"/>
                  <a:pt x="272530" y="240686"/>
                  <a:pt x="221798" y="240686"/>
                </a:cubicBezTo>
                <a:close/>
                <a:moveTo>
                  <a:pt x="202038" y="71103"/>
                </a:moveTo>
                <a:cubicBezTo>
                  <a:pt x="177210" y="71103"/>
                  <a:pt x="157543" y="91015"/>
                  <a:pt x="157543" y="115993"/>
                </a:cubicBezTo>
                <a:cubicBezTo>
                  <a:pt x="157543" y="140972"/>
                  <a:pt x="177299" y="160884"/>
                  <a:pt x="202038" y="160884"/>
                </a:cubicBezTo>
                <a:cubicBezTo>
                  <a:pt x="226688" y="160884"/>
                  <a:pt x="246533" y="140883"/>
                  <a:pt x="246533" y="115993"/>
                </a:cubicBezTo>
                <a:cubicBezTo>
                  <a:pt x="246533" y="91015"/>
                  <a:pt x="225531" y="71103"/>
                  <a:pt x="202038" y="71103"/>
                </a:cubicBezTo>
                <a:close/>
                <a:moveTo>
                  <a:pt x="202038" y="44880"/>
                </a:moveTo>
                <a:cubicBezTo>
                  <a:pt x="240304" y="44880"/>
                  <a:pt x="271183" y="76081"/>
                  <a:pt x="271183" y="114660"/>
                </a:cubicBezTo>
                <a:cubicBezTo>
                  <a:pt x="270026" y="153328"/>
                  <a:pt x="239058" y="184529"/>
                  <a:pt x="202038" y="184529"/>
                </a:cubicBezTo>
                <a:cubicBezTo>
                  <a:pt x="163683" y="184529"/>
                  <a:pt x="132804" y="153328"/>
                  <a:pt x="132804" y="114660"/>
                </a:cubicBezTo>
                <a:cubicBezTo>
                  <a:pt x="132804" y="76081"/>
                  <a:pt x="163683" y="44880"/>
                  <a:pt x="202038" y="44880"/>
                </a:cubicBezTo>
                <a:close/>
                <a:moveTo>
                  <a:pt x="202484" y="23909"/>
                </a:moveTo>
                <a:cubicBezTo>
                  <a:pt x="103779" y="23909"/>
                  <a:pt x="23675" y="104700"/>
                  <a:pt x="23675" y="204423"/>
                </a:cubicBezTo>
                <a:cubicBezTo>
                  <a:pt x="23675" y="247974"/>
                  <a:pt x="38984" y="288059"/>
                  <a:pt x="64617" y="319344"/>
                </a:cubicBezTo>
                <a:cubicBezTo>
                  <a:pt x="71826" y="261395"/>
                  <a:pt x="120600" y="215800"/>
                  <a:pt x="181034" y="215800"/>
                </a:cubicBezTo>
                <a:lnTo>
                  <a:pt x="221798" y="215800"/>
                </a:lnTo>
                <a:cubicBezTo>
                  <a:pt x="281875" y="215800"/>
                  <a:pt x="332163" y="261484"/>
                  <a:pt x="338482" y="321566"/>
                </a:cubicBezTo>
                <a:cubicBezTo>
                  <a:pt x="365183" y="290103"/>
                  <a:pt x="381293" y="249218"/>
                  <a:pt x="381293" y="204423"/>
                </a:cubicBezTo>
                <a:cubicBezTo>
                  <a:pt x="381293" y="104700"/>
                  <a:pt x="301189" y="23909"/>
                  <a:pt x="202484" y="23909"/>
                </a:cubicBezTo>
                <a:close/>
                <a:moveTo>
                  <a:pt x="202484" y="0"/>
                </a:moveTo>
                <a:cubicBezTo>
                  <a:pt x="314273" y="0"/>
                  <a:pt x="404968" y="91457"/>
                  <a:pt x="404968" y="204423"/>
                </a:cubicBezTo>
                <a:cubicBezTo>
                  <a:pt x="404968" y="255440"/>
                  <a:pt x="386277" y="302279"/>
                  <a:pt x="355571" y="338098"/>
                </a:cubicBezTo>
                <a:lnTo>
                  <a:pt x="405858" y="388937"/>
                </a:lnTo>
                <a:lnTo>
                  <a:pt x="434161" y="360318"/>
                </a:lnTo>
                <a:lnTo>
                  <a:pt x="566332" y="493815"/>
                </a:lnTo>
                <a:cubicBezTo>
                  <a:pt x="586180" y="513724"/>
                  <a:pt x="586892" y="548209"/>
                  <a:pt x="566332" y="567407"/>
                </a:cubicBezTo>
                <a:cubicBezTo>
                  <a:pt x="549688" y="582783"/>
                  <a:pt x="516490" y="587316"/>
                  <a:pt x="492192" y="567407"/>
                </a:cubicBezTo>
                <a:lnTo>
                  <a:pt x="361267" y="433910"/>
                </a:lnTo>
                <a:lnTo>
                  <a:pt x="388413" y="406535"/>
                </a:lnTo>
                <a:lnTo>
                  <a:pt x="338393" y="355963"/>
                </a:lnTo>
                <a:cubicBezTo>
                  <a:pt x="302435" y="388759"/>
                  <a:pt x="254729" y="408846"/>
                  <a:pt x="202484" y="408846"/>
                </a:cubicBezTo>
                <a:cubicBezTo>
                  <a:pt x="90695" y="408846"/>
                  <a:pt x="0" y="317300"/>
                  <a:pt x="0" y="204423"/>
                </a:cubicBezTo>
                <a:cubicBezTo>
                  <a:pt x="0" y="91457"/>
                  <a:pt x="90695" y="0"/>
                  <a:pt x="202484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DD874452-CE12-4CDF-8A04-D9ECC7697285}"/>
              </a:ext>
            </a:extLst>
          </p:cNvPr>
          <p:cNvSpPr/>
          <p:nvPr/>
        </p:nvSpPr>
        <p:spPr>
          <a:xfrm>
            <a:off x="1133308" y="1564782"/>
            <a:ext cx="1112357" cy="958929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F9592346-EC4A-4E69-B11C-3414CED39E2E}"/>
              </a:ext>
            </a:extLst>
          </p:cNvPr>
          <p:cNvSpPr/>
          <p:nvPr/>
        </p:nvSpPr>
        <p:spPr>
          <a:xfrm>
            <a:off x="3089991" y="2068926"/>
            <a:ext cx="906268" cy="781266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analysis_249326">
            <a:extLst>
              <a:ext uri="{FF2B5EF4-FFF2-40B4-BE49-F238E27FC236}">
                <a16:creationId xmlns:a16="http://schemas.microsoft.com/office/drawing/2014/main" id="{705B9B00-659F-4D17-A8B5-ED5786007CD7}"/>
              </a:ext>
            </a:extLst>
          </p:cNvPr>
          <p:cNvSpPr>
            <a:spLocks noChangeAspect="1"/>
          </p:cNvSpPr>
          <p:nvPr/>
        </p:nvSpPr>
        <p:spPr bwMode="auto">
          <a:xfrm>
            <a:off x="3421618" y="2449260"/>
            <a:ext cx="243014" cy="242645"/>
          </a:xfrm>
          <a:custGeom>
            <a:gdLst>
              <a:gd fmla="*/ 381101 w 605451" name="connsiteX0"/>
              <a:gd fmla="*/ 231737 h 604534" name="connsiteY0"/>
              <a:gd fmla="*/ 391795 w 605451" name="connsiteX1"/>
              <a:gd fmla="*/ 236182 h 604534" name="connsiteY1"/>
              <a:gd fmla="*/ 391795 w 605451" name="connsiteX2"/>
              <a:gd fmla="*/ 257442 h 604534" name="connsiteY2"/>
              <a:gd fmla="*/ 280620 w 605451" name="connsiteX3"/>
              <a:gd fmla="*/ 368447 h 604534" name="connsiteY3"/>
              <a:gd fmla="*/ 269880 w 605451" name="connsiteX4"/>
              <a:gd fmla="*/ 372868 h 604534" name="connsiteY4"/>
              <a:gd fmla="*/ 259233 w 605451" name="connsiteX5"/>
              <a:gd fmla="*/ 368447 h 604534" name="connsiteY5"/>
              <a:gd fmla="*/ 213539 w 605451" name="connsiteX6"/>
              <a:gd fmla="*/ 323104 h 604534" name="connsiteY6"/>
              <a:gd fmla="*/ 213539 w 605451" name="connsiteX7"/>
              <a:gd fmla="*/ 301750 h 604534" name="connsiteY7"/>
              <a:gd fmla="*/ 234832 w 605451" name="connsiteX8"/>
              <a:gd fmla="*/ 301750 h 604534" name="connsiteY8"/>
              <a:gd fmla="*/ 269786 w 605451" name="connsiteX9"/>
              <a:gd fmla="*/ 336650 h 604534" name="connsiteY9"/>
              <a:gd fmla="*/ 370408 w 605451" name="connsiteX10"/>
              <a:gd fmla="*/ 236182 h 604534" name="connsiteY10"/>
              <a:gd fmla="*/ 381101 w 605451" name="connsiteX11"/>
              <a:gd fmla="*/ 231737 h 604534" name="connsiteY11"/>
              <a:gd fmla="*/ 23451 w 605451" name="connsiteX12"/>
              <a:gd fmla="*/ 231363 h 604534" name="connsiteY12"/>
              <a:gd fmla="*/ 35306 w 605451" name="connsiteX13"/>
              <a:gd fmla="*/ 249078 h 604534" name="connsiteY13"/>
              <a:gd fmla="*/ 20440 w 605451" name="connsiteX14"/>
              <a:gd fmla="*/ 261233 h 604534" name="connsiteY14"/>
              <a:gd fmla="*/ 17618 w 605451" name="connsiteX15"/>
              <a:gd fmla="*/ 261045 h 604534" name="connsiteY15"/>
              <a:gd fmla="*/ 5763 w 605451" name="connsiteX16"/>
              <a:gd fmla="*/ 243141 h 604534" name="connsiteY16"/>
              <a:gd fmla="*/ 23451 w 605451" name="connsiteX17"/>
              <a:gd fmla="*/ 231363 h 604534" name="connsiteY17"/>
              <a:gd fmla="*/ 31221 w 605451" name="connsiteX18"/>
              <a:gd fmla="*/ 178329 h 604534" name="connsiteY18"/>
              <a:gd fmla="*/ 42684 w 605451" name="connsiteX19"/>
              <a:gd fmla="*/ 178364 h 604534" name="connsiteY19"/>
              <a:gd fmla="*/ 50875 w 605451" name="connsiteX20"/>
              <a:gd fmla="*/ 198013 h 604534" name="connsiteY20"/>
              <a:gd fmla="*/ 36941 w 605451" name="connsiteX21"/>
              <a:gd fmla="*/ 207321 h 604534" name="connsiteY21"/>
              <a:gd fmla="*/ 31197 w 605451" name="connsiteX22"/>
              <a:gd fmla="*/ 206193 h 604534" name="connsiteY22"/>
              <a:gd fmla="*/ 23006 w 605451" name="connsiteX23"/>
              <a:gd fmla="*/ 186543 h 604534" name="connsiteY23"/>
              <a:gd fmla="*/ 31221 w 605451" name="connsiteX24"/>
              <a:gd fmla="*/ 178329 h 604534" name="connsiteY24"/>
              <a:gd fmla="*/ 60660 w 605451" name="connsiteX25"/>
              <a:gd fmla="*/ 127978 h 604534" name="connsiteY25"/>
              <a:gd fmla="*/ 71970 w 605451" name="connsiteX26"/>
              <a:gd fmla="*/ 130210 h 604534" name="connsiteY26"/>
              <a:gd fmla="*/ 76113 w 605451" name="connsiteX27"/>
              <a:gd fmla="*/ 150973 h 604534" name="connsiteY27"/>
              <a:gd fmla="*/ 63591 w 605451" name="connsiteX28"/>
              <a:gd fmla="*/ 157643 h 604534" name="connsiteY28"/>
              <a:gd fmla="*/ 55117 w 605451" name="connsiteX29"/>
              <a:gd fmla="*/ 155106 h 604534" name="connsiteY29"/>
              <a:gd fmla="*/ 50975 w 605451" name="connsiteX30"/>
              <a:gd fmla="*/ 134343 h 604534" name="connsiteY30"/>
              <a:gd fmla="*/ 60660 w 605451" name="connsiteX31"/>
              <a:gd fmla="*/ 127978 h 604534" name="connsiteY31"/>
              <a:gd fmla="*/ 99309 w 605451" name="connsiteX32"/>
              <a:gd fmla="*/ 84161 h 604534" name="connsiteY32"/>
              <a:gd fmla="*/ 110003 w 605451" name="connsiteX33"/>
              <a:gd fmla="*/ 88536 h 604534" name="connsiteY33"/>
              <a:gd fmla="*/ 110003 w 605451" name="connsiteX34"/>
              <a:gd fmla="*/ 109894 h 604534" name="connsiteY34"/>
              <a:gd fmla="*/ 99356 w 605451" name="connsiteX35"/>
              <a:gd fmla="*/ 114316 h 604534" name="connsiteY35"/>
              <a:gd fmla="*/ 88615 w 605451" name="connsiteX36"/>
              <a:gd fmla="*/ 109894 h 604534" name="connsiteY36"/>
              <a:gd fmla="*/ 88615 w 605451" name="connsiteX37"/>
              <a:gd fmla="*/ 88536 h 604534" name="connsiteY37"/>
              <a:gd fmla="*/ 99309 w 605451" name="connsiteX38"/>
              <a:gd fmla="*/ 84161 h 604534" name="connsiteY38"/>
              <a:gd fmla="*/ 145885 w 605451" name="connsiteX39"/>
              <a:gd fmla="*/ 48665 h 604534" name="connsiteY39"/>
              <a:gd fmla="*/ 155500 w 605451" name="connsiteX40"/>
              <a:gd fmla="*/ 55035 h 604534" name="connsiteY40"/>
              <a:gd fmla="*/ 151357 w 605451" name="connsiteX41"/>
              <a:gd fmla="*/ 76001 h 604534" name="connsiteY41"/>
              <a:gd fmla="*/ 142884 w 605451" name="connsiteX42"/>
              <a:gd fmla="*/ 78539 h 604534" name="connsiteY42"/>
              <a:gd fmla="*/ 130362 w 605451" name="connsiteX43"/>
              <a:gd fmla="*/ 71770 h 604534" name="connsiteY43"/>
              <a:gd fmla="*/ 134504 w 605451" name="connsiteX44"/>
              <a:gd fmla="*/ 50898 h 604534" name="connsiteY44"/>
              <a:gd fmla="*/ 145885 w 605451" name="connsiteX45"/>
              <a:gd fmla="*/ 48665 h 604534" name="connsiteY45"/>
              <a:gd fmla="*/ 186794 w 605451" name="connsiteX46"/>
              <a:gd fmla="*/ 22936 h 604534" name="connsiteY46"/>
              <a:gd fmla="*/ 206472 w 605451" name="connsiteX47"/>
              <a:gd fmla="*/ 31128 h 604534" name="connsiteY47"/>
              <a:gd fmla="*/ 198281 w 605451" name="connsiteX48"/>
              <a:gd fmla="*/ 50806 h 604534" name="connsiteY48"/>
              <a:gd fmla="*/ 192538 w 605451" name="connsiteX49"/>
              <a:gd fmla="*/ 51936 h 604534" name="connsiteY49"/>
              <a:gd fmla="*/ 178603 w 605451" name="connsiteX50"/>
              <a:gd fmla="*/ 42615 h 604534" name="connsiteY50"/>
              <a:gd fmla="*/ 186794 w 605451" name="connsiteX51"/>
              <a:gd fmla="*/ 22936 h 604534" name="connsiteY51"/>
              <a:gd fmla="*/ 243428 w 605451" name="connsiteX52"/>
              <a:gd fmla="*/ 5926 h 604534" name="connsiteY52"/>
              <a:gd fmla="*/ 261116 w 605451" name="connsiteX53"/>
              <a:gd fmla="*/ 17679 h 604534" name="connsiteY53"/>
              <a:gd fmla="*/ 249355 w 605451" name="connsiteX54"/>
              <a:gd fmla="*/ 35354 h 604534" name="connsiteY54"/>
              <a:gd fmla="*/ 246438 w 605451" name="connsiteX55"/>
              <a:gd fmla="*/ 35636 h 604534" name="connsiteY55"/>
              <a:gd fmla="*/ 231667 w 605451" name="connsiteX56"/>
              <a:gd fmla="*/ 23602 h 604534" name="connsiteY56"/>
              <a:gd fmla="*/ 243428 w 605451" name="connsiteX57"/>
              <a:gd fmla="*/ 5926 h 604534" name="connsiteY57"/>
              <a:gd fmla="*/ 302679 w 605451" name="connsiteX58"/>
              <a:gd fmla="*/ 0 h 604534" name="connsiteY58"/>
              <a:gd fmla="*/ 516711 w 605451" name="connsiteX59"/>
              <a:gd fmla="*/ 88512 h 604534" name="connsiteY59"/>
              <a:gd fmla="*/ 605451 w 605451" name="connsiteX60"/>
              <a:gd fmla="*/ 302220 h 604534" name="connsiteY60"/>
              <a:gd fmla="*/ 516711 w 605451" name="connsiteX61"/>
              <a:gd fmla="*/ 515928 h 604534" name="connsiteY61"/>
              <a:gd fmla="*/ 302679 w 605451" name="connsiteX62"/>
              <a:gd fmla="*/ 604534 h 604534" name="connsiteY62"/>
              <a:gd fmla="*/ 88646 w 605451" name="connsiteX63"/>
              <a:gd fmla="*/ 515928 h 604534" name="connsiteY63"/>
              <a:gd fmla="*/ 0 w 605451" name="connsiteX64"/>
              <a:gd fmla="*/ 302220 h 604534" name="connsiteY64"/>
              <a:gd fmla="*/ 15073 w 605451" name="connsiteX65"/>
              <a:gd fmla="*/ 287170 h 604534" name="connsiteY65"/>
              <a:gd fmla="*/ 30146 w 605451" name="connsiteX66"/>
              <a:gd fmla="*/ 302220 h 604534" name="connsiteY66"/>
              <a:gd fmla="*/ 302679 w 605451" name="connsiteX67"/>
              <a:gd fmla="*/ 574434 h 604534" name="connsiteY67"/>
              <a:gd fmla="*/ 575306 w 605451" name="connsiteX68"/>
              <a:gd fmla="*/ 302220 h 604534" name="connsiteY68"/>
              <a:gd fmla="*/ 302679 w 605451" name="connsiteX69"/>
              <a:gd fmla="*/ 30100 h 604534" name="connsiteY69"/>
              <a:gd fmla="*/ 287606 w 605451" name="connsiteX70"/>
              <a:gd fmla="*/ 15050 h 604534" name="connsiteY70"/>
              <a:gd fmla="*/ 302679 w 605451" name="connsiteX71"/>
              <a:gd fmla="*/ 0 h 604534" name="connsiteY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b="b" l="l" r="r" t="t"/>
            <a:pathLst>
              <a:path h="604534" w="605451">
                <a:moveTo>
                  <a:pt x="381101" y="231737"/>
                </a:moveTo>
                <a:cubicBezTo>
                  <a:pt x="384964" y="231737"/>
                  <a:pt x="388827" y="233219"/>
                  <a:pt x="391795" y="236182"/>
                </a:cubicBezTo>
                <a:cubicBezTo>
                  <a:pt x="397636" y="242014"/>
                  <a:pt x="397636" y="251609"/>
                  <a:pt x="391795" y="257442"/>
                </a:cubicBezTo>
                <a:lnTo>
                  <a:pt x="280620" y="368447"/>
                </a:lnTo>
                <a:cubicBezTo>
                  <a:pt x="277605" y="371363"/>
                  <a:pt x="273837" y="372868"/>
                  <a:pt x="269880" y="372868"/>
                </a:cubicBezTo>
                <a:cubicBezTo>
                  <a:pt x="266017" y="372868"/>
                  <a:pt x="262154" y="371363"/>
                  <a:pt x="259233" y="368447"/>
                </a:cubicBezTo>
                <a:lnTo>
                  <a:pt x="213539" y="323104"/>
                </a:lnTo>
                <a:cubicBezTo>
                  <a:pt x="207603" y="317177"/>
                  <a:pt x="207603" y="307676"/>
                  <a:pt x="213539" y="301750"/>
                </a:cubicBezTo>
                <a:cubicBezTo>
                  <a:pt x="219380" y="295823"/>
                  <a:pt x="228990" y="295823"/>
                  <a:pt x="234832" y="301750"/>
                </a:cubicBezTo>
                <a:lnTo>
                  <a:pt x="269786" y="336650"/>
                </a:lnTo>
                <a:lnTo>
                  <a:pt x="370408" y="236182"/>
                </a:lnTo>
                <a:cubicBezTo>
                  <a:pt x="373376" y="233219"/>
                  <a:pt x="377239" y="231737"/>
                  <a:pt x="381101" y="231737"/>
                </a:cubicBezTo>
                <a:close/>
                <a:moveTo>
                  <a:pt x="23451" y="231363"/>
                </a:moveTo>
                <a:cubicBezTo>
                  <a:pt x="31636" y="232965"/>
                  <a:pt x="36905" y="240880"/>
                  <a:pt x="35306" y="249078"/>
                </a:cubicBezTo>
                <a:cubicBezTo>
                  <a:pt x="33800" y="256239"/>
                  <a:pt x="27497" y="261233"/>
                  <a:pt x="20440" y="261233"/>
                </a:cubicBezTo>
                <a:cubicBezTo>
                  <a:pt x="19593" y="261233"/>
                  <a:pt x="18558" y="261139"/>
                  <a:pt x="17618" y="261045"/>
                </a:cubicBezTo>
                <a:cubicBezTo>
                  <a:pt x="9432" y="259348"/>
                  <a:pt x="4163" y="251433"/>
                  <a:pt x="5763" y="243141"/>
                </a:cubicBezTo>
                <a:cubicBezTo>
                  <a:pt x="7456" y="235038"/>
                  <a:pt x="15360" y="229761"/>
                  <a:pt x="23451" y="231363"/>
                </a:cubicBezTo>
                <a:close/>
                <a:moveTo>
                  <a:pt x="31221" y="178329"/>
                </a:moveTo>
                <a:cubicBezTo>
                  <a:pt x="34775" y="176836"/>
                  <a:pt x="38871" y="176719"/>
                  <a:pt x="42684" y="178364"/>
                </a:cubicBezTo>
                <a:cubicBezTo>
                  <a:pt x="50404" y="181654"/>
                  <a:pt x="53982" y="190398"/>
                  <a:pt x="50875" y="198013"/>
                </a:cubicBezTo>
                <a:cubicBezTo>
                  <a:pt x="48521" y="203842"/>
                  <a:pt x="42872" y="207321"/>
                  <a:pt x="36941" y="207321"/>
                </a:cubicBezTo>
                <a:cubicBezTo>
                  <a:pt x="35058" y="207321"/>
                  <a:pt x="33081" y="206945"/>
                  <a:pt x="31197" y="206193"/>
                </a:cubicBezTo>
                <a:cubicBezTo>
                  <a:pt x="23477" y="203090"/>
                  <a:pt x="19899" y="194253"/>
                  <a:pt x="23006" y="186543"/>
                </a:cubicBezTo>
                <a:cubicBezTo>
                  <a:pt x="24654" y="182689"/>
                  <a:pt x="27667" y="179821"/>
                  <a:pt x="31221" y="178329"/>
                </a:cubicBezTo>
                <a:close/>
                <a:moveTo>
                  <a:pt x="60660" y="127978"/>
                </a:moveTo>
                <a:cubicBezTo>
                  <a:pt x="64462" y="127227"/>
                  <a:pt x="68534" y="127908"/>
                  <a:pt x="71970" y="130210"/>
                </a:cubicBezTo>
                <a:cubicBezTo>
                  <a:pt x="78843" y="134719"/>
                  <a:pt x="80726" y="144114"/>
                  <a:pt x="76113" y="150973"/>
                </a:cubicBezTo>
                <a:cubicBezTo>
                  <a:pt x="73194" y="155294"/>
                  <a:pt x="68487" y="157643"/>
                  <a:pt x="63591" y="157643"/>
                </a:cubicBezTo>
                <a:cubicBezTo>
                  <a:pt x="60672" y="157643"/>
                  <a:pt x="57659" y="156891"/>
                  <a:pt x="55117" y="155106"/>
                </a:cubicBezTo>
                <a:cubicBezTo>
                  <a:pt x="48244" y="150503"/>
                  <a:pt x="46361" y="141202"/>
                  <a:pt x="50975" y="134343"/>
                </a:cubicBezTo>
                <a:cubicBezTo>
                  <a:pt x="53329" y="130914"/>
                  <a:pt x="56859" y="128730"/>
                  <a:pt x="60660" y="127978"/>
                </a:cubicBezTo>
                <a:close/>
                <a:moveTo>
                  <a:pt x="99309" y="84161"/>
                </a:moveTo>
                <a:cubicBezTo>
                  <a:pt x="103172" y="84161"/>
                  <a:pt x="107035" y="85620"/>
                  <a:pt x="110003" y="88536"/>
                </a:cubicBezTo>
                <a:cubicBezTo>
                  <a:pt x="115939" y="94464"/>
                  <a:pt x="115939" y="103967"/>
                  <a:pt x="110003" y="109894"/>
                </a:cubicBezTo>
                <a:cubicBezTo>
                  <a:pt x="107082" y="112811"/>
                  <a:pt x="103219" y="114316"/>
                  <a:pt x="99356" y="114316"/>
                </a:cubicBezTo>
                <a:cubicBezTo>
                  <a:pt x="95399" y="114316"/>
                  <a:pt x="91536" y="112811"/>
                  <a:pt x="88615" y="109894"/>
                </a:cubicBezTo>
                <a:cubicBezTo>
                  <a:pt x="82773" y="103967"/>
                  <a:pt x="82773" y="94464"/>
                  <a:pt x="88615" y="88536"/>
                </a:cubicBezTo>
                <a:cubicBezTo>
                  <a:pt x="91583" y="85620"/>
                  <a:pt x="95446" y="84161"/>
                  <a:pt x="99309" y="84161"/>
                </a:cubicBezTo>
                <a:close/>
                <a:moveTo>
                  <a:pt x="145885" y="48665"/>
                </a:moveTo>
                <a:cubicBezTo>
                  <a:pt x="149663" y="49417"/>
                  <a:pt x="153146" y="51603"/>
                  <a:pt x="155500" y="55035"/>
                </a:cubicBezTo>
                <a:cubicBezTo>
                  <a:pt x="160113" y="61992"/>
                  <a:pt x="158230" y="71394"/>
                  <a:pt x="151357" y="76001"/>
                </a:cubicBezTo>
                <a:cubicBezTo>
                  <a:pt x="148721" y="77599"/>
                  <a:pt x="145802" y="78539"/>
                  <a:pt x="142884" y="78539"/>
                </a:cubicBezTo>
                <a:cubicBezTo>
                  <a:pt x="137988" y="78539"/>
                  <a:pt x="133280" y="76095"/>
                  <a:pt x="130362" y="71770"/>
                </a:cubicBezTo>
                <a:cubicBezTo>
                  <a:pt x="125748" y="64812"/>
                  <a:pt x="127631" y="55599"/>
                  <a:pt x="134504" y="50898"/>
                </a:cubicBezTo>
                <a:cubicBezTo>
                  <a:pt x="138035" y="48595"/>
                  <a:pt x="142107" y="47913"/>
                  <a:pt x="145885" y="48665"/>
                </a:cubicBezTo>
                <a:close/>
                <a:moveTo>
                  <a:pt x="186794" y="22936"/>
                </a:moveTo>
                <a:cubicBezTo>
                  <a:pt x="194421" y="19829"/>
                  <a:pt x="203365" y="23407"/>
                  <a:pt x="206472" y="31128"/>
                </a:cubicBezTo>
                <a:cubicBezTo>
                  <a:pt x="209579" y="38754"/>
                  <a:pt x="206001" y="47699"/>
                  <a:pt x="198281" y="50806"/>
                </a:cubicBezTo>
                <a:cubicBezTo>
                  <a:pt x="196398" y="51559"/>
                  <a:pt x="194421" y="51936"/>
                  <a:pt x="192538" y="51936"/>
                </a:cubicBezTo>
                <a:cubicBezTo>
                  <a:pt x="186606" y="51936"/>
                  <a:pt x="180957" y="48452"/>
                  <a:pt x="178603" y="42615"/>
                </a:cubicBezTo>
                <a:cubicBezTo>
                  <a:pt x="175496" y="34988"/>
                  <a:pt x="179074" y="26043"/>
                  <a:pt x="186794" y="22936"/>
                </a:cubicBezTo>
                <a:close/>
                <a:moveTo>
                  <a:pt x="243428" y="5926"/>
                </a:moveTo>
                <a:cubicBezTo>
                  <a:pt x="251613" y="4234"/>
                  <a:pt x="259516" y="9499"/>
                  <a:pt x="261116" y="17679"/>
                </a:cubicBezTo>
                <a:cubicBezTo>
                  <a:pt x="262715" y="25858"/>
                  <a:pt x="257446" y="33756"/>
                  <a:pt x="249355" y="35354"/>
                </a:cubicBezTo>
                <a:cubicBezTo>
                  <a:pt x="248320" y="35448"/>
                  <a:pt x="247473" y="35636"/>
                  <a:pt x="246438" y="35636"/>
                </a:cubicBezTo>
                <a:cubicBezTo>
                  <a:pt x="239382" y="35636"/>
                  <a:pt x="233172" y="30559"/>
                  <a:pt x="231667" y="23602"/>
                </a:cubicBezTo>
                <a:cubicBezTo>
                  <a:pt x="229973" y="15422"/>
                  <a:pt x="235242" y="7525"/>
                  <a:pt x="243428" y="5926"/>
                </a:cubicBezTo>
                <a:close/>
                <a:moveTo>
                  <a:pt x="302679" y="0"/>
                </a:moveTo>
                <a:cubicBezTo>
                  <a:pt x="383600" y="0"/>
                  <a:pt x="459623" y="31511"/>
                  <a:pt x="516711" y="88512"/>
                </a:cubicBezTo>
                <a:cubicBezTo>
                  <a:pt x="573893" y="145607"/>
                  <a:pt x="605451" y="221515"/>
                  <a:pt x="605451" y="302220"/>
                </a:cubicBezTo>
                <a:cubicBezTo>
                  <a:pt x="605451" y="383019"/>
                  <a:pt x="573893" y="458927"/>
                  <a:pt x="516711" y="515928"/>
                </a:cubicBezTo>
                <a:cubicBezTo>
                  <a:pt x="459623" y="573023"/>
                  <a:pt x="383600" y="604534"/>
                  <a:pt x="302679" y="604534"/>
                </a:cubicBezTo>
                <a:cubicBezTo>
                  <a:pt x="221851" y="604534"/>
                  <a:pt x="145828" y="573023"/>
                  <a:pt x="88646" y="515928"/>
                </a:cubicBezTo>
                <a:cubicBezTo>
                  <a:pt x="31559" y="458927"/>
                  <a:pt x="0" y="383019"/>
                  <a:pt x="0" y="302220"/>
                </a:cubicBezTo>
                <a:cubicBezTo>
                  <a:pt x="0" y="293943"/>
                  <a:pt x="6783" y="287170"/>
                  <a:pt x="15073" y="287170"/>
                </a:cubicBezTo>
                <a:cubicBezTo>
                  <a:pt x="23363" y="287170"/>
                  <a:pt x="30146" y="293943"/>
                  <a:pt x="30146" y="302220"/>
                </a:cubicBezTo>
                <a:cubicBezTo>
                  <a:pt x="30146" y="452342"/>
                  <a:pt x="152329" y="574434"/>
                  <a:pt x="302679" y="574434"/>
                </a:cubicBezTo>
                <a:cubicBezTo>
                  <a:pt x="453029" y="574434"/>
                  <a:pt x="575306" y="452342"/>
                  <a:pt x="575306" y="302220"/>
                </a:cubicBezTo>
                <a:cubicBezTo>
                  <a:pt x="575306" y="152098"/>
                  <a:pt x="453029" y="30100"/>
                  <a:pt x="302679" y="30100"/>
                </a:cubicBezTo>
                <a:cubicBezTo>
                  <a:pt x="294389" y="30100"/>
                  <a:pt x="287606" y="23327"/>
                  <a:pt x="287606" y="15050"/>
                </a:cubicBezTo>
                <a:cubicBezTo>
                  <a:pt x="287606" y="6772"/>
                  <a:pt x="294389" y="0"/>
                  <a:pt x="302679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F84B7328-7B6D-449B-98E1-DF8A42F70DB1}"/>
              </a:ext>
            </a:extLst>
          </p:cNvPr>
          <p:cNvSpPr/>
          <p:nvPr/>
        </p:nvSpPr>
        <p:spPr>
          <a:xfrm>
            <a:off x="3162537" y="2152022"/>
            <a:ext cx="764483" cy="659037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46B952C5-7A8E-40C7-8A09-EECE90AB9940}"/>
              </a:ext>
            </a:extLst>
          </p:cNvPr>
          <p:cNvSpPr/>
          <p:nvPr/>
        </p:nvSpPr>
        <p:spPr>
          <a:xfrm>
            <a:off x="4632445" y="1338236"/>
            <a:ext cx="1501540" cy="1294431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analysis_249326">
            <a:extLst>
              <a:ext uri="{FF2B5EF4-FFF2-40B4-BE49-F238E27FC236}">
                <a16:creationId xmlns:a16="http://schemas.microsoft.com/office/drawing/2014/main" id="{81C76E5E-A8C4-48D1-951D-448BA84E9C27}"/>
              </a:ext>
            </a:extLst>
          </p:cNvPr>
          <p:cNvSpPr>
            <a:spLocks noChangeAspect="1"/>
          </p:cNvSpPr>
          <p:nvPr/>
        </p:nvSpPr>
        <p:spPr bwMode="auto">
          <a:xfrm>
            <a:off x="5181898" y="2012262"/>
            <a:ext cx="402635" cy="314274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475114" w="608697">
                <a:moveTo>
                  <a:pt x="536487" y="192712"/>
                </a:moveTo>
                <a:lnTo>
                  <a:pt x="589525" y="192712"/>
                </a:lnTo>
                <a:cubicBezTo>
                  <a:pt x="600118" y="192712"/>
                  <a:pt x="608697" y="201285"/>
                  <a:pt x="608697" y="211871"/>
                </a:cubicBezTo>
                <a:cubicBezTo>
                  <a:pt x="608697" y="222456"/>
                  <a:pt x="600118" y="231029"/>
                  <a:pt x="589525" y="231029"/>
                </a:cubicBezTo>
                <a:lnTo>
                  <a:pt x="536487" y="231029"/>
                </a:lnTo>
                <a:cubicBezTo>
                  <a:pt x="525894" y="231029"/>
                  <a:pt x="517315" y="222456"/>
                  <a:pt x="517315" y="211871"/>
                </a:cubicBezTo>
                <a:cubicBezTo>
                  <a:pt x="517315" y="201285"/>
                  <a:pt x="525894" y="192712"/>
                  <a:pt x="536487" y="192712"/>
                </a:cubicBezTo>
                <a:close/>
                <a:moveTo>
                  <a:pt x="359248" y="1"/>
                </a:moveTo>
                <a:cubicBezTo>
                  <a:pt x="368870" y="-73"/>
                  <a:pt x="377001" y="7004"/>
                  <a:pt x="378344" y="16539"/>
                </a:cubicBezTo>
                <a:lnTo>
                  <a:pt x="402886" y="192714"/>
                </a:lnTo>
                <a:lnTo>
                  <a:pt x="466813" y="192714"/>
                </a:lnTo>
                <a:cubicBezTo>
                  <a:pt x="477406" y="192714"/>
                  <a:pt x="485984" y="201280"/>
                  <a:pt x="485984" y="211858"/>
                </a:cubicBezTo>
                <a:cubicBezTo>
                  <a:pt x="485984" y="222436"/>
                  <a:pt x="477406" y="231003"/>
                  <a:pt x="466813" y="231003"/>
                </a:cubicBezTo>
                <a:lnTo>
                  <a:pt x="386176" y="231003"/>
                </a:lnTo>
                <a:cubicBezTo>
                  <a:pt x="376628" y="231003"/>
                  <a:pt x="368497" y="224001"/>
                  <a:pt x="367155" y="214540"/>
                </a:cubicBezTo>
                <a:lnTo>
                  <a:pt x="360143" y="164183"/>
                </a:lnTo>
                <a:lnTo>
                  <a:pt x="322622" y="458354"/>
                </a:lnTo>
                <a:cubicBezTo>
                  <a:pt x="321428" y="467740"/>
                  <a:pt x="313596" y="474892"/>
                  <a:pt x="304122" y="475115"/>
                </a:cubicBezTo>
                <a:cubicBezTo>
                  <a:pt x="303898" y="475115"/>
                  <a:pt x="303749" y="475115"/>
                  <a:pt x="303600" y="475115"/>
                </a:cubicBezTo>
                <a:cubicBezTo>
                  <a:pt x="294350" y="475115"/>
                  <a:pt x="286369" y="468485"/>
                  <a:pt x="284728" y="459323"/>
                </a:cubicBezTo>
                <a:lnTo>
                  <a:pt x="243551" y="229513"/>
                </a:lnTo>
                <a:lnTo>
                  <a:pt x="225873" y="229513"/>
                </a:lnTo>
                <a:lnTo>
                  <a:pt x="198720" y="355107"/>
                </a:lnTo>
                <a:cubicBezTo>
                  <a:pt x="196855" y="363972"/>
                  <a:pt x="189023" y="370229"/>
                  <a:pt x="179997" y="370229"/>
                </a:cubicBezTo>
                <a:cubicBezTo>
                  <a:pt x="170971" y="370229"/>
                  <a:pt x="163138" y="363972"/>
                  <a:pt x="161199" y="355107"/>
                </a:cubicBezTo>
                <a:lnTo>
                  <a:pt x="134270" y="229513"/>
                </a:lnTo>
                <a:lnTo>
                  <a:pt x="19171" y="229513"/>
                </a:lnTo>
                <a:cubicBezTo>
                  <a:pt x="8578" y="229513"/>
                  <a:pt x="0" y="220872"/>
                  <a:pt x="0" y="210294"/>
                </a:cubicBezTo>
                <a:cubicBezTo>
                  <a:pt x="0" y="199716"/>
                  <a:pt x="8578" y="191149"/>
                  <a:pt x="19171" y="191149"/>
                </a:cubicBezTo>
                <a:lnTo>
                  <a:pt x="149786" y="191149"/>
                </a:lnTo>
                <a:cubicBezTo>
                  <a:pt x="158812" y="191149"/>
                  <a:pt x="166644" y="197481"/>
                  <a:pt x="168584" y="206346"/>
                </a:cubicBezTo>
                <a:lnTo>
                  <a:pt x="180071" y="259906"/>
                </a:lnTo>
                <a:lnTo>
                  <a:pt x="191634" y="206271"/>
                </a:lnTo>
                <a:cubicBezTo>
                  <a:pt x="193498" y="197481"/>
                  <a:pt x="201331" y="191149"/>
                  <a:pt x="210357" y="191149"/>
                </a:cubicBezTo>
                <a:lnTo>
                  <a:pt x="259589" y="191149"/>
                </a:lnTo>
                <a:cubicBezTo>
                  <a:pt x="268839" y="191149"/>
                  <a:pt x="276821" y="197779"/>
                  <a:pt x="278462" y="206942"/>
                </a:cubicBezTo>
                <a:lnTo>
                  <a:pt x="300393" y="329408"/>
                </a:lnTo>
                <a:lnTo>
                  <a:pt x="340301" y="16762"/>
                </a:lnTo>
                <a:cubicBezTo>
                  <a:pt x="341494" y="7227"/>
                  <a:pt x="349625" y="76"/>
                  <a:pt x="359248" y="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9D020C18-8CD3-435D-8DB7-A6EFFF2F35F8}"/>
              </a:ext>
            </a:extLst>
          </p:cNvPr>
          <p:cNvSpPr/>
          <p:nvPr/>
        </p:nvSpPr>
        <p:spPr>
          <a:xfrm>
            <a:off x="4749903" y="1475913"/>
            <a:ext cx="1266625" cy="1091918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43A0901D-6B06-4EF1-87B5-B06045892023}"/>
              </a:ext>
            </a:extLst>
          </p:cNvPr>
          <p:cNvSpPr/>
          <p:nvPr/>
        </p:nvSpPr>
        <p:spPr>
          <a:xfrm>
            <a:off x="7137494" y="2146417"/>
            <a:ext cx="977681" cy="842828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analysis_249326">
            <a:extLst>
              <a:ext uri="{FF2B5EF4-FFF2-40B4-BE49-F238E27FC236}">
                <a16:creationId xmlns:a16="http://schemas.microsoft.com/office/drawing/2014/main" id="{D4CB28CB-0C15-46E0-BF72-1F7B179BE603}"/>
              </a:ext>
            </a:extLst>
          </p:cNvPr>
          <p:cNvSpPr>
            <a:spLocks noChangeAspect="1"/>
          </p:cNvSpPr>
          <p:nvPr/>
        </p:nvSpPr>
        <p:spPr bwMode="auto">
          <a:xfrm>
            <a:off x="7495253" y="2568607"/>
            <a:ext cx="262163" cy="237993"/>
          </a:xfrm>
          <a:custGeom>
            <a:gdLst>
              <a:gd fmla="*/ 1230 w 3071" name="T0"/>
              <a:gd fmla="*/ 334 h 2792" name="T1"/>
              <a:gd fmla="*/ 829 w 3071" name="T2"/>
              <a:gd fmla="*/ 608 h 2792" name="T3"/>
              <a:gd fmla="*/ 915 w 3071" name="T4"/>
              <a:gd fmla="*/ 1251 h 2792" name="T5"/>
              <a:gd fmla="*/ 678 w 3071" name="T6"/>
              <a:gd fmla="*/ 985 h 2792" name="T7"/>
              <a:gd fmla="*/ 865 w 3071" name="T8"/>
              <a:gd fmla="*/ 1396 h 2792" name="T9"/>
              <a:gd fmla="*/ 926 w 3071" name="T10"/>
              <a:gd fmla="*/ 1416 h 2792" name="T11"/>
              <a:gd fmla="*/ 1322 w 3071" name="T12"/>
              <a:gd fmla="*/ 1034 h 2792" name="T13"/>
              <a:gd fmla="*/ 1211 w 3071" name="T14"/>
              <a:gd fmla="*/ 585 h 2792" name="T15"/>
              <a:gd fmla="*/ 1448 w 3071" name="T16"/>
              <a:gd fmla="*/ 818 h 2792" name="T17"/>
              <a:gd fmla="*/ 1137 w 3071" name="T18"/>
              <a:gd fmla="*/ 1089 h 2792" name="T19"/>
              <a:gd fmla="*/ 975 w 3071" name="T20"/>
              <a:gd fmla="*/ 1273 h 2792" name="T21"/>
              <a:gd fmla="*/ 1071 w 3071" name="T22"/>
              <a:gd fmla="*/ 796 h 2792" name="T23"/>
              <a:gd fmla="*/ 1072 w 3071" name="T24"/>
              <a:gd fmla="*/ 571 h 2792" name="T25"/>
              <a:gd fmla="*/ 1999 w 3071" name="T26"/>
              <a:gd fmla="*/ 2116 h 2792" name="T27"/>
              <a:gd fmla="*/ 1661 w 3071" name="T28"/>
              <a:gd fmla="*/ 2148 h 2792" name="T29"/>
              <a:gd fmla="*/ 1533 w 3071" name="T30"/>
              <a:gd fmla="*/ 2068 h 2792" name="T31"/>
              <a:gd fmla="*/ 1496 w 3071" name="T32"/>
              <a:gd fmla="*/ 1976 h 2792" name="T33"/>
              <a:gd fmla="*/ 1349 w 3071" name="T34"/>
              <a:gd fmla="*/ 2108 h 2792" name="T35"/>
              <a:gd fmla="*/ 1526 w 3071" name="T36"/>
              <a:gd fmla="*/ 2341 h 2792" name="T37"/>
              <a:gd fmla="*/ 1909 w 3071" name="T38"/>
              <a:gd fmla="*/ 2271 h 2792" name="T39"/>
              <a:gd fmla="*/ 1756 w 3071" name="T40"/>
              <a:gd fmla="*/ 2421 h 2792" name="T41"/>
              <a:gd fmla="*/ 1998 w 3071" name="T42"/>
              <a:gd fmla="*/ 2297 h 2792" name="T43"/>
              <a:gd fmla="*/ 2008 w 3071" name="T44"/>
              <a:gd fmla="*/ 2260 h 2792" name="T45"/>
              <a:gd fmla="*/ 1543 w 3071" name="T46"/>
              <a:gd fmla="*/ 2234 h 2792" name="T47"/>
              <a:gd fmla="*/ 1631 w 3071" name="T48"/>
              <a:gd fmla="*/ 2190 h 2792" name="T49"/>
              <a:gd fmla="*/ 1761 w 3071" name="T50"/>
              <a:gd fmla="*/ 2188 h 2792" name="T51"/>
              <a:gd fmla="*/ 1915 w 3071" name="T52"/>
              <a:gd fmla="*/ 2177 h 2792" name="T53"/>
              <a:gd fmla="*/ 2453 w 3071" name="T54"/>
              <a:gd fmla="*/ 821 h 2792" name="T55"/>
              <a:gd fmla="*/ 1366 w 3071" name="T56"/>
              <a:gd fmla="*/ 51 h 2792" name="T57"/>
              <a:gd fmla="*/ 753 w 3071" name="T58"/>
              <a:gd fmla="*/ 1832 h 2792" name="T59"/>
              <a:gd fmla="*/ 1144 w 3071" name="T60"/>
              <a:gd fmla="*/ 2025 h 2792" name="T61"/>
              <a:gd fmla="*/ 1719 w 3071" name="T62"/>
              <a:gd fmla="*/ 2792 h 2792" name="T63"/>
              <a:gd fmla="*/ 2453 w 3071" name="T64"/>
              <a:gd fmla="*/ 2018 h 2792" name="T65"/>
              <a:gd fmla="*/ 3021 w 3071" name="T66"/>
              <a:gd fmla="*/ 1230 h 2792" name="T67"/>
              <a:gd fmla="*/ 1887 w 3071" name="T68"/>
              <a:gd fmla="*/ 1618 h 2792" name="T69"/>
              <a:gd fmla="*/ 1885 w 3071" name="T70"/>
              <a:gd fmla="*/ 1608 h 2792" name="T71"/>
              <a:gd fmla="*/ 1059 w 3071" name="T72"/>
              <a:gd fmla="*/ 161 h 2792" name="T73"/>
              <a:gd fmla="*/ 1797 w 3071" name="T74"/>
              <a:gd fmla="*/ 1195 h 2792" name="T75"/>
              <a:gd fmla="*/ 2138 w 3071" name="T76"/>
              <a:gd fmla="*/ 2315 h 2792" name="T77"/>
              <a:gd fmla="*/ 1336 w 3071" name="T78"/>
              <a:gd fmla="*/ 2403 h 2792" name="T79"/>
              <a:gd fmla="*/ 1841 w 3071" name="T80"/>
              <a:gd fmla="*/ 1773 h 2792" name="T81"/>
              <a:gd fmla="*/ 2844 w 3071" name="T82"/>
              <a:gd fmla="*/ 1615 h 2792" name="T83"/>
              <a:gd fmla="*/ 2038 w 3071" name="T84"/>
              <a:gd fmla="*/ 1557 h 2792" name="T85"/>
              <a:gd fmla="*/ 2867 w 3071" name="T86"/>
              <a:gd fmla="*/ 1281 h 2792" name="T87"/>
              <a:gd fmla="*/ 2457 w 3071" name="T88"/>
              <a:gd fmla="*/ 1345 h 2792" name="T89"/>
              <a:gd fmla="*/ 2450 w 3071" name="T90"/>
              <a:gd fmla="*/ 1195 h 2792" name="T91"/>
              <a:gd fmla="*/ 2504 w 3071" name="T92"/>
              <a:gd fmla="*/ 1112 h 2792" name="T93"/>
              <a:gd fmla="*/ 2312 w 3071" name="T94"/>
              <a:gd fmla="*/ 1067 h 2792" name="T95"/>
              <a:gd fmla="*/ 2221 w 3071" name="T96"/>
              <a:gd fmla="*/ 1344 h 2792" name="T97"/>
              <a:gd fmla="*/ 2496 w 3071" name="T98"/>
              <a:gd fmla="*/ 1620 h 2792" name="T99"/>
              <a:gd fmla="*/ 2286 w 3071" name="T100"/>
              <a:gd fmla="*/ 1579 h 2792" name="T101"/>
              <a:gd fmla="*/ 2526 w 3071" name="T102"/>
              <a:gd fmla="*/ 1708 h 2792" name="T103"/>
              <a:gd fmla="*/ 2562 w 3071" name="T104"/>
              <a:gd fmla="*/ 1695 h 2792" name="T105"/>
              <a:gd fmla="*/ 2612 w 3071" name="T106"/>
              <a:gd fmla="*/ 1368 h 2792" name="T107"/>
              <a:gd fmla="*/ 2323 w 3071" name="T108"/>
              <a:gd fmla="*/ 1238 h 2792" name="T109"/>
              <a:gd fmla="*/ 2360 w 3071" name="T110"/>
              <a:gd fmla="*/ 1337 h 2792" name="T111"/>
              <a:gd fmla="*/ 2481 w 3071" name="T112"/>
              <a:gd fmla="*/ 1451 h 2792" name="T113"/>
              <a:gd fmla="*/ 2577 w 3071" name="T114"/>
              <a:gd fmla="*/ 1571 h 2792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792" w="3071">
                <a:moveTo>
                  <a:pt x="1259" y="447"/>
                </a:moveTo>
                <a:lnTo>
                  <a:pt x="1291" y="355"/>
                </a:lnTo>
                <a:lnTo>
                  <a:pt x="1230" y="334"/>
                </a:lnTo>
                <a:lnTo>
                  <a:pt x="1198" y="428"/>
                </a:lnTo>
                <a:cubicBezTo>
                  <a:pt x="1117" y="406"/>
                  <a:pt x="1045" y="408"/>
                  <a:pt x="982" y="434"/>
                </a:cubicBezTo>
                <a:cubicBezTo>
                  <a:pt x="909" y="465"/>
                  <a:pt x="858" y="523"/>
                  <a:pt x="829" y="608"/>
                </a:cubicBezTo>
                <a:cubicBezTo>
                  <a:pt x="805" y="677"/>
                  <a:pt x="809" y="741"/>
                  <a:pt x="840" y="799"/>
                </a:cubicBezTo>
                <a:cubicBezTo>
                  <a:pt x="870" y="852"/>
                  <a:pt x="926" y="910"/>
                  <a:pt x="1011" y="972"/>
                </a:cubicBezTo>
                <a:lnTo>
                  <a:pt x="915" y="1251"/>
                </a:lnTo>
                <a:cubicBezTo>
                  <a:pt x="882" y="1234"/>
                  <a:pt x="859" y="1212"/>
                  <a:pt x="848" y="1184"/>
                </a:cubicBezTo>
                <a:cubicBezTo>
                  <a:pt x="833" y="1149"/>
                  <a:pt x="836" y="1103"/>
                  <a:pt x="858" y="1047"/>
                </a:cubicBezTo>
                <a:lnTo>
                  <a:pt x="678" y="985"/>
                </a:lnTo>
                <a:lnTo>
                  <a:pt x="669" y="1008"/>
                </a:lnTo>
                <a:cubicBezTo>
                  <a:pt x="638" y="1098"/>
                  <a:pt x="640" y="1176"/>
                  <a:pt x="675" y="1241"/>
                </a:cubicBezTo>
                <a:cubicBezTo>
                  <a:pt x="709" y="1306"/>
                  <a:pt x="773" y="1358"/>
                  <a:pt x="865" y="1396"/>
                </a:cubicBezTo>
                <a:lnTo>
                  <a:pt x="821" y="1525"/>
                </a:lnTo>
                <a:lnTo>
                  <a:pt x="881" y="1546"/>
                </a:lnTo>
                <a:lnTo>
                  <a:pt x="926" y="1416"/>
                </a:lnTo>
                <a:cubicBezTo>
                  <a:pt x="1015" y="1443"/>
                  <a:pt x="1095" y="1441"/>
                  <a:pt x="1166" y="1413"/>
                </a:cubicBezTo>
                <a:cubicBezTo>
                  <a:pt x="1243" y="1381"/>
                  <a:pt x="1296" y="1322"/>
                  <a:pt x="1326" y="1234"/>
                </a:cubicBezTo>
                <a:cubicBezTo>
                  <a:pt x="1352" y="1160"/>
                  <a:pt x="1351" y="1093"/>
                  <a:pt x="1322" y="1034"/>
                </a:cubicBezTo>
                <a:cubicBezTo>
                  <a:pt x="1294" y="976"/>
                  <a:pt x="1233" y="914"/>
                  <a:pt x="1139" y="848"/>
                </a:cubicBezTo>
                <a:lnTo>
                  <a:pt x="1125" y="837"/>
                </a:lnTo>
                <a:lnTo>
                  <a:pt x="1211" y="585"/>
                </a:lnTo>
                <a:cubicBezTo>
                  <a:pt x="1247" y="601"/>
                  <a:pt x="1270" y="620"/>
                  <a:pt x="1282" y="643"/>
                </a:cubicBezTo>
                <a:cubicBezTo>
                  <a:pt x="1296" y="671"/>
                  <a:pt x="1294" y="710"/>
                  <a:pt x="1277" y="759"/>
                </a:cubicBezTo>
                <a:lnTo>
                  <a:pt x="1448" y="818"/>
                </a:lnTo>
                <a:cubicBezTo>
                  <a:pt x="1478" y="730"/>
                  <a:pt x="1474" y="653"/>
                  <a:pt x="1437" y="587"/>
                </a:cubicBezTo>
                <a:cubicBezTo>
                  <a:pt x="1403" y="528"/>
                  <a:pt x="1344" y="481"/>
                  <a:pt x="1259" y="447"/>
                </a:cubicBezTo>
                <a:close/>
                <a:moveTo>
                  <a:pt x="1137" y="1089"/>
                </a:moveTo>
                <a:cubicBezTo>
                  <a:pt x="1153" y="1119"/>
                  <a:pt x="1155" y="1151"/>
                  <a:pt x="1143" y="1186"/>
                </a:cubicBezTo>
                <a:cubicBezTo>
                  <a:pt x="1129" y="1226"/>
                  <a:pt x="1105" y="1254"/>
                  <a:pt x="1071" y="1268"/>
                </a:cubicBezTo>
                <a:cubicBezTo>
                  <a:pt x="1043" y="1279"/>
                  <a:pt x="1011" y="1281"/>
                  <a:pt x="975" y="1273"/>
                </a:cubicBezTo>
                <a:lnTo>
                  <a:pt x="1065" y="1012"/>
                </a:lnTo>
                <a:cubicBezTo>
                  <a:pt x="1101" y="1039"/>
                  <a:pt x="1124" y="1065"/>
                  <a:pt x="1137" y="1089"/>
                </a:cubicBezTo>
                <a:close/>
                <a:moveTo>
                  <a:pt x="1071" y="796"/>
                </a:moveTo>
                <a:cubicBezTo>
                  <a:pt x="1049" y="776"/>
                  <a:pt x="1032" y="757"/>
                  <a:pt x="1020" y="739"/>
                </a:cubicBezTo>
                <a:cubicBezTo>
                  <a:pt x="999" y="708"/>
                  <a:pt x="994" y="677"/>
                  <a:pt x="1005" y="645"/>
                </a:cubicBezTo>
                <a:cubicBezTo>
                  <a:pt x="1018" y="608"/>
                  <a:pt x="1040" y="583"/>
                  <a:pt x="1072" y="571"/>
                </a:cubicBezTo>
                <a:cubicBezTo>
                  <a:pt x="1095" y="562"/>
                  <a:pt x="1121" y="560"/>
                  <a:pt x="1150" y="566"/>
                </a:cubicBezTo>
                <a:lnTo>
                  <a:pt x="1071" y="796"/>
                </a:lnTo>
                <a:close/>
                <a:moveTo>
                  <a:pt x="1999" y="2116"/>
                </a:moveTo>
                <a:cubicBezTo>
                  <a:pt x="1978" y="2070"/>
                  <a:pt x="1941" y="2040"/>
                  <a:pt x="1888" y="2024"/>
                </a:cubicBezTo>
                <a:cubicBezTo>
                  <a:pt x="1842" y="2011"/>
                  <a:pt x="1802" y="2013"/>
                  <a:pt x="1767" y="2032"/>
                </a:cubicBezTo>
                <a:cubicBezTo>
                  <a:pt x="1733" y="2051"/>
                  <a:pt x="1697" y="2090"/>
                  <a:pt x="1661" y="2148"/>
                </a:cubicBezTo>
                <a:lnTo>
                  <a:pt x="1654" y="2157"/>
                </a:lnTo>
                <a:lnTo>
                  <a:pt x="1501" y="2112"/>
                </a:lnTo>
                <a:cubicBezTo>
                  <a:pt x="1509" y="2090"/>
                  <a:pt x="1520" y="2075"/>
                  <a:pt x="1533" y="2068"/>
                </a:cubicBezTo>
                <a:cubicBezTo>
                  <a:pt x="1550" y="2058"/>
                  <a:pt x="1573" y="2058"/>
                  <a:pt x="1604" y="2067"/>
                </a:cubicBezTo>
                <a:lnTo>
                  <a:pt x="1634" y="1963"/>
                </a:lnTo>
                <a:cubicBezTo>
                  <a:pt x="1580" y="1947"/>
                  <a:pt x="1534" y="1951"/>
                  <a:pt x="1496" y="1976"/>
                </a:cubicBezTo>
                <a:cubicBezTo>
                  <a:pt x="1461" y="1998"/>
                  <a:pt x="1434" y="2035"/>
                  <a:pt x="1416" y="2087"/>
                </a:cubicBezTo>
                <a:lnTo>
                  <a:pt x="1360" y="2070"/>
                </a:lnTo>
                <a:lnTo>
                  <a:pt x="1349" y="2108"/>
                </a:lnTo>
                <a:lnTo>
                  <a:pt x="1407" y="2124"/>
                </a:lnTo>
                <a:cubicBezTo>
                  <a:pt x="1395" y="2173"/>
                  <a:pt x="1399" y="2217"/>
                  <a:pt x="1417" y="2254"/>
                </a:cubicBezTo>
                <a:cubicBezTo>
                  <a:pt x="1437" y="2297"/>
                  <a:pt x="1473" y="2326"/>
                  <a:pt x="1526" y="2341"/>
                </a:cubicBezTo>
                <a:cubicBezTo>
                  <a:pt x="1568" y="2353"/>
                  <a:pt x="1606" y="2349"/>
                  <a:pt x="1640" y="2328"/>
                </a:cubicBezTo>
                <a:cubicBezTo>
                  <a:pt x="1671" y="2309"/>
                  <a:pt x="1704" y="2274"/>
                  <a:pt x="1739" y="2221"/>
                </a:cubicBezTo>
                <a:lnTo>
                  <a:pt x="1909" y="2271"/>
                </a:lnTo>
                <a:cubicBezTo>
                  <a:pt x="1900" y="2291"/>
                  <a:pt x="1887" y="2305"/>
                  <a:pt x="1871" y="2313"/>
                </a:cubicBezTo>
                <a:cubicBezTo>
                  <a:pt x="1850" y="2323"/>
                  <a:pt x="1822" y="2322"/>
                  <a:pt x="1788" y="2310"/>
                </a:cubicBezTo>
                <a:lnTo>
                  <a:pt x="1756" y="2421"/>
                </a:lnTo>
                <a:lnTo>
                  <a:pt x="1770" y="2426"/>
                </a:lnTo>
                <a:cubicBezTo>
                  <a:pt x="1825" y="2442"/>
                  <a:pt x="1872" y="2438"/>
                  <a:pt x="1910" y="2416"/>
                </a:cubicBezTo>
                <a:cubicBezTo>
                  <a:pt x="1948" y="2393"/>
                  <a:pt x="1978" y="2353"/>
                  <a:pt x="1998" y="2297"/>
                </a:cubicBezTo>
                <a:lnTo>
                  <a:pt x="2076" y="2320"/>
                </a:lnTo>
                <a:lnTo>
                  <a:pt x="2087" y="2283"/>
                </a:lnTo>
                <a:lnTo>
                  <a:pt x="2008" y="2260"/>
                </a:lnTo>
                <a:cubicBezTo>
                  <a:pt x="2021" y="2205"/>
                  <a:pt x="2019" y="2157"/>
                  <a:pt x="1999" y="2116"/>
                </a:cubicBezTo>
                <a:close/>
                <a:moveTo>
                  <a:pt x="1599" y="2222"/>
                </a:moveTo>
                <a:cubicBezTo>
                  <a:pt x="1580" y="2236"/>
                  <a:pt x="1562" y="2240"/>
                  <a:pt x="1543" y="2234"/>
                </a:cubicBezTo>
                <a:cubicBezTo>
                  <a:pt x="1520" y="2227"/>
                  <a:pt x="1504" y="2215"/>
                  <a:pt x="1496" y="2196"/>
                </a:cubicBezTo>
                <a:cubicBezTo>
                  <a:pt x="1490" y="2182"/>
                  <a:pt x="1488" y="2167"/>
                  <a:pt x="1491" y="2149"/>
                </a:cubicBezTo>
                <a:lnTo>
                  <a:pt x="1631" y="2190"/>
                </a:lnTo>
                <a:cubicBezTo>
                  <a:pt x="1620" y="2204"/>
                  <a:pt x="1609" y="2215"/>
                  <a:pt x="1599" y="2222"/>
                </a:cubicBezTo>
                <a:close/>
                <a:moveTo>
                  <a:pt x="1920" y="2234"/>
                </a:moveTo>
                <a:lnTo>
                  <a:pt x="1761" y="2188"/>
                </a:lnTo>
                <a:cubicBezTo>
                  <a:pt x="1777" y="2166"/>
                  <a:pt x="1791" y="2150"/>
                  <a:pt x="1805" y="2142"/>
                </a:cubicBezTo>
                <a:cubicBezTo>
                  <a:pt x="1823" y="2132"/>
                  <a:pt x="1842" y="2129"/>
                  <a:pt x="1863" y="2136"/>
                </a:cubicBezTo>
                <a:cubicBezTo>
                  <a:pt x="1888" y="2143"/>
                  <a:pt x="1905" y="2157"/>
                  <a:pt x="1915" y="2177"/>
                </a:cubicBezTo>
                <a:cubicBezTo>
                  <a:pt x="1922" y="2193"/>
                  <a:pt x="1924" y="2213"/>
                  <a:pt x="1920" y="2234"/>
                </a:cubicBezTo>
                <a:close/>
                <a:moveTo>
                  <a:pt x="3021" y="1230"/>
                </a:moveTo>
                <a:cubicBezTo>
                  <a:pt x="2939" y="985"/>
                  <a:pt x="2711" y="821"/>
                  <a:pt x="2453" y="821"/>
                </a:cubicBezTo>
                <a:cubicBezTo>
                  <a:pt x="2389" y="821"/>
                  <a:pt x="2325" y="831"/>
                  <a:pt x="2264" y="851"/>
                </a:cubicBezTo>
                <a:cubicBezTo>
                  <a:pt x="2155" y="888"/>
                  <a:pt x="2064" y="953"/>
                  <a:pt x="1995" y="1035"/>
                </a:cubicBezTo>
                <a:cubicBezTo>
                  <a:pt x="2037" y="610"/>
                  <a:pt x="1786" y="196"/>
                  <a:pt x="1366" y="51"/>
                </a:cubicBezTo>
                <a:cubicBezTo>
                  <a:pt x="1266" y="17"/>
                  <a:pt x="1163" y="0"/>
                  <a:pt x="1059" y="0"/>
                </a:cubicBezTo>
                <a:cubicBezTo>
                  <a:pt x="658" y="0"/>
                  <a:pt x="300" y="255"/>
                  <a:pt x="169" y="635"/>
                </a:cubicBezTo>
                <a:cubicBezTo>
                  <a:pt x="0" y="1126"/>
                  <a:pt x="263" y="1663"/>
                  <a:pt x="753" y="1832"/>
                </a:cubicBezTo>
                <a:cubicBezTo>
                  <a:pt x="853" y="1866"/>
                  <a:pt x="956" y="1883"/>
                  <a:pt x="1059" y="1883"/>
                </a:cubicBezTo>
                <a:cubicBezTo>
                  <a:pt x="1113" y="1883"/>
                  <a:pt x="1166" y="1878"/>
                  <a:pt x="1217" y="1870"/>
                </a:cubicBezTo>
                <a:cubicBezTo>
                  <a:pt x="1186" y="1917"/>
                  <a:pt x="1161" y="1969"/>
                  <a:pt x="1144" y="2025"/>
                </a:cubicBezTo>
                <a:cubicBezTo>
                  <a:pt x="1100" y="2179"/>
                  <a:pt x="1117" y="2340"/>
                  <a:pt x="1194" y="2481"/>
                </a:cubicBezTo>
                <a:cubicBezTo>
                  <a:pt x="1271" y="2621"/>
                  <a:pt x="1398" y="2723"/>
                  <a:pt x="1551" y="2768"/>
                </a:cubicBezTo>
                <a:cubicBezTo>
                  <a:pt x="1606" y="2783"/>
                  <a:pt x="1663" y="2792"/>
                  <a:pt x="1719" y="2792"/>
                </a:cubicBezTo>
                <a:cubicBezTo>
                  <a:pt x="1983" y="2792"/>
                  <a:pt x="2219" y="2615"/>
                  <a:pt x="2293" y="2361"/>
                </a:cubicBezTo>
                <a:cubicBezTo>
                  <a:pt x="2329" y="2238"/>
                  <a:pt x="2325" y="2110"/>
                  <a:pt x="2282" y="1992"/>
                </a:cubicBezTo>
                <a:cubicBezTo>
                  <a:pt x="2337" y="2008"/>
                  <a:pt x="2394" y="2018"/>
                  <a:pt x="2453" y="2018"/>
                </a:cubicBezTo>
                <a:cubicBezTo>
                  <a:pt x="2517" y="2018"/>
                  <a:pt x="2580" y="2008"/>
                  <a:pt x="2642" y="1987"/>
                </a:cubicBezTo>
                <a:cubicBezTo>
                  <a:pt x="2794" y="1937"/>
                  <a:pt x="2916" y="1830"/>
                  <a:pt x="2988" y="1687"/>
                </a:cubicBezTo>
                <a:cubicBezTo>
                  <a:pt x="3059" y="1544"/>
                  <a:pt x="3071" y="1382"/>
                  <a:pt x="3021" y="1230"/>
                </a:cubicBezTo>
                <a:close/>
                <a:moveTo>
                  <a:pt x="1885" y="1608"/>
                </a:moveTo>
                <a:cubicBezTo>
                  <a:pt x="1886" y="1612"/>
                  <a:pt x="1888" y="1616"/>
                  <a:pt x="1890" y="1620"/>
                </a:cubicBezTo>
                <a:cubicBezTo>
                  <a:pt x="1889" y="1619"/>
                  <a:pt x="1888" y="1619"/>
                  <a:pt x="1887" y="1618"/>
                </a:cubicBezTo>
                <a:cubicBezTo>
                  <a:pt x="1837" y="1604"/>
                  <a:pt x="1787" y="1597"/>
                  <a:pt x="1736" y="1596"/>
                </a:cubicBezTo>
                <a:cubicBezTo>
                  <a:pt x="1781" y="1550"/>
                  <a:pt x="1821" y="1499"/>
                  <a:pt x="1855" y="1445"/>
                </a:cubicBezTo>
                <a:cubicBezTo>
                  <a:pt x="1858" y="1499"/>
                  <a:pt x="1867" y="1554"/>
                  <a:pt x="1885" y="1608"/>
                </a:cubicBezTo>
                <a:close/>
                <a:moveTo>
                  <a:pt x="806" y="1679"/>
                </a:moveTo>
                <a:cubicBezTo>
                  <a:pt x="399" y="1539"/>
                  <a:pt x="182" y="1095"/>
                  <a:pt x="322" y="688"/>
                </a:cubicBezTo>
                <a:cubicBezTo>
                  <a:pt x="430" y="373"/>
                  <a:pt x="727" y="161"/>
                  <a:pt x="1059" y="161"/>
                </a:cubicBezTo>
                <a:cubicBezTo>
                  <a:pt x="1145" y="161"/>
                  <a:pt x="1231" y="176"/>
                  <a:pt x="1313" y="204"/>
                </a:cubicBezTo>
                <a:cubicBezTo>
                  <a:pt x="1510" y="272"/>
                  <a:pt x="1669" y="412"/>
                  <a:pt x="1760" y="599"/>
                </a:cubicBezTo>
                <a:cubicBezTo>
                  <a:pt x="1852" y="786"/>
                  <a:pt x="1865" y="998"/>
                  <a:pt x="1797" y="1195"/>
                </a:cubicBezTo>
                <a:cubicBezTo>
                  <a:pt x="1689" y="1510"/>
                  <a:pt x="1392" y="1722"/>
                  <a:pt x="1059" y="1722"/>
                </a:cubicBezTo>
                <a:cubicBezTo>
                  <a:pt x="973" y="1722"/>
                  <a:pt x="888" y="1707"/>
                  <a:pt x="806" y="1679"/>
                </a:cubicBezTo>
                <a:close/>
                <a:moveTo>
                  <a:pt x="2138" y="2315"/>
                </a:moveTo>
                <a:cubicBezTo>
                  <a:pt x="2084" y="2500"/>
                  <a:pt x="1912" y="2630"/>
                  <a:pt x="1719" y="2630"/>
                </a:cubicBezTo>
                <a:cubicBezTo>
                  <a:pt x="1678" y="2630"/>
                  <a:pt x="1637" y="2624"/>
                  <a:pt x="1597" y="2612"/>
                </a:cubicBezTo>
                <a:cubicBezTo>
                  <a:pt x="1484" y="2579"/>
                  <a:pt x="1392" y="2505"/>
                  <a:pt x="1336" y="2403"/>
                </a:cubicBezTo>
                <a:cubicBezTo>
                  <a:pt x="1280" y="2300"/>
                  <a:pt x="1267" y="2182"/>
                  <a:pt x="1299" y="2070"/>
                </a:cubicBezTo>
                <a:cubicBezTo>
                  <a:pt x="1354" y="1885"/>
                  <a:pt x="1526" y="1755"/>
                  <a:pt x="1719" y="1755"/>
                </a:cubicBezTo>
                <a:cubicBezTo>
                  <a:pt x="1760" y="1755"/>
                  <a:pt x="1801" y="1761"/>
                  <a:pt x="1841" y="1773"/>
                </a:cubicBezTo>
                <a:cubicBezTo>
                  <a:pt x="1954" y="1806"/>
                  <a:pt x="2046" y="1880"/>
                  <a:pt x="2102" y="1983"/>
                </a:cubicBezTo>
                <a:cubicBezTo>
                  <a:pt x="2158" y="2085"/>
                  <a:pt x="2171" y="2203"/>
                  <a:pt x="2138" y="2315"/>
                </a:cubicBezTo>
                <a:close/>
                <a:moveTo>
                  <a:pt x="2844" y="1615"/>
                </a:moveTo>
                <a:cubicBezTo>
                  <a:pt x="2791" y="1719"/>
                  <a:pt x="2701" y="1797"/>
                  <a:pt x="2591" y="1834"/>
                </a:cubicBezTo>
                <a:cubicBezTo>
                  <a:pt x="2546" y="1849"/>
                  <a:pt x="2499" y="1857"/>
                  <a:pt x="2453" y="1857"/>
                </a:cubicBezTo>
                <a:cubicBezTo>
                  <a:pt x="2264" y="1857"/>
                  <a:pt x="2098" y="1736"/>
                  <a:pt x="2038" y="1557"/>
                </a:cubicBezTo>
                <a:cubicBezTo>
                  <a:pt x="1962" y="1329"/>
                  <a:pt x="2086" y="1081"/>
                  <a:pt x="2315" y="1005"/>
                </a:cubicBezTo>
                <a:cubicBezTo>
                  <a:pt x="2360" y="989"/>
                  <a:pt x="2406" y="982"/>
                  <a:pt x="2453" y="982"/>
                </a:cubicBezTo>
                <a:cubicBezTo>
                  <a:pt x="2641" y="982"/>
                  <a:pt x="2808" y="1102"/>
                  <a:pt x="2867" y="1281"/>
                </a:cubicBezTo>
                <a:cubicBezTo>
                  <a:pt x="2904" y="1392"/>
                  <a:pt x="2896" y="1510"/>
                  <a:pt x="2844" y="1615"/>
                </a:cubicBezTo>
                <a:close/>
                <a:moveTo>
                  <a:pt x="2612" y="1368"/>
                </a:moveTo>
                <a:cubicBezTo>
                  <a:pt x="2577" y="1350"/>
                  <a:pt x="2526" y="1343"/>
                  <a:pt x="2457" y="1345"/>
                </a:cubicBezTo>
                <a:lnTo>
                  <a:pt x="2446" y="1346"/>
                </a:lnTo>
                <a:lnTo>
                  <a:pt x="2395" y="1194"/>
                </a:lnTo>
                <a:cubicBezTo>
                  <a:pt x="2418" y="1188"/>
                  <a:pt x="2436" y="1189"/>
                  <a:pt x="2450" y="1195"/>
                </a:cubicBezTo>
                <a:cubicBezTo>
                  <a:pt x="2467" y="1204"/>
                  <a:pt x="2481" y="1223"/>
                  <a:pt x="2491" y="1253"/>
                </a:cubicBezTo>
                <a:lnTo>
                  <a:pt x="2593" y="1218"/>
                </a:lnTo>
                <a:cubicBezTo>
                  <a:pt x="2576" y="1165"/>
                  <a:pt x="2546" y="1130"/>
                  <a:pt x="2504" y="1112"/>
                </a:cubicBezTo>
                <a:cubicBezTo>
                  <a:pt x="2466" y="1096"/>
                  <a:pt x="2420" y="1095"/>
                  <a:pt x="2367" y="1110"/>
                </a:cubicBezTo>
                <a:lnTo>
                  <a:pt x="2349" y="1055"/>
                </a:lnTo>
                <a:lnTo>
                  <a:pt x="2312" y="1067"/>
                </a:lnTo>
                <a:lnTo>
                  <a:pt x="2331" y="1123"/>
                </a:lnTo>
                <a:cubicBezTo>
                  <a:pt x="2284" y="1142"/>
                  <a:pt x="2251" y="1169"/>
                  <a:pt x="2230" y="1205"/>
                </a:cubicBezTo>
                <a:cubicBezTo>
                  <a:pt x="2207" y="1246"/>
                  <a:pt x="2203" y="1293"/>
                  <a:pt x="2221" y="1344"/>
                </a:cubicBezTo>
                <a:cubicBezTo>
                  <a:pt x="2235" y="1386"/>
                  <a:pt x="2260" y="1415"/>
                  <a:pt x="2296" y="1431"/>
                </a:cubicBezTo>
                <a:cubicBezTo>
                  <a:pt x="2329" y="1446"/>
                  <a:pt x="2378" y="1453"/>
                  <a:pt x="2441" y="1452"/>
                </a:cubicBezTo>
                <a:lnTo>
                  <a:pt x="2496" y="1620"/>
                </a:lnTo>
                <a:cubicBezTo>
                  <a:pt x="2475" y="1624"/>
                  <a:pt x="2456" y="1622"/>
                  <a:pt x="2440" y="1613"/>
                </a:cubicBezTo>
                <a:cubicBezTo>
                  <a:pt x="2420" y="1601"/>
                  <a:pt x="2405" y="1578"/>
                  <a:pt x="2395" y="1543"/>
                </a:cubicBezTo>
                <a:lnTo>
                  <a:pt x="2286" y="1579"/>
                </a:lnTo>
                <a:lnTo>
                  <a:pt x="2290" y="1594"/>
                </a:lnTo>
                <a:cubicBezTo>
                  <a:pt x="2308" y="1648"/>
                  <a:pt x="2338" y="1685"/>
                  <a:pt x="2378" y="1703"/>
                </a:cubicBezTo>
                <a:cubicBezTo>
                  <a:pt x="2419" y="1722"/>
                  <a:pt x="2468" y="1723"/>
                  <a:pt x="2526" y="1708"/>
                </a:cubicBezTo>
                <a:lnTo>
                  <a:pt x="2552" y="1785"/>
                </a:lnTo>
                <a:lnTo>
                  <a:pt x="2588" y="1773"/>
                </a:lnTo>
                <a:lnTo>
                  <a:pt x="2562" y="1695"/>
                </a:lnTo>
                <a:cubicBezTo>
                  <a:pt x="2614" y="1675"/>
                  <a:pt x="2652" y="1645"/>
                  <a:pt x="2675" y="1606"/>
                </a:cubicBezTo>
                <a:cubicBezTo>
                  <a:pt x="2701" y="1563"/>
                  <a:pt x="2705" y="1515"/>
                  <a:pt x="2687" y="1462"/>
                </a:cubicBezTo>
                <a:cubicBezTo>
                  <a:pt x="2672" y="1417"/>
                  <a:pt x="2647" y="1385"/>
                  <a:pt x="2612" y="1368"/>
                </a:cubicBezTo>
                <a:close/>
                <a:moveTo>
                  <a:pt x="2360" y="1337"/>
                </a:moveTo>
                <a:cubicBezTo>
                  <a:pt x="2338" y="1330"/>
                  <a:pt x="2325" y="1316"/>
                  <a:pt x="2318" y="1298"/>
                </a:cubicBezTo>
                <a:cubicBezTo>
                  <a:pt x="2311" y="1275"/>
                  <a:pt x="2313" y="1255"/>
                  <a:pt x="2323" y="1238"/>
                </a:cubicBezTo>
                <a:cubicBezTo>
                  <a:pt x="2331" y="1225"/>
                  <a:pt x="2343" y="1215"/>
                  <a:pt x="2359" y="1207"/>
                </a:cubicBezTo>
                <a:lnTo>
                  <a:pt x="2405" y="1345"/>
                </a:lnTo>
                <a:cubicBezTo>
                  <a:pt x="2387" y="1344"/>
                  <a:pt x="2372" y="1341"/>
                  <a:pt x="2360" y="1337"/>
                </a:cubicBezTo>
                <a:close/>
                <a:moveTo>
                  <a:pt x="2577" y="1571"/>
                </a:moveTo>
                <a:cubicBezTo>
                  <a:pt x="2568" y="1587"/>
                  <a:pt x="2553" y="1600"/>
                  <a:pt x="2533" y="1608"/>
                </a:cubicBezTo>
                <a:lnTo>
                  <a:pt x="2481" y="1451"/>
                </a:lnTo>
                <a:cubicBezTo>
                  <a:pt x="2508" y="1451"/>
                  <a:pt x="2529" y="1455"/>
                  <a:pt x="2543" y="1462"/>
                </a:cubicBezTo>
                <a:cubicBezTo>
                  <a:pt x="2562" y="1470"/>
                  <a:pt x="2575" y="1485"/>
                  <a:pt x="2582" y="1505"/>
                </a:cubicBezTo>
                <a:cubicBezTo>
                  <a:pt x="2590" y="1530"/>
                  <a:pt x="2589" y="1552"/>
                  <a:pt x="2577" y="157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685800" eaLnBrk="1" hangingPunct="1" latinLnBrk="0" marL="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F4E6C909-B1E4-4D49-9391-F19FE68A7C5E}"/>
              </a:ext>
            </a:extLst>
          </p:cNvPr>
          <p:cNvSpPr/>
          <p:nvPr/>
        </p:nvSpPr>
        <p:spPr>
          <a:xfrm>
            <a:off x="7215757" y="2236061"/>
            <a:ext cx="824723" cy="710968"/>
          </a:xfrm>
          <a:prstGeom prst="triangl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2FF2547-6F10-4436-B0E1-AD3255CB5CFE}"/>
              </a:ext>
            </a:extLst>
          </p:cNvPr>
          <p:cNvCxnSpPr/>
          <p:nvPr/>
        </p:nvCxnSpPr>
        <p:spPr>
          <a:xfrm>
            <a:off x="2501917" y="2146417"/>
            <a:ext cx="572173" cy="180119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8F581EF-038F-4A3B-A331-57C2B49312C8}"/>
              </a:ext>
            </a:extLst>
          </p:cNvPr>
          <p:cNvCxnSpPr/>
          <p:nvPr/>
        </p:nvCxnSpPr>
        <p:spPr>
          <a:xfrm>
            <a:off x="6318366" y="2146417"/>
            <a:ext cx="572173" cy="180119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82E40C3-4222-47C5-9C64-CDFB4B71EB3B}"/>
              </a:ext>
            </a:extLst>
          </p:cNvPr>
          <p:cNvCxnSpPr/>
          <p:nvPr/>
        </p:nvCxnSpPr>
        <p:spPr>
          <a:xfrm flipV="1">
            <a:off x="4151765" y="2089174"/>
            <a:ext cx="496829" cy="261188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3564911-9259-4D96-95EB-B0F54F356137}"/>
              </a:ext>
            </a:extLst>
          </p:cNvPr>
          <p:cNvCxnSpPr/>
          <p:nvPr/>
        </p:nvCxnSpPr>
        <p:spPr>
          <a:xfrm flipH="1">
            <a:off x="2637322" y="2969003"/>
            <a:ext cx="0" cy="142454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5D2AB8D-E78C-4225-A366-C7531F79878B}"/>
              </a:ext>
            </a:extLst>
          </p:cNvPr>
          <p:cNvCxnSpPr/>
          <p:nvPr/>
        </p:nvCxnSpPr>
        <p:spPr>
          <a:xfrm flipH="1">
            <a:off x="4438680" y="2989245"/>
            <a:ext cx="0" cy="142454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BC15992-422A-409B-921C-340450A3316F}"/>
              </a:ext>
            </a:extLst>
          </p:cNvPr>
          <p:cNvCxnSpPr/>
          <p:nvPr/>
        </p:nvCxnSpPr>
        <p:spPr>
          <a:xfrm flipH="1">
            <a:off x="6458551" y="2989245"/>
            <a:ext cx="0" cy="142454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7307FDA9-840A-4765-AD15-2C3CF01438E6}"/>
              </a:ext>
            </a:extLst>
          </p:cNvPr>
          <p:cNvSpPr/>
          <p:nvPr/>
        </p:nvSpPr>
        <p:spPr>
          <a:xfrm>
            <a:off x="1235674" y="2648401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6CB8028-D98A-4235-B39E-CEE842E50839}"/>
              </a:ext>
            </a:extLst>
          </p:cNvPr>
          <p:cNvSpPr/>
          <p:nvPr/>
        </p:nvSpPr>
        <p:spPr>
          <a:xfrm>
            <a:off x="946550" y="2947028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DA46E97-84EC-49A8-A15E-FEB0D1731B94}"/>
              </a:ext>
            </a:extLst>
          </p:cNvPr>
          <p:cNvSpPr/>
          <p:nvPr/>
        </p:nvSpPr>
        <p:spPr>
          <a:xfrm>
            <a:off x="3109944" y="2922927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5D2B82B-1465-4DB7-B63B-A6962BEE12A2}"/>
              </a:ext>
            </a:extLst>
          </p:cNvPr>
          <p:cNvSpPr/>
          <p:nvPr/>
        </p:nvSpPr>
        <p:spPr>
          <a:xfrm>
            <a:off x="2802596" y="3211929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4C3AACD-3C94-42DF-B7DF-98404CB24609}"/>
              </a:ext>
            </a:extLst>
          </p:cNvPr>
          <p:cNvSpPr/>
          <p:nvPr/>
        </p:nvSpPr>
        <p:spPr>
          <a:xfrm>
            <a:off x="4931810" y="2717244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1A50DE2-B4AA-4B7F-A5AE-8442668F1264}"/>
              </a:ext>
            </a:extLst>
          </p:cNvPr>
          <p:cNvSpPr/>
          <p:nvPr/>
        </p:nvSpPr>
        <p:spPr>
          <a:xfrm>
            <a:off x="4642687" y="3015871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E70D9F4-2E69-4289-A7A9-086403075837}"/>
              </a:ext>
            </a:extLst>
          </p:cNvPr>
          <p:cNvSpPr/>
          <p:nvPr/>
        </p:nvSpPr>
        <p:spPr>
          <a:xfrm>
            <a:off x="7120364" y="3055095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F97403E-F438-4C49-B18E-AC60AE660054}"/>
              </a:ext>
            </a:extLst>
          </p:cNvPr>
          <p:cNvSpPr/>
          <p:nvPr/>
        </p:nvSpPr>
        <p:spPr>
          <a:xfrm>
            <a:off x="6831238" y="3353723"/>
            <a:ext cx="1481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</a:t>
            </a:r>
          </a:p>
        </p:txBody>
      </p:sp>
      <p:grpSp>
        <p:nvGrpSpPr>
          <p:cNvPr id="45" name="PA-组合 1">
            <a:extLst>
              <a:ext uri="{FF2B5EF4-FFF2-40B4-BE49-F238E27FC236}">
                <a16:creationId xmlns:a16="http://schemas.microsoft.com/office/drawing/2014/main" id="{BDD216E2-5A71-4DCC-85C9-232EAED02B0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46" name="PA-等腰三角形 2">
              <a:extLst>
                <a:ext uri="{FF2B5EF4-FFF2-40B4-BE49-F238E27FC236}">
                  <a16:creationId xmlns:a16="http://schemas.microsoft.com/office/drawing/2014/main" id="{6EACF755-EEBD-4BED-860C-F20AD271B62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PA-等腰三角形 3">
              <a:extLst>
                <a:ext uri="{FF2B5EF4-FFF2-40B4-BE49-F238E27FC236}">
                  <a16:creationId xmlns:a16="http://schemas.microsoft.com/office/drawing/2014/main" id="{EC372B21-4E40-4416-9EBB-D8499621F5D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PA-椭圆 4">
              <a:extLst>
                <a:ext uri="{FF2B5EF4-FFF2-40B4-BE49-F238E27FC236}">
                  <a16:creationId xmlns:a16="http://schemas.microsoft.com/office/drawing/2014/main" id="{8F6D750B-D17D-4031-ABA7-1EA847BFA91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PA-椭圆 5">
              <a:extLst>
                <a:ext uri="{FF2B5EF4-FFF2-40B4-BE49-F238E27FC236}">
                  <a16:creationId xmlns:a16="http://schemas.microsoft.com/office/drawing/2014/main" id="{4AFAF7F5-AC8C-477D-925E-74934A5AB27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PA-椭圆 6">
              <a:extLst>
                <a:ext uri="{FF2B5EF4-FFF2-40B4-BE49-F238E27FC236}">
                  <a16:creationId xmlns:a16="http://schemas.microsoft.com/office/drawing/2014/main" id="{8F8A3ABC-1540-41DD-92A7-BF43F7727E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2" name="PA-直接连接符 7">
              <a:extLst>
                <a:ext uri="{FF2B5EF4-FFF2-40B4-BE49-F238E27FC236}">
                  <a16:creationId xmlns:a16="http://schemas.microsoft.com/office/drawing/2014/main" id="{C0CE61E0-B645-4F45-9984-D21A537F5D31}"/>
                </a:ext>
              </a:extLst>
            </p:cNvPr>
            <p:cNvCxnSpPr>
              <a:stCxn id="58" idx="0"/>
              <a:endCxn id="59" idx="4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A-直接连接符 8">
              <a:extLst>
                <a:ext uri="{FF2B5EF4-FFF2-40B4-BE49-F238E27FC236}">
                  <a16:creationId xmlns:a16="http://schemas.microsoft.com/office/drawing/2014/main" id="{17C4BEF0-6ED8-4EC6-B379-66DC00B600A6}"/>
                </a:ext>
              </a:extLst>
            </p:cNvPr>
            <p:cNvCxnSpPr>
              <a:stCxn id="58" idx="2"/>
              <a:endCxn id="60" idx="7"/>
            </p:cNvCxnSpPr>
            <p:nvPr>
              <p:custDataLst>
                <p:tags r:id="rId10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A-直接连接符 9">
              <a:extLst>
                <a:ext uri="{FF2B5EF4-FFF2-40B4-BE49-F238E27FC236}">
                  <a16:creationId xmlns:a16="http://schemas.microsoft.com/office/drawing/2014/main" id="{2A3EA19F-6409-466E-82A4-71FF5AD0C86E}"/>
                </a:ext>
              </a:extLst>
            </p:cNvPr>
            <p:cNvCxnSpPr>
              <a:stCxn id="58" idx="4"/>
              <a:endCxn id="61" idx="1"/>
            </p:cNvCxnSpPr>
            <p:nvPr>
              <p:custDataLst>
                <p:tags r:id="rId11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PA-文本框 10">
            <a:extLst>
              <a:ext uri="{FF2B5EF4-FFF2-40B4-BE49-F238E27FC236}">
                <a16:creationId xmlns:a16="http://schemas.microsoft.com/office/drawing/2014/main" id="{F325DAD0-5248-478E-93B4-521A8B1309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1.4</a:t>
            </a:r>
          </a:p>
        </p:txBody>
      </p:sp>
      <p:cxnSp>
        <p:nvCxnSpPr>
          <p:cNvPr id="66" name="PA-直接连接符 12">
            <a:extLst>
              <a:ext uri="{FF2B5EF4-FFF2-40B4-BE49-F238E27FC236}">
                <a16:creationId xmlns:a16="http://schemas.microsoft.com/office/drawing/2014/main" id="{81B58DE6-25F5-4A4F-9F28-AD28DBA62DF9}"/>
              </a:ext>
            </a:extLst>
          </p:cNvPr>
          <p:cNvCxnSpPr>
            <a:endCxn id="67" idx="4"/>
          </p:cNvCxnSpPr>
          <p:nvPr>
            <p:custDataLst>
              <p:tags r:id="rId13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PA-等腰三角形 15">
            <a:extLst>
              <a:ext uri="{FF2B5EF4-FFF2-40B4-BE49-F238E27FC236}">
                <a16:creationId xmlns:a16="http://schemas.microsoft.com/office/drawing/2014/main" id="{558A339E-335A-4B30-8152-CEAE8600AAB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PA-等腰三角形 17">
            <a:extLst>
              <a:ext uri="{FF2B5EF4-FFF2-40B4-BE49-F238E27FC236}">
                <a16:creationId xmlns:a16="http://schemas.microsoft.com/office/drawing/2014/main" id="{196CB6BC-E645-4373-8555-3E960D6DE697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PA-等腰三角形 18">
            <a:extLst>
              <a:ext uri="{FF2B5EF4-FFF2-40B4-BE49-F238E27FC236}">
                <a16:creationId xmlns:a16="http://schemas.microsoft.com/office/drawing/2014/main" id="{8D99A4BE-2171-436E-9E90-10907B95F216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PA-等腰三角形 19">
            <a:extLst>
              <a:ext uri="{FF2B5EF4-FFF2-40B4-BE49-F238E27FC236}">
                <a16:creationId xmlns:a16="http://schemas.microsoft.com/office/drawing/2014/main" id="{469A3EC9-61AC-4BEF-BF8B-4B942709030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PA-文本框 21">
            <a:extLst>
              <a:ext uri="{FF2B5EF4-FFF2-40B4-BE49-F238E27FC236}">
                <a16:creationId xmlns:a16="http://schemas.microsoft.com/office/drawing/2014/main" id="{2D039426-3202-4204-A5CB-523EC64C402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66684444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34"/>
      <p:bldP grpId="0" spid="20"/>
      <p:bldP grpId="0" spid="21"/>
      <p:bldP grpId="0" spid="35"/>
      <p:bldP grpId="0" spid="23"/>
      <p:bldP grpId="0" spid="26"/>
      <p:bldP grpId="0" spid="37"/>
      <p:bldP grpId="0" spid="28"/>
      <p:bldP grpId="0" spid="30"/>
      <p:bldP grpId="0" spid="38"/>
      <p:bldP grpId="0" spid="32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65"/>
      <p:bldP grpId="0" spid="67"/>
      <p:bldP grpId="0" spid="68"/>
      <p:bldP grpId="0" spid="69"/>
      <p:bldP grpId="0" spid="70"/>
      <p:bldP grpId="0" spid="7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29D398-F968-44BF-BF42-4C426F206B19}"/>
              </a:ext>
            </a:extLst>
          </p:cNvPr>
          <p:cNvSpPr/>
          <p:nvPr/>
        </p:nvSpPr>
        <p:spPr>
          <a:xfrm>
            <a:off x="539751" y="1085834"/>
            <a:ext cx="2499464" cy="17036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9AD0D9-4AC6-46D3-8ED0-F7D894AB1744}"/>
              </a:ext>
            </a:extLst>
          </p:cNvPr>
          <p:cNvSpPr/>
          <p:nvPr/>
        </p:nvSpPr>
        <p:spPr>
          <a:xfrm>
            <a:off x="539751" y="2965982"/>
            <a:ext cx="2499464" cy="1703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187C321-9D9E-427A-B102-3AD715F11C5C}"/>
              </a:ext>
            </a:extLst>
          </p:cNvPr>
          <p:cNvSpPr/>
          <p:nvPr/>
        </p:nvSpPr>
        <p:spPr>
          <a:xfrm>
            <a:off x="539751" y="1085834"/>
            <a:ext cx="2499464" cy="1703670"/>
          </a:xfrm>
          <a:prstGeom prst="rect">
            <a:avLst/>
          </a:prstGeom>
          <a:solidFill>
            <a:srgbClr val="DB4527">
              <a:alpha val="7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-122" panose="020b0a00000000000000" pitchFamily="34" typeface="Noto Sans S Chinese Black"/>
                <a:ea charset="-122" panose="020b0a00000000000000" pitchFamily="34" typeface="Noto Sans S Chinese Black"/>
              </a:rPr>
              <a:t>32%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056C31-0EB3-4135-A507-CBF1825E05E8}"/>
              </a:ext>
            </a:extLst>
          </p:cNvPr>
          <p:cNvSpPr/>
          <p:nvPr/>
        </p:nvSpPr>
        <p:spPr>
          <a:xfrm>
            <a:off x="548083" y="2961167"/>
            <a:ext cx="2499464" cy="1703670"/>
          </a:xfrm>
          <a:prstGeom prst="rect">
            <a:avLst/>
          </a:prstGeom>
          <a:solidFill>
            <a:srgbClr val="393A3B">
              <a:alpha val="7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-122" panose="020b0a00000000000000" pitchFamily="34" typeface="Noto Sans S Chinese Black"/>
                <a:ea charset="-122" panose="020b0a00000000000000" pitchFamily="34" typeface="Noto Sans S Chinese Black"/>
              </a:rPr>
              <a:t>68%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474F9E8-907F-4E12-99E9-DBF569D6A5BA}"/>
              </a:ext>
            </a:extLst>
          </p:cNvPr>
          <p:cNvSpPr/>
          <p:nvPr/>
        </p:nvSpPr>
        <p:spPr>
          <a:xfrm>
            <a:off x="3118027" y="1597794"/>
            <a:ext cx="69673" cy="1191688"/>
          </a:xfrm>
          <a:prstGeom prst="rect">
            <a:avLst/>
          </a:pr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76CFEF-37F8-4108-B34F-3FE1F57286B1}"/>
              </a:ext>
            </a:extLst>
          </p:cNvPr>
          <p:cNvSpPr/>
          <p:nvPr/>
        </p:nvSpPr>
        <p:spPr>
          <a:xfrm>
            <a:off x="3118027" y="1411817"/>
            <a:ext cx="69673" cy="117890"/>
          </a:xfrm>
          <a:prstGeom prst="rect">
            <a:avLst/>
          </a:prstGeom>
          <a:solidFill>
            <a:srgbClr val="DB4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B0466D8-DC17-4DEB-A230-39299254BA2A}"/>
              </a:ext>
            </a:extLst>
          </p:cNvPr>
          <p:cNvSpPr/>
          <p:nvPr/>
        </p:nvSpPr>
        <p:spPr>
          <a:xfrm>
            <a:off x="3118027" y="3477964"/>
            <a:ext cx="69673" cy="1191688"/>
          </a:xfrm>
          <a:prstGeom prst="rect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98C36C-193A-4638-9989-7203E777D198}"/>
              </a:ext>
            </a:extLst>
          </p:cNvPr>
          <p:cNvSpPr/>
          <p:nvPr/>
        </p:nvSpPr>
        <p:spPr>
          <a:xfrm>
            <a:off x="3118027" y="3291987"/>
            <a:ext cx="69673" cy="117890"/>
          </a:xfrm>
          <a:prstGeom prst="rect">
            <a:avLst/>
          </a:prstGeom>
          <a:solidFill>
            <a:srgbClr val="39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C9F3D2-699A-44B4-AB01-320B721CF91E}"/>
              </a:ext>
            </a:extLst>
          </p:cNvPr>
          <p:cNvSpPr/>
          <p:nvPr/>
        </p:nvSpPr>
        <p:spPr>
          <a:xfrm>
            <a:off x="3266512" y="1338060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2B3282-58CE-4740-88E4-87FB7EBADEDC}"/>
              </a:ext>
            </a:extLst>
          </p:cNvPr>
          <p:cNvSpPr/>
          <p:nvPr/>
        </p:nvSpPr>
        <p:spPr>
          <a:xfrm>
            <a:off x="3266512" y="1627296"/>
            <a:ext cx="23536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请在此处输入您的文字内容，请在此处输入您的文字内容，请在此处输入您的文字内容，请在此处输入您的文字内容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B09F38D-F09D-4563-997C-5A18A5EDE884}"/>
              </a:ext>
            </a:extLst>
          </p:cNvPr>
          <p:cNvSpPr/>
          <p:nvPr/>
        </p:nvSpPr>
        <p:spPr>
          <a:xfrm>
            <a:off x="3266512" y="3208428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添加标题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034422C-2905-4057-B3EB-8BD612A163AB}"/>
              </a:ext>
            </a:extLst>
          </p:cNvPr>
          <p:cNvSpPr/>
          <p:nvPr/>
        </p:nvSpPr>
        <p:spPr>
          <a:xfrm>
            <a:off x="3266512" y="3497664"/>
            <a:ext cx="23536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200000000000000" pitchFamily="34" typeface="Noto Sans S Chinese Thin"/>
                <a:ea charset="-122" panose="020b0200000000000000" pitchFamily="34" typeface="Noto Sans S Chinese Thin"/>
              </a:rPr>
              <a:t>请在此处输入您的文字内容，请在此处输入您的文字内容，请在此处输入您的文字内容，请在此处输入您的文字内容</a:t>
            </a:r>
          </a:p>
        </p:txBody>
      </p:sp>
      <p:graphicFrame>
        <p:nvGraphicFramePr>
          <p:cNvPr id="32" name="图表 31">
            <a:extLst>
              <a:ext uri="{FF2B5EF4-FFF2-40B4-BE49-F238E27FC236}">
                <a16:creationId xmlns:a16="http://schemas.microsoft.com/office/drawing/2014/main" id="{3CC98F4F-0870-4C6C-8B2E-90584C595999}"/>
              </a:ext>
            </a:extLst>
          </p:cNvPr>
          <p:cNvGraphicFramePr/>
          <p:nvPr>
            <p:extLst>
              <p:ext uri="{D42A27DB-BD31-4B8C-83A1-F6EECF244321}">
                <p14:modId val="4271743120"/>
              </p:ext>
            </p:extLst>
          </p:nvPr>
        </p:nvGraphicFramePr>
        <p:xfrm>
          <a:off x="5761117" y="740058"/>
          <a:ext cx="2551179" cy="40640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31" name="PA-组合 1">
            <a:extLst>
              <a:ext uri="{FF2B5EF4-FFF2-40B4-BE49-F238E27FC236}">
                <a16:creationId xmlns:a16="http://schemas.microsoft.com/office/drawing/2014/main" id="{82A0A9A8-239B-47E6-99F6-3361A15C737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 rot="3562502">
            <a:off x="285040" y="159263"/>
            <a:ext cx="666008" cy="578003"/>
            <a:chOff x="1229735" y="1553910"/>
            <a:chExt cx="2001599" cy="1737112"/>
          </a:xfrm>
        </p:grpSpPr>
        <p:sp>
          <p:nvSpPr>
            <p:cNvPr id="33" name="PA-等腰三角形 2">
              <a:extLst>
                <a:ext uri="{FF2B5EF4-FFF2-40B4-BE49-F238E27FC236}">
                  <a16:creationId xmlns:a16="http://schemas.microsoft.com/office/drawing/2014/main" id="{B58AA89E-6217-4C90-887B-336FB72A935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PA-等腰三角形 3">
              <a:extLst>
                <a:ext uri="{FF2B5EF4-FFF2-40B4-BE49-F238E27FC236}">
                  <a16:creationId xmlns:a16="http://schemas.microsoft.com/office/drawing/2014/main" id="{6DB5C790-2FAE-486F-A955-D456DBBA51B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PA-椭圆 4">
              <a:extLst>
                <a:ext uri="{FF2B5EF4-FFF2-40B4-BE49-F238E27FC236}">
                  <a16:creationId xmlns:a16="http://schemas.microsoft.com/office/drawing/2014/main" id="{995A2485-7266-4531-BDF3-5B3DB5EEB94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PA-椭圆 5">
              <a:extLst>
                <a:ext uri="{FF2B5EF4-FFF2-40B4-BE49-F238E27FC236}">
                  <a16:creationId xmlns:a16="http://schemas.microsoft.com/office/drawing/2014/main" id="{64C74978-BFE2-47E2-85E1-0969D82DEF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PA-椭圆 6">
              <a:extLst>
                <a:ext uri="{FF2B5EF4-FFF2-40B4-BE49-F238E27FC236}">
                  <a16:creationId xmlns:a16="http://schemas.microsoft.com/office/drawing/2014/main" id="{3CDFC68C-CB22-4C4A-80BC-189F0EC1AFF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8" name="PA-直接连接符 7">
              <a:extLst>
                <a:ext uri="{FF2B5EF4-FFF2-40B4-BE49-F238E27FC236}">
                  <a16:creationId xmlns:a16="http://schemas.microsoft.com/office/drawing/2014/main" id="{7AAD0179-F338-42D9-9C12-F3A48F24395F}"/>
                </a:ext>
              </a:extLst>
            </p:cNvPr>
            <p:cNvCxnSpPr>
              <a:stCxn id="34" idx="0"/>
              <a:endCxn id="35" idx="4"/>
            </p:cNvCxnSpPr>
            <p:nvPr>
              <p:custDataLst>
                <p:tags r:id="rId12"/>
              </p:custDataLst>
            </p:nvPr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A-直接连接符 8">
              <a:extLst>
                <a:ext uri="{FF2B5EF4-FFF2-40B4-BE49-F238E27FC236}">
                  <a16:creationId xmlns:a16="http://schemas.microsoft.com/office/drawing/2014/main" id="{1F02DF88-A18D-496F-8425-BF2482C1393B}"/>
                </a:ext>
              </a:extLst>
            </p:cNvPr>
            <p:cNvCxnSpPr>
              <a:stCxn id="34" idx="2"/>
              <a:endCxn id="36" idx="7"/>
            </p:cNvCxnSpPr>
            <p:nvPr>
              <p:custDataLst>
                <p:tags r:id="rId13"/>
              </p:custDataLst>
            </p:nvPr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-直接连接符 9">
              <a:extLst>
                <a:ext uri="{FF2B5EF4-FFF2-40B4-BE49-F238E27FC236}">
                  <a16:creationId xmlns:a16="http://schemas.microsoft.com/office/drawing/2014/main" id="{A067B9A0-3CD4-4C89-B4F0-B8CB2EC6AD0C}"/>
                </a:ext>
              </a:extLst>
            </p:cNvPr>
            <p:cNvCxnSpPr>
              <a:stCxn id="34" idx="4"/>
              <a:endCxn id="37" idx="1"/>
            </p:cNvCxnSpPr>
            <p:nvPr>
              <p:custDataLst>
                <p:tags r:id="rId14"/>
              </p:custDataLst>
            </p:nvPr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A-文本框 10">
            <a:extLst>
              <a:ext uri="{FF2B5EF4-FFF2-40B4-BE49-F238E27FC236}">
                <a16:creationId xmlns:a16="http://schemas.microsoft.com/office/drawing/2014/main" id="{1E26ABD7-14EB-475C-BD80-117EB9A5B80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57193" y="359250"/>
            <a:ext cx="614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zh-CN" lang="en-US" sz="2400">
                <a:solidFill>
                  <a:srgbClr val="DB4527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1.5</a:t>
            </a:r>
          </a:p>
        </p:txBody>
      </p:sp>
      <p:cxnSp>
        <p:nvCxnSpPr>
          <p:cNvPr id="42" name="PA-直接连接符 12">
            <a:extLst>
              <a:ext uri="{FF2B5EF4-FFF2-40B4-BE49-F238E27FC236}">
                <a16:creationId xmlns:a16="http://schemas.microsoft.com/office/drawing/2014/main" id="{3BE62F88-A90C-4BB9-A946-999FA1392DF3}"/>
              </a:ext>
            </a:extLst>
          </p:cNvPr>
          <p:cNvCxnSpPr>
            <a:endCxn id="43" idx="4"/>
          </p:cNvCxnSpPr>
          <p:nvPr>
            <p:custDataLst>
              <p:tags r:id="rId16"/>
            </p:custDataLst>
          </p:nvPr>
        </p:nvCxnSpPr>
        <p:spPr>
          <a:xfrm>
            <a:off x="850706" y="761789"/>
            <a:ext cx="8164546" cy="0"/>
          </a:xfrm>
          <a:prstGeom prst="line">
            <a:avLst/>
          </a:prstGeom>
          <a:ln w="3175">
            <a:solidFill>
              <a:srgbClr val="393A3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PA-等腰三角形 15">
            <a:extLst>
              <a:ext uri="{FF2B5EF4-FFF2-40B4-BE49-F238E27FC236}">
                <a16:creationId xmlns:a16="http://schemas.microsoft.com/office/drawing/2014/main" id="{B78B8EEF-99E3-42B1-A33A-AA6A550726A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592937" y="397724"/>
            <a:ext cx="422315" cy="364065"/>
          </a:xfrm>
          <a:prstGeom prst="triangle">
            <a:avLst/>
          </a:pr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PA-等腰三角形 17">
            <a:extLst>
              <a:ext uri="{FF2B5EF4-FFF2-40B4-BE49-F238E27FC236}">
                <a16:creationId xmlns:a16="http://schemas.microsoft.com/office/drawing/2014/main" id="{AEFFCF58-8AA1-4FBE-96D7-92ACEBA4A90C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8312296" y="473789"/>
            <a:ext cx="334080" cy="288000"/>
          </a:xfrm>
          <a:prstGeom prst="triangle">
            <a:avLst/>
          </a:prstGeom>
          <a:solidFill>
            <a:srgbClr val="DB4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PA-等腰三角形 18">
            <a:extLst>
              <a:ext uri="{FF2B5EF4-FFF2-40B4-BE49-F238E27FC236}">
                <a16:creationId xmlns:a16="http://schemas.microsoft.com/office/drawing/2014/main" id="{AD510FB5-FF98-41D1-8335-C52DE09F708F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8115175" y="545789"/>
            <a:ext cx="250560" cy="216000"/>
          </a:xfrm>
          <a:prstGeom prst="triangle">
            <a:avLst/>
          </a:prstGeom>
          <a:solidFill>
            <a:srgbClr val="DB45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PA-等腰三角形 19">
            <a:extLst>
              <a:ext uri="{FF2B5EF4-FFF2-40B4-BE49-F238E27FC236}">
                <a16:creationId xmlns:a16="http://schemas.microsoft.com/office/drawing/2014/main" id="{199DF44A-2537-404F-986A-C5C40F3796E8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8001574" y="617789"/>
            <a:ext cx="167040" cy="144000"/>
          </a:xfrm>
          <a:prstGeom prst="triangle">
            <a:avLst/>
          </a:prstGeom>
          <a:solidFill>
            <a:srgbClr val="DB45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PA-文本框 21">
            <a:extLst>
              <a:ext uri="{FF2B5EF4-FFF2-40B4-BE49-F238E27FC236}">
                <a16:creationId xmlns:a16="http://schemas.microsoft.com/office/drawing/2014/main" id="{2B74B15F-1AFF-45F6-8528-A79E00C1322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283181" y="397724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20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此处添加需要的文字</a:t>
            </a:r>
          </a:p>
        </p:txBody>
      </p:sp>
    </p:spTree>
    <p:extLst>
      <p:ext uri="{BB962C8B-B14F-4D97-AF65-F5344CB8AC3E}">
        <p14:creationId val="58443131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1" id="4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3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32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0"/>
      <p:bldP grpId="0" spid="21"/>
      <p:bldP grpId="1" spid="22"/>
      <p:bldP grpId="1" spid="23"/>
      <p:bldP grpId="0" spid="24"/>
      <p:bldP grpId="0" spid="25"/>
      <p:bldP grpId="0" spid="26"/>
      <p:bldP grpId="0" spid="27"/>
      <p:bldP grpId="0" spid="28"/>
      <p:bldP grpId="0" spid="29"/>
      <p:bldP grpId="0" spid="41"/>
      <p:bldP grpId="0" spid="43"/>
      <p:bldP grpId="0" spid="44"/>
      <p:bldP grpId="0" spid="45"/>
      <p:bldP grpId="0" spid="46"/>
      <p:bldP grpId="0" spid="47"/>
      <p:bldGraphic grpId="0" spid="32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2A82495-8F92-43A3-856F-D9E5AED4E9E6}"/>
              </a:ext>
            </a:extLst>
          </p:cNvPr>
          <p:cNvSpPr/>
          <p:nvPr/>
        </p:nvSpPr>
        <p:spPr>
          <a:xfrm flipH="1" flipV="1" rot="5400000">
            <a:off x="6153876" y="2153377"/>
            <a:ext cx="5143501" cy="836746"/>
          </a:xfrm>
          <a:custGeom>
            <a:gdLst>
              <a:gd fmla="*/ 4572001 w 9144000" name="connsiteX0"/>
              <a:gd fmla="*/ 0 h 380999" name="connsiteY0"/>
              <a:gd fmla="*/ 8976046 w 9144000" name="connsiteX1"/>
              <a:gd fmla="*/ 303061 h 380999" name="connsiteY1"/>
              <a:gd fmla="*/ 9144000 w 9144000" name="connsiteX2"/>
              <a:gd fmla="*/ 328928 h 380999" name="connsiteY2"/>
              <a:gd fmla="*/ 9144000 w 9144000" name="connsiteX3"/>
              <a:gd fmla="*/ 380999 h 380999" name="connsiteY3"/>
              <a:gd fmla="*/ 0 w 9144000" name="connsiteX4"/>
              <a:gd fmla="*/ 380999 h 380999" name="connsiteY4"/>
              <a:gd fmla="*/ 0 w 9144000" name="connsiteX5"/>
              <a:gd fmla="*/ 328928 h 380999" name="connsiteY5"/>
              <a:gd fmla="*/ 167955 w 9144000" name="connsiteX6"/>
              <a:gd fmla="*/ 303061 h 380999" name="connsiteY6"/>
              <a:gd fmla="*/ 4572001 w 9144000" name="connsiteX7"/>
              <a:gd fmla="*/ 0 h 380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80999" w="9144000">
                <a:moveTo>
                  <a:pt x="4572001" y="0"/>
                </a:moveTo>
                <a:cubicBezTo>
                  <a:pt x="6105628" y="0"/>
                  <a:pt x="7584809" y="106103"/>
                  <a:pt x="8976046" y="303061"/>
                </a:cubicBezTo>
                <a:lnTo>
                  <a:pt x="9144000" y="328928"/>
                </a:lnTo>
                <a:lnTo>
                  <a:pt x="9144000" y="380999"/>
                </a:lnTo>
                <a:lnTo>
                  <a:pt x="0" y="380999"/>
                </a:lnTo>
                <a:lnTo>
                  <a:pt x="0" y="328928"/>
                </a:lnTo>
                <a:lnTo>
                  <a:pt x="167955" y="303061"/>
                </a:lnTo>
                <a:cubicBezTo>
                  <a:pt x="1559192" y="106103"/>
                  <a:pt x="3038373" y="0"/>
                  <a:pt x="4572001" y="0"/>
                </a:cubicBezTo>
                <a:close/>
              </a:path>
            </a:pathLst>
          </a:custGeom>
          <a:solidFill>
            <a:srgbClr val="DB45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80FB40A-6A86-4C18-83DC-C29B54B2E498}"/>
              </a:ext>
            </a:extLst>
          </p:cNvPr>
          <p:cNvGrpSpPr/>
          <p:nvPr/>
        </p:nvGrpSpPr>
        <p:grpSpPr>
          <a:xfrm>
            <a:off x="810536" y="1808858"/>
            <a:ext cx="1758093" cy="1525783"/>
            <a:chOff x="1229735" y="1553910"/>
            <a:chExt cx="2001599" cy="173711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16FD4251-F3F9-49BE-967D-99A697D20D21}"/>
                </a:ext>
              </a:extLst>
            </p:cNvPr>
            <p:cNvSpPr/>
            <p:nvPr/>
          </p:nvSpPr>
          <p:spPr>
            <a:xfrm>
              <a:off x="1632278" y="1999468"/>
              <a:ext cx="1206673" cy="1040235"/>
            </a:xfrm>
            <a:prstGeom prst="triangl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63CDAECC-551D-46A3-8163-34539A269032}"/>
                </a:ext>
              </a:extLst>
            </p:cNvPr>
            <p:cNvSpPr/>
            <p:nvPr/>
          </p:nvSpPr>
          <p:spPr>
            <a:xfrm>
              <a:off x="1471713" y="1820410"/>
              <a:ext cx="1527803" cy="1317071"/>
            </a:xfrm>
            <a:prstGeom prst="triangle">
              <a:avLst/>
            </a:prstGeom>
            <a:noFill/>
            <a:ln>
              <a:solidFill>
                <a:srgbClr val="DB4527"/>
              </a:solidFill>
            </a:ln>
            <a:effectLst>
              <a:outerShdw algn="ctr" blurRad="63500" rotWithShape="0" sx="102000" sy="102000">
                <a:prstClr val="black">
                  <a:alpha val="10000"/>
                </a:prstClr>
              </a:outerShdw>
              <a:reflection algn="bl" blurRad="6350" dir="5400000" dist="101600" endPos="55500" rotWithShape="0" stA="2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EB3C4B8-4CEB-49BA-8424-9C27B7ADBD15}"/>
                </a:ext>
              </a:extLst>
            </p:cNvPr>
            <p:cNvSpPr/>
            <p:nvPr/>
          </p:nvSpPr>
          <p:spPr>
            <a:xfrm>
              <a:off x="2176623" y="155391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D521EF5-A41C-4E33-AA1C-9ACF2A6C2F2B}"/>
                </a:ext>
              </a:extLst>
            </p:cNvPr>
            <p:cNvSpPr/>
            <p:nvPr/>
          </p:nvSpPr>
          <p:spPr>
            <a:xfrm rot="900000">
              <a:off x="1229735" y="3173040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D276B83-657D-41E8-A73A-763DF1D4C4E0}"/>
                </a:ext>
              </a:extLst>
            </p:cNvPr>
            <p:cNvSpPr/>
            <p:nvPr/>
          </p:nvSpPr>
          <p:spPr>
            <a:xfrm rot="20700000">
              <a:off x="3113353" y="3173041"/>
              <a:ext cx="117981" cy="117981"/>
            </a:xfrm>
            <a:prstGeom prst="ellipse">
              <a:avLst/>
            </a:prstGeom>
            <a:solidFill>
              <a:srgbClr val="DB452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4547CA9-C867-4E21-8C94-CB03C1D634F5}"/>
                </a:ext>
              </a:extLst>
            </p:cNvPr>
            <p:cNvCxnSpPr>
              <a:stCxn id="17" idx="0"/>
              <a:endCxn id="6" idx="4"/>
            </p:cNvCxnSpPr>
            <p:nvPr/>
          </p:nvCxnSpPr>
          <p:spPr>
            <a:xfrm flipH="1" flipV="1">
              <a:off x="2235614" y="1671891"/>
              <a:ext cx="1" cy="148519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9AFDC69-1A80-4FAD-A8D4-3803A6198A0C}"/>
                </a:ext>
              </a:extLst>
            </p:cNvPr>
            <p:cNvCxnSpPr>
              <a:stCxn id="17" idx="2"/>
              <a:endCxn id="28" idx="7"/>
            </p:cNvCxnSpPr>
            <p:nvPr/>
          </p:nvCxnSpPr>
          <p:spPr>
            <a:xfrm flipH="1">
              <a:off x="1339813" y="3137481"/>
              <a:ext cx="131900" cy="65054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AD69FA6-9D1A-49D9-AE21-B9FDE1EE0974}"/>
                </a:ext>
              </a:extLst>
            </p:cNvPr>
            <p:cNvCxnSpPr>
              <a:stCxn id="17" idx="4"/>
              <a:endCxn id="29" idx="1"/>
            </p:cNvCxnSpPr>
            <p:nvPr/>
          </p:nvCxnSpPr>
          <p:spPr>
            <a:xfrm>
              <a:off x="2999516" y="3137481"/>
              <a:ext cx="121740" cy="65055"/>
            </a:xfrm>
            <a:prstGeom prst="line">
              <a:avLst/>
            </a:prstGeom>
            <a:ln>
              <a:solidFill>
                <a:srgbClr val="DB4527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B23C0D-FA62-4E83-80D8-742EFEFC1906}"/>
              </a:ext>
            </a:extLst>
          </p:cNvPr>
          <p:cNvCxnSpPr/>
          <p:nvPr/>
        </p:nvCxnSpPr>
        <p:spPr>
          <a:xfrm>
            <a:off x="2365013" y="2036536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864934-BEB2-4D1C-A000-EC5EA0E6F2AE}"/>
              </a:ext>
            </a:extLst>
          </p:cNvPr>
          <p:cNvCxnSpPr/>
          <p:nvPr/>
        </p:nvCxnSpPr>
        <p:spPr>
          <a:xfrm>
            <a:off x="2365013" y="3199779"/>
            <a:ext cx="5436748" cy="0"/>
          </a:xfrm>
          <a:prstGeom prst="line">
            <a:avLst/>
          </a:prstGeom>
          <a:ln w="3175">
            <a:gradFill flip="none" rotWithShape="1">
              <a:gsLst>
                <a:gs pos="0">
                  <a:srgbClr val="F8F8F8">
                    <a:alpha val="50000"/>
                  </a:srgbClr>
                </a:gs>
                <a:gs pos="79700">
                  <a:srgbClr val="DB4527"/>
                </a:gs>
                <a:gs pos="20000">
                  <a:srgbClr val="DB4527"/>
                </a:gs>
                <a:gs pos="50000">
                  <a:srgbClr val="DB4527"/>
                </a:gs>
                <a:gs pos="100000">
                  <a:srgbClr val="F8F8F8">
                    <a:alpha val="50000"/>
                  </a:srgbClr>
                </a:gs>
              </a:gsLst>
              <a:path path="circle">
                <a:fillToRect l="100000" t="100000"/>
              </a:path>
              <a:tileRect b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9B3A4B-25A8-40B8-98AE-719B33E9BEAB}"/>
              </a:ext>
            </a:extLst>
          </p:cNvPr>
          <p:cNvSpPr txBox="1"/>
          <p:nvPr/>
        </p:nvSpPr>
        <p:spPr>
          <a:xfrm>
            <a:off x="2480867" y="1629839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393A3B"/>
                </a:solidFill>
                <a:latin charset="-122" panose="02010600030101010101" pitchFamily="2" typeface="站酷高端黑"/>
                <a:ea charset="-122" panose="02010600030101010101" pitchFamily="2" typeface="站酷高端黑"/>
              </a:rPr>
              <a:t>Part TWO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6B407C-C443-4806-8B83-0D15BEC1EA73}"/>
              </a:ext>
            </a:extLst>
          </p:cNvPr>
          <p:cNvSpPr txBox="1"/>
          <p:nvPr/>
        </p:nvSpPr>
        <p:spPr>
          <a:xfrm>
            <a:off x="3556338" y="2200211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rgbClr val="393A3B"/>
                </a:solidFill>
                <a:latin charset="-122" panose="020b0800000000000000" pitchFamily="34" typeface="Noto Sans S Chinese Bold"/>
                <a:ea charset="-122" panose="020b0800000000000000" pitchFamily="34" typeface="Noto Sans S Chinese Bold"/>
              </a:rPr>
              <a:t>核心团队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037ABD-AD90-4454-A574-ED0A3A99910B}"/>
              </a:ext>
            </a:extLst>
          </p:cNvPr>
          <p:cNvSpPr txBox="1"/>
          <p:nvPr/>
        </p:nvSpPr>
        <p:spPr>
          <a:xfrm>
            <a:off x="3644043" y="2759451"/>
            <a:ext cx="185591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/>
              <a:t>core team</a:t>
            </a:r>
          </a:p>
        </p:txBody>
      </p:sp>
    </p:spTree>
    <p:extLst>
      <p:ext uri="{BB962C8B-B14F-4D97-AF65-F5344CB8AC3E}">
        <p14:creationId val="183816689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20"/>
    </p:bld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PA" val="v5.1.1"/>
</p:tagLst>
</file>

<file path=ppt/tags/tag100.xml><?xml version="1.0" encoding="utf-8"?>
<p:tagLst xmlns:p="http://schemas.openxmlformats.org/presentationml/2006/main">
  <p:tag name="PA" val="v5.1.1"/>
</p:tagLst>
</file>

<file path=ppt/tags/tag101.xml><?xml version="1.0" encoding="utf-8"?>
<p:tagLst xmlns:p="http://schemas.openxmlformats.org/presentationml/2006/main">
  <p:tag name="PA" val="v5.1.1"/>
</p:tagLst>
</file>

<file path=ppt/tags/tag102.xml><?xml version="1.0" encoding="utf-8"?>
<p:tagLst xmlns:p="http://schemas.openxmlformats.org/presentationml/2006/main">
  <p:tag name="PA" val="v5.1.1"/>
</p:tagLst>
</file>

<file path=ppt/tags/tag103.xml><?xml version="1.0" encoding="utf-8"?>
<p:tagLst xmlns:p="http://schemas.openxmlformats.org/presentationml/2006/main">
  <p:tag name="PA" val="v5.1.1"/>
</p:tagLst>
</file>

<file path=ppt/tags/tag104.xml><?xml version="1.0" encoding="utf-8"?>
<p:tagLst xmlns:p="http://schemas.openxmlformats.org/presentationml/2006/main">
  <p:tag name="PA" val="v5.1.1"/>
</p:tagLst>
</file>

<file path=ppt/tags/tag105.xml><?xml version="1.0" encoding="utf-8"?>
<p:tagLst xmlns:p="http://schemas.openxmlformats.org/presentationml/2006/main">
  <p:tag name="PA" val="v5.1.1"/>
</p:tagLst>
</file>

<file path=ppt/tags/tag106.xml><?xml version="1.0" encoding="utf-8"?>
<p:tagLst xmlns:p="http://schemas.openxmlformats.org/presentationml/2006/main">
  <p:tag name="PA" val="v5.1.1"/>
</p:tagLst>
</file>

<file path=ppt/tags/tag107.xml><?xml version="1.0" encoding="utf-8"?>
<p:tagLst xmlns:p="http://schemas.openxmlformats.org/presentationml/2006/main">
  <p:tag name="PA" val="v5.1.1"/>
</p:tagLst>
</file>

<file path=ppt/tags/tag108.xml><?xml version="1.0" encoding="utf-8"?>
<p:tagLst xmlns:p="http://schemas.openxmlformats.org/presentationml/2006/main">
  <p:tag name="PA" val="v5.1.1"/>
</p:tagLst>
</file>

<file path=ppt/tags/tag109.xml><?xml version="1.0" encoding="utf-8"?>
<p:tagLst xmlns:p="http://schemas.openxmlformats.org/presentationml/2006/main">
  <p:tag name="PA" val="v5.1.1"/>
</p:tagLst>
</file>

<file path=ppt/tags/tag11.xml><?xml version="1.0" encoding="utf-8"?>
<p:tagLst xmlns:p="http://schemas.openxmlformats.org/presentationml/2006/main">
  <p:tag name="PA" val="v5.1.1"/>
</p:tagLst>
</file>

<file path=ppt/tags/tag110.xml><?xml version="1.0" encoding="utf-8"?>
<p:tagLst xmlns:p="http://schemas.openxmlformats.org/presentationml/2006/main">
  <p:tag name="PA" val="v5.1.1"/>
</p:tagLst>
</file>

<file path=ppt/tags/tag111.xml><?xml version="1.0" encoding="utf-8"?>
<p:tagLst xmlns:p="http://schemas.openxmlformats.org/presentationml/2006/main">
  <p:tag name="PA" val="v5.1.1"/>
</p:tagLst>
</file>

<file path=ppt/tags/tag112.xml><?xml version="1.0" encoding="utf-8"?>
<p:tagLst xmlns:p="http://schemas.openxmlformats.org/presentationml/2006/main">
  <p:tag name="PA" val="v5.1.1"/>
</p:tagLst>
</file>

<file path=ppt/tags/tag113.xml><?xml version="1.0" encoding="utf-8"?>
<p:tagLst xmlns:p="http://schemas.openxmlformats.org/presentationml/2006/main">
  <p:tag name="PA" val="v5.1.1"/>
</p:tagLst>
</file>

<file path=ppt/tags/tag114.xml><?xml version="1.0" encoding="utf-8"?>
<p:tagLst xmlns:p="http://schemas.openxmlformats.org/presentationml/2006/main">
  <p:tag name="PA" val="v5.1.1"/>
</p:tagLst>
</file>

<file path=ppt/tags/tag115.xml><?xml version="1.0" encoding="utf-8"?>
<p:tagLst xmlns:p="http://schemas.openxmlformats.org/presentationml/2006/main">
  <p:tag name="PA" val="v5.1.1"/>
</p:tagLst>
</file>

<file path=ppt/tags/tag116.xml><?xml version="1.0" encoding="utf-8"?>
<p:tagLst xmlns:p="http://schemas.openxmlformats.org/presentationml/2006/main">
  <p:tag name="PA" val="v5.1.1"/>
</p:tagLst>
</file>

<file path=ppt/tags/tag117.xml><?xml version="1.0" encoding="utf-8"?>
<p:tagLst xmlns:p="http://schemas.openxmlformats.org/presentationml/2006/main">
  <p:tag name="PA" val="v5.1.1"/>
</p:tagLst>
</file>

<file path=ppt/tags/tag118.xml><?xml version="1.0" encoding="utf-8"?>
<p:tagLst xmlns:p="http://schemas.openxmlformats.org/presentationml/2006/main">
  <p:tag name="PA" val="v5.1.1"/>
</p:tagLst>
</file>

<file path=ppt/tags/tag119.xml><?xml version="1.0" encoding="utf-8"?>
<p:tagLst xmlns:p="http://schemas.openxmlformats.org/presentationml/2006/main">
  <p:tag name="PA" val="v5.1.1"/>
</p:tagLst>
</file>

<file path=ppt/tags/tag12.xml><?xml version="1.0" encoding="utf-8"?>
<p:tagLst xmlns:p="http://schemas.openxmlformats.org/presentationml/2006/main">
  <p:tag name="PA" val="v5.1.1"/>
</p:tagLst>
</file>

<file path=ppt/tags/tag120.xml><?xml version="1.0" encoding="utf-8"?>
<p:tagLst xmlns:p="http://schemas.openxmlformats.org/presentationml/2006/main">
  <p:tag name="PA" val="v5.1.1"/>
</p:tagLst>
</file>

<file path=ppt/tags/tag121.xml><?xml version="1.0" encoding="utf-8"?>
<p:tagLst xmlns:p="http://schemas.openxmlformats.org/presentationml/2006/main">
  <p:tag name="PA" val="v5.1.1"/>
</p:tagLst>
</file>

<file path=ppt/tags/tag122.xml><?xml version="1.0" encoding="utf-8"?>
<p:tagLst xmlns:p="http://schemas.openxmlformats.org/presentationml/2006/main">
  <p:tag name="PA" val="v5.1.1"/>
</p:tagLst>
</file>

<file path=ppt/tags/tag123.xml><?xml version="1.0" encoding="utf-8"?>
<p:tagLst xmlns:p="http://schemas.openxmlformats.org/presentationml/2006/main">
  <p:tag name="PA" val="v5.1.1"/>
</p:tagLst>
</file>

<file path=ppt/tags/tag124.xml><?xml version="1.0" encoding="utf-8"?>
<p:tagLst xmlns:p="http://schemas.openxmlformats.org/presentationml/2006/main">
  <p:tag name="PA" val="v5.1.1"/>
</p:tagLst>
</file>

<file path=ppt/tags/tag125.xml><?xml version="1.0" encoding="utf-8"?>
<p:tagLst xmlns:p="http://schemas.openxmlformats.org/presentationml/2006/main">
  <p:tag name="PA" val="v5.1.1"/>
</p:tagLst>
</file>

<file path=ppt/tags/tag126.xml><?xml version="1.0" encoding="utf-8"?>
<p:tagLst xmlns:p="http://schemas.openxmlformats.org/presentationml/2006/main">
  <p:tag name="PA" val="v5.1.1"/>
</p:tagLst>
</file>

<file path=ppt/tags/tag127.xml><?xml version="1.0" encoding="utf-8"?>
<p:tagLst xmlns:p="http://schemas.openxmlformats.org/presentationml/2006/main">
  <p:tag name="PA" val="v5.1.1"/>
</p:tagLst>
</file>

<file path=ppt/tags/tag128.xml><?xml version="1.0" encoding="utf-8"?>
<p:tagLst xmlns:p="http://schemas.openxmlformats.org/presentationml/2006/main">
  <p:tag name="PA" val="v5.1.1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5.1.1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5.1.1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5.1.1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5.1.1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5.1.1"/>
</p:tagLst>
</file>

<file path=ppt/tags/tag168.xml><?xml version="1.0" encoding="utf-8"?>
<p:tagLst xmlns:p="http://schemas.openxmlformats.org/presentationml/2006/main">
  <p:tag name="PA" val="v5.1.1"/>
</p:tagLst>
</file>

<file path=ppt/tags/tag169.xml><?xml version="1.0" encoding="utf-8"?>
<p:tagLst xmlns:p="http://schemas.openxmlformats.org/presentationml/2006/main">
  <p:tag name="PA" val="v5.1.1"/>
</p:tagLst>
</file>

<file path=ppt/tags/tag17.xml><?xml version="1.0" encoding="utf-8"?>
<p:tagLst xmlns:p="http://schemas.openxmlformats.org/presentationml/2006/main">
  <p:tag name="PA" val="v5.1.1"/>
</p:tagLst>
</file>

<file path=ppt/tags/tag170.xml><?xml version="1.0" encoding="utf-8"?>
<p:tagLst xmlns:p="http://schemas.openxmlformats.org/presentationml/2006/main">
  <p:tag name="PA" val="v5.1.1"/>
</p:tagLst>
</file>

<file path=ppt/tags/tag171.xml><?xml version="1.0" encoding="utf-8"?>
<p:tagLst xmlns:p="http://schemas.openxmlformats.org/presentationml/2006/main">
  <p:tag name="PA" val="v5.1.1"/>
</p:tagLst>
</file>

<file path=ppt/tags/tag172.xml><?xml version="1.0" encoding="utf-8"?>
<p:tagLst xmlns:p="http://schemas.openxmlformats.org/presentationml/2006/main">
  <p:tag name="PA" val="v5.1.1"/>
</p:tagLst>
</file>

<file path=ppt/tags/tag173.xml><?xml version="1.0" encoding="utf-8"?>
<p:tagLst xmlns:p="http://schemas.openxmlformats.org/presentationml/2006/main">
  <p:tag name="PA" val="v5.1.1"/>
</p:tagLst>
</file>

<file path=ppt/tags/tag174.xml><?xml version="1.0" encoding="utf-8"?>
<p:tagLst xmlns:p="http://schemas.openxmlformats.org/presentationml/2006/main">
  <p:tag name="PA" val="v5.1.1"/>
</p:tagLst>
</file>

<file path=ppt/tags/tag175.xml><?xml version="1.0" encoding="utf-8"?>
<p:tagLst xmlns:p="http://schemas.openxmlformats.org/presentationml/2006/main">
  <p:tag name="PA" val="v5.1.1"/>
</p:tagLst>
</file>

<file path=ppt/tags/tag176.xml><?xml version="1.0" encoding="utf-8"?>
<p:tagLst xmlns:p="http://schemas.openxmlformats.org/presentationml/2006/main">
  <p:tag name="PA" val="v5.1.1"/>
</p:tagLst>
</file>

<file path=ppt/tags/tag177.xml><?xml version="1.0" encoding="utf-8"?>
<p:tagLst xmlns:p="http://schemas.openxmlformats.org/presentationml/2006/main">
  <p:tag name="PA" val="v5.1.1"/>
</p:tagLst>
</file>

<file path=ppt/tags/tag178.xml><?xml version="1.0" encoding="utf-8"?>
<p:tagLst xmlns:p="http://schemas.openxmlformats.org/presentationml/2006/main">
  <p:tag name="PA" val="v5.1.1"/>
</p:tagLst>
</file>

<file path=ppt/tags/tag179.xml><?xml version="1.0" encoding="utf-8"?>
<p:tagLst xmlns:p="http://schemas.openxmlformats.org/presentationml/2006/main">
  <p:tag name="PA" val="v5.1.1"/>
</p:tagLst>
</file>

<file path=ppt/tags/tag18.xml><?xml version="1.0" encoding="utf-8"?>
<p:tagLst xmlns:p="http://schemas.openxmlformats.org/presentationml/2006/main">
  <p:tag name="PA" val="v5.1.1"/>
</p:tagLst>
</file>

<file path=ppt/tags/tag180.xml><?xml version="1.0" encoding="utf-8"?>
<p:tagLst xmlns:p="http://schemas.openxmlformats.org/presentationml/2006/main">
  <p:tag name="PA" val="v5.1.1"/>
</p:tagLst>
</file>

<file path=ppt/tags/tag181.xml><?xml version="1.0" encoding="utf-8"?>
<p:tagLst xmlns:p="http://schemas.openxmlformats.org/presentationml/2006/main">
  <p:tag name="PA" val="v5.1.1"/>
</p:tagLst>
</file>

<file path=ppt/tags/tag182.xml><?xml version="1.0" encoding="utf-8"?>
<p:tagLst xmlns:p="http://schemas.openxmlformats.org/presentationml/2006/main">
  <p:tag name="PA" val="v5.1.1"/>
</p:tagLst>
</file>

<file path=ppt/tags/tag183.xml><?xml version="1.0" encoding="utf-8"?>
<p:tagLst xmlns:p="http://schemas.openxmlformats.org/presentationml/2006/main">
  <p:tag name="PA" val="v5.1.1"/>
</p:tagLst>
</file>

<file path=ppt/tags/tag184.xml><?xml version="1.0" encoding="utf-8"?>
<p:tagLst xmlns:p="http://schemas.openxmlformats.org/presentationml/2006/main">
  <p:tag name="PA" val="v5.1.1"/>
</p:tagLst>
</file>

<file path=ppt/tags/tag185.xml><?xml version="1.0" encoding="utf-8"?>
<p:tagLst xmlns:p="http://schemas.openxmlformats.org/presentationml/2006/main">
  <p:tag name="PA" val="v5.1.1"/>
</p:tagLst>
</file>

<file path=ppt/tags/tag186.xml><?xml version="1.0" encoding="utf-8"?>
<p:tagLst xmlns:p="http://schemas.openxmlformats.org/presentationml/2006/main">
  <p:tag name="PA" val="v5.1.1"/>
</p:tagLst>
</file>

<file path=ppt/tags/tag187.xml><?xml version="1.0" encoding="utf-8"?>
<p:tagLst xmlns:p="http://schemas.openxmlformats.org/presentationml/2006/main">
  <p:tag name="PA" val="v5.1.1"/>
</p:tagLst>
</file>

<file path=ppt/tags/tag188.xml><?xml version="1.0" encoding="utf-8"?>
<p:tagLst xmlns:p="http://schemas.openxmlformats.org/presentationml/2006/main">
  <p:tag name="PA" val="v5.1.1"/>
</p:tagLst>
</file>

<file path=ppt/tags/tag189.xml><?xml version="1.0" encoding="utf-8"?>
<p:tagLst xmlns:p="http://schemas.openxmlformats.org/presentationml/2006/main">
  <p:tag name="PA" val="v5.1.1"/>
</p:tagLst>
</file>

<file path=ppt/tags/tag19.xml><?xml version="1.0" encoding="utf-8"?>
<p:tagLst xmlns:p="http://schemas.openxmlformats.org/presentationml/2006/main">
  <p:tag name="PA" val="v5.1.1"/>
</p:tagLst>
</file>

<file path=ppt/tags/tag190.xml><?xml version="1.0" encoding="utf-8"?>
<p:tagLst xmlns:p="http://schemas.openxmlformats.org/presentationml/2006/main">
  <p:tag name="PA" val="v5.1.1"/>
</p:tagLst>
</file>

<file path=ppt/tags/tag191.xml><?xml version="1.0" encoding="utf-8"?>
<p:tagLst xmlns:p="http://schemas.openxmlformats.org/presentationml/2006/main">
  <p:tag name="PA" val="v5.1.1"/>
</p:tagLst>
</file>

<file path=ppt/tags/tag192.xml><?xml version="1.0" encoding="utf-8"?>
<p:tagLst xmlns:p="http://schemas.openxmlformats.org/presentationml/2006/main">
  <p:tag name="PA" val="v5.1.1"/>
</p:tagLst>
</file>

<file path=ppt/tags/tag193.xml><?xml version="1.0" encoding="utf-8"?>
<p:tagLst xmlns:p="http://schemas.openxmlformats.org/presentationml/2006/main">
  <p:tag name="PA" val="v5.1.1"/>
</p:tagLst>
</file>

<file path=ppt/tags/tag194.xml><?xml version="1.0" encoding="utf-8"?>
<p:tagLst xmlns:p="http://schemas.openxmlformats.org/presentationml/2006/main">
  <p:tag name="PA" val="v5.1.1"/>
</p:tagLst>
</file>

<file path=ppt/tags/tag195.xml><?xml version="1.0" encoding="utf-8"?>
<p:tagLst xmlns:p="http://schemas.openxmlformats.org/presentationml/2006/main">
  <p:tag name="PA" val="v5.1.1"/>
</p:tagLst>
</file>

<file path=ppt/tags/tag196.xml><?xml version="1.0" encoding="utf-8"?>
<p:tagLst xmlns:p="http://schemas.openxmlformats.org/presentationml/2006/main">
  <p:tag name="PA" val="v5.1.1"/>
</p:tagLst>
</file>

<file path=ppt/tags/tag197.xml><?xml version="1.0" encoding="utf-8"?>
<p:tagLst xmlns:p="http://schemas.openxmlformats.org/presentationml/2006/main">
  <p:tag name="PA" val="v5.1.1"/>
</p:tagLst>
</file>

<file path=ppt/tags/tag198.xml><?xml version="1.0" encoding="utf-8"?>
<p:tagLst xmlns:p="http://schemas.openxmlformats.org/presentationml/2006/main">
  <p:tag name="PA" val="v5.1.1"/>
</p:tagLst>
</file>

<file path=ppt/tags/tag199.xml><?xml version="1.0" encoding="utf-8"?>
<p:tagLst xmlns:p="http://schemas.openxmlformats.org/presentationml/2006/main">
  <p:tag name="PA" val="v5.1.1"/>
</p:tagLst>
</file>

<file path=ppt/tags/tag2.xml><?xml version="1.0" encoding="utf-8"?>
<p:tagLst xmlns:p="http://schemas.openxmlformats.org/presentationml/2006/main">
  <p:tag name="PA" val="v5.1.1"/>
</p:tagLst>
</file>

<file path=ppt/tags/tag20.xml><?xml version="1.0" encoding="utf-8"?>
<p:tagLst xmlns:p="http://schemas.openxmlformats.org/presentationml/2006/main">
  <p:tag name="PA" val="v5.1.1"/>
</p:tagLst>
</file>

<file path=ppt/tags/tag200.xml><?xml version="1.0" encoding="utf-8"?>
<p:tagLst xmlns:p="http://schemas.openxmlformats.org/presentationml/2006/main">
  <p:tag name="PA" val="v5.1.1"/>
</p:tagLst>
</file>

<file path=ppt/tags/tag201.xml><?xml version="1.0" encoding="utf-8"?>
<p:tagLst xmlns:p="http://schemas.openxmlformats.org/presentationml/2006/main">
  <p:tag name="PA" val="v5.1.1"/>
</p:tagLst>
</file>

<file path=ppt/tags/tag202.xml><?xml version="1.0" encoding="utf-8"?>
<p:tagLst xmlns:p="http://schemas.openxmlformats.org/presentationml/2006/main">
  <p:tag name="PA" val="v5.1.1"/>
</p:tagLst>
</file>

<file path=ppt/tags/tag203.xml><?xml version="1.0" encoding="utf-8"?>
<p:tagLst xmlns:p="http://schemas.openxmlformats.org/presentationml/2006/main">
  <p:tag name="PA" val="v5.1.1"/>
</p:tagLst>
</file>

<file path=ppt/tags/tag204.xml><?xml version="1.0" encoding="utf-8"?>
<p:tagLst xmlns:p="http://schemas.openxmlformats.org/presentationml/2006/main">
  <p:tag name="PA" val="v5.1.1"/>
</p:tagLst>
</file>

<file path=ppt/tags/tag205.xml><?xml version="1.0" encoding="utf-8"?>
<p:tagLst xmlns:p="http://schemas.openxmlformats.org/presentationml/2006/main">
  <p:tag name="PA" val="v5.1.1"/>
</p:tagLst>
</file>

<file path=ppt/tags/tag206.xml><?xml version="1.0" encoding="utf-8"?>
<p:tagLst xmlns:p="http://schemas.openxmlformats.org/presentationml/2006/main">
  <p:tag name="PA" val="v5.1.1"/>
</p:tagLst>
</file>

<file path=ppt/tags/tag207.xml><?xml version="1.0" encoding="utf-8"?>
<p:tagLst xmlns:p="http://schemas.openxmlformats.org/presentationml/2006/main">
  <p:tag name="PA" val="v5.1.1"/>
</p:tagLst>
</file>

<file path=ppt/tags/tag208.xml><?xml version="1.0" encoding="utf-8"?>
<p:tagLst xmlns:p="http://schemas.openxmlformats.org/presentationml/2006/main">
  <p:tag name="PA" val="v5.1.1"/>
</p:tagLst>
</file>

<file path=ppt/tags/tag209.xml><?xml version="1.0" encoding="utf-8"?>
<p:tagLst xmlns:p="http://schemas.openxmlformats.org/presentationml/2006/main">
  <p:tag name="PA" val="v5.1.1"/>
</p:tagLst>
</file>

<file path=ppt/tags/tag21.xml><?xml version="1.0" encoding="utf-8"?>
<p:tagLst xmlns:p="http://schemas.openxmlformats.org/presentationml/2006/main">
  <p:tag name="PA" val="v5.1.1"/>
</p:tagLst>
</file>

<file path=ppt/tags/tag210.xml><?xml version="1.0" encoding="utf-8"?>
<p:tagLst xmlns:p="http://schemas.openxmlformats.org/presentationml/2006/main">
  <p:tag name="PA" val="v5.1.1"/>
</p:tagLst>
</file>

<file path=ppt/tags/tag211.xml><?xml version="1.0" encoding="utf-8"?>
<p:tagLst xmlns:p="http://schemas.openxmlformats.org/presentationml/2006/main">
  <p:tag name="PA" val="v5.1.1"/>
</p:tagLst>
</file>

<file path=ppt/tags/tag212.xml><?xml version="1.0" encoding="utf-8"?>
<p:tagLst xmlns:p="http://schemas.openxmlformats.org/presentationml/2006/main">
  <p:tag name="PA" val="v5.1.1"/>
</p:tagLst>
</file>

<file path=ppt/tags/tag213.xml><?xml version="1.0" encoding="utf-8"?>
<p:tagLst xmlns:p="http://schemas.openxmlformats.org/presentationml/2006/main">
  <p:tag name="PA" val="v5.1.1"/>
</p:tagLst>
</file>

<file path=ppt/tags/tag214.xml><?xml version="1.0" encoding="utf-8"?>
<p:tagLst xmlns:p="http://schemas.openxmlformats.org/presentationml/2006/main">
  <p:tag name="PA" val="v5.1.1"/>
</p:tagLst>
</file>

<file path=ppt/tags/tag215.xml><?xml version="1.0" encoding="utf-8"?>
<p:tagLst xmlns:p="http://schemas.openxmlformats.org/presentationml/2006/main">
  <p:tag name="PA" val="v5.1.1"/>
</p:tagLst>
</file>

<file path=ppt/tags/tag216.xml><?xml version="1.0" encoding="utf-8"?>
<p:tagLst xmlns:p="http://schemas.openxmlformats.org/presentationml/2006/main">
  <p:tag name="PA" val="v5.1.1"/>
</p:tagLst>
</file>

<file path=ppt/tags/tag217.xml><?xml version="1.0" encoding="utf-8"?>
<p:tagLst xmlns:p="http://schemas.openxmlformats.org/presentationml/2006/main">
  <p:tag name="PA" val="v5.1.1"/>
</p:tagLst>
</file>

<file path=ppt/tags/tag218.xml><?xml version="1.0" encoding="utf-8"?>
<p:tagLst xmlns:p="http://schemas.openxmlformats.org/presentationml/2006/main">
  <p:tag name="PA" val="v5.1.1"/>
</p:tagLst>
</file>

<file path=ppt/tags/tag219.xml><?xml version="1.0" encoding="utf-8"?>
<p:tagLst xmlns:p="http://schemas.openxmlformats.org/presentationml/2006/main">
  <p:tag name="PA" val="v5.1.1"/>
</p:tagLst>
</file>

<file path=ppt/tags/tag22.xml><?xml version="1.0" encoding="utf-8"?>
<p:tagLst xmlns:p="http://schemas.openxmlformats.org/presentationml/2006/main">
  <p:tag name="PA" val="v5.1.1"/>
</p:tagLst>
</file>

<file path=ppt/tags/tag220.xml><?xml version="1.0" encoding="utf-8"?>
<p:tagLst xmlns:p="http://schemas.openxmlformats.org/presentationml/2006/main">
  <p:tag name="PA" val="v5.1.1"/>
</p:tagLst>
</file>

<file path=ppt/tags/tag221.xml><?xml version="1.0" encoding="utf-8"?>
<p:tagLst xmlns:p="http://schemas.openxmlformats.org/presentationml/2006/main">
  <p:tag name="PA" val="v5.1.1"/>
</p:tagLst>
</file>

<file path=ppt/tags/tag222.xml><?xml version="1.0" encoding="utf-8"?>
<p:tagLst xmlns:p="http://schemas.openxmlformats.org/presentationml/2006/main">
  <p:tag name="PA" val="v5.1.1"/>
</p:tagLst>
</file>

<file path=ppt/tags/tag223.xml><?xml version="1.0" encoding="utf-8"?>
<p:tagLst xmlns:p="http://schemas.openxmlformats.org/presentationml/2006/main">
  <p:tag name="PA" val="v5.1.1"/>
</p:tagLst>
</file>

<file path=ppt/tags/tag224.xml><?xml version="1.0" encoding="utf-8"?>
<p:tagLst xmlns:p="http://schemas.openxmlformats.org/presentationml/2006/main">
  <p:tag name="PA" val="v5.1.1"/>
</p:tagLst>
</file>

<file path=ppt/tags/tag225.xml><?xml version="1.0" encoding="utf-8"?>
<p:tagLst xmlns:p="http://schemas.openxmlformats.org/presentationml/2006/main">
  <p:tag name="PA" val="v5.1.1"/>
</p:tagLst>
</file>

<file path=ppt/tags/tag226.xml><?xml version="1.0" encoding="utf-8"?>
<p:tagLst xmlns:p="http://schemas.openxmlformats.org/presentationml/2006/main">
  <p:tag name="PA" val="v5.1.1"/>
</p:tagLst>
</file>

<file path=ppt/tags/tag227.xml><?xml version="1.0" encoding="utf-8"?>
<p:tagLst xmlns:p="http://schemas.openxmlformats.org/presentationml/2006/main">
  <p:tag name="PA" val="v5.1.1"/>
</p:tagLst>
</file>

<file path=ppt/tags/tag228.xml><?xml version="1.0" encoding="utf-8"?>
<p:tagLst xmlns:p="http://schemas.openxmlformats.org/presentationml/2006/main">
  <p:tag name="PA" val="v5.1.1"/>
</p:tagLst>
</file>

<file path=ppt/tags/tag229.xml><?xml version="1.0" encoding="utf-8"?>
<p:tagLst xmlns:p="http://schemas.openxmlformats.org/presentationml/2006/main">
  <p:tag name="PA" val="v5.1.1"/>
</p:tagLst>
</file>

<file path=ppt/tags/tag23.xml><?xml version="1.0" encoding="utf-8"?>
<p:tagLst xmlns:p="http://schemas.openxmlformats.org/presentationml/2006/main">
  <p:tag name="PA" val="v5.1.1"/>
</p:tagLst>
</file>

<file path=ppt/tags/tag230.xml><?xml version="1.0" encoding="utf-8"?>
<p:tagLst xmlns:p="http://schemas.openxmlformats.org/presentationml/2006/main">
  <p:tag name="PA" val="v5.1.1"/>
</p:tagLst>
</file>

<file path=ppt/tags/tag231.xml><?xml version="1.0" encoding="utf-8"?>
<p:tagLst xmlns:p="http://schemas.openxmlformats.org/presentationml/2006/main">
  <p:tag name="PA" val="v5.1.1"/>
</p:tagLst>
</file>

<file path=ppt/tags/tag232.xml><?xml version="1.0" encoding="utf-8"?>
<p:tagLst xmlns:p="http://schemas.openxmlformats.org/presentationml/2006/main">
  <p:tag name="PA" val="v5.1.1"/>
</p:tagLst>
</file>

<file path=ppt/tags/tag233.xml><?xml version="1.0" encoding="utf-8"?>
<p:tagLst xmlns:p="http://schemas.openxmlformats.org/presentationml/2006/main">
  <p:tag name="PA" val="v5.1.1"/>
</p:tagLst>
</file>

<file path=ppt/tags/tag234.xml><?xml version="1.0" encoding="utf-8"?>
<p:tagLst xmlns:p="http://schemas.openxmlformats.org/presentationml/2006/main">
  <p:tag name="PA" val="v5.1.1"/>
</p:tagLst>
</file>

<file path=ppt/tags/tag235.xml><?xml version="1.0" encoding="utf-8"?>
<p:tagLst xmlns:p="http://schemas.openxmlformats.org/presentationml/2006/main">
  <p:tag name="PA" val="v5.1.1"/>
</p:tagLst>
</file>

<file path=ppt/tags/tag236.xml><?xml version="1.0" encoding="utf-8"?>
<p:tagLst xmlns:p="http://schemas.openxmlformats.org/presentationml/2006/main">
  <p:tag name="PA" val="v5.1.1"/>
</p:tagLst>
</file>

<file path=ppt/tags/tag237.xml><?xml version="1.0" encoding="utf-8"?>
<p:tagLst xmlns:p="http://schemas.openxmlformats.org/presentationml/2006/main">
  <p:tag name="PA" val="v5.1.1"/>
</p:tagLst>
</file>

<file path=ppt/tags/tag238.xml><?xml version="1.0" encoding="utf-8"?>
<p:tagLst xmlns:p="http://schemas.openxmlformats.org/presentationml/2006/main">
  <p:tag name="PA" val="v5.1.1"/>
</p:tagLst>
</file>

<file path=ppt/tags/tag239.xml><?xml version="1.0" encoding="utf-8"?>
<p:tagLst xmlns:p="http://schemas.openxmlformats.org/presentationml/2006/main">
  <p:tag name="PA" val="v5.1.1"/>
</p:tagLst>
</file>

<file path=ppt/tags/tag24.xml><?xml version="1.0" encoding="utf-8"?>
<p:tagLst xmlns:p="http://schemas.openxmlformats.org/presentationml/2006/main">
  <p:tag name="PA" val="v5.1.1"/>
</p:tagLst>
</file>

<file path=ppt/tags/tag240.xml><?xml version="1.0" encoding="utf-8"?>
<p:tagLst xmlns:p="http://schemas.openxmlformats.org/presentationml/2006/main">
  <p:tag name="PA" val="v5.1.1"/>
</p:tagLst>
</file>

<file path=ppt/tags/tag241.xml><?xml version="1.0" encoding="utf-8"?>
<p:tagLst xmlns:p="http://schemas.openxmlformats.org/presentationml/2006/main">
  <p:tag name="PA" val="v5.1.1"/>
</p:tagLst>
</file>

<file path=ppt/tags/tag242.xml><?xml version="1.0" encoding="utf-8"?>
<p:tagLst xmlns:p="http://schemas.openxmlformats.org/presentationml/2006/main">
  <p:tag name="PA" val="v5.1.1"/>
</p:tagLst>
</file>

<file path=ppt/tags/tag243.xml><?xml version="1.0" encoding="utf-8"?>
<p:tagLst xmlns:p="http://schemas.openxmlformats.org/presentationml/2006/main">
  <p:tag name="PA" val="v5.1.1"/>
</p:tagLst>
</file>

<file path=ppt/tags/tag244.xml><?xml version="1.0" encoding="utf-8"?>
<p:tagLst xmlns:p="http://schemas.openxmlformats.org/presentationml/2006/main">
  <p:tag name="PA" val="v5.1.1"/>
</p:tagLst>
</file>

<file path=ppt/tags/tag245.xml><?xml version="1.0" encoding="utf-8"?>
<p:tagLst xmlns:p="http://schemas.openxmlformats.org/presentationml/2006/main">
  <p:tag name="PA" val="v5.1.1"/>
</p:tagLst>
</file>

<file path=ppt/tags/tag246.xml><?xml version="1.0" encoding="utf-8"?>
<p:tagLst xmlns:p="http://schemas.openxmlformats.org/presentationml/2006/main">
  <p:tag name="PA" val="v5.1.1"/>
</p:tagLst>
</file>

<file path=ppt/tags/tag247.xml><?xml version="1.0" encoding="utf-8"?>
<p:tagLst xmlns:p="http://schemas.openxmlformats.org/presentationml/2006/main">
  <p:tag name="PA" val="v5.1.1"/>
</p:tagLst>
</file>

<file path=ppt/tags/tag248.xml><?xml version="1.0" encoding="utf-8"?>
<p:tagLst xmlns:p="http://schemas.openxmlformats.org/presentationml/2006/main">
  <p:tag name="PA" val="v5.1.1"/>
</p:tagLst>
</file>

<file path=ppt/tags/tag249.xml><?xml version="1.0" encoding="utf-8"?>
<p:tagLst xmlns:p="http://schemas.openxmlformats.org/presentationml/2006/main">
  <p:tag name="PA" val="v5.1.1"/>
</p:tagLst>
</file>

<file path=ppt/tags/tag25.xml><?xml version="1.0" encoding="utf-8"?>
<p:tagLst xmlns:p="http://schemas.openxmlformats.org/presentationml/2006/main">
  <p:tag name="PA" val="v5.1.1"/>
</p:tagLst>
</file>

<file path=ppt/tags/tag250.xml><?xml version="1.0" encoding="utf-8"?>
<p:tagLst xmlns:p="http://schemas.openxmlformats.org/presentationml/2006/main">
  <p:tag name="PA" val="v5.1.1"/>
</p:tagLst>
</file>

<file path=ppt/tags/tag251.xml><?xml version="1.0" encoding="utf-8"?>
<p:tagLst xmlns:p="http://schemas.openxmlformats.org/presentationml/2006/main">
  <p:tag name="PA" val="v5.1.1"/>
</p:tagLst>
</file>

<file path=ppt/tags/tag252.xml><?xml version="1.0" encoding="utf-8"?>
<p:tagLst xmlns:p="http://schemas.openxmlformats.org/presentationml/2006/main">
  <p:tag name="PA" val="v5.1.1"/>
</p:tagLst>
</file>

<file path=ppt/tags/tag253.xml><?xml version="1.0" encoding="utf-8"?>
<p:tagLst xmlns:p="http://schemas.openxmlformats.org/presentationml/2006/main">
  <p:tag name="PA" val="v5.1.1"/>
</p:tagLst>
</file>

<file path=ppt/tags/tag254.xml><?xml version="1.0" encoding="utf-8"?>
<p:tagLst xmlns:p="http://schemas.openxmlformats.org/presentationml/2006/main">
  <p:tag name="PA" val="v5.1.1"/>
</p:tagLst>
</file>

<file path=ppt/tags/tag255.xml><?xml version="1.0" encoding="utf-8"?>
<p:tagLst xmlns:p="http://schemas.openxmlformats.org/presentationml/2006/main">
  <p:tag name="PA" val="v5.1.1"/>
</p:tagLst>
</file>

<file path=ppt/tags/tag256.xml><?xml version="1.0" encoding="utf-8"?>
<p:tagLst xmlns:p="http://schemas.openxmlformats.org/presentationml/2006/main">
  <p:tag name="PA" val="v5.1.1"/>
</p:tagLst>
</file>

<file path=ppt/tags/tag257.xml><?xml version="1.0" encoding="utf-8"?>
<p:tagLst xmlns:p="http://schemas.openxmlformats.org/presentationml/2006/main">
  <p:tag name="PA" val="v5.1.1"/>
</p:tagLst>
</file>

<file path=ppt/tags/tag258.xml><?xml version="1.0" encoding="utf-8"?>
<p:tagLst xmlns:p="http://schemas.openxmlformats.org/presentationml/2006/main">
  <p:tag name="PA" val="v5.1.1"/>
</p:tagLst>
</file>

<file path=ppt/tags/tag259.xml><?xml version="1.0" encoding="utf-8"?>
<p:tagLst xmlns:p="http://schemas.openxmlformats.org/presentationml/2006/main">
  <p:tag name="PA" val="v5.1.1"/>
</p:tagLst>
</file>

<file path=ppt/tags/tag26.xml><?xml version="1.0" encoding="utf-8"?>
<p:tagLst xmlns:p="http://schemas.openxmlformats.org/presentationml/2006/main">
  <p:tag name="PA" val="v5.1.1"/>
</p:tagLst>
</file>

<file path=ppt/tags/tag260.xml><?xml version="1.0" encoding="utf-8"?>
<p:tagLst xmlns:p="http://schemas.openxmlformats.org/presentationml/2006/main">
  <p:tag name="PA" val="v5.1.1"/>
</p:tagLst>
</file>

<file path=ppt/tags/tag261.xml><?xml version="1.0" encoding="utf-8"?>
<p:tagLst xmlns:p="http://schemas.openxmlformats.org/presentationml/2006/main">
  <p:tag name="PA" val="v5.1.1"/>
</p:tagLst>
</file>

<file path=ppt/tags/tag262.xml><?xml version="1.0" encoding="utf-8"?>
<p:tagLst xmlns:p="http://schemas.openxmlformats.org/presentationml/2006/main">
  <p:tag name="PA" val="v5.1.1"/>
</p:tagLst>
</file>

<file path=ppt/tags/tag263.xml><?xml version="1.0" encoding="utf-8"?>
<p:tagLst xmlns:p="http://schemas.openxmlformats.org/presentationml/2006/main">
  <p:tag name="PA" val="v5.1.1"/>
</p:tagLst>
</file>

<file path=ppt/tags/tag264.xml><?xml version="1.0" encoding="utf-8"?>
<p:tagLst xmlns:p="http://schemas.openxmlformats.org/presentationml/2006/main">
  <p:tag name="PA" val="v5.1.1"/>
</p:tagLst>
</file>

<file path=ppt/tags/tag265.xml><?xml version="1.0" encoding="utf-8"?>
<p:tagLst xmlns:p="http://schemas.openxmlformats.org/presentationml/2006/main">
  <p:tag name="PA" val="v5.1.1"/>
</p:tagLst>
</file>

<file path=ppt/tags/tag266.xml><?xml version="1.0" encoding="utf-8"?>
<p:tagLst xmlns:p="http://schemas.openxmlformats.org/presentationml/2006/main">
  <p:tag name="PA" val="v5.1.1"/>
</p:tagLst>
</file>

<file path=ppt/tags/tag267.xml><?xml version="1.0" encoding="utf-8"?>
<p:tagLst xmlns:p="http://schemas.openxmlformats.org/presentationml/2006/main">
  <p:tag name="PA" val="v5.1.1"/>
</p:tagLst>
</file>

<file path=ppt/tags/tag268.xml><?xml version="1.0" encoding="utf-8"?>
<p:tagLst xmlns:p="http://schemas.openxmlformats.org/presentationml/2006/main">
  <p:tag name="PA" val="v5.1.1"/>
</p:tagLst>
</file>

<file path=ppt/tags/tag269.xml><?xml version="1.0" encoding="utf-8"?>
<p:tagLst xmlns:p="http://schemas.openxmlformats.org/presentationml/2006/main">
  <p:tag name="PA" val="v5.1.1"/>
</p:tagLst>
</file>

<file path=ppt/tags/tag27.xml><?xml version="1.0" encoding="utf-8"?>
<p:tagLst xmlns:p="http://schemas.openxmlformats.org/presentationml/2006/main">
  <p:tag name="PA" val="v5.1.1"/>
</p:tagLst>
</file>

<file path=ppt/tags/tag270.xml><?xml version="1.0" encoding="utf-8"?>
<p:tagLst xmlns:p="http://schemas.openxmlformats.org/presentationml/2006/main">
  <p:tag name="PA" val="v5.1.1"/>
</p:tagLst>
</file>

<file path=ppt/tags/tag271.xml><?xml version="1.0" encoding="utf-8"?>
<p:tagLst xmlns:p="http://schemas.openxmlformats.org/presentationml/2006/main">
  <p:tag name="PA" val="v5.1.1"/>
</p:tagLst>
</file>

<file path=ppt/tags/tag272.xml><?xml version="1.0" encoding="utf-8"?>
<p:tagLst xmlns:p="http://schemas.openxmlformats.org/presentationml/2006/main">
  <p:tag name="PA" val="v5.1.1"/>
</p:tagLst>
</file>

<file path=ppt/tags/tag273.xml><?xml version="1.0" encoding="utf-8"?>
<p:tagLst xmlns:p="http://schemas.openxmlformats.org/presentationml/2006/main">
  <p:tag name="PA" val="v5.1.1"/>
</p:tagLst>
</file>

<file path=ppt/tags/tag274.xml><?xml version="1.0" encoding="utf-8"?>
<p:tagLst xmlns:p="http://schemas.openxmlformats.org/presentationml/2006/main">
  <p:tag name="PA" val="v5.1.1"/>
</p:tagLst>
</file>

<file path=ppt/tags/tag275.xml><?xml version="1.0" encoding="utf-8"?>
<p:tagLst xmlns:p="http://schemas.openxmlformats.org/presentationml/2006/main">
  <p:tag name="PA" val="v5.1.1"/>
</p:tagLst>
</file>

<file path=ppt/tags/tag276.xml><?xml version="1.0" encoding="utf-8"?>
<p:tagLst xmlns:p="http://schemas.openxmlformats.org/presentationml/2006/main">
  <p:tag name="PA" val="v5.1.1"/>
</p:tagLst>
</file>

<file path=ppt/tags/tag277.xml><?xml version="1.0" encoding="utf-8"?>
<p:tagLst xmlns:p="http://schemas.openxmlformats.org/presentationml/2006/main">
  <p:tag name="PA" val="v5.1.1"/>
</p:tagLst>
</file>

<file path=ppt/tags/tag278.xml><?xml version="1.0" encoding="utf-8"?>
<p:tagLst xmlns:p="http://schemas.openxmlformats.org/presentationml/2006/main">
  <p:tag name="PA" val="v5.1.1"/>
</p:tagLst>
</file>

<file path=ppt/tags/tag279.xml><?xml version="1.0" encoding="utf-8"?>
<p:tagLst xmlns:p="http://schemas.openxmlformats.org/presentationml/2006/main">
  <p:tag name="PA" val="v5.1.1"/>
</p:tagLst>
</file>

<file path=ppt/tags/tag28.xml><?xml version="1.0" encoding="utf-8"?>
<p:tagLst xmlns:p="http://schemas.openxmlformats.org/presentationml/2006/main">
  <p:tag name="PA" val="v5.1.1"/>
</p:tagLst>
</file>

<file path=ppt/tags/tag280.xml><?xml version="1.0" encoding="utf-8"?>
<p:tagLst xmlns:p="http://schemas.openxmlformats.org/presentationml/2006/main">
  <p:tag name="PA" val="v5.1.1"/>
</p:tagLst>
</file>

<file path=ppt/tags/tag281.xml><?xml version="1.0" encoding="utf-8"?>
<p:tagLst xmlns:p="http://schemas.openxmlformats.org/presentationml/2006/main">
  <p:tag name="PA" val="v5.1.1"/>
</p:tagLst>
</file>

<file path=ppt/tags/tag282.xml><?xml version="1.0" encoding="utf-8"?>
<p:tagLst xmlns:p="http://schemas.openxmlformats.org/presentationml/2006/main">
  <p:tag name="PA" val="v5.1.1"/>
</p:tagLst>
</file>

<file path=ppt/tags/tag283.xml><?xml version="1.0" encoding="utf-8"?>
<p:tagLst xmlns:p="http://schemas.openxmlformats.org/presentationml/2006/main">
  <p:tag name="PA" val="v5.1.1"/>
</p:tagLst>
</file>

<file path=ppt/tags/tag284.xml><?xml version="1.0" encoding="utf-8"?>
<p:tagLst xmlns:p="http://schemas.openxmlformats.org/presentationml/2006/main">
  <p:tag name="PA" val="v5.1.1"/>
</p:tagLst>
</file>

<file path=ppt/tags/tag285.xml><?xml version="1.0" encoding="utf-8"?>
<p:tagLst xmlns:p="http://schemas.openxmlformats.org/presentationml/2006/main">
  <p:tag name="PA" val="v5.1.1"/>
</p:tagLst>
</file>

<file path=ppt/tags/tag286.xml><?xml version="1.0" encoding="utf-8"?>
<p:tagLst xmlns:p="http://schemas.openxmlformats.org/presentationml/2006/main">
  <p:tag name="PA" val="v5.1.1"/>
</p:tagLst>
</file>

<file path=ppt/tags/tag287.xml><?xml version="1.0" encoding="utf-8"?>
<p:tagLst xmlns:p="http://schemas.openxmlformats.org/presentationml/2006/main">
  <p:tag name="PA" val="v5.1.1"/>
</p:tagLst>
</file>

<file path=ppt/tags/tag288.xml><?xml version="1.0" encoding="utf-8"?>
<p:tagLst xmlns:p="http://schemas.openxmlformats.org/presentationml/2006/main">
  <p:tag name="PA" val="v5.1.1"/>
</p:tagLst>
</file>

<file path=ppt/tags/tag289.xml><?xml version="1.0" encoding="utf-8"?>
<p:tagLst xmlns:p="http://schemas.openxmlformats.org/presentationml/2006/main">
  <p:tag name="PA" val="v5.1.1"/>
</p:tagLst>
</file>

<file path=ppt/tags/tag29.xml><?xml version="1.0" encoding="utf-8"?>
<p:tagLst xmlns:p="http://schemas.openxmlformats.org/presentationml/2006/main">
  <p:tag name="PA" val="v5.1.1"/>
</p:tagLst>
</file>

<file path=ppt/tags/tag290.xml><?xml version="1.0" encoding="utf-8"?>
<p:tagLst xmlns:p="http://schemas.openxmlformats.org/presentationml/2006/main">
  <p:tag name="PA" val="v5.1.1"/>
</p:tagLst>
</file>

<file path=ppt/tags/tag291.xml><?xml version="1.0" encoding="utf-8"?>
<p:tagLst xmlns:p="http://schemas.openxmlformats.org/presentationml/2006/main">
  <p:tag name="PA" val="v5.1.1"/>
</p:tagLst>
</file>

<file path=ppt/tags/tag292.xml><?xml version="1.0" encoding="utf-8"?>
<p:tagLst xmlns:p="http://schemas.openxmlformats.org/presentationml/2006/main">
  <p:tag name="PA" val="v5.1.1"/>
</p:tagLst>
</file>

<file path=ppt/tags/tag293.xml><?xml version="1.0" encoding="utf-8"?>
<p:tagLst xmlns:p="http://schemas.openxmlformats.org/presentationml/2006/main">
  <p:tag name="PA" val="v5.1.1"/>
</p:tagLst>
</file>

<file path=ppt/tags/tag294.xml><?xml version="1.0" encoding="utf-8"?>
<p:tagLst xmlns:p="http://schemas.openxmlformats.org/presentationml/2006/main">
  <p:tag name="PA" val="v5.1.1"/>
</p:tagLst>
</file>

<file path=ppt/tags/tag295.xml><?xml version="1.0" encoding="utf-8"?>
<p:tagLst xmlns:p="http://schemas.openxmlformats.org/presentationml/2006/main">
  <p:tag name="PA" val="v5.1.1"/>
</p:tagLst>
</file>

<file path=ppt/tags/tag296.xml><?xml version="1.0" encoding="utf-8"?>
<p:tagLst xmlns:p="http://schemas.openxmlformats.org/presentationml/2006/main">
  <p:tag name="PA" val="v5.1.1"/>
</p:tagLst>
</file>

<file path=ppt/tags/tag297.xml><?xml version="1.0" encoding="utf-8"?>
<p:tagLst xmlns:p="http://schemas.openxmlformats.org/presentationml/2006/main">
  <p:tag name="PA" val="v5.1.1"/>
</p:tagLst>
</file>

<file path=ppt/tags/tag298.xml><?xml version="1.0" encoding="utf-8"?>
<p:tagLst xmlns:p="http://schemas.openxmlformats.org/presentationml/2006/main">
  <p:tag name="PA" val="v5.1.1"/>
</p:tagLst>
</file>

<file path=ppt/tags/tag299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PA" val="v5.1.1"/>
</p:tagLst>
</file>

<file path=ppt/tags/tag30.xml><?xml version="1.0" encoding="utf-8"?>
<p:tagLst xmlns:p="http://schemas.openxmlformats.org/presentationml/2006/main">
  <p:tag name="PA" val="v5.1.1"/>
</p:tagLst>
</file>

<file path=ppt/tags/tag300.xml><?xml version="1.0" encoding="utf-8"?>
<p:tagLst xmlns:p="http://schemas.openxmlformats.org/presentationml/2006/main">
  <p:tag name="PA" val="v5.1.1"/>
</p:tagLst>
</file>

<file path=ppt/tags/tag301.xml><?xml version="1.0" encoding="utf-8"?>
<p:tagLst xmlns:p="http://schemas.openxmlformats.org/presentationml/2006/main">
  <p:tag name="PA" val="v5.1.1"/>
</p:tagLst>
</file>

<file path=ppt/tags/tag302.xml><?xml version="1.0" encoding="utf-8"?>
<p:tagLst xmlns:p="http://schemas.openxmlformats.org/presentationml/2006/main">
  <p:tag name="PA" val="v5.1.1"/>
</p:tagLst>
</file>

<file path=ppt/tags/tag303.xml><?xml version="1.0" encoding="utf-8"?>
<p:tagLst xmlns:p="http://schemas.openxmlformats.org/presentationml/2006/main">
  <p:tag name="PA" val="v5.1.1"/>
</p:tagLst>
</file>

<file path=ppt/tags/tag304.xml><?xml version="1.0" encoding="utf-8"?>
<p:tagLst xmlns:p="http://schemas.openxmlformats.org/presentationml/2006/main">
  <p:tag name="PA" val="v5.1.1"/>
</p:tagLst>
</file>

<file path=ppt/tags/tag305.xml><?xml version="1.0" encoding="utf-8"?>
<p:tagLst xmlns:p="http://schemas.openxmlformats.org/presentationml/2006/main">
  <p:tag name="PA" val="v5.1.1"/>
</p:tagLst>
</file>

<file path=ppt/tags/tag306.xml><?xml version="1.0" encoding="utf-8"?>
<p:tagLst xmlns:p="http://schemas.openxmlformats.org/presentationml/2006/main">
  <p:tag name="PA" val="v5.1.1"/>
</p:tagLst>
</file>

<file path=ppt/tags/tag307.xml><?xml version="1.0" encoding="utf-8"?>
<p:tagLst xmlns:p="http://schemas.openxmlformats.org/presentationml/2006/main">
  <p:tag name="PA" val="v5.1.1"/>
</p:tagLst>
</file>

<file path=ppt/tags/tag308.xml><?xml version="1.0" encoding="utf-8"?>
<p:tagLst xmlns:p="http://schemas.openxmlformats.org/presentationml/2006/main">
  <p:tag name="PA" val="v5.1.1"/>
</p:tagLst>
</file>

<file path=ppt/tags/tag309.xml><?xml version="1.0" encoding="utf-8"?>
<p:tagLst xmlns:p="http://schemas.openxmlformats.org/presentationml/2006/main">
  <p:tag name="PA" val="v5.1.1"/>
</p:tagLst>
</file>

<file path=ppt/tags/tag31.xml><?xml version="1.0" encoding="utf-8"?>
<p:tagLst xmlns:p="http://schemas.openxmlformats.org/presentationml/2006/main">
  <p:tag name="PA" val="v5.1.1"/>
</p:tagLst>
</file>

<file path=ppt/tags/tag310.xml><?xml version="1.0" encoding="utf-8"?>
<p:tagLst xmlns:p="http://schemas.openxmlformats.org/presentationml/2006/main">
  <p:tag name="PA" val="v5.1.1"/>
</p:tagLst>
</file>

<file path=ppt/tags/tag311.xml><?xml version="1.0" encoding="utf-8"?>
<p:tagLst xmlns:p="http://schemas.openxmlformats.org/presentationml/2006/main">
  <p:tag name="PA" val="v5.1.1"/>
</p:tagLst>
</file>

<file path=ppt/tags/tag312.xml><?xml version="1.0" encoding="utf-8"?>
<p:tagLst xmlns:p="http://schemas.openxmlformats.org/presentationml/2006/main">
  <p:tag name="PA" val="v5.1.1"/>
</p:tagLst>
</file>

<file path=ppt/tags/tag313.xml><?xml version="1.0" encoding="utf-8"?>
<p:tagLst xmlns:p="http://schemas.openxmlformats.org/presentationml/2006/main">
  <p:tag name="PA" val="v5.1.1"/>
</p:tagLst>
</file>

<file path=ppt/tags/tag314.xml><?xml version="1.0" encoding="utf-8"?>
<p:tagLst xmlns:p="http://schemas.openxmlformats.org/presentationml/2006/main">
  <p:tag name="PA" val="v5.1.1"/>
</p:tagLst>
</file>

<file path=ppt/tags/tag315.xml><?xml version="1.0" encoding="utf-8"?>
<p:tagLst xmlns:p="http://schemas.openxmlformats.org/presentationml/2006/main">
  <p:tag name="PA" val="v5.1.1"/>
</p:tagLst>
</file>

<file path=ppt/tags/tag316.xml><?xml version="1.0" encoding="utf-8"?>
<p:tagLst xmlns:p="http://schemas.openxmlformats.org/presentationml/2006/main">
  <p:tag name="PA" val="v5.1.1"/>
</p:tagLst>
</file>

<file path=ppt/tags/tag317.xml><?xml version="1.0" encoding="utf-8"?>
<p:tagLst xmlns:p="http://schemas.openxmlformats.org/presentationml/2006/main">
  <p:tag name="PA" val="v5.1.1"/>
</p:tagLst>
</file>

<file path=ppt/tags/tag318.xml><?xml version="1.0" encoding="utf-8"?>
<p:tagLst xmlns:p="http://schemas.openxmlformats.org/presentationml/2006/main">
  <p:tag name="PA" val="v5.1.1"/>
</p:tagLst>
</file>

<file path=ppt/tags/tag319.xml><?xml version="1.0" encoding="utf-8"?>
<p:tagLst xmlns:p="http://schemas.openxmlformats.org/presentationml/2006/main">
  <p:tag name="PA" val="v5.1.1"/>
</p:tagLst>
</file>

<file path=ppt/tags/tag32.xml><?xml version="1.0" encoding="utf-8"?>
<p:tagLst xmlns:p="http://schemas.openxmlformats.org/presentationml/2006/main">
  <p:tag name="PA" val="v5.1.1"/>
</p:tagLst>
</file>

<file path=ppt/tags/tag320.xml><?xml version="1.0" encoding="utf-8"?>
<p:tagLst xmlns:p="http://schemas.openxmlformats.org/presentationml/2006/main">
  <p:tag name="PA" val="v5.1.1"/>
</p:tagLst>
</file>

<file path=ppt/tags/tag321.xml><?xml version="1.0" encoding="utf-8"?>
<p:tagLst xmlns:p="http://schemas.openxmlformats.org/presentationml/2006/main">
  <p:tag name="PA" val="v5.1.1"/>
</p:tagLst>
</file>

<file path=ppt/tags/tag322.xml><?xml version="1.0" encoding="utf-8"?>
<p:tagLst xmlns:p="http://schemas.openxmlformats.org/presentationml/2006/main">
  <p:tag name="PA" val="v5.1.1"/>
</p:tagLst>
</file>

<file path=ppt/tags/tag323.xml><?xml version="1.0" encoding="utf-8"?>
<p:tagLst xmlns:p="http://schemas.openxmlformats.org/presentationml/2006/main">
  <p:tag name="PA" val="v5.1.1"/>
</p:tagLst>
</file>

<file path=ppt/tags/tag324.xml><?xml version="1.0" encoding="utf-8"?>
<p:tagLst xmlns:p="http://schemas.openxmlformats.org/presentationml/2006/main">
  <p:tag name="PA" val="v5.1.1"/>
</p:tagLst>
</file>

<file path=ppt/tags/tag325.xml><?xml version="1.0" encoding="utf-8"?>
<p:tagLst xmlns:p="http://schemas.openxmlformats.org/presentationml/2006/main">
  <p:tag name="PA" val="v5.1.1"/>
</p:tagLst>
</file>

<file path=ppt/tags/tag326.xml><?xml version="1.0" encoding="utf-8"?>
<p:tagLst xmlns:p="http://schemas.openxmlformats.org/presentationml/2006/main">
  <p:tag name="PA" val="v5.1.1"/>
</p:tagLst>
</file>

<file path=ppt/tags/tag32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红黑商务简约公司产品介绍"/>
</p:tagLst>
</file>

<file path=ppt/tags/tag33.xml><?xml version="1.0" encoding="utf-8"?>
<p:tagLst xmlns:p="http://schemas.openxmlformats.org/presentationml/2006/main">
  <p:tag name="PA" val="v5.1.1"/>
</p:tagLst>
</file>

<file path=ppt/tags/tag34.xml><?xml version="1.0" encoding="utf-8"?>
<p:tagLst xmlns:p="http://schemas.openxmlformats.org/presentationml/2006/main">
  <p:tag name="PA" val="v5.1.1"/>
</p:tagLst>
</file>

<file path=ppt/tags/tag35.xml><?xml version="1.0" encoding="utf-8"?>
<p:tagLst xmlns:p="http://schemas.openxmlformats.org/presentationml/2006/main">
  <p:tag name="PA" val="v5.1.1"/>
</p:tagLst>
</file>

<file path=ppt/tags/tag36.xml><?xml version="1.0" encoding="utf-8"?>
<p:tagLst xmlns:p="http://schemas.openxmlformats.org/presentationml/2006/main">
  <p:tag name="PA" val="v5.1.1"/>
</p:tagLst>
</file>

<file path=ppt/tags/tag37.xml><?xml version="1.0" encoding="utf-8"?>
<p:tagLst xmlns:p="http://schemas.openxmlformats.org/presentationml/2006/main">
  <p:tag name="PA" val="v5.1.1"/>
</p:tagLst>
</file>

<file path=ppt/tags/tag38.xml><?xml version="1.0" encoding="utf-8"?>
<p:tagLst xmlns:p="http://schemas.openxmlformats.org/presentationml/2006/main">
  <p:tag name="PA" val="v5.1.1"/>
</p:tagLst>
</file>

<file path=ppt/tags/tag39.xml><?xml version="1.0" encoding="utf-8"?>
<p:tagLst xmlns:p="http://schemas.openxmlformats.org/presentationml/2006/main">
  <p:tag name="PA" val="v5.1.1"/>
</p:tagLst>
</file>

<file path=ppt/tags/tag4.xml><?xml version="1.0" encoding="utf-8"?>
<p:tagLst xmlns:p="http://schemas.openxmlformats.org/presentationml/2006/main">
  <p:tag name="PA" val="v5.1.1"/>
</p:tagLst>
</file>

<file path=ppt/tags/tag40.xml><?xml version="1.0" encoding="utf-8"?>
<p:tagLst xmlns:p="http://schemas.openxmlformats.org/presentationml/2006/main">
  <p:tag name="PA" val="v5.1.1"/>
</p:tagLst>
</file>

<file path=ppt/tags/tag41.xml><?xml version="1.0" encoding="utf-8"?>
<p:tagLst xmlns:p="http://schemas.openxmlformats.org/presentationml/2006/main">
  <p:tag name="PA" val="v5.1.1"/>
</p:tagLst>
</file>

<file path=ppt/tags/tag42.xml><?xml version="1.0" encoding="utf-8"?>
<p:tagLst xmlns:p="http://schemas.openxmlformats.org/presentationml/2006/main">
  <p:tag name="PA" val="v5.1.1"/>
</p:tagLst>
</file>

<file path=ppt/tags/tag43.xml><?xml version="1.0" encoding="utf-8"?>
<p:tagLst xmlns:p="http://schemas.openxmlformats.org/presentationml/2006/main">
  <p:tag name="PA" val="v5.1.1"/>
</p:tagLst>
</file>

<file path=ppt/tags/tag44.xml><?xml version="1.0" encoding="utf-8"?>
<p:tagLst xmlns:p="http://schemas.openxmlformats.org/presentationml/2006/main">
  <p:tag name="PA" val="v5.1.1"/>
</p:tagLst>
</file>

<file path=ppt/tags/tag45.xml><?xml version="1.0" encoding="utf-8"?>
<p:tagLst xmlns:p="http://schemas.openxmlformats.org/presentationml/2006/main">
  <p:tag name="PA" val="v5.1.1"/>
</p:tagLst>
</file>

<file path=ppt/tags/tag46.xml><?xml version="1.0" encoding="utf-8"?>
<p:tagLst xmlns:p="http://schemas.openxmlformats.org/presentationml/2006/main">
  <p:tag name="PA" val="v5.1.1"/>
</p:tagLst>
</file>

<file path=ppt/tags/tag47.xml><?xml version="1.0" encoding="utf-8"?>
<p:tagLst xmlns:p="http://schemas.openxmlformats.org/presentationml/2006/main">
  <p:tag name="PA" val="v5.1.1"/>
</p:tagLst>
</file>

<file path=ppt/tags/tag48.xml><?xml version="1.0" encoding="utf-8"?>
<p:tagLst xmlns:p="http://schemas.openxmlformats.org/presentationml/2006/main">
  <p:tag name="PA" val="v5.1.1"/>
</p:tagLst>
</file>

<file path=ppt/tags/tag49.xml><?xml version="1.0" encoding="utf-8"?>
<p:tagLst xmlns:p="http://schemas.openxmlformats.org/presentationml/2006/main">
  <p:tag name="PA" val="v5.1.1"/>
</p:tagLst>
</file>

<file path=ppt/tags/tag5.xml><?xml version="1.0" encoding="utf-8"?>
<p:tagLst xmlns:p="http://schemas.openxmlformats.org/presentationml/2006/main">
  <p:tag name="PA" val="v5.1.1"/>
</p:tagLst>
</file>

<file path=ppt/tags/tag50.xml><?xml version="1.0" encoding="utf-8"?>
<p:tagLst xmlns:p="http://schemas.openxmlformats.org/presentationml/2006/main">
  <p:tag name="PA" val="v5.1.1"/>
</p:tagLst>
</file>

<file path=ppt/tags/tag51.xml><?xml version="1.0" encoding="utf-8"?>
<p:tagLst xmlns:p="http://schemas.openxmlformats.org/presentationml/2006/main">
  <p:tag name="PA" val="v5.1.1"/>
</p:tagLst>
</file>

<file path=ppt/tags/tag52.xml><?xml version="1.0" encoding="utf-8"?>
<p:tagLst xmlns:p="http://schemas.openxmlformats.org/presentationml/2006/main">
  <p:tag name="PA" val="v5.1.1"/>
</p:tagLst>
</file>

<file path=ppt/tags/tag53.xml><?xml version="1.0" encoding="utf-8"?>
<p:tagLst xmlns:p="http://schemas.openxmlformats.org/presentationml/2006/main">
  <p:tag name="PA" val="v5.1.1"/>
</p:tagLst>
</file>

<file path=ppt/tags/tag54.xml><?xml version="1.0" encoding="utf-8"?>
<p:tagLst xmlns:p="http://schemas.openxmlformats.org/presentationml/2006/main">
  <p:tag name="PA" val="v5.1.1"/>
</p:tagLst>
</file>

<file path=ppt/tags/tag55.xml><?xml version="1.0" encoding="utf-8"?>
<p:tagLst xmlns:p="http://schemas.openxmlformats.org/presentationml/2006/main">
  <p:tag name="PA" val="v5.1.1"/>
</p:tagLst>
</file>

<file path=ppt/tags/tag56.xml><?xml version="1.0" encoding="utf-8"?>
<p:tagLst xmlns:p="http://schemas.openxmlformats.org/presentationml/2006/main">
  <p:tag name="PA" val="v5.1.1"/>
</p:tagLst>
</file>

<file path=ppt/tags/tag57.xml><?xml version="1.0" encoding="utf-8"?>
<p:tagLst xmlns:p="http://schemas.openxmlformats.org/presentationml/2006/main">
  <p:tag name="PA" val="v5.1.1"/>
</p:tagLst>
</file>

<file path=ppt/tags/tag58.xml><?xml version="1.0" encoding="utf-8"?>
<p:tagLst xmlns:p="http://schemas.openxmlformats.org/presentationml/2006/main">
  <p:tag name="PA" val="v5.1.1"/>
</p:tagLst>
</file>

<file path=ppt/tags/tag59.xml><?xml version="1.0" encoding="utf-8"?>
<p:tagLst xmlns:p="http://schemas.openxmlformats.org/presentationml/2006/main">
  <p:tag name="PA" val="v5.1.1"/>
</p:tagLst>
</file>

<file path=ppt/tags/tag6.xml><?xml version="1.0" encoding="utf-8"?>
<p:tagLst xmlns:p="http://schemas.openxmlformats.org/presentationml/2006/main">
  <p:tag name="PA" val="v5.1.1"/>
</p:tagLst>
</file>

<file path=ppt/tags/tag60.xml><?xml version="1.0" encoding="utf-8"?>
<p:tagLst xmlns:p="http://schemas.openxmlformats.org/presentationml/2006/main">
  <p:tag name="PA" val="v5.1.1"/>
</p:tagLst>
</file>

<file path=ppt/tags/tag61.xml><?xml version="1.0" encoding="utf-8"?>
<p:tagLst xmlns:p="http://schemas.openxmlformats.org/presentationml/2006/main">
  <p:tag name="PA" val="v5.1.1"/>
</p:tagLst>
</file>

<file path=ppt/tags/tag62.xml><?xml version="1.0" encoding="utf-8"?>
<p:tagLst xmlns:p="http://schemas.openxmlformats.org/presentationml/2006/main">
  <p:tag name="PA" val="v5.1.1"/>
</p:tagLst>
</file>

<file path=ppt/tags/tag63.xml><?xml version="1.0" encoding="utf-8"?>
<p:tagLst xmlns:p="http://schemas.openxmlformats.org/presentationml/2006/main">
  <p:tag name="PA" val="v5.1.1"/>
</p:tagLst>
</file>

<file path=ppt/tags/tag64.xml><?xml version="1.0" encoding="utf-8"?>
<p:tagLst xmlns:p="http://schemas.openxmlformats.org/presentationml/2006/main">
  <p:tag name="PA" val="v5.1.1"/>
</p:tagLst>
</file>

<file path=ppt/tags/tag65.xml><?xml version="1.0" encoding="utf-8"?>
<p:tagLst xmlns:p="http://schemas.openxmlformats.org/presentationml/2006/main">
  <p:tag name="PA" val="v5.1.1"/>
</p:tagLst>
</file>

<file path=ppt/tags/tag66.xml><?xml version="1.0" encoding="utf-8"?>
<p:tagLst xmlns:p="http://schemas.openxmlformats.org/presentationml/2006/main">
  <p:tag name="PA" val="v5.1.1"/>
</p:tagLst>
</file>

<file path=ppt/tags/tag67.xml><?xml version="1.0" encoding="utf-8"?>
<p:tagLst xmlns:p="http://schemas.openxmlformats.org/presentationml/2006/main">
  <p:tag name="PA" val="v5.1.1"/>
</p:tagLst>
</file>

<file path=ppt/tags/tag68.xml><?xml version="1.0" encoding="utf-8"?>
<p:tagLst xmlns:p="http://schemas.openxmlformats.org/presentationml/2006/main">
  <p:tag name="PA" val="v5.1.1"/>
</p:tagLst>
</file>

<file path=ppt/tags/tag69.xml><?xml version="1.0" encoding="utf-8"?>
<p:tagLst xmlns:p="http://schemas.openxmlformats.org/presentationml/2006/main">
  <p:tag name="PA" val="v5.1.1"/>
</p:tagLst>
</file>

<file path=ppt/tags/tag7.xml><?xml version="1.0" encoding="utf-8"?>
<p:tagLst xmlns:p="http://schemas.openxmlformats.org/presentationml/2006/main">
  <p:tag name="PA" val="v5.1.1"/>
</p:tagLst>
</file>

<file path=ppt/tags/tag70.xml><?xml version="1.0" encoding="utf-8"?>
<p:tagLst xmlns:p="http://schemas.openxmlformats.org/presentationml/2006/main">
  <p:tag name="PA" val="v5.1.1"/>
</p:tagLst>
</file>

<file path=ppt/tags/tag71.xml><?xml version="1.0" encoding="utf-8"?>
<p:tagLst xmlns:p="http://schemas.openxmlformats.org/presentationml/2006/main">
  <p:tag name="PA" val="v5.1.1"/>
</p:tagLst>
</file>

<file path=ppt/tags/tag72.xml><?xml version="1.0" encoding="utf-8"?>
<p:tagLst xmlns:p="http://schemas.openxmlformats.org/presentationml/2006/main">
  <p:tag name="PA" val="v5.1.1"/>
</p:tagLst>
</file>

<file path=ppt/tags/tag73.xml><?xml version="1.0" encoding="utf-8"?>
<p:tagLst xmlns:p="http://schemas.openxmlformats.org/presentationml/2006/main">
  <p:tag name="PA" val="v5.1.1"/>
</p:tagLst>
</file>

<file path=ppt/tags/tag74.xml><?xml version="1.0" encoding="utf-8"?>
<p:tagLst xmlns:p="http://schemas.openxmlformats.org/presentationml/2006/main">
  <p:tag name="PA" val="v5.1.1"/>
</p:tagLst>
</file>

<file path=ppt/tags/tag75.xml><?xml version="1.0" encoding="utf-8"?>
<p:tagLst xmlns:p="http://schemas.openxmlformats.org/presentationml/2006/main">
  <p:tag name="PA" val="v5.1.1"/>
</p:tagLst>
</file>

<file path=ppt/tags/tag76.xml><?xml version="1.0" encoding="utf-8"?>
<p:tagLst xmlns:p="http://schemas.openxmlformats.org/presentationml/2006/main">
  <p:tag name="PA" val="v5.1.1"/>
</p:tagLst>
</file>

<file path=ppt/tags/tag77.xml><?xml version="1.0" encoding="utf-8"?>
<p:tagLst xmlns:p="http://schemas.openxmlformats.org/presentationml/2006/main">
  <p:tag name="PA" val="v5.1.1"/>
</p:tagLst>
</file>

<file path=ppt/tags/tag78.xml><?xml version="1.0" encoding="utf-8"?>
<p:tagLst xmlns:p="http://schemas.openxmlformats.org/presentationml/2006/main">
  <p:tag name="PA" val="v5.1.1"/>
</p:tagLst>
</file>

<file path=ppt/tags/tag79.xml><?xml version="1.0" encoding="utf-8"?>
<p:tagLst xmlns:p="http://schemas.openxmlformats.org/presentationml/2006/main">
  <p:tag name="PA" val="v5.1.1"/>
</p:tagLst>
</file>

<file path=ppt/tags/tag8.xml><?xml version="1.0" encoding="utf-8"?>
<p:tagLst xmlns:p="http://schemas.openxmlformats.org/presentationml/2006/main">
  <p:tag name="PA" val="v5.1.1"/>
</p:tagLst>
</file>

<file path=ppt/tags/tag80.xml><?xml version="1.0" encoding="utf-8"?>
<p:tagLst xmlns:p="http://schemas.openxmlformats.org/presentationml/2006/main">
  <p:tag name="PA" val="v5.1.1"/>
</p:tagLst>
</file>

<file path=ppt/tags/tag81.xml><?xml version="1.0" encoding="utf-8"?>
<p:tagLst xmlns:p="http://schemas.openxmlformats.org/presentationml/2006/main">
  <p:tag name="PA" val="v5.1.1"/>
</p:tagLst>
</file>

<file path=ppt/tags/tag82.xml><?xml version="1.0" encoding="utf-8"?>
<p:tagLst xmlns:p="http://schemas.openxmlformats.org/presentationml/2006/main">
  <p:tag name="PA" val="v5.1.1"/>
</p:tagLst>
</file>

<file path=ppt/tags/tag83.xml><?xml version="1.0" encoding="utf-8"?>
<p:tagLst xmlns:p="http://schemas.openxmlformats.org/presentationml/2006/main">
  <p:tag name="PA" val="v5.1.1"/>
</p:tagLst>
</file>

<file path=ppt/tags/tag84.xml><?xml version="1.0" encoding="utf-8"?>
<p:tagLst xmlns:p="http://schemas.openxmlformats.org/presentationml/2006/main">
  <p:tag name="PA" val="v5.1.1"/>
</p:tagLst>
</file>

<file path=ppt/tags/tag85.xml><?xml version="1.0" encoding="utf-8"?>
<p:tagLst xmlns:p="http://schemas.openxmlformats.org/presentationml/2006/main">
  <p:tag name="PA" val="v5.1.1"/>
</p:tagLst>
</file>

<file path=ppt/tags/tag86.xml><?xml version="1.0" encoding="utf-8"?>
<p:tagLst xmlns:p="http://schemas.openxmlformats.org/presentationml/2006/main">
  <p:tag name="PA" val="v5.1.1"/>
</p:tagLst>
</file>

<file path=ppt/tags/tag87.xml><?xml version="1.0" encoding="utf-8"?>
<p:tagLst xmlns:p="http://schemas.openxmlformats.org/presentationml/2006/main">
  <p:tag name="PA" val="v5.1.1"/>
</p:tagLst>
</file>

<file path=ppt/tags/tag88.xml><?xml version="1.0" encoding="utf-8"?>
<p:tagLst xmlns:p="http://schemas.openxmlformats.org/presentationml/2006/main">
  <p:tag name="PA" val="v5.1.1"/>
</p:tagLst>
</file>

<file path=ppt/tags/tag89.xml><?xml version="1.0" encoding="utf-8"?>
<p:tagLst xmlns:p="http://schemas.openxmlformats.org/presentationml/2006/main">
  <p:tag name="PA" val="v5.1.1"/>
</p:tagLst>
</file>

<file path=ppt/tags/tag9.xml><?xml version="1.0" encoding="utf-8"?>
<p:tagLst xmlns:p="http://schemas.openxmlformats.org/presentationml/2006/main">
  <p:tag name="PA" val="v5.1.1"/>
</p:tagLst>
</file>

<file path=ppt/tags/tag90.xml><?xml version="1.0" encoding="utf-8"?>
<p:tagLst xmlns:p="http://schemas.openxmlformats.org/presentationml/2006/main">
  <p:tag name="PA" val="v5.1.1"/>
</p:tagLst>
</file>

<file path=ppt/tags/tag91.xml><?xml version="1.0" encoding="utf-8"?>
<p:tagLst xmlns:p="http://schemas.openxmlformats.org/presentationml/2006/main">
  <p:tag name="PA" val="v5.1.1"/>
</p:tagLst>
</file>

<file path=ppt/tags/tag92.xml><?xml version="1.0" encoding="utf-8"?>
<p:tagLst xmlns:p="http://schemas.openxmlformats.org/presentationml/2006/main">
  <p:tag name="PA" val="v5.1.1"/>
</p:tagLst>
</file>

<file path=ppt/tags/tag93.xml><?xml version="1.0" encoding="utf-8"?>
<p:tagLst xmlns:p="http://schemas.openxmlformats.org/presentationml/2006/main">
  <p:tag name="PA" val="v5.1.1"/>
</p:tagLst>
</file>

<file path=ppt/tags/tag94.xml><?xml version="1.0" encoding="utf-8"?>
<p:tagLst xmlns:p="http://schemas.openxmlformats.org/presentationml/2006/main">
  <p:tag name="PA" val="v5.1.1"/>
</p:tagLst>
</file>

<file path=ppt/tags/tag95.xml><?xml version="1.0" encoding="utf-8"?>
<p:tagLst xmlns:p="http://schemas.openxmlformats.org/presentationml/2006/main">
  <p:tag name="PA" val="v5.1.1"/>
</p:tagLst>
</file>

<file path=ppt/tags/tag96.xml><?xml version="1.0" encoding="utf-8"?>
<p:tagLst xmlns:p="http://schemas.openxmlformats.org/presentationml/2006/main">
  <p:tag name="PA" val="v5.1.1"/>
</p:tagLst>
</file>

<file path=ppt/tags/tag97.xml><?xml version="1.0" encoding="utf-8"?>
<p:tagLst xmlns:p="http://schemas.openxmlformats.org/presentationml/2006/main">
  <p:tag name="PA" val="v5.1.1"/>
</p:tagLst>
</file>

<file path=ppt/tags/tag98.xml><?xml version="1.0" encoding="utf-8"?>
<p:tagLst xmlns:p="http://schemas.openxmlformats.org/presentationml/2006/main">
  <p:tag name="PA" val="v5.1.1"/>
</p:tagLst>
</file>

<file path=ppt/tags/tag99.xml><?xml version="1.0" encoding="utf-8"?>
<p:tagLst xmlns:p="http://schemas.openxmlformats.org/presentationml/2006/main">
  <p:tag name="PA" val="v5.1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>
          <a:solidFill>
            <a:srgbClr val="393A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 algn="l">
          <a:defRPr dirty="0" smtClean="0">
            <a:latin charset="-122" panose="020B0800000000000000" pitchFamily="34" typeface="Noto Sans S Chinese Bold"/>
            <a:ea charset="-122" panose="020B0800000000000000" pitchFamily="34" typeface="Noto Sans S Chinese Bold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187</Paragraphs>
  <Slides>25</Slides>
  <Notes>25</Notes>
  <TotalTime>1697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等线 Light</vt:lpstr>
      <vt:lpstr>等线</vt:lpstr>
      <vt:lpstr>Noto Sans S Chinese Bold</vt:lpstr>
      <vt:lpstr>Lato Regular</vt:lpstr>
      <vt:lpstr>Lato Hairline</vt:lpstr>
      <vt:lpstr>Lato Light</vt:lpstr>
      <vt:lpstr>Calibri Light</vt:lpstr>
      <vt:lpstr>Calibri</vt:lpstr>
      <vt:lpstr>Noto Sans S Chinese Black</vt:lpstr>
      <vt:lpstr>Noto Sans S Chinese Light</vt:lpstr>
      <vt:lpstr>站酷高端黑</vt:lpstr>
      <vt:lpstr>Noto Sans S Chinese Thin</vt:lpstr>
      <vt:lpstr>Noto Sans S Chinese Medium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2018-08-29T02:30:43Z</dcterms:created>
  <cp:lastModifiedBy>优品PPT</cp:lastModifiedBy>
  <dcterms:modified xsi:type="dcterms:W3CDTF">2021-08-20T10:56:51Z</dcterms:modified>
  <cp:revision>121</cp:revision>
  <dc:title>PowerPoint 演示文稿</dc:title>
</cp:coreProperties>
</file>