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diagramColors+xml" PartName="/ppt/diagrams/colors1.xml"/>
  <Override ContentType="application/vnd.openxmlformats-officedocument.drawingml.diagramData+xml" PartName="/ppt/diagrams/data1.xml"/>
  <Override ContentType="application/vnd.ms-office.drawingml.diagramDrawing+xml" PartName="/ppt/diagrams/drawing1.xml"/>
  <Override ContentType="application/vnd.openxmlformats-officedocument.drawingml.diagramLayout+xml" PartName="/ppt/diagrams/layout1.xml"/>
  <Override ContentType="application/vnd.openxmlformats-officedocument.drawingml.diagramStyle+xml" PartName="/ppt/diagrams/quickStyle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presentationml.tags+xml" PartName="/ppt/tags/tag29.xml"/>
  <Override ContentType="application/vnd.openxmlformats-officedocument.presentationml.tags+xml" PartName="/ppt/tags/tag30.xml"/>
  <Override ContentType="application/vnd.openxmlformats-officedocument.presentationml.tags+xml" PartName="/ppt/tags/tag31.xml"/>
  <Override ContentType="application/vnd.openxmlformats-officedocument.presentationml.tags+xml" PartName="/ppt/tags/tag32.xml"/>
  <Override ContentType="application/vnd.openxmlformats-officedocument.presentationml.tags+xml" PartName="/ppt/tags/tag33.xml"/>
  <Override ContentType="application/vnd.openxmlformats-officedocument.presentationml.tags+xml" PartName="/ppt/tags/tag34.xml"/>
  <Override ContentType="application/vnd.openxmlformats-officedocument.presentationml.tags+xml" PartName="/ppt/tags/tag35.xml"/>
  <Override ContentType="application/vnd.openxmlformats-officedocument.presentationml.tags+xml" PartName="/ppt/tags/tag36.xml"/>
  <Override ContentType="application/vnd.openxmlformats-officedocument.presentationml.tags+xml" PartName="/ppt/tags/tag37.xml"/>
  <Override ContentType="application/vnd.openxmlformats-officedocument.presentationml.tags+xml" PartName="/ppt/tags/tag38.xml"/>
  <Override ContentType="application/vnd.openxmlformats-officedocument.presentationml.tags+xml" PartName="/ppt/tags/tag39.xml"/>
  <Override ContentType="application/vnd.openxmlformats-officedocument.presentationml.tags+xml" PartName="/ppt/tags/tag40.xml"/>
  <Override ContentType="application/vnd.openxmlformats-officedocument.presentationml.tags+xml" PartName="/ppt/tags/tag41.xml"/>
  <Override ContentType="application/vnd.openxmlformats-officedocument.presentationml.tags+xml" PartName="/ppt/tags/tag42.xml"/>
  <Override ContentType="application/vnd.openxmlformats-officedocument.presentationml.tags+xml" PartName="/ppt/tags/tag43.xml"/>
  <Override ContentType="application/vnd.openxmlformats-officedocument.presentationml.tags+xml" PartName="/ppt/tags/tag44.xml"/>
  <Override ContentType="application/vnd.openxmlformats-officedocument.presentationml.tags+xml" PartName="/ppt/tags/tag45.xml"/>
  <Override ContentType="application/vnd.openxmlformats-officedocument.presentationml.tags+xml" PartName="/ppt/tags/tag46.xml"/>
  <Override ContentType="application/vnd.openxmlformats-officedocument.presentationml.tags+xml" PartName="/ppt/tags/tag47.xml"/>
  <Override ContentType="application/vnd.openxmlformats-officedocument.presentationml.tags+xml" PartName="/ppt/tags/tag48.xml"/>
  <Override ContentType="application/vnd.openxmlformats-officedocument.presentationml.tags+xml" PartName="/ppt/tags/tag49.xml"/>
  <Override ContentType="application/vnd.openxmlformats-officedocument.presentationml.tags+xml" PartName="/ppt/tags/tag50.xml"/>
  <Override ContentType="application/vnd.openxmlformats-officedocument.presentationml.tags+xml" PartName="/ppt/tags/tag51.xml"/>
  <Override ContentType="application/vnd.openxmlformats-officedocument.presentationml.tags+xml" PartName="/ppt/tags/tag52.xml"/>
  <Override ContentType="application/vnd.openxmlformats-officedocument.presentationml.tags+xml" PartName="/ppt/tags/tag53.xml"/>
  <Override ContentType="application/vnd.openxmlformats-officedocument.presentationml.tags+xml" PartName="/ppt/tags/tag54.xml"/>
  <Override ContentType="application/vnd.openxmlformats-officedocument.presentationml.tags+xml" PartName="/ppt/tags/tag55.xml"/>
  <Override ContentType="application/vnd.openxmlformats-officedocument.presentationml.tags+xml" PartName="/ppt/tags/tag56.xml"/>
  <Override ContentType="application/vnd.openxmlformats-officedocument.presentationml.tags+xml" PartName="/ppt/tags/tag57.xml"/>
  <Override ContentType="application/vnd.openxmlformats-officedocument.presentationml.tags+xml" PartName="/ppt/tags/tag58.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bookmarkIdSeed="4">
  <p:sldMasterIdLst>
    <p:sldMasterId id="2147483648" r:id="rId1"/>
    <p:sldMasterId id="2147483660" r:id="rId2"/>
  </p:sldMasterIdLst>
  <p:notesMasterIdLst>
    <p:notesMasterId r:id="rId3"/>
  </p:notesMasterIdLst>
  <p:sldIdLst>
    <p:sldId id="548" r:id="rId4"/>
    <p:sldId id="554" r:id="rId5"/>
    <p:sldId id="547" r:id="rId6"/>
    <p:sldId id="566" r:id="rId7"/>
    <p:sldId id="549" r:id="rId8"/>
    <p:sldId id="615" r:id="rId9"/>
    <p:sldId id="556" r:id="rId10"/>
    <p:sldId id="562" r:id="rId11"/>
    <p:sldId id="559" r:id="rId12"/>
    <p:sldId id="560" r:id="rId13"/>
    <p:sldId id="561" r:id="rId14"/>
    <p:sldId id="613" r:id="rId15"/>
    <p:sldId id="576" r:id="rId16"/>
    <p:sldId id="565" r:id="rId17"/>
    <p:sldId id="564" r:id="rId18"/>
    <p:sldId id="563" r:id="rId19"/>
    <p:sldId id="557" r:id="rId20"/>
    <p:sldId id="558" r:id="rId21"/>
    <p:sldId id="567" r:id="rId22"/>
    <p:sldId id="582" r:id="rId23"/>
    <p:sldId id="570" r:id="rId24"/>
    <p:sldId id="571" r:id="rId25"/>
    <p:sldId id="579" r:id="rId26"/>
    <p:sldId id="575" r:id="rId27"/>
    <p:sldId id="572" r:id="rId28"/>
    <p:sldId id="578" r:id="rId29"/>
    <p:sldId id="614" r:id="rId30"/>
    <p:sldId id="581" r:id="rId31"/>
    <p:sldId id="585" r:id="rId32"/>
    <p:sldId id="577" r:id="rId33"/>
    <p:sldId id="588" r:id="rId34"/>
    <p:sldId id="587" r:id="rId35"/>
    <p:sldId id="584" r:id="rId36"/>
    <p:sldId id="589" r:id="rId37"/>
    <p:sldId id="586" r:id="rId38"/>
    <p:sldId id="593" r:id="rId39"/>
    <p:sldId id="595" r:id="rId40"/>
    <p:sldId id="592" r:id="rId41"/>
    <p:sldId id="591" r:id="rId42"/>
    <p:sldId id="611" r:id="rId43"/>
    <p:sldId id="610" r:id="rId44"/>
  </p:sldIdLst>
  <p:sldSz cx="12192000" cy="6858000"/>
  <p:notesSz cx="6858000" cy="9144000"/>
  <p:custDataLst>
    <p:tags r:id="rId45"/>
  </p:custDataLst>
  <p:defaultTextStyle>
    <a:defPPr>
      <a:defRPr lang="zh-CN"/>
    </a:defPPr>
    <a:lvl1pPr algn="l" rtl="0" fontAlgn="base">
      <a:spcBef>
        <a:spcPct val="0"/>
      </a:spcBef>
      <a:spcAft>
        <a:spcPct val="0"/>
      </a:spcAft>
      <a:buFont typeface="Arial" pitchFamily="34" charset="0"/>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buFont typeface="Arial" pitchFamily="34" charset="0"/>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buFont typeface="Arial" pitchFamily="34" charset="0"/>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buFont typeface="Arial" pitchFamily="34" charset="0"/>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buFont typeface="Arial" pitchFamily="34" charset="0"/>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p:defaultTextStyle>
  <p:extLst>
    <p:ext uri="{EFAFB233-063F-42B5-8137-9DF3F51BA10A}">
      <p15:sldGuideLst xmlns:p15="http://schemas.microsoft.com/office/powerpoint/2012/main">
        <p15:guide id="1" orient="horz" pos="2186">
          <p15:clr>
            <a:srgbClr val="A4A3A4"/>
          </p15:clr>
        </p15:guide>
        <p15:guide id="2" pos="2882">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fill>
          <a:solidFill>
            <a:schemeClr val="accent1">
              <a:alpha val="20000"/>
            </a:schemeClr>
          </a:solidFill>
        </a:fill>
      </a:tcStyle>
    </a:band1H>
    <a:band1V>
      <a:tcStyle>
        <a:fill>
          <a:solidFill>
            <a:schemeClr val="accent1">
              <a:alpha val="20000"/>
            </a:schemeClr>
          </a:solidFill>
        </a:fill>
      </a:tcStyle>
    </a:band1V>
    <a:lastCol>
      <a:tcTxStyle b="on"/>
    </a:lastCol>
    <a:firstCol>
      <a:tcTxStyle b="on"/>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26" autoAdjust="0"/>
    <p:restoredTop sz="88063" autoAdjust="0"/>
  </p:normalViewPr>
  <p:slideViewPr>
    <p:cSldViewPr snapToGrid="0">
      <p:cViewPr varScale="1">
        <p:scale>
          <a:sx n="79" d="100"/>
          <a:sy n="79" d="100"/>
        </p:scale>
        <p:origin x="498" y="90"/>
      </p:cViewPr>
      <p:guideLst>
        <p:guide orient="horz" pos="2186"/>
        <p:guide pos="2882"/>
      </p:guideLst>
    </p:cSldViewPr>
  </p:slideViewPr>
  <p:notesTextViewPr>
    <p:cViewPr>
      <p:scale>
        <a:sx n="1" d="1"/>
        <a:sy n="1" d="1"/>
      </p:scale>
      <p:origin x="0" y="0"/>
    </p:cViewPr>
  </p:notesTextViewPr>
  <p:notesViewPr>
    <p:cSldViewPr>
      <p:cViewPr>
        <p:scale>
          <a:sx n="1" d="100"/>
          <a:sy n="1" d="100"/>
        </p:scale>
        <p:origin x="0" y="0"/>
      </p:cViewPr>
    </p:cSldViewPr>
  </p:notesViewPr>
  <p:gridSpacing cx="72003" cy="72003"/>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slides/slide33.xml" Type="http://schemas.openxmlformats.org/officeDocument/2006/relationships/slide"/><Relationship Id="rId37" Target="slides/slide34.xml" Type="http://schemas.openxmlformats.org/officeDocument/2006/relationships/slide"/><Relationship Id="rId38" Target="slides/slide35.xml" Type="http://schemas.openxmlformats.org/officeDocument/2006/relationships/slide"/><Relationship Id="rId39" Target="slides/slide36.xml" Type="http://schemas.openxmlformats.org/officeDocument/2006/relationships/slide"/><Relationship Id="rId4" Target="slides/slide1.xml" Type="http://schemas.openxmlformats.org/officeDocument/2006/relationships/slide"/><Relationship Id="rId40" Target="slides/slide37.xml" Type="http://schemas.openxmlformats.org/officeDocument/2006/relationships/slide"/><Relationship Id="rId41" Target="slides/slide38.xml" Type="http://schemas.openxmlformats.org/officeDocument/2006/relationships/slide"/><Relationship Id="rId42" Target="slides/slide39.xml" Type="http://schemas.openxmlformats.org/officeDocument/2006/relationships/slide"/><Relationship Id="rId43" Target="slides/slide40.xml" Type="http://schemas.openxmlformats.org/officeDocument/2006/relationships/slide"/><Relationship Id="rId44" Target="slides/slide41.xml" Type="http://schemas.openxmlformats.org/officeDocument/2006/relationships/slide"/><Relationship Id="rId45" Target="tags/tag58.xml" Type="http://schemas.openxmlformats.org/officeDocument/2006/relationships/tags"/><Relationship Id="rId46" Target="presProps.xml" Type="http://schemas.openxmlformats.org/officeDocument/2006/relationships/presProps"/><Relationship Id="rId47" Target="viewProps.xml" Type="http://schemas.openxmlformats.org/officeDocument/2006/relationships/viewProps"/><Relationship Id="rId48" Target="theme/theme1.xml" Type="http://schemas.openxmlformats.org/officeDocument/2006/relationships/theme"/><Relationship Id="rId49" Target="tableStyles.xml" Type="http://schemas.openxmlformats.org/officeDocument/2006/relationships/tableStyles"/><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ineChart>
        <c:grouping/>
        <c:varyColors val="0"/>
        <c:ser>
          <c:idx val="0"/>
          <c:order val="0"/>
          <c:tx>
            <c:strRef>
              <c:f>Sheet1!$B$1</c:f>
              <c:strCache>
                <c:ptCount val="1"/>
                <c:pt idx="0">
                  <c:v>业务类型1</c:v>
                </c:pt>
              </c:strCache>
            </c:strRef>
          </c:tx>
          <c:spPr>
            <a:ln w="28575">
              <a:solidFill>
                <a:schemeClr val="accent1"/>
              </a:solidFill>
            </a:ln>
          </c:spPr>
          <c:marker>
            <c:spPr>
              <a:solidFill>
                <a:schemeClr val="accent1"/>
              </a:solidFill>
              <a:ln w="28575">
                <a:solidFill>
                  <a:schemeClr val="accent1"/>
                </a:solidFill>
              </a:ln>
            </c:spPr>
          </c:marker>
          <c:dLbls>
            <c:dLbl>
              <c:idx val="0"/>
              <c:dLblPos val="t"/>
              <c:showLegendKey val="0"/>
              <c:showVal val="1"/>
              <c:showCatName val="0"/>
              <c:showSerName val="0"/>
              <c:showPercent val="0"/>
              <c:showBubbleSize val="0"/>
              <c:extLst/>
            </c:dLbl>
            <c:dLbl>
              <c:idx val="1"/>
              <c:dLblPos val="t"/>
              <c:showLegendKey val="0"/>
              <c:showVal val="1"/>
              <c:showCatName val="0"/>
              <c:showSerName val="0"/>
              <c:showPercent val="0"/>
              <c:showBubbleSize val="0"/>
              <c:extLst/>
            </c:dLbl>
            <c:dLbl>
              <c:idx val="2"/>
              <c:dLblPos val="t"/>
              <c:showLegendKey val="0"/>
              <c:showVal val="1"/>
              <c:showCatName val="0"/>
              <c:showSerName val="0"/>
              <c:showPercent val="0"/>
              <c:showBubbleSize val="0"/>
              <c:extLst/>
            </c:dLbl>
            <c:dLbl>
              <c:idx val="3"/>
              <c:dLblPos val="t"/>
              <c:showLegendKey val="0"/>
              <c:showVal val="1"/>
              <c:showCatName val="0"/>
              <c:showSerName val="0"/>
              <c:showPercent val="0"/>
              <c:showBubbleSize val="0"/>
              <c:extLst/>
            </c:dLbl>
            <c:dLbl>
              <c:idx val="4"/>
              <c:dLblPos val="t"/>
              <c:showLegendKey val="0"/>
              <c:showVal val="1"/>
              <c:showCatName val="0"/>
              <c:showSerName val="0"/>
              <c:showPercent val="0"/>
              <c:showBubbleSize val="0"/>
              <c:extLst/>
            </c:dLbl>
            <c:spPr>
              <a:noFill/>
              <a:ln>
                <a:noFill/>
              </a:ln>
              <a:effectLst/>
            </c:spPr>
            <c:dLblPos val="t"/>
            <c:showLegendKey val="0"/>
            <c:showVal val="1"/>
            <c:showCatName val="0"/>
            <c:showSerName val="0"/>
            <c:showPercent val="0"/>
            <c:showBubbleSize val="0"/>
            <c:extLst/>
          </c:dLbls>
          <c:cat>
            <c:strRef>
              <c:f>Sheet1!$A$2:$A$6</c:f>
              <c:strCache>
                <c:ptCount val="5"/>
                <c:pt idx="0">
                  <c:v>2016年</c:v>
                </c:pt>
                <c:pt idx="1">
                  <c:v>2017年</c:v>
                </c:pt>
                <c:pt idx="2">
                  <c:v>2018年</c:v>
                </c:pt>
                <c:pt idx="3">
                  <c:v>2019年</c:v>
                </c:pt>
                <c:pt idx="4">
                  <c:v>2020年</c:v>
                </c:pt>
              </c:strCache>
            </c:strRef>
          </c:cat>
          <c:val>
            <c:numRef>
              <c:f>Sheet1!$B$2:$B$6</c:f>
              <c:numCache>
                <c:formatCode>General</c:formatCode>
                <c:ptCount val="5"/>
                <c:pt idx="0">
                  <c:v>10000</c:v>
                </c:pt>
                <c:pt idx="1">
                  <c:v>10500</c:v>
                </c:pt>
                <c:pt idx="2">
                  <c:v>11135</c:v>
                </c:pt>
                <c:pt idx="3">
                  <c:v>13003</c:v>
                </c:pt>
                <c:pt idx="4">
                  <c:v>19004</c:v>
                </c:pt>
              </c:numCache>
            </c:numRef>
          </c:val>
          <c:smooth val="0"/>
        </c:ser>
        <c:ser>
          <c:idx val="1"/>
          <c:order val="1"/>
          <c:tx>
            <c:strRef>
              <c:f>Sheet1!$C$1</c:f>
              <c:strCache>
                <c:ptCount val="1"/>
                <c:pt idx="0">
                  <c:v>业务类型2</c:v>
                </c:pt>
              </c:strCache>
            </c:strRef>
          </c:tx>
          <c:spPr>
            <a:ln w="28575">
              <a:solidFill>
                <a:schemeClr val="accent6"/>
              </a:solidFill>
            </a:ln>
          </c:spPr>
          <c:marker>
            <c:spPr>
              <a:solidFill>
                <a:schemeClr val="accent6"/>
              </a:solidFill>
              <a:ln w="28575">
                <a:solidFill>
                  <a:schemeClr val="accent6"/>
                </a:solidFill>
              </a:ln>
            </c:spPr>
          </c:marker>
          <c:dLbls>
            <c:dLbl>
              <c:idx val="0"/>
              <c:dLblPos val="t"/>
              <c:showLegendKey val="0"/>
              <c:showVal val="1"/>
              <c:showCatName val="0"/>
              <c:showSerName val="0"/>
              <c:showPercent val="0"/>
              <c:showBubbleSize val="0"/>
              <c:extLst/>
            </c:dLbl>
            <c:dLbl>
              <c:idx val="1"/>
              <c:dLblPos val="t"/>
              <c:showLegendKey val="0"/>
              <c:showVal val="1"/>
              <c:showCatName val="0"/>
              <c:showSerName val="0"/>
              <c:showPercent val="0"/>
              <c:showBubbleSize val="0"/>
              <c:extLst/>
            </c:dLbl>
            <c:dLbl>
              <c:idx val="2"/>
              <c:dLblPos val="t"/>
              <c:showLegendKey val="0"/>
              <c:showVal val="1"/>
              <c:showCatName val="0"/>
              <c:showSerName val="0"/>
              <c:showPercent val="0"/>
              <c:showBubbleSize val="0"/>
              <c:extLst/>
            </c:dLbl>
            <c:dLbl>
              <c:idx val="3"/>
              <c:dLblPos val="t"/>
              <c:showLegendKey val="0"/>
              <c:showVal val="1"/>
              <c:showCatName val="0"/>
              <c:showSerName val="0"/>
              <c:showPercent val="0"/>
              <c:showBubbleSize val="0"/>
              <c:extLst/>
            </c:dLbl>
            <c:dLbl>
              <c:idx val="4"/>
              <c:dLblPos val="t"/>
              <c:showLegendKey val="0"/>
              <c:showVal val="1"/>
              <c:showCatName val="0"/>
              <c:showSerName val="0"/>
              <c:showPercent val="0"/>
              <c:showBubbleSize val="0"/>
              <c:extLst/>
            </c:dLbl>
            <c:spPr>
              <a:noFill/>
              <a:ln>
                <a:noFill/>
              </a:ln>
              <a:effectLst/>
            </c:spPr>
            <c:dLblPos val="t"/>
            <c:showLegendKey val="0"/>
            <c:showVal val="1"/>
            <c:showCatName val="0"/>
            <c:showSerName val="0"/>
            <c:showPercent val="0"/>
            <c:showBubbleSize val="0"/>
            <c:extLst/>
          </c:dLbls>
          <c:cat>
            <c:strRef>
              <c:f>Sheet1!$A$2:$A$6</c:f>
              <c:strCache>
                <c:ptCount val="5"/>
                <c:pt idx="0">
                  <c:v>2016年</c:v>
                </c:pt>
                <c:pt idx="1">
                  <c:v>2017年</c:v>
                </c:pt>
                <c:pt idx="2">
                  <c:v>2018年</c:v>
                </c:pt>
                <c:pt idx="3">
                  <c:v>2019年</c:v>
                </c:pt>
                <c:pt idx="4">
                  <c:v>2020年</c:v>
                </c:pt>
              </c:strCache>
            </c:strRef>
          </c:cat>
          <c:val>
            <c:numRef>
              <c:f>Sheet1!$C$2:$C$6</c:f>
              <c:numCache>
                <c:formatCode>General</c:formatCode>
                <c:ptCount val="5"/>
                <c:pt idx="0">
                  <c:v>9750</c:v>
                </c:pt>
                <c:pt idx="1">
                  <c:v>10008</c:v>
                </c:pt>
                <c:pt idx="2">
                  <c:v>10650</c:v>
                </c:pt>
                <c:pt idx="3">
                  <c:v>11288</c:v>
                </c:pt>
                <c:pt idx="4">
                  <c:v>11892</c:v>
                </c:pt>
              </c:numCache>
            </c:numRef>
          </c:val>
          <c:smooth val="0"/>
        </c:ser>
        <c:ser>
          <c:idx val="2"/>
          <c:order val="2"/>
          <c:tx>
            <c:strRef>
              <c:f>Sheet1!$D$1</c:f>
              <c:strCache>
                <c:ptCount val="1"/>
                <c:pt idx="0">
                  <c:v>业务类型3</c:v>
                </c:pt>
              </c:strCache>
            </c:strRef>
          </c:tx>
          <c:spPr>
            <a:ln w="28575">
              <a:solidFill>
                <a:srgbClr val="FFC000"/>
              </a:solidFill>
            </a:ln>
          </c:spPr>
          <c:marker>
            <c:spPr>
              <a:solidFill>
                <a:srgbClr val="FFC000"/>
              </a:solidFill>
              <a:ln w="28575">
                <a:solidFill>
                  <a:srgbClr val="FFC000"/>
                </a:solidFill>
              </a:ln>
            </c:spPr>
          </c:marker>
          <c:dLbls>
            <c:dLbl>
              <c:idx val="0"/>
              <c:layout>
                <c:manualLayout>
                  <c:x val="-0.054296873509883881"/>
                  <c:y val="-0.021122906357049942"/>
                </c:manualLayout>
              </c:layout>
              <c:dLblPos val="r"/>
              <c:showLegendKey val="0"/>
              <c:showVal val="1"/>
              <c:showCatName val="0"/>
              <c:showSerName val="0"/>
              <c:showPercent val="0"/>
              <c:showBubbleSize val="0"/>
              <c:extLst/>
            </c:dLbl>
            <c:dLbl>
              <c:idx val="1"/>
              <c:layout>
                <c:manualLayout>
                  <c:x val="-0.074609376490116119"/>
                  <c:y val="-0.032841656357049942"/>
                </c:manualLayout>
              </c:layout>
              <c:dLblPos val="r"/>
              <c:showLegendKey val="0"/>
              <c:showVal val="1"/>
              <c:showCatName val="0"/>
              <c:showSerName val="0"/>
              <c:showPercent val="0"/>
              <c:showBubbleSize val="0"/>
              <c:extLst/>
            </c:dLbl>
            <c:dLbl>
              <c:idx val="2"/>
              <c:dLblPos val="b"/>
              <c:showLegendKey val="0"/>
              <c:showVal val="1"/>
              <c:showCatName val="0"/>
              <c:showSerName val="0"/>
              <c:showPercent val="0"/>
              <c:showBubbleSize val="0"/>
              <c:extLst/>
            </c:dLbl>
            <c:dLbl>
              <c:idx val="3"/>
              <c:dLblPos val="b"/>
              <c:showLegendKey val="0"/>
              <c:showVal val="1"/>
              <c:showCatName val="0"/>
              <c:showSerName val="0"/>
              <c:showPercent val="0"/>
              <c:showBubbleSize val="0"/>
              <c:extLst/>
            </c:dLbl>
            <c:dLbl>
              <c:idx val="4"/>
              <c:dLblPos val="b"/>
              <c:showLegendKey val="0"/>
              <c:showVal val="1"/>
              <c:showCatName val="0"/>
              <c:showSerName val="0"/>
              <c:showPercent val="0"/>
              <c:showBubbleSize val="0"/>
              <c:extLst/>
            </c:dLbl>
            <c:spPr>
              <a:noFill/>
              <a:ln>
                <a:noFill/>
              </a:ln>
              <a:effectLst/>
            </c:spPr>
            <c:dLblPos val="b"/>
            <c:showLegendKey val="0"/>
            <c:showVal val="1"/>
            <c:showCatName val="0"/>
            <c:showSerName val="0"/>
            <c:showPercent val="0"/>
            <c:showBubbleSize val="0"/>
            <c:extLst/>
          </c:dLbls>
          <c:cat>
            <c:strRef>
              <c:f>Sheet1!$A$2:$A$6</c:f>
              <c:strCache>
                <c:ptCount val="5"/>
                <c:pt idx="0">
                  <c:v>2016年</c:v>
                </c:pt>
                <c:pt idx="1">
                  <c:v>2017年</c:v>
                </c:pt>
                <c:pt idx="2">
                  <c:v>2018年</c:v>
                </c:pt>
                <c:pt idx="3">
                  <c:v>2019年</c:v>
                </c:pt>
                <c:pt idx="4">
                  <c:v>2020年</c:v>
                </c:pt>
              </c:strCache>
            </c:strRef>
          </c:cat>
          <c:val>
            <c:numRef>
              <c:f>Sheet1!$D$2:$D$6</c:f>
              <c:numCache>
                <c:formatCode>General</c:formatCode>
                <c:ptCount val="5"/>
                <c:pt idx="0">
                  <c:v>4879</c:v>
                </c:pt>
                <c:pt idx="1">
                  <c:v>5699</c:v>
                </c:pt>
                <c:pt idx="2">
                  <c:v>7259</c:v>
                </c:pt>
                <c:pt idx="3">
                  <c:v>8861</c:v>
                </c:pt>
                <c:pt idx="4">
                  <c:v>10969</c:v>
                </c:pt>
              </c:numCache>
            </c:numRef>
          </c:val>
          <c:smooth val="0"/>
        </c:ser>
        <c:dLbls>
          <c:showLegendKey val="0"/>
          <c:showVal val="0"/>
          <c:showCatName val="0"/>
          <c:showSerName val="0"/>
          <c:showPercent val="0"/>
          <c:showBubbleSize val="0"/>
          <c:showLeaderLines val="0"/>
        </c:dLbls>
        <c:axId val="139803360"/>
        <c:axId val="229138976"/>
      </c:lineChart>
      <c:catAx>
        <c:axId val="139803360"/>
        <c:scaling>
          <c:orientation/>
        </c:scaling>
        <c:delete val="0"/>
        <c:axPos val="b"/>
        <c:numFmt formatCode="General" sourceLinked="0"/>
        <c:majorTickMark val="out"/>
        <c:minorTickMark val="none"/>
        <c:crossAx val="229138976"/>
        <c:crosses val="autoZero"/>
        <c:auto val="0"/>
        <c:lblAlgn val="ctr"/>
        <c:lblOffset/>
        <c:noMultiLvlLbl val="0"/>
      </c:catAx>
      <c:valAx>
        <c:axId val="229138976"/>
        <c:scaling>
          <c:orientation/>
        </c:scaling>
        <c:delete val="0"/>
        <c:axPos val="l"/>
        <c:majorGridlines/>
        <c:numFmt formatCode="General" sourceLinked="1"/>
        <c:majorTickMark val="out"/>
        <c:minorTickMark val="none"/>
        <c:crossAx val="139803360"/>
        <c:crosses val="autoZero"/>
        <c:crossBetween val="between"/>
      </c:valAx>
    </c:plotArea>
    <c:legend>
      <c:legendPos/>
      <c:overlay val="0"/>
    </c:legend>
    <c:plotVisOnly val="1"/>
    <c:dispBlanksAs val="gap"/>
    <c:showDLblsOverMax val="0"/>
  </c:chart>
  <c:txPr>
    <a:bodyPr/>
    <a:p>
      <a:pPr>
        <a:defRPr sz="1800" smtId="4294967295"/>
      </a:pPr>
      <a:endParaRPr sz="1800" smtId="4294967295"/>
    </a:p>
  </c:txPr>
  <c:externalData r:id="rId1">
    <c:autoUpdate val="0"/>
  </c:externalData>
</c:chartSpace>
</file>

<file path=ppt/diagrams/colors1.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dgm:ptLst>
    <dgm:pt modelId="{FE691322-AF26-4A9A-9BD7-5C01BFFAB72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zh-CN" altLang="en-US"/>
        </a:p>
      </dgm:t>
    </dgm:pt>
    <dgm:pt modelId="{0910D5C7-020D-4C56-AF45-3B2605EEDDCD}" type="parTrans" cxnId="{20B97391-ACB5-4359-91E3-383487E3B840}">
      <dgm:prSet/>
      <dgm:spPr/>
      <dgm:t>
        <a:bodyPr/>
        <a:lstStyle/>
        <a:p>
          <a:endParaRPr lang="zh-CN" altLang="en-US"/>
        </a:p>
      </dgm:t>
    </dgm:pt>
    <dgm:pt modelId="{7D41B17E-D1A7-400E-A6B1-6865AAC72705}">
      <dgm:prSet custT="1"/>
      <dgm:spPr/>
      <dgm:t>
        <a:bodyPr/>
        <a:lstStyle/>
        <a:p>
          <a:pPr rtl="0"/>
          <a:r>
            <a:rPr lang="zh-CN" altLang="en-US" sz="2000" b="1" smtClean="0"/>
            <a:t>点击此处输入内容</a:t>
          </a:r>
          <a:endParaRPr lang="en-US" sz="2000" b="1"/>
        </a:p>
      </dgm:t>
    </dgm:pt>
    <dgm:pt modelId="{D946D41C-D51B-4447-83B9-58C0AEB85DF4}" type="parTrans" cxnId="{0C2A163C-BF42-4A98-8167-6B7D65D550A1}">
      <dgm:prSet/>
      <dgm:spPr/>
      <dgm:t>
        <a:bodyPr/>
        <a:lstStyle/>
        <a:p>
          <a:endParaRPr lang="zh-CN" altLang="en-US"/>
        </a:p>
      </dgm:t>
    </dgm:pt>
    <dgm:pt modelId="{73D09660-1220-4150-9F9B-2F0E016715E1}">
      <dgm:prSet/>
      <dgm:spPr/>
      <dgm:t>
        <a:bodyPr/>
        <a:lstStyle/>
        <a:p>
          <a:pPr rtl="0"/>
          <a:r>
            <a:rPr lang="zh-CN" altLang="en-US" smtClean="0"/>
            <a:t>点击此处输入内容，点击此处输入内容，点击此处输入内容，点击此处输入内容</a:t>
          </a:r>
          <a:endParaRPr lang="en-US"/>
        </a:p>
      </dgm:t>
    </dgm:pt>
    <dgm:pt modelId="{5E72E0F4-AFC1-41E5-9BE2-EC8432CBB017}" type="sibTrans" cxnId="{0C2A163C-BF42-4A98-8167-6B7D65D550A1}">
      <dgm:prSet/>
      <dgm:spPr/>
      <dgm:t>
        <a:bodyPr/>
        <a:lstStyle/>
        <a:p>
          <a:endParaRPr lang="zh-CN" altLang="en-US"/>
        </a:p>
      </dgm:t>
    </dgm:pt>
    <dgm:pt modelId="{F97213F9-6AFC-4EFB-BC0A-75E6A817B956}" type="sibTrans" cxnId="{20B97391-ACB5-4359-91E3-383487E3B840}">
      <dgm:prSet/>
      <dgm:spPr/>
      <dgm:t>
        <a:bodyPr/>
        <a:lstStyle/>
        <a:p>
          <a:endParaRPr lang="zh-CN" altLang="en-US"/>
        </a:p>
      </dgm:t>
    </dgm:pt>
    <dgm:pt modelId="{8D9BED03-68EB-46E9-86A4-F1A9D30409D6}" type="parTrans" cxnId="{917D3913-508C-466D-A8CF-6887997C42B2}">
      <dgm:prSet/>
      <dgm:spPr/>
      <dgm:t>
        <a:bodyPr/>
        <a:lstStyle/>
        <a:p>
          <a:endParaRPr lang="zh-CN" altLang="en-US"/>
        </a:p>
      </dgm:t>
    </dgm:pt>
    <dgm:pt modelId="{8F4A472A-971E-4DA3-9027-06426C71C576}">
      <dgm:prSet custT="1"/>
      <dgm:spPr/>
      <dgm:t>
        <a:bodyPr/>
        <a:lstStyle/>
        <a:p>
          <a:pPr rtl="0"/>
          <a:r>
            <a:rPr lang="zh-CN" altLang="en-US" sz="2000" b="1" smtClean="0"/>
            <a:t>点击此处输入内容</a:t>
          </a:r>
          <a:endParaRPr lang="en-US" sz="2000" b="1"/>
        </a:p>
      </dgm:t>
    </dgm:pt>
    <dgm:pt modelId="{E1307682-C6B3-4F19-9219-42573AC5DC14}" type="parTrans" cxnId="{15116A36-A054-4695-91E8-407F5DD45311}">
      <dgm:prSet/>
      <dgm:spPr/>
      <dgm:t>
        <a:bodyPr/>
        <a:lstStyle/>
        <a:p>
          <a:endParaRPr lang="zh-CN" altLang="en-US"/>
        </a:p>
      </dgm:t>
    </dgm:pt>
    <dgm:pt modelId="{2766E8CD-E30D-4E67-9B3F-001AC0E139EC}">
      <dgm:prSet/>
      <dgm:spPr/>
      <dgm:t>
        <a:bodyPr/>
        <a:lstStyle/>
        <a:p>
          <a:pPr rtl="0"/>
          <a:r>
            <a:rPr lang="zh-CN" altLang="en-US" smtClean="0"/>
            <a:t>点击此处输入内容，点击此处输入内容，点击此处输入内容，点击此处输入内容</a:t>
          </a:r>
          <a:endParaRPr lang="en-US" altLang="zh-CN" smtClean="0"/>
        </a:p>
      </dgm:t>
    </dgm:pt>
    <dgm:pt modelId="{17BD48D9-A279-48A1-A098-1454281C1578}" type="sibTrans" cxnId="{15116A36-A054-4695-91E8-407F5DD45311}">
      <dgm:prSet/>
      <dgm:spPr/>
      <dgm:t>
        <a:bodyPr/>
        <a:lstStyle/>
        <a:p>
          <a:endParaRPr lang="zh-CN" altLang="en-US"/>
        </a:p>
      </dgm:t>
    </dgm:pt>
    <dgm:pt modelId="{7430E7AB-7417-43DA-B433-32A91D2CBC1C}" type="sibTrans" cxnId="{917D3913-508C-466D-A8CF-6887997C42B2}">
      <dgm:prSet/>
      <dgm:spPr/>
      <dgm:t>
        <a:bodyPr/>
        <a:lstStyle/>
        <a:p>
          <a:endParaRPr lang="zh-CN" altLang="en-US"/>
        </a:p>
      </dgm:t>
    </dgm:pt>
    <dgm:pt modelId="{A3919AAE-CA6A-479D-AE78-FC93A392B316}" type="parTrans" cxnId="{39B3321C-B472-43EB-88E2-E5D590E271B7}">
      <dgm:prSet/>
      <dgm:spPr/>
      <dgm:t>
        <a:bodyPr/>
        <a:lstStyle/>
        <a:p>
          <a:endParaRPr lang="zh-CN" altLang="en-US"/>
        </a:p>
      </dgm:t>
    </dgm:pt>
    <dgm:pt modelId="{AA8471EB-22F1-4E80-9B04-735F4AF30C31}">
      <dgm:prSet custT="1"/>
      <dgm:spPr/>
      <dgm:t>
        <a:bodyPr/>
        <a:lstStyle/>
        <a:p>
          <a:pPr rtl="0"/>
          <a:r>
            <a:rPr lang="zh-CN" altLang="en-US" sz="2000" b="1" smtClean="0"/>
            <a:t>点击此处输入内容</a:t>
          </a:r>
          <a:endParaRPr lang="en-US" sz="2000" b="1"/>
        </a:p>
      </dgm:t>
    </dgm:pt>
    <dgm:pt modelId="{907D8011-31B6-4ACA-AA39-1D634BBA2335}" type="parTrans" cxnId="{FFD48C00-012D-4D1A-8ADF-A5D3162EC444}">
      <dgm:prSet/>
      <dgm:spPr/>
      <dgm:t>
        <a:bodyPr/>
        <a:lstStyle/>
        <a:p>
          <a:endParaRPr lang="zh-CN" altLang="en-US"/>
        </a:p>
      </dgm:t>
    </dgm:pt>
    <dgm:pt modelId="{04B42C07-B47C-463A-B949-7F46F7CCF614}">
      <dgm:prSet/>
      <dgm:spPr/>
      <dgm:t>
        <a:bodyPr/>
        <a:lstStyle/>
        <a:p>
          <a:pPr rtl="0"/>
          <a:r>
            <a:rPr lang="zh-CN" altLang="en-US" smtClean="0"/>
            <a:t>点击此处输入内容，点击此处输入内容，点击此处输入内容，点击此处输入内容</a:t>
          </a:r>
          <a:endParaRPr lang="en-US"/>
        </a:p>
      </dgm:t>
    </dgm:pt>
    <dgm:pt modelId="{8BAD8271-3CF5-4306-81FD-7D9A7AB5490F}" type="sibTrans" cxnId="{FFD48C00-012D-4D1A-8ADF-A5D3162EC444}">
      <dgm:prSet/>
      <dgm:spPr/>
      <dgm:t>
        <a:bodyPr/>
        <a:lstStyle/>
        <a:p>
          <a:endParaRPr lang="zh-CN" altLang="en-US"/>
        </a:p>
      </dgm:t>
    </dgm:pt>
    <dgm:pt modelId="{44BDA112-9243-424D-813D-6DBBD274DFC2}" type="sibTrans" cxnId="{39B3321C-B472-43EB-88E2-E5D590E271B7}">
      <dgm:prSet/>
      <dgm:spPr/>
      <dgm:t>
        <a:bodyPr/>
        <a:lstStyle/>
        <a:p>
          <a:endParaRPr lang="zh-CN" altLang="en-US"/>
        </a:p>
      </dgm:t>
    </dgm:pt>
    <dgm:pt modelId="{A12EAA6E-540F-42E3-AA08-52535EFFAD5B}" type="pres">
      <dgm:prSet presAssocID="{FE691322-AF26-4A9A-9BD7-5C01BFFAB72D}" presName="linear">
        <dgm:presLayoutVars>
          <dgm:dir/>
          <dgm:animLvl val="lvl"/>
          <dgm:resizeHandles val="exact"/>
        </dgm:presLayoutVars>
      </dgm:prSet>
      <dgm:spPr/>
      <dgm:t>
        <a:bodyPr/>
        <a:lstStyle/>
        <a:p>
          <a:endParaRPr lang="zh-CN" altLang="en-US"/>
        </a:p>
      </dgm:t>
    </dgm:pt>
    <dgm:pt modelId="{F41C3AB7-F4BF-4522-A782-15585212C61E}" type="pres">
      <dgm:prSet presAssocID="{7D41B17E-D1A7-400E-A6B1-6865AAC72705}" presName="parentLin"/>
      <dgm:spPr/>
      <dgm:t>
        <a:bodyPr/>
        <a:lstStyle/>
        <a:p/>
      </dgm:t>
    </dgm:pt>
    <dgm:pt modelId="{7DF9FD45-ED8E-4793-926E-2A081FFE4E09}" type="pres">
      <dgm:prSet presAssocID="{7D41B17E-D1A7-400E-A6B1-6865AAC72705}" presName="parentLeftMargin" presStyleLbl="node1" presStyleCnt="3"/>
      <dgm:spPr/>
      <dgm:t>
        <a:bodyPr/>
        <a:lstStyle/>
        <a:p>
          <a:endParaRPr lang="zh-CN" altLang="en-US"/>
        </a:p>
      </dgm:t>
    </dgm:pt>
    <dgm:pt modelId="{BE5E7BEC-5842-4300-A43C-79F05C2EE9EB}" type="pres">
      <dgm:prSet presAssocID="{7D41B17E-D1A7-400E-A6B1-6865AAC72705}" presName="parentText" presStyleLbl="node1" presStyleCnt="3">
        <dgm:presLayoutVars>
          <dgm:chMax val="0"/>
          <dgm:bulletEnabled val="1"/>
        </dgm:presLayoutVars>
      </dgm:prSet>
      <dgm:spPr/>
      <dgm:t>
        <a:bodyPr/>
        <a:lstStyle/>
        <a:p>
          <a:endParaRPr lang="zh-CN" altLang="en-US"/>
        </a:p>
      </dgm:t>
    </dgm:pt>
    <dgm:pt modelId="{5A368893-D229-4AF2-8AE5-6F14B7ED9625}" type="pres">
      <dgm:prSet presAssocID="{7D41B17E-D1A7-400E-A6B1-6865AAC72705}" presName="negativeSpace"/>
      <dgm:spPr/>
      <dgm:t>
        <a:bodyPr/>
        <a:lstStyle/>
        <a:p/>
      </dgm:t>
    </dgm:pt>
    <dgm:pt modelId="{023C4E4E-EF01-4E2F-96A3-390811E633C4}" type="pres">
      <dgm:prSet presAssocID="{7D41B17E-D1A7-400E-A6B1-6865AAC72705}" presName="childText" presStyleLbl="conFgAcc1" presStyleCnt="3">
        <dgm:presLayoutVars>
          <dgm:bulletEnabled val="1"/>
        </dgm:presLayoutVars>
      </dgm:prSet>
      <dgm:spPr/>
      <dgm:t>
        <a:bodyPr/>
        <a:lstStyle/>
        <a:p>
          <a:endParaRPr lang="zh-CN" altLang="en-US"/>
        </a:p>
      </dgm:t>
    </dgm:pt>
    <dgm:pt modelId="{C95C8437-7513-4BE0-9DF0-454A883DF3C6}" type="pres">
      <dgm:prSet presAssocID="{F97213F9-6AFC-4EFB-BC0A-75E6A817B956}" presName="spaceBetweenRectangles"/>
      <dgm:spPr/>
      <dgm:t>
        <a:bodyPr/>
        <a:lstStyle/>
        <a:p/>
      </dgm:t>
    </dgm:pt>
    <dgm:pt modelId="{8D9D5690-F001-44AB-9DCB-3F8DC4A23E00}" type="pres">
      <dgm:prSet presAssocID="{8F4A472A-971E-4DA3-9027-06426C71C576}" presName="parentLin"/>
      <dgm:spPr/>
      <dgm:t>
        <a:bodyPr/>
        <a:lstStyle/>
        <a:p/>
      </dgm:t>
    </dgm:pt>
    <dgm:pt modelId="{A338143D-6380-467C-A948-BFB800D5B13E}" type="pres">
      <dgm:prSet presAssocID="{8F4A472A-971E-4DA3-9027-06426C71C576}" presName="parentLeftMargin" presStyleLbl="node1" presStyleIdx="1" presStyleCnt="3"/>
      <dgm:spPr/>
      <dgm:t>
        <a:bodyPr/>
        <a:lstStyle/>
        <a:p>
          <a:endParaRPr lang="zh-CN" altLang="en-US"/>
        </a:p>
      </dgm:t>
    </dgm:pt>
    <dgm:pt modelId="{A3A8C7D8-6979-4D8E-BA8A-CC64FA7AE646}" type="pres">
      <dgm:prSet presAssocID="{8F4A472A-971E-4DA3-9027-06426C71C576}" presName="parentText" presStyleLbl="node1" presStyleIdx="1" presStyleCnt="3">
        <dgm:presLayoutVars>
          <dgm:chMax val="0"/>
          <dgm:bulletEnabled val="1"/>
        </dgm:presLayoutVars>
      </dgm:prSet>
      <dgm:spPr/>
      <dgm:t>
        <a:bodyPr/>
        <a:lstStyle/>
        <a:p>
          <a:endParaRPr lang="zh-CN" altLang="en-US"/>
        </a:p>
      </dgm:t>
    </dgm:pt>
    <dgm:pt modelId="{9709E293-8AB9-4776-BE98-549863023080}" type="pres">
      <dgm:prSet presAssocID="{8F4A472A-971E-4DA3-9027-06426C71C576}" presName="negativeSpace"/>
      <dgm:spPr/>
      <dgm:t>
        <a:bodyPr/>
        <a:lstStyle/>
        <a:p/>
      </dgm:t>
    </dgm:pt>
    <dgm:pt modelId="{9063BE2D-D589-4B8A-8F99-5B0B6350BAE4}" type="pres">
      <dgm:prSet presAssocID="{8F4A472A-971E-4DA3-9027-06426C71C576}" presName="childText" presStyleLbl="conFgAcc1" presStyleIdx="1" presStyleCnt="3">
        <dgm:presLayoutVars>
          <dgm:bulletEnabled val="1"/>
        </dgm:presLayoutVars>
      </dgm:prSet>
      <dgm:spPr/>
      <dgm:t>
        <a:bodyPr/>
        <a:lstStyle/>
        <a:p>
          <a:endParaRPr lang="zh-CN" altLang="en-US"/>
        </a:p>
      </dgm:t>
    </dgm:pt>
    <dgm:pt modelId="{C9E25C21-7281-457A-8B66-09ADF3FE9BEA}" type="pres">
      <dgm:prSet presAssocID="{7430E7AB-7417-43DA-B433-32A91D2CBC1C}" presName="spaceBetweenRectangles"/>
      <dgm:spPr/>
      <dgm:t>
        <a:bodyPr/>
        <a:lstStyle/>
        <a:p/>
      </dgm:t>
    </dgm:pt>
    <dgm:pt modelId="{EB81DD38-A6D4-4130-97EC-556CB2836369}" type="pres">
      <dgm:prSet presAssocID="{AA8471EB-22F1-4E80-9B04-735F4AF30C31}" presName="parentLin"/>
      <dgm:spPr/>
      <dgm:t>
        <a:bodyPr/>
        <a:lstStyle/>
        <a:p/>
      </dgm:t>
    </dgm:pt>
    <dgm:pt modelId="{69E6C264-3AA5-4DC5-979A-1631091EBE3B}" type="pres">
      <dgm:prSet presAssocID="{AA8471EB-22F1-4E80-9B04-735F4AF30C31}" presName="parentLeftMargin" presStyleLbl="node1" presStyleIdx="2" presStyleCnt="3"/>
      <dgm:spPr/>
      <dgm:t>
        <a:bodyPr/>
        <a:lstStyle/>
        <a:p>
          <a:endParaRPr lang="zh-CN" altLang="en-US"/>
        </a:p>
      </dgm:t>
    </dgm:pt>
    <dgm:pt modelId="{C88CC29F-C825-4318-BC3B-3D2E34EDA8D2}" type="pres">
      <dgm:prSet presAssocID="{AA8471EB-22F1-4E80-9B04-735F4AF30C31}" presName="parentText" presStyleLbl="node1" presStyleIdx="2" presStyleCnt="3">
        <dgm:presLayoutVars>
          <dgm:chMax val="0"/>
          <dgm:bulletEnabled val="1"/>
        </dgm:presLayoutVars>
      </dgm:prSet>
      <dgm:spPr/>
      <dgm:t>
        <a:bodyPr/>
        <a:lstStyle/>
        <a:p>
          <a:endParaRPr lang="zh-CN" altLang="en-US"/>
        </a:p>
      </dgm:t>
    </dgm:pt>
    <dgm:pt modelId="{BD14D07E-6F5E-49AC-8776-81BC25E30214}" type="pres">
      <dgm:prSet presAssocID="{AA8471EB-22F1-4E80-9B04-735F4AF30C31}" presName="negativeSpace"/>
      <dgm:spPr/>
      <dgm:t>
        <a:bodyPr/>
        <a:lstStyle/>
        <a:p/>
      </dgm:t>
    </dgm:pt>
    <dgm:pt modelId="{202D0C58-B141-4AEB-84C7-1146E8F93155}" type="pres">
      <dgm:prSet presAssocID="{AA8471EB-22F1-4E80-9B04-735F4AF30C31}" presName="childText" presStyleLbl="conFgAcc1" presStyleIdx="2" presStyleCnt="3">
        <dgm:presLayoutVars>
          <dgm:bulletEnabled val="1"/>
        </dgm:presLayoutVars>
      </dgm:prSet>
      <dgm:spPr/>
      <dgm:t>
        <a:bodyPr/>
        <a:lstStyle/>
        <a:p>
          <a:endParaRPr lang="zh-CN" altLang="en-US"/>
        </a:p>
      </dgm:t>
    </dgm:pt>
  </dgm:ptLst>
  <dgm:cxnLst>
    <dgm:cxn modelId="{20B97391-ACB5-4359-91E3-383487E3B840}" srcId="{FE691322-AF26-4A9A-9BD7-5C01BFFAB72D}" destId="{7D41B17E-D1A7-400E-A6B1-6865AAC72705}" srcOrd="0" destOrd="0" parTransId="{0910D5C7-020D-4C56-AF45-3B2605EEDDCD}" sibTransId="{F97213F9-6AFC-4EFB-BC0A-75E6A817B956}"/>
    <dgm:cxn modelId="{0C2A163C-BF42-4A98-8167-6B7D65D550A1}" srcId="{7D41B17E-D1A7-400E-A6B1-6865AAC72705}" destId="{73D09660-1220-4150-9F9B-2F0E016715E1}" srcOrd="0" destOrd="0" parTransId="{D946D41C-D51B-4447-83B9-58C0AEB85DF4}" sibTransId="{5E72E0F4-AFC1-41E5-9BE2-EC8432CBB017}"/>
    <dgm:cxn modelId="{917D3913-508C-466D-A8CF-6887997C42B2}" srcId="{FE691322-AF26-4A9A-9BD7-5C01BFFAB72D}" destId="{8F4A472A-971E-4DA3-9027-06426C71C576}" srcOrd="1" destOrd="0" parTransId="{8D9BED03-68EB-46E9-86A4-F1A9D30409D6}" sibTransId="{7430E7AB-7417-43DA-B433-32A91D2CBC1C}"/>
    <dgm:cxn modelId="{15116A36-A054-4695-91E8-407F5DD45311}" srcId="{8F4A472A-971E-4DA3-9027-06426C71C576}" destId="{2766E8CD-E30D-4E67-9B3F-001AC0E139EC}" srcOrd="0" destOrd="0" parTransId="{E1307682-C6B3-4F19-9219-42573AC5DC14}" sibTransId="{17BD48D9-A279-48A1-A098-1454281C1578}"/>
    <dgm:cxn modelId="{39B3321C-B472-43EB-88E2-E5D590E271B7}" srcId="{FE691322-AF26-4A9A-9BD7-5C01BFFAB72D}" destId="{AA8471EB-22F1-4E80-9B04-735F4AF30C31}" srcOrd="2" destOrd="0" parTransId="{A3919AAE-CA6A-479D-AE78-FC93A392B316}" sibTransId="{44BDA112-9243-424D-813D-6DBBD274DFC2}"/>
    <dgm:cxn modelId="{FFD48C00-012D-4D1A-8ADF-A5D3162EC444}" srcId="{AA8471EB-22F1-4E80-9B04-735F4AF30C31}" destId="{04B42C07-B47C-463A-B949-7F46F7CCF614}" srcOrd="0" destOrd="0" parTransId="{907D8011-31B6-4ACA-AA39-1D634BBA2335}" sibTransId="{8BAD8271-3CF5-4306-81FD-7D9A7AB5490F}"/>
    <dgm:cxn modelId="{D21D8C1E-659A-463E-950E-E9D46155A04F}" type="presOf" srcId="{FE691322-AF26-4A9A-9BD7-5C01BFFAB72D}" destId="{A12EAA6E-540F-42E3-AA08-52535EFFAD5B}" srcOrd="0" destOrd="0" presId="urn:microsoft.com/office/officeart/2005/8/layout/list1"/>
    <dgm:cxn modelId="{74DAAD97-5CFD-421C-B990-DD15D8E6A544}" type="presParOf" srcId="{A12EAA6E-540F-42E3-AA08-52535EFFAD5B}" destId="{F41C3AB7-F4BF-4522-A782-15585212C61E}" srcOrd="0" destOrd="0" presId="urn:microsoft.com/office/officeart/2005/8/layout/list1"/>
    <dgm:cxn modelId="{E1E56336-BDC2-4B69-A959-B0C1C68ED855}" type="presParOf" srcId="{F41C3AB7-F4BF-4522-A782-15585212C61E}" destId="{7DF9FD45-ED8E-4793-926E-2A081FFE4E09}" srcOrd="0" destOrd="0" presId="urn:microsoft.com/office/officeart/2005/8/layout/list1"/>
    <dgm:cxn modelId="{7E12BB98-3FB8-4D58-87EC-D9C639031E82}" type="presOf" srcId="{7D41B17E-D1A7-400E-A6B1-6865AAC72705}" destId="{7DF9FD45-ED8E-4793-926E-2A081FFE4E09}" srcOrd="0" destOrd="0" presId="urn:microsoft.com/office/officeart/2005/8/layout/list1"/>
    <dgm:cxn modelId="{092F8FE1-BFEC-4FD8-B5C2-5D686A2D1C7A}" type="presParOf" srcId="{F41C3AB7-F4BF-4522-A782-15585212C61E}" destId="{BE5E7BEC-5842-4300-A43C-79F05C2EE9EB}" srcOrd="1" destOrd="0" presId="urn:microsoft.com/office/officeart/2005/8/layout/list1"/>
    <dgm:cxn modelId="{782AA42B-26B9-44AF-BB0B-8C78D33D1C01}" type="presOf" srcId="{7D41B17E-D1A7-400E-A6B1-6865AAC72705}" destId="{BE5E7BEC-5842-4300-A43C-79F05C2EE9EB}" srcOrd="1" destOrd="0" presId="urn:microsoft.com/office/officeart/2005/8/layout/list1"/>
    <dgm:cxn modelId="{367B0C69-3375-4CA4-ACBA-842F6C65EC48}" type="presParOf" srcId="{A12EAA6E-540F-42E3-AA08-52535EFFAD5B}" destId="{5A368893-D229-4AF2-8AE5-6F14B7ED9625}" srcOrd="1" destOrd="0" presId="urn:microsoft.com/office/officeart/2005/8/layout/list1"/>
    <dgm:cxn modelId="{75149465-B551-4A8F-92CC-CB4F0674ED73}" type="presParOf" srcId="{A12EAA6E-540F-42E3-AA08-52535EFFAD5B}" destId="{023C4E4E-EF01-4E2F-96A3-390811E633C4}" srcOrd="2" destOrd="0" presId="urn:microsoft.com/office/officeart/2005/8/layout/list1"/>
    <dgm:cxn modelId="{DAB054E6-23E5-4425-9CCE-BEC99C9475FA}" type="presOf" srcId="{73D09660-1220-4150-9F9B-2F0E016715E1}" destId="{023C4E4E-EF01-4E2F-96A3-390811E633C4}" srcOrd="0" destOrd="0" presId="urn:microsoft.com/office/officeart/2005/8/layout/list1"/>
    <dgm:cxn modelId="{57A04FB9-25C1-4238-8881-CDA9EA9F4705}" type="presParOf" srcId="{A12EAA6E-540F-42E3-AA08-52535EFFAD5B}" destId="{C95C8437-7513-4BE0-9DF0-454A883DF3C6}" srcOrd="3" destOrd="0" presId="urn:microsoft.com/office/officeart/2005/8/layout/list1"/>
    <dgm:cxn modelId="{8B6AD3F0-9BEB-4FFC-A027-8C5FCED99525}" type="presParOf" srcId="{A12EAA6E-540F-42E3-AA08-52535EFFAD5B}" destId="{8D9D5690-F001-44AB-9DCB-3F8DC4A23E00}" srcOrd="4" destOrd="0" presId="urn:microsoft.com/office/officeart/2005/8/layout/list1"/>
    <dgm:cxn modelId="{302CFEE1-2DEE-4372-8EFB-3008951227B4}" type="presParOf" srcId="{8D9D5690-F001-44AB-9DCB-3F8DC4A23E00}" destId="{A338143D-6380-467C-A948-BFB800D5B13E}" srcOrd="0" destOrd="0" presId="urn:microsoft.com/office/officeart/2005/8/layout/list1"/>
    <dgm:cxn modelId="{609FD4E0-93E5-47BF-9491-6CE9D15AA3C1}" type="presOf" srcId="{8F4A472A-971E-4DA3-9027-06426C71C576}" destId="{A338143D-6380-467C-A948-BFB800D5B13E}" srcOrd="0" destOrd="0" presId="urn:microsoft.com/office/officeart/2005/8/layout/list1"/>
    <dgm:cxn modelId="{1E21BA26-C0CF-4151-9A80-4B824700A5B1}" type="presParOf" srcId="{8D9D5690-F001-44AB-9DCB-3F8DC4A23E00}" destId="{A3A8C7D8-6979-4D8E-BA8A-CC64FA7AE646}" srcOrd="1" destOrd="0" presId="urn:microsoft.com/office/officeart/2005/8/layout/list1"/>
    <dgm:cxn modelId="{7C046172-AD79-4F64-97BA-B5BE3B21C406}" type="presOf" srcId="{8F4A472A-971E-4DA3-9027-06426C71C576}" destId="{A3A8C7D8-6979-4D8E-BA8A-CC64FA7AE646}" srcOrd="1" destOrd="0" presId="urn:microsoft.com/office/officeart/2005/8/layout/list1"/>
    <dgm:cxn modelId="{B73F2EE2-0B8A-414F-9185-638CAE734917}" type="presParOf" srcId="{A12EAA6E-540F-42E3-AA08-52535EFFAD5B}" destId="{9709E293-8AB9-4776-BE98-549863023080}" srcOrd="5" destOrd="0" presId="urn:microsoft.com/office/officeart/2005/8/layout/list1"/>
    <dgm:cxn modelId="{06A6B8BA-1D03-4EFE-9965-28A93E977E83}" type="presParOf" srcId="{A12EAA6E-540F-42E3-AA08-52535EFFAD5B}" destId="{9063BE2D-D589-4B8A-8F99-5B0B6350BAE4}" srcOrd="6" destOrd="0" presId="urn:microsoft.com/office/officeart/2005/8/layout/list1"/>
    <dgm:cxn modelId="{F3C716F0-A084-4AAA-A421-86B033113679}" type="presOf" srcId="{2766E8CD-E30D-4E67-9B3F-001AC0E139EC}" destId="{9063BE2D-D589-4B8A-8F99-5B0B6350BAE4}" srcOrd="0" destOrd="0" presId="urn:microsoft.com/office/officeart/2005/8/layout/list1"/>
    <dgm:cxn modelId="{C3C61DA2-CC73-4CC0-B550-3698084D1EF4}" type="presParOf" srcId="{A12EAA6E-540F-42E3-AA08-52535EFFAD5B}" destId="{C9E25C21-7281-457A-8B66-09ADF3FE9BEA}" srcOrd="7" destOrd="0" presId="urn:microsoft.com/office/officeart/2005/8/layout/list1"/>
    <dgm:cxn modelId="{6A70F2ED-E9C7-4741-8D7D-5A27F167173B}" type="presParOf" srcId="{A12EAA6E-540F-42E3-AA08-52535EFFAD5B}" destId="{EB81DD38-A6D4-4130-97EC-556CB2836369}" srcOrd="8" destOrd="0" presId="urn:microsoft.com/office/officeart/2005/8/layout/list1"/>
    <dgm:cxn modelId="{D0CE8CAF-014D-4657-9B0E-972A2584A1F1}" type="presParOf" srcId="{EB81DD38-A6D4-4130-97EC-556CB2836369}" destId="{69E6C264-3AA5-4DC5-979A-1631091EBE3B}" srcOrd="0" destOrd="0" presId="urn:microsoft.com/office/officeart/2005/8/layout/list1"/>
    <dgm:cxn modelId="{D7B80D42-F553-4C1E-B52D-54BB0CF6455F}" type="presOf" srcId="{AA8471EB-22F1-4E80-9B04-735F4AF30C31}" destId="{69E6C264-3AA5-4DC5-979A-1631091EBE3B}" srcOrd="0" destOrd="0" presId="urn:microsoft.com/office/officeart/2005/8/layout/list1"/>
    <dgm:cxn modelId="{8B185CC5-C88B-478D-840D-8B62771939E8}" type="presParOf" srcId="{EB81DD38-A6D4-4130-97EC-556CB2836369}" destId="{C88CC29F-C825-4318-BC3B-3D2E34EDA8D2}" srcOrd="1" destOrd="0" presId="urn:microsoft.com/office/officeart/2005/8/layout/list1"/>
    <dgm:cxn modelId="{2462EC0C-C570-435A-8B0F-6087E21E08A1}" type="presOf" srcId="{AA8471EB-22F1-4E80-9B04-735F4AF30C31}" destId="{C88CC29F-C825-4318-BC3B-3D2E34EDA8D2}" srcOrd="1" destOrd="0" presId="urn:microsoft.com/office/officeart/2005/8/layout/list1"/>
    <dgm:cxn modelId="{D041C105-F424-4C75-8C9C-19001EB3BF26}" type="presParOf" srcId="{A12EAA6E-540F-42E3-AA08-52535EFFAD5B}" destId="{BD14D07E-6F5E-49AC-8776-81BC25E30214}" srcOrd="9" destOrd="0" presId="urn:microsoft.com/office/officeart/2005/8/layout/list1"/>
    <dgm:cxn modelId="{08C2FADE-0C02-42D6-B2E1-BB5137239488}" type="presParOf" srcId="{A12EAA6E-540F-42E3-AA08-52535EFFAD5B}" destId="{202D0C58-B141-4AEB-84C7-1146E8F93155}" srcOrd="10" destOrd="0" presId="urn:microsoft.com/office/officeart/2005/8/layout/list1"/>
    <dgm:cxn modelId="{822057EE-FDCC-4584-A60E-7CE6E6E03474}" type="presOf" srcId="{04B42C07-B47C-463A-B949-7F46F7CCF614}" destId="{202D0C58-B141-4AEB-84C7-1146E8F93155}" srcOrd="0" destOrd="0" presId="urn:microsoft.com/office/officeart/2005/8/layout/list1"/>
  </dgm:cxnLst>
  <dgm:bg/>
  <dgm:whole/>
  <dgm:extLst>
    <a:ext uri="http://schemas.microsoft.com/office/drawing/2008/diagram">
      <dsp:dataModelExt xmlns:dsp="http://schemas.microsoft.com/office/drawing/2008/diagram" relId="rId2" minVer="http://schemas.openxmlformats.org/drawingml/2006/main"/>
    </a:ext>
  </dgm:extLst>
</dgm:dataModel>
</file>

<file path=ppt/diagrams/drawing1.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dsp="http://schemas.microsoft.com/office/drawing/2008/diagram">
  <dsp:spTree>
    <dsp:nvGrpSpPr>
      <dsp:cNvPr id="25" name=""/>
      <dsp:cNvGrpSpPr/>
    </dsp:nvGrpSpPr>
    <dsp:grpSpPr/>
    <dsp:sp modelId="{023C4E4E-EF01-4E2F-96A3-390811E633C4}">
      <dsp:nvSpPr>
        <dsp:cNvPr id="26" name=""/>
        <dsp:cNvSpPr/>
      </dsp:nvSpPr>
      <dsp:spPr>
        <a:xfrm>
          <a:off x="0" y="313177"/>
          <a:ext cx="5251460" cy="11513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7572" tIns="354076" rIns="407572" bIns="120904" numCol="1" spcCol="1270" anchor="t" anchorCtr="0">
          <a:noAutofit/>
        </a:bodyPr>
        <a:lstStyle/>
        <a:p>
          <a:pPr marL="171450" lvl="1" indent="-171450" algn="l" defTabSz="755650" rtl="0">
            <a:lnSpc>
              <a:spcPct val="90000"/>
            </a:lnSpc>
            <a:spcBef>
              <a:spcPct val="0"/>
            </a:spcBef>
            <a:spcAft>
              <a:spcPct val="15000"/>
            </a:spcAft>
            <a:buChar char="••"/>
          </a:pPr>
          <a:r>
            <a:rPr lang="zh-CN" altLang="en-US" sz="1700" kern="1200" smtClean="0"/>
            <a:t>点击此处输入内容，点击此处输入内容，点击此处输入内容，点击此处输入内容</a:t>
          </a:r>
          <a:endParaRPr lang="en-US" sz="1700" kern="1200"/>
        </a:p>
      </dsp:txBody>
      <dsp:txXfrm>
        <a:off x="0" y="313177"/>
        <a:ext cx="5251460" cy="1151325"/>
      </dsp:txXfrm>
    </dsp:sp>
    <dsp:sp modelId="{BE5E7BEC-5842-4300-A43C-79F05C2EE9EB}">
      <dsp:nvSpPr>
        <dsp:cNvPr id="27" name=""/>
        <dsp:cNvSpPr/>
      </dsp:nvSpPr>
      <dsp:spPr>
        <a:xfrm>
          <a:off x="262573" y="62257"/>
          <a:ext cx="3676022"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945" tIns="0" rIns="138945" bIns="0" numCol="1" spcCol="1270" anchor="ctr" anchorCtr="0">
          <a:noAutofit/>
        </a:bodyPr>
        <a:lstStyle/>
        <a:p>
          <a:pPr lvl="0" algn="l" defTabSz="889000" rtl="0">
            <a:lnSpc>
              <a:spcPct val="90000"/>
            </a:lnSpc>
            <a:spcBef>
              <a:spcPct val="0"/>
            </a:spcBef>
            <a:spcAft>
              <a:spcPct val="35000"/>
            </a:spcAft>
          </a:pPr>
          <a:r>
            <a:rPr lang="zh-CN" altLang="en-US" sz="2000" b="1" kern="1200" smtClean="0"/>
            <a:t>点击此处输入内容</a:t>
          </a:r>
          <a:endParaRPr lang="en-US" sz="2000" b="1" kern="1200"/>
        </a:p>
      </dsp:txBody>
      <dsp:txXfrm>
        <a:off x="287071" y="86755"/>
        <a:ext cx="3627026" cy="452844"/>
      </dsp:txXfrm>
    </dsp:sp>
    <dsp:sp modelId="{9063BE2D-D589-4B8A-8F99-5B0B6350BAE4}">
      <dsp:nvSpPr>
        <dsp:cNvPr id="28" name=""/>
        <dsp:cNvSpPr/>
      </dsp:nvSpPr>
      <dsp:spPr>
        <a:xfrm>
          <a:off x="0" y="1807222"/>
          <a:ext cx="5251460" cy="11513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7572" tIns="354076" rIns="407572" bIns="120904" numCol="1" spcCol="1270" anchor="t" anchorCtr="0">
          <a:noAutofit/>
        </a:bodyPr>
        <a:lstStyle/>
        <a:p>
          <a:pPr marL="171450" lvl="1" indent="-171450" algn="l" defTabSz="755650" rtl="0">
            <a:lnSpc>
              <a:spcPct val="90000"/>
            </a:lnSpc>
            <a:spcBef>
              <a:spcPct val="0"/>
            </a:spcBef>
            <a:spcAft>
              <a:spcPct val="15000"/>
            </a:spcAft>
            <a:buChar char="••"/>
          </a:pPr>
          <a:r>
            <a:rPr lang="zh-CN" altLang="en-US" sz="1700" kern="1200" smtClean="0"/>
            <a:t>点击此处输入内容，点击此处输入内容，点击此处输入内容，点击此处输入内容</a:t>
          </a:r>
          <a:endParaRPr lang="en-US" altLang="zh-CN" sz="1700" kern="1200" smtClean="0"/>
        </a:p>
      </dsp:txBody>
      <dsp:txXfrm>
        <a:off x="0" y="1807222"/>
        <a:ext cx="5251460" cy="1151325"/>
      </dsp:txXfrm>
    </dsp:sp>
    <dsp:sp modelId="{A3A8C7D8-6979-4D8E-BA8A-CC64FA7AE646}">
      <dsp:nvSpPr>
        <dsp:cNvPr id="29" name=""/>
        <dsp:cNvSpPr/>
      </dsp:nvSpPr>
      <dsp:spPr>
        <a:xfrm>
          <a:off x="262573" y="1556302"/>
          <a:ext cx="3676022"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945" tIns="0" rIns="138945" bIns="0" numCol="1" spcCol="1270" anchor="ctr" anchorCtr="0">
          <a:noAutofit/>
        </a:bodyPr>
        <a:lstStyle/>
        <a:p>
          <a:pPr lvl="0" algn="l" defTabSz="889000" rtl="0">
            <a:lnSpc>
              <a:spcPct val="90000"/>
            </a:lnSpc>
            <a:spcBef>
              <a:spcPct val="0"/>
            </a:spcBef>
            <a:spcAft>
              <a:spcPct val="35000"/>
            </a:spcAft>
          </a:pPr>
          <a:r>
            <a:rPr lang="zh-CN" altLang="en-US" sz="2000" b="1" kern="1200" smtClean="0"/>
            <a:t>点击此处输入内容</a:t>
          </a:r>
          <a:endParaRPr lang="en-US" sz="2000" b="1" kern="1200"/>
        </a:p>
      </dsp:txBody>
      <dsp:txXfrm>
        <a:off x="287071" y="1580800"/>
        <a:ext cx="3627026" cy="452844"/>
      </dsp:txXfrm>
    </dsp:sp>
    <dsp:sp modelId="{202D0C58-B141-4AEB-84C7-1146E8F93155}">
      <dsp:nvSpPr>
        <dsp:cNvPr id="30" name=""/>
        <dsp:cNvSpPr/>
      </dsp:nvSpPr>
      <dsp:spPr>
        <a:xfrm>
          <a:off x="0" y="3301267"/>
          <a:ext cx="5251460" cy="11513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07572" tIns="354076" rIns="407572" bIns="120904" numCol="1" spcCol="1270" anchor="t" anchorCtr="0">
          <a:noAutofit/>
        </a:bodyPr>
        <a:lstStyle/>
        <a:p>
          <a:pPr marL="171450" lvl="1" indent="-171450" algn="l" defTabSz="755650" rtl="0">
            <a:lnSpc>
              <a:spcPct val="90000"/>
            </a:lnSpc>
            <a:spcBef>
              <a:spcPct val="0"/>
            </a:spcBef>
            <a:spcAft>
              <a:spcPct val="15000"/>
            </a:spcAft>
            <a:buChar char="••"/>
          </a:pPr>
          <a:r>
            <a:rPr lang="zh-CN" altLang="en-US" sz="1700" kern="1200" smtClean="0"/>
            <a:t>点击此处输入内容，点击此处输入内容，点击此处输入内容，点击此处输入内容</a:t>
          </a:r>
          <a:endParaRPr lang="en-US" sz="1700" kern="1200"/>
        </a:p>
      </dsp:txBody>
      <dsp:txXfrm>
        <a:off x="0" y="3301267"/>
        <a:ext cx="5251460" cy="1151325"/>
      </dsp:txXfrm>
    </dsp:sp>
    <dsp:sp modelId="{C88CC29F-C825-4318-BC3B-3D2E34EDA8D2}">
      <dsp:nvSpPr>
        <dsp:cNvPr id="31" name=""/>
        <dsp:cNvSpPr/>
      </dsp:nvSpPr>
      <dsp:spPr>
        <a:xfrm>
          <a:off x="262573" y="3050347"/>
          <a:ext cx="3676022" cy="5018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8945" tIns="0" rIns="138945" bIns="0" numCol="1" spcCol="1270" anchor="ctr" anchorCtr="0">
          <a:noAutofit/>
        </a:bodyPr>
        <a:lstStyle/>
        <a:p>
          <a:pPr lvl="0" algn="l" defTabSz="889000" rtl="0">
            <a:lnSpc>
              <a:spcPct val="90000"/>
            </a:lnSpc>
            <a:spcBef>
              <a:spcPct val="0"/>
            </a:spcBef>
            <a:spcAft>
              <a:spcPct val="35000"/>
            </a:spcAft>
          </a:pPr>
          <a:r>
            <a:rPr lang="zh-CN" altLang="en-US" sz="2000" b="1" kern="1200" smtClean="0"/>
            <a:t>点击此处输入内容</a:t>
          </a:r>
          <a:endParaRPr lang="en-US" sz="2000" b="1" kern="1200"/>
        </a:p>
      </dsp:txBody>
      <dsp:txXfrm>
        <a:off x="287071" y="3074845"/>
        <a:ext cx="3627026" cy="452844"/>
      </dsp:txXfrm>
    </dsp:sp>
  </dsp:spTree>
</dsp:drawing>
</file>

<file path=ppt/diagrams/layout1.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dgm="http://schemas.openxmlformats.org/drawingml/2006/diagram"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r:blip="">
          <dgm:adjLst/>
        </dgm:shape>
        <dgm:presOf/>
        <dgm:constrLst/>
        <dgm:ruleLst/>
        <dgm:layoutNode name="parentLeftMargin">
          <dgm:alg type="sp"/>
          <dgm:shape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type="roundRect" r:blip="">
            <dgm:adjLst/>
          </dgm:shape>
          <dgm:presOf axis="self" ptType="node"/>
          <dgm:constrLst>
            <dgm:constr type="tMarg"/>
            <dgm:constr type="bMarg"/>
          </dgm:constrLst>
          <dgm:ruleLst/>
        </dgm:layoutNode>
      </dgm:layoutNode>
      <dgm:layoutNode name="negativeSpace">
        <dgm:alg type="sp"/>
        <dgm:shape r:blip="">
          <dgm:adjLst/>
        </dgm:shape>
        <dgm:presOf/>
        <dgm:constrLst/>
        <dgm:ruleLst/>
      </dgm:layoutNode>
      <dgm:layoutNode name="childText" styleLbl="conFgAcc1">
        <dgm:varLst>
          <dgm:bulletEnabled val="1"/>
        </dgm:varLst>
        <dgm:alg type="tx">
          <dgm:param type="stBulletLvl" val="1"/>
        </dgm:alg>
        <dgm:shape type="rect" r:blip="" zOrderOff="-2">
          <dgm:adjLst/>
        </dgm:shape>
        <dgm:presOf axis="des" ptType="node"/>
        <dgm:constrLst>
          <dgm:constr type="secFontSz" refType="primFontSz"/>
        </dgm:constrLst>
        <dgm:ruleLst>
          <dgm:rule type="h" val="INF"/>
        </dgm:ruleLst>
      </dgm:layoutNode>
      <dgm:forEach name="Name10" axis="followSib" ptType="sibTrans" cnt="1">
        <dgm:layoutNode name="spaceBetweenRectangles">
          <dgm:alg type="sp"/>
          <dgm:shape r:blip="">
            <dgm:adjLst/>
          </dgm:shape>
          <dgm:presOf/>
          <dgm:constrLst/>
          <dgm:ruleLst/>
        </dgm:layoutNode>
      </dgm:forEach>
    </dgm:forEach>
  </dgm:layoutNode>
</dgm:layoutDef>
</file>

<file path=ppt/diagrams/quickStyle1.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bwMode="auto">
      <p:bgPr>
        <a:solidFill>
          <a:schemeClr val="bg1"/>
        </a:solidFill>
        <a:effectLst/>
      </p:bgPr>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spcBef>
                <a:spcPct val="0"/>
              </a:spcBef>
              <a:spcAft>
                <a:spcPct val="0"/>
              </a:spcAft>
              <a:buFontTx/>
              <a:buNone/>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spcBef>
                <a:spcPct val="0"/>
              </a:spcBef>
              <a:spcAft>
                <a:spcPct val="0"/>
              </a:spcAft>
              <a:buFontTx/>
              <a:buNone/>
              <a:defRPr sz="1200" smtClean="0">
                <a:latin typeface="+mn-lt"/>
                <a:ea typeface="+mn-ea"/>
              </a:defRPr>
            </a:lvl1pPr>
          </a:lstStyle>
          <a:p>
            <a:pPr>
              <a:defRPr/>
            </a:pPr>
            <a:fld id="{690D106B-2F15-4F0C-AFED-C291BDAE9F90}" type="datetimeFigureOut">
              <a:rPr lang="zh-CN" altLang="en-US"/>
              <a:pPr>
                <a:defRPr/>
              </a:pPr>
              <a:t>2017/2/14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spcBef>
                <a:spcPct val="0"/>
              </a:spcBef>
              <a:spcAft>
                <a:spcPct val="0"/>
              </a:spcAft>
              <a:buFontTx/>
              <a:buNone/>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a:defRPr sz="1200"/>
            </a:lvl1pPr>
          </a:lstStyle>
          <a:p>
            <a:fld id="{8E1D667C-B09D-4893-B516-4B803A103CC3}" type="slidenum">
              <a:rPr lang="zh-CN" altLang="en-US"/>
              <a:t>‹#›</a:t>
            </a:fld>
            <a:endParaRPr lang="zh-CN" altLang="en-US"/>
          </a:p>
        </p:txBody>
      </p:sp>
    </p:spTree>
    <p:extLst>
      <p:ext uri="{BB962C8B-B14F-4D97-AF65-F5344CB8AC3E}">
        <p14:creationId val="2622783905"/>
      </p:ext>
    </p:extLst>
  </p:cSld>
  <p:clrMap bg1="lt1" tx1="dk1" bg2="lt2" tx2="dk2" accent1="accent1" accent2="accent2" accent3="accent3" accent4="accent4" accent5="accent5" accent6="accent6" hlink="hlink" folHlink="folHlink"/>
  <p:notesStyle>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1200" kern="1200">
        <a:solidFill>
          <a:schemeClr val="tx1"/>
        </a:solidFill>
        <a:latin typeface="+mn-lt"/>
        <a:ea typeface="+mn-ea"/>
        <a:cs typeface="+mn-cs"/>
      </a:defRPr>
    </a:lvl2pPr>
    <a:lvl3pPr marL="914400" algn="l" rtl="0" fontAlgn="base">
      <a:spcBef>
        <a:spcPct val="0"/>
      </a:spcBef>
      <a:spcAft>
        <a:spcPct val="0"/>
      </a:spcAft>
      <a:defRPr sz="1200" kern="1200">
        <a:solidFill>
          <a:schemeClr val="tx1"/>
        </a:solidFill>
        <a:latin typeface="+mn-lt"/>
        <a:ea typeface="+mn-ea"/>
        <a:cs typeface="+mn-cs"/>
      </a:defRPr>
    </a:lvl3pPr>
    <a:lvl4pPr marL="1371600" algn="l" rtl="0" fontAlgn="base">
      <a:spcBef>
        <a:spcPct val="0"/>
      </a:spcBef>
      <a:spcAft>
        <a:spcPct val="0"/>
      </a:spcAft>
      <a:defRPr sz="1200" kern="1200">
        <a:solidFill>
          <a:schemeClr val="tx1"/>
        </a:solidFill>
        <a:latin typeface="+mn-lt"/>
        <a:ea typeface="+mn-ea"/>
        <a:cs typeface="+mn-cs"/>
      </a:defRPr>
    </a:lvl4pPr>
    <a:lvl5pPr marL="1828800" algn="l" rtl="0" fontAlgn="base">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34.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60848829"/>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84079294"/>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52109213"/>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08502690"/>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00919663"/>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97890509"/>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55834633"/>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73034082"/>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noProof="1" smtClean="0"/>
              <a:t>单击此处编辑母版标题样式</a:t>
            </a:r>
            <a:endParaRPr lang="en-US" noProof="1"/>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smtClean="0"/>
              <a:t>单击此处编辑母版副标题样式</a:t>
            </a:r>
            <a:endParaRPr lang="en-US" noProof="1"/>
          </a:p>
        </p:txBody>
      </p:sp>
      <p:sp>
        <p:nvSpPr>
          <p:cNvPr id="4" name="Date Placeholder 3"/>
          <p:cNvSpPr>
            <a:spLocks noGrp="1"/>
          </p:cNvSpPr>
          <p:nvPr>
            <p:ph type="dt" sz="half" idx="10"/>
          </p:nvPr>
        </p:nvSpPr>
        <p:spPr/>
        <p:txBody>
          <a:bodyPr/>
          <a:lstStyle>
            <a:lvl1pPr>
              <a:defRPr/>
            </a:lvl1pPr>
          </a:lstStyle>
          <a:p>
            <a:pPr>
              <a:defRPr/>
            </a:pPr>
            <a:fld id="{4DBA41E8-9770-4FD0-AB17-A1B12172647C}" type="datetimeFigureOut">
              <a:rPr lang="zh-CN" altLang="en-US"/>
              <a:pPr>
                <a:defRPr/>
              </a:pPr>
              <a:t>2017/2/14</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fld id="{C28BB89F-B1CB-461C-8DD9-9ECE04A12A05}" type="slidenum">
              <a:rPr lang="zh-CN" altLang="en-US"/>
              <a:t>‹#›</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noProof="1" smtClean="0"/>
              <a:t>单击此处编辑母版标题样式</a:t>
            </a:r>
            <a:endParaRPr lang="en-US" noProof="1"/>
          </a:p>
        </p:txBody>
      </p:sp>
      <p:sp>
        <p:nvSpPr>
          <p:cNvPr id="3" name="Vertical Text Placeholder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en-US" noProof="1"/>
          </a:p>
        </p:txBody>
      </p:sp>
      <p:sp>
        <p:nvSpPr>
          <p:cNvPr id="4" name="Date Placeholder 3"/>
          <p:cNvSpPr>
            <a:spLocks noGrp="1"/>
          </p:cNvSpPr>
          <p:nvPr>
            <p:ph type="dt" sz="half" idx="10"/>
          </p:nvPr>
        </p:nvSpPr>
        <p:spPr/>
        <p:txBody>
          <a:bodyPr/>
          <a:lstStyle>
            <a:lvl1pPr>
              <a:defRPr/>
            </a:lvl1pPr>
          </a:lstStyle>
          <a:p>
            <a:pPr>
              <a:defRPr/>
            </a:pPr>
            <a:fld id="{4DBA41E8-9770-4FD0-AB17-A1B12172647C}" type="datetimeFigureOut">
              <a:rPr lang="zh-CN" altLang="en-US"/>
              <a:pPr>
                <a:defRPr/>
              </a:pPr>
              <a:t>2017/2/14</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fld id="{31796456-3BFF-4BC8-AF1B-CA70EA48F502}" type="slidenum">
              <a:rPr lang="zh-CN" altLang="en-US"/>
              <a:t>‹#›</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noProof="1" smtClean="0"/>
              <a:t>单击此处编辑母版标题样式</a:t>
            </a:r>
            <a:endParaRPr lang="en-US" noProof="1"/>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en-US" noProof="1"/>
          </a:p>
        </p:txBody>
      </p:sp>
      <p:sp>
        <p:nvSpPr>
          <p:cNvPr id="4" name="Date Placeholder 3"/>
          <p:cNvSpPr>
            <a:spLocks noGrp="1"/>
          </p:cNvSpPr>
          <p:nvPr>
            <p:ph type="dt" sz="half" idx="10"/>
          </p:nvPr>
        </p:nvSpPr>
        <p:spPr/>
        <p:txBody>
          <a:bodyPr/>
          <a:lstStyle>
            <a:lvl1pPr>
              <a:defRPr/>
            </a:lvl1pPr>
          </a:lstStyle>
          <a:p>
            <a:pPr>
              <a:defRPr/>
            </a:pPr>
            <a:fld id="{4DBA41E8-9770-4FD0-AB17-A1B12172647C}" type="datetimeFigureOut">
              <a:rPr lang="zh-CN" altLang="en-US"/>
              <a:pPr>
                <a:defRPr/>
              </a:pPr>
              <a:t>2017/2/14</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fld id="{0F0BD71A-1E95-4AE6-A332-1C467106E2AA}" type="slidenum">
              <a:rPr lang="zh-CN" altLang="en-US"/>
              <a:t>‹#›</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77053666"/>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78778285"/>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71675781"/>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92848866"/>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2017/2/14</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759843363"/>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2017/2/14</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14945675"/>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2017/2/14</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34852606"/>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608870928"/>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noProof="1" smtClean="0"/>
              <a:t>单击此处编辑母版标题样式</a:t>
            </a:r>
            <a:endParaRPr lang="en-US" noProof="1"/>
          </a:p>
        </p:txBody>
      </p:sp>
      <p:sp>
        <p:nvSpPr>
          <p:cNvPr id="3" name="Content Placeholder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en-US" noProof="1"/>
          </a:p>
        </p:txBody>
      </p:sp>
      <p:sp>
        <p:nvSpPr>
          <p:cNvPr id="4" name="Date Placeholder 3"/>
          <p:cNvSpPr>
            <a:spLocks noGrp="1"/>
          </p:cNvSpPr>
          <p:nvPr>
            <p:ph type="dt" sz="half" idx="10"/>
          </p:nvPr>
        </p:nvSpPr>
        <p:spPr/>
        <p:txBody>
          <a:bodyPr/>
          <a:lstStyle>
            <a:lvl1pPr>
              <a:defRPr/>
            </a:lvl1pPr>
          </a:lstStyle>
          <a:p>
            <a:pPr>
              <a:defRPr/>
            </a:pPr>
            <a:fld id="{4DBA41E8-9770-4FD0-AB17-A1B12172647C}" type="datetimeFigureOut">
              <a:rPr lang="zh-CN" altLang="en-US"/>
              <a:pPr>
                <a:defRPr/>
              </a:pPr>
              <a:t>2017/2/14</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fld id="{9E937721-40F8-4224-8B5F-1E88C539C186}" type="slidenum">
              <a:rPr lang="zh-CN" altLang="en-US"/>
              <a:t>‹#›</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7774984"/>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0391050"/>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2017/2/14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29188088"/>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noProof="1" smtClean="0"/>
              <a:t>单击此处编辑母版标题样式</a:t>
            </a:r>
            <a:endParaRPr lang="en-US" noProof="1"/>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noProof="1" smtClean="0"/>
              <a:t>单击此处编辑母版文本样式</a:t>
            </a:r>
          </a:p>
        </p:txBody>
      </p:sp>
      <p:sp>
        <p:nvSpPr>
          <p:cNvPr id="4" name="Date Placeholder 3"/>
          <p:cNvSpPr>
            <a:spLocks noGrp="1"/>
          </p:cNvSpPr>
          <p:nvPr>
            <p:ph type="dt" sz="half" idx="10"/>
          </p:nvPr>
        </p:nvSpPr>
        <p:spPr/>
        <p:txBody>
          <a:bodyPr/>
          <a:lstStyle>
            <a:lvl1pPr>
              <a:defRPr/>
            </a:lvl1pPr>
          </a:lstStyle>
          <a:p>
            <a:pPr>
              <a:defRPr/>
            </a:pPr>
            <a:fld id="{4DBA41E8-9770-4FD0-AB17-A1B12172647C}" type="datetimeFigureOut">
              <a:rPr lang="zh-CN" altLang="en-US"/>
              <a:pPr>
                <a:defRPr/>
              </a:pPr>
              <a:t>2017/2/14</a:t>
            </a:fld>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fld id="{D8A4A1CD-EB83-433E-8E6F-3598CBC09454}" type="slidenum">
              <a:rPr lang="zh-CN" altLang="en-US"/>
              <a:t>‹#›</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noProof="1" smtClean="0"/>
              <a:t>单击此处编辑母版标题样式</a:t>
            </a:r>
            <a:endParaRPr lang="en-US" noProof="1"/>
          </a:p>
        </p:txBody>
      </p:sp>
      <p:sp>
        <p:nvSpPr>
          <p:cNvPr id="3" name="Content Placeholder 2"/>
          <p:cNvSpPr>
            <a:spLocks noGrp="1"/>
          </p:cNvSpPr>
          <p:nvPr>
            <p:ph sz="half" idx="1"/>
          </p:nvPr>
        </p:nvSpPr>
        <p:spPr>
          <a:xfrm>
            <a:off x="838200" y="1825625"/>
            <a:ext cx="5181600" cy="435133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en-US" noProof="1"/>
          </a:p>
        </p:txBody>
      </p:sp>
      <p:sp>
        <p:nvSpPr>
          <p:cNvPr id="4" name="Content Placeholder 3"/>
          <p:cNvSpPr>
            <a:spLocks noGrp="1"/>
          </p:cNvSpPr>
          <p:nvPr>
            <p:ph sz="half" idx="2"/>
          </p:nvPr>
        </p:nvSpPr>
        <p:spPr>
          <a:xfrm>
            <a:off x="6172200" y="1825625"/>
            <a:ext cx="5181600" cy="435133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en-US" noProof="1"/>
          </a:p>
        </p:txBody>
      </p:sp>
      <p:sp>
        <p:nvSpPr>
          <p:cNvPr id="5" name="Date Placeholder 3"/>
          <p:cNvSpPr>
            <a:spLocks noGrp="1"/>
          </p:cNvSpPr>
          <p:nvPr>
            <p:ph type="dt" sz="half" idx="10"/>
          </p:nvPr>
        </p:nvSpPr>
        <p:spPr/>
        <p:txBody>
          <a:bodyPr/>
          <a:lstStyle>
            <a:lvl1pPr>
              <a:defRPr/>
            </a:lvl1pPr>
          </a:lstStyle>
          <a:p>
            <a:pPr>
              <a:defRPr/>
            </a:pPr>
            <a:fld id="{4DBA41E8-9770-4FD0-AB17-A1B12172647C}" type="datetimeFigureOut">
              <a:rPr lang="zh-CN" altLang="en-US"/>
              <a:pPr>
                <a:defRPr/>
              </a:pPr>
              <a:t>2017/2/14</a:t>
            </a:fld>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fld id="{6A756C4C-02A2-42F5-8F54-DB140977F8A7}" type="slidenum">
              <a:rPr lang="zh-CN" altLang="en-US"/>
              <a:t>‹#›</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noProof="1" smtClean="0"/>
              <a:t>单击此处编辑母版标题样式</a:t>
            </a:r>
            <a:endParaRPr lang="en-US" noProof="1"/>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en-US" noProof="1"/>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en-US" noProof="1"/>
          </a:p>
        </p:txBody>
      </p:sp>
      <p:sp>
        <p:nvSpPr>
          <p:cNvPr id="7" name="Date Placeholder 3"/>
          <p:cNvSpPr>
            <a:spLocks noGrp="1"/>
          </p:cNvSpPr>
          <p:nvPr>
            <p:ph type="dt" sz="half" idx="10"/>
          </p:nvPr>
        </p:nvSpPr>
        <p:spPr/>
        <p:txBody>
          <a:bodyPr/>
          <a:lstStyle>
            <a:lvl1pPr>
              <a:defRPr/>
            </a:lvl1pPr>
          </a:lstStyle>
          <a:p>
            <a:pPr>
              <a:defRPr/>
            </a:pPr>
            <a:fld id="{4DBA41E8-9770-4FD0-AB17-A1B12172647C}" type="datetimeFigureOut">
              <a:rPr lang="zh-CN" altLang="en-US"/>
              <a:pPr>
                <a:defRPr/>
              </a:pPr>
              <a:t>2017/2/14</a:t>
            </a:fld>
            <a:endParaRPr lang="zh-CN" altLang="en-US"/>
          </a:p>
        </p:txBody>
      </p:sp>
      <p:sp>
        <p:nvSpPr>
          <p:cNvPr id="8" name="Footer Placeholder 4"/>
          <p:cNvSpPr>
            <a:spLocks noGrp="1"/>
          </p:cNvSpPr>
          <p:nvPr>
            <p:ph type="ftr" sz="quarter" idx="11"/>
          </p:nvPr>
        </p:nvSpPr>
        <p:spPr/>
        <p:txBody>
          <a:bodyPr/>
          <a:lstStyle>
            <a:lvl1pPr>
              <a:defRPr/>
            </a:lvl1pPr>
          </a:lstStyle>
          <a:p>
            <a:pPr>
              <a:defRPr/>
            </a:pPr>
            <a:endParaRPr lang="zh-CN" altLang="en-US"/>
          </a:p>
        </p:txBody>
      </p:sp>
      <p:sp>
        <p:nvSpPr>
          <p:cNvPr id="9" name="Slide Number Placeholder 5"/>
          <p:cNvSpPr>
            <a:spLocks noGrp="1"/>
          </p:cNvSpPr>
          <p:nvPr>
            <p:ph type="sldNum" sz="quarter" idx="12"/>
          </p:nvPr>
        </p:nvSpPr>
        <p:spPr/>
        <p:txBody>
          <a:bodyPr/>
          <a:lstStyle>
            <a:lvl1pPr>
              <a:defRPr/>
            </a:lvl1pPr>
          </a:lstStyle>
          <a:p>
            <a:fld id="{62026F9B-4BA3-4B5D-A087-FD6CD00E3044}" type="slidenum">
              <a:rPr lang="zh-CN" altLang="en-US"/>
              <a:t>‹#›</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noProof="1" smtClean="0"/>
              <a:t>单击此处编辑母版标题样式</a:t>
            </a:r>
            <a:endParaRPr lang="en-US" noProof="1"/>
          </a:p>
        </p:txBody>
      </p:sp>
      <p:sp>
        <p:nvSpPr>
          <p:cNvPr id="3" name="Date Placeholder 3"/>
          <p:cNvSpPr>
            <a:spLocks noGrp="1"/>
          </p:cNvSpPr>
          <p:nvPr>
            <p:ph type="dt" sz="half" idx="10"/>
          </p:nvPr>
        </p:nvSpPr>
        <p:spPr/>
        <p:txBody>
          <a:bodyPr/>
          <a:lstStyle>
            <a:lvl1pPr>
              <a:defRPr/>
            </a:lvl1pPr>
          </a:lstStyle>
          <a:p>
            <a:pPr>
              <a:defRPr/>
            </a:pPr>
            <a:fld id="{4DBA41E8-9770-4FD0-AB17-A1B12172647C}" type="datetimeFigureOut">
              <a:rPr lang="zh-CN" altLang="en-US"/>
              <a:pPr>
                <a:defRPr/>
              </a:pPr>
              <a:t>2017/2/14</a:t>
            </a:fld>
            <a:endParaRPr lang="zh-CN" altLang="en-US"/>
          </a:p>
        </p:txBody>
      </p:sp>
      <p:sp>
        <p:nvSpPr>
          <p:cNvPr id="4" name="Footer Placeholder 4"/>
          <p:cNvSpPr>
            <a:spLocks noGrp="1"/>
          </p:cNvSpPr>
          <p:nvPr>
            <p:ph type="ftr" sz="quarter" idx="11"/>
          </p:nvPr>
        </p:nvSpPr>
        <p:spPr/>
        <p:txBody>
          <a:bodyPr/>
          <a:lstStyle>
            <a:lvl1pPr>
              <a:defRPr/>
            </a:lvl1pPr>
          </a:lstStyle>
          <a:p>
            <a:pPr>
              <a:defRPr/>
            </a:pPr>
            <a:endParaRPr lang="zh-CN" altLang="en-US"/>
          </a:p>
        </p:txBody>
      </p:sp>
      <p:sp>
        <p:nvSpPr>
          <p:cNvPr id="5" name="Slide Number Placeholder 5"/>
          <p:cNvSpPr>
            <a:spLocks noGrp="1"/>
          </p:cNvSpPr>
          <p:nvPr>
            <p:ph type="sldNum" sz="quarter" idx="12"/>
          </p:nvPr>
        </p:nvSpPr>
        <p:spPr/>
        <p:txBody>
          <a:bodyPr/>
          <a:lstStyle>
            <a:lvl1pPr>
              <a:defRPr/>
            </a:lvl1pPr>
          </a:lstStyle>
          <a:p>
            <a:fld id="{5C6C799E-DDB1-4E72-8C34-E101BFC7F4F6}" type="slidenum">
              <a:rPr lang="zh-CN" altLang="en-US"/>
              <a:t>‹#›</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3"/>
          <p:cNvSpPr>
            <a:spLocks noGrp="1"/>
          </p:cNvSpPr>
          <p:nvPr>
            <p:ph type="dt" sz="half" idx="10"/>
          </p:nvPr>
        </p:nvSpPr>
        <p:spPr/>
        <p:txBody>
          <a:bodyPr/>
          <a:lstStyle>
            <a:lvl1pPr>
              <a:defRPr/>
            </a:lvl1pPr>
          </a:lstStyle>
          <a:p>
            <a:pPr>
              <a:defRPr/>
            </a:pPr>
            <a:fld id="{4DBA41E8-9770-4FD0-AB17-A1B12172647C}" type="datetimeFigureOut">
              <a:rPr lang="zh-CN" altLang="en-US"/>
              <a:pPr>
                <a:defRPr/>
              </a:pPr>
              <a:t>2017/2/14</a:t>
            </a:fld>
            <a:endParaRPr lang="zh-CN" altLang="en-US"/>
          </a:p>
        </p:txBody>
      </p:sp>
      <p:sp>
        <p:nvSpPr>
          <p:cNvPr id="3" name="Footer Placeholder 4"/>
          <p:cNvSpPr>
            <a:spLocks noGrp="1"/>
          </p:cNvSpPr>
          <p:nvPr>
            <p:ph type="ftr" sz="quarter" idx="11"/>
          </p:nvPr>
        </p:nvSpPr>
        <p:spPr/>
        <p:txBody>
          <a:bodyPr/>
          <a:lstStyle>
            <a:lvl1pPr>
              <a:defRPr/>
            </a:lvl1pPr>
          </a:lstStyle>
          <a:p>
            <a:pPr>
              <a:defRPr/>
            </a:pPr>
            <a:endParaRPr lang="zh-CN" altLang="en-US"/>
          </a:p>
        </p:txBody>
      </p:sp>
      <p:sp>
        <p:nvSpPr>
          <p:cNvPr id="4" name="Slide Number Placeholder 5"/>
          <p:cNvSpPr>
            <a:spLocks noGrp="1"/>
          </p:cNvSpPr>
          <p:nvPr>
            <p:ph type="sldNum" sz="quarter" idx="12"/>
          </p:nvPr>
        </p:nvSpPr>
        <p:spPr/>
        <p:txBody>
          <a:bodyPr/>
          <a:lstStyle>
            <a:lvl1pPr>
              <a:defRPr/>
            </a:lvl1pPr>
          </a:lstStyle>
          <a:p>
            <a:fld id="{219FBB08-465D-48F3-8C58-864F35092011}" type="slidenum">
              <a:rPr lang="zh-CN" altLang="en-US"/>
              <a:t>‹#›</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noProof="1" smtClean="0"/>
              <a:t>单击此处编辑母版标题样式</a:t>
            </a:r>
            <a:endParaRPr lang="en-US" noProof="1"/>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en-US" noProof="1"/>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p>
        </p:txBody>
      </p:sp>
      <p:sp>
        <p:nvSpPr>
          <p:cNvPr id="5" name="Date Placeholder 3"/>
          <p:cNvSpPr>
            <a:spLocks noGrp="1"/>
          </p:cNvSpPr>
          <p:nvPr>
            <p:ph type="dt" sz="half" idx="10"/>
          </p:nvPr>
        </p:nvSpPr>
        <p:spPr/>
        <p:txBody>
          <a:bodyPr/>
          <a:lstStyle>
            <a:lvl1pPr>
              <a:defRPr/>
            </a:lvl1pPr>
          </a:lstStyle>
          <a:p>
            <a:pPr>
              <a:defRPr/>
            </a:pPr>
            <a:fld id="{4DBA41E8-9770-4FD0-AB17-A1B12172647C}" type="datetimeFigureOut">
              <a:rPr lang="zh-CN" altLang="en-US"/>
              <a:pPr>
                <a:defRPr/>
              </a:pPr>
              <a:t>2017/2/14</a:t>
            </a:fld>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fld id="{C8B013CC-DECB-40DB-B881-5D3B2BF1DC97}" type="slidenum">
              <a:rPr lang="zh-CN" altLang="en-US"/>
              <a:t>‹#›</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noProof="1" smtClean="0"/>
              <a:t>单击此处编辑母版标题样式</a:t>
            </a:r>
            <a:endParaRPr lang="en-US" noProof="1"/>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noProof="1" smtClean="0"/>
              <a:t>单击此处编辑母版文本样式</a:t>
            </a:r>
          </a:p>
        </p:txBody>
      </p:sp>
      <p:sp>
        <p:nvSpPr>
          <p:cNvPr id="5" name="Date Placeholder 3"/>
          <p:cNvSpPr>
            <a:spLocks noGrp="1"/>
          </p:cNvSpPr>
          <p:nvPr>
            <p:ph type="dt" sz="half" idx="10"/>
          </p:nvPr>
        </p:nvSpPr>
        <p:spPr/>
        <p:txBody>
          <a:bodyPr/>
          <a:lstStyle>
            <a:lvl1pPr>
              <a:defRPr/>
            </a:lvl1pPr>
          </a:lstStyle>
          <a:p>
            <a:pPr>
              <a:defRPr/>
            </a:pPr>
            <a:fld id="{4DBA41E8-9770-4FD0-AB17-A1B12172647C}" type="datetimeFigureOut">
              <a:rPr lang="zh-CN" altLang="en-US"/>
              <a:pPr>
                <a:defRPr/>
              </a:pPr>
              <a:t>2017/2/14</a:t>
            </a:fld>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fld id="{1E69C0AB-96A7-4FDE-9F7E-16751E171DFD}" type="slidenum">
              <a:rPr lang="zh-CN" altLang="en-US"/>
              <a:t>‹#›</a:t>
            </a:fld>
            <a:endParaRPr lang="zh-CN" altLang="en-US"/>
          </a:p>
        </p:txBody>
      </p:sp>
    </p:spTree>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bwMode="auto">
      <p:bgPr>
        <a:pattFill prst="pct5">
          <a:fgClr>
            <a:srgbClr val="D7F5FF"/>
          </a:fgClr>
          <a:bgClr>
            <a:schemeClr val="bg1"/>
          </a:bgClr>
        </a:pattFill>
        <a:effectLst/>
      </p:bgPr>
    </p:bg>
    <p:spTree>
      <p:nvGrpSpPr>
        <p:cNvPr id="1" name=""/>
        <p:cNvGrpSpPr/>
        <p:nvPr/>
      </p:nvGrpSpPr>
      <p:grpSpPr>
        <a:xfrm>
          <a:off x="0" y="0"/>
          <a:ext cx="0" cy="0"/>
        </a:xfrm>
      </p:grpSpPr>
      <p:sp>
        <p:nvSpPr>
          <p:cNvPr id="1026" name="Title Placeholder 1"/>
          <p:cNvSpPr>
            <a:spLocks noGrp="1" noChangeArrowheads="1"/>
          </p:cNvSpPr>
          <p:nvPr>
            <p:ph type="title" idx="4294967295"/>
          </p:nvPr>
        </p:nvSpPr>
        <p:spPr bwMode="auto">
          <a:xfrm>
            <a:off x="838200" y="365125"/>
            <a:ext cx="10515600" cy="1325563"/>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endParaRPr lang="en-US" smtClean="0"/>
          </a:p>
        </p:txBody>
      </p:sp>
      <p:sp>
        <p:nvSpPr>
          <p:cNvPr id="1027" name="Text Placeholder 2"/>
          <p:cNvSpPr>
            <a:spLocks noGrp="1" noChangeArrowheads="1"/>
          </p:cNvSpPr>
          <p:nvPr>
            <p:ph type="body" idx="9"/>
          </p:nvPr>
        </p:nvSpPr>
        <p:spPr bwMode="auto">
          <a:xfrm>
            <a:off x="838200" y="1825625"/>
            <a:ext cx="10515600" cy="4351338"/>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smtClean="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spcBef>
                <a:spcPct val="0"/>
              </a:spcBef>
              <a:spcAft>
                <a:spcPct val="0"/>
              </a:spcAft>
              <a:buFontTx/>
              <a:buNone/>
              <a:defRPr sz="1200" smtClean="0">
                <a:solidFill>
                  <a:schemeClr val="tx1">
                    <a:tint val="75000"/>
                  </a:schemeClr>
                </a:solidFill>
                <a:latin typeface="+mn-lt"/>
                <a:ea typeface="+mn-ea"/>
              </a:defRPr>
            </a:lvl1pPr>
          </a:lstStyle>
          <a:p>
            <a:pPr>
              <a:defRPr/>
            </a:pPr>
            <a:fld id="{4DBA41E8-9770-4FD0-AB17-A1B12172647C}" type="datetimeFigureOut">
              <a:rPr lang="zh-CN" altLang="en-US"/>
              <a:pPr>
                <a:defRPr/>
              </a:pPr>
              <a:t>2017/2/14</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spcBef>
                <a:spcPct val="0"/>
              </a:spcBef>
              <a:spcAft>
                <a:spcPct val="0"/>
              </a:spcAft>
              <a:buFontTx/>
              <a:buNone/>
              <a:defRPr sz="1200">
                <a:solidFill>
                  <a:schemeClr val="tx1">
                    <a:tint val="75000"/>
                  </a:schemeClr>
                </a:solidFill>
                <a:latin typeface="+mn-lt"/>
                <a:ea typeface="+mn-ea"/>
              </a:defRPr>
            </a:lvl1pPr>
          </a:lstStyle>
          <a:p>
            <a:pPr>
              <a:defRPr/>
            </a:pPr>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fld id="{6B6871C1-7BB8-4859-A27C-40662BC95272}"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pitchFamily="34" charset="0"/>
          <a:ea typeface="宋体" pitchFamily="2" charset="-122"/>
        </a:defRPr>
      </a:lvl2pPr>
      <a:lvl3pPr algn="l" rtl="0" fontAlgn="base">
        <a:lnSpc>
          <a:spcPct val="90000"/>
        </a:lnSpc>
        <a:spcBef>
          <a:spcPct val="0"/>
        </a:spcBef>
        <a:spcAft>
          <a:spcPct val="0"/>
        </a:spcAft>
        <a:defRPr sz="4400">
          <a:solidFill>
            <a:schemeClr val="tx1"/>
          </a:solidFill>
          <a:latin typeface="Calibri Light" pitchFamily="34" charset="0"/>
          <a:ea typeface="宋体" pitchFamily="2" charset="-122"/>
        </a:defRPr>
      </a:lvl3pPr>
      <a:lvl4pPr algn="l" rtl="0" fontAlgn="base">
        <a:lnSpc>
          <a:spcPct val="90000"/>
        </a:lnSpc>
        <a:spcBef>
          <a:spcPct val="0"/>
        </a:spcBef>
        <a:spcAft>
          <a:spcPct val="0"/>
        </a:spcAft>
        <a:defRPr sz="4400">
          <a:solidFill>
            <a:schemeClr val="tx1"/>
          </a:solidFill>
          <a:latin typeface="Calibri Light" pitchFamily="34" charset="0"/>
          <a:ea typeface="宋体" pitchFamily="2" charset="-122"/>
        </a:defRPr>
      </a:lvl4pPr>
      <a:lvl5pPr algn="l" rtl="0" fontAlgn="base">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fontAlgn="base">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fontAlgn="base">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fontAlgn="base">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fontAlgn="base">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fontAlgn="base">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ct val="0"/>
              </a:spcBef>
              <a:spcAft>
                <a:spcPct val="0"/>
              </a:spcAft>
              <a:buFontTx/>
              <a:buNone/>
            </a:pPr>
            <a:fld id="{16E5758D-A3C3-4E88-8AC0-22500507BD7E}" type="datetimeFigureOut">
              <a:rPr lang="zh-CN" altLang="en-US" smtClean="0">
                <a:solidFill>
                  <a:prstClr val="black">
                    <a:tint val="75000"/>
                  </a:prstClr>
                </a:solidFill>
                <a:latin typeface="Calibri"/>
              </a:rPr>
              <a:pPr fontAlgn="auto">
                <a:spcBef>
                  <a:spcPct val="0"/>
                </a:spcBef>
                <a:spcAft>
                  <a:spcPct val="0"/>
                </a:spcAft>
                <a:buFontTx/>
                <a:buNone/>
              </a:pPr>
              <a:t>2017/2/14</a:t>
            </a:fld>
            <a:endParaRPr lang="zh-CN" altLang="en-US">
              <a:solidFill>
                <a:prstClr val="black">
                  <a:tint val="75000"/>
                </a:prstClr>
              </a:solidFill>
              <a:latin typeface="Calibri"/>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ct val="0"/>
              </a:spcBef>
              <a:spcAft>
                <a:spcPct val="0"/>
              </a:spcAft>
              <a:buFontTx/>
              <a:buNone/>
            </a:pPr>
            <a:endParaRPr lang="zh-CN" altLang="en-US">
              <a:solidFill>
                <a:prstClr val="black">
                  <a:tint val="75000"/>
                </a:prstClr>
              </a:solidFill>
              <a:latin typeface="Calibri"/>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ct val="0"/>
              </a:spcBef>
              <a:spcAft>
                <a:spcPct val="0"/>
              </a:spcAft>
              <a:buFontTx/>
              <a:buNone/>
            </a:pPr>
            <a:fld id="{AA4E786F-588D-4932-A7B2-AE3451FA4ACA}" type="slidenum">
              <a:rPr lang="zh-CN" altLang="en-US" smtClean="0">
                <a:solidFill>
                  <a:prstClr val="black">
                    <a:tint val="75000"/>
                  </a:prstClr>
                </a:solidFill>
                <a:latin typeface="Calibri"/>
              </a:rPr>
              <a:pPr fontAlgn="auto">
                <a:spcBef>
                  <a:spcPct val="0"/>
                </a:spcBef>
                <a:spcAft>
                  <a:spcPct val="0"/>
                </a:spcAft>
                <a:buFontTx/>
                <a:buNone/>
              </a:pPr>
              <a:t>‹#›</a:t>
            </a:fld>
            <a:endParaRPr lang="zh-CN" altLang="en-US">
              <a:solidFill>
                <a:prstClr val="black">
                  <a:tint val="75000"/>
                </a:prstClr>
              </a:solidFill>
              <a:latin typeface="Calibri"/>
            </a:endParaRPr>
          </a:p>
        </p:txBody>
      </p:sp>
    </p:spTree>
    <p:extLst>
      <p:ext uri="{BB962C8B-B14F-4D97-AF65-F5344CB8AC3E}">
        <p14:creationId val="24519487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4.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tags/tag34.xml" Type="http://schemas.openxmlformats.org/officeDocument/2006/relationships/tags"/><Relationship Id="rId3" Target="../media/image2.jpeg" Type="http://schemas.openxmlformats.org/officeDocument/2006/relationships/image"/><Relationship Id="rId4" Target="../tags/tag35.xml" Type="http://schemas.openxmlformats.org/officeDocument/2006/relationships/tags"/><Relationship Id="rId5" Target="../tags/tag36.xml" Type="http://schemas.openxmlformats.org/officeDocument/2006/relationships/tags"/><Relationship Id="rId6" Target="../tags/tag37.xml" Type="http://schemas.openxmlformats.org/officeDocument/2006/relationships/tags"/></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tags/tag38.xml" Type="http://schemas.openxmlformats.org/officeDocument/2006/relationships/tags"/><Relationship Id="rId3" Target="../media/image2.jpeg" Type="http://schemas.openxmlformats.org/officeDocument/2006/relationships/image"/><Relationship Id="rId4" Target="../tags/tag39.xml" Type="http://schemas.openxmlformats.org/officeDocument/2006/relationships/tags"/><Relationship Id="rId5" Target="../tags/tag40.xml" Type="http://schemas.openxmlformats.org/officeDocument/2006/relationships/tags"/><Relationship Id="rId6" Target="../tags/tag41.xml" Type="http://schemas.openxmlformats.org/officeDocument/2006/relationships/tags"/></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tags/tag8.xml" Type="http://schemas.openxmlformats.org/officeDocument/2006/relationships/tags"/><Relationship Id="rId11" Target="../tags/tag9.xml" Type="http://schemas.openxmlformats.org/officeDocument/2006/relationships/tags"/><Relationship Id="rId12" Target="../tags/tag10.xml" Type="http://schemas.openxmlformats.org/officeDocument/2006/relationships/tags"/><Relationship Id="rId13" Target="../tags/tag11.xml" Type="http://schemas.openxmlformats.org/officeDocument/2006/relationships/tags"/><Relationship Id="rId14" Target="../tags/tag12.xml" Type="http://schemas.openxmlformats.org/officeDocument/2006/relationships/tags"/><Relationship Id="rId15" Target="../tags/tag13.xml" Type="http://schemas.openxmlformats.org/officeDocument/2006/relationships/tags"/><Relationship Id="rId16" Target="../tags/tag14.xml" Type="http://schemas.openxmlformats.org/officeDocument/2006/relationships/tags"/><Relationship Id="rId17" Target="../tags/tag15.xml" Type="http://schemas.openxmlformats.org/officeDocument/2006/relationships/tags"/><Relationship Id="rId18" Target="../tags/tag16.xml" Type="http://schemas.openxmlformats.org/officeDocument/2006/relationships/tags"/><Relationship Id="rId19" Target="../tags/tag17.xml" Type="http://schemas.openxmlformats.org/officeDocument/2006/relationships/tags"/><Relationship Id="rId2" Target="../notesSlides/notesSlide1.xml" Type="http://schemas.openxmlformats.org/officeDocument/2006/relationships/notesSlide"/><Relationship Id="rId20" Target="../tags/tag18.xml" Type="http://schemas.openxmlformats.org/officeDocument/2006/relationships/tags"/><Relationship Id="rId21" Target="../tags/tag19.xml" Type="http://schemas.openxmlformats.org/officeDocument/2006/relationships/tags"/><Relationship Id="rId22" Target="../tags/tag20.xml" Type="http://schemas.openxmlformats.org/officeDocument/2006/relationships/tags"/><Relationship Id="rId23" Target="../tags/tag21.xml" Type="http://schemas.openxmlformats.org/officeDocument/2006/relationships/tags"/><Relationship Id="rId24" Target="../tags/tag22.xml" Type="http://schemas.openxmlformats.org/officeDocument/2006/relationships/tags"/><Relationship Id="rId25" Target="../tags/tag23.xml" Type="http://schemas.openxmlformats.org/officeDocument/2006/relationships/tags"/><Relationship Id="rId26" Target="../tags/tag24.xml" Type="http://schemas.openxmlformats.org/officeDocument/2006/relationships/tags"/><Relationship Id="rId27" Target="../tags/tag25.xml" Type="http://schemas.openxmlformats.org/officeDocument/2006/relationships/tags"/><Relationship Id="rId3" Target="../tags/tag1.xml" Type="http://schemas.openxmlformats.org/officeDocument/2006/relationships/tags"/><Relationship Id="rId4" Target="../tags/tag2.xml" Type="http://schemas.openxmlformats.org/officeDocument/2006/relationships/tags"/><Relationship Id="rId5" Target="../tags/tag3.xml" Type="http://schemas.openxmlformats.org/officeDocument/2006/relationships/tags"/><Relationship Id="rId6" Target="../tags/tag4.xml" Type="http://schemas.openxmlformats.org/officeDocument/2006/relationships/tags"/><Relationship Id="rId7" Target="../tags/tag5.xml" Type="http://schemas.openxmlformats.org/officeDocument/2006/relationships/tags"/><Relationship Id="rId8" Target="../tags/tag6.xml" Type="http://schemas.openxmlformats.org/officeDocument/2006/relationships/tags"/><Relationship Id="rId9" Target="../tags/tag7.xml" Type="http://schemas.openxmlformats.org/officeDocument/2006/relationships/tags"/></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tags/tag42.xml" Type="http://schemas.openxmlformats.org/officeDocument/2006/relationships/tags"/><Relationship Id="rId3" Target="../media/image2.jpeg" Type="http://schemas.openxmlformats.org/officeDocument/2006/relationships/image"/><Relationship Id="rId4" Target="../tags/tag43.xml" Type="http://schemas.openxmlformats.org/officeDocument/2006/relationships/tags"/><Relationship Id="rId5" Target="../tags/tag44.xml" Type="http://schemas.openxmlformats.org/officeDocument/2006/relationships/tags"/><Relationship Id="rId6" Target="../tags/tag45.xml" Type="http://schemas.openxmlformats.org/officeDocument/2006/relationships/tags"/></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tags/tag46.xml" Type="http://schemas.openxmlformats.org/officeDocument/2006/relationships/tags"/><Relationship Id="rId3" Target="../media/image2.jpeg" Type="http://schemas.openxmlformats.org/officeDocument/2006/relationships/image"/><Relationship Id="rId4" Target="../tags/tag47.xml" Type="http://schemas.openxmlformats.org/officeDocument/2006/relationships/tags"/><Relationship Id="rId5" Target="../tags/tag48.xml" Type="http://schemas.openxmlformats.org/officeDocument/2006/relationships/tags"/><Relationship Id="rId6" Target="../tags/tag49.xml" Type="http://schemas.openxmlformats.org/officeDocument/2006/relationships/tags"/></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6.xml" Type="http://schemas.openxmlformats.org/officeDocument/2006/relationships/notesSlide"/><Relationship Id="rId3" Target="../charts/chart1.xml" Type="http://schemas.openxmlformats.org/officeDocument/2006/relationships/chart"/></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7.xml" Type="http://schemas.openxmlformats.org/officeDocument/2006/relationships/notesSlide"/><Relationship Id="rId3" Target="../media/image14.jpe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tags/tag26.xml" Type="http://schemas.openxmlformats.org/officeDocument/2006/relationships/tags"/><Relationship Id="rId3" Target="../media/image2.jpeg" Type="http://schemas.openxmlformats.org/officeDocument/2006/relationships/image"/><Relationship Id="rId4" Target="../tags/tag27.xml" Type="http://schemas.openxmlformats.org/officeDocument/2006/relationships/tags"/><Relationship Id="rId5" Target="../tags/tag28.xml" Type="http://schemas.openxmlformats.org/officeDocument/2006/relationships/tags"/><Relationship Id="rId6" Target="../tags/tag29.xml" Type="http://schemas.openxmlformats.org/officeDocument/2006/relationships/tags"/></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tags/tag50.xml" Type="http://schemas.openxmlformats.org/officeDocument/2006/relationships/tags"/><Relationship Id="rId3" Target="../media/image2.jpeg" Type="http://schemas.openxmlformats.org/officeDocument/2006/relationships/image"/><Relationship Id="rId4" Target="../tags/tag51.xml" Type="http://schemas.openxmlformats.org/officeDocument/2006/relationships/tags"/><Relationship Id="rId5" Target="../tags/tag52.xml" Type="http://schemas.openxmlformats.org/officeDocument/2006/relationships/tags"/><Relationship Id="rId6" Target="../tags/tag53.xml" Type="http://schemas.openxmlformats.org/officeDocument/2006/relationships/tags"/></Relationships>
</file>

<file path=ppt/slides/_rels/slide3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4.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8.xml" Type="http://schemas.openxmlformats.org/officeDocument/2006/relationships/notesSlide"/></Relationships>
</file>

<file path=ppt/slides/_rels/slide3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6.xml.rels><?xml version="1.0" encoding="UTF-8" standalone="yes"?><Relationships xmlns="http://schemas.openxmlformats.org/package/2006/relationships"><Relationship Id="rId1" Target="../slideLayouts/slideLayout7.xml" Type="http://schemas.openxmlformats.org/officeDocument/2006/relationships/slideLayout"/><Relationship Id="rId2" Target="../tags/tag54.xml" Type="http://schemas.openxmlformats.org/officeDocument/2006/relationships/tags"/><Relationship Id="rId3" Target="../media/image2.jpeg" Type="http://schemas.openxmlformats.org/officeDocument/2006/relationships/image"/><Relationship Id="rId4" Target="../tags/tag55.xml" Type="http://schemas.openxmlformats.org/officeDocument/2006/relationships/tags"/><Relationship Id="rId5" Target="../tags/tag56.xml" Type="http://schemas.openxmlformats.org/officeDocument/2006/relationships/tags"/><Relationship Id="rId6" Target="../tags/tag57.xml" Type="http://schemas.openxmlformats.org/officeDocument/2006/relationships/tags"/></Relationships>
</file>

<file path=ppt/slides/_rels/slide3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png" Type="http://schemas.openxmlformats.org/officeDocument/2006/relationships/image"/></Relationships>
</file>

<file path=ppt/slides/_rels/slide3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png" Type="http://schemas.openxmlformats.org/officeDocument/2006/relationships/image"/></Relationships>
</file>

<file path=ppt/slides/_rels/slide39.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0.png" Type="http://schemas.openxmlformats.org/officeDocument/2006/relationships/image"/><Relationship Id="rId2" Target="../diagrams/drawing1.xml" Type="http://schemas.microsoft.com/office/2007/relationships/diagramDrawing"/><Relationship Id="rId3" Target="../diagrams/data1.xml" Type="http://schemas.openxmlformats.org/officeDocument/2006/relationships/diagramData"/><Relationship Id="rId4" Target="../diagrams/layout1.xml" Type="http://schemas.openxmlformats.org/officeDocument/2006/relationships/diagramLayout"/><Relationship Id="rId5" Target="../diagrams/quickStyle1.xml" Type="http://schemas.openxmlformats.org/officeDocument/2006/relationships/diagramQuickStyle"/><Relationship Id="rId6" Target="../diagrams/colors1.xml" Type="http://schemas.openxmlformats.org/officeDocument/2006/relationships/diagramColors"/><Relationship Id="rId7" Target="../media/image17.png" Type="http://schemas.openxmlformats.org/officeDocument/2006/relationships/image"/><Relationship Id="rId8" Target="../media/image18.png" Type="http://schemas.openxmlformats.org/officeDocument/2006/relationships/image"/><Relationship Id="rId9" Target="../media/image19.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s>
</file>

<file path=ppt/slides/_rels/slide4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jpeg" Type="http://schemas.openxmlformats.org/officeDocument/2006/relationships/image"/></Relationships>
</file>

<file path=ppt/slides/_rels/slide4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tags/tag30.xml" Type="http://schemas.openxmlformats.org/officeDocument/2006/relationships/tags"/><Relationship Id="rId3" Target="../media/image2.jpeg" Type="http://schemas.openxmlformats.org/officeDocument/2006/relationships/image"/><Relationship Id="rId4" Target="../tags/tag31.xml" Type="http://schemas.openxmlformats.org/officeDocument/2006/relationships/tags"/><Relationship Id="rId5" Target="../tags/tag32.xml" Type="http://schemas.openxmlformats.org/officeDocument/2006/relationships/tags"/><Relationship Id="rId6" Target="../tags/tag33.xml" Type="http://schemas.openxmlformats.org/officeDocument/2006/relationships/tags"/></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4.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businessmen-1039905_960_720.jpg" id="4" name="图片 3"/>
          <p:cNvPicPr>
            <a:picLocks noChangeAspect="1"/>
          </p:cNvPicPr>
          <p:nvPr/>
        </p:nvPicPr>
        <p:blipFill>
          <a:blip r:embed="rId2"/>
          <a:stretch>
            <a:fillRect/>
          </a:stretch>
        </p:blipFill>
        <p:spPr>
          <a:xfrm>
            <a:off x="0" y="0"/>
            <a:ext cx="12204000" cy="3371850"/>
          </a:xfrm>
          <a:prstGeom prst="rect">
            <a:avLst/>
          </a:prstGeom>
        </p:spPr>
      </p:pic>
      <p:sp>
        <p:nvSpPr>
          <p:cNvPr id="5" name="矩形 4"/>
          <p:cNvSpPr/>
          <p:nvPr/>
        </p:nvSpPr>
        <p:spPr>
          <a:xfrm>
            <a:off x="2108200" y="3856955"/>
            <a:ext cx="7975600" cy="822960"/>
          </a:xfrm>
          <a:prstGeom prst="rect">
            <a:avLst/>
          </a:prstGeom>
        </p:spPr>
        <p:txBody>
          <a:bodyPr wrap="square">
            <a:spAutoFit/>
          </a:bodyPr>
          <a:lstStyle/>
          <a:p>
            <a:pPr algn="ctr"/>
            <a:r>
              <a:rPr altLang="en-US" b="1" lang="zh-CN" sz="4800">
                <a:solidFill>
                  <a:schemeClr val="tx2"/>
                </a:solidFill>
                <a:latin charset="-122" pitchFamily="34" typeface="微软雅黑"/>
                <a:ea charset="-122" pitchFamily="34" typeface="微软雅黑"/>
              </a:rPr>
              <a:t>某某项目可行性研究报告</a:t>
            </a:r>
          </a:p>
        </p:txBody>
      </p:sp>
      <p:sp>
        <p:nvSpPr>
          <p:cNvPr id="6" name="矩形 5"/>
          <p:cNvSpPr/>
          <p:nvPr/>
        </p:nvSpPr>
        <p:spPr>
          <a:xfrm>
            <a:off x="4724400" y="5373105"/>
            <a:ext cx="2743201" cy="447040"/>
          </a:xfrm>
          <a:prstGeom prst="rect">
            <a:avLst/>
          </a:prstGeom>
          <a:solidFill>
            <a:schemeClr val="bg1">
              <a:lumMod val="75000"/>
            </a:schemeClr>
          </a:solidFill>
        </p:spPr>
        <p:txBody>
          <a:bodyPr wrap="square">
            <a:spAutoFit/>
          </a:bodyPr>
          <a:lstStyle/>
          <a:p>
            <a:pPr algn="ctr">
              <a:lnSpc>
                <a:spcPts val="2800"/>
              </a:lnSpc>
              <a:spcBef>
                <a:spcPct val="0"/>
              </a:spcBef>
              <a:spcAft>
                <a:spcPct val="0"/>
              </a:spcAft>
              <a:buFontTx/>
              <a:buNone/>
              <a:defRPr/>
            </a:pPr>
            <a:r>
              <a:rPr altLang="zh-CN" b="1" kern="100" lang="en-US" smtClean="0" sz="2000">
                <a:latin charset="-122" pitchFamily="34" typeface="微软雅黑"/>
                <a:ea charset="-122" pitchFamily="34" typeface="微软雅黑"/>
                <a:cs charset="0" pitchFamily="18" typeface="Times New Roman"/>
              </a:rPr>
              <a:t>XXXXX有限公司</a:t>
            </a:r>
          </a:p>
        </p:txBody>
      </p:sp>
      <p:sp>
        <p:nvSpPr>
          <p:cNvPr id="7" name="矩形 6"/>
          <p:cNvSpPr/>
          <p:nvPr/>
        </p:nvSpPr>
        <p:spPr>
          <a:xfrm>
            <a:off x="5349642" y="5898302"/>
            <a:ext cx="1478280" cy="396240"/>
          </a:xfrm>
          <a:prstGeom prst="rect">
            <a:avLst/>
          </a:prstGeom>
        </p:spPr>
        <p:txBody>
          <a:bodyPr wrap="none">
            <a:spAutoFit/>
          </a:bodyPr>
          <a:lstStyle/>
          <a:p>
            <a:r>
              <a:rPr altLang="zh-CN" b="1" kern="100" lang="en-US" smtClean="0" sz="2000">
                <a:solidFill>
                  <a:srgbClr val="000000"/>
                </a:solidFill>
                <a:latin charset="-122" pitchFamily="34" typeface="微软雅黑"/>
                <a:ea charset="-122" pitchFamily="34" typeface="微软雅黑"/>
                <a:cs charset="0" pitchFamily="18" typeface="Times New Roman"/>
              </a:rPr>
              <a:t>X年X月X日</a:t>
            </a:r>
          </a:p>
        </p:txBody>
      </p:sp>
      <p:cxnSp>
        <p:nvCxnSpPr>
          <p:cNvPr id="9" name="直接连接符 8"/>
          <p:cNvCxnSpPr/>
          <p:nvPr/>
        </p:nvCxnSpPr>
        <p:spPr>
          <a:xfrm>
            <a:off x="0" y="6820900"/>
            <a:ext cx="12192000" cy="0"/>
          </a:xfrm>
          <a:prstGeom prst="line">
            <a:avLst/>
          </a:prstGeom>
          <a:ln w="762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文本框 11"/>
          <p:cNvSpPr txBox="1"/>
          <p:nvPr/>
        </p:nvSpPr>
        <p:spPr>
          <a:xfrm>
            <a:off x="378714" y="346928"/>
            <a:ext cx="2531727" cy="457200"/>
          </a:xfrm>
          <a:prstGeom prst="rect">
            <a:avLst/>
          </a:prstGeom>
          <a:noFill/>
        </p:spPr>
        <p:txBody>
          <a:bodyPr rtlCol="0" wrap="square">
            <a:spAutoFit/>
          </a:bodyPr>
          <a:lstStyle/>
          <a:p>
            <a:r>
              <a:rPr altLang="en-US" b="1" lang="zh-CN" smtClean="0" sz="2400">
                <a:solidFill>
                  <a:schemeClr val="accent1"/>
                </a:solidFill>
                <a:latin charset="-122" pitchFamily="34" typeface="微软雅黑"/>
                <a:ea charset="-122" pitchFamily="34" typeface="微软雅黑"/>
              </a:rPr>
              <a:t>相关政策分析</a:t>
            </a:r>
          </a:p>
        </p:txBody>
      </p:sp>
      <p:grpSp>
        <p:nvGrpSpPr>
          <p:cNvPr id="2" name="组合 12"/>
          <p:cNvGrpSpPr/>
          <p:nvPr/>
        </p:nvGrpSpPr>
        <p:grpSpPr>
          <a:xfrm>
            <a:off x="0" y="382308"/>
            <a:ext cx="340614" cy="390904"/>
            <a:chOff x="0" y="91440"/>
            <a:chExt cx="454152" cy="521208"/>
          </a:xfrm>
        </p:grpSpPr>
        <p:sp>
          <p:nvSpPr>
            <p:cNvPr id="5" name="矩形 4"/>
            <p:cNvSpPr/>
            <p:nvPr/>
          </p:nvSpPr>
          <p:spPr>
            <a:xfrm>
              <a:off x="0" y="91440"/>
              <a:ext cx="301752" cy="5212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prstClr val="white"/>
                </a:solidFill>
                <a:latin charset="-122" pitchFamily="34" typeface="微软雅黑"/>
                <a:ea charset="-122" pitchFamily="34" typeface="微软雅黑"/>
              </a:endParaRPr>
            </a:p>
          </p:txBody>
        </p:sp>
        <p:sp>
          <p:nvSpPr>
            <p:cNvPr id="6" name="矩形 5"/>
            <p:cNvSpPr/>
            <p:nvPr/>
          </p:nvSpPr>
          <p:spPr>
            <a:xfrm>
              <a:off x="301752" y="91440"/>
              <a:ext cx="152400" cy="5212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prstClr val="white"/>
                </a:solidFill>
                <a:latin charset="-122" pitchFamily="34" typeface="微软雅黑"/>
                <a:ea charset="-122" pitchFamily="34" typeface="微软雅黑"/>
              </a:endParaRPr>
            </a:p>
          </p:txBody>
        </p:sp>
      </p:grpSp>
      <p:sp>
        <p:nvSpPr>
          <p:cNvPr id="24" name="Freeform 5"/>
          <p:cNvSpPr/>
          <p:nvPr/>
        </p:nvSpPr>
        <p:spPr bwMode="auto">
          <a:xfrm flipH="1">
            <a:off x="326273" y="1261979"/>
            <a:ext cx="4583112" cy="5000625"/>
          </a:xfrm>
          <a:custGeom>
            <a:gdLst>
              <a:gd fmla="*/ 2147483647 w 17752" name="T0"/>
              <a:gd fmla="*/ 2147483647 h 18550" name="T1"/>
              <a:gd fmla="*/ 2147483647 w 17752" name="T2"/>
              <a:gd fmla="*/ 2147483647 h 18550" name="T3"/>
              <a:gd fmla="*/ 2147483647 w 17752" name="T4"/>
              <a:gd fmla="*/ 2147483647 h 18550" name="T5"/>
              <a:gd fmla="*/ 2147483647 w 17752" name="T6"/>
              <a:gd fmla="*/ 2147483647 h 18550" name="T7"/>
              <a:gd fmla="*/ 2147483647 w 17752" name="T8"/>
              <a:gd fmla="*/ 2147483647 h 18550" name="T9"/>
              <a:gd fmla="*/ 2147483647 w 17752" name="T10"/>
              <a:gd fmla="*/ 2147483647 h 18550" name="T11"/>
              <a:gd fmla="*/ 2147483647 w 17752" name="T12"/>
              <a:gd fmla="*/ 2147483647 h 18550" name="T13"/>
              <a:gd fmla="*/ 2147483647 w 17752" name="T14"/>
              <a:gd fmla="*/ 2147483647 h 18550" name="T15"/>
              <a:gd fmla="*/ 2147483647 w 17752" name="T16"/>
              <a:gd fmla="*/ 2147483647 h 18550" name="T17"/>
              <a:gd fmla="*/ 2147483647 w 17752" name="T18"/>
              <a:gd fmla="*/ 2147483647 h 18550" name="T19"/>
              <a:gd fmla="*/ 2147483647 w 17752" name="T20"/>
              <a:gd fmla="*/ 2147483647 h 18550" name="T21"/>
              <a:gd fmla="*/ 2147483647 w 17752" name="T22"/>
              <a:gd fmla="*/ 2147483647 h 18550" name="T23"/>
              <a:gd fmla="*/ 2147483647 w 17752" name="T24"/>
              <a:gd fmla="*/ 2147483647 h 18550" name="T25"/>
              <a:gd fmla="*/ 2147483647 w 17752" name="T26"/>
              <a:gd fmla="*/ 2147483647 h 18550" name="T27"/>
              <a:gd fmla="*/ 2147483647 w 17752" name="T28"/>
              <a:gd fmla="*/ 2147483647 h 18550" name="T29"/>
              <a:gd fmla="*/ 2147483647 w 17752" name="T30"/>
              <a:gd fmla="*/ 2147483647 h 18550" name="T31"/>
              <a:gd fmla="*/ 2147483647 w 17752" name="T32"/>
              <a:gd fmla="*/ 2147483647 h 18550" name="T33"/>
              <a:gd fmla="*/ 2147483647 w 17752" name="T34"/>
              <a:gd fmla="*/ 2147483647 h 18550" name="T35"/>
              <a:gd fmla="*/ 2147483647 w 17752" name="T36"/>
              <a:gd fmla="*/ 2147483647 h 18550" name="T37"/>
              <a:gd fmla="*/ 2147483647 w 17752" name="T38"/>
              <a:gd fmla="*/ 2147483647 h 18550" name="T39"/>
              <a:gd fmla="*/ 2147483647 w 17752" name="T40"/>
              <a:gd fmla="*/ 2147483647 h 18550" name="T41"/>
              <a:gd fmla="*/ 2147483647 w 17752" name="T42"/>
              <a:gd fmla="*/ 2147483647 h 18550" name="T43"/>
              <a:gd fmla="*/ 2147483647 w 17752" name="T44"/>
              <a:gd fmla="*/ 2147483647 h 18550" name="T45"/>
              <a:gd fmla="*/ 2147483647 w 17752" name="T46"/>
              <a:gd fmla="*/ 2147483647 h 18550" name="T47"/>
              <a:gd fmla="*/ 2147483647 w 17752" name="T48"/>
              <a:gd fmla="*/ 2147483647 h 18550" name="T49"/>
              <a:gd fmla="*/ 2147483647 w 17752" name="T50"/>
              <a:gd fmla="*/ 2147483647 h 18550" name="T51"/>
              <a:gd fmla="*/ 2147483647 w 17752" name="T52"/>
              <a:gd fmla="*/ 2147483647 h 18550" name="T53"/>
              <a:gd fmla="*/ 2147483647 w 17752" name="T54"/>
              <a:gd fmla="*/ 2147483647 h 18550" name="T55"/>
              <a:gd fmla="*/ 2147483647 w 17752" name="T56"/>
              <a:gd fmla="*/ 2147483647 h 18550" name="T57"/>
              <a:gd fmla="*/ 2147483647 w 17752" name="T58"/>
              <a:gd fmla="*/ 2147483647 h 18550" name="T59"/>
              <a:gd fmla="*/ 2147483647 w 17752" name="T60"/>
              <a:gd fmla="*/ 2147483647 h 18550" name="T61"/>
              <a:gd fmla="*/ 2147483647 w 17752" name="T62"/>
              <a:gd fmla="*/ 2147483647 h 18550" name="T63"/>
              <a:gd fmla="*/ 0 w 17752" name="T64"/>
              <a:gd fmla="*/ 2147483647 h 18550" name="T65"/>
              <a:gd fmla="*/ 0 w 17752" name="T66"/>
              <a:gd fmla="*/ 2147483647 h 18550" name="T67"/>
              <a:gd fmla="*/ 2147483647 w 17752" name="T68"/>
              <a:gd fmla="*/ 2147483647 h 18550" name="T69"/>
              <a:gd fmla="*/ 2147483647 w 17752" name="T70"/>
              <a:gd fmla="*/ 2147483647 h 18550" name="T71"/>
              <a:gd fmla="*/ 2147483647 w 17752" name="T72"/>
              <a:gd fmla="*/ 0 h 18550" name="T73"/>
              <a:gd fmla="*/ 2147483647 w 17752" name="T74"/>
              <a:gd fmla="*/ 0 h 18550" name="T75"/>
              <a:gd fmla="*/ 2147483647 w 17752" name="T76"/>
              <a:gd fmla="*/ 2147483647 h 18550"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b" l="0" r="r" t="0"/>
            <a:pathLst>
              <a:path h="18550" w="17752">
                <a:moveTo>
                  <a:pt x="17752" y="18550"/>
                </a:moveTo>
                <a:lnTo>
                  <a:pt x="16834" y="18494"/>
                </a:lnTo>
                <a:lnTo>
                  <a:pt x="15927" y="18393"/>
                </a:lnTo>
                <a:lnTo>
                  <a:pt x="15034" y="18251"/>
                </a:lnTo>
                <a:lnTo>
                  <a:pt x="14158" y="18064"/>
                </a:lnTo>
                <a:lnTo>
                  <a:pt x="13295" y="17838"/>
                </a:lnTo>
                <a:lnTo>
                  <a:pt x="12451" y="17571"/>
                </a:lnTo>
                <a:lnTo>
                  <a:pt x="11625" y="17265"/>
                </a:lnTo>
                <a:lnTo>
                  <a:pt x="10818" y="16922"/>
                </a:lnTo>
                <a:lnTo>
                  <a:pt x="10031" y="16541"/>
                </a:lnTo>
                <a:lnTo>
                  <a:pt x="9264" y="16126"/>
                </a:lnTo>
                <a:lnTo>
                  <a:pt x="8521" y="15675"/>
                </a:lnTo>
                <a:lnTo>
                  <a:pt x="7801" y="15190"/>
                </a:lnTo>
                <a:lnTo>
                  <a:pt x="7106" y="14674"/>
                </a:lnTo>
                <a:lnTo>
                  <a:pt x="6436" y="14126"/>
                </a:lnTo>
                <a:lnTo>
                  <a:pt x="5793" y="13547"/>
                </a:lnTo>
                <a:lnTo>
                  <a:pt x="5178" y="12940"/>
                </a:lnTo>
                <a:lnTo>
                  <a:pt x="4591" y="12304"/>
                </a:lnTo>
                <a:lnTo>
                  <a:pt x="4035" y="11642"/>
                </a:lnTo>
                <a:lnTo>
                  <a:pt x="3509" y="10954"/>
                </a:lnTo>
                <a:lnTo>
                  <a:pt x="3017" y="10241"/>
                </a:lnTo>
                <a:lnTo>
                  <a:pt x="2556" y="9503"/>
                </a:lnTo>
                <a:lnTo>
                  <a:pt x="2131" y="8743"/>
                </a:lnTo>
                <a:lnTo>
                  <a:pt x="1740" y="7961"/>
                </a:lnTo>
                <a:lnTo>
                  <a:pt x="1387" y="7160"/>
                </a:lnTo>
                <a:lnTo>
                  <a:pt x="1070" y="6338"/>
                </a:lnTo>
                <a:lnTo>
                  <a:pt x="793" y="5499"/>
                </a:lnTo>
                <a:lnTo>
                  <a:pt x="555" y="4642"/>
                </a:lnTo>
                <a:lnTo>
                  <a:pt x="358" y="3768"/>
                </a:lnTo>
                <a:lnTo>
                  <a:pt x="203" y="2880"/>
                </a:lnTo>
                <a:lnTo>
                  <a:pt x="90" y="1978"/>
                </a:lnTo>
                <a:lnTo>
                  <a:pt x="23" y="1062"/>
                </a:lnTo>
                <a:lnTo>
                  <a:pt x="0" y="136"/>
                </a:lnTo>
                <a:lnTo>
                  <a:pt x="0" y="101"/>
                </a:lnTo>
                <a:lnTo>
                  <a:pt x="1" y="67"/>
                </a:lnTo>
                <a:lnTo>
                  <a:pt x="1" y="34"/>
                </a:lnTo>
                <a:lnTo>
                  <a:pt x="1" y="0"/>
                </a:lnTo>
                <a:lnTo>
                  <a:pt x="17752" y="0"/>
                </a:lnTo>
                <a:lnTo>
                  <a:pt x="17752" y="18550"/>
                </a:lnTo>
                <a:close/>
              </a:path>
            </a:pathLst>
          </a:custGeom>
          <a:blipFill dpi="0" rotWithShape="1">
            <a:blip r:embed="rId3"/>
            <a:stretch>
              <a:fillRect/>
            </a:stretch>
          </a:blipFill>
          <a:ln w="9525">
            <a:noFill/>
            <a:round/>
          </a:ln>
        </p:spPr>
        <p:txBody>
          <a:bodyPr/>
          <a:lstStyle/>
          <a:p>
            <a:endParaRPr altLang="en-US" lang="zh-CN"/>
          </a:p>
        </p:txBody>
      </p:sp>
      <p:grpSp>
        <p:nvGrpSpPr>
          <p:cNvPr id="4" name="Group 8"/>
          <p:cNvGrpSpPr/>
          <p:nvPr/>
        </p:nvGrpSpPr>
        <p:grpSpPr>
          <a:xfrm>
            <a:off x="4387947" y="1384463"/>
            <a:ext cx="1500187" cy="1500188"/>
            <a:chExt cx="2101515" cy="2101515"/>
          </a:xfrm>
        </p:grpSpPr>
        <p:sp>
          <p:nvSpPr>
            <p:cNvPr id="32" name="椭圆 3"/>
            <p:cNvSpPr>
              <a:spLocks noChangeArrowheads="1"/>
            </p:cNvSpPr>
            <p:nvPr/>
          </p:nvSpPr>
          <p:spPr bwMode="auto">
            <a:xfrm>
              <a:off x="0" y="0"/>
              <a:ext cx="2101515" cy="2101515"/>
            </a:xfrm>
            <a:prstGeom prst="ellipse">
              <a:avLst/>
            </a:prstGeom>
            <a:solidFill>
              <a:schemeClr val="tx2"/>
            </a:solidFill>
            <a:ln w="9525">
              <a:noFill/>
              <a:round/>
            </a:ln>
          </p:spPr>
          <p:txBody>
            <a:bodyPr anchor="ctr"/>
            <a:lstStyle/>
            <a:p>
              <a:pPr algn="ctr" eaLnBrk="1" hangingPunct="1"/>
              <a:endParaRPr altLang="en-US" lang="zh-CN">
                <a:solidFill>
                  <a:srgbClr val="FFFFFF"/>
                </a:solidFill>
                <a:latin charset="-122" panose="02010600030101010101" pitchFamily="2" typeface="宋体"/>
                <a:sym charset="-122" panose="02010600030101010101" pitchFamily="2" typeface="宋体"/>
              </a:endParaRPr>
            </a:p>
          </p:txBody>
        </p:sp>
        <p:sp>
          <p:nvSpPr>
            <p:cNvPr id="33" name="同心圆 11"/>
            <p:cNvSpPr/>
            <p:nvPr/>
          </p:nvSpPr>
          <p:spPr bwMode="auto">
            <a:xfrm>
              <a:off x="79987" y="80731"/>
              <a:ext cx="1941540" cy="1941540"/>
            </a:xfrm>
            <a:custGeom>
              <a:gdLst>
                <a:gd fmla="*/ 0 w 21600" name="T0"/>
                <a:gd fmla="*/ 2147483647 h 21600" name="T1"/>
                <a:gd fmla="*/ 2147483647 w 21600" name="T2"/>
                <a:gd fmla="*/ 0 h 21600" name="T3"/>
                <a:gd fmla="*/ 2147483647 w 21600" name="T4"/>
                <a:gd fmla="*/ 2147483647 h 21600" name="T5"/>
                <a:gd fmla="*/ 2147483647 w 21600" name="T6"/>
                <a:gd fmla="*/ 2147483647 h 21600" name="T7"/>
                <a:gd fmla="*/ 0 w 21600" name="T8"/>
                <a:gd fmla="*/ 2147483647 h 21600" name="T9"/>
                <a:gd fmla="*/ 2147483647 w 21600" name="T10"/>
                <a:gd fmla="*/ 2147483647 h 21600" name="T11"/>
                <a:gd fmla="*/ 2147483647 w 21600" name="T12"/>
                <a:gd fmla="*/ 2147483647 h 21600" name="T13"/>
                <a:gd fmla="*/ 2147483647 w 21600" name="T14"/>
                <a:gd fmla="*/ 2147483647 h 21600" name="T15"/>
                <a:gd fmla="*/ 2147483647 w 21600" name="T16"/>
                <a:gd fmla="*/ 2147483647 h 21600" name="T17"/>
                <a:gd fmla="*/ 2147483647 w 21600" name="T18"/>
                <a:gd fmla="*/ 2147483647 h 2160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3163 w 21600" name="T30"/>
                <a:gd fmla="*/ 3163 h 21600" name="T31"/>
                <a:gd fmla="*/ 18437 w 21600" name="T32"/>
                <a:gd fmla="*/ 18437 h 21600"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solidFill>
              <a:srgbClr val="F8F8F8"/>
            </a:solidFill>
            <a:ln w="9525">
              <a:noFill/>
              <a:round/>
            </a:ln>
          </p:spPr>
          <p:txBody>
            <a:bodyPr anchor="ctr"/>
            <a:lstStyle/>
            <a:p>
              <a:endParaRPr altLang="en-US" lang="zh-CN"/>
            </a:p>
          </p:txBody>
        </p:sp>
      </p:grpSp>
      <p:grpSp>
        <p:nvGrpSpPr>
          <p:cNvPr id="7" name="Group 8"/>
          <p:cNvGrpSpPr/>
          <p:nvPr/>
        </p:nvGrpSpPr>
        <p:grpSpPr>
          <a:xfrm>
            <a:off x="3394161" y="3225633"/>
            <a:ext cx="1501775" cy="1500188"/>
            <a:chExt cx="2101515" cy="2101515"/>
          </a:xfrm>
        </p:grpSpPr>
        <p:sp>
          <p:nvSpPr>
            <p:cNvPr id="35" name="椭圆 3"/>
            <p:cNvSpPr>
              <a:spLocks noChangeArrowheads="1"/>
            </p:cNvSpPr>
            <p:nvPr/>
          </p:nvSpPr>
          <p:spPr bwMode="auto">
            <a:xfrm>
              <a:off x="0" y="0"/>
              <a:ext cx="2101515" cy="2101515"/>
            </a:xfrm>
            <a:prstGeom prst="ellipse">
              <a:avLst/>
            </a:prstGeom>
            <a:solidFill>
              <a:schemeClr val="accent1"/>
            </a:solidFill>
            <a:ln w="9525">
              <a:noFill/>
              <a:round/>
            </a:ln>
          </p:spPr>
          <p:txBody>
            <a:bodyPr anchor="ctr"/>
            <a:lstStyle/>
            <a:p>
              <a:pPr algn="ctr" eaLnBrk="1" hangingPunct="1"/>
              <a:endParaRPr altLang="en-US" lang="zh-CN">
                <a:solidFill>
                  <a:srgbClr val="FFFFFF"/>
                </a:solidFill>
                <a:latin charset="-122" panose="02010600030101010101" pitchFamily="2" typeface="宋体"/>
                <a:sym charset="-122" panose="02010600030101010101" pitchFamily="2" typeface="宋体"/>
              </a:endParaRPr>
            </a:p>
          </p:txBody>
        </p:sp>
        <p:sp>
          <p:nvSpPr>
            <p:cNvPr id="39" name="同心圆 11"/>
            <p:cNvSpPr/>
            <p:nvPr/>
          </p:nvSpPr>
          <p:spPr bwMode="auto">
            <a:xfrm>
              <a:off x="79987" y="80731"/>
              <a:ext cx="1941540" cy="1941540"/>
            </a:xfrm>
            <a:custGeom>
              <a:gdLst>
                <a:gd fmla="*/ 0 w 21600" name="T0"/>
                <a:gd fmla="*/ 2147483647 h 21600" name="T1"/>
                <a:gd fmla="*/ 2147483647 w 21600" name="T2"/>
                <a:gd fmla="*/ 0 h 21600" name="T3"/>
                <a:gd fmla="*/ 2147483647 w 21600" name="T4"/>
                <a:gd fmla="*/ 2147483647 h 21600" name="T5"/>
                <a:gd fmla="*/ 2147483647 w 21600" name="T6"/>
                <a:gd fmla="*/ 2147483647 h 21600" name="T7"/>
                <a:gd fmla="*/ 0 w 21600" name="T8"/>
                <a:gd fmla="*/ 2147483647 h 21600" name="T9"/>
                <a:gd fmla="*/ 2147483647 w 21600" name="T10"/>
                <a:gd fmla="*/ 2147483647 h 21600" name="T11"/>
                <a:gd fmla="*/ 2147483647 w 21600" name="T12"/>
                <a:gd fmla="*/ 2147483647 h 21600" name="T13"/>
                <a:gd fmla="*/ 2147483647 w 21600" name="T14"/>
                <a:gd fmla="*/ 2147483647 h 21600" name="T15"/>
                <a:gd fmla="*/ 2147483647 w 21600" name="T16"/>
                <a:gd fmla="*/ 2147483647 h 21600" name="T17"/>
                <a:gd fmla="*/ 2147483647 w 21600" name="T18"/>
                <a:gd fmla="*/ 2147483647 h 2160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3163 w 21600" name="T30"/>
                <a:gd fmla="*/ 3163 h 21600" name="T31"/>
                <a:gd fmla="*/ 18437 w 21600" name="T32"/>
                <a:gd fmla="*/ 18437 h 21600"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solidFill>
              <a:srgbClr val="F8F8F8"/>
            </a:solidFill>
            <a:ln w="9525">
              <a:noFill/>
              <a:round/>
            </a:ln>
          </p:spPr>
          <p:txBody>
            <a:bodyPr anchor="ctr"/>
            <a:lstStyle/>
            <a:p>
              <a:endParaRPr altLang="en-US" lang="zh-CN"/>
            </a:p>
          </p:txBody>
        </p:sp>
      </p:grpSp>
      <p:grpSp>
        <p:nvGrpSpPr>
          <p:cNvPr id="8" name="Group 8"/>
          <p:cNvGrpSpPr/>
          <p:nvPr/>
        </p:nvGrpSpPr>
        <p:grpSpPr>
          <a:xfrm>
            <a:off x="1945519" y="4843881"/>
            <a:ext cx="1500187" cy="1500188"/>
            <a:chExt cx="2101515" cy="2101515"/>
          </a:xfrm>
          <a:solidFill>
            <a:schemeClr val="bg1">
              <a:lumMod val="75000"/>
            </a:schemeClr>
          </a:solidFill>
        </p:grpSpPr>
        <p:sp>
          <p:nvSpPr>
            <p:cNvPr id="42" name="椭圆 3"/>
            <p:cNvSpPr>
              <a:spLocks noChangeArrowheads="1"/>
            </p:cNvSpPr>
            <p:nvPr/>
          </p:nvSpPr>
          <p:spPr bwMode="auto">
            <a:xfrm>
              <a:off x="0" y="0"/>
              <a:ext cx="2101515" cy="2101515"/>
            </a:xfrm>
            <a:prstGeom prst="ellipse">
              <a:avLst/>
            </a:prstGeom>
            <a:solidFill>
              <a:schemeClr val="bg1">
                <a:lumMod val="65000"/>
              </a:schemeClr>
            </a:solidFill>
            <a:ln w="9525">
              <a:solidFill>
                <a:schemeClr val="bg1"/>
              </a:solidFill>
              <a:round/>
            </a:ln>
          </p:spPr>
          <p:txBody>
            <a:bodyPr anchor="ctr"/>
            <a:lstStyle/>
            <a:p>
              <a:pPr algn="ctr" eaLnBrk="1" hangingPunct="1"/>
              <a:endParaRPr altLang="en-US" lang="zh-CN">
                <a:solidFill>
                  <a:srgbClr val="FFFFFF"/>
                </a:solidFill>
                <a:latin charset="-122" panose="02010600030101010101" pitchFamily="2" typeface="宋体"/>
                <a:sym charset="-122" panose="02010600030101010101" pitchFamily="2" typeface="宋体"/>
              </a:endParaRPr>
            </a:p>
          </p:txBody>
        </p:sp>
        <p:sp>
          <p:nvSpPr>
            <p:cNvPr id="43" name="同心圆 11"/>
            <p:cNvSpPr/>
            <p:nvPr/>
          </p:nvSpPr>
          <p:spPr bwMode="auto">
            <a:xfrm>
              <a:off x="79987" y="80731"/>
              <a:ext cx="1941540" cy="1941540"/>
            </a:xfrm>
            <a:custGeom>
              <a:gdLst>
                <a:gd fmla="*/ 0 w 21600" name="T0"/>
                <a:gd fmla="*/ 2147483647 h 21600" name="T1"/>
                <a:gd fmla="*/ 2147483647 w 21600" name="T2"/>
                <a:gd fmla="*/ 0 h 21600" name="T3"/>
                <a:gd fmla="*/ 2147483647 w 21600" name="T4"/>
                <a:gd fmla="*/ 2147483647 h 21600" name="T5"/>
                <a:gd fmla="*/ 2147483647 w 21600" name="T6"/>
                <a:gd fmla="*/ 2147483647 h 21600" name="T7"/>
                <a:gd fmla="*/ 0 w 21600" name="T8"/>
                <a:gd fmla="*/ 2147483647 h 21600" name="T9"/>
                <a:gd fmla="*/ 2147483647 w 21600" name="T10"/>
                <a:gd fmla="*/ 2147483647 h 21600" name="T11"/>
                <a:gd fmla="*/ 2147483647 w 21600" name="T12"/>
                <a:gd fmla="*/ 2147483647 h 21600" name="T13"/>
                <a:gd fmla="*/ 2147483647 w 21600" name="T14"/>
                <a:gd fmla="*/ 2147483647 h 21600" name="T15"/>
                <a:gd fmla="*/ 2147483647 w 21600" name="T16"/>
                <a:gd fmla="*/ 2147483647 h 21600" name="T17"/>
                <a:gd fmla="*/ 2147483647 w 21600" name="T18"/>
                <a:gd fmla="*/ 2147483647 h 2160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3163 w 21600" name="T30"/>
                <a:gd fmla="*/ 3163 h 21600" name="T31"/>
                <a:gd fmla="*/ 18437 w 21600" name="T32"/>
                <a:gd fmla="*/ 18437 h 21600"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grpFill/>
            <a:ln w="9525">
              <a:solidFill>
                <a:schemeClr val="bg1"/>
              </a:solidFill>
              <a:round/>
            </a:ln>
          </p:spPr>
          <p:txBody>
            <a:bodyPr anchor="ctr"/>
            <a:lstStyle/>
            <a:p>
              <a:endParaRPr altLang="en-US" lang="zh-CN"/>
            </a:p>
          </p:txBody>
        </p:sp>
      </p:grpSp>
      <p:sp>
        <p:nvSpPr>
          <p:cNvPr id="44" name="弧形 13"/>
          <p:cNvSpPr/>
          <p:nvPr/>
        </p:nvSpPr>
        <p:spPr bwMode="auto">
          <a:xfrm flipH="1">
            <a:off x="3894971" y="1991145"/>
            <a:ext cx="1655762" cy="1655762"/>
          </a:xfrm>
          <a:custGeom>
            <a:gdLst>
              <a:gd fmla="*/ 686076 w 1656184" name="T0"/>
              <a:gd fmla="*/ 1642361 h 1656184" name="T1"/>
              <a:gd fmla="*/ 126 w 1656184" name="T2"/>
              <a:gd fmla="*/ 841727 h 1656184" name="T3"/>
              <a:gd fmla="*/ 827248 w 1656184" name="T4"/>
              <a:gd fmla="*/ 827248 h 1656184" name="T5"/>
              <a:gd fmla="*/ 686076 w 1656184" name="T6"/>
              <a:gd fmla="*/ 1642361 h 1656184" name="T7"/>
              <a:gd fmla="*/ 686076 w 1656184" name="T8"/>
              <a:gd fmla="*/ 1642361 h 1656184" name="T9"/>
              <a:gd fmla="*/ 126 w 1656184" name="T10"/>
              <a:gd fmla="*/ 841727 h 1656184"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1656183" stroke="0" w="1656183">
                <a:moveTo>
                  <a:pt x="686776" y="1644037"/>
                </a:moveTo>
                <a:cubicBezTo>
                  <a:pt x="295252" y="1576228"/>
                  <a:pt x="7082" y="1239879"/>
                  <a:pt x="126" y="842587"/>
                </a:cubicBezTo>
                <a:lnTo>
                  <a:pt x="828092" y="828092"/>
                </a:lnTo>
                <a:lnTo>
                  <a:pt x="686776" y="1644037"/>
                </a:lnTo>
                <a:close/>
              </a:path>
              <a:path fill="none" h="1656183" w="1656183">
                <a:moveTo>
                  <a:pt x="686776" y="1644037"/>
                </a:moveTo>
                <a:cubicBezTo>
                  <a:pt x="295252" y="1576228"/>
                  <a:pt x="7082" y="1239879"/>
                  <a:pt x="126" y="842587"/>
                </a:cubicBezTo>
              </a:path>
            </a:pathLst>
          </a:custGeom>
          <a:noFill/>
          <a:ln cap="flat" cmpd="sng" w="12700">
            <a:solidFill>
              <a:schemeClr val="accent1"/>
            </a:solidFill>
            <a:bevel/>
            <a:headEnd len="med" type="triangle" w="med"/>
          </a:ln>
        </p:spPr>
        <p:txBody>
          <a:bodyPr/>
          <a:lstStyle/>
          <a:p>
            <a:endParaRPr altLang="en-US" lang="zh-CN"/>
          </a:p>
        </p:txBody>
      </p:sp>
      <p:sp>
        <p:nvSpPr>
          <p:cNvPr id="45" name="弧形 14"/>
          <p:cNvSpPr/>
          <p:nvPr/>
        </p:nvSpPr>
        <p:spPr bwMode="auto">
          <a:xfrm flipH="1">
            <a:off x="2678526" y="3742408"/>
            <a:ext cx="1655763" cy="1655762"/>
          </a:xfrm>
          <a:custGeom>
            <a:gdLst>
              <a:gd fmla="*/ 822997 w 1656184" name="T0"/>
              <a:gd fmla="*/ 1654485 h 1656184" name="T1"/>
              <a:gd fmla="*/ 24768 w 1656184" name="T2"/>
              <a:gd fmla="*/ 1028154 h 1656184" name="T3"/>
              <a:gd fmla="*/ 827252 w 1656184" name="T4"/>
              <a:gd fmla="*/ 827248 h 1656184" name="T5"/>
              <a:gd fmla="*/ 822997 w 1656184" name="T6"/>
              <a:gd fmla="*/ 1654485 h 1656184" name="T7"/>
              <a:gd fmla="*/ 822997 w 1656184" name="T8"/>
              <a:gd fmla="*/ 1654485 h 1656184" name="T9"/>
              <a:gd fmla="*/ 24768 w 1656184" name="T10"/>
              <a:gd fmla="*/ 1028154 h 1656184"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1656183" stroke="0" w="1656183">
                <a:moveTo>
                  <a:pt x="823833" y="1656173"/>
                </a:moveTo>
                <a:cubicBezTo>
                  <a:pt x="445543" y="1654227"/>
                  <a:pt x="116664" y="1396171"/>
                  <a:pt x="24792" y="1029202"/>
                </a:cubicBezTo>
                <a:lnTo>
                  <a:pt x="828092" y="828092"/>
                </a:lnTo>
                <a:cubicBezTo>
                  <a:pt x="826672" y="1104119"/>
                  <a:pt x="825253" y="1380146"/>
                  <a:pt x="823833" y="1656173"/>
                </a:cubicBezTo>
                <a:close/>
              </a:path>
              <a:path fill="none" h="1656183" w="1656183">
                <a:moveTo>
                  <a:pt x="823833" y="1656173"/>
                </a:moveTo>
                <a:cubicBezTo>
                  <a:pt x="445543" y="1654227"/>
                  <a:pt x="116664" y="1396171"/>
                  <a:pt x="24792" y="1029202"/>
                </a:cubicBezTo>
              </a:path>
            </a:pathLst>
          </a:custGeom>
          <a:noFill/>
          <a:ln cap="flat" cmpd="sng" w="12700">
            <a:solidFill>
              <a:schemeClr val="accent1"/>
            </a:solidFill>
            <a:bevel/>
            <a:headEnd len="med" type="triangle" w="med"/>
          </a:ln>
        </p:spPr>
        <p:txBody>
          <a:bodyPr/>
          <a:lstStyle/>
          <a:p>
            <a:endParaRPr altLang="en-US" lang="zh-CN"/>
          </a:p>
        </p:txBody>
      </p:sp>
      <p:sp>
        <p:nvSpPr>
          <p:cNvPr id="46" name="TextBox 15"/>
          <p:cNvSpPr txBox="1">
            <a:spLocks noChangeArrowheads="1"/>
          </p:cNvSpPr>
          <p:nvPr/>
        </p:nvSpPr>
        <p:spPr bwMode="auto">
          <a:xfrm>
            <a:off x="4538759" y="1811392"/>
            <a:ext cx="1214438" cy="640080"/>
          </a:xfrm>
          <a:prstGeom prst="rect">
            <a:avLst/>
          </a:prstGeom>
          <a:noFill/>
          <a:ln w="9525">
            <a:noFill/>
            <a:miter lim="800000"/>
          </a:ln>
        </p:spPr>
        <p:txBody>
          <a:bodyPr>
            <a:spAutoFit/>
          </a:bodyPr>
          <a:lstStyle/>
          <a:p>
            <a:pPr algn="ctr" eaLnBrk="1" hangingPunct="1"/>
            <a:r>
              <a:rPr altLang="en-US" b="1" lang="zh-CN" smtClean="0">
                <a:solidFill>
                  <a:schemeClr val="bg1"/>
                </a:solidFill>
                <a:latin typeface="+mn-ea"/>
                <a:ea typeface="+mn-ea"/>
              </a:rPr>
              <a:t>此处输入标题</a:t>
            </a:r>
          </a:p>
        </p:txBody>
      </p:sp>
      <p:sp>
        <p:nvSpPr>
          <p:cNvPr id="47" name="TextBox 16"/>
          <p:cNvSpPr txBox="1">
            <a:spLocks noChangeArrowheads="1"/>
          </p:cNvSpPr>
          <p:nvPr/>
        </p:nvSpPr>
        <p:spPr bwMode="auto">
          <a:xfrm>
            <a:off x="3554498" y="3643145"/>
            <a:ext cx="1181100" cy="640080"/>
          </a:xfrm>
          <a:prstGeom prst="rect">
            <a:avLst/>
          </a:prstGeom>
          <a:noFill/>
          <a:ln w="9525">
            <a:noFill/>
            <a:miter lim="800000"/>
          </a:ln>
        </p:spPr>
        <p:txBody>
          <a:bodyPr>
            <a:spAutoFit/>
          </a:bodyPr>
          <a:lstStyle/>
          <a:p>
            <a:pPr algn="ctr" eaLnBrk="1" hangingPunct="1"/>
            <a:r>
              <a:rPr altLang="en-US" b="1" lang="zh-CN" smtClean="0">
                <a:solidFill>
                  <a:schemeClr val="bg1"/>
                </a:solidFill>
                <a:latin typeface="+mn-ea"/>
                <a:ea typeface="+mn-ea"/>
              </a:rPr>
              <a:t>此处输入标题</a:t>
            </a:r>
          </a:p>
        </p:txBody>
      </p:sp>
      <p:sp>
        <p:nvSpPr>
          <p:cNvPr id="48" name="TextBox 17"/>
          <p:cNvSpPr txBox="1">
            <a:spLocks noChangeArrowheads="1"/>
          </p:cNvSpPr>
          <p:nvPr/>
        </p:nvSpPr>
        <p:spPr bwMode="auto">
          <a:xfrm>
            <a:off x="2123319" y="5270810"/>
            <a:ext cx="1200150" cy="640080"/>
          </a:xfrm>
          <a:prstGeom prst="rect">
            <a:avLst/>
          </a:prstGeom>
          <a:noFill/>
          <a:ln w="9525">
            <a:noFill/>
            <a:miter lim="800000"/>
          </a:ln>
        </p:spPr>
        <p:txBody>
          <a:bodyPr>
            <a:spAutoFit/>
          </a:bodyPr>
          <a:lstStyle/>
          <a:p>
            <a:pPr algn="ctr" eaLnBrk="1" hangingPunct="1"/>
            <a:r>
              <a:rPr altLang="en-US" b="1" lang="zh-CN" smtClean="0">
                <a:solidFill>
                  <a:schemeClr val="bg1"/>
                </a:solidFill>
                <a:latin typeface="+mn-ea"/>
                <a:ea typeface="+mn-ea"/>
              </a:rPr>
              <a:t>此处输入标题</a:t>
            </a:r>
          </a:p>
        </p:txBody>
      </p:sp>
      <p:sp>
        <p:nvSpPr>
          <p:cNvPr id="25" name="TextBox 18"/>
          <p:cNvSpPr txBox="1">
            <a:spLocks noChangeArrowheads="1"/>
          </p:cNvSpPr>
          <p:nvPr/>
        </p:nvSpPr>
        <p:spPr bwMode="auto">
          <a:xfrm>
            <a:off x="4596064" y="5366084"/>
            <a:ext cx="7225630" cy="640080"/>
          </a:xfrm>
          <a:prstGeom prst="rect">
            <a:avLst/>
          </a:prstGeom>
          <a:noFill/>
          <a:ln w="9525">
            <a:noFill/>
            <a:miter lim="800000"/>
          </a:ln>
        </p:spPr>
        <p:txBody>
          <a:bodyPr wrap="square">
            <a:spAutoFit/>
          </a:bodyPr>
          <a:lstStyle/>
          <a:p>
            <a:pPr algn="r"/>
            <a:r>
              <a:rPr altLang="en-US" lang="zh-CN" smtClean="0">
                <a:latin charset="-122" pitchFamily="34" typeface="微软雅黑"/>
                <a:ea charset="-122" pitchFamily="34" typeface="微软雅黑"/>
              </a:rPr>
              <a:t>此处输入内容此处输入内容此处输入内容此处输入内容此处输入内容此处输入内容此处输入内容此处输入内容此处输入内容</a:t>
            </a:r>
          </a:p>
        </p:txBody>
      </p:sp>
      <p:sp>
        <p:nvSpPr>
          <p:cNvPr id="26" name="TextBox 19"/>
          <p:cNvSpPr txBox="1">
            <a:spLocks noChangeArrowheads="1"/>
          </p:cNvSpPr>
          <p:nvPr/>
        </p:nvSpPr>
        <p:spPr bwMode="auto">
          <a:xfrm>
            <a:off x="5935243" y="3520574"/>
            <a:ext cx="5886450" cy="914400"/>
          </a:xfrm>
          <a:prstGeom prst="rect">
            <a:avLst/>
          </a:prstGeom>
          <a:noFill/>
          <a:ln w="9525">
            <a:noFill/>
            <a:miter lim="800000"/>
          </a:ln>
        </p:spPr>
        <p:txBody>
          <a:bodyPr wrap="square">
            <a:spAutoFit/>
          </a:bodyPr>
          <a:lstStyle/>
          <a:p>
            <a:pPr algn="r"/>
            <a:r>
              <a:rPr altLang="en-US" lang="zh-CN" smtClean="0">
                <a:latin charset="-122" pitchFamily="34" typeface="微软雅黑"/>
                <a:ea charset="-122" pitchFamily="34" typeface="微软雅黑"/>
              </a:rPr>
              <a:t>此处输入内容此处输入内容此处输入内容此处输入内容此处输入内容此处输入内容此处输入内容此处输入内容此处输入内容</a:t>
            </a:r>
          </a:p>
        </p:txBody>
      </p:sp>
      <p:sp>
        <p:nvSpPr>
          <p:cNvPr id="27" name="TextBox 21"/>
          <p:cNvSpPr txBox="1">
            <a:spLocks noChangeArrowheads="1"/>
          </p:cNvSpPr>
          <p:nvPr/>
        </p:nvSpPr>
        <p:spPr bwMode="auto">
          <a:xfrm>
            <a:off x="6328611" y="1691774"/>
            <a:ext cx="5493084" cy="914400"/>
          </a:xfrm>
          <a:prstGeom prst="rect">
            <a:avLst/>
          </a:prstGeom>
          <a:noFill/>
          <a:ln w="9525">
            <a:noFill/>
            <a:miter lim="800000"/>
          </a:ln>
        </p:spPr>
        <p:txBody>
          <a:bodyPr wrap="square">
            <a:spAutoFit/>
          </a:bodyPr>
          <a:lstStyle/>
          <a:p>
            <a:pPr algn="r"/>
            <a:r>
              <a:rPr altLang="en-US" lang="zh-CN" smtClean="0">
                <a:latin charset="-122" pitchFamily="34" typeface="微软雅黑"/>
                <a:ea charset="-122" pitchFamily="34" typeface="微软雅黑"/>
              </a:rPr>
              <a:t>此处输入内容此处输入内容此处输入内容此处输入内容此处输入内容此处输入内容此处输入内容此处输入内容此处输入内容</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7" presetSubtype="0">
                                  <p:stCondLst>
                                    <p:cond delay="0"/>
                                  </p:stCondLst>
                                  <p:childTnLst>
                                    <p:set>
                                      <p:cBhvr>
                                        <p:cTn dur="1" fill="hold" id="6">
                                          <p:stCondLst>
                                            <p:cond delay="0"/>
                                          </p:stCondLst>
                                        </p:cTn>
                                        <p:tgtEl>
                                          <p:spTgt spid="24"/>
                                        </p:tgtEl>
                                        <p:attrNameLst>
                                          <p:attrName>style.visibility</p:attrName>
                                        </p:attrNameLst>
                                      </p:cBhvr>
                                      <p:to>
                                        <p:strVal val="visible"/>
                                      </p:to>
                                    </p:set>
                                    <p:animEffect filter="fade" transition="in">
                                      <p:cBhvr>
                                        <p:cTn dur="1000" id="7"/>
                                        <p:tgtEl>
                                          <p:spTgt spid="24"/>
                                        </p:tgtEl>
                                      </p:cBhvr>
                                    </p:animEffect>
                                    <p:anim calcmode="lin" valueType="num">
                                      <p:cBhvr>
                                        <p:cTn dur="1000" fill="hold" id="8"/>
                                        <p:tgtEl>
                                          <p:spTgt spid="24"/>
                                        </p:tgtEl>
                                        <p:attrNameLst>
                                          <p:attrName>ppt_x</p:attrName>
                                        </p:attrNameLst>
                                      </p:cBhvr>
                                      <p:tavLst>
                                        <p:tav tm="0">
                                          <p:val>
                                            <p:strVal val="#ppt_x"/>
                                          </p:val>
                                        </p:tav>
                                        <p:tav tm="100000">
                                          <p:val>
                                            <p:strVal val="#ppt_x"/>
                                          </p:val>
                                        </p:tav>
                                      </p:tavLst>
                                    </p:anim>
                                    <p:anim calcmode="lin" valueType="num">
                                      <p:cBhvr>
                                        <p:cTn dur="1000" fill="hold" id="9"/>
                                        <p:tgtEl>
                                          <p:spTgt spid="24"/>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1" presetSubtype="1">
                                  <p:stCondLst>
                                    <p:cond delay="0"/>
                                  </p:stCondLst>
                                  <p:childTnLst>
                                    <p:set>
                                      <p:cBhvr>
                                        <p:cTn dur="1" fill="hold" id="12">
                                          <p:stCondLst>
                                            <p:cond delay="0"/>
                                          </p:stCondLst>
                                        </p:cTn>
                                        <p:tgtEl>
                                          <p:spTgt spid="4"/>
                                        </p:tgtEl>
                                        <p:attrNameLst>
                                          <p:attrName>style.visibility</p:attrName>
                                        </p:attrNameLst>
                                      </p:cBhvr>
                                      <p:to>
                                        <p:strVal val="visible"/>
                                      </p:to>
                                    </p:set>
                                    <p:animEffect filter="wheel(1)" transition="in">
                                      <p:cBhvr>
                                        <p:cTn dur="500" id="13"/>
                                        <p:tgtEl>
                                          <p:spTgt spid="4"/>
                                        </p:tgtEl>
                                      </p:cBhvr>
                                    </p:animEffect>
                                  </p:childTnLst>
                                </p:cTn>
                              </p:par>
                              <p:par>
                                <p:cTn fill="hold" grpId="0" id="14" nodeType="withEffect" presetClass="entr" presetID="21" presetSubtype="1">
                                  <p:stCondLst>
                                    <p:cond delay="0"/>
                                  </p:stCondLst>
                                  <p:childTnLst>
                                    <p:set>
                                      <p:cBhvr>
                                        <p:cTn dur="1" fill="hold" id="15">
                                          <p:stCondLst>
                                            <p:cond delay="0"/>
                                          </p:stCondLst>
                                        </p:cTn>
                                        <p:tgtEl>
                                          <p:spTgt spid="46"/>
                                        </p:tgtEl>
                                        <p:attrNameLst>
                                          <p:attrName>style.visibility</p:attrName>
                                        </p:attrNameLst>
                                      </p:cBhvr>
                                      <p:to>
                                        <p:strVal val="visible"/>
                                      </p:to>
                                    </p:set>
                                    <p:animEffect filter="wheel(1)" transition="in">
                                      <p:cBhvr>
                                        <p:cTn dur="500" id="16"/>
                                        <p:tgtEl>
                                          <p:spTgt spid="46"/>
                                        </p:tgtEl>
                                      </p:cBhvr>
                                    </p:animEffect>
                                  </p:childTnLst>
                                </p:cTn>
                              </p:par>
                            </p:childTnLst>
                          </p:cTn>
                        </p:par>
                        <p:par>
                          <p:cTn fill="hold" id="17" nodeType="afterGroup">
                            <p:stCondLst>
                              <p:cond delay="1500"/>
                            </p:stCondLst>
                            <p:childTnLst>
                              <p:par>
                                <p:cTn fill="hold" grpId="0" id="18" nodeType="afterEffect" presetClass="entr" presetID="22" presetSubtype="1">
                                  <p:stCondLst>
                                    <p:cond delay="0"/>
                                  </p:stCondLst>
                                  <p:childTnLst>
                                    <p:set>
                                      <p:cBhvr>
                                        <p:cTn dur="1" fill="hold" id="19">
                                          <p:stCondLst>
                                            <p:cond delay="0"/>
                                          </p:stCondLst>
                                        </p:cTn>
                                        <p:tgtEl>
                                          <p:spTgt spid="44"/>
                                        </p:tgtEl>
                                        <p:attrNameLst>
                                          <p:attrName>style.visibility</p:attrName>
                                        </p:attrNameLst>
                                      </p:cBhvr>
                                      <p:to>
                                        <p:strVal val="visible"/>
                                      </p:to>
                                    </p:set>
                                    <p:animEffect filter="wipe(up)" transition="in">
                                      <p:cBhvr>
                                        <p:cTn dur="500" id="20"/>
                                        <p:tgtEl>
                                          <p:spTgt spid="44"/>
                                        </p:tgtEl>
                                      </p:cBhvr>
                                    </p:animEffect>
                                  </p:childTnLst>
                                </p:cTn>
                              </p:par>
                            </p:childTnLst>
                          </p:cTn>
                        </p:par>
                        <p:par>
                          <p:cTn fill="hold" id="21" nodeType="afterGroup">
                            <p:stCondLst>
                              <p:cond delay="2000"/>
                            </p:stCondLst>
                            <p:childTnLst>
                              <p:par>
                                <p:cTn fill="hold" grpId="0" id="22" nodeType="afterEffect" presetClass="entr" presetID="21" presetSubtype="1">
                                  <p:stCondLst>
                                    <p:cond delay="0"/>
                                  </p:stCondLst>
                                  <p:childTnLst>
                                    <p:set>
                                      <p:cBhvr>
                                        <p:cTn dur="1" fill="hold" id="23">
                                          <p:stCondLst>
                                            <p:cond delay="0"/>
                                          </p:stCondLst>
                                        </p:cTn>
                                        <p:tgtEl>
                                          <p:spTgt spid="47"/>
                                        </p:tgtEl>
                                        <p:attrNameLst>
                                          <p:attrName>style.visibility</p:attrName>
                                        </p:attrNameLst>
                                      </p:cBhvr>
                                      <p:to>
                                        <p:strVal val="visible"/>
                                      </p:to>
                                    </p:set>
                                    <p:animEffect filter="wheel(1)" transition="in">
                                      <p:cBhvr>
                                        <p:cTn dur="500" id="24"/>
                                        <p:tgtEl>
                                          <p:spTgt spid="47"/>
                                        </p:tgtEl>
                                      </p:cBhvr>
                                    </p:animEffect>
                                  </p:childTnLst>
                                </p:cTn>
                              </p:par>
                              <p:par>
                                <p:cTn fill="hold" id="25" nodeType="withEffect" presetClass="entr" presetID="21" presetSubtype="1">
                                  <p:stCondLst>
                                    <p:cond delay="0"/>
                                  </p:stCondLst>
                                  <p:childTnLst>
                                    <p:set>
                                      <p:cBhvr>
                                        <p:cTn dur="1" fill="hold" id="26">
                                          <p:stCondLst>
                                            <p:cond delay="0"/>
                                          </p:stCondLst>
                                        </p:cTn>
                                        <p:tgtEl>
                                          <p:spTgt spid="7"/>
                                        </p:tgtEl>
                                        <p:attrNameLst>
                                          <p:attrName>style.visibility</p:attrName>
                                        </p:attrNameLst>
                                      </p:cBhvr>
                                      <p:to>
                                        <p:strVal val="visible"/>
                                      </p:to>
                                    </p:set>
                                    <p:animEffect filter="wheel(1)" transition="in">
                                      <p:cBhvr>
                                        <p:cTn dur="500" id="27"/>
                                        <p:tgtEl>
                                          <p:spTgt spid="7"/>
                                        </p:tgtEl>
                                      </p:cBhvr>
                                    </p:animEffect>
                                  </p:childTnLst>
                                </p:cTn>
                              </p:par>
                            </p:childTnLst>
                          </p:cTn>
                        </p:par>
                        <p:par>
                          <p:cTn fill="hold" id="28" nodeType="afterGroup">
                            <p:stCondLst>
                              <p:cond delay="2500"/>
                            </p:stCondLst>
                            <p:childTnLst>
                              <p:par>
                                <p:cTn fill="hold" grpId="0" id="29" nodeType="afterEffect" presetClass="entr" presetID="22" presetSubtype="1">
                                  <p:stCondLst>
                                    <p:cond delay="0"/>
                                  </p:stCondLst>
                                  <p:childTnLst>
                                    <p:set>
                                      <p:cBhvr>
                                        <p:cTn dur="1" fill="hold" id="30">
                                          <p:stCondLst>
                                            <p:cond delay="0"/>
                                          </p:stCondLst>
                                        </p:cTn>
                                        <p:tgtEl>
                                          <p:spTgt spid="45"/>
                                        </p:tgtEl>
                                        <p:attrNameLst>
                                          <p:attrName>style.visibility</p:attrName>
                                        </p:attrNameLst>
                                      </p:cBhvr>
                                      <p:to>
                                        <p:strVal val="visible"/>
                                      </p:to>
                                    </p:set>
                                    <p:animEffect filter="wipe(up)" transition="in">
                                      <p:cBhvr>
                                        <p:cTn dur="500" id="31"/>
                                        <p:tgtEl>
                                          <p:spTgt spid="45"/>
                                        </p:tgtEl>
                                      </p:cBhvr>
                                    </p:animEffect>
                                  </p:childTnLst>
                                </p:cTn>
                              </p:par>
                            </p:childTnLst>
                          </p:cTn>
                        </p:par>
                        <p:par>
                          <p:cTn fill="hold" id="32" nodeType="afterGroup">
                            <p:stCondLst>
                              <p:cond delay="3000"/>
                            </p:stCondLst>
                            <p:childTnLst>
                              <p:par>
                                <p:cTn fill="hold" grpId="0" id="33" nodeType="afterEffect" presetClass="entr" presetID="21" presetSubtype="1">
                                  <p:stCondLst>
                                    <p:cond delay="0"/>
                                  </p:stCondLst>
                                  <p:childTnLst>
                                    <p:set>
                                      <p:cBhvr>
                                        <p:cTn dur="1" fill="hold" id="34">
                                          <p:stCondLst>
                                            <p:cond delay="0"/>
                                          </p:stCondLst>
                                        </p:cTn>
                                        <p:tgtEl>
                                          <p:spTgt spid="48"/>
                                        </p:tgtEl>
                                        <p:attrNameLst>
                                          <p:attrName>style.visibility</p:attrName>
                                        </p:attrNameLst>
                                      </p:cBhvr>
                                      <p:to>
                                        <p:strVal val="visible"/>
                                      </p:to>
                                    </p:set>
                                    <p:animEffect filter="wheel(1)" transition="in">
                                      <p:cBhvr>
                                        <p:cTn dur="500" id="35"/>
                                        <p:tgtEl>
                                          <p:spTgt spid="48"/>
                                        </p:tgtEl>
                                      </p:cBhvr>
                                    </p:animEffect>
                                  </p:childTnLst>
                                </p:cTn>
                              </p:par>
                              <p:par>
                                <p:cTn fill="hold" id="36" nodeType="withEffect" presetClass="entr" presetID="21" presetSubtype="1">
                                  <p:stCondLst>
                                    <p:cond delay="0"/>
                                  </p:stCondLst>
                                  <p:childTnLst>
                                    <p:set>
                                      <p:cBhvr>
                                        <p:cTn dur="1" fill="hold" id="37">
                                          <p:stCondLst>
                                            <p:cond delay="0"/>
                                          </p:stCondLst>
                                        </p:cTn>
                                        <p:tgtEl>
                                          <p:spTgt spid="8"/>
                                        </p:tgtEl>
                                        <p:attrNameLst>
                                          <p:attrName>style.visibility</p:attrName>
                                        </p:attrNameLst>
                                      </p:cBhvr>
                                      <p:to>
                                        <p:strVal val="visible"/>
                                      </p:to>
                                    </p:set>
                                    <p:animEffect filter="wheel(1)" transition="in">
                                      <p:cBhvr>
                                        <p:cTn dur="500" id="38"/>
                                        <p:tgtEl>
                                          <p:spTgt spid="8"/>
                                        </p:tgtEl>
                                      </p:cBhvr>
                                    </p:animEffect>
                                  </p:childTnLst>
                                </p:cTn>
                              </p:par>
                            </p:childTnLst>
                          </p:cTn>
                        </p:par>
                        <p:par>
                          <p:cTn fill="hold" id="39" nodeType="afterGroup">
                            <p:stCondLst>
                              <p:cond delay="3500"/>
                            </p:stCondLst>
                            <p:childTnLst>
                              <p:par>
                                <p:cTn fill="hold" grpId="0" id="40" nodeType="afterEffect" presetClass="entr" presetID="22" presetSubtype="2">
                                  <p:stCondLst>
                                    <p:cond delay="0"/>
                                  </p:stCondLst>
                                  <p:childTnLst>
                                    <p:set>
                                      <p:cBhvr>
                                        <p:cTn dur="1" fill="hold" id="41">
                                          <p:stCondLst>
                                            <p:cond delay="0"/>
                                          </p:stCondLst>
                                        </p:cTn>
                                        <p:tgtEl>
                                          <p:spTgt spid="27"/>
                                        </p:tgtEl>
                                        <p:attrNameLst>
                                          <p:attrName>style.visibility</p:attrName>
                                        </p:attrNameLst>
                                      </p:cBhvr>
                                      <p:to>
                                        <p:strVal val="visible"/>
                                      </p:to>
                                    </p:set>
                                    <p:animEffect filter="wipe(right)" transition="in">
                                      <p:cBhvr>
                                        <p:cTn dur="400" id="42"/>
                                        <p:tgtEl>
                                          <p:spTgt spid="27"/>
                                        </p:tgtEl>
                                      </p:cBhvr>
                                    </p:animEffect>
                                  </p:childTnLst>
                                </p:cTn>
                              </p:par>
                            </p:childTnLst>
                          </p:cTn>
                        </p:par>
                        <p:par>
                          <p:cTn fill="hold" id="43" nodeType="afterGroup">
                            <p:stCondLst>
                              <p:cond delay="3900"/>
                            </p:stCondLst>
                            <p:childTnLst>
                              <p:par>
                                <p:cTn fill="hold" grpId="0" id="44" nodeType="afterEffect" presetClass="entr" presetID="22" presetSubtype="2">
                                  <p:stCondLst>
                                    <p:cond delay="0"/>
                                  </p:stCondLst>
                                  <p:childTnLst>
                                    <p:set>
                                      <p:cBhvr>
                                        <p:cTn dur="1" fill="hold" id="45">
                                          <p:stCondLst>
                                            <p:cond delay="0"/>
                                          </p:stCondLst>
                                        </p:cTn>
                                        <p:tgtEl>
                                          <p:spTgt spid="26"/>
                                        </p:tgtEl>
                                        <p:attrNameLst>
                                          <p:attrName>style.visibility</p:attrName>
                                        </p:attrNameLst>
                                      </p:cBhvr>
                                      <p:to>
                                        <p:strVal val="visible"/>
                                      </p:to>
                                    </p:set>
                                    <p:animEffect filter="wipe(right)" transition="in">
                                      <p:cBhvr>
                                        <p:cTn dur="400" id="46"/>
                                        <p:tgtEl>
                                          <p:spTgt spid="26"/>
                                        </p:tgtEl>
                                      </p:cBhvr>
                                    </p:animEffect>
                                  </p:childTnLst>
                                </p:cTn>
                              </p:par>
                            </p:childTnLst>
                          </p:cTn>
                        </p:par>
                        <p:par>
                          <p:cTn fill="hold" id="47" nodeType="afterGroup">
                            <p:stCondLst>
                              <p:cond delay="4300"/>
                            </p:stCondLst>
                            <p:childTnLst>
                              <p:par>
                                <p:cTn fill="hold" grpId="0" id="48" nodeType="afterEffect" presetClass="entr" presetID="22" presetSubtype="2">
                                  <p:stCondLst>
                                    <p:cond delay="0"/>
                                  </p:stCondLst>
                                  <p:childTnLst>
                                    <p:set>
                                      <p:cBhvr>
                                        <p:cTn dur="1" fill="hold" id="49">
                                          <p:stCondLst>
                                            <p:cond delay="0"/>
                                          </p:stCondLst>
                                        </p:cTn>
                                        <p:tgtEl>
                                          <p:spTgt spid="25"/>
                                        </p:tgtEl>
                                        <p:attrNameLst>
                                          <p:attrName>style.visibility</p:attrName>
                                        </p:attrNameLst>
                                      </p:cBhvr>
                                      <p:to>
                                        <p:strVal val="visible"/>
                                      </p:to>
                                    </p:set>
                                    <p:animEffect filter="wipe(right)" transition="in">
                                      <p:cBhvr>
                                        <p:cTn dur="400" id="50"/>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44"/>
      <p:bldP grpId="0" spid="45"/>
      <p:bldP grpId="0" spid="46"/>
      <p:bldP grpId="0" spid="47"/>
      <p:bldP grpId="0" spid="48"/>
      <p:bldP grpId="0" spid="25"/>
      <p:bldP grpId="0" spid="26"/>
      <p:bldP grpId="0" spid="27"/>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2" name="矩形 9"/>
          <p:cNvSpPr>
            <a:spLocks noChangeArrowheads="1"/>
          </p:cNvSpPr>
          <p:nvPr>
            <p:custDataLst>
              <p:tags r:id="rId2"/>
            </p:custDataLst>
          </p:nvPr>
        </p:nvSpPr>
        <p:spPr bwMode="auto">
          <a:xfrm>
            <a:off x="1" y="0"/>
            <a:ext cx="6336000" cy="6858000"/>
          </a:xfrm>
          <a:prstGeom prst="rect">
            <a:avLst/>
          </a:prstGeom>
          <a:blipFill dpi="0" rotWithShape="1">
            <a:blip r:embed="rId3">
              <a:extLst>
                <a:ext uri="{28A0092B-C50C-407E-A947-70E740481C1C}">
                  <a14:useLocalDpi val="0"/>
                </a:ext>
              </a:extLst>
            </a:blip>
            <a:stretch>
              <a:fillRect l="-52611" r="-52611"/>
            </a:stretch>
          </a:blipFill>
          <a:ln>
            <a:noFill/>
          </a:ln>
          <a:extLst/>
        </p:spPr>
        <p:txBody>
          <a:bodyPr anchor="ctr"/>
          <a:lstStyle/>
          <a:p>
            <a:pPr algn="ctr" eaLnBrk="1" fontAlgn="auto" hangingPunct="1">
              <a:spcBef>
                <a:spcPct val="0"/>
              </a:spcBef>
              <a:spcAft>
                <a:spcPct val="0"/>
              </a:spcAft>
              <a:defRPr/>
            </a:pPr>
            <a:endParaRPr altLang="zh-CN" lang="zh-CN">
              <a:solidFill>
                <a:srgbClr val="FFFFFF"/>
              </a:solidFill>
              <a:latin charset="-122" panose="02010600030101010101" pitchFamily="2" typeface="宋体"/>
              <a:ea typeface="+mn-ea"/>
              <a:sym charset="-122" panose="02010600030101010101" pitchFamily="2" typeface="宋体"/>
            </a:endParaRPr>
          </a:p>
        </p:txBody>
      </p:sp>
      <p:sp>
        <p:nvSpPr>
          <p:cNvPr id="2053" name="矩形 10"/>
          <p:cNvSpPr>
            <a:spLocks noChangeArrowheads="1"/>
          </p:cNvSpPr>
          <p:nvPr>
            <p:custDataLst>
              <p:tags r:id="rId4"/>
            </p:custDataLst>
          </p:nvPr>
        </p:nvSpPr>
        <p:spPr bwMode="auto">
          <a:xfrm flipH="1">
            <a:off x="0" y="1279525"/>
            <a:ext cx="6336000" cy="4389438"/>
          </a:xfrm>
          <a:prstGeom prst="rect">
            <a:avLst/>
          </a:prstGeom>
          <a:solidFill>
            <a:schemeClr val="accent1">
              <a:alpha val="76077"/>
            </a:schemeClr>
          </a:solidFill>
          <a:ln w="9525">
            <a:noFill/>
            <a:miter lim="800000"/>
          </a:ln>
        </p:spPr>
        <p:txBody>
          <a:bodyPr anchor="ctr"/>
          <a:lstStyle/>
          <a:p>
            <a:pPr algn="ctr" eaLnBrk="1" hangingPunct="1">
              <a:lnSpc>
                <a:spcPct val="90000"/>
              </a:lnSpc>
            </a:pPr>
            <a:r>
              <a:rPr altLang="zh-CN" lang="en-US" smtClean="0" sz="16600">
                <a:solidFill>
                  <a:srgbClr val="FFFFFF"/>
                </a:solidFill>
                <a:latin charset="0" pitchFamily="34" typeface="Impact"/>
                <a:ea charset="-122" pitchFamily="34" typeface="微软雅黑"/>
                <a:sym charset="-122" panose="02010600030101010101" pitchFamily="2" typeface="宋体"/>
              </a:rPr>
              <a:t>03</a:t>
            </a:r>
          </a:p>
        </p:txBody>
      </p:sp>
      <p:sp>
        <p:nvSpPr>
          <p:cNvPr id="4" name="文本框 3"/>
          <p:cNvSpPr txBox="1"/>
          <p:nvPr>
            <p:custDataLst>
              <p:tags r:id="rId5"/>
            </p:custDataLst>
          </p:nvPr>
        </p:nvSpPr>
        <p:spPr bwMode="auto">
          <a:xfrm>
            <a:off x="6851650" y="2733675"/>
            <a:ext cx="5321300" cy="1390651"/>
          </a:xfrm>
          <a:prstGeom prst="rect">
            <a:avLst/>
          </a:prstGeom>
          <a:noFill/>
        </p:spPr>
        <p:txBody>
          <a:bodyPr anchor="ctr">
            <a:normAutofit/>
          </a:bodyPr>
          <a:lstStyle/>
          <a:p>
            <a:pPr algn="ctr" defTabSz="933450">
              <a:lnSpc>
                <a:spcPct val="90000"/>
              </a:lnSpc>
              <a:spcAft>
                <a:spcPct val="35000"/>
              </a:spcAft>
            </a:pPr>
            <a:r>
              <a:rPr altLang="en-US" b="1" lang="zh-CN" smtClean="0" sz="3200">
                <a:latin charset="-122" pitchFamily="34" typeface="微软雅黑"/>
                <a:ea charset="-122" pitchFamily="34" typeface="微软雅黑"/>
              </a:rPr>
              <a:t>项目基本情况介绍</a:t>
            </a:r>
          </a:p>
        </p:txBody>
      </p:sp>
      <p:sp>
        <p:nvSpPr>
          <p:cNvPr id="7" name="等腰三角形 6"/>
          <p:cNvSpPr/>
          <p:nvPr/>
        </p:nvSpPr>
        <p:spPr>
          <a:xfrm rot="5400000">
            <a:off x="6477000" y="3133725"/>
            <a:ext cx="685038" cy="590550"/>
          </a:xfrm>
          <a:prstGeom prst="triangle">
            <a:avLst/>
          </a:prstGeom>
          <a:solidFill>
            <a:schemeClr val="accent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custDataLst>
      <p:tags r:id="rId6"/>
    </p:custDataLst>
  </p:cSld>
  <p:clrMapOvr>
    <a:masterClrMapping/>
  </p:clrMapOvr>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1"/>
          <p:cNvSpPr txBox="1"/>
          <p:nvPr/>
        </p:nvSpPr>
        <p:spPr>
          <a:xfrm>
            <a:off x="378715" y="346928"/>
            <a:ext cx="3126486" cy="457200"/>
          </a:xfrm>
          <a:prstGeom prst="rect">
            <a:avLst/>
          </a:prstGeom>
          <a:noFill/>
        </p:spPr>
        <p:txBody>
          <a:bodyPr rtlCol="0" wrap="square">
            <a:spAutoFit/>
          </a:bodyPr>
          <a:lstStyle/>
          <a:p>
            <a:r>
              <a:rPr altLang="en-US" b="1" lang="zh-CN" smtClean="0" sz="2400">
                <a:solidFill>
                  <a:schemeClr val="accent1"/>
                </a:solidFill>
                <a:latin charset="-122" pitchFamily="34" typeface="微软雅黑"/>
                <a:ea charset="-122" pitchFamily="34" typeface="微软雅黑"/>
              </a:rPr>
              <a:t>基本情况</a:t>
            </a:r>
          </a:p>
        </p:txBody>
      </p:sp>
      <p:grpSp>
        <p:nvGrpSpPr>
          <p:cNvPr id="3" name="组合 12"/>
          <p:cNvGrpSpPr/>
          <p:nvPr/>
        </p:nvGrpSpPr>
        <p:grpSpPr>
          <a:xfrm>
            <a:off x="0" y="382308"/>
            <a:ext cx="340614" cy="390904"/>
            <a:chOff x="0" y="91440"/>
            <a:chExt cx="454152" cy="521208"/>
          </a:xfrm>
        </p:grpSpPr>
        <p:sp>
          <p:nvSpPr>
            <p:cNvPr id="4" name="矩形 3"/>
            <p:cNvSpPr/>
            <p:nvPr/>
          </p:nvSpPr>
          <p:spPr>
            <a:xfrm>
              <a:off x="0" y="91440"/>
              <a:ext cx="301752" cy="5212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prstClr val="white"/>
                </a:solidFill>
                <a:latin charset="-122" pitchFamily="34" typeface="微软雅黑"/>
                <a:ea charset="-122" pitchFamily="34" typeface="微软雅黑"/>
              </a:endParaRPr>
            </a:p>
          </p:txBody>
        </p:sp>
        <p:sp>
          <p:nvSpPr>
            <p:cNvPr id="5" name="矩形 4"/>
            <p:cNvSpPr/>
            <p:nvPr/>
          </p:nvSpPr>
          <p:spPr>
            <a:xfrm>
              <a:off x="301752" y="91440"/>
              <a:ext cx="152400" cy="5212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prstClr val="white"/>
                </a:solidFill>
                <a:latin charset="-122" pitchFamily="34" typeface="微软雅黑"/>
                <a:ea charset="-122" pitchFamily="34" typeface="微软雅黑"/>
              </a:endParaRPr>
            </a:p>
          </p:txBody>
        </p:sp>
      </p:grpSp>
      <p:sp>
        <p:nvSpPr>
          <p:cNvPr id="6" name="矩形 5"/>
          <p:cNvSpPr/>
          <p:nvPr/>
        </p:nvSpPr>
        <p:spPr>
          <a:xfrm>
            <a:off x="10458450" y="0"/>
            <a:ext cx="1728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矩形 6"/>
          <p:cNvSpPr/>
          <p:nvPr/>
        </p:nvSpPr>
        <p:spPr>
          <a:xfrm>
            <a:off x="11029950" y="0"/>
            <a:ext cx="742950" cy="543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vert="eaVert"/>
          <a:lstStyle/>
          <a:p>
            <a:pPr algn="ctr"/>
            <a:r>
              <a:rPr altLang="zh-CN" b="1" lang="en-US" smtClean="0" sz="2400">
                <a:solidFill>
                  <a:srgbClr val="0070C0"/>
                </a:solidFill>
                <a:latin typeface="+mn-ea"/>
              </a:rPr>
              <a:t>   此处输入公司名称</a:t>
            </a:r>
          </a:p>
        </p:txBody>
      </p:sp>
      <p:grpSp>
        <p:nvGrpSpPr>
          <p:cNvPr id="8" name="组合 14"/>
          <p:cNvGrpSpPr/>
          <p:nvPr/>
        </p:nvGrpSpPr>
        <p:grpSpPr>
          <a:xfrm>
            <a:off x="11020425" y="419100"/>
            <a:ext cx="756000" cy="38100"/>
            <a:chOff x="11020425" y="419100"/>
            <a:chExt cx="756000" cy="38100"/>
          </a:xfrm>
        </p:grpSpPr>
        <p:cxnSp>
          <p:nvCxnSpPr>
            <p:cNvPr id="9" name="直接连接符 8"/>
            <p:cNvCxnSpPr/>
            <p:nvPr/>
          </p:nvCxnSpPr>
          <p:spPr>
            <a:xfrm>
              <a:off x="11020425" y="419100"/>
              <a:ext cx="756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1020425" y="457200"/>
              <a:ext cx="756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11" name="组合 15"/>
          <p:cNvGrpSpPr/>
          <p:nvPr/>
        </p:nvGrpSpPr>
        <p:grpSpPr>
          <a:xfrm>
            <a:off x="11020425" y="5181600"/>
            <a:ext cx="756000" cy="38100"/>
            <a:chOff x="11020425" y="2857500"/>
            <a:chExt cx="756000" cy="38100"/>
          </a:xfrm>
        </p:grpSpPr>
        <p:cxnSp>
          <p:nvCxnSpPr>
            <p:cNvPr id="13" name="直接连接符 12"/>
            <p:cNvCxnSpPr/>
            <p:nvPr/>
          </p:nvCxnSpPr>
          <p:spPr>
            <a:xfrm>
              <a:off x="11020425" y="2857500"/>
              <a:ext cx="756000"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11020425" y="2895600"/>
              <a:ext cx="756000"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grpSp>
      <p:graphicFrame>
        <p:nvGraphicFramePr>
          <p:cNvPr id="17" name="表格 16"/>
          <p:cNvGraphicFramePr>
            <a:graphicFrameLocks noGrp="1"/>
          </p:cNvGraphicFramePr>
          <p:nvPr/>
        </p:nvGraphicFramePr>
        <p:xfrm>
          <a:off x="933450" y="2173512"/>
          <a:ext cx="8809991" cy="2074638"/>
        </p:xfrm>
        <a:graphic>
          <a:graphicData uri="http://schemas.openxmlformats.org/drawingml/2006/table">
            <a:tbl>
              <a:tblPr>
                <a:tableStyleId>{BC89EF96-8CEA-46FF-86C4-4CE0E7609802}</a:tableStyleId>
              </a:tblPr>
              <a:tblGrid>
                <a:gridCol w="1345807"/>
                <a:gridCol w="1558684"/>
                <a:gridCol w="1365260"/>
                <a:gridCol w="1462916"/>
                <a:gridCol w="1705724"/>
                <a:gridCol w="1371600"/>
              </a:tblGrid>
              <a:tr h="768048">
                <a:tc>
                  <a:txBody>
                    <a:bodyPr vert="horz" wrap="square"/>
                    <a:lstStyle/>
                    <a:p>
                      <a:pPr algn="ctr">
                        <a:lnSpc>
                          <a:spcPts val="2000"/>
                        </a:lnSpc>
                        <a:spcAft>
                          <a:spcPct val="0"/>
                        </a:spcAft>
                      </a:pPr>
                      <a:r>
                        <a:rPr kern="100" lang="zh-CN" sz="1800">
                          <a:latin typeface="+mn-ea"/>
                          <a:ea typeface="+mn-ea"/>
                        </a:rPr>
                        <a:t>公司</a:t>
                      </a:r>
                      <a:endParaRPr kern="100" lang="zh-CN" sz="2000">
                        <a:latin typeface="+mn-ea"/>
                        <a:ea typeface="+mn-ea"/>
                        <a:cs typeface="Times New Roman"/>
                      </a:endParaRPr>
                    </a:p>
                  </a:txBody>
                  <a:tcPr anchor="ctr" marB="0" marL="68580" marR="68580" marT="0"/>
                </a:tc>
                <a:tc>
                  <a:txBody>
                    <a:bodyPr vert="horz" wrap="square"/>
                    <a:lstStyle/>
                    <a:p>
                      <a:pPr algn="ctr">
                        <a:lnSpc>
                          <a:spcPts val="2000"/>
                        </a:lnSpc>
                        <a:spcAft>
                          <a:spcPct val="0"/>
                        </a:spcAft>
                      </a:pPr>
                      <a:r>
                        <a:rPr kern="100" lang="en-US" smtClean="0" sz="1800">
                          <a:latin typeface="+mn-ea"/>
                          <a:ea typeface="+mn-ea"/>
                        </a:rPr>
                        <a:t>2016</a:t>
                      </a:r>
                      <a:r>
                        <a:rPr kern="100" lang="zh-CN" smtClean="0" sz="1800">
                          <a:latin typeface="+mn-ea"/>
                          <a:ea typeface="+mn-ea"/>
                        </a:rPr>
                        <a:t>年</a:t>
                      </a:r>
                      <a:r>
                        <a:rPr kern="100" lang="zh-CN" sz="1800">
                          <a:latin typeface="+mn-ea"/>
                          <a:ea typeface="+mn-ea"/>
                        </a:rPr>
                        <a:t>营业额</a:t>
                      </a:r>
                      <a:endParaRPr kern="100" lang="zh-CN" sz="2000">
                        <a:latin typeface="+mn-ea"/>
                        <a:ea typeface="+mn-ea"/>
                        <a:cs typeface="Times New Roman"/>
                      </a:endParaRPr>
                    </a:p>
                  </a:txBody>
                  <a:tcPr anchor="ctr" marB="0" marL="68580" marR="68580" marT="0"/>
                </a:tc>
                <a:tc>
                  <a:txBody>
                    <a:bodyPr vert="horz" wrap="square"/>
                    <a:lstStyle/>
                    <a:p>
                      <a:pPr algn="ctr">
                        <a:lnSpc>
                          <a:spcPts val="2000"/>
                        </a:lnSpc>
                        <a:spcAft>
                          <a:spcPct val="0"/>
                        </a:spcAft>
                      </a:pPr>
                      <a:r>
                        <a:rPr kern="100" lang="zh-CN" smtClean="0" sz="1800">
                          <a:latin typeface="+mn-ea"/>
                          <a:ea typeface="+mn-ea"/>
                        </a:rPr>
                        <a:t>网络</a:t>
                      </a:r>
                      <a:endParaRPr kern="100" lang="zh-CN" sz="2000">
                        <a:latin typeface="+mn-ea"/>
                        <a:ea typeface="+mn-ea"/>
                        <a:cs typeface="Times New Roman"/>
                      </a:endParaRPr>
                    </a:p>
                  </a:txBody>
                  <a:tcPr anchor="ctr" marB="0" marL="68580" marR="68580" marT="0"/>
                </a:tc>
                <a:tc>
                  <a:txBody>
                    <a:bodyPr vert="horz" wrap="square"/>
                    <a:lstStyle/>
                    <a:p>
                      <a:pPr algn="ctr">
                        <a:lnSpc>
                          <a:spcPts val="2000"/>
                        </a:lnSpc>
                        <a:spcAft>
                          <a:spcPct val="0"/>
                        </a:spcAft>
                      </a:pPr>
                      <a:r>
                        <a:rPr kern="100" lang="zh-CN" sz="1800">
                          <a:latin typeface="+mn-ea"/>
                          <a:ea typeface="+mn-ea"/>
                        </a:rPr>
                        <a:t>员工</a:t>
                      </a:r>
                      <a:endParaRPr kern="100" lang="zh-CN" sz="2000">
                        <a:latin typeface="+mn-ea"/>
                        <a:ea typeface="+mn-ea"/>
                        <a:cs typeface="Times New Roman"/>
                      </a:endParaRPr>
                    </a:p>
                  </a:txBody>
                  <a:tcPr anchor="ctr" marB="0" marL="68580" marR="68580" marT="0"/>
                </a:tc>
                <a:tc>
                  <a:txBody>
                    <a:bodyPr vert="horz" wrap="square"/>
                    <a:lstStyle/>
                    <a:p>
                      <a:pPr algn="ctr">
                        <a:lnSpc>
                          <a:spcPts val="2000"/>
                        </a:lnSpc>
                        <a:spcAft>
                          <a:spcPct val="0"/>
                        </a:spcAft>
                      </a:pPr>
                      <a:r>
                        <a:rPr kern="100" lang="zh-CN" sz="1800">
                          <a:latin typeface="+mn-ea"/>
                          <a:ea typeface="+mn-ea"/>
                        </a:rPr>
                        <a:t>核心业务</a:t>
                      </a:r>
                      <a:endParaRPr kern="100" lang="zh-CN" sz="2000">
                        <a:latin typeface="+mn-ea"/>
                        <a:ea typeface="+mn-ea"/>
                        <a:cs typeface="Times New Roman"/>
                      </a:endParaRPr>
                    </a:p>
                  </a:txBody>
                  <a:tcPr anchor="ctr" marB="0" marL="68580" marR="68580" marT="0"/>
                </a:tc>
                <a:tc>
                  <a:txBody>
                    <a:bodyPr vert="horz" wrap="square"/>
                    <a:lstStyle/>
                    <a:p>
                      <a:pPr algn="ctr">
                        <a:lnSpc>
                          <a:spcPts val="2000"/>
                        </a:lnSpc>
                        <a:spcAft>
                          <a:spcPct val="0"/>
                        </a:spcAft>
                      </a:pPr>
                      <a:r>
                        <a:rPr kern="100" lang="zh-CN" sz="1800">
                          <a:latin typeface="+mn-ea"/>
                          <a:ea typeface="+mn-ea"/>
                        </a:rPr>
                        <a:t>是否上市</a:t>
                      </a:r>
                      <a:endParaRPr kern="100" lang="zh-CN" sz="2000">
                        <a:latin typeface="+mn-ea"/>
                        <a:ea typeface="+mn-ea"/>
                        <a:cs typeface="Times New Roman"/>
                      </a:endParaRPr>
                    </a:p>
                  </a:txBody>
                  <a:tcPr anchor="ctr" marB="0" marL="68580" marR="68580" marT="0"/>
                </a:tc>
              </a:tr>
              <a:tr h="677940">
                <a:tc>
                  <a:txBody>
                    <a:bodyPr vert="horz" wrap="square"/>
                    <a:lstStyle/>
                    <a:p>
                      <a:pPr algn="ctr" defTabSz="914400" eaLnBrk="1" fontAlgn="auto" hangingPunct="1" indent="0" latinLnBrk="0" marL="0" marR="0" rtl="0">
                        <a:lnSpc>
                          <a:spcPts val="2000"/>
                        </a:lnSpc>
                        <a:spcBef>
                          <a:spcPct val="0"/>
                        </a:spcBef>
                        <a:spcAft>
                          <a:spcPct val="0"/>
                        </a:spcAft>
                        <a:buClrTx/>
                        <a:buSzTx/>
                        <a:buFontTx/>
                        <a:buNone/>
                        <a:defRPr/>
                      </a:pPr>
                      <a:r>
                        <a:rPr altLang="zh-CN" kern="100" lang="en-US" smtClean="0" sz="1800">
                          <a:latin typeface="+mn-ea"/>
                          <a:ea typeface="+mn-ea"/>
                          <a:cs typeface="+mn-cs"/>
                        </a:rPr>
                        <a:t>XX</a:t>
                      </a:r>
                      <a:r>
                        <a:rPr altLang="en-US" kern="100" lang="zh-CN" smtClean="0" sz="1800">
                          <a:latin typeface="+mn-ea"/>
                          <a:ea typeface="+mn-ea"/>
                          <a:cs typeface="+mn-cs"/>
                        </a:rPr>
                        <a:t>公司</a:t>
                      </a:r>
                      <a:endParaRPr altLang="zh-CN" kern="100" lang="zh-CN" smtClean="0" sz="1800">
                        <a:latin typeface="+mn-ea"/>
                        <a:ea typeface="+mn-ea"/>
                        <a:cs typeface="Times New Roman"/>
                      </a:endParaRPr>
                    </a:p>
                  </a:txBody>
                  <a:tcPr anchor="ctr" marB="0" marL="68580" marR="68580" marT="0"/>
                </a:tc>
                <a:tc>
                  <a:txBody>
                    <a:bodyPr vert="horz" wrap="square"/>
                    <a:lstStyle/>
                    <a:p>
                      <a:pPr algn="just">
                        <a:lnSpc>
                          <a:spcPts val="2000"/>
                        </a:lnSpc>
                        <a:spcAft>
                          <a:spcPct val="0"/>
                        </a:spcAft>
                      </a:pPr>
                      <a:endParaRPr kern="100" lang="zh-CN" sz="2000">
                        <a:latin typeface="+mn-ea"/>
                        <a:ea typeface="+mn-ea"/>
                        <a:cs typeface="Times New Roman"/>
                      </a:endParaRPr>
                    </a:p>
                  </a:txBody>
                  <a:tcPr anchor="ctr" marB="0" marL="68580" marR="68580" marT="0"/>
                </a:tc>
                <a:tc>
                  <a:txBody>
                    <a:bodyPr vert="horz" wrap="square"/>
                    <a:lstStyle/>
                    <a:p>
                      <a:pPr algn="just">
                        <a:lnSpc>
                          <a:spcPts val="2000"/>
                        </a:lnSpc>
                        <a:spcAft>
                          <a:spcPct val="0"/>
                        </a:spcAft>
                      </a:pPr>
                      <a:endParaRPr kern="100" lang="zh-CN" sz="2000">
                        <a:latin typeface="+mn-ea"/>
                        <a:ea typeface="+mn-ea"/>
                        <a:cs typeface="Times New Roman"/>
                      </a:endParaRPr>
                    </a:p>
                  </a:txBody>
                  <a:tcPr anchor="ctr" marB="0" marL="68580" marR="68580" marT="0"/>
                </a:tc>
                <a:tc>
                  <a:txBody>
                    <a:bodyPr vert="horz" wrap="square"/>
                    <a:lstStyle/>
                    <a:p>
                      <a:pPr algn="ctr">
                        <a:lnSpc>
                          <a:spcPts val="2000"/>
                        </a:lnSpc>
                        <a:spcAft>
                          <a:spcPct val="0"/>
                        </a:spcAft>
                      </a:pPr>
                      <a:endParaRPr kern="100" lang="zh-CN" sz="2000">
                        <a:latin typeface="+mn-ea"/>
                        <a:ea typeface="+mn-ea"/>
                        <a:cs typeface="Times New Roman"/>
                      </a:endParaRPr>
                    </a:p>
                  </a:txBody>
                  <a:tcPr anchor="ctr" marB="0" marL="68580" marR="68580" marT="0"/>
                </a:tc>
                <a:tc>
                  <a:txBody>
                    <a:bodyPr vert="horz" wrap="square"/>
                    <a:lstStyle/>
                    <a:p>
                      <a:pPr algn="just">
                        <a:lnSpc>
                          <a:spcPts val="2000"/>
                        </a:lnSpc>
                        <a:spcAft>
                          <a:spcPct val="0"/>
                        </a:spcAft>
                      </a:pPr>
                      <a:endParaRPr kern="100" lang="zh-CN" sz="2000">
                        <a:latin typeface="+mn-ea"/>
                        <a:ea typeface="+mn-ea"/>
                        <a:cs typeface="Times New Roman"/>
                      </a:endParaRPr>
                    </a:p>
                  </a:txBody>
                  <a:tcPr anchor="ctr" marB="0" marL="68580" marR="68580" marT="0"/>
                </a:tc>
                <a:tc>
                  <a:txBody>
                    <a:bodyPr vert="horz" wrap="square"/>
                    <a:lstStyle/>
                    <a:p>
                      <a:pPr algn="ctr">
                        <a:lnSpc>
                          <a:spcPts val="2000"/>
                        </a:lnSpc>
                        <a:spcAft>
                          <a:spcPct val="0"/>
                        </a:spcAft>
                      </a:pPr>
                      <a:endParaRPr kern="100" lang="zh-CN" sz="2000">
                        <a:latin typeface="+mn-ea"/>
                        <a:ea typeface="+mn-ea"/>
                        <a:cs typeface="Times New Roman"/>
                      </a:endParaRPr>
                    </a:p>
                  </a:txBody>
                  <a:tcPr anchor="ctr" marB="0" marL="68580" marR="68580" marT="0"/>
                </a:tc>
              </a:tr>
              <a:tr h="628650">
                <a:tc>
                  <a:txBody>
                    <a:bodyPr vert="horz" wrap="square"/>
                    <a:lstStyle/>
                    <a:p>
                      <a:pPr algn="ctr" defTabSz="914400" eaLnBrk="1" fontAlgn="auto" hangingPunct="1" indent="0" latinLnBrk="0" marL="0" marR="0" rtl="0">
                        <a:lnSpc>
                          <a:spcPts val="2000"/>
                        </a:lnSpc>
                        <a:spcBef>
                          <a:spcPct val="0"/>
                        </a:spcBef>
                        <a:spcAft>
                          <a:spcPct val="0"/>
                        </a:spcAft>
                        <a:buClrTx/>
                        <a:buSzTx/>
                        <a:buFontTx/>
                        <a:buNone/>
                        <a:defRPr/>
                      </a:pPr>
                      <a:r>
                        <a:rPr altLang="zh-CN" kern="100" lang="en-US" smtClean="0" sz="1800">
                          <a:latin typeface="+mn-ea"/>
                          <a:ea typeface="+mn-ea"/>
                          <a:cs typeface="+mn-cs"/>
                        </a:rPr>
                        <a:t>XX</a:t>
                      </a:r>
                      <a:r>
                        <a:rPr altLang="en-US" kern="100" lang="zh-CN" smtClean="0" sz="1800">
                          <a:latin typeface="+mn-ea"/>
                          <a:ea typeface="+mn-ea"/>
                          <a:cs typeface="+mn-cs"/>
                        </a:rPr>
                        <a:t>公司</a:t>
                      </a:r>
                      <a:endParaRPr altLang="zh-CN" kern="100" lang="zh-CN" smtClean="0" sz="1800">
                        <a:latin typeface="+mn-ea"/>
                        <a:ea typeface="+mn-ea"/>
                        <a:cs typeface="Times New Roman"/>
                      </a:endParaRPr>
                    </a:p>
                  </a:txBody>
                  <a:tcPr anchor="ctr" marB="0" marL="68580" marR="68580" marT="0"/>
                </a:tc>
                <a:tc>
                  <a:txBody>
                    <a:bodyPr vert="horz" wrap="square"/>
                    <a:lstStyle/>
                    <a:p>
                      <a:pPr algn="just">
                        <a:lnSpc>
                          <a:spcPts val="2000"/>
                        </a:lnSpc>
                        <a:spcAft>
                          <a:spcPct val="0"/>
                        </a:spcAft>
                      </a:pPr>
                      <a:endParaRPr kern="100" lang="zh-CN" sz="2000">
                        <a:latin typeface="+mn-ea"/>
                        <a:ea typeface="+mn-ea"/>
                        <a:cs typeface="Times New Roman"/>
                      </a:endParaRPr>
                    </a:p>
                  </a:txBody>
                  <a:tcPr anchor="ctr" marB="0" marL="68580" marR="68580" marT="0"/>
                </a:tc>
                <a:tc>
                  <a:txBody>
                    <a:bodyPr vert="horz" wrap="square"/>
                    <a:lstStyle/>
                    <a:p>
                      <a:pPr algn="just">
                        <a:lnSpc>
                          <a:spcPts val="2000"/>
                        </a:lnSpc>
                        <a:spcAft>
                          <a:spcPct val="0"/>
                        </a:spcAft>
                      </a:pPr>
                      <a:endParaRPr kern="100" lang="zh-CN" sz="2000">
                        <a:latin typeface="+mn-ea"/>
                        <a:ea typeface="+mn-ea"/>
                        <a:cs typeface="Times New Roman"/>
                      </a:endParaRPr>
                    </a:p>
                  </a:txBody>
                  <a:tcPr anchor="ctr" marB="0" marL="68580" marR="68580" marT="0"/>
                </a:tc>
                <a:tc>
                  <a:txBody>
                    <a:bodyPr vert="horz" wrap="square"/>
                    <a:lstStyle/>
                    <a:p>
                      <a:pPr algn="ctr">
                        <a:lnSpc>
                          <a:spcPts val="2000"/>
                        </a:lnSpc>
                        <a:spcAft>
                          <a:spcPct val="0"/>
                        </a:spcAft>
                      </a:pPr>
                      <a:endParaRPr kern="100" lang="zh-CN" sz="2000">
                        <a:latin typeface="+mn-ea"/>
                        <a:ea typeface="+mn-ea"/>
                        <a:cs typeface="Times New Roman"/>
                      </a:endParaRPr>
                    </a:p>
                  </a:txBody>
                  <a:tcPr anchor="ctr" marB="0" marL="68580" marR="68580" marT="0"/>
                </a:tc>
                <a:tc>
                  <a:txBody>
                    <a:bodyPr vert="horz" wrap="square"/>
                    <a:lstStyle/>
                    <a:p>
                      <a:pPr algn="just">
                        <a:lnSpc>
                          <a:spcPts val="2000"/>
                        </a:lnSpc>
                        <a:spcAft>
                          <a:spcPct val="0"/>
                        </a:spcAft>
                      </a:pPr>
                      <a:endParaRPr kern="100" lang="zh-CN" sz="2000">
                        <a:latin typeface="+mn-ea"/>
                        <a:ea typeface="+mn-ea"/>
                        <a:cs typeface="Times New Roman"/>
                      </a:endParaRPr>
                    </a:p>
                  </a:txBody>
                  <a:tcPr anchor="ctr" marB="0" marL="68580" marR="68580" marT="0"/>
                </a:tc>
                <a:tc>
                  <a:txBody>
                    <a:bodyPr vert="horz" wrap="square"/>
                    <a:lstStyle/>
                    <a:p>
                      <a:pPr algn="ctr">
                        <a:lnSpc>
                          <a:spcPts val="2000"/>
                        </a:lnSpc>
                        <a:spcAft>
                          <a:spcPct val="0"/>
                        </a:spcAft>
                      </a:pPr>
                      <a:endParaRPr kern="100" lang="zh-CN" sz="2000">
                        <a:latin typeface="+mn-ea"/>
                        <a:ea typeface="+mn-ea"/>
                        <a:cs typeface="Times New Roman"/>
                      </a:endParaRPr>
                    </a:p>
                  </a:txBody>
                  <a:tcPr anchor="ctr" marB="0" marL="68580" marR="68580" marT="0"/>
                </a:tc>
              </a:tr>
            </a:tbl>
          </a:graphicData>
        </a:graphic>
      </p:graphicFrame>
      <p:sp>
        <p:nvSpPr>
          <p:cNvPr id="18" name="TextBox 17"/>
          <p:cNvSpPr txBox="1"/>
          <p:nvPr/>
        </p:nvSpPr>
        <p:spPr>
          <a:xfrm>
            <a:off x="914400" y="1047747"/>
            <a:ext cx="8839200" cy="2042160"/>
          </a:xfrm>
          <a:prstGeom prst="rect">
            <a:avLst/>
          </a:prstGeom>
          <a:noFill/>
        </p:spPr>
        <p:txBody>
          <a:bodyPr rtlCol="0" wrap="square">
            <a:spAutoFit/>
          </a:bodyPr>
          <a:lstStyle/>
          <a:p>
            <a:r>
              <a:rPr altLang="en-US" b="1" lang="zh-CN" smtClean="0" sz="3200">
                <a:solidFill>
                  <a:schemeClr val="accent1"/>
                </a:solidFill>
                <a:latin typeface="+mn-ea"/>
                <a:ea typeface="+mn-ea"/>
              </a:rPr>
              <a:t>简述项目提出的背景、项目技术状况、现有产业规模;项目的主要用途、性能;投资的必要性和预期经济效益;本企业实施该项目的优势，技术可行性分析</a:t>
            </a:r>
          </a:p>
        </p:txBody>
      </p:sp>
      <p:grpSp>
        <p:nvGrpSpPr>
          <p:cNvPr id="23" name="组合 22"/>
          <p:cNvGrpSpPr/>
          <p:nvPr/>
        </p:nvGrpSpPr>
        <p:grpSpPr>
          <a:xfrm>
            <a:off x="1047750" y="4774942"/>
            <a:ext cx="1643984" cy="408600"/>
            <a:chOff x="952500" y="4717792"/>
            <a:chExt cx="1643984" cy="408600"/>
          </a:xfrm>
        </p:grpSpPr>
        <p:sp>
          <p:nvSpPr>
            <p:cNvPr id="20" name="矩形 19"/>
            <p:cNvSpPr/>
            <p:nvPr/>
          </p:nvSpPr>
          <p:spPr>
            <a:xfrm>
              <a:off x="1385896" y="4722037"/>
              <a:ext cx="1198880" cy="396240"/>
            </a:xfrm>
            <a:prstGeom prst="rect">
              <a:avLst/>
            </a:prstGeom>
          </p:spPr>
          <p:txBody>
            <a:bodyPr wrap="none">
              <a:spAutoFit/>
            </a:bodyPr>
            <a:lstStyle/>
            <a:p>
              <a:r>
                <a:rPr altLang="en-US" b="1" lang="zh-CN" smtClean="0" sz="2000">
                  <a:latin typeface="+mn-ea"/>
                  <a:ea typeface="+mn-ea"/>
                </a:rPr>
                <a:t>合作模式</a:t>
              </a:r>
            </a:p>
          </p:txBody>
        </p:sp>
        <p:grpSp>
          <p:nvGrpSpPr>
            <p:cNvPr id="12" name="组合 22"/>
            <p:cNvGrpSpPr/>
            <p:nvPr/>
          </p:nvGrpSpPr>
          <p:grpSpPr>
            <a:xfrm>
              <a:off x="952500" y="4717792"/>
              <a:ext cx="427650" cy="408600"/>
              <a:chOff x="781050" y="4686300"/>
              <a:chExt cx="427650" cy="408600"/>
            </a:xfrm>
          </p:grpSpPr>
          <p:sp>
            <p:nvSpPr>
              <p:cNvPr id="21" name="椭圆 20"/>
              <p:cNvSpPr/>
              <p:nvPr/>
            </p:nvSpPr>
            <p:spPr>
              <a:xfrm>
                <a:off x="781050" y="4686300"/>
                <a:ext cx="360000" cy="36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椭圆 21"/>
              <p:cNvSpPr/>
              <p:nvPr/>
            </p:nvSpPr>
            <p:spPr>
              <a:xfrm>
                <a:off x="1028700" y="4914900"/>
                <a:ext cx="180000" cy="18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cxnSp>
          <p:nvCxnSpPr>
            <p:cNvPr id="25" name="直接连接符 24"/>
            <p:cNvCxnSpPr/>
            <p:nvPr/>
          </p:nvCxnSpPr>
          <p:spPr>
            <a:xfrm>
              <a:off x="1447800" y="5086350"/>
              <a:ext cx="1116000"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4" name="TextBox 23"/>
          <p:cNvSpPr txBox="1"/>
          <p:nvPr/>
        </p:nvSpPr>
        <p:spPr>
          <a:xfrm>
            <a:off x="1047750" y="5314947"/>
            <a:ext cx="8705850" cy="640080"/>
          </a:xfrm>
          <a:prstGeom prst="rect">
            <a:avLst/>
          </a:prstGeom>
          <a:noFill/>
        </p:spPr>
        <p:txBody>
          <a:bodyPr rtlCol="0" wrap="square">
            <a:spAutoFit/>
          </a:bodyPr>
          <a:lstStyle/>
          <a:p>
            <a:pPr indent="-266700" marL="266700">
              <a:buFont charset="2" pitchFamily="2" typeface="Wingdings"/>
              <a:buChar char="p"/>
            </a:pPr>
            <a:r>
              <a:rPr altLang="en-US" lang="zh-CN" smtClean="0">
                <a:latin typeface="+mn-ea"/>
                <a:ea typeface="+mn-ea"/>
              </a:rPr>
              <a:t>简述项目提出的背景、项目技术状况、现有产业规模;项目的主要用途、性能;投资的必要性和预期经济效益;本企业实施该项目的优势，技术可行性分析</a:t>
            </a:r>
          </a:p>
        </p:txBody>
      </p:sp>
    </p:spTree>
  </p:cSld>
  <p:clrMapOvr>
    <a:masterClrMapping/>
  </p:clrMapOvr>
  <p:transition/>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1"/>
          <p:cNvSpPr txBox="1"/>
          <p:nvPr/>
        </p:nvSpPr>
        <p:spPr>
          <a:xfrm>
            <a:off x="378715" y="346928"/>
            <a:ext cx="3126486" cy="457200"/>
          </a:xfrm>
          <a:prstGeom prst="rect">
            <a:avLst/>
          </a:prstGeom>
          <a:noFill/>
        </p:spPr>
        <p:txBody>
          <a:bodyPr rtlCol="0" wrap="square">
            <a:spAutoFit/>
          </a:bodyPr>
          <a:lstStyle/>
          <a:p>
            <a:r>
              <a:rPr altLang="en-US" b="1" lang="zh-CN" smtClean="0" sz="2400">
                <a:solidFill>
                  <a:schemeClr val="accent1"/>
                </a:solidFill>
                <a:latin charset="-122" pitchFamily="34" typeface="微软雅黑"/>
                <a:ea charset="-122" pitchFamily="34" typeface="微软雅黑"/>
              </a:rPr>
              <a:t>基本情况</a:t>
            </a:r>
          </a:p>
        </p:txBody>
      </p:sp>
      <p:grpSp>
        <p:nvGrpSpPr>
          <p:cNvPr id="3" name="组合 12"/>
          <p:cNvGrpSpPr/>
          <p:nvPr/>
        </p:nvGrpSpPr>
        <p:grpSpPr>
          <a:xfrm>
            <a:off x="0" y="382308"/>
            <a:ext cx="340614" cy="390904"/>
            <a:chOff x="0" y="91440"/>
            <a:chExt cx="454152" cy="521208"/>
          </a:xfrm>
        </p:grpSpPr>
        <p:sp>
          <p:nvSpPr>
            <p:cNvPr id="4" name="矩形 3"/>
            <p:cNvSpPr/>
            <p:nvPr/>
          </p:nvSpPr>
          <p:spPr>
            <a:xfrm>
              <a:off x="0" y="91440"/>
              <a:ext cx="301752" cy="5212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prstClr val="white"/>
                </a:solidFill>
                <a:latin charset="-122" pitchFamily="34" typeface="微软雅黑"/>
                <a:ea charset="-122" pitchFamily="34" typeface="微软雅黑"/>
              </a:endParaRPr>
            </a:p>
          </p:txBody>
        </p:sp>
        <p:sp>
          <p:nvSpPr>
            <p:cNvPr id="5" name="矩形 4"/>
            <p:cNvSpPr/>
            <p:nvPr/>
          </p:nvSpPr>
          <p:spPr>
            <a:xfrm>
              <a:off x="301752" y="91440"/>
              <a:ext cx="152400" cy="5212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prstClr val="white"/>
                </a:solidFill>
                <a:latin charset="-122" pitchFamily="34" typeface="微软雅黑"/>
                <a:ea charset="-122" pitchFamily="34" typeface="微软雅黑"/>
              </a:endParaRPr>
            </a:p>
          </p:txBody>
        </p:sp>
      </p:grpSp>
      <p:sp>
        <p:nvSpPr>
          <p:cNvPr id="18" name="Freeform 7"/>
          <p:cNvSpPr/>
          <p:nvPr/>
        </p:nvSpPr>
        <p:spPr bwMode="auto">
          <a:xfrm>
            <a:off x="3259138" y="2482850"/>
            <a:ext cx="3106737" cy="2836863"/>
          </a:xfrm>
          <a:custGeom>
            <a:gdLst>
              <a:gd fmla="*/ 2147483647 w 4137" name="T0"/>
              <a:gd fmla="*/ 2147483647 h 3776" name="T1"/>
              <a:gd fmla="*/ 2147483647 w 4137" name="T2"/>
              <a:gd fmla="*/ 2147483647 h 3776" name="T3"/>
              <a:gd fmla="*/ 2147483647 w 4137" name="T4"/>
              <a:gd fmla="*/ 2147483647 h 3776" name="T5"/>
              <a:gd fmla="*/ 2147483647 w 4137" name="T6"/>
              <a:gd fmla="*/ 2147483647 h 3776" name="T7"/>
              <a:gd fmla="*/ 2147483647 w 4137" name="T8"/>
              <a:gd fmla="*/ 2147483647 h 3776" name="T9"/>
              <a:gd fmla="*/ 2147483647 w 4137" name="T10"/>
              <a:gd fmla="*/ 2147483647 h 3776" name="T11"/>
              <a:gd fmla="*/ 2147483647 w 4137" name="T12"/>
              <a:gd fmla="*/ 2147483647 h 3776" name="T13"/>
              <a:gd fmla="*/ 2147483647 w 4137" name="T14"/>
              <a:gd fmla="*/ 0 h 3776" name="T15"/>
              <a:gd fmla="*/ 2147483647 w 4137" name="T16"/>
              <a:gd fmla="*/ 2147483647 h 3776"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3776" w="4137">
                <a:moveTo>
                  <a:pt x="2687" y="148"/>
                </a:moveTo>
                <a:cubicBezTo>
                  <a:pt x="3536" y="487"/>
                  <a:pt x="3958" y="1447"/>
                  <a:pt x="3629" y="2303"/>
                </a:cubicBezTo>
                <a:cubicBezTo>
                  <a:pt x="3297" y="3166"/>
                  <a:pt x="2328" y="3597"/>
                  <a:pt x="1466" y="3265"/>
                </a:cubicBezTo>
                <a:cubicBezTo>
                  <a:pt x="610" y="2936"/>
                  <a:pt x="179" y="1980"/>
                  <a:pt x="496" y="1123"/>
                </a:cubicBezTo>
                <a:lnTo>
                  <a:pt x="348" y="1066"/>
                </a:lnTo>
                <a:cubicBezTo>
                  <a:pt x="0" y="2005"/>
                  <a:pt x="471" y="3053"/>
                  <a:pt x="1409" y="3413"/>
                </a:cubicBezTo>
                <a:cubicBezTo>
                  <a:pt x="2353" y="3776"/>
                  <a:pt x="3414" y="3305"/>
                  <a:pt x="3777" y="2360"/>
                </a:cubicBezTo>
                <a:cubicBezTo>
                  <a:pt x="4137" y="1422"/>
                  <a:pt x="3675" y="371"/>
                  <a:pt x="2744" y="0"/>
                </a:cubicBezTo>
                <a:lnTo>
                  <a:pt x="2687" y="148"/>
                </a:lnTo>
                <a:close/>
              </a:path>
            </a:pathLst>
          </a:custGeom>
          <a:solidFill>
            <a:schemeClr val="bg1">
              <a:lumMod val="65000"/>
            </a:schemeClr>
          </a:solid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ysClr lastClr="000000" val="windowText"/>
              </a:solidFill>
              <a:effectLst/>
              <a:uLnTx/>
              <a:uFillTx/>
            </a:endParaRPr>
          </a:p>
        </p:txBody>
      </p:sp>
      <p:sp>
        <p:nvSpPr>
          <p:cNvPr id="19" name="Freeform 8"/>
          <p:cNvSpPr/>
          <p:nvPr/>
        </p:nvSpPr>
        <p:spPr bwMode="auto">
          <a:xfrm>
            <a:off x="642938" y="3659188"/>
            <a:ext cx="3095625" cy="2619375"/>
          </a:xfrm>
          <a:custGeom>
            <a:gdLst>
              <a:gd fmla="*/ 2147483647 w 4122" name="T0"/>
              <a:gd fmla="*/ 2147483647 h 3487" name="T1"/>
              <a:gd fmla="*/ 2147483647 w 4122" name="T2"/>
              <a:gd fmla="*/ 2147483647 h 3487" name="T3"/>
              <a:gd fmla="*/ 2147483647 w 4122" name="T4"/>
              <a:gd fmla="*/ 2147483647 h 3487" name="T5"/>
              <a:gd fmla="*/ 2147483647 w 4122" name="T6"/>
              <a:gd fmla="*/ 2147483647 h 3487" name="T7"/>
              <a:gd fmla="*/ 2147483647 w 4122" name="T8"/>
              <a:gd fmla="*/ 2147483647 h 3487" name="T9"/>
              <a:gd fmla="*/ 2147483647 w 4122" name="T10"/>
              <a:gd fmla="*/ 2147483647 h 3487" name="T11"/>
              <a:gd fmla="*/ 2147483647 w 4122" name="T12"/>
              <a:gd fmla="*/ 2147483647 h 3487" name="T13"/>
              <a:gd fmla="*/ 2147483647 w 4122" name="T14"/>
              <a:gd fmla="*/ 0 h 3487" name="T15"/>
              <a:gd fmla="*/ 2147483647 w 4122" name="T16"/>
              <a:gd fmla="*/ 2147483647 h 3487"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3487" w="4122">
                <a:moveTo>
                  <a:pt x="3119" y="125"/>
                </a:moveTo>
                <a:cubicBezTo>
                  <a:pt x="3828" y="702"/>
                  <a:pt x="3944" y="1744"/>
                  <a:pt x="3374" y="2463"/>
                </a:cubicBezTo>
                <a:cubicBezTo>
                  <a:pt x="2799" y="3187"/>
                  <a:pt x="1746" y="3308"/>
                  <a:pt x="1022" y="2734"/>
                </a:cubicBezTo>
                <a:cubicBezTo>
                  <a:pt x="303" y="2164"/>
                  <a:pt x="178" y="1123"/>
                  <a:pt x="737" y="399"/>
                </a:cubicBezTo>
                <a:lnTo>
                  <a:pt x="613" y="301"/>
                </a:lnTo>
                <a:cubicBezTo>
                  <a:pt x="0" y="1093"/>
                  <a:pt x="136" y="2234"/>
                  <a:pt x="923" y="2858"/>
                </a:cubicBezTo>
                <a:cubicBezTo>
                  <a:pt x="1716" y="3487"/>
                  <a:pt x="2869" y="3354"/>
                  <a:pt x="3498" y="2561"/>
                </a:cubicBezTo>
                <a:cubicBezTo>
                  <a:pt x="4122" y="1774"/>
                  <a:pt x="3996" y="632"/>
                  <a:pt x="3218" y="0"/>
                </a:cubicBezTo>
                <a:lnTo>
                  <a:pt x="3119" y="125"/>
                </a:lnTo>
                <a:close/>
              </a:path>
            </a:pathLst>
          </a:custGeom>
          <a:solidFill>
            <a:schemeClr val="bg1">
              <a:lumMod val="65000"/>
            </a:schemeClr>
          </a:solid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ysClr lastClr="000000" val="windowText"/>
              </a:solidFill>
              <a:effectLst/>
              <a:uLnTx/>
              <a:uFillTx/>
            </a:endParaRPr>
          </a:p>
        </p:txBody>
      </p:sp>
      <p:sp>
        <p:nvSpPr>
          <p:cNvPr id="20" name="Freeform 9"/>
          <p:cNvSpPr/>
          <p:nvPr/>
        </p:nvSpPr>
        <p:spPr bwMode="auto">
          <a:xfrm>
            <a:off x="1079500" y="901700"/>
            <a:ext cx="2943225" cy="2833688"/>
          </a:xfrm>
          <a:custGeom>
            <a:gdLst>
              <a:gd fmla="*/ 2147483647 w 3919" name="T0"/>
              <a:gd fmla="*/ 2147483647 h 3773" name="T1"/>
              <a:gd fmla="*/ 2147483647 w 3919" name="T2"/>
              <a:gd fmla="*/ 2147483647 h 3773" name="T3"/>
              <a:gd fmla="*/ 2147483647 w 3919" name="T4"/>
              <a:gd fmla="*/ 2147483647 h 3773" name="T5"/>
              <a:gd fmla="*/ 2147483647 w 3919" name="T6"/>
              <a:gd fmla="*/ 2147483647 h 3773" name="T7"/>
              <a:gd fmla="*/ 2147483647 w 3919" name="T8"/>
              <a:gd fmla="*/ 2147483647 h 3773" name="T9"/>
              <a:gd fmla="*/ 2147483647 w 3919" name="T10"/>
              <a:gd fmla="*/ 2147483647 h 3773" name="T11"/>
              <a:gd fmla="*/ 2147483647 w 3919" name="T12"/>
              <a:gd fmla="*/ 2147483647 h 3773" name="T13"/>
              <a:gd fmla="*/ 2147483647 w 3919" name="T14"/>
              <a:gd fmla="*/ 2147483647 h 3773" name="T15"/>
              <a:gd fmla="*/ 2147483647 w 3919" name="T16"/>
              <a:gd fmla="*/ 2147483647 h 3773"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3773" w="3919">
                <a:moveTo>
                  <a:pt x="1687" y="3617"/>
                </a:moveTo>
                <a:cubicBezTo>
                  <a:pt x="785" y="3466"/>
                  <a:pt x="170" y="2617"/>
                  <a:pt x="309" y="1711"/>
                </a:cubicBezTo>
                <a:cubicBezTo>
                  <a:pt x="450" y="797"/>
                  <a:pt x="1305" y="171"/>
                  <a:pt x="2219" y="311"/>
                </a:cubicBezTo>
                <a:cubicBezTo>
                  <a:pt x="3125" y="451"/>
                  <a:pt x="3749" y="1294"/>
                  <a:pt x="3622" y="2199"/>
                </a:cubicBezTo>
                <a:lnTo>
                  <a:pt x="3778" y="2223"/>
                </a:lnTo>
                <a:cubicBezTo>
                  <a:pt x="3919" y="1231"/>
                  <a:pt x="3236" y="308"/>
                  <a:pt x="2243" y="155"/>
                </a:cubicBezTo>
                <a:cubicBezTo>
                  <a:pt x="1243" y="0"/>
                  <a:pt x="307" y="687"/>
                  <a:pt x="153" y="1687"/>
                </a:cubicBezTo>
                <a:cubicBezTo>
                  <a:pt x="0" y="2680"/>
                  <a:pt x="675" y="3609"/>
                  <a:pt x="1663" y="3773"/>
                </a:cubicBezTo>
                <a:lnTo>
                  <a:pt x="1687" y="3617"/>
                </a:lnTo>
                <a:close/>
              </a:path>
            </a:pathLst>
          </a:custGeom>
          <a:solidFill>
            <a:schemeClr val="bg1">
              <a:lumMod val="65000"/>
            </a:schemeClr>
          </a:solid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ysClr lastClr="000000" val="windowText"/>
              </a:solidFill>
              <a:effectLst/>
              <a:uLnTx/>
              <a:uFillTx/>
            </a:endParaRPr>
          </a:p>
        </p:txBody>
      </p:sp>
      <p:sp>
        <p:nvSpPr>
          <p:cNvPr id="21" name="Oval 10"/>
          <p:cNvSpPr>
            <a:spLocks noChangeArrowheads="1"/>
          </p:cNvSpPr>
          <p:nvPr/>
        </p:nvSpPr>
        <p:spPr bwMode="auto">
          <a:xfrm>
            <a:off x="958850" y="1333500"/>
            <a:ext cx="873125" cy="871538"/>
          </a:xfrm>
          <a:prstGeom prst="ellipse">
            <a:avLst/>
          </a:prstGeom>
          <a:solidFill>
            <a:schemeClr val="tx2"/>
          </a:solidFill>
          <a:ln>
            <a:noFill/>
          </a:ln>
        </p:spPr>
        <p:txBody>
          <a:bodyPr/>
          <a:lstStyle/>
          <a:p>
            <a:pPr algn="ctr" defTabSz="914400" eaLnBrk="1" fontAlgn="auto" hangingPunct="1" indent="0" latinLnBrk="0" lvl="0" marL="0" marR="0">
              <a:lnSpc>
                <a:spcPct val="100000"/>
              </a:lnSpc>
              <a:spcBef>
                <a:spcPct val="0"/>
              </a:spcBef>
              <a:spcAft>
                <a:spcPct val="0"/>
              </a:spcAft>
              <a:buClrTx/>
              <a:buSzTx/>
              <a:buFontTx/>
              <a:buNone/>
              <a:defRPr/>
            </a:pPr>
            <a:r>
              <a:rPr altLang="zh-CN" kern="0" lang="en-US" sz="3200">
                <a:solidFill>
                  <a:schemeClr val="bg1"/>
                </a:solidFill>
                <a:latin typeface="+mn-ea"/>
                <a:ea typeface="+mn-ea"/>
              </a:rPr>
              <a:t>1</a:t>
            </a:r>
          </a:p>
        </p:txBody>
      </p:sp>
      <p:sp>
        <p:nvSpPr>
          <p:cNvPr id="22" name="Oval 11"/>
          <p:cNvSpPr>
            <a:spLocks noChangeArrowheads="1"/>
          </p:cNvSpPr>
          <p:nvPr/>
        </p:nvSpPr>
        <p:spPr bwMode="auto">
          <a:xfrm>
            <a:off x="1962150" y="5640388"/>
            <a:ext cx="871538" cy="871537"/>
          </a:xfrm>
          <a:prstGeom prst="ellipse">
            <a:avLst/>
          </a:prstGeom>
          <a:solidFill>
            <a:srgbClr val="C00000"/>
          </a:solid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ysClr lastClr="000000" val="windowText"/>
              </a:solidFill>
              <a:effectLst/>
              <a:uLnTx/>
              <a:uFillTx/>
            </a:endParaRPr>
          </a:p>
        </p:txBody>
      </p:sp>
      <p:sp>
        <p:nvSpPr>
          <p:cNvPr id="23" name="Oval 12"/>
          <p:cNvSpPr>
            <a:spLocks noChangeArrowheads="1"/>
          </p:cNvSpPr>
          <p:nvPr/>
        </p:nvSpPr>
        <p:spPr bwMode="auto">
          <a:xfrm>
            <a:off x="5653088" y="3875088"/>
            <a:ext cx="871537" cy="871537"/>
          </a:xfrm>
          <a:prstGeom prst="ellipse">
            <a:avLst/>
          </a:prstGeom>
          <a:solidFill>
            <a:schemeClr val="accent1"/>
          </a:solid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ysClr lastClr="000000" val="windowText"/>
              </a:solidFill>
              <a:effectLst/>
              <a:uLnTx/>
              <a:uFillTx/>
            </a:endParaRPr>
          </a:p>
        </p:txBody>
      </p:sp>
      <p:sp>
        <p:nvSpPr>
          <p:cNvPr id="25" name="TextBox 11"/>
          <p:cNvSpPr txBox="1">
            <a:spLocks noChangeArrowheads="1"/>
          </p:cNvSpPr>
          <p:nvPr/>
        </p:nvSpPr>
        <p:spPr bwMode="auto">
          <a:xfrm>
            <a:off x="1291640" y="4243388"/>
            <a:ext cx="1800225"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kumimoji="1" sz="2400">
                <a:solidFill>
                  <a:schemeClr val="tx1"/>
                </a:solidFill>
                <a:latin charset="0" pitchFamily="34" typeface="Arial"/>
                <a:ea charset="-122" pitchFamily="2" typeface="宋体"/>
              </a:defRPr>
            </a:lvl1pPr>
            <a:lvl2pPr indent="-285750" marL="742950">
              <a:defRPr kumimoji="1" sz="2400">
                <a:solidFill>
                  <a:schemeClr val="tx1"/>
                </a:solidFill>
                <a:latin charset="0" pitchFamily="34" typeface="Arial"/>
                <a:ea charset="-122" pitchFamily="2" typeface="宋体"/>
              </a:defRPr>
            </a:lvl2pPr>
            <a:lvl3pPr indent="-228600" marL="1143000">
              <a:defRPr kumimoji="1" sz="2400">
                <a:solidFill>
                  <a:schemeClr val="tx1"/>
                </a:solidFill>
                <a:latin charset="0" pitchFamily="34" typeface="Arial"/>
                <a:ea charset="-122" pitchFamily="2" typeface="宋体"/>
              </a:defRPr>
            </a:lvl3pPr>
            <a:lvl4pPr indent="-228600" marL="1600200">
              <a:defRPr kumimoji="1" sz="2400">
                <a:solidFill>
                  <a:schemeClr val="tx1"/>
                </a:solidFill>
                <a:latin charset="0" pitchFamily="34" typeface="Arial"/>
                <a:ea charset="-122" pitchFamily="2" typeface="宋体"/>
              </a:defRPr>
            </a:lvl4pPr>
            <a:lvl5pPr indent="-228600" marL="2057400">
              <a:defRPr kumimoji="1" sz="2400">
                <a:solidFill>
                  <a:schemeClr val="tx1"/>
                </a:solidFill>
                <a:latin charset="0" pitchFamily="34" typeface="Arial"/>
                <a:ea charset="-122" pitchFamily="2" typeface="宋体"/>
              </a:defRPr>
            </a:lvl5pPr>
            <a:lvl6pPr eaLnBrk="0" fontAlgn="base" hangingPunct="0" indent="-228600" marL="2514600">
              <a:spcBef>
                <a:spcPct val="0"/>
              </a:spcBef>
              <a:spcAft>
                <a:spcPct val="0"/>
              </a:spcAft>
              <a:defRPr kumimoji="1" sz="2400">
                <a:solidFill>
                  <a:schemeClr val="tx1"/>
                </a:solidFill>
                <a:latin charset="0" pitchFamily="34" typeface="Arial"/>
                <a:ea charset="-122" pitchFamily="2" typeface="宋体"/>
              </a:defRPr>
            </a:lvl6pPr>
            <a:lvl7pPr eaLnBrk="0" fontAlgn="base" hangingPunct="0" indent="-228600" marL="2971800">
              <a:spcBef>
                <a:spcPct val="0"/>
              </a:spcBef>
              <a:spcAft>
                <a:spcPct val="0"/>
              </a:spcAft>
              <a:defRPr kumimoji="1" sz="2400">
                <a:solidFill>
                  <a:schemeClr val="tx1"/>
                </a:solidFill>
                <a:latin charset="0" pitchFamily="34" typeface="Arial"/>
                <a:ea charset="-122" pitchFamily="2" typeface="宋体"/>
              </a:defRPr>
            </a:lvl7pPr>
            <a:lvl8pPr eaLnBrk="0" fontAlgn="base" hangingPunct="0" indent="-228600" marL="3429000">
              <a:spcBef>
                <a:spcPct val="0"/>
              </a:spcBef>
              <a:spcAft>
                <a:spcPct val="0"/>
              </a:spcAft>
              <a:defRPr kumimoji="1" sz="2400">
                <a:solidFill>
                  <a:schemeClr val="tx1"/>
                </a:solidFill>
                <a:latin charset="0" pitchFamily="34" typeface="Arial"/>
                <a:ea charset="-122" pitchFamily="2" typeface="宋体"/>
              </a:defRPr>
            </a:lvl8pPr>
            <a:lvl9pPr eaLnBrk="0" fontAlgn="base" hangingPunct="0" indent="-228600" marL="3886200">
              <a:spcBef>
                <a:spcPct val="0"/>
              </a:spcBef>
              <a:spcAft>
                <a:spcPct val="0"/>
              </a:spcAft>
              <a:defRPr kumimoji="1" sz="2400">
                <a:solidFill>
                  <a:schemeClr val="tx1"/>
                </a:solidFill>
                <a:latin charset="0" pitchFamily="34" typeface="Arial"/>
                <a:ea charset="-122" pitchFamily="2" typeface="宋体"/>
              </a:defRPr>
            </a:lvl9pPr>
          </a:lstStyle>
          <a:p>
            <a:pPr algn="just" defTabSz="914400" eaLnBrk="1" fontAlgn="auto" hangingPunct="1" indent="0" latinLnBrk="0" lvl="0" marL="0" marR="0">
              <a:lnSpc>
                <a:spcPct val="100000"/>
              </a:lnSpc>
              <a:spcBef>
                <a:spcPct val="0"/>
              </a:spcBef>
              <a:spcAft>
                <a:spcPct val="0"/>
              </a:spcAft>
              <a:buClrTx/>
              <a:buSzTx/>
              <a:buFontTx/>
              <a:buNone/>
              <a:defRPr/>
            </a:pPr>
            <a:r>
              <a:rPr altLang="en-US" kern="0" kumimoji="0" lang="zh-CN" smtClean="0" sz="2000">
                <a:solidFill>
                  <a:srgbClr val="292929"/>
                </a:solidFill>
                <a:latin charset="-122" pitchFamily="34" typeface="微软雅黑"/>
                <a:ea charset="-122" pitchFamily="34" typeface="微软雅黑"/>
              </a:rPr>
              <a:t>点击此处输入内容点击此处输入内容</a:t>
            </a:r>
          </a:p>
        </p:txBody>
      </p:sp>
      <p:sp>
        <p:nvSpPr>
          <p:cNvPr id="26" name="TextBox 12"/>
          <p:cNvSpPr txBox="1">
            <a:spLocks noChangeArrowheads="1"/>
          </p:cNvSpPr>
          <p:nvPr/>
        </p:nvSpPr>
        <p:spPr bwMode="auto">
          <a:xfrm>
            <a:off x="1781927" y="1850440"/>
            <a:ext cx="1798637"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kumimoji="1" sz="2400">
                <a:solidFill>
                  <a:schemeClr val="tx1"/>
                </a:solidFill>
                <a:latin charset="0" pitchFamily="34" typeface="Arial"/>
                <a:ea charset="-122" pitchFamily="2" typeface="宋体"/>
              </a:defRPr>
            </a:lvl1pPr>
            <a:lvl2pPr indent="-285750" marL="742950">
              <a:defRPr kumimoji="1" sz="2400">
                <a:solidFill>
                  <a:schemeClr val="tx1"/>
                </a:solidFill>
                <a:latin charset="0" pitchFamily="34" typeface="Arial"/>
                <a:ea charset="-122" pitchFamily="2" typeface="宋体"/>
              </a:defRPr>
            </a:lvl2pPr>
            <a:lvl3pPr indent="-228600" marL="1143000">
              <a:defRPr kumimoji="1" sz="2400">
                <a:solidFill>
                  <a:schemeClr val="tx1"/>
                </a:solidFill>
                <a:latin charset="0" pitchFamily="34" typeface="Arial"/>
                <a:ea charset="-122" pitchFamily="2" typeface="宋体"/>
              </a:defRPr>
            </a:lvl3pPr>
            <a:lvl4pPr indent="-228600" marL="1600200">
              <a:defRPr kumimoji="1" sz="2400">
                <a:solidFill>
                  <a:schemeClr val="tx1"/>
                </a:solidFill>
                <a:latin charset="0" pitchFamily="34" typeface="Arial"/>
                <a:ea charset="-122" pitchFamily="2" typeface="宋体"/>
              </a:defRPr>
            </a:lvl4pPr>
            <a:lvl5pPr indent="-228600" marL="2057400">
              <a:defRPr kumimoji="1" sz="2400">
                <a:solidFill>
                  <a:schemeClr val="tx1"/>
                </a:solidFill>
                <a:latin charset="0" pitchFamily="34" typeface="Arial"/>
                <a:ea charset="-122" pitchFamily="2" typeface="宋体"/>
              </a:defRPr>
            </a:lvl5pPr>
            <a:lvl6pPr eaLnBrk="0" fontAlgn="base" hangingPunct="0" indent="-228600" marL="2514600">
              <a:spcBef>
                <a:spcPct val="0"/>
              </a:spcBef>
              <a:spcAft>
                <a:spcPct val="0"/>
              </a:spcAft>
              <a:defRPr kumimoji="1" sz="2400">
                <a:solidFill>
                  <a:schemeClr val="tx1"/>
                </a:solidFill>
                <a:latin charset="0" pitchFamily="34" typeface="Arial"/>
                <a:ea charset="-122" pitchFamily="2" typeface="宋体"/>
              </a:defRPr>
            </a:lvl6pPr>
            <a:lvl7pPr eaLnBrk="0" fontAlgn="base" hangingPunct="0" indent="-228600" marL="2971800">
              <a:spcBef>
                <a:spcPct val="0"/>
              </a:spcBef>
              <a:spcAft>
                <a:spcPct val="0"/>
              </a:spcAft>
              <a:defRPr kumimoji="1" sz="2400">
                <a:solidFill>
                  <a:schemeClr val="tx1"/>
                </a:solidFill>
                <a:latin charset="0" pitchFamily="34" typeface="Arial"/>
                <a:ea charset="-122" pitchFamily="2" typeface="宋体"/>
              </a:defRPr>
            </a:lvl7pPr>
            <a:lvl8pPr eaLnBrk="0" fontAlgn="base" hangingPunct="0" indent="-228600" marL="3429000">
              <a:spcBef>
                <a:spcPct val="0"/>
              </a:spcBef>
              <a:spcAft>
                <a:spcPct val="0"/>
              </a:spcAft>
              <a:defRPr kumimoji="1" sz="2400">
                <a:solidFill>
                  <a:schemeClr val="tx1"/>
                </a:solidFill>
                <a:latin charset="0" pitchFamily="34" typeface="Arial"/>
                <a:ea charset="-122" pitchFamily="2" typeface="宋体"/>
              </a:defRPr>
            </a:lvl8pPr>
            <a:lvl9pPr eaLnBrk="0" fontAlgn="base" hangingPunct="0" indent="-228600" marL="3886200">
              <a:spcBef>
                <a:spcPct val="0"/>
              </a:spcBef>
              <a:spcAft>
                <a:spcPct val="0"/>
              </a:spcAft>
              <a:defRPr kumimoji="1" sz="2400">
                <a:solidFill>
                  <a:schemeClr val="tx1"/>
                </a:solidFill>
                <a:latin charset="0" pitchFamily="34" typeface="Arial"/>
                <a:ea charset="-122" pitchFamily="2" typeface="宋体"/>
              </a:defRPr>
            </a:lvl9pPr>
          </a:lstStyle>
          <a:p>
            <a:pPr algn="just" defTabSz="914400" eaLnBrk="1" fontAlgn="auto" hangingPunct="1" indent="0" latinLnBrk="0" lvl="0" marL="0" marR="0">
              <a:lnSpc>
                <a:spcPct val="100000"/>
              </a:lnSpc>
              <a:spcBef>
                <a:spcPct val="0"/>
              </a:spcBef>
              <a:spcAft>
                <a:spcPct val="0"/>
              </a:spcAft>
              <a:buClrTx/>
              <a:buSzTx/>
              <a:buFontTx/>
              <a:buNone/>
              <a:defRPr/>
            </a:pPr>
            <a:r>
              <a:rPr altLang="en-US" kern="0" kumimoji="0" lang="zh-CN" smtClean="0" sz="2000">
                <a:solidFill>
                  <a:srgbClr val="292929"/>
                </a:solidFill>
                <a:latin charset="-122" pitchFamily="34" typeface="微软雅黑"/>
                <a:ea charset="-122" pitchFamily="34" typeface="微软雅黑"/>
              </a:rPr>
              <a:t>点击此处输入内容点击此处输入内容</a:t>
            </a:r>
          </a:p>
        </p:txBody>
      </p:sp>
      <p:sp>
        <p:nvSpPr>
          <p:cNvPr id="27" name="TextBox 13"/>
          <p:cNvSpPr txBox="1">
            <a:spLocks noChangeArrowheads="1"/>
          </p:cNvSpPr>
          <p:nvPr/>
        </p:nvSpPr>
        <p:spPr bwMode="auto">
          <a:xfrm>
            <a:off x="3935413" y="3230563"/>
            <a:ext cx="1800225" cy="10058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kumimoji="1" sz="2400">
                <a:solidFill>
                  <a:schemeClr val="tx1"/>
                </a:solidFill>
                <a:latin charset="0" pitchFamily="34" typeface="Arial"/>
                <a:ea charset="-122" pitchFamily="2" typeface="宋体"/>
              </a:defRPr>
            </a:lvl1pPr>
            <a:lvl2pPr indent="-285750" marL="742950">
              <a:defRPr kumimoji="1" sz="2400">
                <a:solidFill>
                  <a:schemeClr val="tx1"/>
                </a:solidFill>
                <a:latin charset="0" pitchFamily="34" typeface="Arial"/>
                <a:ea charset="-122" pitchFamily="2" typeface="宋体"/>
              </a:defRPr>
            </a:lvl2pPr>
            <a:lvl3pPr indent="-228600" marL="1143000">
              <a:defRPr kumimoji="1" sz="2400">
                <a:solidFill>
                  <a:schemeClr val="tx1"/>
                </a:solidFill>
                <a:latin charset="0" pitchFamily="34" typeface="Arial"/>
                <a:ea charset="-122" pitchFamily="2" typeface="宋体"/>
              </a:defRPr>
            </a:lvl3pPr>
            <a:lvl4pPr indent="-228600" marL="1600200">
              <a:defRPr kumimoji="1" sz="2400">
                <a:solidFill>
                  <a:schemeClr val="tx1"/>
                </a:solidFill>
                <a:latin charset="0" pitchFamily="34" typeface="Arial"/>
                <a:ea charset="-122" pitchFamily="2" typeface="宋体"/>
              </a:defRPr>
            </a:lvl4pPr>
            <a:lvl5pPr indent="-228600" marL="2057400">
              <a:defRPr kumimoji="1" sz="2400">
                <a:solidFill>
                  <a:schemeClr val="tx1"/>
                </a:solidFill>
                <a:latin charset="0" pitchFamily="34" typeface="Arial"/>
                <a:ea charset="-122" pitchFamily="2" typeface="宋体"/>
              </a:defRPr>
            </a:lvl5pPr>
            <a:lvl6pPr eaLnBrk="0" fontAlgn="base" hangingPunct="0" indent="-228600" marL="2514600">
              <a:spcBef>
                <a:spcPct val="0"/>
              </a:spcBef>
              <a:spcAft>
                <a:spcPct val="0"/>
              </a:spcAft>
              <a:defRPr kumimoji="1" sz="2400">
                <a:solidFill>
                  <a:schemeClr val="tx1"/>
                </a:solidFill>
                <a:latin charset="0" pitchFamily="34" typeface="Arial"/>
                <a:ea charset="-122" pitchFamily="2" typeface="宋体"/>
              </a:defRPr>
            </a:lvl6pPr>
            <a:lvl7pPr eaLnBrk="0" fontAlgn="base" hangingPunct="0" indent="-228600" marL="2971800">
              <a:spcBef>
                <a:spcPct val="0"/>
              </a:spcBef>
              <a:spcAft>
                <a:spcPct val="0"/>
              </a:spcAft>
              <a:defRPr kumimoji="1" sz="2400">
                <a:solidFill>
                  <a:schemeClr val="tx1"/>
                </a:solidFill>
                <a:latin charset="0" pitchFamily="34" typeface="Arial"/>
                <a:ea charset="-122" pitchFamily="2" typeface="宋体"/>
              </a:defRPr>
            </a:lvl7pPr>
            <a:lvl8pPr eaLnBrk="0" fontAlgn="base" hangingPunct="0" indent="-228600" marL="3429000">
              <a:spcBef>
                <a:spcPct val="0"/>
              </a:spcBef>
              <a:spcAft>
                <a:spcPct val="0"/>
              </a:spcAft>
              <a:defRPr kumimoji="1" sz="2400">
                <a:solidFill>
                  <a:schemeClr val="tx1"/>
                </a:solidFill>
                <a:latin charset="0" pitchFamily="34" typeface="Arial"/>
                <a:ea charset="-122" pitchFamily="2" typeface="宋体"/>
              </a:defRPr>
            </a:lvl8pPr>
            <a:lvl9pPr eaLnBrk="0" fontAlgn="base" hangingPunct="0" indent="-228600" marL="3886200">
              <a:spcBef>
                <a:spcPct val="0"/>
              </a:spcBef>
              <a:spcAft>
                <a:spcPct val="0"/>
              </a:spcAft>
              <a:defRPr kumimoji="1" sz="2400">
                <a:solidFill>
                  <a:schemeClr val="tx1"/>
                </a:solidFill>
                <a:latin charset="0" pitchFamily="34" typeface="Arial"/>
                <a:ea charset="-122" pitchFamily="2" typeface="宋体"/>
              </a:defRPr>
            </a:lvl9pPr>
          </a:lstStyle>
          <a:p>
            <a:pPr algn="just" defTabSz="914400" eaLnBrk="1" fontAlgn="auto" hangingPunct="1" indent="0" latinLnBrk="0" lvl="0" marL="0" marR="0">
              <a:lnSpc>
                <a:spcPct val="100000"/>
              </a:lnSpc>
              <a:spcBef>
                <a:spcPct val="0"/>
              </a:spcBef>
              <a:spcAft>
                <a:spcPct val="0"/>
              </a:spcAft>
              <a:buClrTx/>
              <a:buSzTx/>
              <a:buFontTx/>
              <a:buNone/>
              <a:defRPr/>
            </a:pPr>
            <a:r>
              <a:rPr altLang="en-US" kern="0" kumimoji="0" lang="zh-CN" smtClean="0" sz="2000">
                <a:solidFill>
                  <a:srgbClr val="292929"/>
                </a:solidFill>
                <a:latin charset="-122" pitchFamily="34" typeface="微软雅黑"/>
                <a:ea charset="-122" pitchFamily="34" typeface="微软雅黑"/>
              </a:rPr>
              <a:t>点击此处输入内容点击此处输入内容</a:t>
            </a:r>
          </a:p>
        </p:txBody>
      </p:sp>
      <p:sp>
        <p:nvSpPr>
          <p:cNvPr id="28" name="TextBox 14"/>
          <p:cNvSpPr txBox="1">
            <a:spLocks noChangeArrowheads="1"/>
          </p:cNvSpPr>
          <p:nvPr/>
        </p:nvSpPr>
        <p:spPr bwMode="auto">
          <a:xfrm>
            <a:off x="1993900" y="5749925"/>
            <a:ext cx="77470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kumimoji="1" sz="2400">
                <a:solidFill>
                  <a:schemeClr val="tx1"/>
                </a:solidFill>
                <a:latin charset="0" pitchFamily="34" typeface="Arial"/>
                <a:ea charset="-122" pitchFamily="2" typeface="宋体"/>
              </a:defRPr>
            </a:lvl1pPr>
            <a:lvl2pPr indent="-285750" marL="742950">
              <a:defRPr kumimoji="1" sz="2400">
                <a:solidFill>
                  <a:schemeClr val="tx1"/>
                </a:solidFill>
                <a:latin charset="0" pitchFamily="34" typeface="Arial"/>
                <a:ea charset="-122" pitchFamily="2" typeface="宋体"/>
              </a:defRPr>
            </a:lvl2pPr>
            <a:lvl3pPr indent="-228600" marL="1143000">
              <a:defRPr kumimoji="1" sz="2400">
                <a:solidFill>
                  <a:schemeClr val="tx1"/>
                </a:solidFill>
                <a:latin charset="0" pitchFamily="34" typeface="Arial"/>
                <a:ea charset="-122" pitchFamily="2" typeface="宋体"/>
              </a:defRPr>
            </a:lvl3pPr>
            <a:lvl4pPr indent="-228600" marL="1600200">
              <a:defRPr kumimoji="1" sz="2400">
                <a:solidFill>
                  <a:schemeClr val="tx1"/>
                </a:solidFill>
                <a:latin charset="0" pitchFamily="34" typeface="Arial"/>
                <a:ea charset="-122" pitchFamily="2" typeface="宋体"/>
              </a:defRPr>
            </a:lvl4pPr>
            <a:lvl5pPr indent="-228600" marL="2057400">
              <a:defRPr kumimoji="1" sz="2400">
                <a:solidFill>
                  <a:schemeClr val="tx1"/>
                </a:solidFill>
                <a:latin charset="0" pitchFamily="34" typeface="Arial"/>
                <a:ea charset="-122" pitchFamily="2" typeface="宋体"/>
              </a:defRPr>
            </a:lvl5pPr>
            <a:lvl6pPr eaLnBrk="0" fontAlgn="base" hangingPunct="0" indent="-228600" marL="2514600">
              <a:spcBef>
                <a:spcPct val="0"/>
              </a:spcBef>
              <a:spcAft>
                <a:spcPct val="0"/>
              </a:spcAft>
              <a:defRPr kumimoji="1" sz="2400">
                <a:solidFill>
                  <a:schemeClr val="tx1"/>
                </a:solidFill>
                <a:latin charset="0" pitchFamily="34" typeface="Arial"/>
                <a:ea charset="-122" pitchFamily="2" typeface="宋体"/>
              </a:defRPr>
            </a:lvl6pPr>
            <a:lvl7pPr eaLnBrk="0" fontAlgn="base" hangingPunct="0" indent="-228600" marL="2971800">
              <a:spcBef>
                <a:spcPct val="0"/>
              </a:spcBef>
              <a:spcAft>
                <a:spcPct val="0"/>
              </a:spcAft>
              <a:defRPr kumimoji="1" sz="2400">
                <a:solidFill>
                  <a:schemeClr val="tx1"/>
                </a:solidFill>
                <a:latin charset="0" pitchFamily="34" typeface="Arial"/>
                <a:ea charset="-122" pitchFamily="2" typeface="宋体"/>
              </a:defRPr>
            </a:lvl7pPr>
            <a:lvl8pPr eaLnBrk="0" fontAlgn="base" hangingPunct="0" indent="-228600" marL="3429000">
              <a:spcBef>
                <a:spcPct val="0"/>
              </a:spcBef>
              <a:spcAft>
                <a:spcPct val="0"/>
              </a:spcAft>
              <a:defRPr kumimoji="1" sz="2400">
                <a:solidFill>
                  <a:schemeClr val="tx1"/>
                </a:solidFill>
                <a:latin charset="0" pitchFamily="34" typeface="Arial"/>
                <a:ea charset="-122" pitchFamily="2" typeface="宋体"/>
              </a:defRPr>
            </a:lvl8pPr>
            <a:lvl9pPr eaLnBrk="0" fontAlgn="base" hangingPunct="0" indent="-228600" marL="3886200">
              <a:spcBef>
                <a:spcPct val="0"/>
              </a:spcBef>
              <a:spcAft>
                <a:spcPct val="0"/>
              </a:spcAft>
              <a:defRPr kumimoji="1" sz="2400">
                <a:solidFill>
                  <a:schemeClr val="tx1"/>
                </a:solidFill>
                <a:latin charset="0" pitchFamily="34" typeface="Arial"/>
                <a:ea charset="-122" pitchFamily="2" typeface="宋体"/>
              </a:defRPr>
            </a:lvl9pPr>
          </a:lstStyle>
          <a:p>
            <a:pPr algn="ctr" defTabSz="914400" eaLnBrk="1" fontAlgn="auto" hangingPunct="1" indent="0" latinLnBrk="0" lvl="0" marL="0" marR="0">
              <a:lnSpc>
                <a:spcPct val="100000"/>
              </a:lnSpc>
              <a:spcBef>
                <a:spcPct val="0"/>
              </a:spcBef>
              <a:spcAft>
                <a:spcPct val="0"/>
              </a:spcAft>
              <a:buClrTx/>
              <a:buSzTx/>
              <a:buFontTx/>
              <a:buNone/>
              <a:defRPr/>
            </a:pPr>
            <a:r>
              <a:rPr altLang="zh-CN" kern="0" lang="en-US" smtClean="0" sz="3200">
                <a:solidFill>
                  <a:schemeClr val="bg1"/>
                </a:solidFill>
                <a:latin typeface="+mn-ea"/>
              </a:rPr>
              <a:t>2</a:t>
            </a:r>
          </a:p>
        </p:txBody>
      </p:sp>
      <p:sp>
        <p:nvSpPr>
          <p:cNvPr id="29" name="TextBox 15"/>
          <p:cNvSpPr txBox="1">
            <a:spLocks noChangeArrowheads="1"/>
          </p:cNvSpPr>
          <p:nvPr/>
        </p:nvSpPr>
        <p:spPr bwMode="auto">
          <a:xfrm>
            <a:off x="5719763" y="4002088"/>
            <a:ext cx="77470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kumimoji="1" sz="2400">
                <a:solidFill>
                  <a:schemeClr val="tx1"/>
                </a:solidFill>
                <a:latin charset="0" pitchFamily="34" typeface="Arial"/>
                <a:ea charset="-122" pitchFamily="2" typeface="宋体"/>
              </a:defRPr>
            </a:lvl1pPr>
            <a:lvl2pPr indent="-285750" marL="742950">
              <a:defRPr kumimoji="1" sz="2400">
                <a:solidFill>
                  <a:schemeClr val="tx1"/>
                </a:solidFill>
                <a:latin charset="0" pitchFamily="34" typeface="Arial"/>
                <a:ea charset="-122" pitchFamily="2" typeface="宋体"/>
              </a:defRPr>
            </a:lvl2pPr>
            <a:lvl3pPr indent="-228600" marL="1143000">
              <a:defRPr kumimoji="1" sz="2400">
                <a:solidFill>
                  <a:schemeClr val="tx1"/>
                </a:solidFill>
                <a:latin charset="0" pitchFamily="34" typeface="Arial"/>
                <a:ea charset="-122" pitchFamily="2" typeface="宋体"/>
              </a:defRPr>
            </a:lvl3pPr>
            <a:lvl4pPr indent="-228600" marL="1600200">
              <a:defRPr kumimoji="1" sz="2400">
                <a:solidFill>
                  <a:schemeClr val="tx1"/>
                </a:solidFill>
                <a:latin charset="0" pitchFamily="34" typeface="Arial"/>
                <a:ea charset="-122" pitchFamily="2" typeface="宋体"/>
              </a:defRPr>
            </a:lvl4pPr>
            <a:lvl5pPr indent="-228600" marL="2057400">
              <a:defRPr kumimoji="1" sz="2400">
                <a:solidFill>
                  <a:schemeClr val="tx1"/>
                </a:solidFill>
                <a:latin charset="0" pitchFamily="34" typeface="Arial"/>
                <a:ea charset="-122" pitchFamily="2" typeface="宋体"/>
              </a:defRPr>
            </a:lvl5pPr>
            <a:lvl6pPr eaLnBrk="0" fontAlgn="base" hangingPunct="0" indent="-228600" marL="2514600">
              <a:spcBef>
                <a:spcPct val="0"/>
              </a:spcBef>
              <a:spcAft>
                <a:spcPct val="0"/>
              </a:spcAft>
              <a:defRPr kumimoji="1" sz="2400">
                <a:solidFill>
                  <a:schemeClr val="tx1"/>
                </a:solidFill>
                <a:latin charset="0" pitchFamily="34" typeface="Arial"/>
                <a:ea charset="-122" pitchFamily="2" typeface="宋体"/>
              </a:defRPr>
            </a:lvl6pPr>
            <a:lvl7pPr eaLnBrk="0" fontAlgn="base" hangingPunct="0" indent="-228600" marL="2971800">
              <a:spcBef>
                <a:spcPct val="0"/>
              </a:spcBef>
              <a:spcAft>
                <a:spcPct val="0"/>
              </a:spcAft>
              <a:defRPr kumimoji="1" sz="2400">
                <a:solidFill>
                  <a:schemeClr val="tx1"/>
                </a:solidFill>
                <a:latin charset="0" pitchFamily="34" typeface="Arial"/>
                <a:ea charset="-122" pitchFamily="2" typeface="宋体"/>
              </a:defRPr>
            </a:lvl7pPr>
            <a:lvl8pPr eaLnBrk="0" fontAlgn="base" hangingPunct="0" indent="-228600" marL="3429000">
              <a:spcBef>
                <a:spcPct val="0"/>
              </a:spcBef>
              <a:spcAft>
                <a:spcPct val="0"/>
              </a:spcAft>
              <a:defRPr kumimoji="1" sz="2400">
                <a:solidFill>
                  <a:schemeClr val="tx1"/>
                </a:solidFill>
                <a:latin charset="0" pitchFamily="34" typeface="Arial"/>
                <a:ea charset="-122" pitchFamily="2" typeface="宋体"/>
              </a:defRPr>
            </a:lvl8pPr>
            <a:lvl9pPr eaLnBrk="0" fontAlgn="base" hangingPunct="0" indent="-228600" marL="3886200">
              <a:spcBef>
                <a:spcPct val="0"/>
              </a:spcBef>
              <a:spcAft>
                <a:spcPct val="0"/>
              </a:spcAft>
              <a:defRPr kumimoji="1" sz="2400">
                <a:solidFill>
                  <a:schemeClr val="tx1"/>
                </a:solidFill>
                <a:latin charset="0" pitchFamily="34" typeface="Arial"/>
                <a:ea charset="-122" pitchFamily="2" typeface="宋体"/>
              </a:defRPr>
            </a:lvl9pPr>
          </a:lstStyle>
          <a:p>
            <a:pPr algn="ctr" defTabSz="914400" eaLnBrk="1" fontAlgn="auto" hangingPunct="1" indent="0" latinLnBrk="0" lvl="0" marL="0" marR="0">
              <a:lnSpc>
                <a:spcPct val="100000"/>
              </a:lnSpc>
              <a:spcBef>
                <a:spcPct val="0"/>
              </a:spcBef>
              <a:spcAft>
                <a:spcPct val="0"/>
              </a:spcAft>
              <a:buClrTx/>
              <a:buSzTx/>
              <a:buFontTx/>
              <a:buNone/>
              <a:defRPr/>
            </a:pPr>
            <a:r>
              <a:rPr altLang="zh-CN" kern="0" lang="en-US" smtClean="0" sz="3200">
                <a:solidFill>
                  <a:schemeClr val="bg1"/>
                </a:solidFill>
                <a:latin typeface="+mn-ea"/>
              </a:rPr>
              <a:t>3</a:t>
            </a:r>
          </a:p>
        </p:txBody>
      </p:sp>
      <p:pic>
        <p:nvPicPr>
          <p:cNvPr id="1026" name="Picture 2"/>
          <p:cNvPicPr>
            <a:picLocks noChangeArrowheads="1" noChangeAspect="1"/>
          </p:cNvPicPr>
          <p:nvPr/>
        </p:nvPicPr>
        <p:blipFill>
          <a:blip r:embed="rId2">
            <a:extLst>
              <a:ext uri="{28A0092B-C50C-407E-A947-70E740481C1C}">
                <a14:useLocalDpi val="0"/>
              </a:ext>
            </a:extLst>
          </a:blip>
          <a:srcRect l="19335" r="20121" t="486"/>
          <a:stretch>
            <a:fillRect/>
          </a:stretch>
        </p:blipFill>
        <p:spPr bwMode="auto">
          <a:xfrm>
            <a:off x="6991351" y="1114504"/>
            <a:ext cx="4514850" cy="499311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Tree>
    <p:extLst>
      <p:ext uri="{BB962C8B-B14F-4D97-AF65-F5344CB8AC3E}">
        <p14:creationId val="2770023838"/>
      </p:ext>
    </p:extLst>
  </p:cSld>
  <p:clrMapOvr>
    <a:masterClrMapping/>
  </p:clrMapOvr>
  <p:transition/>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http://imgs.soufun.com/news/2015_10/29/news/1446112051791_000.jpg" id="2050" name="Picture 2"/>
          <p:cNvPicPr>
            <a:picLocks noChangeArrowheads="1" noChangeAspect="1"/>
          </p:cNvPicPr>
          <p:nvPr/>
        </p:nvPicPr>
        <p:blipFill>
          <a:blip r:embed="rId2"/>
          <a:stretch>
            <a:fillRect/>
          </a:stretch>
        </p:blipFill>
        <p:spPr bwMode="auto">
          <a:xfrm>
            <a:off x="593723" y="1664347"/>
            <a:ext cx="5590152" cy="4320000"/>
          </a:xfrm>
          <a:prstGeom prst="rect">
            <a:avLst/>
          </a:prstGeom>
          <a:noFill/>
        </p:spPr>
      </p:pic>
      <p:sp>
        <p:nvSpPr>
          <p:cNvPr id="11" name="Rectangle 12"/>
          <p:cNvSpPr/>
          <p:nvPr/>
        </p:nvSpPr>
        <p:spPr>
          <a:xfrm>
            <a:off x="6176239" y="1664347"/>
            <a:ext cx="5292000" cy="4320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solidFill>
                <a:prstClr val="white"/>
              </a:solidFill>
            </a:endParaRPr>
          </a:p>
        </p:txBody>
      </p:sp>
      <p:sp>
        <p:nvSpPr>
          <p:cNvPr id="12" name="Isosceles Triangle 14"/>
          <p:cNvSpPr/>
          <p:nvPr/>
        </p:nvSpPr>
        <p:spPr>
          <a:xfrm rot="16200000">
            <a:off x="5546883" y="3599005"/>
            <a:ext cx="823400" cy="450686"/>
          </a:xfrm>
          <a:prstGeom prst="triangle">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id-ID">
              <a:solidFill>
                <a:prstClr val="white"/>
              </a:solidFill>
            </a:endParaRPr>
          </a:p>
        </p:txBody>
      </p:sp>
      <p:sp>
        <p:nvSpPr>
          <p:cNvPr id="2" name="矩形 18"/>
          <p:cNvSpPr>
            <a:spLocks noChangeArrowheads="1"/>
          </p:cNvSpPr>
          <p:nvPr/>
        </p:nvSpPr>
        <p:spPr bwMode="auto">
          <a:xfrm>
            <a:off x="6407824" y="1713969"/>
            <a:ext cx="4754730" cy="9144000"/>
          </a:xfrm>
          <a:prstGeom prst="rect">
            <a:avLst/>
          </a:prstGeom>
          <a:noFill/>
          <a:ln w="9525">
            <a:noFill/>
            <a:miter lim="800000"/>
          </a:ln>
        </p:spPr>
        <p:txBody>
          <a:bodyPr wrap="square">
            <a:spAutoFit/>
          </a:bodyPr>
          <a:lstStyle/>
          <a:p>
            <a:pPr algn="just">
              <a:lnSpc>
                <a:spcPct val="150000"/>
              </a:lnSpc>
            </a:pPr>
            <a:r>
              <a:rPr altLang="en-US" b="1" lang="zh-CN" smtClean="0" sz="3600">
                <a:solidFill>
                  <a:schemeClr val="bg1"/>
                </a:solidFill>
                <a:latin typeface="+mn-ea"/>
                <a:ea typeface="+mn-ea"/>
              </a:rPr>
              <a:t>可行性研究报告是投资决策前的活动。它是在事件没有发生之前的研究，是对事务未来发展的情况、可能遇到的问题和结果的估计，具有预测性。因此，必须进行深入的调查研究，充分的占有资料，运用切合实际的预测方法，科学的预测未来前景</a:t>
            </a:r>
          </a:p>
        </p:txBody>
      </p:sp>
      <p:sp>
        <p:nvSpPr>
          <p:cNvPr id="3" name="文本框 11"/>
          <p:cNvSpPr txBox="1"/>
          <p:nvPr/>
        </p:nvSpPr>
        <p:spPr>
          <a:xfrm>
            <a:off x="378714" y="346928"/>
            <a:ext cx="3423265" cy="457200"/>
          </a:xfrm>
          <a:prstGeom prst="rect">
            <a:avLst/>
          </a:prstGeom>
          <a:noFill/>
        </p:spPr>
        <p:txBody>
          <a:bodyPr rtlCol="0" wrap="square">
            <a:spAutoFit/>
          </a:bodyPr>
          <a:lstStyle/>
          <a:p>
            <a:r>
              <a:rPr altLang="en-US" b="1" lang="zh-CN" smtClean="0" sz="2400">
                <a:solidFill>
                  <a:schemeClr val="accent1"/>
                </a:solidFill>
                <a:latin charset="-122" pitchFamily="34" typeface="微软雅黑"/>
                <a:ea charset="-122" pitchFamily="34" typeface="微软雅黑"/>
              </a:rPr>
              <a:t>合作思路</a:t>
            </a:r>
          </a:p>
        </p:txBody>
      </p:sp>
      <p:grpSp>
        <p:nvGrpSpPr>
          <p:cNvPr id="4" name="组合 12"/>
          <p:cNvGrpSpPr/>
          <p:nvPr/>
        </p:nvGrpSpPr>
        <p:grpSpPr>
          <a:xfrm>
            <a:off x="0" y="382308"/>
            <a:ext cx="340614" cy="390904"/>
            <a:chOff x="0" y="91440"/>
            <a:chExt cx="454152" cy="521208"/>
          </a:xfrm>
        </p:grpSpPr>
        <p:sp>
          <p:nvSpPr>
            <p:cNvPr id="5" name="矩形 4"/>
            <p:cNvSpPr/>
            <p:nvPr/>
          </p:nvSpPr>
          <p:spPr>
            <a:xfrm>
              <a:off x="0" y="91440"/>
              <a:ext cx="301752" cy="5212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prstClr val="white"/>
                </a:solidFill>
                <a:latin charset="-122" pitchFamily="34" typeface="微软雅黑"/>
                <a:ea charset="-122" pitchFamily="34" typeface="微软雅黑"/>
              </a:endParaRPr>
            </a:p>
          </p:txBody>
        </p:sp>
        <p:sp>
          <p:nvSpPr>
            <p:cNvPr id="6" name="矩形 5"/>
            <p:cNvSpPr/>
            <p:nvPr/>
          </p:nvSpPr>
          <p:spPr>
            <a:xfrm>
              <a:off x="301752" y="91440"/>
              <a:ext cx="152400" cy="5212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prstClr val="white"/>
                </a:solidFill>
                <a:latin charset="-122" pitchFamily="34" typeface="微软雅黑"/>
                <a:ea charset="-122" pitchFamily="34" typeface="微软雅黑"/>
              </a:endParaRPr>
            </a:p>
          </p:txBody>
        </p:sp>
      </p:grpSp>
    </p:spTree>
  </p:cSld>
  <p:clrMapOvr>
    <a:masterClrMapping/>
  </p:clrMapOvr>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文本框 11"/>
          <p:cNvSpPr txBox="1"/>
          <p:nvPr/>
        </p:nvSpPr>
        <p:spPr>
          <a:xfrm>
            <a:off x="378714" y="346928"/>
            <a:ext cx="3423265" cy="457200"/>
          </a:xfrm>
          <a:prstGeom prst="rect">
            <a:avLst/>
          </a:prstGeom>
          <a:noFill/>
        </p:spPr>
        <p:txBody>
          <a:bodyPr rtlCol="0" wrap="square">
            <a:spAutoFit/>
          </a:bodyPr>
          <a:lstStyle/>
          <a:p>
            <a:r>
              <a:rPr altLang="en-US" b="1" lang="zh-CN" smtClean="0" sz="2400">
                <a:solidFill>
                  <a:schemeClr val="accent1"/>
                </a:solidFill>
                <a:latin charset="-122" pitchFamily="34" typeface="微软雅黑"/>
                <a:ea charset="-122" pitchFamily="34" typeface="微软雅黑"/>
              </a:rPr>
              <a:t>发展愿景</a:t>
            </a:r>
          </a:p>
        </p:txBody>
      </p:sp>
      <p:grpSp>
        <p:nvGrpSpPr>
          <p:cNvPr id="4" name="组合 12"/>
          <p:cNvGrpSpPr/>
          <p:nvPr/>
        </p:nvGrpSpPr>
        <p:grpSpPr>
          <a:xfrm>
            <a:off x="0" y="382308"/>
            <a:ext cx="340614" cy="390904"/>
            <a:chOff x="0" y="91440"/>
            <a:chExt cx="454152" cy="521208"/>
          </a:xfrm>
        </p:grpSpPr>
        <p:sp>
          <p:nvSpPr>
            <p:cNvPr id="5" name="矩形 4"/>
            <p:cNvSpPr/>
            <p:nvPr/>
          </p:nvSpPr>
          <p:spPr>
            <a:xfrm>
              <a:off x="0" y="91440"/>
              <a:ext cx="301752" cy="5212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prstClr val="white"/>
                </a:solidFill>
                <a:latin charset="-122" pitchFamily="34" typeface="微软雅黑"/>
                <a:ea charset="-122" pitchFamily="34" typeface="微软雅黑"/>
              </a:endParaRPr>
            </a:p>
          </p:txBody>
        </p:sp>
        <p:sp>
          <p:nvSpPr>
            <p:cNvPr id="6" name="矩形 5"/>
            <p:cNvSpPr/>
            <p:nvPr/>
          </p:nvSpPr>
          <p:spPr>
            <a:xfrm>
              <a:off x="301752" y="91440"/>
              <a:ext cx="152400" cy="5212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prstClr val="white"/>
                </a:solidFill>
                <a:latin charset="-122" pitchFamily="34" typeface="微软雅黑"/>
                <a:ea charset="-122" pitchFamily="34" typeface="微软雅黑"/>
              </a:endParaRPr>
            </a:p>
          </p:txBody>
        </p:sp>
      </p:grpSp>
      <p:sp>
        <p:nvSpPr>
          <p:cNvPr id="14" name="Freeform 3"/>
          <p:cNvSpPr/>
          <p:nvPr/>
        </p:nvSpPr>
        <p:spPr bwMode="gray">
          <a:xfrm>
            <a:off x="3209024" y="1560235"/>
            <a:ext cx="2232025" cy="2087563"/>
          </a:xfrm>
          <a:custGeom>
            <a:gdLst>
              <a:gd fmla="*/ 0 w 1406" name="T0"/>
              <a:gd fmla="*/ 0 h 1315" name="T1"/>
              <a:gd fmla="*/ 1134 w 1406" name="T2"/>
              <a:gd fmla="*/ 0 h 1315" name="T3"/>
              <a:gd fmla="*/ 1406 w 1406" name="T4"/>
              <a:gd fmla="*/ 272 h 1315" name="T5"/>
              <a:gd fmla="*/ 1406 w 1406" name="T6"/>
              <a:gd fmla="*/ 1315 h 1315" name="T7"/>
              <a:gd fmla="*/ 227 w 1406" name="T8"/>
              <a:gd fmla="*/ 1315 h 1315" name="T9"/>
              <a:gd fmla="*/ 8 w 1406" name="T10"/>
              <a:gd fmla="*/ 1096 h 1315" name="T11"/>
              <a:gd fmla="*/ 0 w 1406" name="T12"/>
              <a:gd fmla="*/ 0 h 1315"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315" w="1406">
                <a:moveTo>
                  <a:pt x="0" y="0"/>
                </a:moveTo>
                <a:lnTo>
                  <a:pt x="1134" y="0"/>
                </a:lnTo>
                <a:lnTo>
                  <a:pt x="1406" y="272"/>
                </a:lnTo>
                <a:lnTo>
                  <a:pt x="1406" y="1315"/>
                </a:lnTo>
                <a:lnTo>
                  <a:pt x="227" y="1315"/>
                </a:lnTo>
                <a:lnTo>
                  <a:pt x="8" y="1096"/>
                </a:lnTo>
                <a:lnTo>
                  <a:pt x="0" y="0"/>
                </a:lnTo>
                <a:close/>
              </a:path>
            </a:pathLst>
          </a:custGeom>
          <a:solidFill>
            <a:schemeClr val="bg1">
              <a:lumMod val="75000"/>
            </a:schemeClr>
          </a:solidFill>
          <a:ln>
            <a:noFill/>
          </a:ln>
          <a:effectLst>
            <a:outerShdw algn="ctr" dir="2700000" dist="107763" rotWithShape="0">
              <a:schemeClr val="bg2">
                <a:alpha val="50000"/>
              </a:schemeClr>
            </a:outerShdw>
          </a:effectLst>
          <a:extLst>
            <a:ext uri="{91240B29-F687-4F45-9708-019B960494DF}">
              <a14:hiddenLine w="25400">
                <a:solidFill>
                  <a:srgbClr val="000000"/>
                </a:solidFill>
                <a:prstDash val="solid"/>
                <a:round/>
              </a14:hiddenLine>
            </a:ext>
          </a:extLst>
        </p:spPr>
        <p:txBody>
          <a:bodyPr anchor="ctr" anchorCtr="1" bIns="44450" lIns="45720" rIns="45720" tIns="44450"/>
          <a:lstStyle/>
          <a:p>
            <a:pPr>
              <a:spcBef>
                <a:spcPct val="0"/>
              </a:spcBef>
              <a:spcAft>
                <a:spcPct val="0"/>
              </a:spcAft>
              <a:buFontTx/>
              <a:buNone/>
              <a:defRPr/>
            </a:pPr>
            <a:endParaRPr altLang="en-US" lang="zh-CN">
              <a:latin typeface="+mn-lt"/>
              <a:ea typeface="+mn-ea"/>
            </a:endParaRPr>
          </a:p>
        </p:txBody>
      </p:sp>
      <p:sp>
        <p:nvSpPr>
          <p:cNvPr id="15" name="Freeform 4"/>
          <p:cNvSpPr>
            <a:spLocks noChangeArrowheads="1"/>
          </p:cNvSpPr>
          <p:nvPr/>
        </p:nvSpPr>
        <p:spPr bwMode="auto">
          <a:xfrm flipV="1">
            <a:off x="3209024" y="3801785"/>
            <a:ext cx="2232025" cy="2087563"/>
          </a:xfrm>
          <a:custGeom>
            <a:cxnLst>
              <a:cxn ang="0">
                <a:pos x="0" y="0"/>
              </a:cxn>
              <a:cxn ang="0">
                <a:pos x="1134" y="0"/>
              </a:cxn>
              <a:cxn ang="0">
                <a:pos x="1406" y="272"/>
              </a:cxn>
              <a:cxn ang="0">
                <a:pos x="1406" y="1315"/>
              </a:cxn>
              <a:cxn ang="0">
                <a:pos x="227" y="1315"/>
              </a:cxn>
              <a:cxn ang="0">
                <a:pos x="8" y="1096"/>
              </a:cxn>
              <a:cxn ang="0">
                <a:pos x="0" y="0"/>
              </a:cxn>
            </a:cxnLst>
            <a:rect b="b" l="0" r="r" t="0"/>
            <a:pathLst>
              <a:path h="1315" w="1406">
                <a:moveTo>
                  <a:pt x="0" y="0"/>
                </a:moveTo>
                <a:lnTo>
                  <a:pt x="1134" y="0"/>
                </a:lnTo>
                <a:lnTo>
                  <a:pt x="1406" y="272"/>
                </a:lnTo>
                <a:lnTo>
                  <a:pt x="1406" y="1315"/>
                </a:lnTo>
                <a:lnTo>
                  <a:pt x="227" y="1315"/>
                </a:lnTo>
                <a:lnTo>
                  <a:pt x="8" y="1096"/>
                </a:lnTo>
                <a:lnTo>
                  <a:pt x="0" y="0"/>
                </a:lnTo>
                <a:close/>
              </a:path>
            </a:pathLst>
          </a:custGeom>
          <a:solidFill>
            <a:schemeClr val="accent1"/>
          </a:solidFill>
          <a:ln w="25400">
            <a:noFill/>
            <a:round/>
          </a:ln>
          <a:effectLst>
            <a:outerShdw algn="ctr" dir="2700000" dist="107763" rotWithShape="0">
              <a:schemeClr val="bg2">
                <a:alpha val="50000"/>
              </a:schemeClr>
            </a:outerShdw>
          </a:effectLst>
        </p:spPr>
        <p:txBody>
          <a:bodyPr/>
          <a:lstStyle/>
          <a:p>
            <a:endParaRPr altLang="en-US" lang="zh-CN"/>
          </a:p>
        </p:txBody>
      </p:sp>
      <p:sp>
        <p:nvSpPr>
          <p:cNvPr id="16" name="Freeform 5"/>
          <p:cNvSpPr>
            <a:spLocks noChangeArrowheads="1"/>
          </p:cNvSpPr>
          <p:nvPr/>
        </p:nvSpPr>
        <p:spPr bwMode="auto">
          <a:xfrm flipH="1">
            <a:off x="832537" y="1560235"/>
            <a:ext cx="2232025" cy="2087563"/>
          </a:xfrm>
          <a:custGeom>
            <a:cxnLst>
              <a:cxn ang="0">
                <a:pos x="0" y="0"/>
              </a:cxn>
              <a:cxn ang="0">
                <a:pos x="1134" y="0"/>
              </a:cxn>
              <a:cxn ang="0">
                <a:pos x="1406" y="272"/>
              </a:cxn>
              <a:cxn ang="0">
                <a:pos x="1406" y="1315"/>
              </a:cxn>
              <a:cxn ang="0">
                <a:pos x="227" y="1315"/>
              </a:cxn>
              <a:cxn ang="0">
                <a:pos x="8" y="1096"/>
              </a:cxn>
              <a:cxn ang="0">
                <a:pos x="0" y="0"/>
              </a:cxn>
            </a:cxnLst>
            <a:rect b="b" l="0" r="r" t="0"/>
            <a:pathLst>
              <a:path h="1315" w="1406">
                <a:moveTo>
                  <a:pt x="0" y="0"/>
                </a:moveTo>
                <a:lnTo>
                  <a:pt x="1134" y="0"/>
                </a:lnTo>
                <a:lnTo>
                  <a:pt x="1406" y="272"/>
                </a:lnTo>
                <a:lnTo>
                  <a:pt x="1406" y="1315"/>
                </a:lnTo>
                <a:lnTo>
                  <a:pt x="227" y="1315"/>
                </a:lnTo>
                <a:lnTo>
                  <a:pt x="8" y="1096"/>
                </a:lnTo>
                <a:lnTo>
                  <a:pt x="0" y="0"/>
                </a:lnTo>
                <a:close/>
              </a:path>
            </a:pathLst>
          </a:custGeom>
          <a:solidFill>
            <a:schemeClr val="accent1"/>
          </a:solidFill>
          <a:ln w="25400">
            <a:noFill/>
            <a:round/>
          </a:ln>
          <a:effectLst>
            <a:outerShdw algn="ctr" dir="2700000" dist="107763" rotWithShape="0">
              <a:schemeClr val="bg2">
                <a:alpha val="50000"/>
              </a:schemeClr>
            </a:outerShdw>
          </a:effectLst>
        </p:spPr>
        <p:txBody>
          <a:bodyPr/>
          <a:lstStyle/>
          <a:p>
            <a:endParaRPr altLang="en-US" lang="zh-CN"/>
          </a:p>
        </p:txBody>
      </p:sp>
      <p:sp>
        <p:nvSpPr>
          <p:cNvPr id="17" name="Freeform 6"/>
          <p:cNvSpPr/>
          <p:nvPr/>
        </p:nvSpPr>
        <p:spPr bwMode="gray">
          <a:xfrm flipH="1" flipV="1">
            <a:off x="832537" y="3801785"/>
            <a:ext cx="2232025" cy="2087563"/>
          </a:xfrm>
          <a:custGeom>
            <a:gdLst>
              <a:gd fmla="*/ 0 w 1406" name="T0"/>
              <a:gd fmla="*/ 0 h 1315" name="T1"/>
              <a:gd fmla="*/ 1134 w 1406" name="T2"/>
              <a:gd fmla="*/ 0 h 1315" name="T3"/>
              <a:gd fmla="*/ 1406 w 1406" name="T4"/>
              <a:gd fmla="*/ 272 h 1315" name="T5"/>
              <a:gd fmla="*/ 1406 w 1406" name="T6"/>
              <a:gd fmla="*/ 1315 h 1315" name="T7"/>
              <a:gd fmla="*/ 227 w 1406" name="T8"/>
              <a:gd fmla="*/ 1315 h 1315" name="T9"/>
              <a:gd fmla="*/ 8 w 1406" name="T10"/>
              <a:gd fmla="*/ 1096 h 1315" name="T11"/>
              <a:gd fmla="*/ 0 w 1406" name="T12"/>
              <a:gd fmla="*/ 0 h 1315"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1315" w="1406">
                <a:moveTo>
                  <a:pt x="0" y="0"/>
                </a:moveTo>
                <a:lnTo>
                  <a:pt x="1134" y="0"/>
                </a:lnTo>
                <a:lnTo>
                  <a:pt x="1406" y="272"/>
                </a:lnTo>
                <a:lnTo>
                  <a:pt x="1406" y="1315"/>
                </a:lnTo>
                <a:lnTo>
                  <a:pt x="227" y="1315"/>
                </a:lnTo>
                <a:lnTo>
                  <a:pt x="8" y="1096"/>
                </a:lnTo>
                <a:lnTo>
                  <a:pt x="0" y="0"/>
                </a:lnTo>
                <a:close/>
              </a:path>
            </a:pathLst>
          </a:custGeom>
          <a:solidFill>
            <a:schemeClr val="bg1">
              <a:lumMod val="75000"/>
            </a:schemeClr>
          </a:solidFill>
          <a:ln>
            <a:noFill/>
          </a:ln>
          <a:effectLst>
            <a:outerShdw algn="ctr" dir="2700000" dist="107763" rotWithShape="0">
              <a:schemeClr val="bg2">
                <a:alpha val="50000"/>
              </a:schemeClr>
            </a:outerShdw>
          </a:effectLst>
          <a:extLst>
            <a:ext uri="{91240B29-F687-4F45-9708-019B960494DF}">
              <a14:hiddenLine w="25400">
                <a:solidFill>
                  <a:srgbClr val="000000"/>
                </a:solidFill>
                <a:prstDash val="solid"/>
                <a:round/>
              </a14:hiddenLine>
            </a:ext>
          </a:extLst>
        </p:spPr>
        <p:txBody>
          <a:bodyPr anchor="ctr" anchorCtr="1" bIns="44450" lIns="45720" rIns="45720" tIns="44450"/>
          <a:lstStyle/>
          <a:p>
            <a:pPr>
              <a:spcBef>
                <a:spcPct val="0"/>
              </a:spcBef>
              <a:spcAft>
                <a:spcPct val="0"/>
              </a:spcAft>
              <a:buFontTx/>
              <a:buNone/>
              <a:defRPr/>
            </a:pPr>
            <a:endParaRPr altLang="en-US" lang="zh-CN">
              <a:latin typeface="+mn-lt"/>
              <a:ea typeface="+mn-ea"/>
            </a:endParaRPr>
          </a:p>
        </p:txBody>
      </p:sp>
      <p:sp>
        <p:nvSpPr>
          <p:cNvPr id="18" name="矩形 4"/>
          <p:cNvSpPr>
            <a:spLocks noChangeArrowheads="1"/>
          </p:cNvSpPr>
          <p:nvPr/>
        </p:nvSpPr>
        <p:spPr bwMode="auto">
          <a:xfrm>
            <a:off x="1187343" y="2003852"/>
            <a:ext cx="1522412" cy="1188720"/>
          </a:xfrm>
          <a:prstGeom prst="rect">
            <a:avLst/>
          </a:prstGeom>
          <a:noFill/>
          <a:ln w="9525">
            <a:noFill/>
            <a:miter lim="800000"/>
          </a:ln>
        </p:spPr>
        <p:txBody>
          <a:bodyPr>
            <a:spAutoFit/>
          </a:bodyPr>
          <a:lstStyle/>
          <a:p>
            <a:pPr>
              <a:lnSpc>
                <a:spcPct val="150000"/>
              </a:lnSpc>
            </a:pPr>
            <a:r>
              <a:rPr altLang="en-US" b="1" lang="zh-CN" smtClean="0" sz="2400">
                <a:solidFill>
                  <a:schemeClr val="bg1"/>
                </a:solidFill>
                <a:latin charset="-122" pitchFamily="34" typeface="微软雅黑"/>
                <a:ea charset="-122" pitchFamily="34" typeface="微软雅黑"/>
              </a:rPr>
              <a:t>顺势而为，与时俱进</a:t>
            </a:r>
          </a:p>
        </p:txBody>
      </p:sp>
      <p:sp>
        <p:nvSpPr>
          <p:cNvPr id="19" name="矩形 52"/>
          <p:cNvSpPr>
            <a:spLocks noChangeArrowheads="1"/>
          </p:cNvSpPr>
          <p:nvPr/>
        </p:nvSpPr>
        <p:spPr bwMode="auto">
          <a:xfrm>
            <a:off x="3607486" y="2003852"/>
            <a:ext cx="1435100" cy="1188720"/>
          </a:xfrm>
          <a:prstGeom prst="rect">
            <a:avLst/>
          </a:prstGeom>
          <a:noFill/>
          <a:ln w="9525">
            <a:noFill/>
            <a:miter lim="800000"/>
          </a:ln>
        </p:spPr>
        <p:txBody>
          <a:bodyPr>
            <a:spAutoFit/>
          </a:bodyPr>
          <a:lstStyle/>
          <a:p>
            <a:pPr>
              <a:lnSpc>
                <a:spcPct val="150000"/>
              </a:lnSpc>
            </a:pPr>
            <a:r>
              <a:rPr altLang="en-US" b="1" lang="zh-CN" smtClean="0" sz="2400">
                <a:latin charset="-122" pitchFamily="34" typeface="微软雅黑"/>
                <a:ea charset="-122" pitchFamily="34" typeface="微软雅黑"/>
              </a:rPr>
              <a:t>融合创新，集聚资源</a:t>
            </a:r>
          </a:p>
        </p:txBody>
      </p:sp>
      <p:sp>
        <p:nvSpPr>
          <p:cNvPr id="20" name="矩形 53"/>
          <p:cNvSpPr>
            <a:spLocks noChangeArrowheads="1"/>
          </p:cNvSpPr>
          <p:nvPr/>
        </p:nvSpPr>
        <p:spPr bwMode="auto">
          <a:xfrm>
            <a:off x="1208774" y="4245402"/>
            <a:ext cx="1479550" cy="1188720"/>
          </a:xfrm>
          <a:prstGeom prst="rect">
            <a:avLst/>
          </a:prstGeom>
          <a:noFill/>
          <a:ln w="9525">
            <a:noFill/>
            <a:miter lim="800000"/>
          </a:ln>
        </p:spPr>
        <p:txBody>
          <a:bodyPr>
            <a:spAutoFit/>
          </a:bodyPr>
          <a:lstStyle/>
          <a:p>
            <a:pPr>
              <a:lnSpc>
                <a:spcPct val="150000"/>
              </a:lnSpc>
            </a:pPr>
            <a:r>
              <a:rPr altLang="en-US" b="1" lang="zh-CN" smtClean="0" sz="2400">
                <a:latin charset="-122" pitchFamily="34" typeface="微软雅黑"/>
                <a:ea charset="-122" pitchFamily="34" typeface="微软雅黑"/>
              </a:rPr>
              <a:t>深化改革，引领发展</a:t>
            </a:r>
          </a:p>
        </p:txBody>
      </p:sp>
      <p:sp>
        <p:nvSpPr>
          <p:cNvPr id="21" name="矩形 54"/>
          <p:cNvSpPr>
            <a:spLocks noChangeArrowheads="1"/>
          </p:cNvSpPr>
          <p:nvPr/>
        </p:nvSpPr>
        <p:spPr bwMode="auto">
          <a:xfrm>
            <a:off x="3585261" y="4245402"/>
            <a:ext cx="1479550" cy="1188720"/>
          </a:xfrm>
          <a:prstGeom prst="rect">
            <a:avLst/>
          </a:prstGeom>
          <a:noFill/>
          <a:ln w="9525">
            <a:noFill/>
            <a:miter lim="800000"/>
          </a:ln>
        </p:spPr>
        <p:txBody>
          <a:bodyPr>
            <a:spAutoFit/>
          </a:bodyPr>
          <a:lstStyle/>
          <a:p>
            <a:pPr>
              <a:lnSpc>
                <a:spcPct val="150000"/>
              </a:lnSpc>
            </a:pPr>
            <a:r>
              <a:rPr altLang="en-US" b="1" lang="zh-CN" smtClean="0" sz="2400">
                <a:solidFill>
                  <a:schemeClr val="bg1"/>
                </a:solidFill>
                <a:latin charset="-122" pitchFamily="34" typeface="微软雅黑"/>
                <a:ea charset="-122" pitchFamily="34" typeface="微软雅黑"/>
              </a:rPr>
              <a:t>控制风险，稳中求进</a:t>
            </a:r>
          </a:p>
        </p:txBody>
      </p:sp>
      <p:pic>
        <p:nvPicPr>
          <p:cNvPr id="22" name="图片 55"/>
          <p:cNvPicPr>
            <a:picLocks noChangeArrowheads="1" noChangeAspect="1"/>
          </p:cNvPicPr>
          <p:nvPr/>
        </p:nvPicPr>
        <p:blipFill>
          <a:blip r:embed="rId2"/>
          <a:srcRect b="14572" l="7790" r="14342"/>
          <a:stretch>
            <a:fillRect/>
          </a:stretch>
        </p:blipFill>
        <p:spPr bwMode="auto">
          <a:xfrm>
            <a:off x="6018134" y="1768652"/>
            <a:ext cx="5403850" cy="3894137"/>
          </a:xfrm>
          <a:prstGeom prst="rect">
            <a:avLst/>
          </a:prstGeom>
          <a:noFill/>
          <a:ln w="9525">
            <a:noFill/>
            <a:miter lim="800000"/>
          </a:ln>
        </p:spPr>
      </p:pic>
    </p:spTree>
  </p:cSld>
  <p:clrMapOvr>
    <a:masterClrMapping/>
  </p:clrMapOvr>
  <p:transition/>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2" name="矩形 9"/>
          <p:cNvSpPr>
            <a:spLocks noChangeArrowheads="1"/>
          </p:cNvSpPr>
          <p:nvPr>
            <p:custDataLst>
              <p:tags r:id="rId2"/>
            </p:custDataLst>
          </p:nvPr>
        </p:nvSpPr>
        <p:spPr bwMode="auto">
          <a:xfrm>
            <a:off x="1" y="0"/>
            <a:ext cx="6336000" cy="6858000"/>
          </a:xfrm>
          <a:prstGeom prst="rect">
            <a:avLst/>
          </a:prstGeom>
          <a:blipFill dpi="0" rotWithShape="1">
            <a:blip r:embed="rId3">
              <a:extLst>
                <a:ext uri="{28A0092B-C50C-407E-A947-70E740481C1C}">
                  <a14:useLocalDpi val="0"/>
                </a:ext>
              </a:extLst>
            </a:blip>
            <a:stretch>
              <a:fillRect l="-52611" r="-52611"/>
            </a:stretch>
          </a:blipFill>
          <a:ln>
            <a:noFill/>
          </a:ln>
          <a:extLst/>
        </p:spPr>
        <p:txBody>
          <a:bodyPr anchor="ctr"/>
          <a:lstStyle/>
          <a:p>
            <a:pPr algn="ctr" eaLnBrk="1" fontAlgn="auto" hangingPunct="1">
              <a:spcBef>
                <a:spcPct val="0"/>
              </a:spcBef>
              <a:spcAft>
                <a:spcPct val="0"/>
              </a:spcAft>
              <a:defRPr/>
            </a:pPr>
            <a:endParaRPr altLang="zh-CN" lang="zh-CN">
              <a:solidFill>
                <a:srgbClr val="FFFFFF"/>
              </a:solidFill>
              <a:latin charset="-122" panose="02010600030101010101" pitchFamily="2" typeface="宋体"/>
              <a:ea typeface="+mn-ea"/>
              <a:sym charset="-122" panose="02010600030101010101" pitchFamily="2" typeface="宋体"/>
            </a:endParaRPr>
          </a:p>
        </p:txBody>
      </p:sp>
      <p:sp>
        <p:nvSpPr>
          <p:cNvPr id="2053" name="矩形 10"/>
          <p:cNvSpPr>
            <a:spLocks noChangeArrowheads="1"/>
          </p:cNvSpPr>
          <p:nvPr>
            <p:custDataLst>
              <p:tags r:id="rId4"/>
            </p:custDataLst>
          </p:nvPr>
        </p:nvSpPr>
        <p:spPr bwMode="auto">
          <a:xfrm flipH="1">
            <a:off x="0" y="1279525"/>
            <a:ext cx="6336000" cy="4389438"/>
          </a:xfrm>
          <a:prstGeom prst="rect">
            <a:avLst/>
          </a:prstGeom>
          <a:solidFill>
            <a:schemeClr val="accent1">
              <a:alpha val="76077"/>
            </a:schemeClr>
          </a:solidFill>
          <a:ln w="9525">
            <a:noFill/>
            <a:miter lim="800000"/>
          </a:ln>
        </p:spPr>
        <p:txBody>
          <a:bodyPr anchor="ctr"/>
          <a:lstStyle/>
          <a:p>
            <a:pPr algn="ctr" eaLnBrk="1" hangingPunct="1">
              <a:lnSpc>
                <a:spcPct val="90000"/>
              </a:lnSpc>
            </a:pPr>
            <a:r>
              <a:rPr altLang="zh-CN" lang="en-US" smtClean="0" sz="16600">
                <a:solidFill>
                  <a:srgbClr val="FFFFFF"/>
                </a:solidFill>
                <a:latin charset="0" pitchFamily="34" typeface="Impact"/>
                <a:ea charset="-122" pitchFamily="34" typeface="微软雅黑"/>
                <a:sym charset="-122" panose="02010600030101010101" pitchFamily="2" typeface="宋体"/>
              </a:rPr>
              <a:t>04</a:t>
            </a:r>
          </a:p>
        </p:txBody>
      </p:sp>
      <p:sp>
        <p:nvSpPr>
          <p:cNvPr id="4" name="文本框 3"/>
          <p:cNvSpPr txBox="1"/>
          <p:nvPr>
            <p:custDataLst>
              <p:tags r:id="rId5"/>
            </p:custDataLst>
          </p:nvPr>
        </p:nvSpPr>
        <p:spPr bwMode="auto">
          <a:xfrm>
            <a:off x="6833936" y="2733675"/>
            <a:ext cx="5242761" cy="1390651"/>
          </a:xfrm>
          <a:prstGeom prst="rect">
            <a:avLst/>
          </a:prstGeom>
          <a:noFill/>
        </p:spPr>
        <p:txBody>
          <a:bodyPr anchor="ctr">
            <a:normAutofit/>
          </a:bodyPr>
          <a:lstStyle/>
          <a:p>
            <a:pPr algn="ctr" defTabSz="933450" lvl="0">
              <a:lnSpc>
                <a:spcPct val="90000"/>
              </a:lnSpc>
              <a:spcAft>
                <a:spcPct val="35000"/>
              </a:spcAft>
            </a:pPr>
            <a:r>
              <a:rPr altLang="en-US" b="1" lang="zh-CN" smtClean="0" sz="3200">
                <a:latin charset="-122" pitchFamily="34" typeface="微软雅黑"/>
                <a:ea charset="-122" pitchFamily="34" typeface="微软雅黑"/>
              </a:rPr>
              <a:t>投资依据分析</a:t>
            </a:r>
          </a:p>
        </p:txBody>
      </p:sp>
      <p:sp>
        <p:nvSpPr>
          <p:cNvPr id="7" name="等腰三角形 6"/>
          <p:cNvSpPr/>
          <p:nvPr/>
        </p:nvSpPr>
        <p:spPr>
          <a:xfrm rot="5400000">
            <a:off x="6477000" y="3133725"/>
            <a:ext cx="685038" cy="590550"/>
          </a:xfrm>
          <a:prstGeom prst="triangle">
            <a:avLst/>
          </a:prstGeom>
          <a:solidFill>
            <a:schemeClr val="accent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custDataLst>
      <p:tags r:id="rId6"/>
    </p:custDataLst>
  </p:cSld>
  <p:clrMapOvr>
    <a:masterClrMapping/>
  </p:clrMapOvr>
  <p:transition/>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文本框 11"/>
          <p:cNvSpPr txBox="1"/>
          <p:nvPr/>
        </p:nvSpPr>
        <p:spPr>
          <a:xfrm>
            <a:off x="378714" y="346928"/>
            <a:ext cx="2531727" cy="457200"/>
          </a:xfrm>
          <a:prstGeom prst="rect">
            <a:avLst/>
          </a:prstGeom>
          <a:noFill/>
        </p:spPr>
        <p:txBody>
          <a:bodyPr rtlCol="0" wrap="square">
            <a:spAutoFit/>
          </a:bodyPr>
          <a:lstStyle/>
          <a:p>
            <a:r>
              <a:rPr altLang="en-US" b="1" lang="zh-CN" smtClean="0" sz="2400">
                <a:solidFill>
                  <a:schemeClr val="accent1"/>
                </a:solidFill>
                <a:latin charset="-122" pitchFamily="34" typeface="微软雅黑"/>
                <a:ea charset="-122" pitchFamily="34" typeface="微软雅黑"/>
              </a:rPr>
              <a:t>融合优势</a:t>
            </a:r>
          </a:p>
        </p:txBody>
      </p:sp>
      <p:grpSp>
        <p:nvGrpSpPr>
          <p:cNvPr id="2" name="组合 12"/>
          <p:cNvGrpSpPr/>
          <p:nvPr/>
        </p:nvGrpSpPr>
        <p:grpSpPr>
          <a:xfrm>
            <a:off x="0" y="382308"/>
            <a:ext cx="340614" cy="390904"/>
            <a:chOff x="0" y="91440"/>
            <a:chExt cx="454152" cy="521208"/>
          </a:xfrm>
        </p:grpSpPr>
        <p:sp>
          <p:nvSpPr>
            <p:cNvPr id="5" name="矩形 4"/>
            <p:cNvSpPr/>
            <p:nvPr/>
          </p:nvSpPr>
          <p:spPr>
            <a:xfrm>
              <a:off x="0" y="91440"/>
              <a:ext cx="301752" cy="5212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prstClr val="white"/>
                </a:solidFill>
                <a:latin charset="-122" pitchFamily="34" typeface="微软雅黑"/>
                <a:ea charset="-122" pitchFamily="34" typeface="微软雅黑"/>
              </a:endParaRPr>
            </a:p>
          </p:txBody>
        </p:sp>
        <p:sp>
          <p:nvSpPr>
            <p:cNvPr id="6" name="矩形 5"/>
            <p:cNvSpPr/>
            <p:nvPr/>
          </p:nvSpPr>
          <p:spPr>
            <a:xfrm>
              <a:off x="301752" y="91440"/>
              <a:ext cx="152400" cy="5212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prstClr val="white"/>
                </a:solidFill>
                <a:latin charset="-122" pitchFamily="34" typeface="微软雅黑"/>
                <a:ea charset="-122" pitchFamily="34" typeface="微软雅黑"/>
              </a:endParaRPr>
            </a:p>
          </p:txBody>
        </p:sp>
      </p:grpSp>
      <p:grpSp>
        <p:nvGrpSpPr>
          <p:cNvPr id="20" name="组合 19"/>
          <p:cNvGrpSpPr/>
          <p:nvPr/>
        </p:nvGrpSpPr>
        <p:grpSpPr>
          <a:xfrm>
            <a:off x="814882" y="1410078"/>
            <a:ext cx="1069675" cy="714750"/>
            <a:chOff x="5805982" y="1314828"/>
            <a:chExt cx="1069675" cy="714750"/>
          </a:xfrm>
        </p:grpSpPr>
        <p:sp>
          <p:nvSpPr>
            <p:cNvPr id="21" name="文本框 17"/>
            <p:cNvSpPr txBox="1"/>
            <p:nvPr/>
          </p:nvSpPr>
          <p:spPr>
            <a:xfrm>
              <a:off x="5805982" y="1314828"/>
              <a:ext cx="1069675" cy="701040"/>
            </a:xfrm>
            <a:prstGeom prst="rect">
              <a:avLst/>
            </a:prstGeom>
            <a:noFill/>
          </p:spPr>
          <p:txBody>
            <a:bodyPr rtlCol="0" wrap="square">
              <a:spAutoFit/>
            </a:bodyPr>
            <a:lstStyle/>
            <a:p>
              <a:r>
                <a:rPr altLang="zh-CN" b="1" lang="en-US" sz="4000">
                  <a:solidFill>
                    <a:schemeClr val="accent1"/>
                  </a:solidFill>
                  <a:latin charset="-122" pitchFamily="34" typeface="微软雅黑"/>
                  <a:ea charset="-122" pitchFamily="34" typeface="微软雅黑"/>
                </a:rPr>
                <a:t>01</a:t>
              </a:r>
            </a:p>
          </p:txBody>
        </p:sp>
        <p:cxnSp>
          <p:nvCxnSpPr>
            <p:cNvPr id="22" name="直接连接符 21"/>
            <p:cNvCxnSpPr/>
            <p:nvPr/>
          </p:nvCxnSpPr>
          <p:spPr>
            <a:xfrm flipH="1">
              <a:off x="6461589" y="1546223"/>
              <a:ext cx="310551" cy="4833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3" name="文本框 19"/>
          <p:cNvSpPr txBox="1"/>
          <p:nvPr/>
        </p:nvSpPr>
        <p:spPr>
          <a:xfrm>
            <a:off x="1858685" y="1536621"/>
            <a:ext cx="4332565" cy="457200"/>
          </a:xfrm>
          <a:prstGeom prst="rect">
            <a:avLst/>
          </a:prstGeom>
          <a:noFill/>
        </p:spPr>
        <p:txBody>
          <a:bodyPr rtlCol="0" wrap="square">
            <a:spAutoFit/>
          </a:bodyPr>
          <a:lstStyle/>
          <a:p>
            <a:r>
              <a:rPr altLang="en-US" b="1" lang="zh-CN" smtClean="0" sz="2400">
                <a:latin charset="-122" pitchFamily="34" typeface="微软雅黑"/>
                <a:ea charset="-122" pitchFamily="34" typeface="微软雅黑"/>
              </a:rPr>
              <a:t>此处输入标题</a:t>
            </a:r>
          </a:p>
        </p:txBody>
      </p:sp>
      <p:grpSp>
        <p:nvGrpSpPr>
          <p:cNvPr id="24" name="组合 23"/>
          <p:cNvGrpSpPr/>
          <p:nvPr/>
        </p:nvGrpSpPr>
        <p:grpSpPr>
          <a:xfrm>
            <a:off x="814882" y="2756066"/>
            <a:ext cx="1069675" cy="714750"/>
            <a:chOff x="5805982" y="2260973"/>
            <a:chExt cx="1069675" cy="714750"/>
          </a:xfrm>
        </p:grpSpPr>
        <p:sp>
          <p:nvSpPr>
            <p:cNvPr id="25" name="文本框 14"/>
            <p:cNvSpPr txBox="1"/>
            <p:nvPr/>
          </p:nvSpPr>
          <p:spPr>
            <a:xfrm>
              <a:off x="5805982" y="2260973"/>
              <a:ext cx="1069675" cy="701040"/>
            </a:xfrm>
            <a:prstGeom prst="rect">
              <a:avLst/>
            </a:prstGeom>
            <a:noFill/>
          </p:spPr>
          <p:txBody>
            <a:bodyPr rtlCol="0" wrap="square">
              <a:spAutoFit/>
            </a:bodyPr>
            <a:lstStyle/>
            <a:p>
              <a:r>
                <a:rPr altLang="zh-CN" b="1" lang="en-US" sz="4000">
                  <a:solidFill>
                    <a:schemeClr val="accent1"/>
                  </a:solidFill>
                  <a:latin charset="-122" pitchFamily="34" typeface="微软雅黑"/>
                  <a:ea charset="-122" pitchFamily="34" typeface="微软雅黑"/>
                </a:rPr>
                <a:t>02</a:t>
              </a:r>
            </a:p>
          </p:txBody>
        </p:sp>
        <p:cxnSp>
          <p:nvCxnSpPr>
            <p:cNvPr id="26" name="直接连接符 25"/>
            <p:cNvCxnSpPr/>
            <p:nvPr/>
          </p:nvCxnSpPr>
          <p:spPr>
            <a:xfrm flipH="1">
              <a:off x="6461589" y="2492368"/>
              <a:ext cx="310551" cy="4833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7" name="文本框 16"/>
          <p:cNvSpPr txBox="1"/>
          <p:nvPr/>
        </p:nvSpPr>
        <p:spPr>
          <a:xfrm>
            <a:off x="1858685" y="2882609"/>
            <a:ext cx="4484965" cy="457200"/>
          </a:xfrm>
          <a:prstGeom prst="rect">
            <a:avLst/>
          </a:prstGeom>
          <a:noFill/>
        </p:spPr>
        <p:txBody>
          <a:bodyPr rtlCol="0" wrap="square">
            <a:spAutoFit/>
          </a:bodyPr>
          <a:lstStyle/>
          <a:p>
            <a:r>
              <a:rPr altLang="en-US" b="1" lang="zh-CN" smtClean="0" sz="2400">
                <a:latin charset="-122" pitchFamily="34" typeface="微软雅黑"/>
                <a:ea charset="-122" pitchFamily="34" typeface="微软雅黑"/>
              </a:rPr>
              <a:t>此处输入标题</a:t>
            </a:r>
          </a:p>
        </p:txBody>
      </p:sp>
      <p:grpSp>
        <p:nvGrpSpPr>
          <p:cNvPr id="28" name="组合 27"/>
          <p:cNvGrpSpPr/>
          <p:nvPr/>
        </p:nvGrpSpPr>
        <p:grpSpPr>
          <a:xfrm>
            <a:off x="814882" y="4616404"/>
            <a:ext cx="1069675" cy="714750"/>
            <a:chOff x="5805982" y="3187447"/>
            <a:chExt cx="1069675" cy="714750"/>
          </a:xfrm>
        </p:grpSpPr>
        <p:sp>
          <p:nvSpPr>
            <p:cNvPr id="29" name="文本框 11"/>
            <p:cNvSpPr txBox="1"/>
            <p:nvPr/>
          </p:nvSpPr>
          <p:spPr>
            <a:xfrm>
              <a:off x="5805982" y="3187447"/>
              <a:ext cx="1069675" cy="701040"/>
            </a:xfrm>
            <a:prstGeom prst="rect">
              <a:avLst/>
            </a:prstGeom>
            <a:noFill/>
          </p:spPr>
          <p:txBody>
            <a:bodyPr rtlCol="0" wrap="square">
              <a:spAutoFit/>
            </a:bodyPr>
            <a:lstStyle/>
            <a:p>
              <a:r>
                <a:rPr altLang="zh-CN" b="1" lang="en-US" sz="4000">
                  <a:solidFill>
                    <a:schemeClr val="accent1"/>
                  </a:solidFill>
                  <a:latin charset="-122" pitchFamily="34" typeface="微软雅黑"/>
                  <a:ea charset="-122" pitchFamily="34" typeface="微软雅黑"/>
                </a:rPr>
                <a:t>03</a:t>
              </a:r>
            </a:p>
          </p:txBody>
        </p:sp>
        <p:cxnSp>
          <p:nvCxnSpPr>
            <p:cNvPr id="30" name="直接连接符 29"/>
            <p:cNvCxnSpPr/>
            <p:nvPr/>
          </p:nvCxnSpPr>
          <p:spPr>
            <a:xfrm flipH="1">
              <a:off x="6461589" y="3418842"/>
              <a:ext cx="310551" cy="4833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31" name="文本框 13"/>
          <p:cNvSpPr txBox="1"/>
          <p:nvPr/>
        </p:nvSpPr>
        <p:spPr>
          <a:xfrm>
            <a:off x="1858685" y="4742947"/>
            <a:ext cx="3688935" cy="457200"/>
          </a:xfrm>
          <a:prstGeom prst="rect">
            <a:avLst/>
          </a:prstGeom>
          <a:noFill/>
        </p:spPr>
        <p:txBody>
          <a:bodyPr rtlCol="0" wrap="square">
            <a:spAutoFit/>
          </a:bodyPr>
          <a:lstStyle/>
          <a:p>
            <a:r>
              <a:rPr altLang="en-US" b="1" lang="zh-CN" smtClean="0" sz="2400">
                <a:latin charset="-122" pitchFamily="34" typeface="微软雅黑"/>
                <a:ea charset="-122" pitchFamily="34" typeface="微软雅黑"/>
              </a:rPr>
              <a:t>此处输入标题</a:t>
            </a:r>
          </a:p>
        </p:txBody>
      </p:sp>
      <p:sp>
        <p:nvSpPr>
          <p:cNvPr id="36" name="矩形 35"/>
          <p:cNvSpPr/>
          <p:nvPr/>
        </p:nvSpPr>
        <p:spPr>
          <a:xfrm>
            <a:off x="1886349" y="1987034"/>
            <a:ext cx="4240530" cy="640080"/>
          </a:xfrm>
          <a:prstGeom prst="rect">
            <a:avLst/>
          </a:prstGeom>
        </p:spPr>
        <p:txBody>
          <a:bodyPr wrap="none">
            <a:spAutoFit/>
          </a:bodyPr>
          <a:lstStyle/>
          <a:p>
            <a:pPr>
              <a:buFont charset="2" pitchFamily="2" typeface="Wingdings"/>
              <a:buChar char="l"/>
            </a:pPr>
            <a:r>
              <a:rPr altLang="en-US" lang="zh-CN" smtClean="0">
                <a:latin charset="-122" pitchFamily="34" typeface="微软雅黑"/>
                <a:ea charset="-122" pitchFamily="34" typeface="微软雅黑"/>
              </a:rPr>
              <a:t>此处输入内容此处输入内容此处输入内</a:t>
            </a:r>
          </a:p>
          <a:p>
            <a:pPr>
              <a:buFont charset="2" pitchFamily="2" typeface="Wingdings"/>
              <a:buChar char="l"/>
            </a:pPr>
            <a:r>
              <a:rPr altLang="en-US" lang="zh-CN" smtClean="0">
                <a:latin charset="-122" pitchFamily="34" typeface="微软雅黑"/>
                <a:ea charset="-122" pitchFamily="34" typeface="微软雅黑"/>
              </a:rPr>
              <a:t>容此处输入内容</a:t>
            </a:r>
          </a:p>
        </p:txBody>
      </p:sp>
      <p:sp>
        <p:nvSpPr>
          <p:cNvPr id="37" name="矩形 36"/>
          <p:cNvSpPr/>
          <p:nvPr/>
        </p:nvSpPr>
        <p:spPr>
          <a:xfrm>
            <a:off x="1858085" y="3377685"/>
            <a:ext cx="4409366" cy="1188720"/>
          </a:xfrm>
          <a:prstGeom prst="rect">
            <a:avLst/>
          </a:prstGeom>
        </p:spPr>
        <p:txBody>
          <a:bodyPr wrap="square">
            <a:spAutoFit/>
          </a:bodyPr>
          <a:lstStyle/>
          <a:p>
            <a:pPr>
              <a:buFont charset="2" pitchFamily="2" typeface="Wingdings"/>
              <a:buChar char="l"/>
            </a:pPr>
            <a:r>
              <a:rPr altLang="en-US" lang="zh-CN" smtClean="0">
                <a:latin charset="-122" pitchFamily="34" typeface="微软雅黑"/>
                <a:ea charset="-122" pitchFamily="34" typeface="微软雅黑"/>
              </a:rPr>
              <a:t>此处输入内容此处输入内容此处输入内容此处输入内容</a:t>
            </a:r>
          </a:p>
          <a:p>
            <a:pPr>
              <a:buFont charset="2" pitchFamily="2" typeface="Wingdings"/>
              <a:buChar char="l"/>
            </a:pPr>
            <a:r>
              <a:rPr altLang="en-US" lang="zh-CN" smtClean="0">
                <a:latin charset="-122" pitchFamily="34" typeface="微软雅黑"/>
                <a:ea charset="-122" pitchFamily="34" typeface="微软雅黑"/>
              </a:rPr>
              <a:t>此处输入内容此处输入内容此处输入内容此处输入内容</a:t>
            </a:r>
          </a:p>
        </p:txBody>
      </p:sp>
      <p:sp>
        <p:nvSpPr>
          <p:cNvPr id="38" name="矩形 37"/>
          <p:cNvSpPr/>
          <p:nvPr/>
        </p:nvSpPr>
        <p:spPr>
          <a:xfrm>
            <a:off x="1858085" y="5181600"/>
            <a:ext cx="4390315" cy="914400"/>
          </a:xfrm>
          <a:prstGeom prst="rect">
            <a:avLst/>
          </a:prstGeom>
        </p:spPr>
        <p:txBody>
          <a:bodyPr wrap="square">
            <a:spAutoFit/>
          </a:bodyPr>
          <a:lstStyle/>
          <a:p>
            <a:pPr>
              <a:buFont charset="2" pitchFamily="2" typeface="Wingdings"/>
              <a:buChar char="l"/>
            </a:pPr>
            <a:r>
              <a:rPr altLang="en-US" lang="zh-CN" smtClean="0">
                <a:latin charset="-122" pitchFamily="34" typeface="微软雅黑"/>
                <a:ea charset="-122" pitchFamily="34" typeface="微软雅黑"/>
              </a:rPr>
              <a:t>此处输入内容此处输入内容此处输入内容此处输入内容此处输入内容此处输入内容此处输入内容此处输入内容</a:t>
            </a:r>
          </a:p>
        </p:txBody>
      </p:sp>
      <p:sp>
        <p:nvSpPr>
          <p:cNvPr id="41" name="平行四边形 40"/>
          <p:cNvSpPr/>
          <p:nvPr/>
        </p:nvSpPr>
        <p:spPr>
          <a:xfrm>
            <a:off x="6591300" y="0"/>
            <a:ext cx="5295900" cy="6858000"/>
          </a:xfrm>
          <a:prstGeom prst="parallelogram">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Tree>
  </p:cSld>
  <p:clrMapOvr>
    <a:masterClrMapping/>
  </p:clrMapOvr>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Freeform 5"/>
          <p:cNvSpPr/>
          <p:nvPr/>
        </p:nvSpPr>
        <p:spPr bwMode="auto">
          <a:xfrm>
            <a:off x="0" y="0"/>
            <a:ext cx="4262438" cy="6872288"/>
          </a:xfrm>
          <a:custGeom>
            <a:gdLst>
              <a:gd fmla="*/ 0 w 5566" name="T0"/>
              <a:gd fmla="*/ 0 h 9000" name="T1"/>
              <a:gd fmla="*/ 2147483647 w 5566" name="T2"/>
              <a:gd fmla="*/ 0 h 9000" name="T3"/>
              <a:gd fmla="*/ 2147483647 w 5566" name="T4"/>
              <a:gd fmla="*/ 2147483647 h 9000" name="T5"/>
              <a:gd fmla="*/ 0 w 5566" name="T6"/>
              <a:gd fmla="*/ 2147483647 h 9000" name="T7"/>
              <a:gd fmla="*/ 0 w 5566" name="T8"/>
              <a:gd fmla="*/ 0 h 900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9000" w="5566">
                <a:moveTo>
                  <a:pt x="0" y="0"/>
                </a:moveTo>
                <a:lnTo>
                  <a:pt x="4324" y="0"/>
                </a:lnTo>
                <a:lnTo>
                  <a:pt x="5566" y="9000"/>
                </a:lnTo>
                <a:lnTo>
                  <a:pt x="0" y="9000"/>
                </a:lnTo>
                <a:lnTo>
                  <a:pt x="0" y="0"/>
                </a:lnTo>
                <a:close/>
              </a:path>
            </a:pathLst>
          </a:custGeom>
          <a:blipFill dpi="0" rotWithShape="1">
            <a:blip r:embed="rId2"/>
            <a:stretch>
              <a:fillRect/>
            </a:stretch>
          </a:blipFill>
          <a:ln w="9525">
            <a:noFill/>
            <a:round/>
          </a:ln>
        </p:spPr>
        <p:txBody>
          <a:bodyPr/>
          <a:lstStyle/>
          <a:p>
            <a:endParaRPr altLang="en-US" lang="zh-CN"/>
          </a:p>
        </p:txBody>
      </p:sp>
      <p:sp>
        <p:nvSpPr>
          <p:cNvPr id="3" name="Freeform 6"/>
          <p:cNvSpPr/>
          <p:nvPr/>
        </p:nvSpPr>
        <p:spPr bwMode="auto">
          <a:xfrm>
            <a:off x="3317875" y="0"/>
            <a:ext cx="1116013" cy="6872288"/>
          </a:xfrm>
          <a:custGeom>
            <a:gdLst>
              <a:gd fmla="*/ 0 w 1457" name="T0"/>
              <a:gd fmla="*/ 0 h 9000" name="T1"/>
              <a:gd fmla="*/ 2147483647 w 1457" name="T2"/>
              <a:gd fmla="*/ 0 h 9000" name="T3"/>
              <a:gd fmla="*/ 2147483647 w 1457" name="T4"/>
              <a:gd fmla="*/ 2147483647 h 9000" name="T5"/>
              <a:gd fmla="*/ 2147483647 w 1457" name="T6"/>
              <a:gd fmla="*/ 2147483647 h 9000" name="T7"/>
              <a:gd fmla="*/ 0 w 1457" name="T8"/>
              <a:gd fmla="*/ 0 h 900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9000" w="1457">
                <a:moveTo>
                  <a:pt x="0" y="0"/>
                </a:moveTo>
                <a:lnTo>
                  <a:pt x="224" y="0"/>
                </a:lnTo>
                <a:lnTo>
                  <a:pt x="1457" y="9000"/>
                </a:lnTo>
                <a:lnTo>
                  <a:pt x="1233" y="9000"/>
                </a:lnTo>
                <a:lnTo>
                  <a:pt x="0" y="0"/>
                </a:lnTo>
                <a:close/>
              </a:path>
            </a:pathLst>
          </a:custGeom>
          <a:solidFill>
            <a:schemeClr val="accent1"/>
          </a:solidFill>
          <a:ln w="9525">
            <a:noFill/>
            <a:round/>
          </a:ln>
        </p:spPr>
        <p:txBody>
          <a:bodyPr/>
          <a:lstStyle/>
          <a:p>
            <a:endParaRPr altLang="en-US" lang="zh-CN"/>
          </a:p>
        </p:txBody>
      </p:sp>
      <p:grpSp>
        <p:nvGrpSpPr>
          <p:cNvPr id="19" name="组合 18"/>
          <p:cNvGrpSpPr/>
          <p:nvPr/>
        </p:nvGrpSpPr>
        <p:grpSpPr>
          <a:xfrm>
            <a:off x="5024932" y="552828"/>
            <a:ext cx="1069675" cy="714750"/>
            <a:chOff x="5805982" y="1314828"/>
            <a:chExt cx="1069675" cy="714750"/>
          </a:xfrm>
        </p:grpSpPr>
        <p:sp>
          <p:nvSpPr>
            <p:cNvPr id="4" name="文本框 17"/>
            <p:cNvSpPr txBox="1"/>
            <p:nvPr/>
          </p:nvSpPr>
          <p:spPr>
            <a:xfrm>
              <a:off x="5805982" y="1314828"/>
              <a:ext cx="1069675" cy="701040"/>
            </a:xfrm>
            <a:prstGeom prst="rect">
              <a:avLst/>
            </a:prstGeom>
            <a:noFill/>
          </p:spPr>
          <p:txBody>
            <a:bodyPr rtlCol="0" wrap="square">
              <a:spAutoFit/>
            </a:bodyPr>
            <a:lstStyle/>
            <a:p>
              <a:r>
                <a:rPr altLang="zh-CN" b="1" lang="en-US" smtClean="0" sz="4000">
                  <a:solidFill>
                    <a:schemeClr val="accent1"/>
                  </a:solidFill>
                  <a:latin charset="-122" pitchFamily="34" typeface="微软雅黑"/>
                  <a:ea charset="-122" pitchFamily="34" typeface="微软雅黑"/>
                </a:rPr>
                <a:t>04</a:t>
              </a:r>
            </a:p>
          </p:txBody>
        </p:sp>
        <p:cxnSp>
          <p:nvCxnSpPr>
            <p:cNvPr id="5" name="直接连接符 4"/>
            <p:cNvCxnSpPr/>
            <p:nvPr/>
          </p:nvCxnSpPr>
          <p:spPr>
            <a:xfrm flipH="1">
              <a:off x="6461589" y="1546223"/>
              <a:ext cx="310551" cy="4833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 name="文本框 19"/>
          <p:cNvSpPr txBox="1"/>
          <p:nvPr/>
        </p:nvSpPr>
        <p:spPr>
          <a:xfrm>
            <a:off x="6068735" y="679371"/>
            <a:ext cx="4332565" cy="457200"/>
          </a:xfrm>
          <a:prstGeom prst="rect">
            <a:avLst/>
          </a:prstGeom>
          <a:noFill/>
        </p:spPr>
        <p:txBody>
          <a:bodyPr rtlCol="0" wrap="square">
            <a:spAutoFit/>
          </a:bodyPr>
          <a:lstStyle/>
          <a:p>
            <a:r>
              <a:rPr altLang="en-US" b="1" lang="zh-CN" smtClean="0" sz="2400">
                <a:latin charset="-122" pitchFamily="34" typeface="微软雅黑"/>
                <a:ea charset="-122" pitchFamily="34" typeface="微软雅黑"/>
              </a:rPr>
              <a:t>此处输入标题</a:t>
            </a:r>
          </a:p>
        </p:txBody>
      </p:sp>
      <p:grpSp>
        <p:nvGrpSpPr>
          <p:cNvPr id="18" name="组合 17"/>
          <p:cNvGrpSpPr/>
          <p:nvPr/>
        </p:nvGrpSpPr>
        <p:grpSpPr>
          <a:xfrm>
            <a:off x="5024932" y="2565566"/>
            <a:ext cx="1069675" cy="714750"/>
            <a:chOff x="5805982" y="2260973"/>
            <a:chExt cx="1069675" cy="714750"/>
          </a:xfrm>
        </p:grpSpPr>
        <p:sp>
          <p:nvSpPr>
            <p:cNvPr id="7" name="文本框 14"/>
            <p:cNvSpPr txBox="1"/>
            <p:nvPr/>
          </p:nvSpPr>
          <p:spPr>
            <a:xfrm>
              <a:off x="5805982" y="2260973"/>
              <a:ext cx="1069675" cy="701040"/>
            </a:xfrm>
            <a:prstGeom prst="rect">
              <a:avLst/>
            </a:prstGeom>
            <a:noFill/>
          </p:spPr>
          <p:txBody>
            <a:bodyPr rtlCol="0" wrap="square">
              <a:spAutoFit/>
            </a:bodyPr>
            <a:lstStyle/>
            <a:p>
              <a:r>
                <a:rPr altLang="zh-CN" b="1" lang="en-US" smtClean="0" sz="4000">
                  <a:solidFill>
                    <a:schemeClr val="accent1"/>
                  </a:solidFill>
                  <a:latin charset="-122" pitchFamily="34" typeface="微软雅黑"/>
                  <a:ea charset="-122" pitchFamily="34" typeface="微软雅黑"/>
                </a:rPr>
                <a:t>05</a:t>
              </a:r>
            </a:p>
          </p:txBody>
        </p:sp>
        <p:cxnSp>
          <p:nvCxnSpPr>
            <p:cNvPr id="8" name="直接连接符 7"/>
            <p:cNvCxnSpPr/>
            <p:nvPr/>
          </p:nvCxnSpPr>
          <p:spPr>
            <a:xfrm flipH="1">
              <a:off x="6461589" y="2492368"/>
              <a:ext cx="310551" cy="4833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9" name="文本框 16"/>
          <p:cNvSpPr txBox="1"/>
          <p:nvPr/>
        </p:nvSpPr>
        <p:spPr>
          <a:xfrm>
            <a:off x="6068735" y="2692109"/>
            <a:ext cx="4484965" cy="457200"/>
          </a:xfrm>
          <a:prstGeom prst="rect">
            <a:avLst/>
          </a:prstGeom>
          <a:noFill/>
        </p:spPr>
        <p:txBody>
          <a:bodyPr rtlCol="0" wrap="square">
            <a:spAutoFit/>
          </a:bodyPr>
          <a:lstStyle/>
          <a:p>
            <a:r>
              <a:rPr altLang="en-US" b="1" lang="zh-CN" smtClean="0" sz="2400">
                <a:latin charset="-122" pitchFamily="34" typeface="微软雅黑"/>
                <a:ea charset="-122" pitchFamily="34" typeface="微软雅黑"/>
              </a:rPr>
              <a:t>此处输入标题</a:t>
            </a:r>
          </a:p>
        </p:txBody>
      </p:sp>
      <p:grpSp>
        <p:nvGrpSpPr>
          <p:cNvPr id="17" name="组合 16"/>
          <p:cNvGrpSpPr/>
          <p:nvPr/>
        </p:nvGrpSpPr>
        <p:grpSpPr>
          <a:xfrm>
            <a:off x="5024932" y="4616404"/>
            <a:ext cx="1069675" cy="714750"/>
            <a:chOff x="5805982" y="3187447"/>
            <a:chExt cx="1069675" cy="714750"/>
          </a:xfrm>
        </p:grpSpPr>
        <p:sp>
          <p:nvSpPr>
            <p:cNvPr id="10" name="文本框 11"/>
            <p:cNvSpPr txBox="1"/>
            <p:nvPr/>
          </p:nvSpPr>
          <p:spPr>
            <a:xfrm>
              <a:off x="5805982" y="3187447"/>
              <a:ext cx="1069675" cy="701040"/>
            </a:xfrm>
            <a:prstGeom prst="rect">
              <a:avLst/>
            </a:prstGeom>
            <a:noFill/>
          </p:spPr>
          <p:txBody>
            <a:bodyPr rtlCol="0" wrap="square">
              <a:spAutoFit/>
            </a:bodyPr>
            <a:lstStyle/>
            <a:p>
              <a:r>
                <a:rPr altLang="zh-CN" b="1" lang="en-US" smtClean="0" sz="4000">
                  <a:solidFill>
                    <a:schemeClr val="accent1"/>
                  </a:solidFill>
                  <a:latin charset="-122" pitchFamily="34" typeface="微软雅黑"/>
                  <a:ea charset="-122" pitchFamily="34" typeface="微软雅黑"/>
                </a:rPr>
                <a:t>06</a:t>
              </a:r>
            </a:p>
          </p:txBody>
        </p:sp>
        <p:cxnSp>
          <p:nvCxnSpPr>
            <p:cNvPr id="11" name="直接连接符 10"/>
            <p:cNvCxnSpPr/>
            <p:nvPr/>
          </p:nvCxnSpPr>
          <p:spPr>
            <a:xfrm flipH="1">
              <a:off x="6461589" y="3418842"/>
              <a:ext cx="310551" cy="48335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2" name="文本框 13"/>
          <p:cNvSpPr txBox="1"/>
          <p:nvPr/>
        </p:nvSpPr>
        <p:spPr>
          <a:xfrm>
            <a:off x="6068735" y="4742947"/>
            <a:ext cx="3688935" cy="457200"/>
          </a:xfrm>
          <a:prstGeom prst="rect">
            <a:avLst/>
          </a:prstGeom>
          <a:noFill/>
        </p:spPr>
        <p:txBody>
          <a:bodyPr rtlCol="0" wrap="square">
            <a:spAutoFit/>
          </a:bodyPr>
          <a:lstStyle/>
          <a:p>
            <a:r>
              <a:rPr altLang="en-US" b="1" lang="zh-CN" smtClean="0" sz="2400">
                <a:latin charset="-122" pitchFamily="34" typeface="微软雅黑"/>
                <a:ea charset="-122" pitchFamily="34" typeface="微软雅黑"/>
              </a:rPr>
              <a:t>此处输入标题</a:t>
            </a:r>
          </a:p>
        </p:txBody>
      </p:sp>
      <p:sp>
        <p:nvSpPr>
          <p:cNvPr id="20" name="矩形 19"/>
          <p:cNvSpPr/>
          <p:nvPr/>
        </p:nvSpPr>
        <p:spPr>
          <a:xfrm>
            <a:off x="6096398" y="1162050"/>
            <a:ext cx="5200251" cy="914400"/>
          </a:xfrm>
          <a:prstGeom prst="rect">
            <a:avLst/>
          </a:prstGeom>
        </p:spPr>
        <p:txBody>
          <a:bodyPr wrap="square">
            <a:spAutoFit/>
          </a:bodyPr>
          <a:lstStyle/>
          <a:p>
            <a:pPr>
              <a:buFont charset="2" pitchFamily="2" typeface="Wingdings"/>
              <a:buChar char="l"/>
            </a:pPr>
            <a:r>
              <a:rPr altLang="en-US" lang="zh-CN" smtClean="0">
                <a:latin charset="-122" pitchFamily="34" typeface="微软雅黑"/>
                <a:ea charset="-122" pitchFamily="34" typeface="微软雅黑"/>
              </a:rPr>
              <a:t>此处输入内容此处输入内容此处输入内容此处输</a:t>
            </a:r>
          </a:p>
          <a:p>
            <a:pPr>
              <a:buFont charset="2" pitchFamily="2" typeface="Wingdings"/>
              <a:buChar char="l"/>
            </a:pPr>
            <a:r>
              <a:rPr altLang="en-US" lang="zh-CN" smtClean="0">
                <a:latin charset="-122" pitchFamily="34" typeface="微软雅黑"/>
                <a:ea charset="-122" pitchFamily="34" typeface="微软雅黑"/>
              </a:rPr>
              <a:t>入内容此处输入内容此处输入内容</a:t>
            </a:r>
          </a:p>
          <a:p>
            <a:pPr>
              <a:buFont charset="2" pitchFamily="2" typeface="Wingdings"/>
              <a:buChar char="l"/>
            </a:pPr>
            <a:r>
              <a:rPr altLang="en-US" lang="zh-CN" smtClean="0">
                <a:latin charset="-122" pitchFamily="34" typeface="微软雅黑"/>
                <a:ea charset="-122" pitchFamily="34" typeface="微软雅黑"/>
              </a:rPr>
              <a:t>此处输入内容此处输入内容此处输入内容</a:t>
            </a:r>
          </a:p>
        </p:txBody>
      </p:sp>
      <p:sp>
        <p:nvSpPr>
          <p:cNvPr id="21" name="矩形 20"/>
          <p:cNvSpPr/>
          <p:nvPr/>
        </p:nvSpPr>
        <p:spPr>
          <a:xfrm>
            <a:off x="6068133" y="3187184"/>
            <a:ext cx="5190416" cy="914400"/>
          </a:xfrm>
          <a:prstGeom prst="rect">
            <a:avLst/>
          </a:prstGeom>
        </p:spPr>
        <p:txBody>
          <a:bodyPr wrap="square">
            <a:spAutoFit/>
          </a:bodyPr>
          <a:lstStyle/>
          <a:p>
            <a:pPr>
              <a:buFont charset="2" pitchFamily="2" typeface="Wingdings"/>
              <a:buChar char="l"/>
            </a:pPr>
            <a:r>
              <a:rPr altLang="en-US" lang="zh-CN" smtClean="0">
                <a:latin charset="-122" pitchFamily="34" typeface="微软雅黑"/>
                <a:ea charset="-122" pitchFamily="34" typeface="微软雅黑"/>
              </a:rPr>
              <a:t>此处输入内容此处输入内容此处输入内容此处输入内容此处输入内容</a:t>
            </a:r>
          </a:p>
          <a:p>
            <a:pPr>
              <a:buFont charset="2" pitchFamily="2" typeface="Wingdings"/>
              <a:buChar char="l"/>
            </a:pPr>
            <a:r>
              <a:rPr altLang="en-US" lang="zh-CN" smtClean="0">
                <a:latin charset="-122" pitchFamily="34" typeface="微软雅黑"/>
                <a:ea charset="-122" pitchFamily="34" typeface="微软雅黑"/>
              </a:rPr>
              <a:t>此处输入内容此处输入内容此处输入内容</a:t>
            </a:r>
          </a:p>
        </p:txBody>
      </p:sp>
      <p:sp>
        <p:nvSpPr>
          <p:cNvPr id="22" name="矩形 21"/>
          <p:cNvSpPr/>
          <p:nvPr/>
        </p:nvSpPr>
        <p:spPr>
          <a:xfrm>
            <a:off x="6068133" y="5181600"/>
            <a:ext cx="5209465" cy="914400"/>
          </a:xfrm>
          <a:prstGeom prst="rect">
            <a:avLst/>
          </a:prstGeom>
        </p:spPr>
        <p:txBody>
          <a:bodyPr wrap="square">
            <a:spAutoFit/>
          </a:bodyPr>
          <a:lstStyle/>
          <a:p>
            <a:pPr>
              <a:buFont charset="2" pitchFamily="2" typeface="Wingdings"/>
              <a:buChar char="l"/>
            </a:pPr>
            <a:r>
              <a:rPr altLang="en-US" lang="zh-CN" smtClean="0">
                <a:latin charset="-122" pitchFamily="34" typeface="微软雅黑"/>
                <a:ea charset="-122" pitchFamily="34" typeface="微软雅黑"/>
              </a:rPr>
              <a:t>此处输入内容此处输入内容此处输入内容此处输</a:t>
            </a:r>
          </a:p>
          <a:p>
            <a:pPr>
              <a:buFont charset="2" pitchFamily="2" typeface="Wingdings"/>
              <a:buChar char="l"/>
            </a:pPr>
            <a:r>
              <a:rPr altLang="en-US" lang="zh-CN" smtClean="0">
                <a:latin charset="-122" pitchFamily="34" typeface="微软雅黑"/>
                <a:ea charset="-122" pitchFamily="34" typeface="微软雅黑"/>
              </a:rPr>
              <a:t>入内容此处输入内容此处输入内容</a:t>
            </a:r>
          </a:p>
          <a:p>
            <a:pPr>
              <a:buFont charset="2" pitchFamily="2" typeface="Wingdings"/>
              <a:buChar char="l"/>
            </a:pPr>
            <a:r>
              <a:rPr altLang="en-US" lang="zh-CN" smtClean="0">
                <a:latin charset="-122" pitchFamily="34" typeface="微软雅黑"/>
                <a:ea charset="-122" pitchFamily="34" typeface="微软雅黑"/>
              </a:rPr>
              <a:t>此处输入内容此处输入内容此处输入内容</a:t>
            </a:r>
          </a:p>
        </p:txBody>
      </p:sp>
    </p:spTree>
  </p:cSld>
  <p:clrMapOvr>
    <a:masterClrMapping/>
  </p:clrMapOvr>
  <p:transition/>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1"/>
          <p:cNvSpPr txBox="1"/>
          <p:nvPr/>
        </p:nvSpPr>
        <p:spPr>
          <a:xfrm>
            <a:off x="378714" y="346928"/>
            <a:ext cx="3423265" cy="457200"/>
          </a:xfrm>
          <a:prstGeom prst="rect">
            <a:avLst/>
          </a:prstGeom>
          <a:noFill/>
        </p:spPr>
        <p:txBody>
          <a:bodyPr rtlCol="0" wrap="square">
            <a:spAutoFit/>
          </a:bodyPr>
          <a:lstStyle/>
          <a:p>
            <a:r>
              <a:rPr altLang="en-US" b="1" lang="zh-CN" smtClean="0" sz="2400">
                <a:solidFill>
                  <a:schemeClr val="accent1"/>
                </a:solidFill>
                <a:latin charset="-122" pitchFamily="34" typeface="微软雅黑"/>
                <a:ea charset="-122" pitchFamily="34" typeface="微软雅黑"/>
              </a:rPr>
              <a:t>带动效益</a:t>
            </a:r>
          </a:p>
        </p:txBody>
      </p:sp>
      <p:grpSp>
        <p:nvGrpSpPr>
          <p:cNvPr id="3" name="组合 12"/>
          <p:cNvGrpSpPr/>
          <p:nvPr/>
        </p:nvGrpSpPr>
        <p:grpSpPr>
          <a:xfrm>
            <a:off x="0" y="382308"/>
            <a:ext cx="340614" cy="390904"/>
            <a:chOff x="0" y="91440"/>
            <a:chExt cx="454152" cy="521208"/>
          </a:xfrm>
        </p:grpSpPr>
        <p:sp>
          <p:nvSpPr>
            <p:cNvPr id="4" name="矩形 3"/>
            <p:cNvSpPr/>
            <p:nvPr/>
          </p:nvSpPr>
          <p:spPr>
            <a:xfrm>
              <a:off x="0" y="91440"/>
              <a:ext cx="301752" cy="5212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prstClr val="white"/>
                </a:solidFill>
                <a:latin charset="-122" pitchFamily="34" typeface="微软雅黑"/>
                <a:ea charset="-122" pitchFamily="34" typeface="微软雅黑"/>
              </a:endParaRPr>
            </a:p>
          </p:txBody>
        </p:sp>
        <p:sp>
          <p:nvSpPr>
            <p:cNvPr id="5" name="矩形 4"/>
            <p:cNvSpPr/>
            <p:nvPr/>
          </p:nvSpPr>
          <p:spPr>
            <a:xfrm>
              <a:off x="301752" y="91440"/>
              <a:ext cx="152400" cy="5212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prstClr val="white"/>
                </a:solidFill>
                <a:latin charset="-122" pitchFamily="34" typeface="微软雅黑"/>
                <a:ea charset="-122" pitchFamily="34" typeface="微软雅黑"/>
              </a:endParaRPr>
            </a:p>
          </p:txBody>
        </p:sp>
      </p:grpSp>
      <p:grpSp>
        <p:nvGrpSpPr>
          <p:cNvPr id="7" name="Group 5"/>
          <p:cNvGrpSpPr/>
          <p:nvPr/>
        </p:nvGrpSpPr>
        <p:grpSpPr>
          <a:xfrm>
            <a:off x="1372708" y="1958804"/>
            <a:ext cx="3271837" cy="4233863"/>
            <a:chOff x="862" y="713"/>
            <a:chExt cx="3780" cy="3490"/>
          </a:xfrm>
        </p:grpSpPr>
        <p:grpSp>
          <p:nvGrpSpPr>
            <p:cNvPr id="8" name="Group 6"/>
            <p:cNvGrpSpPr/>
            <p:nvPr/>
          </p:nvGrpSpPr>
          <p:grpSpPr>
            <a:xfrm>
              <a:off x="1082" y="2210"/>
              <a:ext cx="3406" cy="1993"/>
              <a:chOff x="1082" y="2355"/>
              <a:chExt cx="3406" cy="1993"/>
            </a:xfrm>
          </p:grpSpPr>
          <p:sp>
            <p:nvSpPr>
              <p:cNvPr id="21" name="Freeform 7"/>
              <p:cNvSpPr>
                <a:spLocks noChangeArrowheads="1"/>
              </p:cNvSpPr>
              <p:nvPr/>
            </p:nvSpPr>
            <p:spPr bwMode="auto">
              <a:xfrm>
                <a:off x="1082" y="3026"/>
                <a:ext cx="1338" cy="1322"/>
              </a:xfrm>
              <a:custGeom>
                <a:cxnLst>
                  <a:cxn ang="0">
                    <a:pos x="51" y="367"/>
                  </a:cxn>
                  <a:cxn ang="0">
                    <a:pos x="1323" y="1322"/>
                  </a:cxn>
                  <a:cxn ang="0">
                    <a:pos x="1323" y="974"/>
                  </a:cxn>
                  <a:cxn ang="0">
                    <a:pos x="0" y="0"/>
                  </a:cxn>
                  <a:cxn ang="0">
                    <a:pos x="51" y="367"/>
                  </a:cxn>
                </a:cxnLst>
                <a:rect b="b" l="0" r="r" t="0"/>
                <a:pathLst>
                  <a:path h="1322" w="1323">
                    <a:moveTo>
                      <a:pt x="51" y="367"/>
                    </a:moveTo>
                    <a:lnTo>
                      <a:pt x="1323" y="1322"/>
                    </a:lnTo>
                    <a:lnTo>
                      <a:pt x="1323" y="974"/>
                    </a:lnTo>
                    <a:lnTo>
                      <a:pt x="0" y="0"/>
                    </a:lnTo>
                    <a:lnTo>
                      <a:pt x="51" y="367"/>
                    </a:lnTo>
                    <a:close/>
                  </a:path>
                </a:pathLst>
              </a:custGeom>
              <a:solidFill>
                <a:schemeClr val="bg1">
                  <a:lumMod val="65000"/>
                </a:schemeClr>
              </a:solidFill>
              <a:ln w="9525">
                <a:noFill/>
                <a:round/>
              </a:ln>
            </p:spPr>
            <p:txBody>
              <a:bodyPr/>
              <a:lstStyle/>
              <a:p>
                <a:endParaRPr altLang="en-US" lang="zh-CN"/>
              </a:p>
            </p:txBody>
          </p:sp>
          <p:sp>
            <p:nvSpPr>
              <p:cNvPr id="22" name="Freeform 8"/>
              <p:cNvSpPr>
                <a:spLocks noChangeArrowheads="1"/>
              </p:cNvSpPr>
              <p:nvPr/>
            </p:nvSpPr>
            <p:spPr bwMode="auto">
              <a:xfrm>
                <a:off x="2405" y="2924"/>
                <a:ext cx="2083" cy="1418"/>
              </a:xfrm>
              <a:custGeom>
                <a:cxnLst>
                  <a:cxn ang="0">
                    <a:pos x="0" y="1070"/>
                  </a:cxn>
                  <a:cxn ang="0">
                    <a:pos x="2083" y="0"/>
                  </a:cxn>
                  <a:cxn ang="0">
                    <a:pos x="2045" y="355"/>
                  </a:cxn>
                  <a:cxn ang="0">
                    <a:pos x="7" y="1418"/>
                  </a:cxn>
                  <a:cxn ang="0">
                    <a:pos x="0" y="1070"/>
                  </a:cxn>
                </a:cxnLst>
                <a:rect b="b" l="0" r="r" t="0"/>
                <a:pathLst>
                  <a:path h="1418" w="2083">
                    <a:moveTo>
                      <a:pt x="0" y="1070"/>
                    </a:moveTo>
                    <a:lnTo>
                      <a:pt x="2083" y="0"/>
                    </a:lnTo>
                    <a:lnTo>
                      <a:pt x="2045" y="355"/>
                    </a:lnTo>
                    <a:lnTo>
                      <a:pt x="7" y="1418"/>
                    </a:lnTo>
                    <a:lnTo>
                      <a:pt x="0" y="1070"/>
                    </a:lnTo>
                    <a:close/>
                  </a:path>
                </a:pathLst>
              </a:custGeom>
              <a:solidFill>
                <a:srgbClr val="C00000"/>
              </a:solidFill>
              <a:ln w="9525">
                <a:noFill/>
                <a:round/>
              </a:ln>
            </p:spPr>
            <p:txBody>
              <a:bodyPr/>
              <a:lstStyle/>
              <a:p>
                <a:endParaRPr altLang="en-US" lang="zh-CN"/>
              </a:p>
            </p:txBody>
          </p:sp>
          <p:sp>
            <p:nvSpPr>
              <p:cNvPr id="23" name="Freeform 9"/>
              <p:cNvSpPr>
                <a:spLocks noChangeArrowheads="1"/>
              </p:cNvSpPr>
              <p:nvPr/>
            </p:nvSpPr>
            <p:spPr bwMode="auto">
              <a:xfrm>
                <a:off x="1082" y="2355"/>
                <a:ext cx="3406" cy="1639"/>
              </a:xfrm>
              <a:custGeom>
                <a:cxnLst>
                  <a:cxn ang="0">
                    <a:pos x="1323" y="1639"/>
                  </a:cxn>
                  <a:cxn ang="0">
                    <a:pos x="0" y="671"/>
                  </a:cxn>
                  <a:cxn ang="0">
                    <a:pos x="1969" y="0"/>
                  </a:cxn>
                  <a:cxn ang="0">
                    <a:pos x="3406" y="569"/>
                  </a:cxn>
                  <a:cxn ang="0">
                    <a:pos x="1323" y="1639"/>
                  </a:cxn>
                </a:cxnLst>
                <a:rect b="b" l="0" r="r" t="0"/>
                <a:pathLst>
                  <a:path h="1639" w="3406">
                    <a:moveTo>
                      <a:pt x="1323" y="1639"/>
                    </a:moveTo>
                    <a:lnTo>
                      <a:pt x="0" y="671"/>
                    </a:lnTo>
                    <a:lnTo>
                      <a:pt x="1969" y="0"/>
                    </a:lnTo>
                    <a:lnTo>
                      <a:pt x="3406" y="569"/>
                    </a:lnTo>
                    <a:lnTo>
                      <a:pt x="1323" y="1639"/>
                    </a:lnTo>
                    <a:close/>
                  </a:path>
                </a:pathLst>
              </a:custGeom>
              <a:solidFill>
                <a:srgbClr val="969696"/>
              </a:solidFill>
              <a:ln w="9525">
                <a:noFill/>
                <a:round/>
              </a:ln>
            </p:spPr>
            <p:txBody>
              <a:bodyPr/>
              <a:lstStyle/>
              <a:p>
                <a:endParaRPr altLang="en-US" lang="zh-CN"/>
              </a:p>
            </p:txBody>
          </p:sp>
        </p:grpSp>
        <p:grpSp>
          <p:nvGrpSpPr>
            <p:cNvPr id="9" name="Group 10"/>
            <p:cNvGrpSpPr/>
            <p:nvPr/>
          </p:nvGrpSpPr>
          <p:grpSpPr>
            <a:xfrm>
              <a:off x="1009" y="1723"/>
              <a:ext cx="3527" cy="1993"/>
              <a:chOff x="1082" y="2355"/>
              <a:chExt cx="3406" cy="1993"/>
            </a:xfrm>
          </p:grpSpPr>
          <p:sp>
            <p:nvSpPr>
              <p:cNvPr id="18" name="Freeform 11"/>
              <p:cNvSpPr>
                <a:spLocks noChangeArrowheads="1"/>
              </p:cNvSpPr>
              <p:nvPr/>
            </p:nvSpPr>
            <p:spPr bwMode="auto">
              <a:xfrm>
                <a:off x="1082" y="3026"/>
                <a:ext cx="1338" cy="1322"/>
              </a:xfrm>
              <a:custGeom>
                <a:cxnLst>
                  <a:cxn ang="0">
                    <a:pos x="51" y="367"/>
                  </a:cxn>
                  <a:cxn ang="0">
                    <a:pos x="1323" y="1322"/>
                  </a:cxn>
                  <a:cxn ang="0">
                    <a:pos x="1323" y="974"/>
                  </a:cxn>
                  <a:cxn ang="0">
                    <a:pos x="0" y="0"/>
                  </a:cxn>
                  <a:cxn ang="0">
                    <a:pos x="51" y="367"/>
                  </a:cxn>
                </a:cxnLst>
                <a:rect b="b" l="0" r="r" t="0"/>
                <a:pathLst>
                  <a:path h="1322" w="1323">
                    <a:moveTo>
                      <a:pt x="51" y="367"/>
                    </a:moveTo>
                    <a:lnTo>
                      <a:pt x="1323" y="1322"/>
                    </a:lnTo>
                    <a:lnTo>
                      <a:pt x="1323" y="974"/>
                    </a:lnTo>
                    <a:lnTo>
                      <a:pt x="0" y="0"/>
                    </a:lnTo>
                    <a:lnTo>
                      <a:pt x="51" y="367"/>
                    </a:lnTo>
                    <a:close/>
                  </a:path>
                </a:pathLst>
              </a:custGeom>
              <a:solidFill>
                <a:srgbClr val="B2B2B2"/>
              </a:solidFill>
              <a:ln w="9525">
                <a:noFill/>
                <a:round/>
              </a:ln>
            </p:spPr>
            <p:txBody>
              <a:bodyPr/>
              <a:lstStyle/>
              <a:p>
                <a:endParaRPr altLang="en-US" lang="zh-CN"/>
              </a:p>
            </p:txBody>
          </p:sp>
          <p:sp>
            <p:nvSpPr>
              <p:cNvPr id="19" name="Freeform 12"/>
              <p:cNvSpPr>
                <a:spLocks noChangeArrowheads="1"/>
              </p:cNvSpPr>
              <p:nvPr/>
            </p:nvSpPr>
            <p:spPr bwMode="auto">
              <a:xfrm>
                <a:off x="2405" y="2924"/>
                <a:ext cx="2083" cy="1418"/>
              </a:xfrm>
              <a:custGeom>
                <a:cxnLst>
                  <a:cxn ang="0">
                    <a:pos x="0" y="1070"/>
                  </a:cxn>
                  <a:cxn ang="0">
                    <a:pos x="2083" y="0"/>
                  </a:cxn>
                  <a:cxn ang="0">
                    <a:pos x="2045" y="355"/>
                  </a:cxn>
                  <a:cxn ang="0">
                    <a:pos x="7" y="1418"/>
                  </a:cxn>
                  <a:cxn ang="0">
                    <a:pos x="0" y="1070"/>
                  </a:cxn>
                </a:cxnLst>
                <a:rect b="b" l="0" r="r" t="0"/>
                <a:pathLst>
                  <a:path h="1418" w="2083">
                    <a:moveTo>
                      <a:pt x="0" y="1070"/>
                    </a:moveTo>
                    <a:lnTo>
                      <a:pt x="2083" y="0"/>
                    </a:lnTo>
                    <a:lnTo>
                      <a:pt x="2045" y="355"/>
                    </a:lnTo>
                    <a:lnTo>
                      <a:pt x="7" y="1418"/>
                    </a:lnTo>
                    <a:lnTo>
                      <a:pt x="0" y="1070"/>
                    </a:lnTo>
                    <a:close/>
                  </a:path>
                </a:pathLst>
              </a:custGeom>
              <a:solidFill>
                <a:schemeClr val="tx2"/>
              </a:solidFill>
              <a:ln w="9525">
                <a:noFill/>
                <a:round/>
              </a:ln>
            </p:spPr>
            <p:txBody>
              <a:bodyPr/>
              <a:lstStyle/>
              <a:p>
                <a:endParaRPr altLang="en-US" lang="zh-CN"/>
              </a:p>
            </p:txBody>
          </p:sp>
          <p:sp>
            <p:nvSpPr>
              <p:cNvPr id="20" name="Freeform 13"/>
              <p:cNvSpPr>
                <a:spLocks noChangeArrowheads="1"/>
              </p:cNvSpPr>
              <p:nvPr/>
            </p:nvSpPr>
            <p:spPr bwMode="auto">
              <a:xfrm>
                <a:off x="1082" y="2355"/>
                <a:ext cx="3406" cy="1639"/>
              </a:xfrm>
              <a:custGeom>
                <a:cxnLst>
                  <a:cxn ang="0">
                    <a:pos x="1323" y="1639"/>
                  </a:cxn>
                  <a:cxn ang="0">
                    <a:pos x="0" y="671"/>
                  </a:cxn>
                  <a:cxn ang="0">
                    <a:pos x="1969" y="0"/>
                  </a:cxn>
                  <a:cxn ang="0">
                    <a:pos x="3406" y="569"/>
                  </a:cxn>
                  <a:cxn ang="0">
                    <a:pos x="1323" y="1639"/>
                  </a:cxn>
                </a:cxnLst>
                <a:rect b="b" l="0" r="r" t="0"/>
                <a:pathLst>
                  <a:path h="1639" w="3406">
                    <a:moveTo>
                      <a:pt x="1323" y="1639"/>
                    </a:moveTo>
                    <a:lnTo>
                      <a:pt x="0" y="671"/>
                    </a:lnTo>
                    <a:lnTo>
                      <a:pt x="1969" y="0"/>
                    </a:lnTo>
                    <a:lnTo>
                      <a:pt x="3406" y="569"/>
                    </a:lnTo>
                    <a:lnTo>
                      <a:pt x="1323" y="1639"/>
                    </a:lnTo>
                    <a:close/>
                  </a:path>
                </a:pathLst>
              </a:custGeom>
              <a:solidFill>
                <a:srgbClr val="B4B4B4"/>
              </a:solidFill>
              <a:ln w="9525">
                <a:noFill/>
                <a:round/>
              </a:ln>
            </p:spPr>
            <p:txBody>
              <a:bodyPr/>
              <a:lstStyle/>
              <a:p>
                <a:endParaRPr altLang="en-US" lang="zh-CN"/>
              </a:p>
            </p:txBody>
          </p:sp>
        </p:grpSp>
        <p:grpSp>
          <p:nvGrpSpPr>
            <p:cNvPr id="10" name="Group 14"/>
            <p:cNvGrpSpPr/>
            <p:nvPr/>
          </p:nvGrpSpPr>
          <p:grpSpPr>
            <a:xfrm>
              <a:off x="935" y="1219"/>
              <a:ext cx="3653" cy="1993"/>
              <a:chOff x="1082" y="2355"/>
              <a:chExt cx="3406" cy="1993"/>
            </a:xfrm>
          </p:grpSpPr>
          <p:sp>
            <p:nvSpPr>
              <p:cNvPr id="15" name="Freeform 15"/>
              <p:cNvSpPr>
                <a:spLocks noChangeArrowheads="1"/>
              </p:cNvSpPr>
              <p:nvPr/>
            </p:nvSpPr>
            <p:spPr bwMode="auto">
              <a:xfrm>
                <a:off x="1082" y="3026"/>
                <a:ext cx="1338" cy="1322"/>
              </a:xfrm>
              <a:custGeom>
                <a:cxnLst>
                  <a:cxn ang="0">
                    <a:pos x="51" y="367"/>
                  </a:cxn>
                  <a:cxn ang="0">
                    <a:pos x="1323" y="1322"/>
                  </a:cxn>
                  <a:cxn ang="0">
                    <a:pos x="1323" y="974"/>
                  </a:cxn>
                  <a:cxn ang="0">
                    <a:pos x="0" y="0"/>
                  </a:cxn>
                  <a:cxn ang="0">
                    <a:pos x="51" y="367"/>
                  </a:cxn>
                </a:cxnLst>
                <a:rect b="b" l="0" r="r" t="0"/>
                <a:pathLst>
                  <a:path h="1322" w="1323">
                    <a:moveTo>
                      <a:pt x="51" y="367"/>
                    </a:moveTo>
                    <a:lnTo>
                      <a:pt x="1323" y="1322"/>
                    </a:lnTo>
                    <a:lnTo>
                      <a:pt x="1323" y="974"/>
                    </a:lnTo>
                    <a:lnTo>
                      <a:pt x="0" y="0"/>
                    </a:lnTo>
                    <a:lnTo>
                      <a:pt x="51" y="367"/>
                    </a:lnTo>
                    <a:close/>
                  </a:path>
                </a:pathLst>
              </a:custGeom>
              <a:solidFill>
                <a:srgbClr val="C0C0C0"/>
              </a:solidFill>
              <a:ln w="9525">
                <a:noFill/>
                <a:round/>
              </a:ln>
            </p:spPr>
            <p:txBody>
              <a:bodyPr/>
              <a:lstStyle/>
              <a:p>
                <a:endParaRPr altLang="en-US" lang="zh-CN"/>
              </a:p>
            </p:txBody>
          </p:sp>
          <p:sp>
            <p:nvSpPr>
              <p:cNvPr id="16" name="Freeform 16"/>
              <p:cNvSpPr>
                <a:spLocks noChangeArrowheads="1"/>
              </p:cNvSpPr>
              <p:nvPr/>
            </p:nvSpPr>
            <p:spPr bwMode="auto">
              <a:xfrm>
                <a:off x="2405" y="2924"/>
                <a:ext cx="2083" cy="1418"/>
              </a:xfrm>
              <a:custGeom>
                <a:cxnLst>
                  <a:cxn ang="0">
                    <a:pos x="0" y="1070"/>
                  </a:cxn>
                  <a:cxn ang="0">
                    <a:pos x="2083" y="0"/>
                  </a:cxn>
                  <a:cxn ang="0">
                    <a:pos x="2045" y="355"/>
                  </a:cxn>
                  <a:cxn ang="0">
                    <a:pos x="7" y="1418"/>
                  </a:cxn>
                  <a:cxn ang="0">
                    <a:pos x="0" y="1070"/>
                  </a:cxn>
                </a:cxnLst>
                <a:rect b="b" l="0" r="r" t="0"/>
                <a:pathLst>
                  <a:path h="1418" w="2083">
                    <a:moveTo>
                      <a:pt x="0" y="1070"/>
                    </a:moveTo>
                    <a:lnTo>
                      <a:pt x="2083" y="0"/>
                    </a:lnTo>
                    <a:lnTo>
                      <a:pt x="2045" y="355"/>
                    </a:lnTo>
                    <a:lnTo>
                      <a:pt x="7" y="1418"/>
                    </a:lnTo>
                    <a:lnTo>
                      <a:pt x="0" y="1070"/>
                    </a:lnTo>
                    <a:close/>
                  </a:path>
                </a:pathLst>
              </a:custGeom>
              <a:solidFill>
                <a:schemeClr val="accent3"/>
              </a:solidFill>
              <a:ln w="9525">
                <a:noFill/>
                <a:round/>
              </a:ln>
            </p:spPr>
            <p:txBody>
              <a:bodyPr/>
              <a:lstStyle/>
              <a:p>
                <a:endParaRPr altLang="en-US" lang="zh-CN"/>
              </a:p>
            </p:txBody>
          </p:sp>
          <p:sp>
            <p:nvSpPr>
              <p:cNvPr id="17" name="Freeform 17"/>
              <p:cNvSpPr>
                <a:spLocks noChangeArrowheads="1"/>
              </p:cNvSpPr>
              <p:nvPr/>
            </p:nvSpPr>
            <p:spPr bwMode="auto">
              <a:xfrm>
                <a:off x="1082" y="2355"/>
                <a:ext cx="3406" cy="1639"/>
              </a:xfrm>
              <a:custGeom>
                <a:cxnLst>
                  <a:cxn ang="0">
                    <a:pos x="1323" y="1639"/>
                  </a:cxn>
                  <a:cxn ang="0">
                    <a:pos x="0" y="671"/>
                  </a:cxn>
                  <a:cxn ang="0">
                    <a:pos x="1969" y="0"/>
                  </a:cxn>
                  <a:cxn ang="0">
                    <a:pos x="3406" y="569"/>
                  </a:cxn>
                  <a:cxn ang="0">
                    <a:pos x="1323" y="1639"/>
                  </a:cxn>
                </a:cxnLst>
                <a:rect b="b" l="0" r="r" t="0"/>
                <a:pathLst>
                  <a:path h="1639" w="3406">
                    <a:moveTo>
                      <a:pt x="1323" y="1639"/>
                    </a:moveTo>
                    <a:lnTo>
                      <a:pt x="0" y="671"/>
                    </a:lnTo>
                    <a:lnTo>
                      <a:pt x="1969" y="0"/>
                    </a:lnTo>
                    <a:lnTo>
                      <a:pt x="3406" y="569"/>
                    </a:lnTo>
                    <a:lnTo>
                      <a:pt x="1323" y="1639"/>
                    </a:lnTo>
                    <a:close/>
                  </a:path>
                </a:pathLst>
              </a:custGeom>
              <a:solidFill>
                <a:srgbClr val="DDDDDD"/>
              </a:solidFill>
              <a:ln w="9525">
                <a:noFill/>
                <a:round/>
              </a:ln>
            </p:spPr>
            <p:txBody>
              <a:bodyPr/>
              <a:lstStyle/>
              <a:p>
                <a:endParaRPr altLang="en-US" lang="zh-CN"/>
              </a:p>
            </p:txBody>
          </p:sp>
        </p:grpSp>
        <p:grpSp>
          <p:nvGrpSpPr>
            <p:cNvPr id="11" name="Group 18"/>
            <p:cNvGrpSpPr/>
            <p:nvPr/>
          </p:nvGrpSpPr>
          <p:grpSpPr>
            <a:xfrm>
              <a:off x="862" y="713"/>
              <a:ext cx="3780" cy="1993"/>
              <a:chOff x="1082" y="2355"/>
              <a:chExt cx="3406" cy="1993"/>
            </a:xfrm>
          </p:grpSpPr>
          <p:sp>
            <p:nvSpPr>
              <p:cNvPr id="12" name="Freeform 19"/>
              <p:cNvSpPr>
                <a:spLocks noChangeArrowheads="1"/>
              </p:cNvSpPr>
              <p:nvPr/>
            </p:nvSpPr>
            <p:spPr bwMode="auto">
              <a:xfrm>
                <a:off x="1082" y="3026"/>
                <a:ext cx="1338" cy="1322"/>
              </a:xfrm>
              <a:custGeom>
                <a:cxnLst>
                  <a:cxn ang="0">
                    <a:pos x="51" y="367"/>
                  </a:cxn>
                  <a:cxn ang="0">
                    <a:pos x="1323" y="1322"/>
                  </a:cxn>
                  <a:cxn ang="0">
                    <a:pos x="1323" y="974"/>
                  </a:cxn>
                  <a:cxn ang="0">
                    <a:pos x="0" y="0"/>
                  </a:cxn>
                  <a:cxn ang="0">
                    <a:pos x="51" y="367"/>
                  </a:cxn>
                </a:cxnLst>
                <a:rect b="b" l="0" r="r" t="0"/>
                <a:pathLst>
                  <a:path h="1322" w="1323">
                    <a:moveTo>
                      <a:pt x="51" y="367"/>
                    </a:moveTo>
                    <a:lnTo>
                      <a:pt x="1323" y="1322"/>
                    </a:lnTo>
                    <a:lnTo>
                      <a:pt x="1323" y="974"/>
                    </a:lnTo>
                    <a:lnTo>
                      <a:pt x="0" y="0"/>
                    </a:lnTo>
                    <a:lnTo>
                      <a:pt x="51" y="367"/>
                    </a:lnTo>
                    <a:close/>
                  </a:path>
                </a:pathLst>
              </a:custGeom>
              <a:solidFill>
                <a:srgbClr val="DDDDDD"/>
              </a:solidFill>
              <a:ln w="9525">
                <a:noFill/>
                <a:round/>
              </a:ln>
            </p:spPr>
            <p:txBody>
              <a:bodyPr/>
              <a:lstStyle/>
              <a:p>
                <a:endParaRPr altLang="en-US" lang="zh-CN"/>
              </a:p>
            </p:txBody>
          </p:sp>
          <p:sp>
            <p:nvSpPr>
              <p:cNvPr id="13" name="Freeform 20"/>
              <p:cNvSpPr>
                <a:spLocks noChangeArrowheads="1"/>
              </p:cNvSpPr>
              <p:nvPr/>
            </p:nvSpPr>
            <p:spPr bwMode="auto">
              <a:xfrm>
                <a:off x="2405" y="2924"/>
                <a:ext cx="2083" cy="1418"/>
              </a:xfrm>
              <a:custGeom>
                <a:cxnLst>
                  <a:cxn ang="0">
                    <a:pos x="0" y="1070"/>
                  </a:cxn>
                  <a:cxn ang="0">
                    <a:pos x="2083" y="0"/>
                  </a:cxn>
                  <a:cxn ang="0">
                    <a:pos x="2045" y="355"/>
                  </a:cxn>
                  <a:cxn ang="0">
                    <a:pos x="7" y="1418"/>
                  </a:cxn>
                  <a:cxn ang="0">
                    <a:pos x="0" y="1070"/>
                  </a:cxn>
                </a:cxnLst>
                <a:rect b="b" l="0" r="r" t="0"/>
                <a:pathLst>
                  <a:path h="1418" w="2083">
                    <a:moveTo>
                      <a:pt x="0" y="1070"/>
                    </a:moveTo>
                    <a:lnTo>
                      <a:pt x="2083" y="0"/>
                    </a:lnTo>
                    <a:lnTo>
                      <a:pt x="2045" y="355"/>
                    </a:lnTo>
                    <a:lnTo>
                      <a:pt x="7" y="1418"/>
                    </a:lnTo>
                    <a:lnTo>
                      <a:pt x="0" y="1070"/>
                    </a:lnTo>
                    <a:close/>
                  </a:path>
                </a:pathLst>
              </a:custGeom>
              <a:solidFill>
                <a:schemeClr val="accent1"/>
              </a:solidFill>
              <a:ln w="9525">
                <a:noFill/>
                <a:round/>
              </a:ln>
            </p:spPr>
            <p:txBody>
              <a:bodyPr/>
              <a:lstStyle/>
              <a:p>
                <a:endParaRPr altLang="en-US" lang="zh-CN"/>
              </a:p>
            </p:txBody>
          </p:sp>
          <p:sp>
            <p:nvSpPr>
              <p:cNvPr id="14" name="Freeform 21"/>
              <p:cNvSpPr>
                <a:spLocks noChangeArrowheads="1"/>
              </p:cNvSpPr>
              <p:nvPr/>
            </p:nvSpPr>
            <p:spPr bwMode="auto">
              <a:xfrm>
                <a:off x="1082" y="2355"/>
                <a:ext cx="3406" cy="1639"/>
              </a:xfrm>
              <a:custGeom>
                <a:cxnLst>
                  <a:cxn ang="0">
                    <a:pos x="1323" y="1639"/>
                  </a:cxn>
                  <a:cxn ang="0">
                    <a:pos x="0" y="671"/>
                  </a:cxn>
                  <a:cxn ang="0">
                    <a:pos x="1969" y="0"/>
                  </a:cxn>
                  <a:cxn ang="0">
                    <a:pos x="3406" y="569"/>
                  </a:cxn>
                  <a:cxn ang="0">
                    <a:pos x="1323" y="1639"/>
                  </a:cxn>
                </a:cxnLst>
                <a:rect b="b" l="0" r="r" t="0"/>
                <a:pathLst>
                  <a:path h="1639" w="3406">
                    <a:moveTo>
                      <a:pt x="1323" y="1639"/>
                    </a:moveTo>
                    <a:lnTo>
                      <a:pt x="0" y="671"/>
                    </a:lnTo>
                    <a:lnTo>
                      <a:pt x="1969" y="0"/>
                    </a:lnTo>
                    <a:lnTo>
                      <a:pt x="3406" y="569"/>
                    </a:lnTo>
                    <a:lnTo>
                      <a:pt x="1323" y="1639"/>
                    </a:lnTo>
                    <a:close/>
                  </a:path>
                </a:pathLst>
              </a:custGeom>
              <a:gradFill rotWithShape="1">
                <a:gsLst>
                  <a:gs pos="0">
                    <a:srgbClr val="D6D6D6"/>
                  </a:gs>
                  <a:gs pos="100000">
                    <a:srgbClr val="F8F8F8"/>
                  </a:gs>
                </a:gsLst>
                <a:lin ang="5400000" scaled="1"/>
              </a:gradFill>
              <a:ln w="9525">
                <a:noFill/>
                <a:round/>
              </a:ln>
            </p:spPr>
            <p:txBody>
              <a:bodyPr/>
              <a:lstStyle/>
              <a:p>
                <a:endParaRPr altLang="en-US" lang="zh-CN"/>
              </a:p>
            </p:txBody>
          </p:sp>
        </p:grpSp>
      </p:grpSp>
      <p:sp>
        <p:nvSpPr>
          <p:cNvPr id="24" name="AutoShape 23"/>
          <p:cNvSpPr/>
          <p:nvPr/>
        </p:nvSpPr>
        <p:spPr bwMode="black">
          <a:xfrm>
            <a:off x="6180138" y="1117600"/>
            <a:ext cx="5376862" cy="698500"/>
          </a:xfrm>
          <a:prstGeom prst="callout2">
            <a:avLst>
              <a:gd fmla="val 21884" name="adj1"/>
              <a:gd fmla="val -2421" name="adj2"/>
              <a:gd fmla="val 21884" name="adj3"/>
              <a:gd fmla="val -14833" name="adj4"/>
              <a:gd fmla="val 227657" name="adj5"/>
              <a:gd fmla="val -27903" name="adj6"/>
            </a:avLst>
          </a:prstGeom>
          <a:noFill/>
          <a:ln w="9525">
            <a:solidFill>
              <a:schemeClr val="accent1"/>
            </a:solidFill>
            <a:miter lim="800000"/>
            <a:headEnd len="med" type="diamond" w="med"/>
          </a:ln>
          <a:effectLst/>
          <a:extLst>
            <a:ext uri="{909E8E84-426E-40DD-AFC4-6F175D3DCCD1}">
              <a14:hiddenFill>
                <a:solidFill>
                  <a:schemeClr val="accent2"/>
                </a:solidFill>
              </a14:hiddenFill>
            </a:ext>
            <a:ext uri="{AF507438-7753-43E0-B8FC-AC1667EBCBE1}">
              <a14:hiddenEffects>
                <a:effectLst>
                  <a:outerShdw algn="ctr" dir="2700000" dist="35921" rotWithShape="0">
                    <a:schemeClr val="bg2"/>
                  </a:outerShdw>
                </a:effectLst>
              </a14:hiddenEffects>
            </a:ext>
          </a:extLst>
        </p:spPr>
        <p:txBody>
          <a:bodyPr anchor="ctr"/>
          <a:lstStyle>
            <a:lvl1pPr eaLnBrk="0" hangingPunct="0">
              <a:defRPr>
                <a:solidFill>
                  <a:schemeClr val="tx1"/>
                </a:solidFill>
                <a:latin charset="0" pitchFamily="34" typeface="Calibri"/>
                <a:ea charset="-122" pitchFamily="2" typeface="宋体"/>
              </a:defRPr>
            </a:lvl1pPr>
            <a:lvl2pPr eaLnBrk="0" hangingPunct="0" indent="-285750" marL="742950">
              <a:defRPr>
                <a:solidFill>
                  <a:schemeClr val="tx1"/>
                </a:solidFill>
                <a:latin charset="0" pitchFamily="34" typeface="Calibri"/>
                <a:ea charset="-122" pitchFamily="2" typeface="宋体"/>
              </a:defRPr>
            </a:lvl2pPr>
            <a:lvl3pPr eaLnBrk="0" hangingPunct="0" indent="-228600" marL="1143000">
              <a:defRPr>
                <a:solidFill>
                  <a:schemeClr val="tx1"/>
                </a:solidFill>
                <a:latin charset="0" pitchFamily="34" typeface="Calibri"/>
                <a:ea charset="-122" pitchFamily="2" typeface="宋体"/>
              </a:defRPr>
            </a:lvl3pPr>
            <a:lvl4pPr eaLnBrk="0" hangingPunct="0" indent="-228600" marL="1600200">
              <a:defRPr>
                <a:solidFill>
                  <a:schemeClr val="tx1"/>
                </a:solidFill>
                <a:latin charset="0" pitchFamily="34" typeface="Calibri"/>
                <a:ea charset="-122" pitchFamily="2" typeface="宋体"/>
              </a:defRPr>
            </a:lvl4pPr>
            <a:lvl5pPr eaLnBrk="0" hangingPunct="0"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itchFamily="2" typeface="宋体"/>
              </a:defRPr>
            </a:lvl9pPr>
          </a:lstStyle>
          <a:p>
            <a:pPr algn="just">
              <a:spcBef>
                <a:spcPct val="0"/>
              </a:spcBef>
              <a:spcAft>
                <a:spcPct val="0"/>
              </a:spcAft>
              <a:defRPr/>
            </a:pPr>
            <a:r>
              <a:rPr altLang="en-US" lang="zh-CN" smtClean="0" sz="2000">
                <a:latin typeface="+mn-ea"/>
                <a:ea typeface="+mn-ea"/>
              </a:rPr>
              <a:t>此处输入内容，此处输入内容，此处输入内容，此处输入内容，此处输入内容</a:t>
            </a:r>
          </a:p>
        </p:txBody>
      </p:sp>
      <p:sp>
        <p:nvSpPr>
          <p:cNvPr id="25" name="AutoShape 24"/>
          <p:cNvSpPr/>
          <p:nvPr/>
        </p:nvSpPr>
        <p:spPr bwMode="black">
          <a:xfrm>
            <a:off x="6124802" y="2130255"/>
            <a:ext cx="5316537" cy="1165396"/>
          </a:xfrm>
          <a:prstGeom prst="callout2">
            <a:avLst>
              <a:gd fmla="val 44128" name="adj1"/>
              <a:gd fmla="val -281" name="adj2"/>
              <a:gd fmla="val 50347" name="adj3"/>
              <a:gd fmla="val -13765" name="adj4"/>
              <a:gd fmla="val 121879" name="adj5"/>
              <a:gd fmla="val -29444" name="adj6"/>
            </a:avLst>
          </a:prstGeom>
          <a:noFill/>
          <a:ln w="9525">
            <a:solidFill>
              <a:schemeClr val="accent3"/>
            </a:solidFill>
            <a:miter lim="800000"/>
            <a:headEnd len="med" type="diamond" w="med"/>
          </a:ln>
          <a:effectLst/>
          <a:extLst>
            <a:ext uri="{909E8E84-426E-40DD-AFC4-6F175D3DCCD1}">
              <a14:hiddenFill>
                <a:solidFill>
                  <a:schemeClr val="folHlink"/>
                </a:solidFill>
              </a14:hiddenFill>
            </a:ext>
            <a:ext uri="{AF507438-7753-43E0-B8FC-AC1667EBCBE1}">
              <a14:hiddenEffects>
                <a:effectLst>
                  <a:outerShdw algn="ctr" dir="2700000" dist="35921" rotWithShape="0">
                    <a:schemeClr val="bg2"/>
                  </a:outerShdw>
                </a:effectLst>
              </a14:hiddenEffects>
            </a:ext>
          </a:extLst>
        </p:spPr>
        <p:txBody>
          <a:bodyPr anchor="ctr"/>
          <a:lstStyle>
            <a:lvl1pPr eaLnBrk="0" hangingPunct="0">
              <a:defRPr>
                <a:solidFill>
                  <a:schemeClr val="tx1"/>
                </a:solidFill>
                <a:latin charset="0" pitchFamily="34" typeface="Calibri"/>
                <a:ea charset="-122" pitchFamily="2" typeface="宋体"/>
              </a:defRPr>
            </a:lvl1pPr>
            <a:lvl2pPr eaLnBrk="0" hangingPunct="0" indent="-285750" marL="742950">
              <a:defRPr>
                <a:solidFill>
                  <a:schemeClr val="tx1"/>
                </a:solidFill>
                <a:latin charset="0" pitchFamily="34" typeface="Calibri"/>
                <a:ea charset="-122" pitchFamily="2" typeface="宋体"/>
              </a:defRPr>
            </a:lvl2pPr>
            <a:lvl3pPr eaLnBrk="0" hangingPunct="0" indent="-228600" marL="1143000">
              <a:defRPr>
                <a:solidFill>
                  <a:schemeClr val="tx1"/>
                </a:solidFill>
                <a:latin charset="0" pitchFamily="34" typeface="Calibri"/>
                <a:ea charset="-122" pitchFamily="2" typeface="宋体"/>
              </a:defRPr>
            </a:lvl3pPr>
            <a:lvl4pPr eaLnBrk="0" hangingPunct="0" indent="-228600" marL="1600200">
              <a:defRPr>
                <a:solidFill>
                  <a:schemeClr val="tx1"/>
                </a:solidFill>
                <a:latin charset="0" pitchFamily="34" typeface="Calibri"/>
                <a:ea charset="-122" pitchFamily="2" typeface="宋体"/>
              </a:defRPr>
            </a:lvl4pPr>
            <a:lvl5pPr eaLnBrk="0" hangingPunct="0"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itchFamily="2" typeface="宋体"/>
              </a:defRPr>
            </a:lvl9pPr>
          </a:lstStyle>
          <a:p>
            <a:pPr algn="just">
              <a:spcBef>
                <a:spcPct val="0"/>
              </a:spcBef>
              <a:spcAft>
                <a:spcPct val="0"/>
              </a:spcAft>
              <a:defRPr/>
            </a:pPr>
            <a:r>
              <a:rPr altLang="en-US" lang="zh-CN" smtClean="0" sz="2000">
                <a:latin typeface="+mn-ea"/>
                <a:ea typeface="+mn-ea"/>
              </a:rPr>
              <a:t>此处输入内容，此处输入内容，此处输入内容，此处输入内容，此处输入内容</a:t>
            </a:r>
          </a:p>
        </p:txBody>
      </p:sp>
      <p:sp>
        <p:nvSpPr>
          <p:cNvPr id="26" name="AutoShape 25"/>
          <p:cNvSpPr/>
          <p:nvPr/>
        </p:nvSpPr>
        <p:spPr bwMode="auto">
          <a:xfrm>
            <a:off x="6143852" y="4747874"/>
            <a:ext cx="5297487" cy="1040493"/>
          </a:xfrm>
          <a:prstGeom prst="callout2">
            <a:avLst>
              <a:gd fmla="val 38831" name="adj1"/>
              <a:gd fmla="val -2318" name="adj2"/>
              <a:gd fmla="val 37534" name="adj3"/>
              <a:gd fmla="val -14580" name="adj4"/>
              <a:gd fmla="val -8104" name="adj5"/>
              <a:gd fmla="val -32615" name="adj6"/>
            </a:avLst>
          </a:prstGeom>
          <a:noFill/>
          <a:ln w="9525">
            <a:solidFill>
              <a:srgbClr val="C00000"/>
            </a:solidFill>
            <a:miter lim="800000"/>
            <a:headEnd len="med" type="diamond" w="med"/>
          </a:ln>
        </p:spPr>
        <p:txBody>
          <a:bodyPr anchor="ctr"/>
          <a:lstStyle/>
          <a:p>
            <a:pPr algn="just">
              <a:spcBef>
                <a:spcPct val="0"/>
              </a:spcBef>
              <a:spcAft>
                <a:spcPct val="0"/>
              </a:spcAft>
              <a:defRPr/>
            </a:pPr>
            <a:r>
              <a:rPr altLang="en-US" lang="zh-CN" smtClean="0" sz="2000">
                <a:latin typeface="+mn-ea"/>
                <a:ea typeface="+mn-ea"/>
              </a:rPr>
              <a:t>此处输入内容，此处输入内容，此处输入内容，此处输入内容，此处输入内容</a:t>
            </a:r>
          </a:p>
        </p:txBody>
      </p:sp>
      <p:sp>
        <p:nvSpPr>
          <p:cNvPr id="27" name="AutoShape 26"/>
          <p:cNvSpPr/>
          <p:nvPr/>
        </p:nvSpPr>
        <p:spPr bwMode="black">
          <a:xfrm>
            <a:off x="6256338" y="3543300"/>
            <a:ext cx="5224462" cy="1253066"/>
          </a:xfrm>
          <a:prstGeom prst="callout2">
            <a:avLst>
              <a:gd fmla="val 30972" name="adj1"/>
              <a:gd fmla="val -2093" name="adj2"/>
              <a:gd fmla="val 29584" name="adj3"/>
              <a:gd fmla="val -16861" name="adj4"/>
              <a:gd fmla="val 53114" name="adj5"/>
              <a:gd fmla="val -32839" name="adj6"/>
            </a:avLst>
          </a:prstGeom>
          <a:noFill/>
          <a:ln w="9525">
            <a:solidFill>
              <a:schemeClr val="tx2"/>
            </a:solidFill>
            <a:miter lim="800000"/>
            <a:headEnd len="med" type="diamond" w="med"/>
          </a:ln>
          <a:effectLst/>
          <a:extLst>
            <a:ext uri="{909E8E84-426E-40DD-AFC4-6F175D3DCCD1}">
              <a14:hiddenFill>
                <a:solidFill>
                  <a:schemeClr val="accent1"/>
                </a:solidFill>
              </a14:hiddenFill>
            </a:ext>
            <a:ext uri="{AF507438-7753-43E0-B8FC-AC1667EBCBE1}">
              <a14:hiddenEffects>
                <a:effectLst>
                  <a:outerShdw algn="ctr" dir="2700000" dist="35921" rotWithShape="0">
                    <a:schemeClr val="bg2"/>
                  </a:outerShdw>
                </a:effectLst>
              </a14:hiddenEffects>
            </a:ext>
          </a:extLst>
        </p:spPr>
        <p:txBody>
          <a:bodyPr anchor="ctr"/>
          <a:lstStyle>
            <a:lvl1pPr eaLnBrk="0" hangingPunct="0">
              <a:defRPr>
                <a:solidFill>
                  <a:schemeClr val="tx1"/>
                </a:solidFill>
                <a:latin charset="0" pitchFamily="34" typeface="Calibri"/>
                <a:ea charset="-122" pitchFamily="2" typeface="宋体"/>
              </a:defRPr>
            </a:lvl1pPr>
            <a:lvl2pPr eaLnBrk="0" hangingPunct="0" indent="-285750" marL="742950">
              <a:defRPr>
                <a:solidFill>
                  <a:schemeClr val="tx1"/>
                </a:solidFill>
                <a:latin charset="0" pitchFamily="34" typeface="Calibri"/>
                <a:ea charset="-122" pitchFamily="2" typeface="宋体"/>
              </a:defRPr>
            </a:lvl2pPr>
            <a:lvl3pPr eaLnBrk="0" hangingPunct="0" indent="-228600" marL="1143000">
              <a:defRPr>
                <a:solidFill>
                  <a:schemeClr val="tx1"/>
                </a:solidFill>
                <a:latin charset="0" pitchFamily="34" typeface="Calibri"/>
                <a:ea charset="-122" pitchFamily="2" typeface="宋体"/>
              </a:defRPr>
            </a:lvl3pPr>
            <a:lvl4pPr eaLnBrk="0" hangingPunct="0" indent="-228600" marL="1600200">
              <a:defRPr>
                <a:solidFill>
                  <a:schemeClr val="tx1"/>
                </a:solidFill>
                <a:latin charset="0" pitchFamily="34" typeface="Calibri"/>
                <a:ea charset="-122" pitchFamily="2" typeface="宋体"/>
              </a:defRPr>
            </a:lvl4pPr>
            <a:lvl5pPr eaLnBrk="0" hangingPunct="0"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itchFamily="2" typeface="宋体"/>
              </a:defRPr>
            </a:lvl9pPr>
          </a:lstStyle>
          <a:p>
            <a:pPr algn="just">
              <a:spcBef>
                <a:spcPct val="0"/>
              </a:spcBef>
              <a:spcAft>
                <a:spcPct val="0"/>
              </a:spcAft>
              <a:defRPr/>
            </a:pPr>
            <a:r>
              <a:rPr altLang="en-US" lang="zh-CN" smtClean="0" sz="2000">
                <a:latin typeface="+mn-ea"/>
                <a:ea typeface="+mn-ea"/>
              </a:rPr>
              <a:t>此处输入内容，此处输入内容，此处输入内容，此处输入内容，此处输入内容</a:t>
            </a:r>
          </a:p>
        </p:txBody>
      </p:sp>
      <p:sp>
        <p:nvSpPr>
          <p:cNvPr id="28" name="AutoShape 27"/>
          <p:cNvSpPr>
            <a:spLocks noChangeArrowheads="1"/>
          </p:cNvSpPr>
          <p:nvPr/>
        </p:nvSpPr>
        <p:spPr bwMode="auto">
          <a:xfrm rot="21281056">
            <a:off x="857869" y="2660763"/>
            <a:ext cx="515485" cy="3077687"/>
          </a:xfrm>
          <a:prstGeom prst="upArrow">
            <a:avLst>
              <a:gd fmla="val 50194" name="adj1"/>
              <a:gd fmla="val 74631" name="adj2"/>
            </a:avLst>
          </a:prstGeom>
          <a:gradFill rotWithShape="1">
            <a:gsLst>
              <a:gs pos="0">
                <a:schemeClr val="accent1"/>
              </a:gs>
              <a:gs pos="100000">
                <a:srgbClr val="FFFFFF"/>
              </a:gs>
            </a:gsLst>
            <a:lin ang="5400000" scaled="1"/>
          </a:gradFill>
          <a:ln w="9525">
            <a:noFill/>
            <a:miter lim="800000"/>
          </a:ln>
        </p:spPr>
        <p:txBody>
          <a:bodyPr anchor="ctr" wrap="none"/>
          <a:lstStyle/>
          <a:p>
            <a:pPr>
              <a:lnSpc>
                <a:spcPct val="90000"/>
              </a:lnSpc>
            </a:pPr>
            <a:endParaRPr altLang="en-US" lang="zh-CN"/>
          </a:p>
        </p:txBody>
      </p:sp>
      <p:cxnSp>
        <p:nvCxnSpPr>
          <p:cNvPr id="30" name="直接连接符 29"/>
          <p:cNvCxnSpPr/>
          <p:nvPr/>
        </p:nvCxnSpPr>
        <p:spPr>
          <a:xfrm>
            <a:off x="6180138" y="1996904"/>
            <a:ext cx="5261201"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6180138" y="3432175"/>
            <a:ext cx="5261201"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6124802" y="4684561"/>
            <a:ext cx="5261201"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1702929022"/>
      </p:ext>
    </p:extLst>
  </p:cSld>
  <p:clrMapOvr>
    <a:masterClrMapping/>
  </p:clrMapOvr>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51" name="组合 50"/>
          <p:cNvGrpSpPr/>
          <p:nvPr/>
        </p:nvGrpSpPr>
        <p:grpSpPr>
          <a:xfrm>
            <a:off x="6738935" y="2641745"/>
            <a:ext cx="3795714" cy="600404"/>
            <a:chOff x="6434135" y="2890647"/>
            <a:chExt cx="3795714" cy="600404"/>
          </a:xfrm>
        </p:grpSpPr>
        <p:sp>
          <p:nvSpPr>
            <p:cNvPr id="135" name="MH_Others_3"/>
            <p:cNvSpPr/>
            <p:nvPr>
              <p:custDataLst>
                <p:tags r:id="rId3"/>
              </p:custDataLst>
            </p:nvPr>
          </p:nvSpPr>
          <p:spPr>
            <a:xfrm>
              <a:off x="6434135" y="2996380"/>
              <a:ext cx="388938" cy="388938"/>
            </a:xfrm>
            <a:prstGeom prst="ellipse">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defRPr/>
              </a:pPr>
              <a:r>
                <a:rPr altLang="zh-CN" b="1" lang="en-US" sz="2400">
                  <a:solidFill>
                    <a:srgbClr val="FFFFFF"/>
                  </a:solidFill>
                  <a:ea charset="-127" panose="02030600000101010101" pitchFamily="18" typeface="Gungsuh"/>
                  <a:cs charset="0" pitchFamily="18" typeface="Times New Roman"/>
                </a:rPr>
                <a:t>0</a:t>
              </a:r>
            </a:p>
          </p:txBody>
        </p:sp>
        <p:sp>
          <p:nvSpPr>
            <p:cNvPr id="136" name="MH_Number_3"/>
            <p:cNvSpPr/>
            <p:nvPr>
              <p:custDataLst>
                <p:tags r:id="rId4"/>
              </p:custDataLst>
            </p:nvPr>
          </p:nvSpPr>
          <p:spPr>
            <a:xfrm>
              <a:off x="6729410" y="2996380"/>
              <a:ext cx="388938" cy="3889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zh-CN" b="1" lang="en-US" smtClean="0" sz="2400">
                  <a:solidFill>
                    <a:srgbClr val="FFFFFF"/>
                  </a:solidFill>
                  <a:ea charset="-127" panose="02030600000101010101" pitchFamily="18" typeface="Gungsuh"/>
                  <a:cs charset="0" pitchFamily="18" typeface="Times New Roman"/>
                </a:rPr>
                <a:t>5</a:t>
              </a:r>
            </a:p>
          </p:txBody>
        </p:sp>
        <p:sp>
          <p:nvSpPr>
            <p:cNvPr id="137" name="MH_Entry_3"/>
            <p:cNvSpPr txBox="1">
              <a:spLocks noChangeArrowheads="1"/>
            </p:cNvSpPr>
            <p:nvPr>
              <p:custDataLst>
                <p:tags r:id="rId5"/>
              </p:custDataLst>
            </p:nvPr>
          </p:nvSpPr>
          <p:spPr bwMode="auto">
            <a:xfrm>
              <a:off x="7118348" y="2890647"/>
              <a:ext cx="3111501" cy="6004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180000" rIns="0" tIns="0" wrap="square">
              <a:normAutofit/>
            </a:bodyPr>
            <a:lstStyle>
              <a:lvl1pPr>
                <a:defRPr>
                  <a:solidFill>
                    <a:schemeClr val="tx1"/>
                  </a:solidFill>
                  <a:latin charset="0" panose="020b0606020202030204" pitchFamily="34" typeface="Arial Narrow"/>
                  <a:ea charset="-122" pitchFamily="34" typeface="微软雅黑"/>
                </a:defRPr>
              </a:lvl1pPr>
              <a:lvl2pPr indent="-285750" marL="742950">
                <a:defRPr>
                  <a:solidFill>
                    <a:schemeClr val="tx1"/>
                  </a:solidFill>
                  <a:latin charset="0" panose="020b0606020202030204" pitchFamily="34" typeface="Arial Narrow"/>
                  <a:ea charset="-122" pitchFamily="34" typeface="微软雅黑"/>
                </a:defRPr>
              </a:lvl2pPr>
              <a:lvl3pPr indent="-228600" marL="1143000">
                <a:defRPr>
                  <a:solidFill>
                    <a:schemeClr val="tx1"/>
                  </a:solidFill>
                  <a:latin charset="0" panose="020b0606020202030204" pitchFamily="34" typeface="Arial Narrow"/>
                  <a:ea charset="-122" pitchFamily="34" typeface="微软雅黑"/>
                </a:defRPr>
              </a:lvl3pPr>
              <a:lvl4pPr indent="-228600" marL="1600200">
                <a:defRPr>
                  <a:solidFill>
                    <a:schemeClr val="tx1"/>
                  </a:solidFill>
                  <a:latin charset="0" panose="020b0606020202030204" pitchFamily="34" typeface="Arial Narrow"/>
                  <a:ea charset="-122" pitchFamily="34" typeface="微软雅黑"/>
                </a:defRPr>
              </a:lvl4pPr>
              <a:lvl5pPr indent="-228600" marL="2057400">
                <a:defRPr>
                  <a:solidFill>
                    <a:schemeClr val="tx1"/>
                  </a:solidFill>
                  <a:latin charset="0" panose="020b0606020202030204" pitchFamily="34" typeface="Arial Narrow"/>
                  <a:ea charset="-122" pitchFamily="34" typeface="微软雅黑"/>
                </a:defRPr>
              </a:lvl5pPr>
              <a:lvl6pPr eaLnBrk="0" fontAlgn="base" hangingPunct="0" indent="-228600" marL="2514600">
                <a:spcBef>
                  <a:spcPct val="0"/>
                </a:spcBef>
                <a:spcAft>
                  <a:spcPct val="0"/>
                </a:spcAft>
                <a:defRPr>
                  <a:solidFill>
                    <a:schemeClr val="tx1"/>
                  </a:solidFill>
                  <a:latin charset="0" panose="020b0606020202030204" pitchFamily="34" typeface="Arial Narrow"/>
                  <a:ea charset="-122" pitchFamily="34" typeface="微软雅黑"/>
                </a:defRPr>
              </a:lvl6pPr>
              <a:lvl7pPr eaLnBrk="0" fontAlgn="base" hangingPunct="0" indent="-228600" marL="2971800">
                <a:spcBef>
                  <a:spcPct val="0"/>
                </a:spcBef>
                <a:spcAft>
                  <a:spcPct val="0"/>
                </a:spcAft>
                <a:defRPr>
                  <a:solidFill>
                    <a:schemeClr val="tx1"/>
                  </a:solidFill>
                  <a:latin charset="0" panose="020b0606020202030204" pitchFamily="34" typeface="Arial Narrow"/>
                  <a:ea charset="-122" pitchFamily="34" typeface="微软雅黑"/>
                </a:defRPr>
              </a:lvl7pPr>
              <a:lvl8pPr eaLnBrk="0" fontAlgn="base" hangingPunct="0" indent="-228600" marL="3429000">
                <a:spcBef>
                  <a:spcPct val="0"/>
                </a:spcBef>
                <a:spcAft>
                  <a:spcPct val="0"/>
                </a:spcAft>
                <a:defRPr>
                  <a:solidFill>
                    <a:schemeClr val="tx1"/>
                  </a:solidFill>
                  <a:latin charset="0" panose="020b0606020202030204" pitchFamily="34" typeface="Arial Narrow"/>
                  <a:ea charset="-122" pitchFamily="34" typeface="微软雅黑"/>
                </a:defRPr>
              </a:lvl8pPr>
              <a:lvl9pPr eaLnBrk="0" fontAlgn="base" hangingPunct="0" indent="-228600" marL="3886200">
                <a:spcBef>
                  <a:spcPct val="0"/>
                </a:spcBef>
                <a:spcAft>
                  <a:spcPct val="0"/>
                </a:spcAft>
                <a:defRPr>
                  <a:solidFill>
                    <a:schemeClr val="tx1"/>
                  </a:solidFill>
                  <a:latin charset="0" panose="020b0606020202030204" pitchFamily="34" typeface="Arial Narrow"/>
                  <a:ea charset="-122" pitchFamily="34" typeface="微软雅黑"/>
                </a:defRPr>
              </a:lvl9pPr>
            </a:lstStyle>
            <a:p>
              <a:pPr eaLnBrk="1" hangingPunct="1"/>
              <a:r>
                <a:rPr altLang="en-US" lang="zh-CN" smtClean="0" sz="2400">
                  <a:latin charset="-122" pitchFamily="34" typeface="微软雅黑"/>
                </a:rPr>
                <a:t>企业组织及劳动定员</a:t>
              </a:r>
            </a:p>
          </p:txBody>
        </p:sp>
      </p:grpSp>
      <p:grpSp>
        <p:nvGrpSpPr>
          <p:cNvPr id="45" name="组合 44"/>
          <p:cNvGrpSpPr/>
          <p:nvPr/>
        </p:nvGrpSpPr>
        <p:grpSpPr>
          <a:xfrm>
            <a:off x="1471158" y="2636982"/>
            <a:ext cx="4110492" cy="600404"/>
            <a:chOff x="2442708" y="2890647"/>
            <a:chExt cx="4110492" cy="600404"/>
          </a:xfrm>
        </p:grpSpPr>
        <p:sp>
          <p:nvSpPr>
            <p:cNvPr id="139" name="MH_Others_4"/>
            <p:cNvSpPr/>
            <p:nvPr>
              <p:custDataLst>
                <p:tags r:id="rId6"/>
              </p:custDataLst>
            </p:nvPr>
          </p:nvSpPr>
          <p:spPr>
            <a:xfrm>
              <a:off x="2442708" y="2996380"/>
              <a:ext cx="388938" cy="388938"/>
            </a:xfrm>
            <a:prstGeom prst="ellipse">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defRPr/>
              </a:pPr>
              <a:r>
                <a:rPr altLang="zh-CN" b="1" lang="en-US" sz="2400">
                  <a:solidFill>
                    <a:srgbClr val="FFFFFF"/>
                  </a:solidFill>
                  <a:ea charset="-127" panose="02030600000101010101" pitchFamily="18" typeface="Gungsuh"/>
                  <a:cs charset="0" pitchFamily="18" typeface="Times New Roman"/>
                </a:rPr>
                <a:t>0</a:t>
              </a:r>
            </a:p>
          </p:txBody>
        </p:sp>
        <p:sp>
          <p:nvSpPr>
            <p:cNvPr id="140" name="MH_Number_2"/>
            <p:cNvSpPr/>
            <p:nvPr>
              <p:custDataLst>
                <p:tags r:id="rId7"/>
              </p:custDataLst>
            </p:nvPr>
          </p:nvSpPr>
          <p:spPr>
            <a:xfrm>
              <a:off x="2737983" y="2996380"/>
              <a:ext cx="388938" cy="3889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zh-CN" b="1" lang="en-US" smtClean="0" sz="2400">
                  <a:solidFill>
                    <a:srgbClr val="FFFFFF"/>
                  </a:solidFill>
                  <a:ea charset="-127" panose="02030600000101010101" pitchFamily="18" typeface="Gungsuh"/>
                  <a:cs charset="0" pitchFamily="18" typeface="Times New Roman"/>
                </a:rPr>
                <a:t>1</a:t>
              </a:r>
            </a:p>
          </p:txBody>
        </p:sp>
        <p:sp>
          <p:nvSpPr>
            <p:cNvPr id="141" name="MH_Entry_2"/>
            <p:cNvSpPr txBox="1">
              <a:spLocks noChangeArrowheads="1"/>
            </p:cNvSpPr>
            <p:nvPr>
              <p:custDataLst>
                <p:tags r:id="rId8"/>
              </p:custDataLst>
            </p:nvPr>
          </p:nvSpPr>
          <p:spPr bwMode="auto">
            <a:xfrm>
              <a:off x="3126922" y="2890647"/>
              <a:ext cx="3426278" cy="6004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180000" rIns="0" tIns="0" wrap="square">
              <a:normAutofit/>
            </a:bodyPr>
            <a:lstStyle>
              <a:lvl1pPr>
                <a:defRPr>
                  <a:solidFill>
                    <a:schemeClr val="tx1"/>
                  </a:solidFill>
                  <a:latin charset="0" panose="020b0606020202030204" pitchFamily="34" typeface="Arial Narrow"/>
                  <a:ea charset="-122" pitchFamily="34" typeface="微软雅黑"/>
                </a:defRPr>
              </a:lvl1pPr>
              <a:lvl2pPr indent="-285750" marL="742950">
                <a:defRPr>
                  <a:solidFill>
                    <a:schemeClr val="tx1"/>
                  </a:solidFill>
                  <a:latin charset="0" panose="020b0606020202030204" pitchFamily="34" typeface="Arial Narrow"/>
                  <a:ea charset="-122" pitchFamily="34" typeface="微软雅黑"/>
                </a:defRPr>
              </a:lvl2pPr>
              <a:lvl3pPr indent="-228600" marL="1143000">
                <a:defRPr>
                  <a:solidFill>
                    <a:schemeClr val="tx1"/>
                  </a:solidFill>
                  <a:latin charset="0" panose="020b0606020202030204" pitchFamily="34" typeface="Arial Narrow"/>
                  <a:ea charset="-122" pitchFamily="34" typeface="微软雅黑"/>
                </a:defRPr>
              </a:lvl3pPr>
              <a:lvl4pPr indent="-228600" marL="1600200">
                <a:defRPr>
                  <a:solidFill>
                    <a:schemeClr val="tx1"/>
                  </a:solidFill>
                  <a:latin charset="0" panose="020b0606020202030204" pitchFamily="34" typeface="Arial Narrow"/>
                  <a:ea charset="-122" pitchFamily="34" typeface="微软雅黑"/>
                </a:defRPr>
              </a:lvl4pPr>
              <a:lvl5pPr indent="-228600" marL="2057400">
                <a:defRPr>
                  <a:solidFill>
                    <a:schemeClr val="tx1"/>
                  </a:solidFill>
                  <a:latin charset="0" panose="020b0606020202030204" pitchFamily="34" typeface="Arial Narrow"/>
                  <a:ea charset="-122" pitchFamily="34" typeface="微软雅黑"/>
                </a:defRPr>
              </a:lvl5pPr>
              <a:lvl6pPr eaLnBrk="0" fontAlgn="base" hangingPunct="0" indent="-228600" marL="2514600">
                <a:spcBef>
                  <a:spcPct val="0"/>
                </a:spcBef>
                <a:spcAft>
                  <a:spcPct val="0"/>
                </a:spcAft>
                <a:defRPr>
                  <a:solidFill>
                    <a:schemeClr val="tx1"/>
                  </a:solidFill>
                  <a:latin charset="0" panose="020b0606020202030204" pitchFamily="34" typeface="Arial Narrow"/>
                  <a:ea charset="-122" pitchFamily="34" typeface="微软雅黑"/>
                </a:defRPr>
              </a:lvl6pPr>
              <a:lvl7pPr eaLnBrk="0" fontAlgn="base" hangingPunct="0" indent="-228600" marL="2971800">
                <a:spcBef>
                  <a:spcPct val="0"/>
                </a:spcBef>
                <a:spcAft>
                  <a:spcPct val="0"/>
                </a:spcAft>
                <a:defRPr>
                  <a:solidFill>
                    <a:schemeClr val="tx1"/>
                  </a:solidFill>
                  <a:latin charset="0" panose="020b0606020202030204" pitchFamily="34" typeface="Arial Narrow"/>
                  <a:ea charset="-122" pitchFamily="34" typeface="微软雅黑"/>
                </a:defRPr>
              </a:lvl7pPr>
              <a:lvl8pPr eaLnBrk="0" fontAlgn="base" hangingPunct="0" indent="-228600" marL="3429000">
                <a:spcBef>
                  <a:spcPct val="0"/>
                </a:spcBef>
                <a:spcAft>
                  <a:spcPct val="0"/>
                </a:spcAft>
                <a:defRPr>
                  <a:solidFill>
                    <a:schemeClr val="tx1"/>
                  </a:solidFill>
                  <a:latin charset="0" panose="020b0606020202030204" pitchFamily="34" typeface="Arial Narrow"/>
                  <a:ea charset="-122" pitchFamily="34" typeface="微软雅黑"/>
                </a:defRPr>
              </a:lvl8pPr>
              <a:lvl9pPr eaLnBrk="0" fontAlgn="base" hangingPunct="0" indent="-228600" marL="3886200">
                <a:spcBef>
                  <a:spcPct val="0"/>
                </a:spcBef>
                <a:spcAft>
                  <a:spcPct val="0"/>
                </a:spcAft>
                <a:defRPr>
                  <a:solidFill>
                    <a:schemeClr val="tx1"/>
                  </a:solidFill>
                  <a:latin charset="0" panose="020b0606020202030204" pitchFamily="34" typeface="Arial Narrow"/>
                  <a:ea charset="-122" pitchFamily="34" typeface="微软雅黑"/>
                </a:defRPr>
              </a:lvl9pPr>
            </a:lstStyle>
            <a:p>
              <a:pPr eaLnBrk="1" hangingPunct="1"/>
              <a:r>
                <a:rPr altLang="en-US" lang="zh-CN" smtClean="0" sz="2400">
                  <a:latin charset="-122" pitchFamily="34" typeface="微软雅黑"/>
                </a:rPr>
                <a:t>项目总论</a:t>
              </a:r>
            </a:p>
          </p:txBody>
        </p:sp>
      </p:grpSp>
      <p:grpSp>
        <p:nvGrpSpPr>
          <p:cNvPr id="52" name="组合 51"/>
          <p:cNvGrpSpPr/>
          <p:nvPr/>
        </p:nvGrpSpPr>
        <p:grpSpPr>
          <a:xfrm>
            <a:off x="6738935" y="3557819"/>
            <a:ext cx="3852865" cy="600404"/>
            <a:chOff x="6434135" y="3763858"/>
            <a:chExt cx="3852865" cy="600404"/>
          </a:xfrm>
        </p:grpSpPr>
        <p:sp>
          <p:nvSpPr>
            <p:cNvPr id="143" name="MH_Others_5"/>
            <p:cNvSpPr/>
            <p:nvPr>
              <p:custDataLst>
                <p:tags r:id="rId9"/>
              </p:custDataLst>
            </p:nvPr>
          </p:nvSpPr>
          <p:spPr>
            <a:xfrm>
              <a:off x="6434135" y="3869591"/>
              <a:ext cx="388938" cy="388938"/>
            </a:xfrm>
            <a:prstGeom prst="ellipse">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defRPr/>
              </a:pPr>
              <a:r>
                <a:rPr altLang="zh-CN" b="1" lang="en-US" sz="2400">
                  <a:solidFill>
                    <a:srgbClr val="FFFFFF"/>
                  </a:solidFill>
                  <a:ea charset="-127" panose="02030600000101010101" pitchFamily="18" typeface="Gungsuh"/>
                  <a:cs charset="0" pitchFamily="18" typeface="Times New Roman"/>
                </a:rPr>
                <a:t>0</a:t>
              </a:r>
            </a:p>
          </p:txBody>
        </p:sp>
        <p:sp>
          <p:nvSpPr>
            <p:cNvPr id="144" name="MH_Number_5"/>
            <p:cNvSpPr/>
            <p:nvPr>
              <p:custDataLst>
                <p:tags r:id="rId10"/>
              </p:custDataLst>
            </p:nvPr>
          </p:nvSpPr>
          <p:spPr>
            <a:xfrm>
              <a:off x="6729410" y="3869591"/>
              <a:ext cx="388938" cy="3889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zh-CN" b="1" lang="en-US" smtClean="0" sz="2400">
                  <a:solidFill>
                    <a:srgbClr val="FFFFFF"/>
                  </a:solidFill>
                  <a:ea charset="-127" panose="02030600000101010101" pitchFamily="18" typeface="Gungsuh"/>
                  <a:cs charset="0" pitchFamily="18" typeface="Times New Roman"/>
                </a:rPr>
                <a:t>6</a:t>
              </a:r>
            </a:p>
          </p:txBody>
        </p:sp>
        <p:sp>
          <p:nvSpPr>
            <p:cNvPr id="145" name="MH_Entry_5"/>
            <p:cNvSpPr txBox="1">
              <a:spLocks noChangeArrowheads="1"/>
            </p:cNvSpPr>
            <p:nvPr>
              <p:custDataLst>
                <p:tags r:id="rId11"/>
              </p:custDataLst>
            </p:nvPr>
          </p:nvSpPr>
          <p:spPr bwMode="auto">
            <a:xfrm>
              <a:off x="7118348" y="3763858"/>
              <a:ext cx="3168652" cy="6004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180000" rIns="0" tIns="0" wrap="square">
              <a:normAutofit/>
            </a:bodyPr>
            <a:lstStyle>
              <a:lvl1pPr>
                <a:defRPr>
                  <a:solidFill>
                    <a:schemeClr val="tx1"/>
                  </a:solidFill>
                  <a:latin charset="0" panose="020b0606020202030204" pitchFamily="34" typeface="Arial Narrow"/>
                  <a:ea charset="-122" pitchFamily="34" typeface="微软雅黑"/>
                </a:defRPr>
              </a:lvl1pPr>
              <a:lvl2pPr indent="-285750" marL="742950">
                <a:defRPr>
                  <a:solidFill>
                    <a:schemeClr val="tx1"/>
                  </a:solidFill>
                  <a:latin charset="0" panose="020b0606020202030204" pitchFamily="34" typeface="Arial Narrow"/>
                  <a:ea charset="-122" pitchFamily="34" typeface="微软雅黑"/>
                </a:defRPr>
              </a:lvl2pPr>
              <a:lvl3pPr indent="-228600" marL="1143000">
                <a:defRPr>
                  <a:solidFill>
                    <a:schemeClr val="tx1"/>
                  </a:solidFill>
                  <a:latin charset="0" panose="020b0606020202030204" pitchFamily="34" typeface="Arial Narrow"/>
                  <a:ea charset="-122" pitchFamily="34" typeface="微软雅黑"/>
                </a:defRPr>
              </a:lvl3pPr>
              <a:lvl4pPr indent="-228600" marL="1600200">
                <a:defRPr>
                  <a:solidFill>
                    <a:schemeClr val="tx1"/>
                  </a:solidFill>
                  <a:latin charset="0" panose="020b0606020202030204" pitchFamily="34" typeface="Arial Narrow"/>
                  <a:ea charset="-122" pitchFamily="34" typeface="微软雅黑"/>
                </a:defRPr>
              </a:lvl4pPr>
              <a:lvl5pPr indent="-228600" marL="2057400">
                <a:defRPr>
                  <a:solidFill>
                    <a:schemeClr val="tx1"/>
                  </a:solidFill>
                  <a:latin charset="0" panose="020b0606020202030204" pitchFamily="34" typeface="Arial Narrow"/>
                  <a:ea charset="-122" pitchFamily="34" typeface="微软雅黑"/>
                </a:defRPr>
              </a:lvl5pPr>
              <a:lvl6pPr eaLnBrk="0" fontAlgn="base" hangingPunct="0" indent="-228600" marL="2514600">
                <a:spcBef>
                  <a:spcPct val="0"/>
                </a:spcBef>
                <a:spcAft>
                  <a:spcPct val="0"/>
                </a:spcAft>
                <a:defRPr>
                  <a:solidFill>
                    <a:schemeClr val="tx1"/>
                  </a:solidFill>
                  <a:latin charset="0" panose="020b0606020202030204" pitchFamily="34" typeface="Arial Narrow"/>
                  <a:ea charset="-122" pitchFamily="34" typeface="微软雅黑"/>
                </a:defRPr>
              </a:lvl6pPr>
              <a:lvl7pPr eaLnBrk="0" fontAlgn="base" hangingPunct="0" indent="-228600" marL="2971800">
                <a:spcBef>
                  <a:spcPct val="0"/>
                </a:spcBef>
                <a:spcAft>
                  <a:spcPct val="0"/>
                </a:spcAft>
                <a:defRPr>
                  <a:solidFill>
                    <a:schemeClr val="tx1"/>
                  </a:solidFill>
                  <a:latin charset="0" panose="020b0606020202030204" pitchFamily="34" typeface="Arial Narrow"/>
                  <a:ea charset="-122" pitchFamily="34" typeface="微软雅黑"/>
                </a:defRPr>
              </a:lvl7pPr>
              <a:lvl8pPr eaLnBrk="0" fontAlgn="base" hangingPunct="0" indent="-228600" marL="3429000">
                <a:spcBef>
                  <a:spcPct val="0"/>
                </a:spcBef>
                <a:spcAft>
                  <a:spcPct val="0"/>
                </a:spcAft>
                <a:defRPr>
                  <a:solidFill>
                    <a:schemeClr val="tx1"/>
                  </a:solidFill>
                  <a:latin charset="0" panose="020b0606020202030204" pitchFamily="34" typeface="Arial Narrow"/>
                  <a:ea charset="-122" pitchFamily="34" typeface="微软雅黑"/>
                </a:defRPr>
              </a:lvl8pPr>
              <a:lvl9pPr eaLnBrk="0" fontAlgn="base" hangingPunct="0" indent="-228600" marL="3886200">
                <a:spcBef>
                  <a:spcPct val="0"/>
                </a:spcBef>
                <a:spcAft>
                  <a:spcPct val="0"/>
                </a:spcAft>
                <a:defRPr>
                  <a:solidFill>
                    <a:schemeClr val="tx1"/>
                  </a:solidFill>
                  <a:latin charset="0" panose="020b0606020202030204" pitchFamily="34" typeface="Arial Narrow"/>
                  <a:ea charset="-122" pitchFamily="34" typeface="微软雅黑"/>
                </a:defRPr>
              </a:lvl9pPr>
            </a:lstStyle>
            <a:p>
              <a:pPr eaLnBrk="1" hangingPunct="1"/>
              <a:r>
                <a:rPr altLang="en-US" lang="zh-CN" smtClean="0" sz="2400">
                  <a:latin charset="-122" pitchFamily="34" typeface="微软雅黑"/>
                </a:rPr>
                <a:t>项目财务分析</a:t>
              </a:r>
            </a:p>
          </p:txBody>
        </p:sp>
      </p:grpSp>
      <p:grpSp>
        <p:nvGrpSpPr>
          <p:cNvPr id="46" name="组合 45"/>
          <p:cNvGrpSpPr/>
          <p:nvPr/>
        </p:nvGrpSpPr>
        <p:grpSpPr>
          <a:xfrm>
            <a:off x="1471158" y="3554643"/>
            <a:ext cx="4129542" cy="600404"/>
            <a:chOff x="2442708" y="3763858"/>
            <a:chExt cx="4129542" cy="600404"/>
          </a:xfrm>
        </p:grpSpPr>
        <p:sp>
          <p:nvSpPr>
            <p:cNvPr id="147" name="MH_Others_6"/>
            <p:cNvSpPr/>
            <p:nvPr>
              <p:custDataLst>
                <p:tags r:id="rId12"/>
              </p:custDataLst>
            </p:nvPr>
          </p:nvSpPr>
          <p:spPr>
            <a:xfrm>
              <a:off x="2442708" y="3869591"/>
              <a:ext cx="388938" cy="388938"/>
            </a:xfrm>
            <a:prstGeom prst="ellipse">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defRPr/>
              </a:pPr>
              <a:r>
                <a:rPr altLang="zh-CN" b="1" lang="en-US" sz="2400">
                  <a:solidFill>
                    <a:srgbClr val="FFFFFF"/>
                  </a:solidFill>
                  <a:ea charset="-127" panose="02030600000101010101" pitchFamily="18" typeface="Gungsuh"/>
                  <a:cs charset="0" pitchFamily="18" typeface="Times New Roman"/>
                </a:rPr>
                <a:t>0</a:t>
              </a:r>
            </a:p>
          </p:txBody>
        </p:sp>
        <p:sp>
          <p:nvSpPr>
            <p:cNvPr id="148" name="MH_Number_4"/>
            <p:cNvSpPr/>
            <p:nvPr>
              <p:custDataLst>
                <p:tags r:id="rId13"/>
              </p:custDataLst>
            </p:nvPr>
          </p:nvSpPr>
          <p:spPr>
            <a:xfrm>
              <a:off x="2737983" y="3869591"/>
              <a:ext cx="388938" cy="3889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zh-CN" b="1" lang="en-US" smtClean="0" sz="2400">
                  <a:solidFill>
                    <a:srgbClr val="FFFFFF"/>
                  </a:solidFill>
                  <a:ea charset="-127" panose="02030600000101010101" pitchFamily="18" typeface="Gungsuh"/>
                  <a:cs charset="0" pitchFamily="18" typeface="Times New Roman"/>
                </a:rPr>
                <a:t>2</a:t>
              </a:r>
            </a:p>
          </p:txBody>
        </p:sp>
        <p:sp>
          <p:nvSpPr>
            <p:cNvPr id="149" name="MH_Entry_4"/>
            <p:cNvSpPr txBox="1">
              <a:spLocks noChangeArrowheads="1"/>
            </p:cNvSpPr>
            <p:nvPr>
              <p:custDataLst>
                <p:tags r:id="rId14"/>
              </p:custDataLst>
            </p:nvPr>
          </p:nvSpPr>
          <p:spPr bwMode="auto">
            <a:xfrm>
              <a:off x="3126922" y="3763858"/>
              <a:ext cx="3445328" cy="6004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180000" rIns="0" tIns="0" wrap="square">
              <a:normAutofit/>
            </a:bodyPr>
            <a:lstStyle>
              <a:lvl1pPr>
                <a:defRPr>
                  <a:solidFill>
                    <a:schemeClr val="tx1"/>
                  </a:solidFill>
                  <a:latin charset="0" panose="020b0606020202030204" pitchFamily="34" typeface="Arial Narrow"/>
                  <a:ea charset="-122" pitchFamily="34" typeface="微软雅黑"/>
                </a:defRPr>
              </a:lvl1pPr>
              <a:lvl2pPr indent="-285750" marL="742950">
                <a:defRPr>
                  <a:solidFill>
                    <a:schemeClr val="tx1"/>
                  </a:solidFill>
                  <a:latin charset="0" panose="020b0606020202030204" pitchFamily="34" typeface="Arial Narrow"/>
                  <a:ea charset="-122" pitchFamily="34" typeface="微软雅黑"/>
                </a:defRPr>
              </a:lvl2pPr>
              <a:lvl3pPr indent="-228600" marL="1143000">
                <a:defRPr>
                  <a:solidFill>
                    <a:schemeClr val="tx1"/>
                  </a:solidFill>
                  <a:latin charset="0" panose="020b0606020202030204" pitchFamily="34" typeface="Arial Narrow"/>
                  <a:ea charset="-122" pitchFamily="34" typeface="微软雅黑"/>
                </a:defRPr>
              </a:lvl3pPr>
              <a:lvl4pPr indent="-228600" marL="1600200">
                <a:defRPr>
                  <a:solidFill>
                    <a:schemeClr val="tx1"/>
                  </a:solidFill>
                  <a:latin charset="0" panose="020b0606020202030204" pitchFamily="34" typeface="Arial Narrow"/>
                  <a:ea charset="-122" pitchFamily="34" typeface="微软雅黑"/>
                </a:defRPr>
              </a:lvl4pPr>
              <a:lvl5pPr indent="-228600" marL="2057400">
                <a:defRPr>
                  <a:solidFill>
                    <a:schemeClr val="tx1"/>
                  </a:solidFill>
                  <a:latin charset="0" panose="020b0606020202030204" pitchFamily="34" typeface="Arial Narrow"/>
                  <a:ea charset="-122" pitchFamily="34" typeface="微软雅黑"/>
                </a:defRPr>
              </a:lvl5pPr>
              <a:lvl6pPr eaLnBrk="0" fontAlgn="base" hangingPunct="0" indent="-228600" marL="2514600">
                <a:spcBef>
                  <a:spcPct val="0"/>
                </a:spcBef>
                <a:spcAft>
                  <a:spcPct val="0"/>
                </a:spcAft>
                <a:defRPr>
                  <a:solidFill>
                    <a:schemeClr val="tx1"/>
                  </a:solidFill>
                  <a:latin charset="0" panose="020b0606020202030204" pitchFamily="34" typeface="Arial Narrow"/>
                  <a:ea charset="-122" pitchFamily="34" typeface="微软雅黑"/>
                </a:defRPr>
              </a:lvl6pPr>
              <a:lvl7pPr eaLnBrk="0" fontAlgn="base" hangingPunct="0" indent="-228600" marL="2971800">
                <a:spcBef>
                  <a:spcPct val="0"/>
                </a:spcBef>
                <a:spcAft>
                  <a:spcPct val="0"/>
                </a:spcAft>
                <a:defRPr>
                  <a:solidFill>
                    <a:schemeClr val="tx1"/>
                  </a:solidFill>
                  <a:latin charset="0" panose="020b0606020202030204" pitchFamily="34" typeface="Arial Narrow"/>
                  <a:ea charset="-122" pitchFamily="34" typeface="微软雅黑"/>
                </a:defRPr>
              </a:lvl7pPr>
              <a:lvl8pPr eaLnBrk="0" fontAlgn="base" hangingPunct="0" indent="-228600" marL="3429000">
                <a:spcBef>
                  <a:spcPct val="0"/>
                </a:spcBef>
                <a:spcAft>
                  <a:spcPct val="0"/>
                </a:spcAft>
                <a:defRPr>
                  <a:solidFill>
                    <a:schemeClr val="tx1"/>
                  </a:solidFill>
                  <a:latin charset="0" panose="020b0606020202030204" pitchFamily="34" typeface="Arial Narrow"/>
                  <a:ea charset="-122" pitchFamily="34" typeface="微软雅黑"/>
                </a:defRPr>
              </a:lvl8pPr>
              <a:lvl9pPr eaLnBrk="0" fontAlgn="base" hangingPunct="0" indent="-228600" marL="3886200">
                <a:spcBef>
                  <a:spcPct val="0"/>
                </a:spcBef>
                <a:spcAft>
                  <a:spcPct val="0"/>
                </a:spcAft>
                <a:defRPr>
                  <a:solidFill>
                    <a:schemeClr val="tx1"/>
                  </a:solidFill>
                  <a:latin charset="0" panose="020b0606020202030204" pitchFamily="34" typeface="Arial Narrow"/>
                  <a:ea charset="-122" pitchFamily="34" typeface="微软雅黑"/>
                </a:defRPr>
              </a:lvl9pPr>
            </a:lstStyle>
            <a:p>
              <a:pPr eaLnBrk="1" hangingPunct="1"/>
              <a:r>
                <a:rPr altLang="en-US" lang="zh-CN" smtClean="0" sz="2400">
                  <a:latin charset="-122" pitchFamily="34" typeface="微软雅黑"/>
                </a:rPr>
                <a:t>项目投资环境分析</a:t>
              </a:r>
            </a:p>
          </p:txBody>
        </p:sp>
      </p:grpSp>
      <p:grpSp>
        <p:nvGrpSpPr>
          <p:cNvPr id="53" name="组合 52"/>
          <p:cNvGrpSpPr/>
          <p:nvPr/>
        </p:nvGrpSpPr>
        <p:grpSpPr>
          <a:xfrm>
            <a:off x="6738935" y="4473893"/>
            <a:ext cx="3700466" cy="600404"/>
            <a:chOff x="6434135" y="4637069"/>
            <a:chExt cx="3700466" cy="600404"/>
          </a:xfrm>
        </p:grpSpPr>
        <p:sp>
          <p:nvSpPr>
            <p:cNvPr id="151" name="MH_Others_7"/>
            <p:cNvSpPr/>
            <p:nvPr>
              <p:custDataLst>
                <p:tags r:id="rId15"/>
              </p:custDataLst>
            </p:nvPr>
          </p:nvSpPr>
          <p:spPr>
            <a:xfrm>
              <a:off x="6434135" y="4742802"/>
              <a:ext cx="388938" cy="388938"/>
            </a:xfrm>
            <a:prstGeom prst="ellipse">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defRPr/>
              </a:pPr>
              <a:r>
                <a:rPr altLang="zh-CN" b="1" lang="en-US" sz="2400">
                  <a:solidFill>
                    <a:srgbClr val="FFFFFF"/>
                  </a:solidFill>
                  <a:ea charset="-127" panose="02030600000101010101" pitchFamily="18" typeface="Gungsuh"/>
                  <a:cs charset="0" pitchFamily="18" typeface="Times New Roman"/>
                </a:rPr>
                <a:t>0</a:t>
              </a:r>
            </a:p>
          </p:txBody>
        </p:sp>
        <p:sp>
          <p:nvSpPr>
            <p:cNvPr id="152" name="MH_Number_7"/>
            <p:cNvSpPr/>
            <p:nvPr>
              <p:custDataLst>
                <p:tags r:id="rId16"/>
              </p:custDataLst>
            </p:nvPr>
          </p:nvSpPr>
          <p:spPr>
            <a:xfrm>
              <a:off x="6729410" y="4742802"/>
              <a:ext cx="388938" cy="3889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zh-CN" b="1" lang="en-US" sz="2400">
                  <a:solidFill>
                    <a:srgbClr val="FFFFFF"/>
                  </a:solidFill>
                  <a:ea charset="-127" panose="02030600000101010101" pitchFamily="18" typeface="Gungsuh"/>
                  <a:cs charset="0" pitchFamily="18" typeface="Times New Roman"/>
                </a:rPr>
                <a:t>7</a:t>
              </a:r>
            </a:p>
          </p:txBody>
        </p:sp>
        <p:sp>
          <p:nvSpPr>
            <p:cNvPr id="153" name="MH_Entry_7"/>
            <p:cNvSpPr txBox="1">
              <a:spLocks noChangeArrowheads="1"/>
            </p:cNvSpPr>
            <p:nvPr>
              <p:custDataLst>
                <p:tags r:id="rId17"/>
              </p:custDataLst>
            </p:nvPr>
          </p:nvSpPr>
          <p:spPr bwMode="auto">
            <a:xfrm>
              <a:off x="7118349" y="4637069"/>
              <a:ext cx="3016252" cy="6004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180000" rIns="0" tIns="0" wrap="square">
              <a:normAutofit/>
            </a:bodyPr>
            <a:lstStyle>
              <a:lvl1pPr>
                <a:defRPr>
                  <a:solidFill>
                    <a:schemeClr val="tx1"/>
                  </a:solidFill>
                  <a:latin charset="0" panose="020b0606020202030204" pitchFamily="34" typeface="Arial Narrow"/>
                  <a:ea charset="-122" pitchFamily="34" typeface="微软雅黑"/>
                </a:defRPr>
              </a:lvl1pPr>
              <a:lvl2pPr indent="-285750" marL="742950">
                <a:defRPr>
                  <a:solidFill>
                    <a:schemeClr val="tx1"/>
                  </a:solidFill>
                  <a:latin charset="0" panose="020b0606020202030204" pitchFamily="34" typeface="Arial Narrow"/>
                  <a:ea charset="-122" pitchFamily="34" typeface="微软雅黑"/>
                </a:defRPr>
              </a:lvl2pPr>
              <a:lvl3pPr indent="-228600" marL="1143000">
                <a:defRPr>
                  <a:solidFill>
                    <a:schemeClr val="tx1"/>
                  </a:solidFill>
                  <a:latin charset="0" panose="020b0606020202030204" pitchFamily="34" typeface="Arial Narrow"/>
                  <a:ea charset="-122" pitchFamily="34" typeface="微软雅黑"/>
                </a:defRPr>
              </a:lvl3pPr>
              <a:lvl4pPr indent="-228600" marL="1600200">
                <a:defRPr>
                  <a:solidFill>
                    <a:schemeClr val="tx1"/>
                  </a:solidFill>
                  <a:latin charset="0" panose="020b0606020202030204" pitchFamily="34" typeface="Arial Narrow"/>
                  <a:ea charset="-122" pitchFamily="34" typeface="微软雅黑"/>
                </a:defRPr>
              </a:lvl4pPr>
              <a:lvl5pPr indent="-228600" marL="2057400">
                <a:defRPr>
                  <a:solidFill>
                    <a:schemeClr val="tx1"/>
                  </a:solidFill>
                  <a:latin charset="0" panose="020b0606020202030204" pitchFamily="34" typeface="Arial Narrow"/>
                  <a:ea charset="-122" pitchFamily="34" typeface="微软雅黑"/>
                </a:defRPr>
              </a:lvl5pPr>
              <a:lvl6pPr eaLnBrk="0" fontAlgn="base" hangingPunct="0" indent="-228600" marL="2514600">
                <a:spcBef>
                  <a:spcPct val="0"/>
                </a:spcBef>
                <a:spcAft>
                  <a:spcPct val="0"/>
                </a:spcAft>
                <a:defRPr>
                  <a:solidFill>
                    <a:schemeClr val="tx1"/>
                  </a:solidFill>
                  <a:latin charset="0" panose="020b0606020202030204" pitchFamily="34" typeface="Arial Narrow"/>
                  <a:ea charset="-122" pitchFamily="34" typeface="微软雅黑"/>
                </a:defRPr>
              </a:lvl6pPr>
              <a:lvl7pPr eaLnBrk="0" fontAlgn="base" hangingPunct="0" indent="-228600" marL="2971800">
                <a:spcBef>
                  <a:spcPct val="0"/>
                </a:spcBef>
                <a:spcAft>
                  <a:spcPct val="0"/>
                </a:spcAft>
                <a:defRPr>
                  <a:solidFill>
                    <a:schemeClr val="tx1"/>
                  </a:solidFill>
                  <a:latin charset="0" panose="020b0606020202030204" pitchFamily="34" typeface="Arial Narrow"/>
                  <a:ea charset="-122" pitchFamily="34" typeface="微软雅黑"/>
                </a:defRPr>
              </a:lvl7pPr>
              <a:lvl8pPr eaLnBrk="0" fontAlgn="base" hangingPunct="0" indent="-228600" marL="3429000">
                <a:spcBef>
                  <a:spcPct val="0"/>
                </a:spcBef>
                <a:spcAft>
                  <a:spcPct val="0"/>
                </a:spcAft>
                <a:defRPr>
                  <a:solidFill>
                    <a:schemeClr val="tx1"/>
                  </a:solidFill>
                  <a:latin charset="0" panose="020b0606020202030204" pitchFamily="34" typeface="Arial Narrow"/>
                  <a:ea charset="-122" pitchFamily="34" typeface="微软雅黑"/>
                </a:defRPr>
              </a:lvl8pPr>
              <a:lvl9pPr eaLnBrk="0" fontAlgn="base" hangingPunct="0" indent="-228600" marL="3886200">
                <a:spcBef>
                  <a:spcPct val="0"/>
                </a:spcBef>
                <a:spcAft>
                  <a:spcPct val="0"/>
                </a:spcAft>
                <a:defRPr>
                  <a:solidFill>
                    <a:schemeClr val="tx1"/>
                  </a:solidFill>
                  <a:latin charset="0" panose="020b0606020202030204" pitchFamily="34" typeface="Arial Narrow"/>
                  <a:ea charset="-122" pitchFamily="34" typeface="微软雅黑"/>
                </a:defRPr>
              </a:lvl9pPr>
            </a:lstStyle>
            <a:p>
              <a:pPr eaLnBrk="1" hangingPunct="1"/>
              <a:r>
                <a:rPr altLang="en-US" lang="zh-CN" smtClean="0" sz="2400">
                  <a:latin charset="-122" pitchFamily="34" typeface="微软雅黑"/>
                </a:rPr>
                <a:t>风险及防范措施</a:t>
              </a:r>
            </a:p>
          </p:txBody>
        </p:sp>
      </p:grpSp>
      <p:grpSp>
        <p:nvGrpSpPr>
          <p:cNvPr id="47" name="组合 46"/>
          <p:cNvGrpSpPr/>
          <p:nvPr/>
        </p:nvGrpSpPr>
        <p:grpSpPr>
          <a:xfrm>
            <a:off x="1471158" y="4472304"/>
            <a:ext cx="4129542" cy="600404"/>
            <a:chOff x="2442708" y="4637069"/>
            <a:chExt cx="4129542" cy="600404"/>
          </a:xfrm>
        </p:grpSpPr>
        <p:sp>
          <p:nvSpPr>
            <p:cNvPr id="155" name="MH_Others_8"/>
            <p:cNvSpPr/>
            <p:nvPr>
              <p:custDataLst>
                <p:tags r:id="rId18"/>
              </p:custDataLst>
            </p:nvPr>
          </p:nvSpPr>
          <p:spPr>
            <a:xfrm>
              <a:off x="2442708" y="4742802"/>
              <a:ext cx="388938" cy="388938"/>
            </a:xfrm>
            <a:prstGeom prst="ellipse">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defRPr/>
              </a:pPr>
              <a:r>
                <a:rPr altLang="zh-CN" b="1" lang="en-US" sz="2400">
                  <a:solidFill>
                    <a:srgbClr val="FFFFFF"/>
                  </a:solidFill>
                  <a:ea charset="-127" panose="02030600000101010101" pitchFamily="18" typeface="Gungsuh"/>
                  <a:cs charset="0" pitchFamily="18" typeface="Times New Roman"/>
                </a:rPr>
                <a:t>0</a:t>
              </a:r>
            </a:p>
          </p:txBody>
        </p:sp>
        <p:sp>
          <p:nvSpPr>
            <p:cNvPr id="156" name="MH_Number_6"/>
            <p:cNvSpPr/>
            <p:nvPr>
              <p:custDataLst>
                <p:tags r:id="rId19"/>
              </p:custDataLst>
            </p:nvPr>
          </p:nvSpPr>
          <p:spPr>
            <a:xfrm>
              <a:off x="2737983" y="4742802"/>
              <a:ext cx="388938" cy="3889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zh-CN" b="1" lang="en-US" smtClean="0" sz="2400">
                  <a:solidFill>
                    <a:srgbClr val="FFFFFF"/>
                  </a:solidFill>
                  <a:ea charset="-127" panose="02030600000101010101" pitchFamily="18" typeface="Gungsuh"/>
                  <a:cs charset="0" pitchFamily="18" typeface="Times New Roman"/>
                </a:rPr>
                <a:t>3</a:t>
              </a:r>
            </a:p>
          </p:txBody>
        </p:sp>
        <p:sp>
          <p:nvSpPr>
            <p:cNvPr id="157" name="MH_Entry_6"/>
            <p:cNvSpPr txBox="1">
              <a:spLocks noChangeArrowheads="1"/>
            </p:cNvSpPr>
            <p:nvPr>
              <p:custDataLst>
                <p:tags r:id="rId20"/>
              </p:custDataLst>
            </p:nvPr>
          </p:nvSpPr>
          <p:spPr bwMode="auto">
            <a:xfrm>
              <a:off x="3126922" y="4637069"/>
              <a:ext cx="3445328" cy="6004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180000" rIns="0" tIns="0" wrap="square">
              <a:normAutofit/>
            </a:bodyPr>
            <a:lstStyle>
              <a:lvl1pPr>
                <a:defRPr>
                  <a:solidFill>
                    <a:schemeClr val="tx1"/>
                  </a:solidFill>
                  <a:latin charset="0" panose="020b0606020202030204" pitchFamily="34" typeface="Arial Narrow"/>
                  <a:ea charset="-122" pitchFamily="34" typeface="微软雅黑"/>
                </a:defRPr>
              </a:lvl1pPr>
              <a:lvl2pPr indent="-285750" marL="742950">
                <a:defRPr>
                  <a:solidFill>
                    <a:schemeClr val="tx1"/>
                  </a:solidFill>
                  <a:latin charset="0" panose="020b0606020202030204" pitchFamily="34" typeface="Arial Narrow"/>
                  <a:ea charset="-122" pitchFamily="34" typeface="微软雅黑"/>
                </a:defRPr>
              </a:lvl2pPr>
              <a:lvl3pPr indent="-228600" marL="1143000">
                <a:defRPr>
                  <a:solidFill>
                    <a:schemeClr val="tx1"/>
                  </a:solidFill>
                  <a:latin charset="0" panose="020b0606020202030204" pitchFamily="34" typeface="Arial Narrow"/>
                  <a:ea charset="-122" pitchFamily="34" typeface="微软雅黑"/>
                </a:defRPr>
              </a:lvl3pPr>
              <a:lvl4pPr indent="-228600" marL="1600200">
                <a:defRPr>
                  <a:solidFill>
                    <a:schemeClr val="tx1"/>
                  </a:solidFill>
                  <a:latin charset="0" panose="020b0606020202030204" pitchFamily="34" typeface="Arial Narrow"/>
                  <a:ea charset="-122" pitchFamily="34" typeface="微软雅黑"/>
                </a:defRPr>
              </a:lvl4pPr>
              <a:lvl5pPr indent="-228600" marL="2057400">
                <a:defRPr>
                  <a:solidFill>
                    <a:schemeClr val="tx1"/>
                  </a:solidFill>
                  <a:latin charset="0" panose="020b0606020202030204" pitchFamily="34" typeface="Arial Narrow"/>
                  <a:ea charset="-122" pitchFamily="34" typeface="微软雅黑"/>
                </a:defRPr>
              </a:lvl5pPr>
              <a:lvl6pPr eaLnBrk="0" fontAlgn="base" hangingPunct="0" indent="-228600" marL="2514600">
                <a:spcBef>
                  <a:spcPct val="0"/>
                </a:spcBef>
                <a:spcAft>
                  <a:spcPct val="0"/>
                </a:spcAft>
                <a:defRPr>
                  <a:solidFill>
                    <a:schemeClr val="tx1"/>
                  </a:solidFill>
                  <a:latin charset="0" panose="020b0606020202030204" pitchFamily="34" typeface="Arial Narrow"/>
                  <a:ea charset="-122" pitchFamily="34" typeface="微软雅黑"/>
                </a:defRPr>
              </a:lvl6pPr>
              <a:lvl7pPr eaLnBrk="0" fontAlgn="base" hangingPunct="0" indent="-228600" marL="2971800">
                <a:spcBef>
                  <a:spcPct val="0"/>
                </a:spcBef>
                <a:spcAft>
                  <a:spcPct val="0"/>
                </a:spcAft>
                <a:defRPr>
                  <a:solidFill>
                    <a:schemeClr val="tx1"/>
                  </a:solidFill>
                  <a:latin charset="0" panose="020b0606020202030204" pitchFamily="34" typeface="Arial Narrow"/>
                  <a:ea charset="-122" pitchFamily="34" typeface="微软雅黑"/>
                </a:defRPr>
              </a:lvl7pPr>
              <a:lvl8pPr eaLnBrk="0" fontAlgn="base" hangingPunct="0" indent="-228600" marL="3429000">
                <a:spcBef>
                  <a:spcPct val="0"/>
                </a:spcBef>
                <a:spcAft>
                  <a:spcPct val="0"/>
                </a:spcAft>
                <a:defRPr>
                  <a:solidFill>
                    <a:schemeClr val="tx1"/>
                  </a:solidFill>
                  <a:latin charset="0" panose="020b0606020202030204" pitchFamily="34" typeface="Arial Narrow"/>
                  <a:ea charset="-122" pitchFamily="34" typeface="微软雅黑"/>
                </a:defRPr>
              </a:lvl8pPr>
              <a:lvl9pPr eaLnBrk="0" fontAlgn="base" hangingPunct="0" indent="-228600" marL="3886200">
                <a:spcBef>
                  <a:spcPct val="0"/>
                </a:spcBef>
                <a:spcAft>
                  <a:spcPct val="0"/>
                </a:spcAft>
                <a:defRPr>
                  <a:solidFill>
                    <a:schemeClr val="tx1"/>
                  </a:solidFill>
                  <a:latin charset="0" panose="020b0606020202030204" pitchFamily="34" typeface="Arial Narrow"/>
                  <a:ea charset="-122" pitchFamily="34" typeface="微软雅黑"/>
                </a:defRPr>
              </a:lvl9pPr>
            </a:lstStyle>
            <a:p>
              <a:pPr eaLnBrk="1" hangingPunct="1"/>
              <a:r>
                <a:rPr altLang="en-US" lang="zh-CN" smtClean="0" sz="2400">
                  <a:latin charset="-122" pitchFamily="34" typeface="微软雅黑"/>
                </a:rPr>
                <a:t>项目基本情况介绍</a:t>
              </a:r>
            </a:p>
          </p:txBody>
        </p:sp>
      </p:grpSp>
      <p:grpSp>
        <p:nvGrpSpPr>
          <p:cNvPr id="54" name="组合 53"/>
          <p:cNvGrpSpPr/>
          <p:nvPr/>
        </p:nvGrpSpPr>
        <p:grpSpPr>
          <a:xfrm>
            <a:off x="6738935" y="5389966"/>
            <a:ext cx="3795715" cy="600404"/>
            <a:chOff x="6434135" y="5510281"/>
            <a:chExt cx="3795715" cy="600404"/>
          </a:xfrm>
        </p:grpSpPr>
        <p:sp>
          <p:nvSpPr>
            <p:cNvPr id="159" name="MH_Others_9"/>
            <p:cNvSpPr/>
            <p:nvPr>
              <p:custDataLst>
                <p:tags r:id="rId21"/>
              </p:custDataLst>
            </p:nvPr>
          </p:nvSpPr>
          <p:spPr>
            <a:xfrm>
              <a:off x="6434135" y="5616014"/>
              <a:ext cx="388938" cy="388938"/>
            </a:xfrm>
            <a:prstGeom prst="ellipse">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defRPr/>
              </a:pPr>
              <a:r>
                <a:rPr altLang="zh-CN" b="1" lang="en-US" sz="2400">
                  <a:solidFill>
                    <a:srgbClr val="FFFFFF"/>
                  </a:solidFill>
                  <a:ea charset="-127" panose="02030600000101010101" pitchFamily="18" typeface="Gungsuh"/>
                  <a:cs charset="0" pitchFamily="18" typeface="Times New Roman"/>
                </a:rPr>
                <a:t>0</a:t>
              </a:r>
            </a:p>
          </p:txBody>
        </p:sp>
        <p:sp>
          <p:nvSpPr>
            <p:cNvPr id="160" name="MH_Number_9"/>
            <p:cNvSpPr/>
            <p:nvPr>
              <p:custDataLst>
                <p:tags r:id="rId22"/>
              </p:custDataLst>
            </p:nvPr>
          </p:nvSpPr>
          <p:spPr>
            <a:xfrm>
              <a:off x="6729410" y="5616014"/>
              <a:ext cx="388938" cy="3889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zh-CN" b="1" lang="en-US" smtClean="0" sz="2400">
                  <a:solidFill>
                    <a:srgbClr val="FFFFFF"/>
                  </a:solidFill>
                  <a:ea charset="-127" panose="02030600000101010101" pitchFamily="18" typeface="Gungsuh"/>
                  <a:cs charset="0" pitchFamily="18" typeface="Times New Roman"/>
                </a:rPr>
                <a:t>8</a:t>
              </a:r>
            </a:p>
          </p:txBody>
        </p:sp>
        <p:sp>
          <p:nvSpPr>
            <p:cNvPr id="161" name="MH_Entry_9"/>
            <p:cNvSpPr txBox="1">
              <a:spLocks noChangeArrowheads="1"/>
            </p:cNvSpPr>
            <p:nvPr>
              <p:custDataLst>
                <p:tags r:id="rId23"/>
              </p:custDataLst>
            </p:nvPr>
          </p:nvSpPr>
          <p:spPr bwMode="auto">
            <a:xfrm>
              <a:off x="7118348" y="5510281"/>
              <a:ext cx="3111502" cy="6004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180000" rIns="0" tIns="0" wrap="square">
              <a:normAutofit/>
            </a:bodyPr>
            <a:lstStyle>
              <a:lvl1pPr>
                <a:defRPr>
                  <a:solidFill>
                    <a:schemeClr val="tx1"/>
                  </a:solidFill>
                  <a:latin charset="0" panose="020b0606020202030204" pitchFamily="34" typeface="Arial Narrow"/>
                  <a:ea charset="-122" pitchFamily="34" typeface="微软雅黑"/>
                </a:defRPr>
              </a:lvl1pPr>
              <a:lvl2pPr indent="-285750" marL="742950">
                <a:defRPr>
                  <a:solidFill>
                    <a:schemeClr val="tx1"/>
                  </a:solidFill>
                  <a:latin charset="0" panose="020b0606020202030204" pitchFamily="34" typeface="Arial Narrow"/>
                  <a:ea charset="-122" pitchFamily="34" typeface="微软雅黑"/>
                </a:defRPr>
              </a:lvl2pPr>
              <a:lvl3pPr indent="-228600" marL="1143000">
                <a:defRPr>
                  <a:solidFill>
                    <a:schemeClr val="tx1"/>
                  </a:solidFill>
                  <a:latin charset="0" panose="020b0606020202030204" pitchFamily="34" typeface="Arial Narrow"/>
                  <a:ea charset="-122" pitchFamily="34" typeface="微软雅黑"/>
                </a:defRPr>
              </a:lvl3pPr>
              <a:lvl4pPr indent="-228600" marL="1600200">
                <a:defRPr>
                  <a:solidFill>
                    <a:schemeClr val="tx1"/>
                  </a:solidFill>
                  <a:latin charset="0" panose="020b0606020202030204" pitchFamily="34" typeface="Arial Narrow"/>
                  <a:ea charset="-122" pitchFamily="34" typeface="微软雅黑"/>
                </a:defRPr>
              </a:lvl4pPr>
              <a:lvl5pPr indent="-228600" marL="2057400">
                <a:defRPr>
                  <a:solidFill>
                    <a:schemeClr val="tx1"/>
                  </a:solidFill>
                  <a:latin charset="0" panose="020b0606020202030204" pitchFamily="34" typeface="Arial Narrow"/>
                  <a:ea charset="-122" pitchFamily="34" typeface="微软雅黑"/>
                </a:defRPr>
              </a:lvl5pPr>
              <a:lvl6pPr eaLnBrk="0" fontAlgn="base" hangingPunct="0" indent="-228600" marL="2514600">
                <a:spcBef>
                  <a:spcPct val="0"/>
                </a:spcBef>
                <a:spcAft>
                  <a:spcPct val="0"/>
                </a:spcAft>
                <a:defRPr>
                  <a:solidFill>
                    <a:schemeClr val="tx1"/>
                  </a:solidFill>
                  <a:latin charset="0" panose="020b0606020202030204" pitchFamily="34" typeface="Arial Narrow"/>
                  <a:ea charset="-122" pitchFamily="34" typeface="微软雅黑"/>
                </a:defRPr>
              </a:lvl6pPr>
              <a:lvl7pPr eaLnBrk="0" fontAlgn="base" hangingPunct="0" indent="-228600" marL="2971800">
                <a:spcBef>
                  <a:spcPct val="0"/>
                </a:spcBef>
                <a:spcAft>
                  <a:spcPct val="0"/>
                </a:spcAft>
                <a:defRPr>
                  <a:solidFill>
                    <a:schemeClr val="tx1"/>
                  </a:solidFill>
                  <a:latin charset="0" panose="020b0606020202030204" pitchFamily="34" typeface="Arial Narrow"/>
                  <a:ea charset="-122" pitchFamily="34" typeface="微软雅黑"/>
                </a:defRPr>
              </a:lvl7pPr>
              <a:lvl8pPr eaLnBrk="0" fontAlgn="base" hangingPunct="0" indent="-228600" marL="3429000">
                <a:spcBef>
                  <a:spcPct val="0"/>
                </a:spcBef>
                <a:spcAft>
                  <a:spcPct val="0"/>
                </a:spcAft>
                <a:defRPr>
                  <a:solidFill>
                    <a:schemeClr val="tx1"/>
                  </a:solidFill>
                  <a:latin charset="0" panose="020b0606020202030204" pitchFamily="34" typeface="Arial Narrow"/>
                  <a:ea charset="-122" pitchFamily="34" typeface="微软雅黑"/>
                </a:defRPr>
              </a:lvl8pPr>
              <a:lvl9pPr eaLnBrk="0" fontAlgn="base" hangingPunct="0" indent="-228600" marL="3886200">
                <a:spcBef>
                  <a:spcPct val="0"/>
                </a:spcBef>
                <a:spcAft>
                  <a:spcPct val="0"/>
                </a:spcAft>
                <a:defRPr>
                  <a:solidFill>
                    <a:schemeClr val="tx1"/>
                  </a:solidFill>
                  <a:latin charset="0" panose="020b0606020202030204" pitchFamily="34" typeface="Arial Narrow"/>
                  <a:ea charset="-122" pitchFamily="34" typeface="微软雅黑"/>
                </a:defRPr>
              </a:lvl9pPr>
            </a:lstStyle>
            <a:p>
              <a:pPr eaLnBrk="1" hangingPunct="1"/>
              <a:r>
                <a:rPr altLang="en-US" lang="zh-CN" smtClean="0" sz="2400">
                  <a:latin charset="-122" pitchFamily="34" typeface="微软雅黑"/>
                </a:rPr>
                <a:t>项目实施进度及安排</a:t>
              </a:r>
            </a:p>
          </p:txBody>
        </p:sp>
      </p:grpSp>
      <p:grpSp>
        <p:nvGrpSpPr>
          <p:cNvPr id="50" name="组合 49"/>
          <p:cNvGrpSpPr/>
          <p:nvPr/>
        </p:nvGrpSpPr>
        <p:grpSpPr>
          <a:xfrm>
            <a:off x="1471158" y="5389966"/>
            <a:ext cx="3609750" cy="600404"/>
            <a:chOff x="2442708" y="5510281"/>
            <a:chExt cx="3609750" cy="600404"/>
          </a:xfrm>
        </p:grpSpPr>
        <p:grpSp>
          <p:nvGrpSpPr>
            <p:cNvPr id="49" name="组合 48"/>
            <p:cNvGrpSpPr/>
            <p:nvPr/>
          </p:nvGrpSpPr>
          <p:grpSpPr>
            <a:xfrm>
              <a:off x="2442708" y="5616014"/>
              <a:ext cx="684213" cy="388938"/>
              <a:chOff x="2442708" y="5616014"/>
              <a:chExt cx="684213" cy="388938"/>
            </a:xfrm>
          </p:grpSpPr>
          <p:sp>
            <p:nvSpPr>
              <p:cNvPr id="163" name="MH_Others_10"/>
              <p:cNvSpPr/>
              <p:nvPr>
                <p:custDataLst>
                  <p:tags r:id="rId24"/>
                </p:custDataLst>
              </p:nvPr>
            </p:nvSpPr>
            <p:spPr>
              <a:xfrm>
                <a:off x="2442708" y="5616014"/>
                <a:ext cx="388938" cy="388938"/>
              </a:xfrm>
              <a:prstGeom prst="ellipse">
                <a:avLst/>
              </a:prstGeom>
              <a:solidFill>
                <a:srgbClr val="D1D1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0" lIns="0" rIns="0" tIns="0"/>
              <a:lstStyle/>
              <a:p>
                <a:pPr algn="ctr">
                  <a:defRPr/>
                </a:pPr>
                <a:r>
                  <a:rPr altLang="zh-CN" b="1" lang="en-US" sz="2400">
                    <a:solidFill>
                      <a:srgbClr val="FFFFFF"/>
                    </a:solidFill>
                    <a:ea charset="-127" panose="02030600000101010101" pitchFamily="18" typeface="Gungsuh"/>
                    <a:cs charset="0" pitchFamily="18" typeface="Times New Roman"/>
                  </a:rPr>
                  <a:t>0</a:t>
                </a:r>
              </a:p>
            </p:txBody>
          </p:sp>
          <p:sp>
            <p:nvSpPr>
              <p:cNvPr id="164" name="MH_Number_8"/>
              <p:cNvSpPr/>
              <p:nvPr>
                <p:custDataLst>
                  <p:tags r:id="rId25"/>
                </p:custDataLst>
              </p:nvPr>
            </p:nvSpPr>
            <p:spPr>
              <a:xfrm>
                <a:off x="2737983" y="5616014"/>
                <a:ext cx="388938" cy="3889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altLang="zh-CN" b="1" lang="en-US" smtClean="0" sz="2400">
                    <a:solidFill>
                      <a:srgbClr val="FFFFFF"/>
                    </a:solidFill>
                    <a:ea charset="-127" panose="02030600000101010101" pitchFamily="18" typeface="Gungsuh"/>
                    <a:cs charset="0" pitchFamily="18" typeface="Times New Roman"/>
                  </a:rPr>
                  <a:t>4</a:t>
                </a:r>
              </a:p>
            </p:txBody>
          </p:sp>
        </p:grpSp>
        <p:sp>
          <p:nvSpPr>
            <p:cNvPr id="165" name="MH_Entry_8"/>
            <p:cNvSpPr txBox="1">
              <a:spLocks noChangeArrowheads="1"/>
            </p:cNvSpPr>
            <p:nvPr>
              <p:custDataLst>
                <p:tags r:id="rId26"/>
              </p:custDataLst>
            </p:nvPr>
          </p:nvSpPr>
          <p:spPr bwMode="auto">
            <a:xfrm>
              <a:off x="3126922" y="5510281"/>
              <a:ext cx="2925536" cy="600404"/>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0" lIns="180000" rIns="0" tIns="0" wrap="square">
              <a:normAutofit/>
            </a:bodyPr>
            <a:lstStyle>
              <a:lvl1pPr>
                <a:defRPr>
                  <a:solidFill>
                    <a:schemeClr val="tx1"/>
                  </a:solidFill>
                  <a:latin charset="0" panose="020b0606020202030204" pitchFamily="34" typeface="Arial Narrow"/>
                  <a:ea charset="-122" pitchFamily="34" typeface="微软雅黑"/>
                </a:defRPr>
              </a:lvl1pPr>
              <a:lvl2pPr indent="-285750" marL="742950">
                <a:defRPr>
                  <a:solidFill>
                    <a:schemeClr val="tx1"/>
                  </a:solidFill>
                  <a:latin charset="0" panose="020b0606020202030204" pitchFamily="34" typeface="Arial Narrow"/>
                  <a:ea charset="-122" pitchFamily="34" typeface="微软雅黑"/>
                </a:defRPr>
              </a:lvl2pPr>
              <a:lvl3pPr indent="-228600" marL="1143000">
                <a:defRPr>
                  <a:solidFill>
                    <a:schemeClr val="tx1"/>
                  </a:solidFill>
                  <a:latin charset="0" panose="020b0606020202030204" pitchFamily="34" typeface="Arial Narrow"/>
                  <a:ea charset="-122" pitchFamily="34" typeface="微软雅黑"/>
                </a:defRPr>
              </a:lvl3pPr>
              <a:lvl4pPr indent="-228600" marL="1600200">
                <a:defRPr>
                  <a:solidFill>
                    <a:schemeClr val="tx1"/>
                  </a:solidFill>
                  <a:latin charset="0" panose="020b0606020202030204" pitchFamily="34" typeface="Arial Narrow"/>
                  <a:ea charset="-122" pitchFamily="34" typeface="微软雅黑"/>
                </a:defRPr>
              </a:lvl4pPr>
              <a:lvl5pPr indent="-228600" marL="2057400">
                <a:defRPr>
                  <a:solidFill>
                    <a:schemeClr val="tx1"/>
                  </a:solidFill>
                  <a:latin charset="0" panose="020b0606020202030204" pitchFamily="34" typeface="Arial Narrow"/>
                  <a:ea charset="-122" pitchFamily="34" typeface="微软雅黑"/>
                </a:defRPr>
              </a:lvl5pPr>
              <a:lvl6pPr eaLnBrk="0" fontAlgn="base" hangingPunct="0" indent="-228600" marL="2514600">
                <a:spcBef>
                  <a:spcPct val="0"/>
                </a:spcBef>
                <a:spcAft>
                  <a:spcPct val="0"/>
                </a:spcAft>
                <a:defRPr>
                  <a:solidFill>
                    <a:schemeClr val="tx1"/>
                  </a:solidFill>
                  <a:latin charset="0" panose="020b0606020202030204" pitchFamily="34" typeface="Arial Narrow"/>
                  <a:ea charset="-122" pitchFamily="34" typeface="微软雅黑"/>
                </a:defRPr>
              </a:lvl6pPr>
              <a:lvl7pPr eaLnBrk="0" fontAlgn="base" hangingPunct="0" indent="-228600" marL="2971800">
                <a:spcBef>
                  <a:spcPct val="0"/>
                </a:spcBef>
                <a:spcAft>
                  <a:spcPct val="0"/>
                </a:spcAft>
                <a:defRPr>
                  <a:solidFill>
                    <a:schemeClr val="tx1"/>
                  </a:solidFill>
                  <a:latin charset="0" panose="020b0606020202030204" pitchFamily="34" typeface="Arial Narrow"/>
                  <a:ea charset="-122" pitchFamily="34" typeface="微软雅黑"/>
                </a:defRPr>
              </a:lvl7pPr>
              <a:lvl8pPr eaLnBrk="0" fontAlgn="base" hangingPunct="0" indent="-228600" marL="3429000">
                <a:spcBef>
                  <a:spcPct val="0"/>
                </a:spcBef>
                <a:spcAft>
                  <a:spcPct val="0"/>
                </a:spcAft>
                <a:defRPr>
                  <a:solidFill>
                    <a:schemeClr val="tx1"/>
                  </a:solidFill>
                  <a:latin charset="0" panose="020b0606020202030204" pitchFamily="34" typeface="Arial Narrow"/>
                  <a:ea charset="-122" pitchFamily="34" typeface="微软雅黑"/>
                </a:defRPr>
              </a:lvl8pPr>
              <a:lvl9pPr eaLnBrk="0" fontAlgn="base" hangingPunct="0" indent="-228600" marL="3886200">
                <a:spcBef>
                  <a:spcPct val="0"/>
                </a:spcBef>
                <a:spcAft>
                  <a:spcPct val="0"/>
                </a:spcAft>
                <a:defRPr>
                  <a:solidFill>
                    <a:schemeClr val="tx1"/>
                  </a:solidFill>
                  <a:latin charset="0" panose="020b0606020202030204" pitchFamily="34" typeface="Arial Narrow"/>
                  <a:ea charset="-122" pitchFamily="34" typeface="微软雅黑"/>
                </a:defRPr>
              </a:lvl9pPr>
            </a:lstStyle>
            <a:p>
              <a:pPr eaLnBrk="1" hangingPunct="1"/>
              <a:r>
                <a:rPr altLang="en-US" lang="zh-CN" smtClean="0" sz="2400">
                  <a:latin charset="-122" pitchFamily="34" typeface="微软雅黑"/>
                </a:rPr>
                <a:t>投资依据分析</a:t>
              </a:r>
            </a:p>
          </p:txBody>
        </p:sp>
      </p:grpSp>
      <p:sp>
        <p:nvSpPr>
          <p:cNvPr id="40" name="TextBox 39"/>
          <p:cNvSpPr txBox="1"/>
          <p:nvPr/>
        </p:nvSpPr>
        <p:spPr>
          <a:xfrm>
            <a:off x="1276350" y="647700"/>
            <a:ext cx="2457450" cy="914400"/>
          </a:xfrm>
          <a:prstGeom prst="rect">
            <a:avLst/>
          </a:prstGeom>
          <a:noFill/>
        </p:spPr>
        <p:txBody>
          <a:bodyPr rtlCol="0" wrap="square">
            <a:spAutoFit/>
          </a:bodyPr>
          <a:lstStyle/>
          <a:p>
            <a:r>
              <a:rPr altLang="en-US" b="1" lang="zh-CN" smtClean="0" sz="5400">
                <a:solidFill>
                  <a:schemeClr val="accent1"/>
                </a:solidFill>
                <a:latin charset="-122" pitchFamily="34" typeface="微软雅黑"/>
                <a:ea charset="-122" pitchFamily="34" typeface="微软雅黑"/>
              </a:rPr>
              <a:t>目 录</a:t>
            </a:r>
          </a:p>
        </p:txBody>
      </p:sp>
      <p:sp>
        <p:nvSpPr>
          <p:cNvPr id="44" name="TextBox 43"/>
          <p:cNvSpPr txBox="1"/>
          <p:nvPr/>
        </p:nvSpPr>
        <p:spPr>
          <a:xfrm>
            <a:off x="1276350" y="1466850"/>
            <a:ext cx="2457450" cy="701040"/>
          </a:xfrm>
          <a:prstGeom prst="rect">
            <a:avLst/>
          </a:prstGeom>
          <a:noFill/>
        </p:spPr>
        <p:txBody>
          <a:bodyPr rtlCol="0" wrap="square">
            <a:spAutoFit/>
          </a:bodyPr>
          <a:lstStyle/>
          <a:p>
            <a:r>
              <a:rPr altLang="zh-CN" lang="en-US" smtClean="0" sz="4000">
                <a:solidFill>
                  <a:schemeClr val="bg1">
                    <a:lumMod val="75000"/>
                  </a:schemeClr>
                </a:solidFill>
              </a:rPr>
              <a:t>CONTENTS</a:t>
            </a:r>
          </a:p>
        </p:txBody>
      </p:sp>
    </p:spTree>
    <p:custDataLst>
      <p:tags r:id="rId27"/>
    </p:custDataLst>
    <p:extLst>
      <p:ext uri="{BB962C8B-B14F-4D97-AF65-F5344CB8AC3E}">
        <p14:creationId val="3012364950"/>
      </p:ext>
    </p:extLst>
  </p:cSld>
  <p:clrMapOvr>
    <a:masterClrMapping/>
  </p:clrMapOvr>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1"/>
          <p:cNvSpPr txBox="1"/>
          <p:nvPr/>
        </p:nvSpPr>
        <p:spPr>
          <a:xfrm>
            <a:off x="378715" y="346928"/>
            <a:ext cx="3126486" cy="457200"/>
          </a:xfrm>
          <a:prstGeom prst="rect">
            <a:avLst/>
          </a:prstGeom>
          <a:noFill/>
        </p:spPr>
        <p:txBody>
          <a:bodyPr rtlCol="0" wrap="square">
            <a:spAutoFit/>
          </a:bodyPr>
          <a:lstStyle/>
          <a:p>
            <a:r>
              <a:rPr altLang="en-US" b="1" lang="zh-CN" smtClean="0" sz="2400">
                <a:solidFill>
                  <a:schemeClr val="accent1"/>
                </a:solidFill>
                <a:latin charset="-122" pitchFamily="34" typeface="微软雅黑"/>
                <a:ea charset="-122" pitchFamily="34" typeface="微软雅黑"/>
              </a:rPr>
              <a:t>规划目标</a:t>
            </a:r>
          </a:p>
        </p:txBody>
      </p:sp>
      <p:grpSp>
        <p:nvGrpSpPr>
          <p:cNvPr id="3" name="组合 12"/>
          <p:cNvGrpSpPr/>
          <p:nvPr/>
        </p:nvGrpSpPr>
        <p:grpSpPr>
          <a:xfrm>
            <a:off x="0" y="382308"/>
            <a:ext cx="340614" cy="390904"/>
            <a:chOff x="0" y="91440"/>
            <a:chExt cx="454152" cy="521208"/>
          </a:xfrm>
        </p:grpSpPr>
        <p:sp>
          <p:nvSpPr>
            <p:cNvPr id="4" name="矩形 3"/>
            <p:cNvSpPr/>
            <p:nvPr/>
          </p:nvSpPr>
          <p:spPr>
            <a:xfrm>
              <a:off x="0" y="91440"/>
              <a:ext cx="301752" cy="5212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prstClr val="white"/>
                </a:solidFill>
                <a:latin charset="-122" pitchFamily="34" typeface="微软雅黑"/>
                <a:ea charset="-122" pitchFamily="34" typeface="微软雅黑"/>
              </a:endParaRPr>
            </a:p>
          </p:txBody>
        </p:sp>
        <p:sp>
          <p:nvSpPr>
            <p:cNvPr id="5" name="矩形 4"/>
            <p:cNvSpPr/>
            <p:nvPr/>
          </p:nvSpPr>
          <p:spPr>
            <a:xfrm>
              <a:off x="301752" y="91440"/>
              <a:ext cx="152400" cy="5212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prstClr val="white"/>
                </a:solidFill>
                <a:latin charset="-122" pitchFamily="34" typeface="微软雅黑"/>
                <a:ea charset="-122" pitchFamily="34" typeface="微软雅黑"/>
              </a:endParaRPr>
            </a:p>
          </p:txBody>
        </p:sp>
      </p:grpSp>
      <p:cxnSp>
        <p:nvCxnSpPr>
          <p:cNvPr id="6" name="直接连接符 5"/>
          <p:cNvCxnSpPr>
            <a:stCxn id="7" idx="2"/>
          </p:cNvCxnSpPr>
          <p:nvPr/>
        </p:nvCxnSpPr>
        <p:spPr>
          <a:xfrm flipV="1">
            <a:off x="1018720" y="4232682"/>
            <a:ext cx="8460000" cy="1195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1018721" y="4186037"/>
            <a:ext cx="117197" cy="1171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8" name="椭圆 7"/>
          <p:cNvSpPr/>
          <p:nvPr/>
        </p:nvSpPr>
        <p:spPr>
          <a:xfrm>
            <a:off x="2122889" y="4186037"/>
            <a:ext cx="117197" cy="11719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9" name="椭圆 8"/>
          <p:cNvSpPr/>
          <p:nvPr/>
        </p:nvSpPr>
        <p:spPr>
          <a:xfrm>
            <a:off x="3138674" y="4186036"/>
            <a:ext cx="117197" cy="1171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1" name="椭圆 10"/>
          <p:cNvSpPr/>
          <p:nvPr/>
        </p:nvSpPr>
        <p:spPr>
          <a:xfrm>
            <a:off x="4236794" y="4186036"/>
            <a:ext cx="117197" cy="11719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2" name="椭圆 11"/>
          <p:cNvSpPr/>
          <p:nvPr/>
        </p:nvSpPr>
        <p:spPr>
          <a:xfrm>
            <a:off x="5328778" y="4186035"/>
            <a:ext cx="117197" cy="1171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3" name="椭圆 12"/>
          <p:cNvSpPr/>
          <p:nvPr/>
        </p:nvSpPr>
        <p:spPr>
          <a:xfrm>
            <a:off x="6360480" y="4186035"/>
            <a:ext cx="117197" cy="1171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4" name="椭圆 13"/>
          <p:cNvSpPr/>
          <p:nvPr/>
        </p:nvSpPr>
        <p:spPr>
          <a:xfrm>
            <a:off x="8466027" y="4200175"/>
            <a:ext cx="91101" cy="9110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5" name="椭圆 14"/>
          <p:cNvSpPr/>
          <p:nvPr/>
        </p:nvSpPr>
        <p:spPr>
          <a:xfrm>
            <a:off x="7431834" y="4186035"/>
            <a:ext cx="117197" cy="1171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16" name="椭圆 15"/>
          <p:cNvSpPr/>
          <p:nvPr/>
        </p:nvSpPr>
        <p:spPr>
          <a:xfrm>
            <a:off x="9419147" y="4186034"/>
            <a:ext cx="117197" cy="11719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cxnSp>
        <p:nvCxnSpPr>
          <p:cNvPr id="17" name="直接连接符 16"/>
          <p:cNvCxnSpPr>
            <a:stCxn id="7" idx="4"/>
          </p:cNvCxnSpPr>
          <p:nvPr/>
        </p:nvCxnSpPr>
        <p:spPr>
          <a:xfrm flipH="1" flipV="1">
            <a:off x="1077319" y="3616096"/>
            <a:ext cx="1" cy="6480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flipV="1">
            <a:off x="2181486" y="4303231"/>
            <a:ext cx="1" cy="6871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flipV="1">
            <a:off x="4301211" y="3577954"/>
            <a:ext cx="1" cy="6871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flipV="1">
            <a:off x="5378981" y="4303230"/>
            <a:ext cx="1" cy="68713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flipV="1">
            <a:off x="7484194" y="3545544"/>
            <a:ext cx="1" cy="68713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flipV="1">
            <a:off x="9475953" y="4238659"/>
            <a:ext cx="1" cy="6871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662143" y="2746575"/>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4" name="椭圆 23"/>
          <p:cNvSpPr/>
          <p:nvPr/>
        </p:nvSpPr>
        <p:spPr>
          <a:xfrm>
            <a:off x="1724286" y="4925797"/>
            <a:ext cx="914400" cy="9144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5" name="椭圆 24"/>
          <p:cNvSpPr/>
          <p:nvPr/>
        </p:nvSpPr>
        <p:spPr>
          <a:xfrm>
            <a:off x="3854349" y="2746575"/>
            <a:ext cx="914400" cy="9144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6" name="椭圆 25"/>
          <p:cNvSpPr/>
          <p:nvPr/>
        </p:nvSpPr>
        <p:spPr>
          <a:xfrm>
            <a:off x="4921781" y="4925797"/>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7" name="椭圆 26"/>
          <p:cNvSpPr/>
          <p:nvPr/>
        </p:nvSpPr>
        <p:spPr>
          <a:xfrm>
            <a:off x="7019407" y="2746575"/>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8" name="椭圆 27"/>
          <p:cNvSpPr/>
          <p:nvPr/>
        </p:nvSpPr>
        <p:spPr>
          <a:xfrm>
            <a:off x="9018753" y="4925797"/>
            <a:ext cx="914400" cy="9144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9" name="Freeform 27"/>
          <p:cNvSpPr>
            <a:spLocks noEditPoints="1"/>
          </p:cNvSpPr>
          <p:nvPr/>
        </p:nvSpPr>
        <p:spPr bwMode="auto">
          <a:xfrm>
            <a:off x="898586" y="3005338"/>
            <a:ext cx="474663" cy="396875"/>
          </a:xfrm>
          <a:custGeom>
            <a:gdLst>
              <a:gd fmla="*/ 77 w 192" name="T0"/>
              <a:gd fmla="*/ 33 h 161" name="T1"/>
              <a:gd fmla="*/ 152 w 192" name="T2"/>
              <a:gd fmla="*/ 4 h 161" name="T3"/>
              <a:gd fmla="*/ 51 w 192" name="T4"/>
              <a:gd fmla="*/ 33 h 161" name="T5"/>
              <a:gd fmla="*/ 0 w 192" name="T6"/>
              <a:gd fmla="*/ 37 h 161" name="T7"/>
              <a:gd fmla="*/ 4 w 192" name="T8"/>
              <a:gd fmla="*/ 161 h 161" name="T9"/>
              <a:gd fmla="*/ 192 w 192" name="T10"/>
              <a:gd fmla="*/ 157 h 161" name="T11"/>
              <a:gd fmla="*/ 188 w 192" name="T12"/>
              <a:gd fmla="*/ 33 h 161" name="T13"/>
              <a:gd fmla="*/ 20 w 192" name="T14"/>
              <a:gd fmla="*/ 129 h 161" name="T15"/>
              <a:gd fmla="*/ 20 w 192" name="T16"/>
              <a:gd fmla="*/ 121 h 161" name="T17"/>
              <a:gd fmla="*/ 88 w 192" name="T18"/>
              <a:gd fmla="*/ 125 h 161" name="T19"/>
              <a:gd fmla="*/ 84 w 192" name="T20"/>
              <a:gd fmla="*/ 113 h 161" name="T21"/>
              <a:gd fmla="*/ 16 w 192" name="T22"/>
              <a:gd fmla="*/ 109 h 161" name="T23"/>
              <a:gd fmla="*/ 84 w 192" name="T24"/>
              <a:gd fmla="*/ 105 h 161" name="T25"/>
              <a:gd fmla="*/ 84 w 192" name="T26"/>
              <a:gd fmla="*/ 113 h 161" name="T27"/>
              <a:gd fmla="*/ 20 w 192" name="T28"/>
              <a:gd fmla="*/ 97 h 161" name="T29"/>
              <a:gd fmla="*/ 20 w 192" name="T30"/>
              <a:gd fmla="*/ 89 h 161" name="T31"/>
              <a:gd fmla="*/ 88 w 192" name="T32"/>
              <a:gd fmla="*/ 93 h 161" name="T33"/>
              <a:gd fmla="*/ 84 w 192" name="T34"/>
              <a:gd fmla="*/ 81 h 161" name="T35"/>
              <a:gd fmla="*/ 16 w 192" name="T36"/>
              <a:gd fmla="*/ 77 h 161" name="T37"/>
              <a:gd fmla="*/ 84 w 192" name="T38"/>
              <a:gd fmla="*/ 73 h 161" name="T39"/>
              <a:gd fmla="*/ 84 w 192" name="T40"/>
              <a:gd fmla="*/ 81 h 161" name="T41"/>
              <a:gd fmla="*/ 20 w 192" name="T42"/>
              <a:gd fmla="*/ 65 h 161" name="T43"/>
              <a:gd fmla="*/ 20 w 192" name="T44"/>
              <a:gd fmla="*/ 57 h 161" name="T45"/>
              <a:gd fmla="*/ 88 w 192" name="T46"/>
              <a:gd fmla="*/ 61 h 161" name="T47"/>
              <a:gd fmla="*/ 116 w 192" name="T48"/>
              <a:gd fmla="*/ 129 h 161" name="T49"/>
              <a:gd fmla="*/ 116 w 192" name="T50"/>
              <a:gd fmla="*/ 105 h 161" name="T51"/>
              <a:gd fmla="*/ 116 w 192" name="T52"/>
              <a:gd fmla="*/ 129 h 161" name="T53"/>
              <a:gd fmla="*/ 144 w 192" name="T54"/>
              <a:gd fmla="*/ 117 h 161" name="T55"/>
              <a:gd fmla="*/ 168 w 192" name="T56"/>
              <a:gd fmla="*/ 117 h 161" name="T57"/>
              <a:gd fmla="*/ 168 w 192" name="T58"/>
              <a:gd fmla="*/ 89 h 161" name="T59"/>
              <a:gd fmla="*/ 151 w 192" name="T60"/>
              <a:gd fmla="*/ 79 h 161" name="T61"/>
              <a:gd fmla="*/ 145 w 192" name="T62"/>
              <a:gd fmla="*/ 74 h 161" name="T63"/>
              <a:gd fmla="*/ 104 w 192" name="T64"/>
              <a:gd fmla="*/ 89 h 161" name="T65"/>
              <a:gd fmla="*/ 168 w 192" name="T66"/>
              <a:gd fmla="*/ 65 h 161" name="T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b" l="0" r="r" t="0"/>
            <a:pathLst>
              <a:path h="161" w="192">
                <a:moveTo>
                  <a:pt x="188" y="33"/>
                </a:moveTo>
                <a:cubicBezTo>
                  <a:pt x="77" y="33"/>
                  <a:pt x="77" y="33"/>
                  <a:pt x="77" y="33"/>
                </a:cubicBezTo>
                <a:cubicBezTo>
                  <a:pt x="149" y="9"/>
                  <a:pt x="149" y="9"/>
                  <a:pt x="149" y="9"/>
                </a:cubicBezTo>
                <a:cubicBezTo>
                  <a:pt x="152" y="8"/>
                  <a:pt x="153" y="6"/>
                  <a:pt x="152" y="4"/>
                </a:cubicBezTo>
                <a:cubicBezTo>
                  <a:pt x="151" y="2"/>
                  <a:pt x="149" y="0"/>
                  <a:pt x="147" y="1"/>
                </a:cubicBezTo>
                <a:cubicBezTo>
                  <a:pt x="51" y="33"/>
                  <a:pt x="51" y="33"/>
                  <a:pt x="51" y="33"/>
                </a:cubicBezTo>
                <a:cubicBezTo>
                  <a:pt x="4" y="33"/>
                  <a:pt x="4" y="33"/>
                  <a:pt x="4" y="33"/>
                </a:cubicBezTo>
                <a:cubicBezTo>
                  <a:pt x="2" y="33"/>
                  <a:pt x="0" y="35"/>
                  <a:pt x="0" y="37"/>
                </a:cubicBezTo>
                <a:cubicBezTo>
                  <a:pt x="0" y="157"/>
                  <a:pt x="0" y="157"/>
                  <a:pt x="0" y="157"/>
                </a:cubicBezTo>
                <a:cubicBezTo>
                  <a:pt x="0" y="159"/>
                  <a:pt x="2" y="161"/>
                  <a:pt x="4" y="161"/>
                </a:cubicBezTo>
                <a:cubicBezTo>
                  <a:pt x="188" y="161"/>
                  <a:pt x="188" y="161"/>
                  <a:pt x="188" y="161"/>
                </a:cubicBezTo>
                <a:cubicBezTo>
                  <a:pt x="190" y="161"/>
                  <a:pt x="192" y="159"/>
                  <a:pt x="192" y="157"/>
                </a:cubicBezTo>
                <a:cubicBezTo>
                  <a:pt x="192" y="37"/>
                  <a:pt x="192" y="37"/>
                  <a:pt x="192" y="37"/>
                </a:cubicBezTo>
                <a:cubicBezTo>
                  <a:pt x="192" y="35"/>
                  <a:pt x="190" y="33"/>
                  <a:pt x="188" y="33"/>
                </a:cubicBezTo>
                <a:close/>
                <a:moveTo>
                  <a:pt x="84" y="129"/>
                </a:moveTo>
                <a:cubicBezTo>
                  <a:pt x="20" y="129"/>
                  <a:pt x="20" y="129"/>
                  <a:pt x="20" y="129"/>
                </a:cubicBezTo>
                <a:cubicBezTo>
                  <a:pt x="18" y="129"/>
                  <a:pt x="16" y="127"/>
                  <a:pt x="16" y="125"/>
                </a:cubicBezTo>
                <a:cubicBezTo>
                  <a:pt x="16" y="123"/>
                  <a:pt x="18" y="121"/>
                  <a:pt x="20" y="121"/>
                </a:cubicBezTo>
                <a:cubicBezTo>
                  <a:pt x="84" y="121"/>
                  <a:pt x="84" y="121"/>
                  <a:pt x="84" y="121"/>
                </a:cubicBezTo>
                <a:cubicBezTo>
                  <a:pt x="86" y="121"/>
                  <a:pt x="88" y="123"/>
                  <a:pt x="88" y="125"/>
                </a:cubicBezTo>
                <a:cubicBezTo>
                  <a:pt x="88" y="127"/>
                  <a:pt x="86" y="129"/>
                  <a:pt x="84" y="129"/>
                </a:cubicBezTo>
                <a:close/>
                <a:moveTo>
                  <a:pt x="84" y="113"/>
                </a:moveTo>
                <a:cubicBezTo>
                  <a:pt x="20" y="113"/>
                  <a:pt x="20" y="113"/>
                  <a:pt x="20" y="113"/>
                </a:cubicBezTo>
                <a:cubicBezTo>
                  <a:pt x="18" y="113"/>
                  <a:pt x="16" y="111"/>
                  <a:pt x="16" y="109"/>
                </a:cubicBezTo>
                <a:cubicBezTo>
                  <a:pt x="16" y="107"/>
                  <a:pt x="18" y="105"/>
                  <a:pt x="20" y="105"/>
                </a:cubicBezTo>
                <a:cubicBezTo>
                  <a:pt x="84" y="105"/>
                  <a:pt x="84" y="105"/>
                  <a:pt x="84" y="105"/>
                </a:cubicBezTo>
                <a:cubicBezTo>
                  <a:pt x="86" y="105"/>
                  <a:pt x="88" y="107"/>
                  <a:pt x="88" y="109"/>
                </a:cubicBezTo>
                <a:cubicBezTo>
                  <a:pt x="88" y="111"/>
                  <a:pt x="86" y="113"/>
                  <a:pt x="84" y="113"/>
                </a:cubicBezTo>
                <a:close/>
                <a:moveTo>
                  <a:pt x="84" y="97"/>
                </a:moveTo>
                <a:cubicBezTo>
                  <a:pt x="20" y="97"/>
                  <a:pt x="20" y="97"/>
                  <a:pt x="20" y="97"/>
                </a:cubicBezTo>
                <a:cubicBezTo>
                  <a:pt x="18" y="97"/>
                  <a:pt x="16" y="95"/>
                  <a:pt x="16" y="93"/>
                </a:cubicBezTo>
                <a:cubicBezTo>
                  <a:pt x="16" y="91"/>
                  <a:pt x="18" y="89"/>
                  <a:pt x="20" y="89"/>
                </a:cubicBezTo>
                <a:cubicBezTo>
                  <a:pt x="84" y="89"/>
                  <a:pt x="84" y="89"/>
                  <a:pt x="84" y="89"/>
                </a:cubicBezTo>
                <a:cubicBezTo>
                  <a:pt x="86" y="89"/>
                  <a:pt x="88" y="91"/>
                  <a:pt x="88" y="93"/>
                </a:cubicBezTo>
                <a:cubicBezTo>
                  <a:pt x="88" y="95"/>
                  <a:pt x="86" y="97"/>
                  <a:pt x="84" y="97"/>
                </a:cubicBezTo>
                <a:close/>
                <a:moveTo>
                  <a:pt x="84" y="81"/>
                </a:moveTo>
                <a:cubicBezTo>
                  <a:pt x="20" y="81"/>
                  <a:pt x="20" y="81"/>
                  <a:pt x="20" y="81"/>
                </a:cubicBezTo>
                <a:cubicBezTo>
                  <a:pt x="18" y="81"/>
                  <a:pt x="16" y="79"/>
                  <a:pt x="16" y="77"/>
                </a:cubicBezTo>
                <a:cubicBezTo>
                  <a:pt x="16" y="75"/>
                  <a:pt x="18" y="73"/>
                  <a:pt x="20" y="73"/>
                </a:cubicBezTo>
                <a:cubicBezTo>
                  <a:pt x="84" y="73"/>
                  <a:pt x="84" y="73"/>
                  <a:pt x="84" y="73"/>
                </a:cubicBezTo>
                <a:cubicBezTo>
                  <a:pt x="86" y="73"/>
                  <a:pt x="88" y="75"/>
                  <a:pt x="88" y="77"/>
                </a:cubicBezTo>
                <a:cubicBezTo>
                  <a:pt x="88" y="79"/>
                  <a:pt x="86" y="81"/>
                  <a:pt x="84" y="81"/>
                </a:cubicBezTo>
                <a:close/>
                <a:moveTo>
                  <a:pt x="84" y="65"/>
                </a:moveTo>
                <a:cubicBezTo>
                  <a:pt x="20" y="65"/>
                  <a:pt x="20" y="65"/>
                  <a:pt x="20" y="65"/>
                </a:cubicBezTo>
                <a:cubicBezTo>
                  <a:pt x="18" y="65"/>
                  <a:pt x="16" y="63"/>
                  <a:pt x="16" y="61"/>
                </a:cubicBezTo>
                <a:cubicBezTo>
                  <a:pt x="16" y="59"/>
                  <a:pt x="18" y="57"/>
                  <a:pt x="20" y="57"/>
                </a:cubicBezTo>
                <a:cubicBezTo>
                  <a:pt x="84" y="57"/>
                  <a:pt x="84" y="57"/>
                  <a:pt x="84" y="57"/>
                </a:cubicBezTo>
                <a:cubicBezTo>
                  <a:pt x="86" y="57"/>
                  <a:pt x="88" y="59"/>
                  <a:pt x="88" y="61"/>
                </a:cubicBezTo>
                <a:cubicBezTo>
                  <a:pt x="88" y="63"/>
                  <a:pt x="86" y="65"/>
                  <a:pt x="84" y="65"/>
                </a:cubicBezTo>
                <a:close/>
                <a:moveTo>
                  <a:pt x="116" y="129"/>
                </a:moveTo>
                <a:cubicBezTo>
                  <a:pt x="110" y="129"/>
                  <a:pt x="104" y="123"/>
                  <a:pt x="104" y="117"/>
                </a:cubicBezTo>
                <a:cubicBezTo>
                  <a:pt x="104" y="110"/>
                  <a:pt x="110" y="105"/>
                  <a:pt x="116" y="105"/>
                </a:cubicBezTo>
                <a:cubicBezTo>
                  <a:pt x="123" y="105"/>
                  <a:pt x="128" y="110"/>
                  <a:pt x="128" y="117"/>
                </a:cubicBezTo>
                <a:cubicBezTo>
                  <a:pt x="128" y="123"/>
                  <a:pt x="123" y="129"/>
                  <a:pt x="116" y="129"/>
                </a:cubicBezTo>
                <a:close/>
                <a:moveTo>
                  <a:pt x="156" y="129"/>
                </a:moveTo>
                <a:cubicBezTo>
                  <a:pt x="150" y="129"/>
                  <a:pt x="144" y="123"/>
                  <a:pt x="144" y="117"/>
                </a:cubicBezTo>
                <a:cubicBezTo>
                  <a:pt x="144" y="110"/>
                  <a:pt x="150" y="105"/>
                  <a:pt x="156" y="105"/>
                </a:cubicBezTo>
                <a:cubicBezTo>
                  <a:pt x="163" y="105"/>
                  <a:pt x="168" y="110"/>
                  <a:pt x="168" y="117"/>
                </a:cubicBezTo>
                <a:cubicBezTo>
                  <a:pt x="168" y="123"/>
                  <a:pt x="163" y="129"/>
                  <a:pt x="156" y="129"/>
                </a:cubicBezTo>
                <a:close/>
                <a:moveTo>
                  <a:pt x="168" y="89"/>
                </a:moveTo>
                <a:cubicBezTo>
                  <a:pt x="144" y="89"/>
                  <a:pt x="144" y="89"/>
                  <a:pt x="144" y="89"/>
                </a:cubicBezTo>
                <a:cubicBezTo>
                  <a:pt x="151" y="79"/>
                  <a:pt x="151" y="79"/>
                  <a:pt x="151" y="79"/>
                </a:cubicBezTo>
                <a:cubicBezTo>
                  <a:pt x="153" y="78"/>
                  <a:pt x="152" y="75"/>
                  <a:pt x="151" y="74"/>
                </a:cubicBezTo>
                <a:cubicBezTo>
                  <a:pt x="149" y="72"/>
                  <a:pt x="146" y="73"/>
                  <a:pt x="145" y="74"/>
                </a:cubicBezTo>
                <a:cubicBezTo>
                  <a:pt x="134" y="89"/>
                  <a:pt x="134" y="89"/>
                  <a:pt x="134" y="89"/>
                </a:cubicBezTo>
                <a:cubicBezTo>
                  <a:pt x="104" y="89"/>
                  <a:pt x="104" y="89"/>
                  <a:pt x="104" y="89"/>
                </a:cubicBezTo>
                <a:cubicBezTo>
                  <a:pt x="104" y="65"/>
                  <a:pt x="104" y="65"/>
                  <a:pt x="104" y="65"/>
                </a:cubicBezTo>
                <a:cubicBezTo>
                  <a:pt x="168" y="65"/>
                  <a:pt x="168" y="65"/>
                  <a:pt x="168" y="65"/>
                </a:cubicBezTo>
                <a:lnTo>
                  <a:pt x="168" y="89"/>
                </a:lnTo>
                <a:close/>
              </a:path>
            </a:pathLst>
          </a:custGeom>
          <a:solidFill>
            <a:schemeClr val="bg1"/>
          </a:solidFill>
          <a:ln>
            <a:noFill/>
          </a:ln>
          <a:extLst/>
        </p:spPr>
        <p:txBody>
          <a:bodyPr bIns="40148" lIns="80296" rIns="80296" tIns="40148"/>
          <a:lstStyle/>
          <a:p>
            <a:pPr>
              <a:defRPr/>
            </a:pPr>
            <a:endParaRPr altLang="en-US" lang="zh-CN" sz="1581">
              <a:solidFill>
                <a:prstClr val="black"/>
              </a:solidFill>
            </a:endParaRPr>
          </a:p>
        </p:txBody>
      </p:sp>
      <p:grpSp>
        <p:nvGrpSpPr>
          <p:cNvPr id="38" name="组合 37"/>
          <p:cNvGrpSpPr/>
          <p:nvPr/>
        </p:nvGrpSpPr>
        <p:grpSpPr>
          <a:xfrm>
            <a:off x="7240070" y="2966444"/>
            <a:ext cx="473075" cy="474663"/>
            <a:chOff x="3995738" y="1244600"/>
            <a:chExt cx="473075" cy="474663"/>
          </a:xfrm>
          <a:solidFill>
            <a:schemeClr val="bg1"/>
          </a:solidFill>
        </p:grpSpPr>
        <p:sp>
          <p:nvSpPr>
            <p:cNvPr id="39" name="Freeform 53"/>
            <p:cNvSpPr/>
            <p:nvPr/>
          </p:nvSpPr>
          <p:spPr bwMode="auto">
            <a:xfrm>
              <a:off x="4156075" y="1244600"/>
              <a:ext cx="117475" cy="115888"/>
            </a:xfrm>
            <a:custGeom>
              <a:gdLst>
                <a:gd fmla="*/ 46 w 48" name="T0"/>
                <a:gd fmla="*/ 29 h 47" name="T1"/>
                <a:gd fmla="*/ 46 w 48" name="T2"/>
                <a:gd fmla="*/ 24 h 47" name="T3"/>
                <a:gd fmla="*/ 24 w 48" name="T4"/>
                <a:gd fmla="*/ 1 h 47" name="T5"/>
                <a:gd fmla="*/ 21 w 48" name="T6"/>
                <a:gd fmla="*/ 0 h 47" name="T7"/>
                <a:gd fmla="*/ 18 w 48" name="T8"/>
                <a:gd fmla="*/ 1 h 47" name="T9"/>
                <a:gd fmla="*/ 0 w 48" name="T10"/>
                <a:gd fmla="*/ 19 h 47" name="T11"/>
                <a:gd fmla="*/ 28 w 48" name="T12"/>
                <a:gd fmla="*/ 47 h 47" name="T13"/>
                <a:gd fmla="*/ 46 w 48" name="T14"/>
                <a:gd fmla="*/ 29 h 4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7" w="48">
                  <a:moveTo>
                    <a:pt x="46" y="29"/>
                  </a:moveTo>
                  <a:cubicBezTo>
                    <a:pt x="48" y="28"/>
                    <a:pt x="48" y="25"/>
                    <a:pt x="46" y="24"/>
                  </a:cubicBezTo>
                  <a:cubicBezTo>
                    <a:pt x="24" y="1"/>
                    <a:pt x="24" y="1"/>
                    <a:pt x="24" y="1"/>
                  </a:cubicBezTo>
                  <a:cubicBezTo>
                    <a:pt x="23" y="0"/>
                    <a:pt x="22" y="0"/>
                    <a:pt x="21" y="0"/>
                  </a:cubicBezTo>
                  <a:cubicBezTo>
                    <a:pt x="20" y="0"/>
                    <a:pt x="19" y="0"/>
                    <a:pt x="18" y="1"/>
                  </a:cubicBezTo>
                  <a:cubicBezTo>
                    <a:pt x="0" y="19"/>
                    <a:pt x="0" y="19"/>
                    <a:pt x="0" y="19"/>
                  </a:cubicBezTo>
                  <a:cubicBezTo>
                    <a:pt x="28" y="47"/>
                    <a:pt x="28" y="47"/>
                    <a:pt x="28" y="47"/>
                  </a:cubicBezTo>
                  <a:lnTo>
                    <a:pt x="46" y="29"/>
                  </a:lnTo>
                  <a:close/>
                </a:path>
              </a:pathLst>
            </a:custGeom>
            <a:grpFill/>
            <a:ln>
              <a:noFill/>
            </a:ln>
            <a:extLst/>
          </p:spPr>
          <p:txBody>
            <a:bodyPr bIns="40148" lIns="80296" rIns="80296" tIns="40148"/>
            <a:lstStyle/>
            <a:p>
              <a:pPr>
                <a:defRPr/>
              </a:pPr>
              <a:endParaRPr altLang="en-US" lang="zh-CN" sz="1581">
                <a:solidFill>
                  <a:prstClr val="black"/>
                </a:solidFill>
              </a:endParaRPr>
            </a:p>
          </p:txBody>
        </p:sp>
        <p:sp>
          <p:nvSpPr>
            <p:cNvPr id="40" name="Freeform 54"/>
            <p:cNvSpPr/>
            <p:nvPr/>
          </p:nvSpPr>
          <p:spPr bwMode="auto">
            <a:xfrm>
              <a:off x="3995738" y="1306513"/>
              <a:ext cx="412750" cy="412750"/>
            </a:xfrm>
            <a:custGeom>
              <a:gdLst>
                <a:gd fmla="*/ 100 w 167" name="T0"/>
                <a:gd fmla="*/ 118 h 167" name="T1"/>
                <a:gd fmla="*/ 76 w 167" name="T2"/>
                <a:gd fmla="*/ 127 h 167" name="T3"/>
                <a:gd fmla="*/ 51 w 167" name="T4"/>
                <a:gd fmla="*/ 116 h 167" name="T5"/>
                <a:gd fmla="*/ 40 w 167" name="T6"/>
                <a:gd fmla="*/ 91 h 167" name="T7"/>
                <a:gd fmla="*/ 51 w 167" name="T8"/>
                <a:gd fmla="*/ 65 h 167" name="T9"/>
                <a:gd fmla="*/ 88 w 167" name="T10"/>
                <a:gd fmla="*/ 28 h 167" name="T11"/>
                <a:gd fmla="*/ 60 w 167" name="T12"/>
                <a:gd fmla="*/ 0 h 167" name="T13"/>
                <a:gd fmla="*/ 22 w 167" name="T14"/>
                <a:gd fmla="*/ 37 h 167" name="T15"/>
                <a:gd fmla="*/ 22 w 167" name="T16"/>
                <a:gd fmla="*/ 37 h 167" name="T17"/>
                <a:gd fmla="*/ 0 w 167" name="T18"/>
                <a:gd fmla="*/ 91 h 167" name="T19"/>
                <a:gd fmla="*/ 22 w 167" name="T20"/>
                <a:gd fmla="*/ 145 h 167" name="T21"/>
                <a:gd fmla="*/ 76 w 167" name="T22"/>
                <a:gd fmla="*/ 167 h 167" name="T23"/>
                <a:gd fmla="*/ 130 w 167" name="T24"/>
                <a:gd fmla="*/ 145 h 167" name="T25"/>
                <a:gd fmla="*/ 130 w 167" name="T26"/>
                <a:gd fmla="*/ 144 h 167" name="T27"/>
                <a:gd fmla="*/ 167 w 167" name="T28"/>
                <a:gd fmla="*/ 107 h 167" name="T29"/>
                <a:gd fmla="*/ 139 w 167" name="T30"/>
                <a:gd fmla="*/ 79 h 167" name="T31"/>
                <a:gd fmla="*/ 100 w 167" name="T32"/>
                <a:gd fmla="*/ 118 h 167"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167" w="167">
                  <a:moveTo>
                    <a:pt x="100" y="118"/>
                  </a:moveTo>
                  <a:cubicBezTo>
                    <a:pt x="94" y="124"/>
                    <a:pt x="85" y="127"/>
                    <a:pt x="76" y="127"/>
                  </a:cubicBezTo>
                  <a:cubicBezTo>
                    <a:pt x="67" y="127"/>
                    <a:pt x="57" y="123"/>
                    <a:pt x="51" y="116"/>
                  </a:cubicBezTo>
                  <a:cubicBezTo>
                    <a:pt x="44" y="110"/>
                    <a:pt x="40" y="100"/>
                    <a:pt x="40" y="91"/>
                  </a:cubicBezTo>
                  <a:cubicBezTo>
                    <a:pt x="40" y="81"/>
                    <a:pt x="44" y="72"/>
                    <a:pt x="51" y="65"/>
                  </a:cubicBezTo>
                  <a:cubicBezTo>
                    <a:pt x="88" y="28"/>
                    <a:pt x="88" y="28"/>
                    <a:pt x="88" y="28"/>
                  </a:cubicBezTo>
                  <a:cubicBezTo>
                    <a:pt x="60" y="0"/>
                    <a:pt x="60" y="0"/>
                    <a:pt x="60" y="0"/>
                  </a:cubicBezTo>
                  <a:cubicBezTo>
                    <a:pt x="22" y="37"/>
                    <a:pt x="22" y="37"/>
                    <a:pt x="22" y="37"/>
                  </a:cubicBezTo>
                  <a:cubicBezTo>
                    <a:pt x="22" y="37"/>
                    <a:pt x="22" y="37"/>
                    <a:pt x="22" y="37"/>
                  </a:cubicBezTo>
                  <a:cubicBezTo>
                    <a:pt x="8" y="52"/>
                    <a:pt x="0" y="71"/>
                    <a:pt x="0" y="91"/>
                  </a:cubicBezTo>
                  <a:cubicBezTo>
                    <a:pt x="0" y="111"/>
                    <a:pt x="8" y="130"/>
                    <a:pt x="22" y="145"/>
                  </a:cubicBezTo>
                  <a:cubicBezTo>
                    <a:pt x="37" y="159"/>
                    <a:pt x="56" y="167"/>
                    <a:pt x="76" y="167"/>
                  </a:cubicBezTo>
                  <a:cubicBezTo>
                    <a:pt x="96" y="167"/>
                    <a:pt x="116" y="159"/>
                    <a:pt x="130" y="145"/>
                  </a:cubicBezTo>
                  <a:cubicBezTo>
                    <a:pt x="130" y="144"/>
                    <a:pt x="130" y="144"/>
                    <a:pt x="130" y="144"/>
                  </a:cubicBezTo>
                  <a:cubicBezTo>
                    <a:pt x="167" y="107"/>
                    <a:pt x="167" y="107"/>
                    <a:pt x="167" y="107"/>
                  </a:cubicBezTo>
                  <a:cubicBezTo>
                    <a:pt x="139" y="79"/>
                    <a:pt x="139" y="79"/>
                    <a:pt x="139" y="79"/>
                  </a:cubicBezTo>
                  <a:lnTo>
                    <a:pt x="100" y="118"/>
                  </a:lnTo>
                  <a:close/>
                </a:path>
              </a:pathLst>
            </a:custGeom>
            <a:grpFill/>
            <a:ln>
              <a:noFill/>
            </a:ln>
            <a:extLst/>
          </p:spPr>
          <p:txBody>
            <a:bodyPr bIns="40148" lIns="80296" rIns="80296" tIns="40148"/>
            <a:lstStyle/>
            <a:p>
              <a:pPr>
                <a:defRPr/>
              </a:pPr>
              <a:endParaRPr altLang="en-US" lang="zh-CN" sz="1581">
                <a:solidFill>
                  <a:prstClr val="black"/>
                </a:solidFill>
              </a:endParaRPr>
            </a:p>
          </p:txBody>
        </p:sp>
        <p:sp>
          <p:nvSpPr>
            <p:cNvPr id="41" name="Freeform 55"/>
            <p:cNvSpPr/>
            <p:nvPr/>
          </p:nvSpPr>
          <p:spPr bwMode="auto">
            <a:xfrm>
              <a:off x="4352925" y="1439863"/>
              <a:ext cx="115888" cy="119062"/>
            </a:xfrm>
            <a:custGeom>
              <a:gdLst>
                <a:gd fmla="*/ 46 w 47" name="T0"/>
                <a:gd fmla="*/ 24 h 48" name="T1"/>
                <a:gd fmla="*/ 23 w 47" name="T2"/>
                <a:gd fmla="*/ 2 h 48" name="T3"/>
                <a:gd fmla="*/ 18 w 47" name="T4"/>
                <a:gd fmla="*/ 2 h 48" name="T5"/>
                <a:gd fmla="*/ 0 w 47" name="T6"/>
                <a:gd fmla="*/ 20 h 48" name="T7"/>
                <a:gd fmla="*/ 28 w 47" name="T8"/>
                <a:gd fmla="*/ 48 h 48" name="T9"/>
                <a:gd fmla="*/ 46 w 47" name="T10"/>
                <a:gd fmla="*/ 29 h 48" name="T11"/>
                <a:gd fmla="*/ 47 w 47" name="T12"/>
                <a:gd fmla="*/ 27 h 48" name="T13"/>
                <a:gd fmla="*/ 46 w 47" name="T14"/>
                <a:gd fmla="*/ 24 h 4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8" w="47">
                  <a:moveTo>
                    <a:pt x="46" y="24"/>
                  </a:moveTo>
                  <a:cubicBezTo>
                    <a:pt x="23" y="2"/>
                    <a:pt x="23" y="2"/>
                    <a:pt x="23" y="2"/>
                  </a:cubicBezTo>
                  <a:cubicBezTo>
                    <a:pt x="22" y="0"/>
                    <a:pt x="19" y="1"/>
                    <a:pt x="18" y="2"/>
                  </a:cubicBezTo>
                  <a:cubicBezTo>
                    <a:pt x="0" y="20"/>
                    <a:pt x="0" y="20"/>
                    <a:pt x="0" y="20"/>
                  </a:cubicBezTo>
                  <a:cubicBezTo>
                    <a:pt x="28" y="48"/>
                    <a:pt x="28" y="48"/>
                    <a:pt x="28" y="48"/>
                  </a:cubicBezTo>
                  <a:cubicBezTo>
                    <a:pt x="46" y="29"/>
                    <a:pt x="46" y="29"/>
                    <a:pt x="46" y="29"/>
                  </a:cubicBezTo>
                  <a:cubicBezTo>
                    <a:pt x="47" y="29"/>
                    <a:pt x="47" y="28"/>
                    <a:pt x="47" y="27"/>
                  </a:cubicBezTo>
                  <a:cubicBezTo>
                    <a:pt x="47" y="25"/>
                    <a:pt x="47" y="24"/>
                    <a:pt x="46" y="24"/>
                  </a:cubicBezTo>
                  <a:close/>
                </a:path>
              </a:pathLst>
            </a:custGeom>
            <a:grpFill/>
            <a:ln>
              <a:noFill/>
            </a:ln>
            <a:extLst/>
          </p:spPr>
          <p:txBody>
            <a:bodyPr bIns="40148" lIns="80296" rIns="80296" tIns="40148"/>
            <a:lstStyle/>
            <a:p>
              <a:pPr>
                <a:defRPr/>
              </a:pPr>
              <a:endParaRPr altLang="en-US" lang="zh-CN" sz="1581">
                <a:solidFill>
                  <a:prstClr val="black"/>
                </a:solidFill>
              </a:endParaRPr>
            </a:p>
          </p:txBody>
        </p:sp>
      </p:grpSp>
      <p:sp>
        <p:nvSpPr>
          <p:cNvPr id="43" name="矩形 42"/>
          <p:cNvSpPr/>
          <p:nvPr/>
        </p:nvSpPr>
        <p:spPr>
          <a:xfrm>
            <a:off x="1609693" y="3019109"/>
            <a:ext cx="2086008" cy="365760"/>
          </a:xfrm>
          <a:prstGeom prst="rect">
            <a:avLst/>
          </a:prstGeom>
        </p:spPr>
        <p:txBody>
          <a:bodyPr wrap="square">
            <a:spAutoFit/>
          </a:bodyPr>
          <a:lstStyle/>
          <a:p>
            <a:pPr lvl="0"/>
            <a:r>
              <a:rPr altLang="en-US" lang="zh-CN" smtClean="0">
                <a:latin typeface="+mn-ea"/>
                <a:ea typeface="+mn-ea"/>
              </a:rPr>
              <a:t>点击此处输入内容</a:t>
            </a:r>
          </a:p>
        </p:txBody>
      </p:sp>
      <p:sp>
        <p:nvSpPr>
          <p:cNvPr id="44" name="矩形 43"/>
          <p:cNvSpPr/>
          <p:nvPr/>
        </p:nvSpPr>
        <p:spPr>
          <a:xfrm>
            <a:off x="2739267" y="5198332"/>
            <a:ext cx="2080384" cy="365760"/>
          </a:xfrm>
          <a:prstGeom prst="rect">
            <a:avLst/>
          </a:prstGeom>
        </p:spPr>
        <p:txBody>
          <a:bodyPr wrap="square">
            <a:spAutoFit/>
          </a:bodyPr>
          <a:lstStyle/>
          <a:p>
            <a:pPr lvl="0"/>
            <a:r>
              <a:rPr altLang="en-US" lang="zh-CN" smtClean="0">
                <a:latin typeface="+mn-ea"/>
                <a:ea typeface="+mn-ea"/>
              </a:rPr>
              <a:t>点击此处输入内容</a:t>
            </a:r>
          </a:p>
        </p:txBody>
      </p:sp>
      <p:sp>
        <p:nvSpPr>
          <p:cNvPr id="45" name="矩形 44"/>
          <p:cNvSpPr/>
          <p:nvPr/>
        </p:nvSpPr>
        <p:spPr>
          <a:xfrm>
            <a:off x="4844948" y="3019109"/>
            <a:ext cx="2032102" cy="365760"/>
          </a:xfrm>
          <a:prstGeom prst="rect">
            <a:avLst/>
          </a:prstGeom>
        </p:spPr>
        <p:txBody>
          <a:bodyPr wrap="square">
            <a:spAutoFit/>
          </a:bodyPr>
          <a:lstStyle/>
          <a:p>
            <a:pPr lvl="0"/>
            <a:r>
              <a:rPr altLang="en-US" lang="zh-CN" smtClean="0">
                <a:latin typeface="+mn-ea"/>
                <a:ea typeface="+mn-ea"/>
              </a:rPr>
              <a:t>点击此处输入内容</a:t>
            </a:r>
          </a:p>
        </p:txBody>
      </p:sp>
      <p:sp>
        <p:nvSpPr>
          <p:cNvPr id="46" name="矩形 45"/>
          <p:cNvSpPr/>
          <p:nvPr/>
        </p:nvSpPr>
        <p:spPr>
          <a:xfrm>
            <a:off x="5935364" y="5198332"/>
            <a:ext cx="2160886" cy="365760"/>
          </a:xfrm>
          <a:prstGeom prst="rect">
            <a:avLst/>
          </a:prstGeom>
        </p:spPr>
        <p:txBody>
          <a:bodyPr wrap="square">
            <a:spAutoFit/>
          </a:bodyPr>
          <a:lstStyle/>
          <a:p>
            <a:pPr lvl="0"/>
            <a:r>
              <a:rPr altLang="en-US" lang="zh-CN" smtClean="0">
                <a:latin typeface="+mn-ea"/>
                <a:ea typeface="+mn-ea"/>
              </a:rPr>
              <a:t>点击此处输入内容</a:t>
            </a:r>
          </a:p>
        </p:txBody>
      </p:sp>
      <p:sp>
        <p:nvSpPr>
          <p:cNvPr id="47" name="矩形 46"/>
          <p:cNvSpPr/>
          <p:nvPr/>
        </p:nvSpPr>
        <p:spPr>
          <a:xfrm>
            <a:off x="8026297" y="3019109"/>
            <a:ext cx="2013052" cy="365760"/>
          </a:xfrm>
          <a:prstGeom prst="rect">
            <a:avLst/>
          </a:prstGeom>
        </p:spPr>
        <p:txBody>
          <a:bodyPr wrap="square">
            <a:spAutoFit/>
          </a:bodyPr>
          <a:lstStyle/>
          <a:p>
            <a:pPr lvl="0"/>
            <a:r>
              <a:rPr altLang="en-US" lang="zh-CN" smtClean="0">
                <a:latin typeface="+mn-ea"/>
                <a:ea typeface="+mn-ea"/>
              </a:rPr>
              <a:t>点击此处输入内容</a:t>
            </a:r>
          </a:p>
        </p:txBody>
      </p:sp>
      <p:sp>
        <p:nvSpPr>
          <p:cNvPr id="48" name="矩形 47"/>
          <p:cNvSpPr/>
          <p:nvPr/>
        </p:nvSpPr>
        <p:spPr>
          <a:xfrm>
            <a:off x="9973965" y="5059832"/>
            <a:ext cx="1646536" cy="640080"/>
          </a:xfrm>
          <a:prstGeom prst="rect">
            <a:avLst/>
          </a:prstGeom>
        </p:spPr>
        <p:txBody>
          <a:bodyPr wrap="square">
            <a:spAutoFit/>
          </a:bodyPr>
          <a:lstStyle/>
          <a:p>
            <a:pPr lvl="0"/>
            <a:r>
              <a:rPr altLang="en-US" lang="zh-CN" smtClean="0">
                <a:latin typeface="+mn-ea"/>
                <a:ea typeface="+mn-ea"/>
              </a:rPr>
              <a:t>点击此处输入内容</a:t>
            </a:r>
          </a:p>
        </p:txBody>
      </p:sp>
      <p:sp>
        <p:nvSpPr>
          <p:cNvPr id="49" name="Freeform 35"/>
          <p:cNvSpPr>
            <a:spLocks noChangeAspect="1" noEditPoints="1"/>
          </p:cNvSpPr>
          <p:nvPr/>
        </p:nvSpPr>
        <p:spPr bwMode="auto">
          <a:xfrm>
            <a:off x="5099550" y="5156310"/>
            <a:ext cx="576000" cy="474174"/>
          </a:xfrm>
          <a:custGeom>
            <a:gdLst>
              <a:gd fmla="*/ 18 w 136" name="T0"/>
              <a:gd fmla="*/ 63 h 112" name="T1"/>
              <a:gd fmla="*/ 80 w 136" name="T2"/>
              <a:gd fmla="*/ 63 h 112" name="T3"/>
              <a:gd fmla="*/ 56 w 136" name="T4"/>
              <a:gd fmla="*/ 14 h 112" name="T5"/>
              <a:gd fmla="*/ 41 w 136" name="T6"/>
              <a:gd fmla="*/ 23 h 112" name="T7"/>
              <a:gd fmla="*/ 19 w 136" name="T8"/>
              <a:gd fmla="*/ 23 h 112" name="T9"/>
              <a:gd fmla="*/ 15 w 136" name="T10"/>
              <a:gd fmla="*/ 40 h 112" name="T11"/>
              <a:gd fmla="*/ 0 w 136" name="T12"/>
              <a:gd fmla="*/ 55 h 112" name="T13"/>
              <a:gd fmla="*/ 9 w 136" name="T14"/>
              <a:gd fmla="*/ 70 h 112" name="T15"/>
              <a:gd fmla="*/ 9 w 136" name="T16"/>
              <a:gd fmla="*/ 92 h 112" name="T17"/>
              <a:gd fmla="*/ 26 w 136" name="T18"/>
              <a:gd fmla="*/ 97 h 112" name="T19"/>
              <a:gd fmla="*/ 41 w 136" name="T20"/>
              <a:gd fmla="*/ 112 h 112" name="T21"/>
              <a:gd fmla="*/ 56 w 136" name="T22"/>
              <a:gd fmla="*/ 103 h 112" name="T23"/>
              <a:gd fmla="*/ 78 w 136" name="T24"/>
              <a:gd fmla="*/ 103 h 112" name="T25"/>
              <a:gd fmla="*/ 83 w 136" name="T26"/>
              <a:gd fmla="*/ 86 h 112" name="T27"/>
              <a:gd fmla="*/ 98 w 136" name="T28"/>
              <a:gd fmla="*/ 70 h 112" name="T29"/>
              <a:gd fmla="*/ 89 w 136" name="T30"/>
              <a:gd fmla="*/ 55 h 112" name="T31"/>
              <a:gd fmla="*/ 89 w 136" name="T32"/>
              <a:gd fmla="*/ 33 h 112" name="T33"/>
              <a:gd fmla="*/ 72 w 136" name="T34"/>
              <a:gd fmla="*/ 29 h 112" name="T35"/>
              <a:gd fmla="*/ 56 w 136" name="T36"/>
              <a:gd fmla="*/ 14 h 112" name="T37"/>
              <a:gd fmla="*/ 100 w 136" name="T38"/>
              <a:gd fmla="*/ 23 h 112" name="T39"/>
              <a:gd fmla="*/ 124 w 136" name="T40"/>
              <a:gd fmla="*/ 23 h 112" name="T41"/>
              <a:gd fmla="*/ 116 w 136" name="T42"/>
              <a:gd fmla="*/ 0 h 112" name="T43"/>
              <a:gd fmla="*/ 108 w 136" name="T44"/>
              <a:gd fmla="*/ 4 h 112" name="T45"/>
              <a:gd fmla="*/ 98 w 136" name="T46"/>
              <a:gd fmla="*/ 4 h 112" name="T47"/>
              <a:gd fmla="*/ 96 w 136" name="T48"/>
              <a:gd fmla="*/ 12 h 112" name="T49"/>
              <a:gd fmla="*/ 88 w 136" name="T50"/>
              <a:gd fmla="*/ 20 h 112" name="T51"/>
              <a:gd fmla="*/ 93 w 136" name="T52"/>
              <a:gd fmla="*/ 27 h 112" name="T53"/>
              <a:gd fmla="*/ 93 w 136" name="T54"/>
              <a:gd fmla="*/ 37 h 112" name="T55"/>
              <a:gd fmla="*/ 101 w 136" name="T56"/>
              <a:gd fmla="*/ 39 h 112" name="T57"/>
              <a:gd fmla="*/ 108 w 136" name="T58"/>
              <a:gd fmla="*/ 47 h 112" name="T59"/>
              <a:gd fmla="*/ 116 w 136" name="T60"/>
              <a:gd fmla="*/ 42 h 112" name="T61"/>
              <a:gd fmla="*/ 126 w 136" name="T62"/>
              <a:gd fmla="*/ 43 h 112" name="T63"/>
              <a:gd fmla="*/ 128 w 136" name="T64"/>
              <a:gd fmla="*/ 34 h 112" name="T65"/>
              <a:gd fmla="*/ 136 w 136" name="T66"/>
              <a:gd fmla="*/ 27 h 112" name="T67"/>
              <a:gd fmla="*/ 131 w 136" name="T68"/>
              <a:gd fmla="*/ 20 h 112" name="T69"/>
              <a:gd fmla="*/ 131 w 136" name="T70"/>
              <a:gd fmla="*/ 9 h 112" name="T71"/>
              <a:gd fmla="*/ 123 w 136" name="T72"/>
              <a:gd fmla="*/ 7 h 112" name="T73"/>
              <a:gd fmla="*/ 116 w 136" name="T74"/>
              <a:gd fmla="*/ 0 h 112"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112" w="136">
                <a:moveTo>
                  <a:pt x="49" y="94"/>
                </a:moveTo>
                <a:cubicBezTo>
                  <a:pt x="32" y="94"/>
                  <a:pt x="18" y="80"/>
                  <a:pt x="18" y="63"/>
                </a:cubicBezTo>
                <a:cubicBezTo>
                  <a:pt x="18" y="46"/>
                  <a:pt x="32" y="32"/>
                  <a:pt x="49" y="32"/>
                </a:cubicBezTo>
                <a:cubicBezTo>
                  <a:pt x="66" y="32"/>
                  <a:pt x="80" y="46"/>
                  <a:pt x="80" y="63"/>
                </a:cubicBezTo>
                <a:cubicBezTo>
                  <a:pt x="80" y="80"/>
                  <a:pt x="66" y="94"/>
                  <a:pt x="49" y="94"/>
                </a:cubicBezTo>
                <a:moveTo>
                  <a:pt x="56" y="14"/>
                </a:moveTo>
                <a:cubicBezTo>
                  <a:pt x="41" y="14"/>
                  <a:pt x="41" y="14"/>
                  <a:pt x="41" y="14"/>
                </a:cubicBezTo>
                <a:cubicBezTo>
                  <a:pt x="41" y="23"/>
                  <a:pt x="41" y="23"/>
                  <a:pt x="41" y="23"/>
                </a:cubicBezTo>
                <a:cubicBezTo>
                  <a:pt x="36" y="24"/>
                  <a:pt x="30" y="26"/>
                  <a:pt x="26" y="29"/>
                </a:cubicBezTo>
                <a:cubicBezTo>
                  <a:pt x="19" y="23"/>
                  <a:pt x="19" y="23"/>
                  <a:pt x="19" y="23"/>
                </a:cubicBezTo>
                <a:cubicBezTo>
                  <a:pt x="9" y="33"/>
                  <a:pt x="9" y="33"/>
                  <a:pt x="9" y="33"/>
                </a:cubicBezTo>
                <a:cubicBezTo>
                  <a:pt x="15" y="40"/>
                  <a:pt x="15" y="40"/>
                  <a:pt x="15" y="40"/>
                </a:cubicBezTo>
                <a:cubicBezTo>
                  <a:pt x="12" y="44"/>
                  <a:pt x="10" y="50"/>
                  <a:pt x="9" y="55"/>
                </a:cubicBezTo>
                <a:cubicBezTo>
                  <a:pt x="0" y="55"/>
                  <a:pt x="0" y="55"/>
                  <a:pt x="0" y="55"/>
                </a:cubicBezTo>
                <a:cubicBezTo>
                  <a:pt x="0" y="70"/>
                  <a:pt x="0" y="70"/>
                  <a:pt x="0" y="70"/>
                </a:cubicBezTo>
                <a:cubicBezTo>
                  <a:pt x="9" y="70"/>
                  <a:pt x="9" y="70"/>
                  <a:pt x="9" y="70"/>
                </a:cubicBezTo>
                <a:cubicBezTo>
                  <a:pt x="10" y="76"/>
                  <a:pt x="12" y="81"/>
                  <a:pt x="15" y="86"/>
                </a:cubicBezTo>
                <a:cubicBezTo>
                  <a:pt x="9" y="92"/>
                  <a:pt x="9" y="92"/>
                  <a:pt x="9" y="92"/>
                </a:cubicBezTo>
                <a:cubicBezTo>
                  <a:pt x="19" y="103"/>
                  <a:pt x="19" y="103"/>
                  <a:pt x="19" y="103"/>
                </a:cubicBezTo>
                <a:cubicBezTo>
                  <a:pt x="26" y="97"/>
                  <a:pt x="26" y="97"/>
                  <a:pt x="26" y="97"/>
                </a:cubicBezTo>
                <a:cubicBezTo>
                  <a:pt x="30" y="100"/>
                  <a:pt x="36" y="102"/>
                  <a:pt x="41" y="103"/>
                </a:cubicBezTo>
                <a:cubicBezTo>
                  <a:pt x="41" y="112"/>
                  <a:pt x="41" y="112"/>
                  <a:pt x="41" y="112"/>
                </a:cubicBezTo>
                <a:cubicBezTo>
                  <a:pt x="56" y="112"/>
                  <a:pt x="56" y="112"/>
                  <a:pt x="56" y="112"/>
                </a:cubicBezTo>
                <a:cubicBezTo>
                  <a:pt x="56" y="103"/>
                  <a:pt x="56" y="103"/>
                  <a:pt x="56" y="103"/>
                </a:cubicBezTo>
                <a:cubicBezTo>
                  <a:pt x="62" y="102"/>
                  <a:pt x="67" y="100"/>
                  <a:pt x="72" y="97"/>
                </a:cubicBezTo>
                <a:cubicBezTo>
                  <a:pt x="78" y="103"/>
                  <a:pt x="78" y="103"/>
                  <a:pt x="78" y="103"/>
                </a:cubicBezTo>
                <a:cubicBezTo>
                  <a:pt x="89" y="92"/>
                  <a:pt x="89" y="92"/>
                  <a:pt x="89" y="92"/>
                </a:cubicBezTo>
                <a:cubicBezTo>
                  <a:pt x="83" y="86"/>
                  <a:pt x="83" y="86"/>
                  <a:pt x="83" y="86"/>
                </a:cubicBezTo>
                <a:cubicBezTo>
                  <a:pt x="86" y="81"/>
                  <a:pt x="88" y="76"/>
                  <a:pt x="89" y="70"/>
                </a:cubicBezTo>
                <a:cubicBezTo>
                  <a:pt x="98" y="70"/>
                  <a:pt x="98" y="70"/>
                  <a:pt x="98" y="70"/>
                </a:cubicBezTo>
                <a:cubicBezTo>
                  <a:pt x="98" y="55"/>
                  <a:pt x="98" y="55"/>
                  <a:pt x="98" y="55"/>
                </a:cubicBezTo>
                <a:cubicBezTo>
                  <a:pt x="89" y="55"/>
                  <a:pt x="89" y="55"/>
                  <a:pt x="89" y="55"/>
                </a:cubicBezTo>
                <a:cubicBezTo>
                  <a:pt x="88" y="50"/>
                  <a:pt x="86" y="44"/>
                  <a:pt x="83" y="40"/>
                </a:cubicBezTo>
                <a:cubicBezTo>
                  <a:pt x="89" y="33"/>
                  <a:pt x="89" y="33"/>
                  <a:pt x="89" y="33"/>
                </a:cubicBezTo>
                <a:cubicBezTo>
                  <a:pt x="78" y="23"/>
                  <a:pt x="78" y="23"/>
                  <a:pt x="78" y="23"/>
                </a:cubicBezTo>
                <a:cubicBezTo>
                  <a:pt x="72" y="29"/>
                  <a:pt x="72" y="29"/>
                  <a:pt x="72" y="29"/>
                </a:cubicBezTo>
                <a:cubicBezTo>
                  <a:pt x="67" y="26"/>
                  <a:pt x="62" y="24"/>
                  <a:pt x="56" y="23"/>
                </a:cubicBezTo>
                <a:cubicBezTo>
                  <a:pt x="56" y="14"/>
                  <a:pt x="56" y="14"/>
                  <a:pt x="56" y="14"/>
                </a:cubicBezTo>
                <a:moveTo>
                  <a:pt x="112" y="35"/>
                </a:moveTo>
                <a:cubicBezTo>
                  <a:pt x="105" y="35"/>
                  <a:pt x="100" y="30"/>
                  <a:pt x="100" y="23"/>
                </a:cubicBezTo>
                <a:cubicBezTo>
                  <a:pt x="100" y="16"/>
                  <a:pt x="105" y="11"/>
                  <a:pt x="112" y="11"/>
                </a:cubicBezTo>
                <a:cubicBezTo>
                  <a:pt x="119" y="11"/>
                  <a:pt x="124" y="16"/>
                  <a:pt x="124" y="23"/>
                </a:cubicBezTo>
                <a:cubicBezTo>
                  <a:pt x="124" y="30"/>
                  <a:pt x="119" y="35"/>
                  <a:pt x="112" y="35"/>
                </a:cubicBezTo>
                <a:moveTo>
                  <a:pt x="116" y="0"/>
                </a:moveTo>
                <a:cubicBezTo>
                  <a:pt x="108" y="0"/>
                  <a:pt x="108" y="0"/>
                  <a:pt x="108" y="0"/>
                </a:cubicBezTo>
                <a:cubicBezTo>
                  <a:pt x="108" y="4"/>
                  <a:pt x="108" y="4"/>
                  <a:pt x="108" y="4"/>
                </a:cubicBezTo>
                <a:cubicBezTo>
                  <a:pt x="106" y="4"/>
                  <a:pt x="103" y="6"/>
                  <a:pt x="101" y="7"/>
                </a:cubicBezTo>
                <a:cubicBezTo>
                  <a:pt x="98" y="4"/>
                  <a:pt x="98" y="4"/>
                  <a:pt x="98" y="4"/>
                </a:cubicBezTo>
                <a:cubicBezTo>
                  <a:pt x="93" y="9"/>
                  <a:pt x="93" y="9"/>
                  <a:pt x="93" y="9"/>
                </a:cubicBezTo>
                <a:cubicBezTo>
                  <a:pt x="96" y="12"/>
                  <a:pt x="96" y="12"/>
                  <a:pt x="96" y="12"/>
                </a:cubicBezTo>
                <a:cubicBezTo>
                  <a:pt x="94" y="14"/>
                  <a:pt x="93" y="17"/>
                  <a:pt x="93" y="20"/>
                </a:cubicBezTo>
                <a:cubicBezTo>
                  <a:pt x="88" y="20"/>
                  <a:pt x="88" y="20"/>
                  <a:pt x="88" y="20"/>
                </a:cubicBezTo>
                <a:cubicBezTo>
                  <a:pt x="88" y="27"/>
                  <a:pt x="88" y="27"/>
                  <a:pt x="88" y="27"/>
                </a:cubicBezTo>
                <a:cubicBezTo>
                  <a:pt x="93" y="27"/>
                  <a:pt x="93" y="27"/>
                  <a:pt x="93" y="27"/>
                </a:cubicBezTo>
                <a:cubicBezTo>
                  <a:pt x="93" y="30"/>
                  <a:pt x="94" y="32"/>
                  <a:pt x="96" y="34"/>
                </a:cubicBezTo>
                <a:cubicBezTo>
                  <a:pt x="93" y="37"/>
                  <a:pt x="93" y="37"/>
                  <a:pt x="93" y="37"/>
                </a:cubicBezTo>
                <a:cubicBezTo>
                  <a:pt x="98" y="43"/>
                  <a:pt x="98" y="43"/>
                  <a:pt x="98" y="43"/>
                </a:cubicBezTo>
                <a:cubicBezTo>
                  <a:pt x="101" y="39"/>
                  <a:pt x="101" y="39"/>
                  <a:pt x="101" y="39"/>
                </a:cubicBezTo>
                <a:cubicBezTo>
                  <a:pt x="103" y="41"/>
                  <a:pt x="106" y="42"/>
                  <a:pt x="108" y="42"/>
                </a:cubicBezTo>
                <a:cubicBezTo>
                  <a:pt x="108" y="47"/>
                  <a:pt x="108" y="47"/>
                  <a:pt x="108" y="47"/>
                </a:cubicBezTo>
                <a:cubicBezTo>
                  <a:pt x="116" y="47"/>
                  <a:pt x="116" y="47"/>
                  <a:pt x="116" y="47"/>
                </a:cubicBezTo>
                <a:cubicBezTo>
                  <a:pt x="116" y="42"/>
                  <a:pt x="116" y="42"/>
                  <a:pt x="116" y="42"/>
                </a:cubicBezTo>
                <a:cubicBezTo>
                  <a:pt x="118" y="42"/>
                  <a:pt x="121" y="41"/>
                  <a:pt x="123" y="39"/>
                </a:cubicBezTo>
                <a:cubicBezTo>
                  <a:pt x="126" y="43"/>
                  <a:pt x="126" y="43"/>
                  <a:pt x="126" y="43"/>
                </a:cubicBezTo>
                <a:cubicBezTo>
                  <a:pt x="131" y="37"/>
                  <a:pt x="131" y="37"/>
                  <a:pt x="131" y="37"/>
                </a:cubicBezTo>
                <a:cubicBezTo>
                  <a:pt x="128" y="34"/>
                  <a:pt x="128" y="34"/>
                  <a:pt x="128" y="34"/>
                </a:cubicBezTo>
                <a:cubicBezTo>
                  <a:pt x="130" y="32"/>
                  <a:pt x="131" y="30"/>
                  <a:pt x="131" y="27"/>
                </a:cubicBezTo>
                <a:cubicBezTo>
                  <a:pt x="136" y="27"/>
                  <a:pt x="136" y="27"/>
                  <a:pt x="136" y="27"/>
                </a:cubicBezTo>
                <a:cubicBezTo>
                  <a:pt x="136" y="20"/>
                  <a:pt x="136" y="20"/>
                  <a:pt x="136" y="20"/>
                </a:cubicBezTo>
                <a:cubicBezTo>
                  <a:pt x="131" y="20"/>
                  <a:pt x="131" y="20"/>
                  <a:pt x="131" y="20"/>
                </a:cubicBezTo>
                <a:cubicBezTo>
                  <a:pt x="131" y="17"/>
                  <a:pt x="130" y="14"/>
                  <a:pt x="128" y="12"/>
                </a:cubicBezTo>
                <a:cubicBezTo>
                  <a:pt x="131" y="9"/>
                  <a:pt x="131" y="9"/>
                  <a:pt x="131" y="9"/>
                </a:cubicBezTo>
                <a:cubicBezTo>
                  <a:pt x="126" y="4"/>
                  <a:pt x="126" y="4"/>
                  <a:pt x="126" y="4"/>
                </a:cubicBezTo>
                <a:cubicBezTo>
                  <a:pt x="123" y="7"/>
                  <a:pt x="123" y="7"/>
                  <a:pt x="123" y="7"/>
                </a:cubicBezTo>
                <a:cubicBezTo>
                  <a:pt x="121" y="6"/>
                  <a:pt x="118" y="4"/>
                  <a:pt x="116" y="4"/>
                </a:cubicBezTo>
                <a:cubicBezTo>
                  <a:pt x="116" y="0"/>
                  <a:pt x="116" y="0"/>
                  <a:pt x="116" y="0"/>
                </a:cubicBezTo>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endParaRPr>
          </a:p>
        </p:txBody>
      </p:sp>
      <p:grpSp>
        <p:nvGrpSpPr>
          <p:cNvPr id="52" name="组合 51"/>
          <p:cNvGrpSpPr>
            <a:grpSpLocks noChangeAspect="1"/>
          </p:cNvGrpSpPr>
          <p:nvPr/>
        </p:nvGrpSpPr>
        <p:grpSpPr>
          <a:xfrm>
            <a:off x="9367953" y="5104169"/>
            <a:ext cx="216000" cy="555507"/>
            <a:chOff x="5946829" y="2913417"/>
            <a:chExt cx="576272" cy="1482050"/>
          </a:xfrm>
        </p:grpSpPr>
        <p:sp>
          <p:nvSpPr>
            <p:cNvPr id="50" name="Oval 6"/>
            <p:cNvSpPr>
              <a:spLocks noChangeArrowheads="1"/>
            </p:cNvSpPr>
            <p:nvPr/>
          </p:nvSpPr>
          <p:spPr bwMode="auto">
            <a:xfrm>
              <a:off x="6080373" y="2913417"/>
              <a:ext cx="274346" cy="272895"/>
            </a:xfrm>
            <a:prstGeom prst="ellipse">
              <a:avLst/>
            </a:pr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itchFamily="34" typeface="微软雅黑"/>
              </a:endParaRPr>
            </a:p>
          </p:txBody>
        </p:sp>
        <p:sp>
          <p:nvSpPr>
            <p:cNvPr id="51" name="Freeform 7"/>
            <p:cNvSpPr/>
            <p:nvPr/>
          </p:nvSpPr>
          <p:spPr bwMode="auto">
            <a:xfrm>
              <a:off x="5946829" y="3253084"/>
              <a:ext cx="576272" cy="1142383"/>
            </a:xfrm>
            <a:custGeom>
              <a:gdLst>
                <a:gd fmla="*/ 774 w 833" name="T0"/>
                <a:gd fmla="*/ 78 h 1649" name="T1"/>
                <a:gd fmla="*/ 434 w 833" name="T2"/>
                <a:gd fmla="*/ 1 h 1649" name="T3"/>
                <a:gd fmla="*/ 434 w 833" name="T4"/>
                <a:gd fmla="*/ 0 h 1649" name="T5"/>
                <a:gd fmla="*/ 416 w 833" name="T6"/>
                <a:gd fmla="*/ 0 h 1649" name="T7"/>
                <a:gd fmla="*/ 398 w 833" name="T8"/>
                <a:gd fmla="*/ 0 h 1649" name="T9"/>
                <a:gd fmla="*/ 398 w 833" name="T10"/>
                <a:gd fmla="*/ 1 h 1649" name="T11"/>
                <a:gd fmla="*/ 59 w 833" name="T12"/>
                <a:gd fmla="*/ 78 h 1649" name="T13"/>
                <a:gd fmla="*/ 18 w 833" name="T14"/>
                <a:gd fmla="*/ 147 h 1649" name="T15"/>
                <a:gd fmla="*/ 0 w 833" name="T16"/>
                <a:gd fmla="*/ 771 h 1649" name="T17"/>
                <a:gd fmla="*/ 76 w 833" name="T18"/>
                <a:gd fmla="*/ 845 h 1649" name="T19"/>
                <a:gd fmla="*/ 150 w 833" name="T20"/>
                <a:gd fmla="*/ 768 h 1649" name="T21"/>
                <a:gd fmla="*/ 168 w 833" name="T22"/>
                <a:gd fmla="*/ 154 h 1649" name="T23"/>
                <a:gd fmla="*/ 192 w 833" name="T24"/>
                <a:gd fmla="*/ 159 h 1649" name="T25"/>
                <a:gd fmla="*/ 198 w 833" name="T26"/>
                <a:gd fmla="*/ 1188 h 1649" name="T27"/>
                <a:gd fmla="*/ 198 w 833" name="T28"/>
                <a:gd fmla="*/ 1550 h 1649" name="T29"/>
                <a:gd fmla="*/ 298 w 833" name="T30"/>
                <a:gd fmla="*/ 1649 h 1649" name="T31"/>
                <a:gd fmla="*/ 398 w 833" name="T32"/>
                <a:gd fmla="*/ 1550 h 1649" name="T33"/>
                <a:gd fmla="*/ 398 w 833" name="T34"/>
                <a:gd fmla="*/ 931 h 1649" name="T35"/>
                <a:gd fmla="*/ 434 w 833" name="T36"/>
                <a:gd fmla="*/ 931 h 1649" name="T37"/>
                <a:gd fmla="*/ 434 w 833" name="T38"/>
                <a:gd fmla="*/ 1550 h 1649" name="T39"/>
                <a:gd fmla="*/ 534 w 833" name="T40"/>
                <a:gd fmla="*/ 1649 h 1649" name="T41"/>
                <a:gd fmla="*/ 634 w 833" name="T42"/>
                <a:gd fmla="*/ 1550 h 1649" name="T43"/>
                <a:gd fmla="*/ 634 w 833" name="T44"/>
                <a:gd fmla="*/ 1188 h 1649" name="T45"/>
                <a:gd fmla="*/ 641 w 833" name="T46"/>
                <a:gd fmla="*/ 159 h 1649" name="T47"/>
                <a:gd fmla="*/ 664 w 833" name="T48"/>
                <a:gd fmla="*/ 154 h 1649" name="T49"/>
                <a:gd fmla="*/ 683 w 833" name="T50"/>
                <a:gd fmla="*/ 768 h 1649" name="T51"/>
                <a:gd fmla="*/ 756 w 833" name="T52"/>
                <a:gd fmla="*/ 845 h 1649" name="T53"/>
                <a:gd fmla="*/ 833 w 833" name="T54"/>
                <a:gd fmla="*/ 771 h 1649" name="T55"/>
                <a:gd fmla="*/ 815 w 833" name="T56"/>
                <a:gd fmla="*/ 147 h 1649" name="T57"/>
                <a:gd fmla="*/ 774 w 833" name="T58"/>
                <a:gd fmla="*/ 78 h 1649"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1649" w="833">
                  <a:moveTo>
                    <a:pt x="774" y="78"/>
                  </a:moveTo>
                  <a:cubicBezTo>
                    <a:pt x="751" y="37"/>
                    <a:pt x="610" y="5"/>
                    <a:pt x="434" y="1"/>
                  </a:cubicBezTo>
                  <a:cubicBezTo>
                    <a:pt x="434" y="0"/>
                    <a:pt x="434" y="0"/>
                    <a:pt x="434" y="0"/>
                  </a:cubicBezTo>
                  <a:cubicBezTo>
                    <a:pt x="428" y="0"/>
                    <a:pt x="422" y="0"/>
                    <a:pt x="416" y="0"/>
                  </a:cubicBezTo>
                  <a:cubicBezTo>
                    <a:pt x="410" y="0"/>
                    <a:pt x="404" y="0"/>
                    <a:pt x="398" y="0"/>
                  </a:cubicBezTo>
                  <a:cubicBezTo>
                    <a:pt x="398" y="1"/>
                    <a:pt x="398" y="1"/>
                    <a:pt x="398" y="1"/>
                  </a:cubicBezTo>
                  <a:cubicBezTo>
                    <a:pt x="222" y="5"/>
                    <a:pt x="81" y="37"/>
                    <a:pt x="59" y="78"/>
                  </a:cubicBezTo>
                  <a:cubicBezTo>
                    <a:pt x="34" y="91"/>
                    <a:pt x="17" y="117"/>
                    <a:pt x="18" y="147"/>
                  </a:cubicBezTo>
                  <a:cubicBezTo>
                    <a:pt x="0" y="771"/>
                    <a:pt x="0" y="771"/>
                    <a:pt x="0" y="771"/>
                  </a:cubicBezTo>
                  <a:cubicBezTo>
                    <a:pt x="0" y="813"/>
                    <a:pt x="35" y="846"/>
                    <a:pt x="76" y="845"/>
                  </a:cubicBezTo>
                  <a:cubicBezTo>
                    <a:pt x="118" y="844"/>
                    <a:pt x="150" y="809"/>
                    <a:pt x="150" y="768"/>
                  </a:cubicBezTo>
                  <a:cubicBezTo>
                    <a:pt x="168" y="154"/>
                    <a:pt x="168" y="154"/>
                    <a:pt x="168" y="154"/>
                  </a:cubicBezTo>
                  <a:cubicBezTo>
                    <a:pt x="176" y="156"/>
                    <a:pt x="183" y="157"/>
                    <a:pt x="192" y="159"/>
                  </a:cubicBezTo>
                  <a:cubicBezTo>
                    <a:pt x="198" y="1188"/>
                    <a:pt x="198" y="1188"/>
                    <a:pt x="198" y="1188"/>
                  </a:cubicBezTo>
                  <a:cubicBezTo>
                    <a:pt x="198" y="1550"/>
                    <a:pt x="198" y="1550"/>
                    <a:pt x="198" y="1550"/>
                  </a:cubicBezTo>
                  <a:cubicBezTo>
                    <a:pt x="198" y="1604"/>
                    <a:pt x="243" y="1649"/>
                    <a:pt x="298" y="1649"/>
                  </a:cubicBezTo>
                  <a:cubicBezTo>
                    <a:pt x="353" y="1649"/>
                    <a:pt x="398" y="1604"/>
                    <a:pt x="398" y="1550"/>
                  </a:cubicBezTo>
                  <a:cubicBezTo>
                    <a:pt x="398" y="931"/>
                    <a:pt x="398" y="931"/>
                    <a:pt x="398" y="931"/>
                  </a:cubicBezTo>
                  <a:cubicBezTo>
                    <a:pt x="434" y="931"/>
                    <a:pt x="434" y="931"/>
                    <a:pt x="434" y="931"/>
                  </a:cubicBezTo>
                  <a:cubicBezTo>
                    <a:pt x="434" y="1550"/>
                    <a:pt x="434" y="1550"/>
                    <a:pt x="434" y="1550"/>
                  </a:cubicBezTo>
                  <a:cubicBezTo>
                    <a:pt x="434" y="1604"/>
                    <a:pt x="479" y="1649"/>
                    <a:pt x="534" y="1649"/>
                  </a:cubicBezTo>
                  <a:cubicBezTo>
                    <a:pt x="589" y="1649"/>
                    <a:pt x="634" y="1604"/>
                    <a:pt x="634" y="1550"/>
                  </a:cubicBezTo>
                  <a:cubicBezTo>
                    <a:pt x="634" y="1188"/>
                    <a:pt x="634" y="1188"/>
                    <a:pt x="634" y="1188"/>
                  </a:cubicBezTo>
                  <a:cubicBezTo>
                    <a:pt x="641" y="159"/>
                    <a:pt x="641" y="159"/>
                    <a:pt x="641" y="159"/>
                  </a:cubicBezTo>
                  <a:cubicBezTo>
                    <a:pt x="649" y="157"/>
                    <a:pt x="657" y="156"/>
                    <a:pt x="664" y="154"/>
                  </a:cubicBezTo>
                  <a:cubicBezTo>
                    <a:pt x="683" y="768"/>
                    <a:pt x="683" y="768"/>
                    <a:pt x="683" y="768"/>
                  </a:cubicBezTo>
                  <a:cubicBezTo>
                    <a:pt x="682" y="809"/>
                    <a:pt x="715" y="844"/>
                    <a:pt x="756" y="845"/>
                  </a:cubicBezTo>
                  <a:cubicBezTo>
                    <a:pt x="797" y="846"/>
                    <a:pt x="833" y="813"/>
                    <a:pt x="833" y="771"/>
                  </a:cubicBezTo>
                  <a:cubicBezTo>
                    <a:pt x="815" y="147"/>
                    <a:pt x="815" y="147"/>
                    <a:pt x="815" y="147"/>
                  </a:cubicBezTo>
                  <a:cubicBezTo>
                    <a:pt x="815" y="117"/>
                    <a:pt x="799" y="91"/>
                    <a:pt x="774" y="78"/>
                  </a:cubicBezTo>
                  <a:close/>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itchFamily="34" typeface="微软雅黑"/>
              </a:endParaRPr>
            </a:p>
          </p:txBody>
        </p:sp>
      </p:grpSp>
      <p:sp>
        <p:nvSpPr>
          <p:cNvPr id="53" name="Freeform 372"/>
          <p:cNvSpPr/>
          <p:nvPr/>
        </p:nvSpPr>
        <p:spPr bwMode="auto">
          <a:xfrm>
            <a:off x="1899770" y="5193568"/>
            <a:ext cx="563432" cy="378859"/>
          </a:xfrm>
          <a:custGeom>
            <a:gdLst>
              <a:gd fmla="*/ 156 w 174" name="T0"/>
              <a:gd fmla="*/ 71 h 117" name="T1"/>
              <a:gd fmla="*/ 174 w 174" name="T2"/>
              <a:gd fmla="*/ 0 h 117" name="T3"/>
              <a:gd fmla="*/ 103 w 174" name="T4"/>
              <a:gd fmla="*/ 18 h 117" name="T5"/>
              <a:gd fmla="*/ 121 w 174" name="T6"/>
              <a:gd fmla="*/ 35 h 117" name="T7"/>
              <a:gd fmla="*/ 90 w 174" name="T8"/>
              <a:gd fmla="*/ 66 h 117" name="T9"/>
              <a:gd fmla="*/ 62 w 174" name="T10"/>
              <a:gd fmla="*/ 37 h 117" name="T11"/>
              <a:gd fmla="*/ 0 w 174" name="T12"/>
              <a:gd fmla="*/ 99 h 117" name="T13"/>
              <a:gd fmla="*/ 19 w 174" name="T14"/>
              <a:gd fmla="*/ 117 h 117" name="T15"/>
              <a:gd fmla="*/ 19 w 174" name="T16"/>
              <a:gd fmla="*/ 117 h 117" name="T17"/>
              <a:gd fmla="*/ 62 w 174" name="T18"/>
              <a:gd fmla="*/ 74 h 117" name="T19"/>
              <a:gd fmla="*/ 90 w 174" name="T20"/>
              <a:gd fmla="*/ 103 h 117" name="T21"/>
              <a:gd fmla="*/ 140 w 174" name="T22"/>
              <a:gd fmla="*/ 55 h 117" name="T23"/>
              <a:gd fmla="*/ 156 w 174" name="T24"/>
              <a:gd fmla="*/ 71 h 11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17" w="174">
                <a:moveTo>
                  <a:pt x="156" y="71"/>
                </a:moveTo>
                <a:lnTo>
                  <a:pt x="174" y="0"/>
                </a:lnTo>
                <a:lnTo>
                  <a:pt x="103" y="18"/>
                </a:lnTo>
                <a:lnTo>
                  <a:pt x="121" y="35"/>
                </a:lnTo>
                <a:lnTo>
                  <a:pt x="90" y="66"/>
                </a:lnTo>
                <a:lnTo>
                  <a:pt x="62" y="37"/>
                </a:lnTo>
                <a:lnTo>
                  <a:pt x="0" y="99"/>
                </a:lnTo>
                <a:lnTo>
                  <a:pt x="19" y="117"/>
                </a:lnTo>
                <a:lnTo>
                  <a:pt x="19" y="117"/>
                </a:lnTo>
                <a:lnTo>
                  <a:pt x="62" y="74"/>
                </a:lnTo>
                <a:lnTo>
                  <a:pt x="90" y="103"/>
                </a:lnTo>
                <a:lnTo>
                  <a:pt x="140" y="55"/>
                </a:lnTo>
                <a:lnTo>
                  <a:pt x="156" y="71"/>
                </a:ln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itchFamily="34" typeface="微软雅黑"/>
            </a:endParaRPr>
          </a:p>
        </p:txBody>
      </p:sp>
      <p:pic>
        <p:nvPicPr>
          <p:cNvPr id="54" name="图片 53"/>
          <p:cNvPicPr>
            <a:picLocks noChangeAspect="1"/>
          </p:cNvPicPr>
          <p:nvPr/>
        </p:nvPicPr>
        <p:blipFill>
          <a:blip r:embed="rId2">
            <a:extLst>
              <a:ext uri="{28A0092B-C50C-407E-A947-70E740481C1C}">
                <a14:useLocalDpi/>
              </a:ext>
            </a:extLst>
          </a:blip>
          <a:stretch>
            <a:fillRect/>
          </a:stretch>
        </p:blipFill>
        <p:spPr>
          <a:xfrm>
            <a:off x="4030187" y="2921894"/>
            <a:ext cx="562725" cy="563763"/>
          </a:xfrm>
          <a:prstGeom prst="rect">
            <a:avLst/>
          </a:prstGeom>
        </p:spPr>
      </p:pic>
      <p:sp>
        <p:nvSpPr>
          <p:cNvPr id="55" name="矩形 18"/>
          <p:cNvSpPr>
            <a:spLocks noChangeArrowheads="1"/>
          </p:cNvSpPr>
          <p:nvPr/>
        </p:nvSpPr>
        <p:spPr bwMode="auto">
          <a:xfrm>
            <a:off x="749300" y="1752600"/>
            <a:ext cx="9556750" cy="396240"/>
          </a:xfrm>
          <a:prstGeom prst="rect">
            <a:avLst/>
          </a:prstGeom>
          <a:noFill/>
          <a:ln w="9525">
            <a:noFill/>
            <a:miter lim="800000"/>
          </a:ln>
        </p:spPr>
        <p:txBody>
          <a:bodyPr wrap="square">
            <a:spAutoFit/>
          </a:bodyPr>
          <a:lstStyle/>
          <a:p>
            <a:pPr algn="just">
              <a:buFont charset="2" pitchFamily="2" typeface="Wingdings"/>
              <a:buChar char="Ø"/>
            </a:pPr>
            <a:r>
              <a:rPr altLang="en-US" lang="zh-CN" smtClean="0" sz="2000">
                <a:latin typeface="+mn-ea"/>
                <a:ea typeface="+mn-ea"/>
              </a:rPr>
              <a:t>点击此处输入内容，点击此处输入内容，点击此处输入内容，点击此处输入内容</a:t>
            </a:r>
          </a:p>
        </p:txBody>
      </p:sp>
      <p:sp>
        <p:nvSpPr>
          <p:cNvPr id="59" name="矩形 58"/>
          <p:cNvSpPr/>
          <p:nvPr/>
        </p:nvSpPr>
        <p:spPr>
          <a:xfrm>
            <a:off x="789528" y="1157941"/>
            <a:ext cx="2478048" cy="457200"/>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anchor="ctr" wrap="square">
            <a:spAutoFit/>
          </a:bodyPr>
          <a:lstStyle/>
          <a:p>
            <a:pPr algn="ctr"/>
            <a:r>
              <a:rPr altLang="en-US" b="1" lang="zh-CN" smtClean="0" sz="2400">
                <a:solidFill>
                  <a:schemeClr val="bg1"/>
                </a:solidFill>
                <a:latin typeface="+mj-ea"/>
                <a:ea typeface="+mj-ea"/>
              </a:rPr>
              <a:t>输入标题</a:t>
            </a:r>
          </a:p>
        </p:txBody>
      </p:sp>
      <p:cxnSp>
        <p:nvCxnSpPr>
          <p:cNvPr id="65" name="直接连接符 64"/>
          <p:cNvCxnSpPr/>
          <p:nvPr/>
        </p:nvCxnSpPr>
        <p:spPr>
          <a:xfrm>
            <a:off x="704850" y="2324100"/>
            <a:ext cx="10763250" cy="0"/>
          </a:xfrm>
          <a:prstGeom prst="line">
            <a:avLst/>
          </a:prstGeom>
          <a:ln w="19050">
            <a:solidFill>
              <a:schemeClr val="tx2"/>
            </a:solidFill>
            <a:prstDash val="lgDashDot"/>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2" name="矩形 9"/>
          <p:cNvSpPr>
            <a:spLocks noChangeArrowheads="1"/>
          </p:cNvSpPr>
          <p:nvPr>
            <p:custDataLst>
              <p:tags r:id="rId2"/>
            </p:custDataLst>
          </p:nvPr>
        </p:nvSpPr>
        <p:spPr bwMode="auto">
          <a:xfrm>
            <a:off x="1" y="0"/>
            <a:ext cx="6336000" cy="6858000"/>
          </a:xfrm>
          <a:prstGeom prst="rect">
            <a:avLst/>
          </a:prstGeom>
          <a:blipFill dpi="0" rotWithShape="1">
            <a:blip r:embed="rId3">
              <a:extLst>
                <a:ext uri="{28A0092B-C50C-407E-A947-70E740481C1C}">
                  <a14:useLocalDpi val="0"/>
                </a:ext>
              </a:extLst>
            </a:blip>
            <a:stretch>
              <a:fillRect l="-52611" r="-52611"/>
            </a:stretch>
          </a:blipFill>
          <a:ln>
            <a:noFill/>
          </a:ln>
          <a:extLst/>
        </p:spPr>
        <p:txBody>
          <a:bodyPr anchor="ctr"/>
          <a:lstStyle/>
          <a:p>
            <a:pPr algn="ctr" eaLnBrk="1" fontAlgn="auto" hangingPunct="1">
              <a:spcBef>
                <a:spcPct val="0"/>
              </a:spcBef>
              <a:spcAft>
                <a:spcPct val="0"/>
              </a:spcAft>
              <a:defRPr/>
            </a:pPr>
            <a:endParaRPr altLang="zh-CN" lang="zh-CN">
              <a:solidFill>
                <a:srgbClr val="FFFFFF"/>
              </a:solidFill>
              <a:latin charset="-122" panose="02010600030101010101" pitchFamily="2" typeface="宋体"/>
              <a:ea typeface="+mn-ea"/>
              <a:sym charset="-122" panose="02010600030101010101" pitchFamily="2" typeface="宋体"/>
            </a:endParaRPr>
          </a:p>
        </p:txBody>
      </p:sp>
      <p:sp>
        <p:nvSpPr>
          <p:cNvPr id="2053" name="矩形 10"/>
          <p:cNvSpPr>
            <a:spLocks noChangeArrowheads="1"/>
          </p:cNvSpPr>
          <p:nvPr>
            <p:custDataLst>
              <p:tags r:id="rId4"/>
            </p:custDataLst>
          </p:nvPr>
        </p:nvSpPr>
        <p:spPr bwMode="auto">
          <a:xfrm flipH="1">
            <a:off x="0" y="1279525"/>
            <a:ext cx="6336000" cy="4389438"/>
          </a:xfrm>
          <a:prstGeom prst="rect">
            <a:avLst/>
          </a:prstGeom>
          <a:solidFill>
            <a:schemeClr val="accent1">
              <a:alpha val="76077"/>
            </a:schemeClr>
          </a:solidFill>
          <a:ln w="9525">
            <a:noFill/>
            <a:miter lim="800000"/>
          </a:ln>
        </p:spPr>
        <p:txBody>
          <a:bodyPr anchor="ctr"/>
          <a:lstStyle/>
          <a:p>
            <a:pPr algn="ctr" eaLnBrk="1" hangingPunct="1">
              <a:lnSpc>
                <a:spcPct val="90000"/>
              </a:lnSpc>
            </a:pPr>
            <a:r>
              <a:rPr altLang="zh-CN" lang="en-US" smtClean="0" sz="16600">
                <a:solidFill>
                  <a:srgbClr val="FFFFFF"/>
                </a:solidFill>
                <a:latin charset="0" pitchFamily="34" typeface="Impact"/>
                <a:ea charset="-122" pitchFamily="34" typeface="微软雅黑"/>
                <a:sym charset="-122" panose="02010600030101010101" pitchFamily="2" typeface="宋体"/>
              </a:rPr>
              <a:t>05</a:t>
            </a:r>
          </a:p>
        </p:txBody>
      </p:sp>
      <p:sp>
        <p:nvSpPr>
          <p:cNvPr id="4" name="文本框 3"/>
          <p:cNvSpPr txBox="1"/>
          <p:nvPr>
            <p:custDataLst>
              <p:tags r:id="rId5"/>
            </p:custDataLst>
          </p:nvPr>
        </p:nvSpPr>
        <p:spPr bwMode="auto">
          <a:xfrm>
            <a:off x="6833936" y="2733675"/>
            <a:ext cx="5242761" cy="1390651"/>
          </a:xfrm>
          <a:prstGeom prst="rect">
            <a:avLst/>
          </a:prstGeom>
          <a:noFill/>
        </p:spPr>
        <p:txBody>
          <a:bodyPr anchor="ctr">
            <a:normAutofit/>
          </a:bodyPr>
          <a:lstStyle/>
          <a:p>
            <a:pPr algn="ctr" defTabSz="933450">
              <a:lnSpc>
                <a:spcPct val="90000"/>
              </a:lnSpc>
              <a:spcAft>
                <a:spcPct val="35000"/>
              </a:spcAft>
            </a:pPr>
            <a:r>
              <a:rPr altLang="en-US" b="1" lang="zh-CN" smtClean="0" sz="3200">
                <a:latin charset="-122" pitchFamily="34" typeface="微软雅黑"/>
                <a:ea charset="-122" pitchFamily="34" typeface="微软雅黑"/>
              </a:rPr>
              <a:t>企业组织及劳动定员</a:t>
            </a:r>
          </a:p>
        </p:txBody>
      </p:sp>
      <p:sp>
        <p:nvSpPr>
          <p:cNvPr id="7" name="等腰三角形 6"/>
          <p:cNvSpPr/>
          <p:nvPr/>
        </p:nvSpPr>
        <p:spPr>
          <a:xfrm rot="5400000">
            <a:off x="6477000" y="3133725"/>
            <a:ext cx="685038" cy="590550"/>
          </a:xfrm>
          <a:prstGeom prst="triangle">
            <a:avLst/>
          </a:prstGeom>
          <a:solidFill>
            <a:schemeClr val="accent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custDataLst>
      <p:tags r:id="rId6"/>
    </p:custDataLst>
    <p:extLst>
      <p:ext uri="{BB962C8B-B14F-4D97-AF65-F5344CB8AC3E}">
        <p14:creationId val="1768811915"/>
      </p:ext>
    </p:extLst>
  </p:cSld>
  <p:clrMapOvr>
    <a:masterClrMapping/>
  </p:clrMapOvr>
  <p:transition/>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1"/>
          <p:cNvSpPr txBox="1"/>
          <p:nvPr/>
        </p:nvSpPr>
        <p:spPr>
          <a:xfrm>
            <a:off x="378715" y="346928"/>
            <a:ext cx="3126486" cy="457200"/>
          </a:xfrm>
          <a:prstGeom prst="rect">
            <a:avLst/>
          </a:prstGeom>
          <a:noFill/>
        </p:spPr>
        <p:txBody>
          <a:bodyPr rtlCol="0" wrap="square">
            <a:spAutoFit/>
          </a:bodyPr>
          <a:lstStyle/>
          <a:p>
            <a:r>
              <a:rPr altLang="en-US" b="1" lang="zh-CN" smtClean="0" sz="2400">
                <a:solidFill>
                  <a:schemeClr val="accent1"/>
                </a:solidFill>
                <a:latin charset="-122" pitchFamily="34" typeface="微软雅黑"/>
                <a:ea charset="-122" pitchFamily="34" typeface="微软雅黑"/>
              </a:rPr>
              <a:t>总体目标</a:t>
            </a:r>
          </a:p>
        </p:txBody>
      </p:sp>
      <p:grpSp>
        <p:nvGrpSpPr>
          <p:cNvPr id="3" name="组合 12"/>
          <p:cNvGrpSpPr/>
          <p:nvPr/>
        </p:nvGrpSpPr>
        <p:grpSpPr>
          <a:xfrm>
            <a:off x="0" y="382308"/>
            <a:ext cx="340614" cy="390904"/>
            <a:chOff x="0" y="91440"/>
            <a:chExt cx="454152" cy="521208"/>
          </a:xfrm>
        </p:grpSpPr>
        <p:sp>
          <p:nvSpPr>
            <p:cNvPr id="4" name="矩形 3"/>
            <p:cNvSpPr/>
            <p:nvPr/>
          </p:nvSpPr>
          <p:spPr>
            <a:xfrm>
              <a:off x="0" y="91440"/>
              <a:ext cx="301752" cy="5212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prstClr val="white"/>
                </a:solidFill>
                <a:latin charset="-122" pitchFamily="34" typeface="微软雅黑"/>
                <a:ea charset="-122" pitchFamily="34" typeface="微软雅黑"/>
              </a:endParaRPr>
            </a:p>
          </p:txBody>
        </p:sp>
        <p:sp>
          <p:nvSpPr>
            <p:cNvPr id="5" name="矩形 4"/>
            <p:cNvSpPr/>
            <p:nvPr/>
          </p:nvSpPr>
          <p:spPr>
            <a:xfrm>
              <a:off x="301752" y="91440"/>
              <a:ext cx="152400" cy="5212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prstClr val="white"/>
                </a:solidFill>
                <a:latin charset="-122" pitchFamily="34" typeface="微软雅黑"/>
                <a:ea charset="-122" pitchFamily="34" typeface="微软雅黑"/>
              </a:endParaRPr>
            </a:p>
          </p:txBody>
        </p:sp>
      </p:grpSp>
      <p:sp>
        <p:nvSpPr>
          <p:cNvPr id="6" name="矩形 5"/>
          <p:cNvSpPr/>
          <p:nvPr/>
        </p:nvSpPr>
        <p:spPr>
          <a:xfrm>
            <a:off x="5727700" y="2181404"/>
            <a:ext cx="5283199" cy="3400246"/>
          </a:xfrm>
          <a:prstGeom prst="rect">
            <a:avLst/>
          </a:prstGeom>
          <a:solidFill>
            <a:sysClr lastClr="FFFFFF" val="window"/>
          </a:solidFill>
          <a:ln algn="ctr" cap="flat" cmpd="sng" w="25400">
            <a:solidFill>
              <a:schemeClr val="accent1"/>
            </a:solidFill>
            <a:prstDash val="solid"/>
          </a:ln>
          <a:effectLst/>
        </p:spPr>
        <p:txBody>
          <a:bodyPr anchor="ctr" rtlCol="0"/>
          <a:lstStyle/>
          <a:p>
            <a:pPr algn="ctr" defTabSz="1217586">
              <a:defRPr/>
            </a:pPr>
            <a:endParaRPr altLang="en-US" kern="0" lang="zh-CN" sz="3190">
              <a:solidFill>
                <a:prstClr val="black"/>
              </a:solidFill>
              <a:latin charset="0" pitchFamily="34" typeface="Arial"/>
              <a:ea charset="-122" pitchFamily="34" typeface="微软雅黑"/>
              <a:cs typeface="+mn-ea"/>
              <a:sym charset="0" pitchFamily="34" typeface="Arial"/>
            </a:endParaRPr>
          </a:p>
        </p:txBody>
      </p:sp>
      <p:sp>
        <p:nvSpPr>
          <p:cNvPr id="7" name="矩形 6"/>
          <p:cNvSpPr/>
          <p:nvPr/>
        </p:nvSpPr>
        <p:spPr>
          <a:xfrm>
            <a:off x="6837278" y="1939583"/>
            <a:ext cx="3064042" cy="481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2800">
                <a:solidFill>
                  <a:prstClr val="white"/>
                </a:solidFill>
                <a:sym charset="0" pitchFamily="34" typeface="Arial"/>
              </a:rPr>
              <a:t>此处添加标题</a:t>
            </a:r>
          </a:p>
        </p:txBody>
      </p:sp>
      <p:sp>
        <p:nvSpPr>
          <p:cNvPr id="9" name="矩形 8"/>
          <p:cNvSpPr/>
          <p:nvPr/>
        </p:nvSpPr>
        <p:spPr>
          <a:xfrm>
            <a:off x="6197598" y="2787073"/>
            <a:ext cx="4343400" cy="2468881"/>
          </a:xfrm>
          <a:prstGeom prst="rect">
            <a:avLst/>
          </a:prstGeom>
          <a:noFill/>
        </p:spPr>
        <p:txBody>
          <a:bodyPr anchor="t" anchorCtr="0" bIns="0" lIns="0" rIns="0" rtlCol="0" tIns="0" wrap="square">
            <a:spAutoFit/>
          </a:bodyPr>
          <a:lstStyle/>
          <a:p>
            <a:pPr algn="ctr" defTabSz="1216817">
              <a:lnSpc>
                <a:spcPct val="150000"/>
              </a:lnSpc>
              <a:spcBef>
                <a:spcPct val="20000"/>
              </a:spcBef>
            </a:pPr>
            <a:r>
              <a:rPr altLang="en-US" lang="zh-CN" smtClean="0">
                <a:solidFill>
                  <a:srgbClr val="000000"/>
                </a:solidFill>
                <a:latin charset="0" pitchFamily="34" typeface="Arial"/>
                <a:ea charset="-122" pitchFamily="34" typeface="微软雅黑"/>
                <a:cs typeface="+mn-ea"/>
                <a:sym charset="0" pitchFamily="34" typeface="Arial"/>
              </a:rPr>
              <a:t>点击此处输入内容，点击此处输入内容，点击此处输入内容，点击此处输入内容，点击此处输入内容，点击此处输入内容，点击此处输入内容，点击此处输入内容，点击此处输入内容，点击此处输入内容，点击此处输入内容，点击此处输入内容</a:t>
            </a:r>
          </a:p>
        </p:txBody>
      </p:sp>
      <p:pic>
        <p:nvPicPr>
          <p:cNvPr descr="C:\Documents and Settings\Administrator\My Documents\15067852_133712701185_2.png" id="12" name="Picture 3"/>
          <p:cNvPicPr>
            <a:picLocks noChangeArrowheads="1" noChangeAspect="1"/>
          </p:cNvPicPr>
          <p:nvPr/>
        </p:nvPicPr>
        <p:blipFill>
          <a:blip r:embed="rId2">
            <a:extLst>
              <a:ext uri="{28A0092B-C50C-407E-A947-70E740481C1C}">
                <a14:useLocalDpi val="0"/>
              </a:ext>
            </a:extLst>
          </a:blip>
          <a:srcRect l="15620" r="22798"/>
          <a:stretch>
            <a:fillRect/>
          </a:stretch>
        </p:blipFill>
        <p:spPr bwMode="auto">
          <a:xfrm flipH="1">
            <a:off x="1119188" y="926068"/>
            <a:ext cx="3494087" cy="55118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extLst>
      <p:ext uri="{BB962C8B-B14F-4D97-AF65-F5344CB8AC3E}">
        <p14:creationId val="4127886949"/>
      </p:ext>
    </p:extLst>
  </p:cSld>
  <p:clrMapOvr>
    <a:masterClrMapping/>
  </p:clrMapOvr>
  <p:transition/>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4" name="矩形 29"/>
          <p:cNvSpPr>
            <a:spLocks noChangeArrowheads="1"/>
          </p:cNvSpPr>
          <p:nvPr/>
        </p:nvSpPr>
        <p:spPr bwMode="auto">
          <a:xfrm>
            <a:off x="1286930" y="1298512"/>
            <a:ext cx="3060000" cy="4860000"/>
          </a:xfrm>
          <a:prstGeom prst="rect">
            <a:avLst/>
          </a:prstGeom>
          <a:noFill/>
          <a:ln w="9525">
            <a:solidFill>
              <a:schemeClr val="accent1"/>
            </a:solidFill>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pPr algn="ctr" defTabSz="914400" eaLnBrk="1" fontAlgn="base" hangingPunct="1" indent="0" latinLnBrk="0" lvl="0" marL="0" marR="0" rtl="0">
              <a:lnSpc>
                <a:spcPct val="100000"/>
              </a:lnSpc>
              <a:spcBef>
                <a:spcPct val="0"/>
              </a:spcBef>
              <a:spcAft>
                <a:spcPct val="0"/>
              </a:spcAft>
              <a:buClrTx/>
              <a:buSzTx/>
              <a:buFontTx/>
              <a:buNone/>
            </a:pPr>
            <a:endParaRPr altLang="zh-CN" b="1" lang="en-US" sz="1200">
              <a:latin typeface="+mn-ea"/>
              <a:ea typeface="+mn-ea"/>
              <a:cs charset="0" pitchFamily="34" typeface="Calibri"/>
            </a:endParaRPr>
          </a:p>
          <a:p>
            <a:pPr algn="ctr" defTabSz="914400" eaLnBrk="1" fontAlgn="base" hangingPunct="1" indent="0" latinLnBrk="0" lvl="0" marL="0" marR="0" rtl="0">
              <a:lnSpc>
                <a:spcPct val="100000"/>
              </a:lnSpc>
              <a:spcBef>
                <a:spcPct val="0"/>
              </a:spcBef>
              <a:spcAft>
                <a:spcPct val="0"/>
              </a:spcAft>
              <a:buClrTx/>
              <a:buSzTx/>
              <a:buFontTx/>
              <a:buNone/>
            </a:pPr>
            <a:r>
              <a:rPr altLang="zh-CN" b="1" lang="en-US" sz="1200">
                <a:latin typeface="+mn-ea"/>
                <a:ea typeface="+mn-ea"/>
                <a:cs charset="0" pitchFamily="34" typeface="Calibri"/>
              </a:rPr>
              <a:t>此处输入标题</a:t>
            </a:r>
          </a:p>
        </p:txBody>
      </p:sp>
      <p:sp>
        <p:nvSpPr>
          <p:cNvPr id="2" name="文本框 11"/>
          <p:cNvSpPr txBox="1"/>
          <p:nvPr/>
        </p:nvSpPr>
        <p:spPr>
          <a:xfrm>
            <a:off x="378715" y="346928"/>
            <a:ext cx="3126486" cy="457200"/>
          </a:xfrm>
          <a:prstGeom prst="rect">
            <a:avLst/>
          </a:prstGeom>
          <a:noFill/>
        </p:spPr>
        <p:txBody>
          <a:bodyPr rtlCol="0" wrap="square">
            <a:spAutoFit/>
          </a:bodyPr>
          <a:lstStyle/>
          <a:p>
            <a:r>
              <a:rPr altLang="en-US" b="1" lang="zh-CN" smtClean="0" sz="2400">
                <a:solidFill>
                  <a:schemeClr val="accent1"/>
                </a:solidFill>
                <a:latin charset="-122" pitchFamily="34" typeface="微软雅黑"/>
                <a:ea charset="-122" pitchFamily="34" typeface="微软雅黑"/>
              </a:rPr>
              <a:t>组织框架</a:t>
            </a:r>
          </a:p>
        </p:txBody>
      </p:sp>
      <p:grpSp>
        <p:nvGrpSpPr>
          <p:cNvPr id="3" name="组合 12"/>
          <p:cNvGrpSpPr/>
          <p:nvPr/>
        </p:nvGrpSpPr>
        <p:grpSpPr>
          <a:xfrm>
            <a:off x="0" y="382308"/>
            <a:ext cx="340614" cy="390904"/>
            <a:chOff x="0" y="91440"/>
            <a:chExt cx="454152" cy="521208"/>
          </a:xfrm>
        </p:grpSpPr>
        <p:sp>
          <p:nvSpPr>
            <p:cNvPr id="4" name="矩形 3"/>
            <p:cNvSpPr/>
            <p:nvPr/>
          </p:nvSpPr>
          <p:spPr>
            <a:xfrm>
              <a:off x="0" y="91440"/>
              <a:ext cx="301752" cy="5212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prstClr val="white"/>
                </a:solidFill>
                <a:latin charset="-122" pitchFamily="34" typeface="微软雅黑"/>
                <a:ea charset="-122" pitchFamily="34" typeface="微软雅黑"/>
              </a:endParaRPr>
            </a:p>
          </p:txBody>
        </p:sp>
        <p:sp>
          <p:nvSpPr>
            <p:cNvPr id="5" name="矩形 4"/>
            <p:cNvSpPr/>
            <p:nvPr/>
          </p:nvSpPr>
          <p:spPr>
            <a:xfrm>
              <a:off x="301752" y="91440"/>
              <a:ext cx="152400" cy="5212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prstClr val="white"/>
                </a:solidFill>
                <a:latin charset="-122" pitchFamily="34" typeface="微软雅黑"/>
                <a:ea charset="-122" pitchFamily="34" typeface="微软雅黑"/>
              </a:endParaRPr>
            </a:p>
          </p:txBody>
        </p:sp>
      </p:grpSp>
      <p:sp>
        <p:nvSpPr>
          <p:cNvPr id="11" name="矩形 16"/>
          <p:cNvSpPr>
            <a:spLocks noChangeArrowheads="1"/>
          </p:cNvSpPr>
          <p:nvPr/>
        </p:nvSpPr>
        <p:spPr bwMode="auto">
          <a:xfrm>
            <a:off x="1882775" y="2627891"/>
            <a:ext cx="1800000" cy="720000"/>
          </a:xfrm>
          <a:prstGeom prst="rect">
            <a:avLst/>
          </a:prstGeom>
          <a:solidFill>
            <a:schemeClr val="accent3">
              <a:lumMod val="40000"/>
              <a:lumOff val="60000"/>
            </a:schemeClr>
          </a:solidFill>
          <a:ln w="9525">
            <a:noFill/>
            <a:miter lim="800000"/>
          </a:ln>
        </p:spPr>
        <p:txBody>
          <a:bodyPr anchor="ctr" anchorCtr="0" bIns="45720" compatLnSpc="1" lIns="91440" numCol="1" rIns="91440" tIns="45720" vert="horz" wrap="square">
            <a:prstTxWarp prst="textNoShape">
              <a:avLst/>
            </a:prstTxWarp>
          </a:bodyPr>
          <a:lstStyle/>
          <a:p>
            <a:pPr algn="ctr" defTabSz="914400" eaLnBrk="1" fontAlgn="base" hangingPunct="1" indent="0" latinLnBrk="0" lvl="0" marL="0" marR="0" rtl="0">
              <a:lnSpc>
                <a:spcPct val="100000"/>
              </a:lnSpc>
              <a:spcBef>
                <a:spcPct val="0"/>
              </a:spcBef>
              <a:spcAft>
                <a:spcPct val="0"/>
              </a:spcAft>
              <a:buClrTx/>
              <a:buSzTx/>
              <a:buFontTx/>
              <a:buNone/>
            </a:pPr>
            <a:r>
              <a:rPr altLang="en-US" b="1" baseline="0" cap="none" i="0" kumimoji="0" lang="zh-CN" normalizeH="0" smtClean="0" strike="noStrike" sz="2400" u="none">
                <a:ln>
                  <a:noFill/>
                </a:ln>
                <a:effectLst/>
                <a:latin typeface="+mn-ea"/>
                <a:ea typeface="+mn-ea"/>
                <a:cs charset="-122" pitchFamily="2" typeface="宋体"/>
              </a:rPr>
              <a:t>输入标题</a:t>
            </a:r>
          </a:p>
        </p:txBody>
      </p:sp>
      <p:sp>
        <p:nvSpPr>
          <p:cNvPr id="12" name="矩形 17"/>
          <p:cNvSpPr>
            <a:spLocks noChangeArrowheads="1"/>
          </p:cNvSpPr>
          <p:nvPr/>
        </p:nvSpPr>
        <p:spPr bwMode="auto">
          <a:xfrm>
            <a:off x="1882775" y="4624966"/>
            <a:ext cx="1800000" cy="720000"/>
          </a:xfrm>
          <a:prstGeom prst="rect">
            <a:avLst/>
          </a:prstGeom>
          <a:solidFill>
            <a:schemeClr val="accent3">
              <a:lumMod val="40000"/>
              <a:lumOff val="60000"/>
            </a:schemeClr>
          </a:solidFill>
          <a:ln w="9525">
            <a:noFill/>
            <a:miter lim="800000"/>
          </a:ln>
        </p:spPr>
        <p:txBody>
          <a:bodyPr anchor="ctr" anchorCtr="0" bIns="45720" compatLnSpc="1" lIns="91440" numCol="1" rIns="91440" tIns="45720" vert="horz" wrap="square">
            <a:prstTxWarp prst="textNoShape">
              <a:avLst/>
            </a:prstTxWarp>
          </a:bodyPr>
          <a:lstStyle/>
          <a:p>
            <a:pPr algn="ctr" defTabSz="914400" eaLnBrk="1" fontAlgn="base" hangingPunct="1" indent="0" latinLnBrk="0" lvl="0" marL="0" marR="0" rtl="0">
              <a:lnSpc>
                <a:spcPct val="100000"/>
              </a:lnSpc>
              <a:spcBef>
                <a:spcPct val="0"/>
              </a:spcBef>
              <a:spcAft>
                <a:spcPct val="0"/>
              </a:spcAft>
              <a:buClrTx/>
              <a:buSzTx/>
              <a:buFontTx/>
              <a:buNone/>
            </a:pPr>
            <a:r>
              <a:rPr altLang="en-US" b="1" baseline="0" cap="none" i="0" kumimoji="0" lang="zh-CN" normalizeH="0" smtClean="0" strike="noStrike" sz="2400" u="none">
                <a:ln>
                  <a:noFill/>
                </a:ln>
                <a:effectLst/>
                <a:latin typeface="+mn-ea"/>
                <a:ea typeface="+mn-ea"/>
                <a:cs charset="-122" pitchFamily="2" typeface="宋体"/>
              </a:rPr>
              <a:t>输入标题</a:t>
            </a:r>
          </a:p>
        </p:txBody>
      </p:sp>
      <p:sp>
        <p:nvSpPr>
          <p:cNvPr id="13" name="矩形 18"/>
          <p:cNvSpPr>
            <a:spLocks noChangeArrowheads="1"/>
          </p:cNvSpPr>
          <p:nvPr/>
        </p:nvSpPr>
        <p:spPr bwMode="auto">
          <a:xfrm>
            <a:off x="5608927" y="3353454"/>
            <a:ext cx="1800000" cy="720000"/>
          </a:xfrm>
          <a:prstGeom prst="rect">
            <a:avLst/>
          </a:prstGeom>
          <a:solidFill>
            <a:srgbClr val="C00000"/>
          </a:solidFill>
          <a:ln w="9525">
            <a:noFill/>
            <a:miter lim="800000"/>
          </a:ln>
        </p:spPr>
        <p:txBody>
          <a:bodyPr anchor="ctr" anchorCtr="0" bIns="45720" compatLnSpc="1" lIns="91440" numCol="1" rIns="91440" tIns="45720" vert="horz" wrap="square">
            <a:prstTxWarp prst="textNoShape">
              <a:avLst/>
            </a:prstTxWarp>
          </a:bodyPr>
          <a:lstStyle/>
          <a:p>
            <a:pPr algn="ctr" defTabSz="914400" eaLnBrk="1" fontAlgn="base" hangingPunct="1" indent="0" latinLnBrk="0" lvl="0" marL="0" marR="0" rtl="0">
              <a:lnSpc>
                <a:spcPct val="100000"/>
              </a:lnSpc>
              <a:spcBef>
                <a:spcPct val="0"/>
              </a:spcBef>
              <a:spcAft>
                <a:spcPct val="0"/>
              </a:spcAft>
              <a:buClrTx/>
              <a:buSzTx/>
              <a:buFontTx/>
              <a:buNone/>
            </a:pPr>
            <a:r>
              <a:rPr altLang="en-US" b="1" baseline="0" cap="none" i="0" kumimoji="0" lang="zh-CN" normalizeH="0" smtClean="0" strike="noStrike" sz="2400" u="none">
                <a:ln>
                  <a:noFill/>
                </a:ln>
                <a:solidFill>
                  <a:schemeClr val="bg1"/>
                </a:solidFill>
                <a:effectLst/>
                <a:latin typeface="+mn-ea"/>
                <a:ea typeface="+mn-ea"/>
                <a:cs charset="-122" pitchFamily="2" typeface="宋体"/>
              </a:rPr>
              <a:t>输入标题</a:t>
            </a:r>
          </a:p>
        </p:txBody>
      </p:sp>
      <p:sp>
        <p:nvSpPr>
          <p:cNvPr id="14" name="矩形 19"/>
          <p:cNvSpPr>
            <a:spLocks noChangeArrowheads="1"/>
          </p:cNvSpPr>
          <p:nvPr/>
        </p:nvSpPr>
        <p:spPr bwMode="auto">
          <a:xfrm>
            <a:off x="9439275" y="2153307"/>
            <a:ext cx="1800000" cy="720000"/>
          </a:xfrm>
          <a:prstGeom prst="rect">
            <a:avLst/>
          </a:prstGeom>
          <a:solidFill>
            <a:schemeClr val="accent1"/>
          </a:solidFill>
          <a:ln w="9525">
            <a:noFill/>
            <a:miter lim="800000"/>
          </a:ln>
        </p:spPr>
        <p:txBody>
          <a:bodyPr anchor="ctr" anchorCtr="0" bIns="45720" compatLnSpc="1" lIns="91440" numCol="1" rIns="91440" tIns="45720" vert="horz" wrap="square">
            <a:prstTxWarp prst="textNoShape">
              <a:avLst/>
            </a:prstTxWarp>
          </a:bodyPr>
          <a:lstStyle/>
          <a:p>
            <a:pPr algn="ctr" defTabSz="914400" eaLnBrk="1" fontAlgn="base" hangingPunct="1" indent="0" latinLnBrk="0" lvl="0" marL="0" marR="0" rtl="0">
              <a:lnSpc>
                <a:spcPct val="100000"/>
              </a:lnSpc>
              <a:spcBef>
                <a:spcPct val="0"/>
              </a:spcBef>
              <a:spcAft>
                <a:spcPct val="0"/>
              </a:spcAft>
              <a:buClrTx/>
              <a:buSzTx/>
              <a:buFontTx/>
              <a:buNone/>
            </a:pPr>
            <a:r>
              <a:rPr altLang="en-US" b="1" baseline="0" cap="none" i="0" kumimoji="0" lang="zh-CN" normalizeH="0" smtClean="0" strike="noStrike" sz="2400" u="none">
                <a:ln>
                  <a:noFill/>
                </a:ln>
                <a:solidFill>
                  <a:schemeClr val="bg1"/>
                </a:solidFill>
                <a:effectLst/>
                <a:latin typeface="+mn-ea"/>
                <a:ea typeface="+mn-ea"/>
                <a:cs charset="-122" pitchFamily="2" typeface="宋体"/>
              </a:rPr>
              <a:t>输入标题</a:t>
            </a:r>
          </a:p>
        </p:txBody>
      </p:sp>
      <p:sp>
        <p:nvSpPr>
          <p:cNvPr id="15" name="矩形 20"/>
          <p:cNvSpPr>
            <a:spLocks noChangeArrowheads="1"/>
          </p:cNvSpPr>
          <p:nvPr/>
        </p:nvSpPr>
        <p:spPr bwMode="auto">
          <a:xfrm>
            <a:off x="9439275" y="3144410"/>
            <a:ext cx="1800000" cy="720000"/>
          </a:xfrm>
          <a:prstGeom prst="rect">
            <a:avLst/>
          </a:prstGeom>
          <a:solidFill>
            <a:schemeClr val="accent1"/>
          </a:solidFill>
          <a:ln w="9525">
            <a:noFill/>
            <a:miter lim="800000"/>
          </a:ln>
        </p:spPr>
        <p:txBody>
          <a:bodyPr anchor="ctr" anchorCtr="0" bIns="45720" compatLnSpc="1" lIns="91440" numCol="1" rIns="91440" tIns="45720" vert="horz" wrap="square">
            <a:prstTxWarp prst="textNoShape">
              <a:avLst/>
            </a:prstTxWarp>
          </a:bodyPr>
          <a:lstStyle/>
          <a:p>
            <a:pPr algn="ctr" lvl="0"/>
            <a:r>
              <a:rPr altLang="en-US" b="1" lang="zh-CN" smtClean="0" sz="2400">
                <a:solidFill>
                  <a:schemeClr val="bg1"/>
                </a:solidFill>
                <a:latin typeface="+mn-ea"/>
                <a:ea typeface="+mn-ea"/>
                <a:cs charset="-122" pitchFamily="2" typeface="宋体"/>
              </a:rPr>
              <a:t>输入标题</a:t>
            </a:r>
          </a:p>
        </p:txBody>
      </p:sp>
      <p:sp>
        <p:nvSpPr>
          <p:cNvPr id="16" name="矩形 21"/>
          <p:cNvSpPr>
            <a:spLocks noChangeArrowheads="1"/>
          </p:cNvSpPr>
          <p:nvPr/>
        </p:nvSpPr>
        <p:spPr bwMode="auto">
          <a:xfrm>
            <a:off x="9445625" y="4135513"/>
            <a:ext cx="1800000" cy="720000"/>
          </a:xfrm>
          <a:prstGeom prst="rect">
            <a:avLst/>
          </a:prstGeom>
          <a:solidFill>
            <a:schemeClr val="accent1"/>
          </a:solidFill>
          <a:ln w="9525">
            <a:noFill/>
            <a:miter lim="800000"/>
          </a:ln>
        </p:spPr>
        <p:txBody>
          <a:bodyPr anchor="ctr" anchorCtr="0" bIns="45720" compatLnSpc="1" lIns="91440" numCol="1" rIns="91440" tIns="45720" vert="horz" wrap="square">
            <a:prstTxWarp prst="textNoShape">
              <a:avLst/>
            </a:prstTxWarp>
          </a:bodyPr>
          <a:lstStyle/>
          <a:p>
            <a:pPr algn="ctr" lvl="0"/>
            <a:r>
              <a:rPr altLang="en-US" b="1" lang="zh-CN" smtClean="0" sz="2400">
                <a:solidFill>
                  <a:schemeClr val="bg1"/>
                </a:solidFill>
                <a:latin typeface="+mn-ea"/>
                <a:ea typeface="+mn-ea"/>
                <a:cs charset="-122" pitchFamily="2" typeface="宋体"/>
              </a:rPr>
              <a:t>输入标题</a:t>
            </a:r>
          </a:p>
        </p:txBody>
      </p:sp>
      <p:sp>
        <p:nvSpPr>
          <p:cNvPr id="17" name="矩形 22"/>
          <p:cNvSpPr>
            <a:spLocks noChangeArrowheads="1"/>
          </p:cNvSpPr>
          <p:nvPr/>
        </p:nvSpPr>
        <p:spPr bwMode="auto">
          <a:xfrm>
            <a:off x="9439275" y="5126616"/>
            <a:ext cx="1800000" cy="720000"/>
          </a:xfrm>
          <a:prstGeom prst="rect">
            <a:avLst/>
          </a:prstGeom>
          <a:solidFill>
            <a:schemeClr val="accent1"/>
          </a:solidFill>
          <a:ln w="9525">
            <a:noFill/>
            <a:miter lim="800000"/>
          </a:ln>
        </p:spPr>
        <p:txBody>
          <a:bodyPr anchor="ctr" anchorCtr="0" bIns="45720" compatLnSpc="1" lIns="91440" numCol="1" rIns="91440" tIns="45720" vert="horz" wrap="square">
            <a:prstTxWarp prst="textNoShape">
              <a:avLst/>
            </a:prstTxWarp>
          </a:bodyPr>
          <a:lstStyle/>
          <a:p>
            <a:pPr algn="ctr" lvl="0"/>
            <a:r>
              <a:rPr altLang="en-US" b="1" lang="zh-CN" smtClean="0" sz="2400">
                <a:solidFill>
                  <a:schemeClr val="bg1"/>
                </a:solidFill>
                <a:latin typeface="+mn-ea"/>
                <a:ea typeface="+mn-ea"/>
                <a:cs charset="-122" pitchFamily="2" typeface="宋体"/>
              </a:rPr>
              <a:t>输入标题</a:t>
            </a:r>
          </a:p>
        </p:txBody>
      </p:sp>
      <p:sp>
        <p:nvSpPr>
          <p:cNvPr id="25" name="矩形 32"/>
          <p:cNvSpPr>
            <a:spLocks noChangeArrowheads="1"/>
          </p:cNvSpPr>
          <p:nvPr/>
        </p:nvSpPr>
        <p:spPr bwMode="auto">
          <a:xfrm>
            <a:off x="4978927" y="1298512"/>
            <a:ext cx="3060000" cy="4860000"/>
          </a:xfrm>
          <a:prstGeom prst="rect">
            <a:avLst/>
          </a:prstGeom>
          <a:noFill/>
          <a:ln w="9525">
            <a:solidFill>
              <a:schemeClr val="accent1"/>
            </a:solidFill>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pPr algn="ctr" defTabSz="914400" eaLnBrk="1" fontAlgn="base" hangingPunct="1" indent="0" latinLnBrk="0" lvl="0" marL="0" marR="0" rtl="0">
              <a:lnSpc>
                <a:spcPct val="100000"/>
              </a:lnSpc>
              <a:spcBef>
                <a:spcPct val="0"/>
              </a:spcBef>
              <a:spcAft>
                <a:spcPct val="0"/>
              </a:spcAft>
              <a:buClrTx/>
              <a:buSzTx/>
              <a:buFontTx/>
              <a:buNone/>
            </a:pPr>
            <a:endParaRPr altLang="zh-CN" b="1" baseline="0" cap="none" i="0" kumimoji="0" lang="en-US" normalizeH="0" smtClean="0" strike="noStrike" sz="1200" u="none">
              <a:ln>
                <a:noFill/>
              </a:ln>
              <a:solidFill>
                <a:schemeClr val="tx1"/>
              </a:solidFill>
              <a:effectLst/>
              <a:latin typeface="+mn-ea"/>
              <a:ea typeface="+mn-ea"/>
              <a:cs charset="0" pitchFamily="34" typeface="Calibri"/>
            </a:endParaRPr>
          </a:p>
          <a:p>
            <a:pPr algn="ctr" defTabSz="914400" eaLnBrk="1" fontAlgn="base" hangingPunct="1" indent="0" latinLnBrk="0" lvl="0" marL="0" marR="0" rtl="0">
              <a:lnSpc>
                <a:spcPct val="100000"/>
              </a:lnSpc>
              <a:spcBef>
                <a:spcPct val="0"/>
              </a:spcBef>
              <a:spcAft>
                <a:spcPct val="0"/>
              </a:spcAft>
              <a:buClrTx/>
              <a:buSzTx/>
              <a:buFontTx/>
              <a:buNone/>
            </a:pPr>
            <a:r>
              <a:rPr altLang="zh-CN" b="1" baseline="0" cap="none" i="0" kumimoji="0" lang="en-US" normalizeH="0" smtClean="0" strike="noStrike" sz="1200" u="none">
                <a:ln>
                  <a:noFill/>
                </a:ln>
                <a:solidFill>
                  <a:schemeClr val="tx1"/>
                </a:solidFill>
                <a:effectLst/>
                <a:latin typeface="+mn-ea"/>
                <a:ea typeface="+mn-ea"/>
                <a:cs charset="0" pitchFamily="34" typeface="Calibri"/>
              </a:rPr>
              <a:t>此处输入标题</a:t>
            </a:r>
          </a:p>
        </p:txBody>
      </p:sp>
      <p:sp>
        <p:nvSpPr>
          <p:cNvPr id="26" name="矩形 33"/>
          <p:cNvSpPr>
            <a:spLocks noChangeArrowheads="1"/>
          </p:cNvSpPr>
          <p:nvPr/>
        </p:nvSpPr>
        <p:spPr bwMode="auto">
          <a:xfrm>
            <a:off x="8670923" y="1298512"/>
            <a:ext cx="3060000" cy="4860000"/>
          </a:xfrm>
          <a:prstGeom prst="rect">
            <a:avLst/>
          </a:prstGeom>
          <a:noFill/>
          <a:ln w="9525">
            <a:solidFill>
              <a:schemeClr val="accent1"/>
            </a:solidFill>
            <a:miter lim="800000"/>
          </a:ln>
          <a:extLst>
            <a:ext uri="{909E8E84-426E-40DD-AFC4-6F175D3DCCD1}">
              <a14:hiddenFill>
                <a:solidFill>
                  <a:srgbClr val="FFFFFF"/>
                </a:solidFill>
              </a14:hiddenFill>
            </a:ext>
          </a:extLst>
        </p:spPr>
        <p:txBody>
          <a:bodyPr anchor="t" anchorCtr="0" bIns="45720" compatLnSpc="1" lIns="91440" numCol="1" rIns="91440" tIns="45720" vert="horz" wrap="square">
            <a:prstTxWarp prst="textNoShape">
              <a:avLst/>
            </a:prstTxWarp>
          </a:bodyPr>
          <a:lstStyle/>
          <a:p>
            <a:pPr algn="ctr" defTabSz="914400" eaLnBrk="1" fontAlgn="base" hangingPunct="1" indent="0" latinLnBrk="0" lvl="0" marL="0" marR="0" rtl="0">
              <a:lnSpc>
                <a:spcPct val="100000"/>
              </a:lnSpc>
              <a:spcBef>
                <a:spcPct val="0"/>
              </a:spcBef>
              <a:spcAft>
                <a:spcPct val="0"/>
              </a:spcAft>
              <a:buClrTx/>
              <a:buSzTx/>
              <a:buFontTx/>
              <a:buNone/>
            </a:pPr>
            <a:endParaRPr altLang="zh-CN" b="1" baseline="0" cap="none" i="0" kumimoji="0" lang="en-US" normalizeH="0" smtClean="0" strike="noStrike" sz="1200" u="none">
              <a:ln>
                <a:noFill/>
              </a:ln>
              <a:solidFill>
                <a:schemeClr val="tx1"/>
              </a:solidFill>
              <a:effectLst/>
              <a:latin typeface="+mn-ea"/>
              <a:ea typeface="+mn-ea"/>
              <a:cs charset="0" pitchFamily="34" typeface="Calibri"/>
            </a:endParaRPr>
          </a:p>
          <a:p>
            <a:pPr algn="ctr" defTabSz="914400" eaLnBrk="1" fontAlgn="base" hangingPunct="1" indent="0" latinLnBrk="0" lvl="0" marL="0" marR="0" rtl="0">
              <a:lnSpc>
                <a:spcPct val="100000"/>
              </a:lnSpc>
              <a:spcBef>
                <a:spcPct val="0"/>
              </a:spcBef>
              <a:spcAft>
                <a:spcPct val="0"/>
              </a:spcAft>
              <a:buClrTx/>
              <a:buSzTx/>
              <a:buFontTx/>
              <a:buNone/>
            </a:pPr>
            <a:r>
              <a:rPr altLang="zh-CN" b="1" baseline="0" cap="none" i="0" kumimoji="0" lang="en-US" normalizeH="0" smtClean="0" strike="noStrike" sz="1200" u="none">
                <a:ln>
                  <a:noFill/>
                </a:ln>
                <a:solidFill>
                  <a:schemeClr val="tx1"/>
                </a:solidFill>
                <a:effectLst/>
                <a:latin typeface="+mn-ea"/>
                <a:ea typeface="+mn-ea"/>
                <a:cs charset="0" pitchFamily="34" typeface="Calibri"/>
              </a:rPr>
              <a:t>此处输入标题</a:t>
            </a:r>
          </a:p>
        </p:txBody>
      </p:sp>
      <p:cxnSp>
        <p:nvCxnSpPr>
          <p:cNvPr id="30" name="直接箭头连接符 29"/>
          <p:cNvCxnSpPr>
            <a:stCxn id="11" idx="3"/>
            <a:endCxn id="13" idx="1"/>
          </p:cNvCxnSpPr>
          <p:nvPr/>
        </p:nvCxnSpPr>
        <p:spPr>
          <a:xfrm>
            <a:off x="3682775" y="2987891"/>
            <a:ext cx="1926152" cy="725563"/>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a:stCxn id="12" idx="3"/>
            <a:endCxn id="13" idx="1"/>
          </p:cNvCxnSpPr>
          <p:nvPr/>
        </p:nvCxnSpPr>
        <p:spPr>
          <a:xfrm flipV="1">
            <a:off x="3682775" y="3713454"/>
            <a:ext cx="1926152" cy="127151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a:stCxn id="13" idx="3"/>
            <a:endCxn id="14" idx="1"/>
          </p:cNvCxnSpPr>
          <p:nvPr/>
        </p:nvCxnSpPr>
        <p:spPr>
          <a:xfrm flipV="1">
            <a:off x="7408927" y="2513307"/>
            <a:ext cx="2030348" cy="120014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a:stCxn id="15" idx="1"/>
            <a:endCxn id="13" idx="3"/>
          </p:cNvCxnSpPr>
          <p:nvPr/>
        </p:nvCxnSpPr>
        <p:spPr>
          <a:xfrm flipH="1">
            <a:off x="7408927" y="3504410"/>
            <a:ext cx="2030348" cy="20904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a:stCxn id="16" idx="1"/>
            <a:endCxn id="13" idx="3"/>
          </p:cNvCxnSpPr>
          <p:nvPr/>
        </p:nvCxnSpPr>
        <p:spPr>
          <a:xfrm flipH="1" flipV="1">
            <a:off x="7408927" y="3713454"/>
            <a:ext cx="2036698" cy="782059"/>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a:stCxn id="17" idx="1"/>
            <a:endCxn id="13" idx="3"/>
          </p:cNvCxnSpPr>
          <p:nvPr/>
        </p:nvCxnSpPr>
        <p:spPr>
          <a:xfrm flipH="1" flipV="1">
            <a:off x="7408927" y="3713454"/>
            <a:ext cx="2030348" cy="177316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56" name="矩形 55"/>
          <p:cNvSpPr/>
          <p:nvPr/>
        </p:nvSpPr>
        <p:spPr>
          <a:xfrm>
            <a:off x="479210" y="1298512"/>
            <a:ext cx="548640" cy="4860000"/>
          </a:xfrm>
          <a:prstGeom prst="rect">
            <a:avLst/>
          </a:prstGeom>
          <a:solidFill>
            <a:schemeClr val="tx2"/>
          </a:solidFill>
          <a:ln>
            <a:solidFill>
              <a:schemeClr val="tx2"/>
            </a:solidFill>
          </a:ln>
        </p:spPr>
        <p:txBody>
          <a:bodyPr vert="eaVert" wrap="square">
            <a:spAutoFit/>
          </a:bodyPr>
          <a:lstStyle/>
          <a:p>
            <a:pPr algn="ctr" lvl="0"/>
            <a:r>
              <a:rPr altLang="en-US" b="1" lang="zh-CN" smtClean="0" sz="2400">
                <a:solidFill>
                  <a:schemeClr val="bg1"/>
                </a:solidFill>
                <a:latin typeface="+mn-ea"/>
                <a:ea typeface="+mn-ea"/>
              </a:rPr>
              <a:t>此处添加标题</a:t>
            </a:r>
          </a:p>
        </p:txBody>
      </p:sp>
    </p:spTree>
    <p:extLst>
      <p:ext uri="{BB962C8B-B14F-4D97-AF65-F5344CB8AC3E}">
        <p14:creationId val="3345840511"/>
      </p:ext>
    </p:extLst>
  </p:cSld>
  <p:clrMapOvr>
    <a:masterClrMapping/>
  </p:clrMapOvr>
  <p:transition/>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Rectangle 5"/>
          <p:cNvSpPr>
            <a:spLocks noChangeArrowheads="1"/>
          </p:cNvSpPr>
          <p:nvPr/>
        </p:nvSpPr>
        <p:spPr bwMode="auto">
          <a:xfrm>
            <a:off x="361950" y="2173288"/>
            <a:ext cx="11493500" cy="2584450"/>
          </a:xfrm>
          <a:prstGeom prst="rect">
            <a:avLst/>
          </a:prstGeom>
          <a:solidFill>
            <a:schemeClr val="bg1">
              <a:lumMod val="75000"/>
            </a:schemeClr>
          </a:solidFill>
          <a:ln>
            <a:noFill/>
          </a:ln>
        </p:spPr>
        <p:txBody>
          <a:bodyPr/>
          <a:lstStyle/>
          <a:p>
            <a:pPr eaLnBrk="1" hangingPunct="1"/>
            <a:endParaRPr altLang="en-US" lang="zh-CN">
              <a:solidFill>
                <a:srgbClr val="C4261D"/>
              </a:solidFill>
            </a:endParaRPr>
          </a:p>
        </p:txBody>
      </p:sp>
      <p:sp>
        <p:nvSpPr>
          <p:cNvPr id="3" name="Rectangle 8"/>
          <p:cNvSpPr>
            <a:spLocks noChangeArrowheads="1"/>
          </p:cNvSpPr>
          <p:nvPr/>
        </p:nvSpPr>
        <p:spPr bwMode="auto">
          <a:xfrm>
            <a:off x="0" y="2173288"/>
            <a:ext cx="252413" cy="2584450"/>
          </a:xfrm>
          <a:prstGeom prst="rect">
            <a:avLst/>
          </a:prstGeom>
          <a:solidFill>
            <a:schemeClr val="accent1"/>
          </a:solidFill>
          <a:ln>
            <a:noFill/>
          </a:ln>
        </p:spPr>
        <p:txBody>
          <a:bodyPr/>
          <a:lstStyle/>
          <a:p>
            <a:pPr eaLnBrk="1" hangingPunct="1"/>
            <a:endParaRPr altLang="en-US" lang="zh-CN">
              <a:solidFill>
                <a:srgbClr val="C4261D"/>
              </a:solidFill>
            </a:endParaRPr>
          </a:p>
        </p:txBody>
      </p:sp>
      <p:pic>
        <p:nvPicPr>
          <p:cNvPr id="4" name="Picture 57"/>
          <p:cNvPicPr>
            <a:picLocks noChangeArrowheads="1" noChangeAspect="1"/>
          </p:cNvPicPr>
          <p:nvPr/>
        </p:nvPicPr>
        <p:blipFill>
          <a:blip r:embed="rId2">
            <a:lum bright="24000"/>
            <a:extLst>
              <a:ext uri="{28A0092B-C50C-407E-A947-70E740481C1C}">
                <a14:useLocalDpi val="0"/>
              </a:ext>
            </a:extLst>
          </a:blip>
          <a:srcRect r="-420" t="50449"/>
          <a:stretch>
            <a:fillRect/>
          </a:stretch>
        </p:blipFill>
        <p:spPr bwMode="auto">
          <a:xfrm>
            <a:off x="679450" y="5557838"/>
            <a:ext cx="4117975" cy="203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5" name="圆角矩形 6"/>
          <p:cNvSpPr>
            <a:spLocks noChangeArrowheads="1"/>
          </p:cNvSpPr>
          <p:nvPr/>
        </p:nvSpPr>
        <p:spPr bwMode="auto">
          <a:xfrm>
            <a:off x="1127125" y="2420938"/>
            <a:ext cx="3095625" cy="3132000"/>
          </a:xfrm>
          <a:prstGeom prst="roundRect">
            <a:avLst>
              <a:gd fmla="val 4324" name="adj"/>
            </a:avLst>
          </a:prstGeom>
          <a:solidFill>
            <a:srgbClr val="F2F2F2"/>
          </a:solidFill>
          <a:ln w="9525">
            <a:solidFill>
              <a:schemeClr val="accent1"/>
            </a:solidFill>
            <a:round/>
          </a:ln>
        </p:spPr>
        <p:txBody>
          <a:bodyPr/>
          <a:lstStyle/>
          <a:p>
            <a:pPr eaLnBrk="1" hangingPunct="1"/>
            <a:endParaRPr altLang="en-US" lang="zh-CN">
              <a:solidFill>
                <a:srgbClr val="C4261D"/>
              </a:solidFill>
            </a:endParaRPr>
          </a:p>
        </p:txBody>
      </p:sp>
      <p:sp>
        <p:nvSpPr>
          <p:cNvPr id="6" name="TextBox 7"/>
          <p:cNvSpPr txBox="1">
            <a:spLocks noChangeArrowheads="1"/>
          </p:cNvSpPr>
          <p:nvPr/>
        </p:nvSpPr>
        <p:spPr bwMode="auto">
          <a:xfrm>
            <a:off x="1377950" y="3148013"/>
            <a:ext cx="2592388" cy="1920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kumimoji="1" sz="2400">
                <a:solidFill>
                  <a:schemeClr val="tx1"/>
                </a:solidFill>
                <a:latin charset="0" pitchFamily="34" typeface="Arial"/>
                <a:ea charset="-122" pitchFamily="2" typeface="宋体"/>
              </a:defRPr>
            </a:lvl1pPr>
            <a:lvl2pPr indent="-285750" marL="742950">
              <a:defRPr kumimoji="1" sz="2400">
                <a:solidFill>
                  <a:schemeClr val="tx1"/>
                </a:solidFill>
                <a:latin charset="0" pitchFamily="34" typeface="Arial"/>
                <a:ea charset="-122" pitchFamily="2" typeface="宋体"/>
              </a:defRPr>
            </a:lvl2pPr>
            <a:lvl3pPr indent="-228600" marL="1143000">
              <a:defRPr kumimoji="1" sz="2400">
                <a:solidFill>
                  <a:schemeClr val="tx1"/>
                </a:solidFill>
                <a:latin charset="0" pitchFamily="34" typeface="Arial"/>
                <a:ea charset="-122" pitchFamily="2" typeface="宋体"/>
              </a:defRPr>
            </a:lvl3pPr>
            <a:lvl4pPr indent="-228600" marL="1600200">
              <a:defRPr kumimoji="1" sz="2400">
                <a:solidFill>
                  <a:schemeClr val="tx1"/>
                </a:solidFill>
                <a:latin charset="0" pitchFamily="34" typeface="Arial"/>
                <a:ea charset="-122" pitchFamily="2" typeface="宋体"/>
              </a:defRPr>
            </a:lvl4pPr>
            <a:lvl5pPr indent="-228600" marL="2057400">
              <a:defRPr kumimoji="1" sz="2400">
                <a:solidFill>
                  <a:schemeClr val="tx1"/>
                </a:solidFill>
                <a:latin charset="0" pitchFamily="34" typeface="Arial"/>
                <a:ea charset="-122" pitchFamily="2" typeface="宋体"/>
              </a:defRPr>
            </a:lvl5pPr>
            <a:lvl6pPr eaLnBrk="0" fontAlgn="base" hangingPunct="0" indent="-228600" marL="2514600">
              <a:spcBef>
                <a:spcPct val="0"/>
              </a:spcBef>
              <a:spcAft>
                <a:spcPct val="0"/>
              </a:spcAft>
              <a:defRPr kumimoji="1" sz="2400">
                <a:solidFill>
                  <a:schemeClr val="tx1"/>
                </a:solidFill>
                <a:latin charset="0" pitchFamily="34" typeface="Arial"/>
                <a:ea charset="-122" pitchFamily="2" typeface="宋体"/>
              </a:defRPr>
            </a:lvl6pPr>
            <a:lvl7pPr eaLnBrk="0" fontAlgn="base" hangingPunct="0" indent="-228600" marL="2971800">
              <a:spcBef>
                <a:spcPct val="0"/>
              </a:spcBef>
              <a:spcAft>
                <a:spcPct val="0"/>
              </a:spcAft>
              <a:defRPr kumimoji="1" sz="2400">
                <a:solidFill>
                  <a:schemeClr val="tx1"/>
                </a:solidFill>
                <a:latin charset="0" pitchFamily="34" typeface="Arial"/>
                <a:ea charset="-122" pitchFamily="2" typeface="宋体"/>
              </a:defRPr>
            </a:lvl7pPr>
            <a:lvl8pPr eaLnBrk="0" fontAlgn="base" hangingPunct="0" indent="-228600" marL="3429000">
              <a:spcBef>
                <a:spcPct val="0"/>
              </a:spcBef>
              <a:spcAft>
                <a:spcPct val="0"/>
              </a:spcAft>
              <a:defRPr kumimoji="1" sz="2400">
                <a:solidFill>
                  <a:schemeClr val="tx1"/>
                </a:solidFill>
                <a:latin charset="0" pitchFamily="34" typeface="Arial"/>
                <a:ea charset="-122" pitchFamily="2" typeface="宋体"/>
              </a:defRPr>
            </a:lvl8pPr>
            <a:lvl9pPr eaLnBrk="0" fontAlgn="base" hangingPunct="0" indent="-228600" marL="3886200">
              <a:spcBef>
                <a:spcPct val="0"/>
              </a:spcBef>
              <a:spcAft>
                <a:spcPct val="0"/>
              </a:spcAft>
              <a:defRPr kumimoji="1" sz="2400">
                <a:solidFill>
                  <a:schemeClr val="tx1"/>
                </a:solidFill>
                <a:latin charset="0" pitchFamily="34" typeface="Arial"/>
                <a:ea charset="-122" pitchFamily="2" typeface="宋体"/>
              </a:defRPr>
            </a:lvl9pPr>
          </a:lstStyle>
          <a:p>
            <a:pPr algn="just">
              <a:lnSpc>
                <a:spcPct val="150000"/>
              </a:lnSpc>
            </a:pPr>
            <a:r>
              <a:rPr altLang="en-US" kumimoji="0" lang="zh-CN" smtClean="0" sz="1600">
                <a:solidFill>
                  <a:srgbClr val="080808"/>
                </a:solidFill>
                <a:latin charset="-122" pitchFamily="34" typeface="微软雅黑"/>
                <a:ea charset="-122" pitchFamily="34" typeface="微软雅黑"/>
              </a:rPr>
              <a:t>点击此处输入内容，点击此处输入内容，点击此处输入内容，点击此处输入内容，点击此处输入内容，</a:t>
            </a:r>
          </a:p>
          <a:p>
            <a:pPr algn="just">
              <a:lnSpc>
                <a:spcPct val="150000"/>
              </a:lnSpc>
            </a:pPr>
            <a:r>
              <a:rPr altLang="en-US" kumimoji="0" lang="zh-CN" smtClean="0" sz="1600">
                <a:solidFill>
                  <a:srgbClr val="080808"/>
                </a:solidFill>
                <a:latin charset="-122" pitchFamily="34" typeface="微软雅黑"/>
                <a:ea charset="-122" pitchFamily="34" typeface="微软雅黑"/>
              </a:rPr>
              <a:t>点击此处输入内容</a:t>
            </a:r>
          </a:p>
        </p:txBody>
      </p:sp>
      <p:sp>
        <p:nvSpPr>
          <p:cNvPr id="7" name="圆角矩形 8"/>
          <p:cNvSpPr>
            <a:spLocks noChangeArrowheads="1"/>
          </p:cNvSpPr>
          <p:nvPr/>
        </p:nvSpPr>
        <p:spPr bwMode="auto">
          <a:xfrm>
            <a:off x="4538663" y="2420938"/>
            <a:ext cx="3097212" cy="3132000"/>
          </a:xfrm>
          <a:prstGeom prst="roundRect">
            <a:avLst>
              <a:gd fmla="val 4324" name="adj"/>
            </a:avLst>
          </a:prstGeom>
          <a:solidFill>
            <a:srgbClr val="F2F2F2"/>
          </a:solidFill>
          <a:ln w="9525">
            <a:solidFill>
              <a:schemeClr val="accent1"/>
            </a:solidFill>
            <a:round/>
          </a:ln>
        </p:spPr>
        <p:txBody>
          <a:bodyPr/>
          <a:lstStyle/>
          <a:p>
            <a:pPr eaLnBrk="1" hangingPunct="1"/>
            <a:endParaRPr altLang="en-US" lang="zh-CN">
              <a:solidFill>
                <a:srgbClr val="C4261D"/>
              </a:solidFill>
            </a:endParaRPr>
          </a:p>
        </p:txBody>
      </p:sp>
      <p:sp>
        <p:nvSpPr>
          <p:cNvPr id="8" name="TextBox 9"/>
          <p:cNvSpPr txBox="1">
            <a:spLocks noChangeArrowheads="1"/>
          </p:cNvSpPr>
          <p:nvPr/>
        </p:nvSpPr>
        <p:spPr bwMode="auto">
          <a:xfrm>
            <a:off x="4789488" y="3148013"/>
            <a:ext cx="2592387" cy="1920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kumimoji="1" sz="2400">
                <a:solidFill>
                  <a:schemeClr val="tx1"/>
                </a:solidFill>
                <a:latin charset="0" pitchFamily="34" typeface="Arial"/>
                <a:ea charset="-122" pitchFamily="2" typeface="宋体"/>
              </a:defRPr>
            </a:lvl1pPr>
            <a:lvl2pPr indent="-285750" marL="742950">
              <a:defRPr kumimoji="1" sz="2400">
                <a:solidFill>
                  <a:schemeClr val="tx1"/>
                </a:solidFill>
                <a:latin charset="0" pitchFamily="34" typeface="Arial"/>
                <a:ea charset="-122" pitchFamily="2" typeface="宋体"/>
              </a:defRPr>
            </a:lvl2pPr>
            <a:lvl3pPr indent="-228600" marL="1143000">
              <a:defRPr kumimoji="1" sz="2400">
                <a:solidFill>
                  <a:schemeClr val="tx1"/>
                </a:solidFill>
                <a:latin charset="0" pitchFamily="34" typeface="Arial"/>
                <a:ea charset="-122" pitchFamily="2" typeface="宋体"/>
              </a:defRPr>
            </a:lvl3pPr>
            <a:lvl4pPr indent="-228600" marL="1600200">
              <a:defRPr kumimoji="1" sz="2400">
                <a:solidFill>
                  <a:schemeClr val="tx1"/>
                </a:solidFill>
                <a:latin charset="0" pitchFamily="34" typeface="Arial"/>
                <a:ea charset="-122" pitchFamily="2" typeface="宋体"/>
              </a:defRPr>
            </a:lvl4pPr>
            <a:lvl5pPr indent="-228600" marL="2057400">
              <a:defRPr kumimoji="1" sz="2400">
                <a:solidFill>
                  <a:schemeClr val="tx1"/>
                </a:solidFill>
                <a:latin charset="0" pitchFamily="34" typeface="Arial"/>
                <a:ea charset="-122" pitchFamily="2" typeface="宋体"/>
              </a:defRPr>
            </a:lvl5pPr>
            <a:lvl6pPr eaLnBrk="0" fontAlgn="base" hangingPunct="0" indent="-228600" marL="2514600">
              <a:spcBef>
                <a:spcPct val="0"/>
              </a:spcBef>
              <a:spcAft>
                <a:spcPct val="0"/>
              </a:spcAft>
              <a:defRPr kumimoji="1" sz="2400">
                <a:solidFill>
                  <a:schemeClr val="tx1"/>
                </a:solidFill>
                <a:latin charset="0" pitchFamily="34" typeface="Arial"/>
                <a:ea charset="-122" pitchFamily="2" typeface="宋体"/>
              </a:defRPr>
            </a:lvl6pPr>
            <a:lvl7pPr eaLnBrk="0" fontAlgn="base" hangingPunct="0" indent="-228600" marL="2971800">
              <a:spcBef>
                <a:spcPct val="0"/>
              </a:spcBef>
              <a:spcAft>
                <a:spcPct val="0"/>
              </a:spcAft>
              <a:defRPr kumimoji="1" sz="2400">
                <a:solidFill>
                  <a:schemeClr val="tx1"/>
                </a:solidFill>
                <a:latin charset="0" pitchFamily="34" typeface="Arial"/>
                <a:ea charset="-122" pitchFamily="2" typeface="宋体"/>
              </a:defRPr>
            </a:lvl7pPr>
            <a:lvl8pPr eaLnBrk="0" fontAlgn="base" hangingPunct="0" indent="-228600" marL="3429000">
              <a:spcBef>
                <a:spcPct val="0"/>
              </a:spcBef>
              <a:spcAft>
                <a:spcPct val="0"/>
              </a:spcAft>
              <a:defRPr kumimoji="1" sz="2400">
                <a:solidFill>
                  <a:schemeClr val="tx1"/>
                </a:solidFill>
                <a:latin charset="0" pitchFamily="34" typeface="Arial"/>
                <a:ea charset="-122" pitchFamily="2" typeface="宋体"/>
              </a:defRPr>
            </a:lvl8pPr>
            <a:lvl9pPr eaLnBrk="0" fontAlgn="base" hangingPunct="0" indent="-228600" marL="3886200">
              <a:spcBef>
                <a:spcPct val="0"/>
              </a:spcBef>
              <a:spcAft>
                <a:spcPct val="0"/>
              </a:spcAft>
              <a:defRPr kumimoji="1" sz="2400">
                <a:solidFill>
                  <a:schemeClr val="tx1"/>
                </a:solidFill>
                <a:latin charset="0" pitchFamily="34" typeface="Arial"/>
                <a:ea charset="-122" pitchFamily="2" typeface="宋体"/>
              </a:defRPr>
            </a:lvl9pPr>
          </a:lstStyle>
          <a:p>
            <a:pPr algn="just">
              <a:lnSpc>
                <a:spcPct val="150000"/>
              </a:lnSpc>
            </a:pPr>
            <a:r>
              <a:rPr altLang="en-US" kumimoji="0" lang="zh-CN" smtClean="0" sz="1600">
                <a:solidFill>
                  <a:srgbClr val="080808"/>
                </a:solidFill>
                <a:latin charset="-122" pitchFamily="34" typeface="微软雅黑"/>
                <a:ea charset="-122" pitchFamily="34" typeface="微软雅黑"/>
              </a:rPr>
              <a:t>点击此处输入内容，点击此处输入内容，点击此处输入内容，点击此处输入内容，点击此处输入内容，</a:t>
            </a:r>
          </a:p>
          <a:p>
            <a:pPr algn="just">
              <a:lnSpc>
                <a:spcPct val="150000"/>
              </a:lnSpc>
            </a:pPr>
            <a:r>
              <a:rPr altLang="en-US" kumimoji="0" lang="zh-CN" smtClean="0" sz="1600">
                <a:solidFill>
                  <a:srgbClr val="080808"/>
                </a:solidFill>
                <a:latin charset="-122" pitchFamily="34" typeface="微软雅黑"/>
                <a:ea charset="-122" pitchFamily="34" typeface="微软雅黑"/>
              </a:rPr>
              <a:t>点击此处输入内容</a:t>
            </a:r>
          </a:p>
        </p:txBody>
      </p:sp>
      <p:sp>
        <p:nvSpPr>
          <p:cNvPr id="9" name="圆角矩形 10"/>
          <p:cNvSpPr>
            <a:spLocks noChangeArrowheads="1"/>
          </p:cNvSpPr>
          <p:nvPr/>
        </p:nvSpPr>
        <p:spPr bwMode="auto">
          <a:xfrm>
            <a:off x="7950200" y="2420938"/>
            <a:ext cx="3097213" cy="3132000"/>
          </a:xfrm>
          <a:prstGeom prst="roundRect">
            <a:avLst>
              <a:gd fmla="val 4324" name="adj"/>
            </a:avLst>
          </a:prstGeom>
          <a:solidFill>
            <a:srgbClr val="F2F2F2"/>
          </a:solidFill>
          <a:ln w="9525">
            <a:solidFill>
              <a:schemeClr val="accent1"/>
            </a:solidFill>
            <a:round/>
          </a:ln>
        </p:spPr>
        <p:txBody>
          <a:bodyPr/>
          <a:lstStyle/>
          <a:p>
            <a:pPr eaLnBrk="1" hangingPunct="1"/>
            <a:endParaRPr altLang="en-US" lang="zh-CN">
              <a:solidFill>
                <a:srgbClr val="C4261D"/>
              </a:solidFill>
            </a:endParaRPr>
          </a:p>
        </p:txBody>
      </p:sp>
      <p:sp>
        <p:nvSpPr>
          <p:cNvPr id="10" name="TextBox 11"/>
          <p:cNvSpPr txBox="1">
            <a:spLocks noChangeArrowheads="1"/>
          </p:cNvSpPr>
          <p:nvPr/>
        </p:nvSpPr>
        <p:spPr bwMode="auto">
          <a:xfrm>
            <a:off x="8201024" y="3148013"/>
            <a:ext cx="2592388" cy="19202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kumimoji="1" sz="2400">
                <a:solidFill>
                  <a:schemeClr val="tx1"/>
                </a:solidFill>
                <a:latin charset="0" pitchFamily="34" typeface="Arial"/>
                <a:ea charset="-122" pitchFamily="2" typeface="宋体"/>
              </a:defRPr>
            </a:lvl1pPr>
            <a:lvl2pPr indent="-285750" marL="742950">
              <a:defRPr kumimoji="1" sz="2400">
                <a:solidFill>
                  <a:schemeClr val="tx1"/>
                </a:solidFill>
                <a:latin charset="0" pitchFamily="34" typeface="Arial"/>
                <a:ea charset="-122" pitchFamily="2" typeface="宋体"/>
              </a:defRPr>
            </a:lvl2pPr>
            <a:lvl3pPr indent="-228600" marL="1143000">
              <a:defRPr kumimoji="1" sz="2400">
                <a:solidFill>
                  <a:schemeClr val="tx1"/>
                </a:solidFill>
                <a:latin charset="0" pitchFamily="34" typeface="Arial"/>
                <a:ea charset="-122" pitchFamily="2" typeface="宋体"/>
              </a:defRPr>
            </a:lvl3pPr>
            <a:lvl4pPr indent="-228600" marL="1600200">
              <a:defRPr kumimoji="1" sz="2400">
                <a:solidFill>
                  <a:schemeClr val="tx1"/>
                </a:solidFill>
                <a:latin charset="0" pitchFamily="34" typeface="Arial"/>
                <a:ea charset="-122" pitchFamily="2" typeface="宋体"/>
              </a:defRPr>
            </a:lvl4pPr>
            <a:lvl5pPr indent="-228600" marL="2057400">
              <a:defRPr kumimoji="1" sz="2400">
                <a:solidFill>
                  <a:schemeClr val="tx1"/>
                </a:solidFill>
                <a:latin charset="0" pitchFamily="34" typeface="Arial"/>
                <a:ea charset="-122" pitchFamily="2" typeface="宋体"/>
              </a:defRPr>
            </a:lvl5pPr>
            <a:lvl6pPr eaLnBrk="0" fontAlgn="base" hangingPunct="0" indent="-228600" marL="2514600">
              <a:spcBef>
                <a:spcPct val="0"/>
              </a:spcBef>
              <a:spcAft>
                <a:spcPct val="0"/>
              </a:spcAft>
              <a:defRPr kumimoji="1" sz="2400">
                <a:solidFill>
                  <a:schemeClr val="tx1"/>
                </a:solidFill>
                <a:latin charset="0" pitchFamily="34" typeface="Arial"/>
                <a:ea charset="-122" pitchFamily="2" typeface="宋体"/>
              </a:defRPr>
            </a:lvl6pPr>
            <a:lvl7pPr eaLnBrk="0" fontAlgn="base" hangingPunct="0" indent="-228600" marL="2971800">
              <a:spcBef>
                <a:spcPct val="0"/>
              </a:spcBef>
              <a:spcAft>
                <a:spcPct val="0"/>
              </a:spcAft>
              <a:defRPr kumimoji="1" sz="2400">
                <a:solidFill>
                  <a:schemeClr val="tx1"/>
                </a:solidFill>
                <a:latin charset="0" pitchFamily="34" typeface="Arial"/>
                <a:ea charset="-122" pitchFamily="2" typeface="宋体"/>
              </a:defRPr>
            </a:lvl7pPr>
            <a:lvl8pPr eaLnBrk="0" fontAlgn="base" hangingPunct="0" indent="-228600" marL="3429000">
              <a:spcBef>
                <a:spcPct val="0"/>
              </a:spcBef>
              <a:spcAft>
                <a:spcPct val="0"/>
              </a:spcAft>
              <a:defRPr kumimoji="1" sz="2400">
                <a:solidFill>
                  <a:schemeClr val="tx1"/>
                </a:solidFill>
                <a:latin charset="0" pitchFamily="34" typeface="Arial"/>
                <a:ea charset="-122" pitchFamily="2" typeface="宋体"/>
              </a:defRPr>
            </a:lvl8pPr>
            <a:lvl9pPr eaLnBrk="0" fontAlgn="base" hangingPunct="0" indent="-228600" marL="3886200">
              <a:spcBef>
                <a:spcPct val="0"/>
              </a:spcBef>
              <a:spcAft>
                <a:spcPct val="0"/>
              </a:spcAft>
              <a:defRPr kumimoji="1" sz="2400">
                <a:solidFill>
                  <a:schemeClr val="tx1"/>
                </a:solidFill>
                <a:latin charset="0" pitchFamily="34" typeface="Arial"/>
                <a:ea charset="-122" pitchFamily="2" typeface="宋体"/>
              </a:defRPr>
            </a:lvl9pPr>
          </a:lstStyle>
          <a:p>
            <a:pPr algn="just">
              <a:lnSpc>
                <a:spcPct val="150000"/>
              </a:lnSpc>
            </a:pPr>
            <a:r>
              <a:rPr altLang="en-US" kumimoji="0" lang="zh-CN" smtClean="0" sz="1600">
                <a:solidFill>
                  <a:srgbClr val="080808"/>
                </a:solidFill>
                <a:latin charset="-122" pitchFamily="34" typeface="微软雅黑"/>
                <a:ea charset="-122" pitchFamily="34" typeface="微软雅黑"/>
              </a:rPr>
              <a:t>点击此处输入内容，点击此处输入内容，点击此处输入内容，点击此处输入内容，点击此处输入内容，</a:t>
            </a:r>
          </a:p>
          <a:p>
            <a:pPr algn="just">
              <a:lnSpc>
                <a:spcPct val="150000"/>
              </a:lnSpc>
            </a:pPr>
            <a:r>
              <a:rPr altLang="en-US" kumimoji="0" lang="zh-CN" smtClean="0" sz="1600">
                <a:solidFill>
                  <a:srgbClr val="080808"/>
                </a:solidFill>
                <a:latin charset="-122" pitchFamily="34" typeface="微软雅黑"/>
                <a:ea charset="-122" pitchFamily="34" typeface="微软雅黑"/>
              </a:rPr>
              <a:t>点击此处输入内容</a:t>
            </a:r>
          </a:p>
        </p:txBody>
      </p:sp>
      <p:pic>
        <p:nvPicPr>
          <p:cNvPr id="11" name="Picture 57"/>
          <p:cNvPicPr>
            <a:picLocks noChangeArrowheads="1" noChangeAspect="1"/>
          </p:cNvPicPr>
          <p:nvPr/>
        </p:nvPicPr>
        <p:blipFill>
          <a:blip r:embed="rId2">
            <a:lum bright="24000"/>
            <a:extLst>
              <a:ext uri="{28A0092B-C50C-407E-A947-70E740481C1C}">
                <a14:useLocalDpi val="0"/>
              </a:ext>
            </a:extLst>
          </a:blip>
          <a:srcRect r="-420" t="50449"/>
          <a:stretch>
            <a:fillRect/>
          </a:stretch>
        </p:blipFill>
        <p:spPr bwMode="auto">
          <a:xfrm>
            <a:off x="3990975" y="5557838"/>
            <a:ext cx="4119563" cy="203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2" name="Picture 57"/>
          <p:cNvPicPr>
            <a:picLocks noChangeArrowheads="1" noChangeAspect="1"/>
          </p:cNvPicPr>
          <p:nvPr/>
        </p:nvPicPr>
        <p:blipFill>
          <a:blip r:embed="rId2">
            <a:lum bright="24000"/>
            <a:extLst>
              <a:ext uri="{28A0092B-C50C-407E-A947-70E740481C1C}">
                <a14:useLocalDpi val="0"/>
              </a:ext>
            </a:extLst>
          </a:blip>
          <a:srcRect r="-420" t="50449"/>
          <a:stretch>
            <a:fillRect/>
          </a:stretch>
        </p:blipFill>
        <p:spPr bwMode="auto">
          <a:xfrm>
            <a:off x="7439025" y="5557838"/>
            <a:ext cx="4119563" cy="203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
        <p:nvSpPr>
          <p:cNvPr id="13" name="Rectangle 8"/>
          <p:cNvSpPr>
            <a:spLocks noChangeArrowheads="1"/>
          </p:cNvSpPr>
          <p:nvPr/>
        </p:nvSpPr>
        <p:spPr bwMode="auto">
          <a:xfrm>
            <a:off x="11944350" y="2173288"/>
            <a:ext cx="252413" cy="2584450"/>
          </a:xfrm>
          <a:prstGeom prst="rect">
            <a:avLst/>
          </a:prstGeom>
          <a:solidFill>
            <a:schemeClr val="accent1"/>
          </a:solidFill>
          <a:ln>
            <a:noFill/>
          </a:ln>
        </p:spPr>
        <p:txBody>
          <a:bodyPr/>
          <a:lstStyle/>
          <a:p>
            <a:pPr eaLnBrk="1" hangingPunct="1"/>
            <a:endParaRPr altLang="en-US" lang="zh-CN">
              <a:solidFill>
                <a:srgbClr val="C4261D"/>
              </a:solidFill>
            </a:endParaRPr>
          </a:p>
        </p:txBody>
      </p:sp>
      <p:sp>
        <p:nvSpPr>
          <p:cNvPr id="29" name="文本框 11"/>
          <p:cNvSpPr txBox="1"/>
          <p:nvPr/>
        </p:nvSpPr>
        <p:spPr>
          <a:xfrm>
            <a:off x="378715" y="346928"/>
            <a:ext cx="3126486" cy="457200"/>
          </a:xfrm>
          <a:prstGeom prst="rect">
            <a:avLst/>
          </a:prstGeom>
          <a:noFill/>
        </p:spPr>
        <p:txBody>
          <a:bodyPr rtlCol="0" wrap="square">
            <a:spAutoFit/>
          </a:bodyPr>
          <a:lstStyle/>
          <a:p>
            <a:r>
              <a:rPr altLang="en-US" b="1" lang="zh-CN" smtClean="0" sz="2400">
                <a:solidFill>
                  <a:schemeClr val="accent1"/>
                </a:solidFill>
                <a:latin charset="-122" pitchFamily="34" typeface="微软雅黑"/>
                <a:ea charset="-122" pitchFamily="34" typeface="微软雅黑"/>
              </a:rPr>
              <a:t>职责分工</a:t>
            </a:r>
          </a:p>
        </p:txBody>
      </p:sp>
      <p:grpSp>
        <p:nvGrpSpPr>
          <p:cNvPr id="30" name="组合 12"/>
          <p:cNvGrpSpPr/>
          <p:nvPr/>
        </p:nvGrpSpPr>
        <p:grpSpPr>
          <a:xfrm>
            <a:off x="0" y="382308"/>
            <a:ext cx="340614" cy="390904"/>
            <a:chOff x="0" y="91440"/>
            <a:chExt cx="454152" cy="521208"/>
          </a:xfrm>
        </p:grpSpPr>
        <p:sp>
          <p:nvSpPr>
            <p:cNvPr id="31" name="矩形 30"/>
            <p:cNvSpPr/>
            <p:nvPr/>
          </p:nvSpPr>
          <p:spPr>
            <a:xfrm>
              <a:off x="0" y="91440"/>
              <a:ext cx="301752" cy="5212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prstClr val="white"/>
                </a:solidFill>
                <a:latin charset="-122" pitchFamily="34" typeface="微软雅黑"/>
                <a:ea charset="-122" pitchFamily="34" typeface="微软雅黑"/>
              </a:endParaRPr>
            </a:p>
          </p:txBody>
        </p:sp>
        <p:sp>
          <p:nvSpPr>
            <p:cNvPr id="32" name="矩形 31"/>
            <p:cNvSpPr/>
            <p:nvPr/>
          </p:nvSpPr>
          <p:spPr>
            <a:xfrm>
              <a:off x="301752" y="91440"/>
              <a:ext cx="152400" cy="5212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prstClr val="white"/>
                </a:solidFill>
                <a:latin charset="-122" pitchFamily="34" typeface="微软雅黑"/>
                <a:ea charset="-122" pitchFamily="34" typeface="微软雅黑"/>
              </a:endParaRPr>
            </a:p>
          </p:txBody>
        </p:sp>
      </p:grpSp>
      <p:sp>
        <p:nvSpPr>
          <p:cNvPr id="33" name="圆角矩形 32"/>
          <p:cNvSpPr/>
          <p:nvPr/>
        </p:nvSpPr>
        <p:spPr>
          <a:xfrm>
            <a:off x="1770062" y="1866900"/>
            <a:ext cx="1944688" cy="9360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vl="0"/>
            <a:r>
              <a:rPr altLang="en-US" b="1" lang="zh-CN" smtClean="0" sz="2000"/>
              <a:t>此处输入标题</a:t>
            </a:r>
          </a:p>
        </p:txBody>
      </p:sp>
      <p:sp>
        <p:nvSpPr>
          <p:cNvPr id="35" name="圆角矩形 34"/>
          <p:cNvSpPr/>
          <p:nvPr/>
        </p:nvSpPr>
        <p:spPr>
          <a:xfrm>
            <a:off x="5078412" y="1866900"/>
            <a:ext cx="1944688" cy="93600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vl="0"/>
            <a:r>
              <a:rPr altLang="en-US" b="1" lang="zh-CN" smtClean="0" sz="2000"/>
              <a:t>此处输入标题</a:t>
            </a:r>
          </a:p>
        </p:txBody>
      </p:sp>
      <p:sp>
        <p:nvSpPr>
          <p:cNvPr id="36" name="圆角矩形 35"/>
          <p:cNvSpPr/>
          <p:nvPr/>
        </p:nvSpPr>
        <p:spPr>
          <a:xfrm>
            <a:off x="8526462" y="1866900"/>
            <a:ext cx="1944688" cy="9360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vl="0"/>
            <a:r>
              <a:rPr altLang="en-US" b="1" lang="zh-CN" smtClean="0" sz="2000"/>
              <a:t>此处输入标题</a:t>
            </a:r>
          </a:p>
        </p:txBody>
      </p:sp>
    </p:spTree>
    <p:extLst>
      <p:ext uri="{BB962C8B-B14F-4D97-AF65-F5344CB8AC3E}">
        <p14:creationId val="2971900365"/>
      </p:ext>
    </p:extLst>
  </p:cSld>
  <p:clrMapOvr>
    <a:masterClrMapping/>
  </p:clrMapOvr>
  <p:transition/>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5125" name="Picture 5"/>
          <p:cNvPicPr>
            <a:picLocks noChangeArrowheads="1" noChangeAspect="1"/>
          </p:cNvPicPr>
          <p:nvPr/>
        </p:nvPicPr>
        <p:blipFill>
          <a:blip r:embed="rId2">
            <a:extLst>
              <a:ext uri="{28A0092B-C50C-407E-A947-70E740481C1C}">
                <a14:useLocalDpi val="0"/>
              </a:ext>
            </a:extLst>
          </a:blip>
          <a:srcRect l="13056" r="4722"/>
          <a:stretch>
            <a:fillRect/>
          </a:stretch>
        </p:blipFill>
        <p:spPr bwMode="auto">
          <a:xfrm>
            <a:off x="4149891" y="1047836"/>
            <a:ext cx="7448550" cy="5225878"/>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
        <p:nvSpPr>
          <p:cNvPr id="6" name="文本框 11"/>
          <p:cNvSpPr txBox="1"/>
          <p:nvPr/>
        </p:nvSpPr>
        <p:spPr>
          <a:xfrm>
            <a:off x="378715" y="346928"/>
            <a:ext cx="3126486" cy="457200"/>
          </a:xfrm>
          <a:prstGeom prst="rect">
            <a:avLst/>
          </a:prstGeom>
          <a:noFill/>
        </p:spPr>
        <p:txBody>
          <a:bodyPr rtlCol="0" wrap="square">
            <a:spAutoFit/>
          </a:bodyPr>
          <a:lstStyle/>
          <a:p>
            <a:r>
              <a:rPr altLang="en-US" b="1" lang="zh-CN" smtClean="0" sz="2400">
                <a:solidFill>
                  <a:schemeClr val="accent1"/>
                </a:solidFill>
                <a:latin charset="-122" pitchFamily="34" typeface="微软雅黑"/>
                <a:ea charset="-122" pitchFamily="34" typeface="微软雅黑"/>
              </a:rPr>
              <a:t>发展定位</a:t>
            </a:r>
          </a:p>
        </p:txBody>
      </p:sp>
      <p:grpSp>
        <p:nvGrpSpPr>
          <p:cNvPr id="7" name="组合 12"/>
          <p:cNvGrpSpPr/>
          <p:nvPr/>
        </p:nvGrpSpPr>
        <p:grpSpPr>
          <a:xfrm>
            <a:off x="0" y="382308"/>
            <a:ext cx="340614" cy="390904"/>
            <a:chOff x="0" y="91440"/>
            <a:chExt cx="454152" cy="521208"/>
          </a:xfrm>
        </p:grpSpPr>
        <p:sp>
          <p:nvSpPr>
            <p:cNvPr id="8" name="矩形 7"/>
            <p:cNvSpPr/>
            <p:nvPr/>
          </p:nvSpPr>
          <p:spPr>
            <a:xfrm>
              <a:off x="0" y="91440"/>
              <a:ext cx="301752" cy="5212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prstClr val="white"/>
                </a:solidFill>
                <a:latin charset="-122" pitchFamily="34" typeface="微软雅黑"/>
                <a:ea charset="-122" pitchFamily="34" typeface="微软雅黑"/>
              </a:endParaRPr>
            </a:p>
          </p:txBody>
        </p:sp>
        <p:sp>
          <p:nvSpPr>
            <p:cNvPr id="9" name="矩形 8"/>
            <p:cNvSpPr/>
            <p:nvPr/>
          </p:nvSpPr>
          <p:spPr>
            <a:xfrm>
              <a:off x="301752" y="91440"/>
              <a:ext cx="152400" cy="5212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prstClr val="white"/>
                </a:solidFill>
                <a:latin charset="-122" pitchFamily="34" typeface="微软雅黑"/>
                <a:ea charset="-122" pitchFamily="34" typeface="微软雅黑"/>
              </a:endParaRPr>
            </a:p>
          </p:txBody>
        </p:sp>
      </p:grpSp>
      <p:sp>
        <p:nvSpPr>
          <p:cNvPr id="10" name="矩形 35"/>
          <p:cNvSpPr>
            <a:spLocks noChangeArrowheads="1"/>
          </p:cNvSpPr>
          <p:nvPr/>
        </p:nvSpPr>
        <p:spPr bwMode="auto">
          <a:xfrm>
            <a:off x="573088" y="1464469"/>
            <a:ext cx="4265612" cy="4392612"/>
          </a:xfrm>
          <a:prstGeom prst="rect">
            <a:avLst/>
          </a:prstGeom>
          <a:solidFill>
            <a:srgbClr val="D9D9D9">
              <a:alpha val="77000"/>
            </a:srgbClr>
          </a:solidFill>
          <a:ln>
            <a:noFill/>
          </a:ln>
        </p:spPr>
        <p:txBody>
          <a:bodyPr/>
          <a:lstStyle/>
          <a:p>
            <a:pPr eaLnBrk="1" hangingPunct="1"/>
            <a:endParaRPr altLang="en-US" lang="zh-CN"/>
          </a:p>
        </p:txBody>
      </p:sp>
      <p:sp>
        <p:nvSpPr>
          <p:cNvPr id="11" name="矩形 10"/>
          <p:cNvSpPr/>
          <p:nvPr/>
        </p:nvSpPr>
        <p:spPr>
          <a:xfrm>
            <a:off x="892176" y="2321947"/>
            <a:ext cx="3627437" cy="7406641"/>
          </a:xfrm>
          <a:prstGeom prst="rect">
            <a:avLst/>
          </a:prstGeom>
          <a:noFill/>
        </p:spPr>
        <p:txBody>
          <a:bodyPr anchor="t" anchorCtr="0" bIns="0" lIns="0" rIns="0" rtlCol="0" tIns="0" wrap="square">
            <a:spAutoFit/>
          </a:bodyPr>
          <a:lstStyle/>
          <a:p>
            <a:pPr defTabSz="1216817">
              <a:lnSpc>
                <a:spcPct val="150000"/>
              </a:lnSpc>
              <a:spcBef>
                <a:spcPct val="20000"/>
              </a:spcBef>
            </a:pPr>
            <a:r>
              <a:rPr altLang="en-US" b="1" lang="zh-CN" smtClean="0" sz="3600">
                <a:solidFill>
                  <a:schemeClr val="accent1"/>
                </a:solidFill>
                <a:latin charset="0" pitchFamily="34" typeface="Arial"/>
                <a:ea charset="-122" pitchFamily="34" typeface="微软雅黑"/>
                <a:cs typeface="+mn-ea"/>
                <a:sym charset="0" pitchFamily="34" typeface="Arial"/>
              </a:rPr>
              <a:t>点击此处输入内容，点击此处输入内容，点击此处输入内容，点击此处输入内容，点击此处输入内容，点击此处输入内容，点击此处输入内容</a:t>
            </a:r>
          </a:p>
        </p:txBody>
      </p:sp>
    </p:spTree>
    <p:extLst>
      <p:ext uri="{BB962C8B-B14F-4D97-AF65-F5344CB8AC3E}">
        <p14:creationId val="245158819"/>
      </p:ext>
    </p:extLst>
  </p:cSld>
  <p:clrMapOvr>
    <a:masterClrMapping/>
  </p:clrMapOvr>
  <p:transition/>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2" name="矩形 9"/>
          <p:cNvSpPr>
            <a:spLocks noChangeArrowheads="1"/>
          </p:cNvSpPr>
          <p:nvPr>
            <p:custDataLst>
              <p:tags r:id="rId2"/>
            </p:custDataLst>
          </p:nvPr>
        </p:nvSpPr>
        <p:spPr bwMode="auto">
          <a:xfrm>
            <a:off x="1" y="0"/>
            <a:ext cx="6336000" cy="6858000"/>
          </a:xfrm>
          <a:prstGeom prst="rect">
            <a:avLst/>
          </a:prstGeom>
          <a:blipFill dpi="0" rotWithShape="1">
            <a:blip r:embed="rId3">
              <a:extLst>
                <a:ext uri="{28A0092B-C50C-407E-A947-70E740481C1C}">
                  <a14:useLocalDpi val="0"/>
                </a:ext>
              </a:extLst>
            </a:blip>
            <a:stretch>
              <a:fillRect l="-52611" r="-52611"/>
            </a:stretch>
          </a:blipFill>
          <a:ln>
            <a:noFill/>
          </a:ln>
          <a:extLst/>
        </p:spPr>
        <p:txBody>
          <a:bodyPr anchor="ctr"/>
          <a:lstStyle/>
          <a:p>
            <a:pPr algn="ctr" eaLnBrk="1" fontAlgn="auto" hangingPunct="1">
              <a:spcBef>
                <a:spcPct val="0"/>
              </a:spcBef>
              <a:spcAft>
                <a:spcPct val="0"/>
              </a:spcAft>
              <a:defRPr/>
            </a:pPr>
            <a:endParaRPr altLang="zh-CN" lang="zh-CN">
              <a:solidFill>
                <a:srgbClr val="FFFFFF"/>
              </a:solidFill>
              <a:latin charset="-122" panose="02010600030101010101" pitchFamily="2" typeface="宋体"/>
              <a:ea typeface="+mn-ea"/>
              <a:sym charset="-122" panose="02010600030101010101" pitchFamily="2" typeface="宋体"/>
            </a:endParaRPr>
          </a:p>
        </p:txBody>
      </p:sp>
      <p:sp>
        <p:nvSpPr>
          <p:cNvPr id="2053" name="矩形 10"/>
          <p:cNvSpPr>
            <a:spLocks noChangeArrowheads="1"/>
          </p:cNvSpPr>
          <p:nvPr>
            <p:custDataLst>
              <p:tags r:id="rId4"/>
            </p:custDataLst>
          </p:nvPr>
        </p:nvSpPr>
        <p:spPr bwMode="auto">
          <a:xfrm flipH="1">
            <a:off x="0" y="1279525"/>
            <a:ext cx="6336000" cy="4389438"/>
          </a:xfrm>
          <a:prstGeom prst="rect">
            <a:avLst/>
          </a:prstGeom>
          <a:solidFill>
            <a:schemeClr val="accent1">
              <a:alpha val="76077"/>
            </a:schemeClr>
          </a:solidFill>
          <a:ln w="9525">
            <a:noFill/>
            <a:miter lim="800000"/>
          </a:ln>
        </p:spPr>
        <p:txBody>
          <a:bodyPr anchor="ctr"/>
          <a:lstStyle/>
          <a:p>
            <a:pPr algn="ctr" eaLnBrk="1" hangingPunct="1">
              <a:lnSpc>
                <a:spcPct val="90000"/>
              </a:lnSpc>
            </a:pPr>
            <a:r>
              <a:rPr altLang="zh-CN" lang="en-US" smtClean="0" sz="16600">
                <a:solidFill>
                  <a:srgbClr val="FFFFFF"/>
                </a:solidFill>
                <a:latin charset="0" pitchFamily="34" typeface="Impact"/>
                <a:ea charset="-122" pitchFamily="34" typeface="微软雅黑"/>
                <a:sym charset="-122" panose="02010600030101010101" pitchFamily="2" typeface="宋体"/>
              </a:rPr>
              <a:t>06</a:t>
            </a:r>
          </a:p>
        </p:txBody>
      </p:sp>
      <p:sp>
        <p:nvSpPr>
          <p:cNvPr id="4" name="文本框 3"/>
          <p:cNvSpPr txBox="1"/>
          <p:nvPr>
            <p:custDataLst>
              <p:tags r:id="rId5"/>
            </p:custDataLst>
          </p:nvPr>
        </p:nvSpPr>
        <p:spPr bwMode="auto">
          <a:xfrm>
            <a:off x="6833936" y="2733675"/>
            <a:ext cx="5242761" cy="1390651"/>
          </a:xfrm>
          <a:prstGeom prst="rect">
            <a:avLst/>
          </a:prstGeom>
          <a:noFill/>
        </p:spPr>
        <p:txBody>
          <a:bodyPr anchor="ctr">
            <a:normAutofit/>
          </a:bodyPr>
          <a:lstStyle/>
          <a:p>
            <a:pPr algn="ctr" defTabSz="933450" lvl="0">
              <a:lnSpc>
                <a:spcPct val="90000"/>
              </a:lnSpc>
              <a:spcAft>
                <a:spcPct val="35000"/>
              </a:spcAft>
            </a:pPr>
            <a:r>
              <a:rPr altLang="en-US" b="1" lang="zh-CN" smtClean="0" sz="3200">
                <a:latin charset="-122" pitchFamily="34" typeface="微软雅黑"/>
                <a:ea charset="-122" pitchFamily="34" typeface="微软雅黑"/>
              </a:rPr>
              <a:t>项目财务分析</a:t>
            </a:r>
          </a:p>
        </p:txBody>
      </p:sp>
      <p:sp>
        <p:nvSpPr>
          <p:cNvPr id="7" name="等腰三角形 6"/>
          <p:cNvSpPr/>
          <p:nvPr/>
        </p:nvSpPr>
        <p:spPr>
          <a:xfrm rot="5400000">
            <a:off x="6477000" y="3133725"/>
            <a:ext cx="685038" cy="590550"/>
          </a:xfrm>
          <a:prstGeom prst="triangle">
            <a:avLst/>
          </a:prstGeom>
          <a:solidFill>
            <a:schemeClr val="accent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custDataLst>
      <p:tags r:id="rId6"/>
    </p:custDataLst>
    <p:extLst>
      <p:ext uri="{BB962C8B-B14F-4D97-AF65-F5344CB8AC3E}">
        <p14:creationId val="1507867635"/>
      </p:ext>
    </p:extLst>
  </p:cSld>
  <p:clrMapOvr>
    <a:masterClrMapping/>
  </p:clrMapOvr>
  <p:transition/>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showMasterPhAnim="0">
  <p:cSld>
    <p:spTree>
      <p:nvGrpSpPr>
        <p:cNvPr id="1" name=""/>
        <p:cNvGrpSpPr/>
        <p:nvPr/>
      </p:nvGrpSpPr>
      <p:grpSpPr>
        <a:xfrm>
          <a:off x="0" y="0"/>
          <a:ext cx="0" cy="0"/>
        </a:xfrm>
      </p:grpSpPr>
      <p:cxnSp>
        <p:nvCxnSpPr>
          <p:cNvPr id="6" name="直接连接符 5"/>
          <p:cNvCxnSpPr/>
          <p:nvPr/>
        </p:nvCxnSpPr>
        <p:spPr>
          <a:xfrm rot="16200000">
            <a:off x="2893212" y="-5892800"/>
            <a:ext cx="4824066" cy="0"/>
          </a:xfrm>
          <a:prstGeom prst="line">
            <a:avLst/>
          </a:prstGeom>
          <a:ln>
            <a:solidFill>
              <a:srgbClr val="4FCCF3"/>
            </a:solidFill>
          </a:ln>
          <a:scene3d>
            <a:camera prst="orthographicFront">
              <a:rot lat="0" lon="0" rev="0"/>
            </a:camera>
            <a:lightRig dir="t" rig="threePt"/>
          </a:scene3d>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rot="16200000">
            <a:off x="4192240" y="-5886450"/>
            <a:ext cx="4824066" cy="0"/>
          </a:xfrm>
          <a:prstGeom prst="line">
            <a:avLst/>
          </a:prstGeom>
          <a:ln>
            <a:solidFill>
              <a:srgbClr val="4FCCF3"/>
            </a:solidFill>
          </a:ln>
          <a:scene3d>
            <a:camera prst="orthographicFront">
              <a:rot lat="0" lon="0" rev="0"/>
            </a:camera>
            <a:lightRig dir="t" rig="threePt"/>
          </a:scene3d>
        </p:spPr>
        <p:style>
          <a:lnRef idx="1">
            <a:schemeClr val="accent1"/>
          </a:lnRef>
          <a:fillRef idx="0">
            <a:schemeClr val="accent1"/>
          </a:fillRef>
          <a:effectRef idx="0">
            <a:schemeClr val="accent1"/>
          </a:effectRef>
          <a:fontRef idx="minor">
            <a:schemeClr val="tx1"/>
          </a:fontRef>
        </p:style>
      </p:cxnSp>
      <p:graphicFrame>
        <p:nvGraphicFramePr>
          <p:cNvPr id="2" name="图表 1"/>
          <p:cNvGraphicFramePr/>
          <p:nvPr>
            <p:extLst>
              <p:ext uri="{D42A27DB-BD31-4B8C-83A1-F6EECF244321}">
                <p14:modId val="2925025664"/>
              </p:ext>
            </p:extLst>
          </p:nvPr>
        </p:nvGraphicFramePr>
        <p:xfrm>
          <a:off x="660400" y="1358810"/>
          <a:ext cx="6921500" cy="4938183"/>
        </p:xfrm>
        <a:graphic>
          <a:graphicData uri="http://schemas.openxmlformats.org/drawingml/2006/chart">
            <c:chart xmlns:c="http://schemas.openxmlformats.org/drawingml/2006/chart" r:id="rId3"/>
          </a:graphicData>
        </a:graphic>
      </p:graphicFrame>
      <p:sp>
        <p:nvSpPr>
          <p:cNvPr id="13" name="文本框 11"/>
          <p:cNvSpPr txBox="1"/>
          <p:nvPr/>
        </p:nvSpPr>
        <p:spPr>
          <a:xfrm>
            <a:off x="378714" y="346928"/>
            <a:ext cx="4459986" cy="457200"/>
          </a:xfrm>
          <a:prstGeom prst="rect">
            <a:avLst/>
          </a:prstGeom>
          <a:noFill/>
        </p:spPr>
        <p:txBody>
          <a:bodyPr rtlCol="0" wrap="square">
            <a:spAutoFit/>
          </a:bodyPr>
          <a:lstStyle/>
          <a:p>
            <a:r>
              <a:rPr altLang="en-US" b="1" lang="zh-CN" smtClean="0" sz="2400">
                <a:solidFill>
                  <a:schemeClr val="accent1"/>
                </a:solidFill>
                <a:latin charset="-122" pitchFamily="34" typeface="微软雅黑"/>
                <a:ea charset="-122" pitchFamily="34" typeface="微软雅黑"/>
              </a:rPr>
              <a:t>收入预测</a:t>
            </a:r>
          </a:p>
        </p:txBody>
      </p:sp>
      <p:grpSp>
        <p:nvGrpSpPr>
          <p:cNvPr id="3" name="组合 12"/>
          <p:cNvGrpSpPr/>
          <p:nvPr/>
        </p:nvGrpSpPr>
        <p:grpSpPr>
          <a:xfrm>
            <a:off x="0" y="382308"/>
            <a:ext cx="340614" cy="390904"/>
            <a:chOff x="0" y="91440"/>
            <a:chExt cx="454152" cy="521208"/>
          </a:xfrm>
        </p:grpSpPr>
        <p:sp>
          <p:nvSpPr>
            <p:cNvPr id="15" name="矩形 14"/>
            <p:cNvSpPr/>
            <p:nvPr/>
          </p:nvSpPr>
          <p:spPr>
            <a:xfrm>
              <a:off x="0" y="91440"/>
              <a:ext cx="301752" cy="5212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prstClr val="white"/>
                </a:solidFill>
                <a:latin charset="-122" pitchFamily="34" typeface="微软雅黑"/>
                <a:ea charset="-122" pitchFamily="34" typeface="微软雅黑"/>
              </a:endParaRPr>
            </a:p>
          </p:txBody>
        </p:sp>
        <p:sp>
          <p:nvSpPr>
            <p:cNvPr id="16" name="矩形 15"/>
            <p:cNvSpPr/>
            <p:nvPr/>
          </p:nvSpPr>
          <p:spPr>
            <a:xfrm>
              <a:off x="301752" y="91440"/>
              <a:ext cx="152400" cy="5212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prstClr val="white"/>
                </a:solidFill>
                <a:latin charset="-122" pitchFamily="34" typeface="微软雅黑"/>
                <a:ea charset="-122" pitchFamily="34" typeface="微软雅黑"/>
              </a:endParaRPr>
            </a:p>
          </p:txBody>
        </p:sp>
      </p:grpSp>
      <p:sp>
        <p:nvSpPr>
          <p:cNvPr id="17" name="TextBox 16"/>
          <p:cNvSpPr txBox="1"/>
          <p:nvPr/>
        </p:nvSpPr>
        <p:spPr>
          <a:xfrm>
            <a:off x="9220199" y="1377860"/>
            <a:ext cx="2152650" cy="396240"/>
          </a:xfrm>
          <a:prstGeom prst="rect">
            <a:avLst/>
          </a:prstGeom>
          <a:noFill/>
        </p:spPr>
        <p:txBody>
          <a:bodyPr rtlCol="0" wrap="square">
            <a:spAutoFit/>
          </a:bodyPr>
          <a:lstStyle/>
          <a:p>
            <a:pPr algn="r"/>
            <a:r>
              <a:rPr altLang="en-US" lang="zh-CN" smtClean="0" sz="2000">
                <a:latin typeface="+mn-ea"/>
                <a:ea typeface="+mn-ea"/>
              </a:rPr>
              <a:t>单位：万元</a:t>
            </a:r>
          </a:p>
        </p:txBody>
      </p:sp>
      <p:graphicFrame>
        <p:nvGraphicFramePr>
          <p:cNvPr id="18" name="表格 17"/>
          <p:cNvGraphicFramePr>
            <a:graphicFrameLocks noGrp="1"/>
          </p:cNvGraphicFramePr>
          <p:nvPr>
            <p:extLst>
              <p:ext uri="{D42A27DB-BD31-4B8C-83A1-F6EECF244321}">
                <p14:modId val="73470320"/>
              </p:ext>
            </p:extLst>
          </p:nvPr>
        </p:nvGraphicFramePr>
        <p:xfrm>
          <a:off x="8058150" y="2076449"/>
          <a:ext cx="3314700" cy="3790951"/>
        </p:xfrm>
        <a:graphic>
          <a:graphicData uri="http://schemas.openxmlformats.org/drawingml/2006/table">
            <a:tbl>
              <a:tblPr bandRow="1" firstRow="1">
                <a:tableStyleId>{5C22544A-7EE6-4342-B048-85BDC9FD1C3A}</a:tableStyleId>
              </a:tblPr>
              <a:tblGrid>
                <a:gridCol w="1415265"/>
                <a:gridCol w="1899435"/>
              </a:tblGrid>
              <a:tr h="823551">
                <a:tc>
                  <a:txBody>
                    <a:bodyPr vert="horz" wrap="square"/>
                    <a:lstStyle/>
                    <a:p>
                      <a:pPr algn="ctr"/>
                      <a:endParaRPr altLang="en-US" lang="zh-CN" sz="2000">
                        <a:latin typeface="+mn-ea"/>
                        <a:ea typeface="+mn-ea"/>
                      </a:endParaRPr>
                    </a:p>
                  </a:txBody>
                  <a:tcPr/>
                </a:tc>
                <a:tc>
                  <a:txBody>
                    <a:bodyPr vert="horz" wrap="square"/>
                    <a:lstStyle/>
                    <a:p>
                      <a:pPr algn="ctr"/>
                      <a:r>
                        <a:rPr altLang="en-US" lang="zh-CN" smtClean="0" sz="2000">
                          <a:latin typeface="+mn-ea"/>
                          <a:ea typeface="+mn-ea"/>
                        </a:rPr>
                        <a:t>项目总收入</a:t>
                      </a:r>
                      <a:endParaRPr altLang="en-US" lang="zh-CN" sz="2000">
                        <a:latin typeface="+mn-ea"/>
                        <a:ea typeface="+mn-ea"/>
                      </a:endParaRPr>
                    </a:p>
                  </a:txBody>
                  <a:tcPr anchor="ctr"/>
                </a:tc>
              </a:tr>
              <a:tr h="593480">
                <a:tc>
                  <a:txBody>
                    <a:bodyPr vert="horz" wrap="square"/>
                    <a:lstStyle/>
                    <a:p>
                      <a:pPr algn="ctr"/>
                      <a:r>
                        <a:rPr altLang="zh-CN" lang="en-US" smtClean="0" sz="2000">
                          <a:latin typeface="+mn-ea"/>
                          <a:ea typeface="+mn-ea"/>
                        </a:rPr>
                        <a:t>2016</a:t>
                      </a:r>
                      <a:r>
                        <a:rPr altLang="en-US" lang="zh-CN" smtClean="0" sz="2000">
                          <a:latin typeface="+mn-ea"/>
                          <a:ea typeface="+mn-ea"/>
                        </a:rPr>
                        <a:t>年</a:t>
                      </a:r>
                      <a:endParaRPr altLang="en-US" lang="zh-CN" sz="2000">
                        <a:latin typeface="+mn-ea"/>
                        <a:ea typeface="+mn-ea"/>
                      </a:endParaRPr>
                    </a:p>
                  </a:txBody>
                  <a:tcPr anchor="ctr"/>
                </a:tc>
                <a:tc>
                  <a:txBody>
                    <a:bodyPr vert="horz" wrap="square"/>
                    <a:lstStyle/>
                    <a:p>
                      <a:pPr algn="ctr" defTabSz="914400" eaLnBrk="1" fontAlgn="auto" hangingPunct="1" indent="0" latinLnBrk="0" marL="0" marR="0" rtl="0">
                        <a:lnSpc>
                          <a:spcPct val="100000"/>
                        </a:lnSpc>
                        <a:spcBef>
                          <a:spcPct val="0"/>
                        </a:spcBef>
                        <a:spcAft>
                          <a:spcPct val="0"/>
                        </a:spcAft>
                        <a:buClrTx/>
                        <a:buSzTx/>
                        <a:buFontTx/>
                        <a:buNone/>
                        <a:defRPr/>
                      </a:pPr>
                      <a:r>
                        <a:rPr altLang="zh-CN" kern="100" lang="en-US" smtClean="0" sz="2000">
                          <a:effectLst/>
                          <a:latin typeface="+mn-ea"/>
                          <a:ea typeface="+mn-ea"/>
                        </a:rPr>
                        <a:t>24,629</a:t>
                      </a:r>
                      <a:endParaRPr altLang="zh-CN" kern="100" lang="zh-CN" smtClean="0" sz="2400">
                        <a:effectLst/>
                        <a:latin typeface="+mn-ea"/>
                        <a:ea typeface="+mn-ea"/>
                        <a:cs typeface="Times New Roman"/>
                      </a:endParaRPr>
                    </a:p>
                  </a:txBody>
                  <a:tcPr anchor="ctr"/>
                </a:tc>
              </a:tr>
              <a:tr h="593480">
                <a:tc>
                  <a:txBody>
                    <a:bodyPr vert="horz" wrap="square"/>
                    <a:lstStyle/>
                    <a:p>
                      <a:pPr algn="ctr"/>
                      <a:r>
                        <a:rPr altLang="zh-CN" lang="en-US" smtClean="0" sz="2000">
                          <a:latin typeface="+mn-ea"/>
                          <a:ea typeface="+mn-ea"/>
                        </a:rPr>
                        <a:t>2017</a:t>
                      </a:r>
                      <a:r>
                        <a:rPr altLang="en-US" lang="zh-CN" smtClean="0" sz="2000">
                          <a:latin typeface="+mn-ea"/>
                          <a:ea typeface="+mn-ea"/>
                        </a:rPr>
                        <a:t>年</a:t>
                      </a:r>
                      <a:endParaRPr altLang="en-US" lang="zh-CN" sz="2000">
                        <a:latin typeface="+mn-ea"/>
                        <a:ea typeface="+mn-ea"/>
                      </a:endParaRPr>
                    </a:p>
                  </a:txBody>
                  <a:tcPr anchor="ctr"/>
                </a:tc>
                <a:tc>
                  <a:txBody>
                    <a:bodyPr vert="horz" wrap="square"/>
                    <a:lstStyle/>
                    <a:p>
                      <a:pPr algn="ctr" defTabSz="914400" eaLnBrk="1" fontAlgn="auto" hangingPunct="1" indent="0" latinLnBrk="0" marL="0" marR="0" rtl="0">
                        <a:lnSpc>
                          <a:spcPct val="100000"/>
                        </a:lnSpc>
                        <a:spcBef>
                          <a:spcPct val="0"/>
                        </a:spcBef>
                        <a:spcAft>
                          <a:spcPct val="0"/>
                        </a:spcAft>
                        <a:buClrTx/>
                        <a:buSzTx/>
                        <a:buFontTx/>
                        <a:buNone/>
                        <a:defRPr/>
                      </a:pPr>
                      <a:r>
                        <a:rPr altLang="zh-CN" kern="100" lang="en-US" smtClean="0" sz="2000">
                          <a:effectLst/>
                          <a:latin typeface="+mn-ea"/>
                          <a:ea typeface="+mn-ea"/>
                        </a:rPr>
                        <a:t>26,207</a:t>
                      </a:r>
                      <a:endParaRPr altLang="zh-CN" kern="100" lang="zh-CN" smtClean="0" sz="2400">
                        <a:effectLst/>
                        <a:latin typeface="+mn-ea"/>
                        <a:ea typeface="+mn-ea"/>
                        <a:cs typeface="Times New Roman"/>
                      </a:endParaRPr>
                    </a:p>
                  </a:txBody>
                  <a:tcPr anchor="ctr"/>
                </a:tc>
              </a:tr>
              <a:tr h="593480">
                <a:tc>
                  <a:txBody>
                    <a:bodyPr vert="horz" wrap="square"/>
                    <a:lstStyle/>
                    <a:p>
                      <a:pPr algn="ctr"/>
                      <a:r>
                        <a:rPr altLang="zh-CN" lang="en-US" smtClean="0" sz="2000">
                          <a:latin typeface="+mn-ea"/>
                          <a:ea typeface="+mn-ea"/>
                        </a:rPr>
                        <a:t>2018</a:t>
                      </a:r>
                      <a:r>
                        <a:rPr altLang="en-US" lang="zh-CN" smtClean="0" sz="2000">
                          <a:latin typeface="+mn-ea"/>
                          <a:ea typeface="+mn-ea"/>
                        </a:rPr>
                        <a:t>年</a:t>
                      </a:r>
                      <a:endParaRPr altLang="en-US" lang="zh-CN" sz="2000">
                        <a:latin typeface="+mn-ea"/>
                        <a:ea typeface="+mn-ea"/>
                      </a:endParaRPr>
                    </a:p>
                  </a:txBody>
                  <a:tcPr anchor="ctr"/>
                </a:tc>
                <a:tc>
                  <a:txBody>
                    <a:bodyPr vert="horz" wrap="square"/>
                    <a:lstStyle/>
                    <a:p>
                      <a:pPr algn="ctr" defTabSz="914400" eaLnBrk="1" fontAlgn="auto" hangingPunct="1" indent="0" latinLnBrk="0" marL="0" marR="0" rtl="0">
                        <a:lnSpc>
                          <a:spcPct val="100000"/>
                        </a:lnSpc>
                        <a:spcBef>
                          <a:spcPct val="0"/>
                        </a:spcBef>
                        <a:spcAft>
                          <a:spcPct val="0"/>
                        </a:spcAft>
                        <a:buClrTx/>
                        <a:buSzTx/>
                        <a:buFontTx/>
                        <a:buNone/>
                        <a:defRPr/>
                      </a:pPr>
                      <a:r>
                        <a:rPr altLang="zh-CN" kern="100" lang="en-US" smtClean="0" sz="2000">
                          <a:effectLst/>
                          <a:latin typeface="+mn-ea"/>
                          <a:ea typeface="+mn-ea"/>
                        </a:rPr>
                        <a:t>29,044</a:t>
                      </a:r>
                      <a:endParaRPr altLang="zh-CN" kern="100" lang="zh-CN" smtClean="0" sz="2400">
                        <a:effectLst/>
                        <a:latin typeface="+mn-ea"/>
                        <a:ea typeface="+mn-ea"/>
                        <a:cs typeface="Times New Roman"/>
                      </a:endParaRPr>
                    </a:p>
                  </a:txBody>
                  <a:tcPr anchor="ctr"/>
                </a:tc>
              </a:tr>
              <a:tr h="593480">
                <a:tc>
                  <a:txBody>
                    <a:bodyPr vert="horz" wrap="square"/>
                    <a:lstStyle/>
                    <a:p>
                      <a:pPr algn="ctr"/>
                      <a:r>
                        <a:rPr altLang="zh-CN" lang="en-US" smtClean="0" sz="2000">
                          <a:latin typeface="+mn-ea"/>
                          <a:ea typeface="+mn-ea"/>
                        </a:rPr>
                        <a:t>2019</a:t>
                      </a:r>
                      <a:r>
                        <a:rPr altLang="en-US" lang="zh-CN" smtClean="0" sz="2000">
                          <a:latin typeface="+mn-ea"/>
                          <a:ea typeface="+mn-ea"/>
                        </a:rPr>
                        <a:t>年</a:t>
                      </a:r>
                      <a:endParaRPr altLang="en-US" lang="zh-CN" sz="2000">
                        <a:latin typeface="+mn-ea"/>
                        <a:ea typeface="+mn-ea"/>
                      </a:endParaRPr>
                    </a:p>
                  </a:txBody>
                  <a:tcPr anchor="ctr"/>
                </a:tc>
                <a:tc>
                  <a:txBody>
                    <a:bodyPr vert="horz" wrap="square"/>
                    <a:lstStyle/>
                    <a:p>
                      <a:pPr algn="ctr" defTabSz="914400" eaLnBrk="1" fontAlgn="auto" hangingPunct="1" indent="0" latinLnBrk="0" marL="0" marR="0" rtl="0">
                        <a:lnSpc>
                          <a:spcPct val="100000"/>
                        </a:lnSpc>
                        <a:spcBef>
                          <a:spcPct val="0"/>
                        </a:spcBef>
                        <a:spcAft>
                          <a:spcPct val="0"/>
                        </a:spcAft>
                        <a:buClrTx/>
                        <a:buSzTx/>
                        <a:buFontTx/>
                        <a:buNone/>
                        <a:defRPr/>
                      </a:pPr>
                      <a:r>
                        <a:rPr altLang="zh-CN" kern="100" lang="en-US" smtClean="0" sz="2000">
                          <a:effectLst/>
                          <a:latin typeface="+mn-ea"/>
                          <a:ea typeface="+mn-ea"/>
                        </a:rPr>
                        <a:t>33,152</a:t>
                      </a:r>
                      <a:endParaRPr altLang="zh-CN" kern="100" lang="zh-CN" smtClean="0" sz="2400">
                        <a:effectLst/>
                        <a:latin typeface="+mn-ea"/>
                        <a:ea typeface="+mn-ea"/>
                        <a:cs typeface="Times New Roman"/>
                      </a:endParaRPr>
                    </a:p>
                  </a:txBody>
                  <a:tcPr anchor="ctr"/>
                </a:tc>
              </a:tr>
              <a:tr h="593480">
                <a:tc>
                  <a:txBody>
                    <a:bodyPr vert="horz" wrap="square"/>
                    <a:lstStyle/>
                    <a:p>
                      <a:pPr algn="ctr"/>
                      <a:r>
                        <a:rPr altLang="zh-CN" lang="en-US" smtClean="0" sz="2000">
                          <a:latin typeface="+mn-ea"/>
                          <a:ea typeface="+mn-ea"/>
                        </a:rPr>
                        <a:t>2020</a:t>
                      </a:r>
                      <a:r>
                        <a:rPr altLang="en-US" lang="zh-CN" smtClean="0" sz="2000">
                          <a:latin typeface="+mn-ea"/>
                          <a:ea typeface="+mn-ea"/>
                        </a:rPr>
                        <a:t>年</a:t>
                      </a:r>
                      <a:endParaRPr altLang="en-US" lang="zh-CN" sz="2000">
                        <a:latin typeface="+mn-ea"/>
                        <a:ea typeface="+mn-ea"/>
                      </a:endParaRPr>
                    </a:p>
                  </a:txBody>
                  <a:tcPr anchor="ctr"/>
                </a:tc>
                <a:tc>
                  <a:txBody>
                    <a:bodyPr vert="horz" wrap="square"/>
                    <a:lstStyle/>
                    <a:p>
                      <a:pPr algn="ctr" defTabSz="914400" eaLnBrk="1" fontAlgn="auto" hangingPunct="1" indent="0" latinLnBrk="0" marL="0" marR="0" rtl="0">
                        <a:lnSpc>
                          <a:spcPct val="100000"/>
                        </a:lnSpc>
                        <a:spcBef>
                          <a:spcPct val="0"/>
                        </a:spcBef>
                        <a:spcAft>
                          <a:spcPct val="0"/>
                        </a:spcAft>
                        <a:buClrTx/>
                        <a:buSzTx/>
                        <a:buFontTx/>
                        <a:buNone/>
                        <a:defRPr/>
                      </a:pPr>
                      <a:r>
                        <a:rPr altLang="zh-CN" kern="100" lang="en-US" smtClean="0" sz="2000">
                          <a:effectLst/>
                          <a:latin typeface="+mn-ea"/>
                          <a:ea typeface="+mn-ea"/>
                        </a:rPr>
                        <a:t>41,865</a:t>
                      </a:r>
                      <a:endParaRPr altLang="zh-CN" kern="100" lang="zh-CN" smtClean="0" sz="2400">
                        <a:effectLst/>
                        <a:latin typeface="+mn-ea"/>
                        <a:ea typeface="+mn-ea"/>
                        <a:cs typeface="Times New Roman"/>
                      </a:endParaRPr>
                    </a:p>
                  </a:txBody>
                  <a:tcPr anchor="ctr"/>
                </a:tc>
              </a:tr>
            </a:tbl>
          </a:graphicData>
        </a:graphic>
      </p:graphicFrame>
    </p:spTree>
  </p:cSld>
  <p:clrMapOvr>
    <a:masterClrMapping/>
  </p:clrMapOvr>
  <p:transition spd="slow">
    <p:push dir="u"/>
  </p:transition>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Oval 6"/>
          <p:cNvSpPr>
            <a:spLocks noChangeArrowheads="1"/>
          </p:cNvSpPr>
          <p:nvPr/>
        </p:nvSpPr>
        <p:spPr bwMode="auto">
          <a:xfrm>
            <a:off x="2036927" y="1026140"/>
            <a:ext cx="5023408" cy="5026449"/>
          </a:xfrm>
          <a:prstGeom prst="ellipse">
            <a:avLst/>
          </a:prstGeom>
          <a:noFill/>
          <a:ln w="9">
            <a:solidFill>
              <a:schemeClr val="accent1"/>
            </a:solidFill>
            <a:prstDash val="dash"/>
            <a:round/>
          </a:ln>
          <a:extLst>
            <a:ext uri="{909E8E84-426E-40DD-AFC4-6F175D3DCCD1}">
              <a14:hiddenFill>
                <a:solidFill>
                  <a:srgbClr val="FFFFFF"/>
                </a:solidFill>
              </a14:hiddenFill>
            </a:ext>
          </a:extLst>
        </p:spPr>
        <p:txBody>
          <a:bodyPr bIns="45694" lIns="91386" rIns="91386" tIns="45694"/>
          <a:lstStyle>
            <a:lvl1pPr eaLnBrk="0" hangingPunct="0">
              <a:spcBef>
                <a:spcPct val="20000"/>
              </a:spcBef>
              <a:buChar char="•"/>
              <a:defRPr sz="2000">
                <a:solidFill>
                  <a:schemeClr val="accent1"/>
                </a:solidFill>
                <a:latin charset="0" pitchFamily="34" typeface="Arial"/>
                <a:ea charset="-122" pitchFamily="34" typeface="微软雅黑"/>
              </a:defRPr>
            </a:lvl1pPr>
            <a:lvl2pPr eaLnBrk="0" hangingPunct="0" indent="-285750" marL="742950">
              <a:spcBef>
                <a:spcPct val="20000"/>
              </a:spcBef>
              <a:buChar char="–"/>
              <a:defRPr sz="2000">
                <a:solidFill>
                  <a:schemeClr val="accent1"/>
                </a:solidFill>
                <a:latin charset="0" pitchFamily="34" typeface="Arial"/>
                <a:ea charset="-122" pitchFamily="1" typeface="仿宋_GB2312"/>
              </a:defRPr>
            </a:lvl2pPr>
            <a:lvl3pPr eaLnBrk="0" hangingPunct="0" indent="-228600" marL="1143000">
              <a:spcBef>
                <a:spcPct val="20000"/>
              </a:spcBef>
              <a:buChar char="•"/>
              <a:defRPr sz="2400">
                <a:solidFill>
                  <a:schemeClr val="tx1"/>
                </a:solidFill>
                <a:latin charset="0" pitchFamily="34" typeface="Arial"/>
                <a:ea charset="-122" pitchFamily="2" typeface="宋体"/>
              </a:defRPr>
            </a:lvl3pPr>
            <a:lvl4pPr eaLnBrk="0" hangingPunct="0" indent="-228600" marL="1600200">
              <a:spcBef>
                <a:spcPct val="20000"/>
              </a:spcBef>
              <a:buChar char="–"/>
              <a:defRPr sz="2000">
                <a:solidFill>
                  <a:schemeClr val="tx1"/>
                </a:solidFill>
                <a:latin charset="0" pitchFamily="34" typeface="Arial"/>
                <a:ea charset="-122" pitchFamily="2" typeface="宋体"/>
              </a:defRPr>
            </a:lvl4pPr>
            <a:lvl5pPr eaLnBrk="0" hangingPunct="0" indent="-228600" marL="2057400">
              <a:spcBef>
                <a:spcPct val="20000"/>
              </a:spcBef>
              <a:buChar char="»"/>
              <a:defRPr sz="2000">
                <a:solidFill>
                  <a:schemeClr val="tx1"/>
                </a:solidFill>
                <a:latin charset="0"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itchFamily="34" typeface="Arial"/>
                <a:ea charset="-122" pitchFamily="2" typeface="宋体"/>
              </a:defRPr>
            </a:lvl9pPr>
          </a:lstStyle>
          <a:p>
            <a:pPr algn="ctr" defTabSz="1218804" eaLnBrk="1" hangingPunct="1">
              <a:spcBef>
                <a:spcPct val="0"/>
              </a:spcBef>
              <a:buNone/>
            </a:pPr>
            <a:endParaRPr altLang="en-US" b="1" lang="zh-CN" sz="1700">
              <a:solidFill>
                <a:prstClr val="black"/>
              </a:solidFill>
              <a:ea charset="-122" pitchFamily="2" typeface="宋体"/>
            </a:endParaRPr>
          </a:p>
        </p:txBody>
      </p:sp>
      <p:sp>
        <p:nvSpPr>
          <p:cNvPr id="13" name="Oval 10"/>
          <p:cNvSpPr>
            <a:spLocks noChangeArrowheads="1"/>
          </p:cNvSpPr>
          <p:nvPr/>
        </p:nvSpPr>
        <p:spPr bwMode="auto">
          <a:xfrm>
            <a:off x="5802104" y="1254685"/>
            <a:ext cx="585484" cy="585652"/>
          </a:xfrm>
          <a:prstGeom prst="ellipse">
            <a:avLst/>
          </a:prstGeom>
          <a:solidFill>
            <a:schemeClr val="accent3"/>
          </a:solidFill>
          <a:ln>
            <a:noFill/>
          </a:ln>
        </p:spPr>
        <p:txBody>
          <a:bodyPr bIns="45694" lIns="91386" rIns="91386" tIns="45694"/>
          <a:lstStyle>
            <a:lvl1pPr eaLnBrk="0" hangingPunct="0">
              <a:spcBef>
                <a:spcPct val="20000"/>
              </a:spcBef>
              <a:buChar char="•"/>
              <a:defRPr sz="2000">
                <a:solidFill>
                  <a:schemeClr val="accent1"/>
                </a:solidFill>
                <a:latin charset="0" pitchFamily="34" typeface="Arial"/>
                <a:ea charset="-122" pitchFamily="34" typeface="微软雅黑"/>
              </a:defRPr>
            </a:lvl1pPr>
            <a:lvl2pPr eaLnBrk="0" hangingPunct="0" indent="-285750" marL="742950">
              <a:spcBef>
                <a:spcPct val="20000"/>
              </a:spcBef>
              <a:buChar char="–"/>
              <a:defRPr sz="2000">
                <a:solidFill>
                  <a:schemeClr val="accent1"/>
                </a:solidFill>
                <a:latin charset="0" pitchFamily="34" typeface="Arial"/>
                <a:ea charset="-122" pitchFamily="1" typeface="仿宋_GB2312"/>
              </a:defRPr>
            </a:lvl2pPr>
            <a:lvl3pPr eaLnBrk="0" hangingPunct="0" indent="-228600" marL="1143000">
              <a:spcBef>
                <a:spcPct val="20000"/>
              </a:spcBef>
              <a:buChar char="•"/>
              <a:defRPr sz="2400">
                <a:solidFill>
                  <a:schemeClr val="tx1"/>
                </a:solidFill>
                <a:latin charset="0" pitchFamily="34" typeface="Arial"/>
                <a:ea charset="-122" pitchFamily="2" typeface="宋体"/>
              </a:defRPr>
            </a:lvl3pPr>
            <a:lvl4pPr eaLnBrk="0" hangingPunct="0" indent="-228600" marL="1600200">
              <a:spcBef>
                <a:spcPct val="20000"/>
              </a:spcBef>
              <a:buChar char="–"/>
              <a:defRPr sz="2000">
                <a:solidFill>
                  <a:schemeClr val="tx1"/>
                </a:solidFill>
                <a:latin charset="0" pitchFamily="34" typeface="Arial"/>
                <a:ea charset="-122" pitchFamily="2" typeface="宋体"/>
              </a:defRPr>
            </a:lvl4pPr>
            <a:lvl5pPr eaLnBrk="0" hangingPunct="0" indent="-228600" marL="2057400">
              <a:spcBef>
                <a:spcPct val="20000"/>
              </a:spcBef>
              <a:buChar char="»"/>
              <a:defRPr sz="2000">
                <a:solidFill>
                  <a:schemeClr val="tx1"/>
                </a:solidFill>
                <a:latin charset="0"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itchFamily="34" typeface="Arial"/>
                <a:ea charset="-122" pitchFamily="2" typeface="宋体"/>
              </a:defRPr>
            </a:lvl9pPr>
          </a:lstStyle>
          <a:p>
            <a:pPr algn="ctr" defTabSz="1218804" eaLnBrk="1" hangingPunct="1">
              <a:spcBef>
                <a:spcPct val="0"/>
              </a:spcBef>
              <a:buNone/>
            </a:pPr>
            <a:r>
              <a:rPr altLang="zh-CN" b="1" lang="en-US" sz="2400">
                <a:solidFill>
                  <a:prstClr val="white"/>
                </a:solidFill>
                <a:latin charset="-122" pitchFamily="34" typeface="微软雅黑"/>
              </a:rPr>
              <a:t>1</a:t>
            </a:r>
          </a:p>
        </p:txBody>
      </p:sp>
      <p:sp>
        <p:nvSpPr>
          <p:cNvPr id="14" name="Oval 11"/>
          <p:cNvSpPr>
            <a:spLocks noChangeArrowheads="1"/>
          </p:cNvSpPr>
          <p:nvPr/>
        </p:nvSpPr>
        <p:spPr bwMode="auto">
          <a:xfrm>
            <a:off x="5802104" y="5238388"/>
            <a:ext cx="585484" cy="585652"/>
          </a:xfrm>
          <a:prstGeom prst="ellipse">
            <a:avLst/>
          </a:prstGeom>
          <a:solidFill>
            <a:schemeClr val="accent2"/>
          </a:solidFill>
          <a:ln>
            <a:noFill/>
          </a:ln>
        </p:spPr>
        <p:txBody>
          <a:bodyPr bIns="45694" lIns="91386" rIns="91386" tIns="45694"/>
          <a:lstStyle>
            <a:lvl1pPr eaLnBrk="0" hangingPunct="0">
              <a:spcBef>
                <a:spcPct val="20000"/>
              </a:spcBef>
              <a:buChar char="•"/>
              <a:defRPr sz="2000">
                <a:solidFill>
                  <a:schemeClr val="accent1"/>
                </a:solidFill>
                <a:latin charset="0" pitchFamily="34" typeface="Arial"/>
                <a:ea charset="-122" pitchFamily="34" typeface="微软雅黑"/>
              </a:defRPr>
            </a:lvl1pPr>
            <a:lvl2pPr eaLnBrk="0" hangingPunct="0" indent="-285750" marL="742950">
              <a:spcBef>
                <a:spcPct val="20000"/>
              </a:spcBef>
              <a:buChar char="–"/>
              <a:defRPr sz="2000">
                <a:solidFill>
                  <a:schemeClr val="accent1"/>
                </a:solidFill>
                <a:latin charset="0" pitchFamily="34" typeface="Arial"/>
                <a:ea charset="-122" pitchFamily="1" typeface="仿宋_GB2312"/>
              </a:defRPr>
            </a:lvl2pPr>
            <a:lvl3pPr eaLnBrk="0" hangingPunct="0" indent="-228600" marL="1143000">
              <a:spcBef>
                <a:spcPct val="20000"/>
              </a:spcBef>
              <a:buChar char="•"/>
              <a:defRPr sz="2400">
                <a:solidFill>
                  <a:schemeClr val="tx1"/>
                </a:solidFill>
                <a:latin charset="0" pitchFamily="34" typeface="Arial"/>
                <a:ea charset="-122" pitchFamily="2" typeface="宋体"/>
              </a:defRPr>
            </a:lvl3pPr>
            <a:lvl4pPr eaLnBrk="0" hangingPunct="0" indent="-228600" marL="1600200">
              <a:spcBef>
                <a:spcPct val="20000"/>
              </a:spcBef>
              <a:buChar char="–"/>
              <a:defRPr sz="2000">
                <a:solidFill>
                  <a:schemeClr val="tx1"/>
                </a:solidFill>
                <a:latin charset="0" pitchFamily="34" typeface="Arial"/>
                <a:ea charset="-122" pitchFamily="2" typeface="宋体"/>
              </a:defRPr>
            </a:lvl4pPr>
            <a:lvl5pPr eaLnBrk="0" hangingPunct="0" indent="-228600" marL="2057400">
              <a:spcBef>
                <a:spcPct val="20000"/>
              </a:spcBef>
              <a:buChar char="»"/>
              <a:defRPr sz="2000">
                <a:solidFill>
                  <a:schemeClr val="tx1"/>
                </a:solidFill>
                <a:latin charset="0"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itchFamily="34" typeface="Arial"/>
                <a:ea charset="-122" pitchFamily="2" typeface="宋体"/>
              </a:defRPr>
            </a:lvl9pPr>
          </a:lstStyle>
          <a:p>
            <a:pPr algn="ctr" defTabSz="1218804" eaLnBrk="1" hangingPunct="1">
              <a:spcBef>
                <a:spcPct val="0"/>
              </a:spcBef>
              <a:buNone/>
            </a:pPr>
            <a:r>
              <a:rPr altLang="zh-CN" b="1" lang="en-US" sz="2400">
                <a:solidFill>
                  <a:prstClr val="white"/>
                </a:solidFill>
                <a:latin charset="-122" pitchFamily="34" typeface="微软雅黑"/>
              </a:rPr>
              <a:t>5</a:t>
            </a:r>
          </a:p>
        </p:txBody>
      </p:sp>
      <p:sp>
        <p:nvSpPr>
          <p:cNvPr id="15" name="Oval 12"/>
          <p:cNvSpPr>
            <a:spLocks noChangeArrowheads="1"/>
          </p:cNvSpPr>
          <p:nvPr/>
        </p:nvSpPr>
        <p:spPr bwMode="auto">
          <a:xfrm>
            <a:off x="6506586" y="4313091"/>
            <a:ext cx="587069" cy="585651"/>
          </a:xfrm>
          <a:prstGeom prst="ellipse">
            <a:avLst/>
          </a:prstGeom>
          <a:solidFill>
            <a:schemeClr val="tx2"/>
          </a:solidFill>
          <a:ln>
            <a:noFill/>
          </a:ln>
        </p:spPr>
        <p:txBody>
          <a:bodyPr bIns="45694" lIns="91386" rIns="91386" tIns="45694"/>
          <a:lstStyle>
            <a:lvl1pPr eaLnBrk="0" hangingPunct="0">
              <a:spcBef>
                <a:spcPct val="20000"/>
              </a:spcBef>
              <a:buChar char="•"/>
              <a:defRPr sz="2000">
                <a:solidFill>
                  <a:schemeClr val="accent1"/>
                </a:solidFill>
                <a:latin charset="0" pitchFamily="34" typeface="Arial"/>
                <a:ea charset="-122" pitchFamily="34" typeface="微软雅黑"/>
              </a:defRPr>
            </a:lvl1pPr>
            <a:lvl2pPr eaLnBrk="0" hangingPunct="0" indent="-285750" marL="742950">
              <a:spcBef>
                <a:spcPct val="20000"/>
              </a:spcBef>
              <a:buChar char="–"/>
              <a:defRPr sz="2000">
                <a:solidFill>
                  <a:schemeClr val="accent1"/>
                </a:solidFill>
                <a:latin charset="0" pitchFamily="34" typeface="Arial"/>
                <a:ea charset="-122" pitchFamily="1" typeface="仿宋_GB2312"/>
              </a:defRPr>
            </a:lvl2pPr>
            <a:lvl3pPr eaLnBrk="0" hangingPunct="0" indent="-228600" marL="1143000">
              <a:spcBef>
                <a:spcPct val="20000"/>
              </a:spcBef>
              <a:buChar char="•"/>
              <a:defRPr sz="2400">
                <a:solidFill>
                  <a:schemeClr val="tx1"/>
                </a:solidFill>
                <a:latin charset="0" pitchFamily="34" typeface="Arial"/>
                <a:ea charset="-122" pitchFamily="2" typeface="宋体"/>
              </a:defRPr>
            </a:lvl3pPr>
            <a:lvl4pPr eaLnBrk="0" hangingPunct="0" indent="-228600" marL="1600200">
              <a:spcBef>
                <a:spcPct val="20000"/>
              </a:spcBef>
              <a:buChar char="–"/>
              <a:defRPr sz="2000">
                <a:solidFill>
                  <a:schemeClr val="tx1"/>
                </a:solidFill>
                <a:latin charset="0" pitchFamily="34" typeface="Arial"/>
                <a:ea charset="-122" pitchFamily="2" typeface="宋体"/>
              </a:defRPr>
            </a:lvl4pPr>
            <a:lvl5pPr eaLnBrk="0" hangingPunct="0" indent="-228600" marL="2057400">
              <a:spcBef>
                <a:spcPct val="20000"/>
              </a:spcBef>
              <a:buChar char="»"/>
              <a:defRPr sz="2000">
                <a:solidFill>
                  <a:schemeClr val="tx1"/>
                </a:solidFill>
                <a:latin charset="0"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itchFamily="34" typeface="Arial"/>
                <a:ea charset="-122" pitchFamily="2" typeface="宋体"/>
              </a:defRPr>
            </a:lvl9pPr>
          </a:lstStyle>
          <a:p>
            <a:pPr algn="ctr" defTabSz="1218804" eaLnBrk="1" hangingPunct="1">
              <a:spcBef>
                <a:spcPct val="0"/>
              </a:spcBef>
              <a:buNone/>
            </a:pPr>
            <a:r>
              <a:rPr altLang="zh-CN" b="1" lang="en-US" sz="2400">
                <a:solidFill>
                  <a:prstClr val="white"/>
                </a:solidFill>
                <a:latin charset="-122" pitchFamily="34" typeface="微软雅黑"/>
              </a:rPr>
              <a:t>4</a:t>
            </a:r>
          </a:p>
        </p:txBody>
      </p:sp>
      <p:sp>
        <p:nvSpPr>
          <p:cNvPr id="16" name="Oval 13"/>
          <p:cNvSpPr>
            <a:spLocks noChangeArrowheads="1"/>
          </p:cNvSpPr>
          <p:nvPr/>
        </p:nvSpPr>
        <p:spPr bwMode="auto">
          <a:xfrm>
            <a:off x="6506586" y="2179986"/>
            <a:ext cx="587069" cy="585651"/>
          </a:xfrm>
          <a:prstGeom prst="ellipse">
            <a:avLst/>
          </a:prstGeom>
          <a:solidFill>
            <a:schemeClr val="accent2"/>
          </a:solidFill>
          <a:ln>
            <a:noFill/>
          </a:ln>
        </p:spPr>
        <p:txBody>
          <a:bodyPr bIns="45694" lIns="91386" rIns="91386" tIns="45694"/>
          <a:lstStyle>
            <a:lvl1pPr eaLnBrk="0" hangingPunct="0">
              <a:spcBef>
                <a:spcPct val="20000"/>
              </a:spcBef>
              <a:buChar char="•"/>
              <a:defRPr sz="2000">
                <a:solidFill>
                  <a:schemeClr val="accent1"/>
                </a:solidFill>
                <a:latin charset="0" pitchFamily="34" typeface="Arial"/>
                <a:ea charset="-122" pitchFamily="34" typeface="微软雅黑"/>
              </a:defRPr>
            </a:lvl1pPr>
            <a:lvl2pPr eaLnBrk="0" hangingPunct="0" indent="-285750" marL="742950">
              <a:spcBef>
                <a:spcPct val="20000"/>
              </a:spcBef>
              <a:buChar char="–"/>
              <a:defRPr sz="2000">
                <a:solidFill>
                  <a:schemeClr val="accent1"/>
                </a:solidFill>
                <a:latin charset="0" pitchFamily="34" typeface="Arial"/>
                <a:ea charset="-122" pitchFamily="1" typeface="仿宋_GB2312"/>
              </a:defRPr>
            </a:lvl2pPr>
            <a:lvl3pPr eaLnBrk="0" hangingPunct="0" indent="-228600" marL="1143000">
              <a:spcBef>
                <a:spcPct val="20000"/>
              </a:spcBef>
              <a:buChar char="•"/>
              <a:defRPr sz="2400">
                <a:solidFill>
                  <a:schemeClr val="tx1"/>
                </a:solidFill>
                <a:latin charset="0" pitchFamily="34" typeface="Arial"/>
                <a:ea charset="-122" pitchFamily="2" typeface="宋体"/>
              </a:defRPr>
            </a:lvl3pPr>
            <a:lvl4pPr eaLnBrk="0" hangingPunct="0" indent="-228600" marL="1600200">
              <a:spcBef>
                <a:spcPct val="20000"/>
              </a:spcBef>
              <a:buChar char="–"/>
              <a:defRPr sz="2000">
                <a:solidFill>
                  <a:schemeClr val="tx1"/>
                </a:solidFill>
                <a:latin charset="0" pitchFamily="34" typeface="Arial"/>
                <a:ea charset="-122" pitchFamily="2" typeface="宋体"/>
              </a:defRPr>
            </a:lvl4pPr>
            <a:lvl5pPr eaLnBrk="0" hangingPunct="0" indent="-228600" marL="2057400">
              <a:spcBef>
                <a:spcPct val="20000"/>
              </a:spcBef>
              <a:buChar char="»"/>
              <a:defRPr sz="2000">
                <a:solidFill>
                  <a:schemeClr val="tx1"/>
                </a:solidFill>
                <a:latin charset="0"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itchFamily="34" typeface="Arial"/>
                <a:ea charset="-122" pitchFamily="2" typeface="宋体"/>
              </a:defRPr>
            </a:lvl9pPr>
          </a:lstStyle>
          <a:p>
            <a:pPr algn="ctr" defTabSz="1218804" eaLnBrk="1" hangingPunct="1">
              <a:spcBef>
                <a:spcPct val="0"/>
              </a:spcBef>
              <a:buNone/>
            </a:pPr>
            <a:r>
              <a:rPr altLang="zh-CN" b="1" lang="en-US" sz="2400">
                <a:solidFill>
                  <a:prstClr val="white"/>
                </a:solidFill>
                <a:latin charset="-122" pitchFamily="34" typeface="微软雅黑"/>
              </a:rPr>
              <a:t>2</a:t>
            </a:r>
          </a:p>
        </p:txBody>
      </p:sp>
      <p:sp>
        <p:nvSpPr>
          <p:cNvPr id="17" name="Oval 14"/>
          <p:cNvSpPr>
            <a:spLocks noChangeArrowheads="1"/>
          </p:cNvSpPr>
          <p:nvPr/>
        </p:nvSpPr>
        <p:spPr bwMode="auto">
          <a:xfrm>
            <a:off x="6735068" y="3246539"/>
            <a:ext cx="585484" cy="585651"/>
          </a:xfrm>
          <a:prstGeom prst="ellipse">
            <a:avLst/>
          </a:prstGeom>
          <a:solidFill>
            <a:schemeClr val="accent1"/>
          </a:solidFill>
          <a:ln>
            <a:noFill/>
          </a:ln>
        </p:spPr>
        <p:txBody>
          <a:bodyPr bIns="45694" lIns="91386" rIns="91386" tIns="45694"/>
          <a:lstStyle>
            <a:lvl1pPr eaLnBrk="0" hangingPunct="0">
              <a:spcBef>
                <a:spcPct val="20000"/>
              </a:spcBef>
              <a:buChar char="•"/>
              <a:defRPr sz="2000">
                <a:solidFill>
                  <a:schemeClr val="accent1"/>
                </a:solidFill>
                <a:latin charset="0" pitchFamily="34" typeface="Arial"/>
                <a:ea charset="-122" pitchFamily="34" typeface="微软雅黑"/>
              </a:defRPr>
            </a:lvl1pPr>
            <a:lvl2pPr eaLnBrk="0" hangingPunct="0" indent="-285750" marL="742950">
              <a:spcBef>
                <a:spcPct val="20000"/>
              </a:spcBef>
              <a:buChar char="–"/>
              <a:defRPr sz="2000">
                <a:solidFill>
                  <a:schemeClr val="accent1"/>
                </a:solidFill>
                <a:latin charset="0" pitchFamily="34" typeface="Arial"/>
                <a:ea charset="-122" pitchFamily="1" typeface="仿宋_GB2312"/>
              </a:defRPr>
            </a:lvl2pPr>
            <a:lvl3pPr eaLnBrk="0" hangingPunct="0" indent="-228600" marL="1143000">
              <a:spcBef>
                <a:spcPct val="20000"/>
              </a:spcBef>
              <a:buChar char="•"/>
              <a:defRPr sz="2400">
                <a:solidFill>
                  <a:schemeClr val="tx1"/>
                </a:solidFill>
                <a:latin charset="0" pitchFamily="34" typeface="Arial"/>
                <a:ea charset="-122" pitchFamily="2" typeface="宋体"/>
              </a:defRPr>
            </a:lvl3pPr>
            <a:lvl4pPr eaLnBrk="0" hangingPunct="0" indent="-228600" marL="1600200">
              <a:spcBef>
                <a:spcPct val="20000"/>
              </a:spcBef>
              <a:buChar char="–"/>
              <a:defRPr sz="2000">
                <a:solidFill>
                  <a:schemeClr val="tx1"/>
                </a:solidFill>
                <a:latin charset="0" pitchFamily="34" typeface="Arial"/>
                <a:ea charset="-122" pitchFamily="2" typeface="宋体"/>
              </a:defRPr>
            </a:lvl4pPr>
            <a:lvl5pPr eaLnBrk="0" hangingPunct="0" indent="-228600" marL="2057400">
              <a:spcBef>
                <a:spcPct val="20000"/>
              </a:spcBef>
              <a:buChar char="»"/>
              <a:defRPr sz="2000">
                <a:solidFill>
                  <a:schemeClr val="tx1"/>
                </a:solidFill>
                <a:latin charset="0"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itchFamily="34" typeface="Arial"/>
                <a:ea charset="-122" pitchFamily="2" typeface="宋体"/>
              </a:defRPr>
            </a:lvl9pPr>
          </a:lstStyle>
          <a:p>
            <a:pPr algn="ctr" defTabSz="1218804" eaLnBrk="1" hangingPunct="1">
              <a:spcBef>
                <a:spcPct val="0"/>
              </a:spcBef>
              <a:buNone/>
            </a:pPr>
            <a:r>
              <a:rPr altLang="zh-CN" b="1" lang="en-US" sz="2400">
                <a:solidFill>
                  <a:prstClr val="white"/>
                </a:solidFill>
                <a:latin charset="-122" pitchFamily="34" typeface="微软雅黑"/>
              </a:rPr>
              <a:t>3</a:t>
            </a:r>
          </a:p>
        </p:txBody>
      </p:sp>
      <p:sp>
        <p:nvSpPr>
          <p:cNvPr id="23" name="Oval 7"/>
          <p:cNvSpPr>
            <a:spLocks noChangeArrowheads="1"/>
          </p:cNvSpPr>
          <p:nvPr/>
        </p:nvSpPr>
        <p:spPr bwMode="auto">
          <a:xfrm>
            <a:off x="1927448" y="1299125"/>
            <a:ext cx="4450620" cy="4448733"/>
          </a:xfrm>
          <a:prstGeom prst="ellipse">
            <a:avLst/>
          </a:prstGeom>
          <a:solidFill>
            <a:schemeClr val="bg1"/>
          </a:solidFill>
          <a:ln>
            <a:noFill/>
          </a:ln>
          <a:extLst>
            <a:ext uri="{91240B29-F687-4F45-9708-019B960494DF}">
              <a14:hiddenLine w="9525">
                <a:solidFill>
                  <a:srgbClr val="000000"/>
                </a:solidFill>
                <a:round/>
                <a:headEnd/>
                <a:tailEnd/>
              </a14:hiddenLine>
            </a:ext>
          </a:extLst>
        </p:spPr>
        <p:txBody>
          <a:bodyPr bIns="45694" lIns="91386" rIns="91386" tIns="45694"/>
          <a:lstStyle>
            <a:lvl1pPr eaLnBrk="0" hangingPunct="0">
              <a:spcBef>
                <a:spcPct val="20000"/>
              </a:spcBef>
              <a:buChar char="•"/>
              <a:defRPr sz="2000">
                <a:solidFill>
                  <a:schemeClr val="accent1"/>
                </a:solidFill>
                <a:latin charset="0" pitchFamily="34" typeface="Arial"/>
                <a:ea charset="-122" pitchFamily="34" typeface="微软雅黑"/>
              </a:defRPr>
            </a:lvl1pPr>
            <a:lvl2pPr eaLnBrk="0" hangingPunct="0" indent="-285750" marL="742950">
              <a:spcBef>
                <a:spcPct val="20000"/>
              </a:spcBef>
              <a:buChar char="–"/>
              <a:defRPr sz="2000">
                <a:solidFill>
                  <a:schemeClr val="accent1"/>
                </a:solidFill>
                <a:latin charset="0" pitchFamily="34" typeface="Arial"/>
                <a:ea charset="-122" pitchFamily="1" typeface="仿宋_GB2312"/>
              </a:defRPr>
            </a:lvl2pPr>
            <a:lvl3pPr eaLnBrk="0" hangingPunct="0" indent="-228600" marL="1143000">
              <a:spcBef>
                <a:spcPct val="20000"/>
              </a:spcBef>
              <a:buChar char="•"/>
              <a:defRPr sz="2400">
                <a:solidFill>
                  <a:schemeClr val="tx1"/>
                </a:solidFill>
                <a:latin charset="0" pitchFamily="34" typeface="Arial"/>
                <a:ea charset="-122" pitchFamily="2" typeface="宋体"/>
              </a:defRPr>
            </a:lvl3pPr>
            <a:lvl4pPr eaLnBrk="0" hangingPunct="0" indent="-228600" marL="1600200">
              <a:spcBef>
                <a:spcPct val="20000"/>
              </a:spcBef>
              <a:buChar char="–"/>
              <a:defRPr sz="2000">
                <a:solidFill>
                  <a:schemeClr val="tx1"/>
                </a:solidFill>
                <a:latin charset="0" pitchFamily="34" typeface="Arial"/>
                <a:ea charset="-122" pitchFamily="2" typeface="宋体"/>
              </a:defRPr>
            </a:lvl4pPr>
            <a:lvl5pPr eaLnBrk="0" hangingPunct="0" indent="-228600" marL="2057400">
              <a:spcBef>
                <a:spcPct val="20000"/>
              </a:spcBef>
              <a:buChar char="»"/>
              <a:defRPr sz="2000">
                <a:solidFill>
                  <a:schemeClr val="tx1"/>
                </a:solidFill>
                <a:latin charset="0"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itchFamily="34" typeface="Arial"/>
                <a:ea charset="-122" pitchFamily="2" typeface="宋体"/>
              </a:defRPr>
            </a:lvl9pPr>
          </a:lstStyle>
          <a:p>
            <a:pPr algn="ctr" defTabSz="1218804" eaLnBrk="1" hangingPunct="1">
              <a:spcBef>
                <a:spcPct val="0"/>
              </a:spcBef>
              <a:buNone/>
            </a:pPr>
            <a:endParaRPr altLang="en-US" b="1" lang="zh-CN" sz="1700">
              <a:solidFill>
                <a:prstClr val="black"/>
              </a:solidFill>
              <a:ea charset="-122" pitchFamily="2" typeface="宋体"/>
            </a:endParaRPr>
          </a:p>
        </p:txBody>
      </p:sp>
      <p:sp>
        <p:nvSpPr>
          <p:cNvPr id="29" name="矩形 1"/>
          <p:cNvSpPr>
            <a:spLocks noChangeArrowheads="1"/>
          </p:cNvSpPr>
          <p:nvPr/>
        </p:nvSpPr>
        <p:spPr bwMode="auto">
          <a:xfrm>
            <a:off x="6685337" y="1159289"/>
            <a:ext cx="4667751" cy="670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40" lIns="121881" rIns="121881" tIns="60940" wrap="square">
            <a:spAutoFit/>
          </a:bodyPr>
          <a:lstStyle>
            <a:lvl1pPr eaLnBrk="0" hangingPunct="0">
              <a:defRPr>
                <a:solidFill>
                  <a:schemeClr val="tx1"/>
                </a:solidFill>
                <a:latin charset="0" pitchFamily="34" typeface="Calibri"/>
                <a:ea charset="-122" pitchFamily="2" typeface="宋体"/>
              </a:defRPr>
            </a:lvl1pPr>
            <a:lvl2pPr eaLnBrk="0" hangingPunct="0" indent="-285750" marL="742950">
              <a:defRPr>
                <a:solidFill>
                  <a:schemeClr val="tx1"/>
                </a:solidFill>
                <a:latin charset="0" pitchFamily="34" typeface="Calibri"/>
                <a:ea charset="-122" pitchFamily="2" typeface="宋体"/>
              </a:defRPr>
            </a:lvl2pPr>
            <a:lvl3pPr eaLnBrk="0" hangingPunct="0" indent="-228600" marL="1143000">
              <a:defRPr>
                <a:solidFill>
                  <a:schemeClr val="tx1"/>
                </a:solidFill>
                <a:latin charset="0" pitchFamily="34" typeface="Calibri"/>
                <a:ea charset="-122" pitchFamily="2" typeface="宋体"/>
              </a:defRPr>
            </a:lvl3pPr>
            <a:lvl4pPr eaLnBrk="0" hangingPunct="0" indent="-228600" marL="1600200">
              <a:defRPr>
                <a:solidFill>
                  <a:schemeClr val="tx1"/>
                </a:solidFill>
                <a:latin charset="0" pitchFamily="34" typeface="Calibri"/>
                <a:ea charset="-122" pitchFamily="2" typeface="宋体"/>
              </a:defRPr>
            </a:lvl4pPr>
            <a:lvl5pPr eaLnBrk="0" hangingPunct="0"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itchFamily="2" typeface="宋体"/>
              </a:defRPr>
            </a:lvl9pPr>
          </a:lstStyle>
          <a:p>
            <a:pPr algn="just" defTabSz="1218804" eaLnBrk="1" hangingPunct="1">
              <a:lnSpc>
                <a:spcPct val="150000"/>
              </a:lnSpc>
            </a:pPr>
            <a:r>
              <a:rPr altLang="en-US" lang="zh-CN" smtClean="0" sz="2400">
                <a:latin typeface="+mn-ea"/>
                <a:ea typeface="+mn-ea"/>
              </a:rPr>
              <a:t>此处输入内容，此处输入内容</a:t>
            </a:r>
          </a:p>
        </p:txBody>
      </p:sp>
      <p:sp>
        <p:nvSpPr>
          <p:cNvPr id="30" name="矩形 1"/>
          <p:cNvSpPr>
            <a:spLocks noChangeArrowheads="1"/>
          </p:cNvSpPr>
          <p:nvPr/>
        </p:nvSpPr>
        <p:spPr bwMode="auto">
          <a:xfrm>
            <a:off x="7415330" y="2107788"/>
            <a:ext cx="4311539" cy="670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40" lIns="121881" rIns="121881" tIns="60940" wrap="square">
            <a:spAutoFit/>
          </a:bodyPr>
          <a:lstStyle>
            <a:lvl1pPr eaLnBrk="0" hangingPunct="0">
              <a:defRPr>
                <a:solidFill>
                  <a:schemeClr val="tx1"/>
                </a:solidFill>
                <a:latin charset="0" pitchFamily="34" typeface="Calibri"/>
                <a:ea charset="-122" pitchFamily="2" typeface="宋体"/>
              </a:defRPr>
            </a:lvl1pPr>
            <a:lvl2pPr eaLnBrk="0" hangingPunct="0" indent="-285750" marL="742950">
              <a:defRPr>
                <a:solidFill>
                  <a:schemeClr val="tx1"/>
                </a:solidFill>
                <a:latin charset="0" pitchFamily="34" typeface="Calibri"/>
                <a:ea charset="-122" pitchFamily="2" typeface="宋体"/>
              </a:defRPr>
            </a:lvl2pPr>
            <a:lvl3pPr eaLnBrk="0" hangingPunct="0" indent="-228600" marL="1143000">
              <a:defRPr>
                <a:solidFill>
                  <a:schemeClr val="tx1"/>
                </a:solidFill>
                <a:latin charset="0" pitchFamily="34" typeface="Calibri"/>
                <a:ea charset="-122" pitchFamily="2" typeface="宋体"/>
              </a:defRPr>
            </a:lvl3pPr>
            <a:lvl4pPr eaLnBrk="0" hangingPunct="0" indent="-228600" marL="1600200">
              <a:defRPr>
                <a:solidFill>
                  <a:schemeClr val="tx1"/>
                </a:solidFill>
                <a:latin charset="0" pitchFamily="34" typeface="Calibri"/>
                <a:ea charset="-122" pitchFamily="2" typeface="宋体"/>
              </a:defRPr>
            </a:lvl4pPr>
            <a:lvl5pPr eaLnBrk="0" hangingPunct="0"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itchFamily="2" typeface="宋体"/>
              </a:defRPr>
            </a:lvl9pPr>
          </a:lstStyle>
          <a:p>
            <a:pPr algn="just" defTabSz="1218804" eaLnBrk="1" hangingPunct="1">
              <a:lnSpc>
                <a:spcPct val="150000"/>
              </a:lnSpc>
            </a:pPr>
            <a:r>
              <a:rPr altLang="en-US" lang="zh-CN" smtClean="0" sz="2400">
                <a:latin typeface="+mn-ea"/>
                <a:ea typeface="+mn-ea"/>
              </a:rPr>
              <a:t>此处输入内容，此处输入内容</a:t>
            </a:r>
          </a:p>
        </p:txBody>
      </p:sp>
      <p:sp>
        <p:nvSpPr>
          <p:cNvPr id="31" name="矩形 1"/>
          <p:cNvSpPr>
            <a:spLocks noChangeArrowheads="1"/>
          </p:cNvSpPr>
          <p:nvPr/>
        </p:nvSpPr>
        <p:spPr bwMode="auto">
          <a:xfrm>
            <a:off x="7568377" y="3165773"/>
            <a:ext cx="4311539" cy="670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40" lIns="121881" rIns="121881" tIns="60940" wrap="square">
            <a:spAutoFit/>
          </a:bodyPr>
          <a:lstStyle>
            <a:lvl1pPr eaLnBrk="0" hangingPunct="0">
              <a:defRPr>
                <a:solidFill>
                  <a:schemeClr val="tx1"/>
                </a:solidFill>
                <a:latin charset="0" pitchFamily="34" typeface="Calibri"/>
                <a:ea charset="-122" pitchFamily="2" typeface="宋体"/>
              </a:defRPr>
            </a:lvl1pPr>
            <a:lvl2pPr eaLnBrk="0" hangingPunct="0" indent="-285750" marL="742950">
              <a:defRPr>
                <a:solidFill>
                  <a:schemeClr val="tx1"/>
                </a:solidFill>
                <a:latin charset="0" pitchFamily="34" typeface="Calibri"/>
                <a:ea charset="-122" pitchFamily="2" typeface="宋体"/>
              </a:defRPr>
            </a:lvl2pPr>
            <a:lvl3pPr eaLnBrk="0" hangingPunct="0" indent="-228600" marL="1143000">
              <a:defRPr>
                <a:solidFill>
                  <a:schemeClr val="tx1"/>
                </a:solidFill>
                <a:latin charset="0" pitchFamily="34" typeface="Calibri"/>
                <a:ea charset="-122" pitchFamily="2" typeface="宋体"/>
              </a:defRPr>
            </a:lvl3pPr>
            <a:lvl4pPr eaLnBrk="0" hangingPunct="0" indent="-228600" marL="1600200">
              <a:defRPr>
                <a:solidFill>
                  <a:schemeClr val="tx1"/>
                </a:solidFill>
                <a:latin charset="0" pitchFamily="34" typeface="Calibri"/>
                <a:ea charset="-122" pitchFamily="2" typeface="宋体"/>
              </a:defRPr>
            </a:lvl4pPr>
            <a:lvl5pPr eaLnBrk="0" hangingPunct="0"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itchFamily="2" typeface="宋体"/>
              </a:defRPr>
            </a:lvl9pPr>
          </a:lstStyle>
          <a:p>
            <a:pPr algn="just" defTabSz="1218804" eaLnBrk="1" hangingPunct="1">
              <a:lnSpc>
                <a:spcPct val="150000"/>
              </a:lnSpc>
            </a:pPr>
            <a:r>
              <a:rPr altLang="en-US" lang="zh-CN" smtClean="0" sz="2400">
                <a:latin typeface="+mn-ea"/>
                <a:ea typeface="+mn-ea"/>
              </a:rPr>
              <a:t>此处输入内容，此处输入内容</a:t>
            </a:r>
          </a:p>
        </p:txBody>
      </p:sp>
      <p:sp>
        <p:nvSpPr>
          <p:cNvPr id="33" name="矩形 1"/>
          <p:cNvSpPr>
            <a:spLocks noChangeArrowheads="1"/>
          </p:cNvSpPr>
          <p:nvPr/>
        </p:nvSpPr>
        <p:spPr bwMode="auto">
          <a:xfrm>
            <a:off x="7415330" y="4262806"/>
            <a:ext cx="4311539" cy="670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40" lIns="121881" rIns="121881" tIns="60940" wrap="square">
            <a:spAutoFit/>
          </a:bodyPr>
          <a:lstStyle>
            <a:lvl1pPr eaLnBrk="0" hangingPunct="0">
              <a:defRPr>
                <a:solidFill>
                  <a:schemeClr val="tx1"/>
                </a:solidFill>
                <a:latin charset="0" pitchFamily="34" typeface="Calibri"/>
                <a:ea charset="-122" pitchFamily="2" typeface="宋体"/>
              </a:defRPr>
            </a:lvl1pPr>
            <a:lvl2pPr eaLnBrk="0" hangingPunct="0" indent="-285750" marL="742950">
              <a:defRPr>
                <a:solidFill>
                  <a:schemeClr val="tx1"/>
                </a:solidFill>
                <a:latin charset="0" pitchFamily="34" typeface="Calibri"/>
                <a:ea charset="-122" pitchFamily="2" typeface="宋体"/>
              </a:defRPr>
            </a:lvl2pPr>
            <a:lvl3pPr eaLnBrk="0" hangingPunct="0" indent="-228600" marL="1143000">
              <a:defRPr>
                <a:solidFill>
                  <a:schemeClr val="tx1"/>
                </a:solidFill>
                <a:latin charset="0" pitchFamily="34" typeface="Calibri"/>
                <a:ea charset="-122" pitchFamily="2" typeface="宋体"/>
              </a:defRPr>
            </a:lvl3pPr>
            <a:lvl4pPr eaLnBrk="0" hangingPunct="0" indent="-228600" marL="1600200">
              <a:defRPr>
                <a:solidFill>
                  <a:schemeClr val="tx1"/>
                </a:solidFill>
                <a:latin charset="0" pitchFamily="34" typeface="Calibri"/>
                <a:ea charset="-122" pitchFamily="2" typeface="宋体"/>
              </a:defRPr>
            </a:lvl4pPr>
            <a:lvl5pPr eaLnBrk="0" hangingPunct="0"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itchFamily="2" typeface="宋体"/>
              </a:defRPr>
            </a:lvl9pPr>
          </a:lstStyle>
          <a:p>
            <a:pPr algn="just" defTabSz="1218804" eaLnBrk="1" hangingPunct="1">
              <a:lnSpc>
                <a:spcPct val="150000"/>
              </a:lnSpc>
            </a:pPr>
            <a:r>
              <a:rPr altLang="en-US" lang="zh-CN" smtClean="0" sz="2400">
                <a:latin typeface="+mn-ea"/>
                <a:ea typeface="+mn-ea"/>
              </a:rPr>
              <a:t>此处输入内容，此处输入内容</a:t>
            </a:r>
          </a:p>
        </p:txBody>
      </p:sp>
      <p:sp>
        <p:nvSpPr>
          <p:cNvPr id="34" name="矩形 1"/>
          <p:cNvSpPr>
            <a:spLocks noChangeArrowheads="1"/>
          </p:cNvSpPr>
          <p:nvPr/>
        </p:nvSpPr>
        <p:spPr bwMode="auto">
          <a:xfrm>
            <a:off x="6647237" y="5192375"/>
            <a:ext cx="4667751" cy="6705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60940" lIns="121881" rIns="121881" tIns="60940" wrap="square">
            <a:spAutoFit/>
          </a:bodyPr>
          <a:lstStyle>
            <a:lvl1pPr eaLnBrk="0" hangingPunct="0">
              <a:defRPr>
                <a:solidFill>
                  <a:schemeClr val="tx1"/>
                </a:solidFill>
                <a:latin charset="0" pitchFamily="34" typeface="Calibri"/>
                <a:ea charset="-122" pitchFamily="2" typeface="宋体"/>
              </a:defRPr>
            </a:lvl1pPr>
            <a:lvl2pPr eaLnBrk="0" hangingPunct="0" indent="-285750" marL="742950">
              <a:defRPr>
                <a:solidFill>
                  <a:schemeClr val="tx1"/>
                </a:solidFill>
                <a:latin charset="0" pitchFamily="34" typeface="Calibri"/>
                <a:ea charset="-122" pitchFamily="2" typeface="宋体"/>
              </a:defRPr>
            </a:lvl2pPr>
            <a:lvl3pPr eaLnBrk="0" hangingPunct="0" indent="-228600" marL="1143000">
              <a:defRPr>
                <a:solidFill>
                  <a:schemeClr val="tx1"/>
                </a:solidFill>
                <a:latin charset="0" pitchFamily="34" typeface="Calibri"/>
                <a:ea charset="-122" pitchFamily="2" typeface="宋体"/>
              </a:defRPr>
            </a:lvl3pPr>
            <a:lvl4pPr eaLnBrk="0" hangingPunct="0" indent="-228600" marL="1600200">
              <a:defRPr>
                <a:solidFill>
                  <a:schemeClr val="tx1"/>
                </a:solidFill>
                <a:latin charset="0" pitchFamily="34" typeface="Calibri"/>
                <a:ea charset="-122" pitchFamily="2" typeface="宋体"/>
              </a:defRPr>
            </a:lvl4pPr>
            <a:lvl5pPr eaLnBrk="0" hangingPunct="0" indent="-228600" marL="2057400">
              <a:defRPr>
                <a:solidFill>
                  <a:schemeClr val="tx1"/>
                </a:solidFill>
                <a:latin charset="0" pitchFamily="34" typeface="Calibri"/>
                <a:ea charset="-122" pitchFamily="2" typeface="宋体"/>
              </a:defRPr>
            </a:lvl5pPr>
            <a:lvl6pPr eaLnBrk="0" fontAlgn="base" hangingPunct="0" indent="-228600" marL="2514600">
              <a:spcBef>
                <a:spcPct val="0"/>
              </a:spcBef>
              <a:spcAft>
                <a:spcPct val="0"/>
              </a:spcAft>
              <a:defRPr>
                <a:solidFill>
                  <a:schemeClr val="tx1"/>
                </a:solidFill>
                <a:latin charset="0" pitchFamily="34" typeface="Calibri"/>
                <a:ea charset="-122" pitchFamily="2" typeface="宋体"/>
              </a:defRPr>
            </a:lvl6pPr>
            <a:lvl7pPr eaLnBrk="0" fontAlgn="base" hangingPunct="0" indent="-228600" marL="2971800">
              <a:spcBef>
                <a:spcPct val="0"/>
              </a:spcBef>
              <a:spcAft>
                <a:spcPct val="0"/>
              </a:spcAft>
              <a:defRPr>
                <a:solidFill>
                  <a:schemeClr val="tx1"/>
                </a:solidFill>
                <a:latin charset="0" pitchFamily="34" typeface="Calibri"/>
                <a:ea charset="-122" pitchFamily="2" typeface="宋体"/>
              </a:defRPr>
            </a:lvl7pPr>
            <a:lvl8pPr eaLnBrk="0" fontAlgn="base" hangingPunct="0" indent="-228600" marL="3429000">
              <a:spcBef>
                <a:spcPct val="0"/>
              </a:spcBef>
              <a:spcAft>
                <a:spcPct val="0"/>
              </a:spcAft>
              <a:defRPr>
                <a:solidFill>
                  <a:schemeClr val="tx1"/>
                </a:solidFill>
                <a:latin charset="0" pitchFamily="34" typeface="Calibri"/>
                <a:ea charset="-122" pitchFamily="2" typeface="宋体"/>
              </a:defRPr>
            </a:lvl8pPr>
            <a:lvl9pPr eaLnBrk="0" fontAlgn="base" hangingPunct="0" indent="-228600" marL="3886200">
              <a:spcBef>
                <a:spcPct val="0"/>
              </a:spcBef>
              <a:spcAft>
                <a:spcPct val="0"/>
              </a:spcAft>
              <a:defRPr>
                <a:solidFill>
                  <a:schemeClr val="tx1"/>
                </a:solidFill>
                <a:latin charset="0" pitchFamily="34" typeface="Calibri"/>
                <a:ea charset="-122" pitchFamily="2" typeface="宋体"/>
              </a:defRPr>
            </a:lvl9pPr>
          </a:lstStyle>
          <a:p>
            <a:pPr algn="just" defTabSz="1218804" eaLnBrk="1" hangingPunct="1">
              <a:lnSpc>
                <a:spcPct val="150000"/>
              </a:lnSpc>
            </a:pPr>
            <a:r>
              <a:rPr altLang="en-US" lang="zh-CN" smtClean="0" sz="2400">
                <a:latin typeface="+mn-ea"/>
                <a:ea typeface="+mn-ea"/>
              </a:rPr>
              <a:t>此处输入内容，此处输入内容</a:t>
            </a:r>
          </a:p>
        </p:txBody>
      </p:sp>
      <p:sp>
        <p:nvSpPr>
          <p:cNvPr id="27" name="文本框 11"/>
          <p:cNvSpPr txBox="1"/>
          <p:nvPr/>
        </p:nvSpPr>
        <p:spPr>
          <a:xfrm>
            <a:off x="378715" y="346928"/>
            <a:ext cx="3126486" cy="457200"/>
          </a:xfrm>
          <a:prstGeom prst="rect">
            <a:avLst/>
          </a:prstGeom>
          <a:noFill/>
        </p:spPr>
        <p:txBody>
          <a:bodyPr rtlCol="0" wrap="square">
            <a:spAutoFit/>
          </a:bodyPr>
          <a:lstStyle/>
          <a:p>
            <a:r>
              <a:rPr altLang="en-US" b="1" lang="zh-CN" smtClean="0" sz="2400">
                <a:solidFill>
                  <a:schemeClr val="accent1"/>
                </a:solidFill>
                <a:latin charset="-122" pitchFamily="34" typeface="微软雅黑"/>
                <a:ea charset="-122" pitchFamily="34" typeface="微软雅黑"/>
              </a:rPr>
              <a:t>发展核心</a:t>
            </a:r>
          </a:p>
        </p:txBody>
      </p:sp>
      <p:grpSp>
        <p:nvGrpSpPr>
          <p:cNvPr id="28" name="组合 12"/>
          <p:cNvGrpSpPr/>
          <p:nvPr/>
        </p:nvGrpSpPr>
        <p:grpSpPr>
          <a:xfrm>
            <a:off x="0" y="382308"/>
            <a:ext cx="340614" cy="390904"/>
            <a:chOff x="0" y="91440"/>
            <a:chExt cx="454152" cy="521208"/>
          </a:xfrm>
        </p:grpSpPr>
        <p:sp>
          <p:nvSpPr>
            <p:cNvPr id="32" name="矩形 31"/>
            <p:cNvSpPr/>
            <p:nvPr/>
          </p:nvSpPr>
          <p:spPr>
            <a:xfrm>
              <a:off x="0" y="91440"/>
              <a:ext cx="301752" cy="5212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prstClr val="white"/>
                </a:solidFill>
                <a:latin charset="-122" pitchFamily="34" typeface="微软雅黑"/>
                <a:ea charset="-122" pitchFamily="34" typeface="微软雅黑"/>
              </a:endParaRPr>
            </a:p>
          </p:txBody>
        </p:sp>
        <p:sp>
          <p:nvSpPr>
            <p:cNvPr id="35" name="矩形 34"/>
            <p:cNvSpPr/>
            <p:nvPr/>
          </p:nvSpPr>
          <p:spPr>
            <a:xfrm>
              <a:off x="301752" y="91440"/>
              <a:ext cx="152400" cy="5212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prstClr val="white"/>
                </a:solidFill>
                <a:latin charset="-122" pitchFamily="34" typeface="微软雅黑"/>
                <a:ea charset="-122" pitchFamily="34" typeface="微软雅黑"/>
              </a:endParaRPr>
            </a:p>
          </p:txBody>
        </p:sp>
      </p:grpSp>
      <p:pic>
        <p:nvPicPr>
          <p:cNvPr descr="http://img01.taopic.com/160104/318766-16010409521111.jpg" id="2050" name="Picture 2"/>
          <p:cNvPicPr>
            <a:picLocks noChangeArrowheads="1" noChangeAspect="1"/>
          </p:cNvPicPr>
          <p:nvPr/>
        </p:nvPicPr>
        <p:blipFill>
          <a:blip r:embed="rId3"/>
          <a:srcRect l="11704" r="5097" t="1949"/>
          <a:stretch>
            <a:fillRect/>
          </a:stretch>
        </p:blipFill>
        <p:spPr bwMode="auto">
          <a:xfrm>
            <a:off x="2386262" y="1578185"/>
            <a:ext cx="4103993" cy="3960000"/>
          </a:xfrm>
          <a:prstGeom prst="ellipse">
            <a:avLst/>
          </a:prstGeom>
          <a:noFill/>
        </p:spPr>
      </p:pic>
      <p:sp>
        <p:nvSpPr>
          <p:cNvPr id="25" name="Oval 9"/>
          <p:cNvSpPr>
            <a:spLocks noChangeArrowheads="1"/>
          </p:cNvSpPr>
          <p:nvPr/>
        </p:nvSpPr>
        <p:spPr bwMode="auto">
          <a:xfrm>
            <a:off x="1518515" y="3819921"/>
            <a:ext cx="1656000" cy="1656000"/>
          </a:xfrm>
          <a:prstGeom prst="ellipse">
            <a:avLst/>
          </a:prstGeom>
          <a:solidFill>
            <a:schemeClr val="accent1"/>
          </a:solidFill>
          <a:ln>
            <a:noFill/>
          </a:ln>
        </p:spPr>
        <p:txBody>
          <a:bodyPr bIns="45694" lIns="91386" rIns="91386" tIns="45694"/>
          <a:lstStyle>
            <a:lvl1pPr eaLnBrk="0" hangingPunct="0">
              <a:spcBef>
                <a:spcPct val="20000"/>
              </a:spcBef>
              <a:buChar char="•"/>
              <a:defRPr sz="2000">
                <a:solidFill>
                  <a:schemeClr val="accent1"/>
                </a:solidFill>
                <a:latin charset="0" pitchFamily="34" typeface="Arial"/>
                <a:ea charset="-122" pitchFamily="34" typeface="微软雅黑"/>
              </a:defRPr>
            </a:lvl1pPr>
            <a:lvl2pPr eaLnBrk="0" hangingPunct="0" indent="-285750" marL="742950">
              <a:spcBef>
                <a:spcPct val="20000"/>
              </a:spcBef>
              <a:buChar char="–"/>
              <a:defRPr sz="2000">
                <a:solidFill>
                  <a:schemeClr val="accent1"/>
                </a:solidFill>
                <a:latin charset="0" pitchFamily="34" typeface="Arial"/>
                <a:ea charset="-122" pitchFamily="1" typeface="仿宋_GB2312"/>
              </a:defRPr>
            </a:lvl2pPr>
            <a:lvl3pPr eaLnBrk="0" hangingPunct="0" indent="-228600" marL="1143000">
              <a:spcBef>
                <a:spcPct val="20000"/>
              </a:spcBef>
              <a:buChar char="•"/>
              <a:defRPr sz="2400">
                <a:solidFill>
                  <a:schemeClr val="tx1"/>
                </a:solidFill>
                <a:latin charset="0" pitchFamily="34" typeface="Arial"/>
                <a:ea charset="-122" pitchFamily="2" typeface="宋体"/>
              </a:defRPr>
            </a:lvl3pPr>
            <a:lvl4pPr eaLnBrk="0" hangingPunct="0" indent="-228600" marL="1600200">
              <a:spcBef>
                <a:spcPct val="20000"/>
              </a:spcBef>
              <a:buChar char="–"/>
              <a:defRPr sz="2000">
                <a:solidFill>
                  <a:schemeClr val="tx1"/>
                </a:solidFill>
                <a:latin charset="0" pitchFamily="34" typeface="Arial"/>
                <a:ea charset="-122" pitchFamily="2" typeface="宋体"/>
              </a:defRPr>
            </a:lvl4pPr>
            <a:lvl5pPr eaLnBrk="0" hangingPunct="0" indent="-228600" marL="2057400">
              <a:spcBef>
                <a:spcPct val="20000"/>
              </a:spcBef>
              <a:buChar char="»"/>
              <a:defRPr sz="2000">
                <a:solidFill>
                  <a:schemeClr val="tx1"/>
                </a:solidFill>
                <a:latin charset="0"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itchFamily="34" typeface="Arial"/>
                <a:ea charset="-122" pitchFamily="2" typeface="宋体"/>
              </a:defRPr>
            </a:lvl9pPr>
          </a:lstStyle>
          <a:p>
            <a:pPr algn="ctr" defTabSz="1218804" eaLnBrk="1" hangingPunct="1">
              <a:spcBef>
                <a:spcPct val="0"/>
              </a:spcBef>
              <a:buNone/>
            </a:pPr>
            <a:endParaRPr altLang="en-US" b="1" lang="zh-CN" sz="1700">
              <a:solidFill>
                <a:prstClr val="black"/>
              </a:solidFill>
              <a:ea charset="-122" pitchFamily="2" typeface="宋体"/>
            </a:endParaRPr>
          </a:p>
        </p:txBody>
      </p:sp>
      <p:sp>
        <p:nvSpPr>
          <p:cNvPr id="26" name="TextBox 18"/>
          <p:cNvSpPr txBox="1">
            <a:spLocks noChangeArrowheads="1"/>
          </p:cNvSpPr>
          <p:nvPr/>
        </p:nvSpPr>
        <p:spPr bwMode="auto">
          <a:xfrm>
            <a:off x="1680641" y="4263227"/>
            <a:ext cx="1331748" cy="76194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45694" lIns="91386" rIns="91386" tIns="45694" wrap="square">
            <a:spAutoFit/>
          </a:bodyPr>
          <a:lstStyle>
            <a:lvl1pPr eaLnBrk="0" hangingPunct="0">
              <a:spcBef>
                <a:spcPct val="20000"/>
              </a:spcBef>
              <a:buChar char="•"/>
              <a:defRPr sz="2000">
                <a:solidFill>
                  <a:schemeClr val="accent1"/>
                </a:solidFill>
                <a:latin charset="0" pitchFamily="34" typeface="Arial"/>
                <a:ea charset="-122" pitchFamily="34" typeface="微软雅黑"/>
              </a:defRPr>
            </a:lvl1pPr>
            <a:lvl2pPr eaLnBrk="0" hangingPunct="0" indent="-285750" marL="742950">
              <a:spcBef>
                <a:spcPct val="20000"/>
              </a:spcBef>
              <a:buChar char="–"/>
              <a:defRPr sz="2000">
                <a:solidFill>
                  <a:schemeClr val="accent1"/>
                </a:solidFill>
                <a:latin charset="0" pitchFamily="34" typeface="Arial"/>
                <a:ea charset="-122" pitchFamily="1" typeface="仿宋_GB2312"/>
              </a:defRPr>
            </a:lvl2pPr>
            <a:lvl3pPr eaLnBrk="0" hangingPunct="0" indent="-228600" marL="1143000">
              <a:spcBef>
                <a:spcPct val="20000"/>
              </a:spcBef>
              <a:buChar char="•"/>
              <a:defRPr sz="2400">
                <a:solidFill>
                  <a:schemeClr val="tx1"/>
                </a:solidFill>
                <a:latin charset="0" pitchFamily="34" typeface="Arial"/>
                <a:ea charset="-122" pitchFamily="2" typeface="宋体"/>
              </a:defRPr>
            </a:lvl3pPr>
            <a:lvl4pPr eaLnBrk="0" hangingPunct="0" indent="-228600" marL="1600200">
              <a:spcBef>
                <a:spcPct val="20000"/>
              </a:spcBef>
              <a:buChar char="–"/>
              <a:defRPr sz="2000">
                <a:solidFill>
                  <a:schemeClr val="tx1"/>
                </a:solidFill>
                <a:latin charset="0" pitchFamily="34" typeface="Arial"/>
                <a:ea charset="-122" pitchFamily="2" typeface="宋体"/>
              </a:defRPr>
            </a:lvl4pPr>
            <a:lvl5pPr eaLnBrk="0" hangingPunct="0" indent="-228600" marL="2057400">
              <a:spcBef>
                <a:spcPct val="20000"/>
              </a:spcBef>
              <a:buChar char="»"/>
              <a:defRPr sz="2000">
                <a:solidFill>
                  <a:schemeClr val="tx1"/>
                </a:solidFill>
                <a:latin charset="0" pitchFamily="34" typeface="Arial"/>
                <a:ea charset="-122" pitchFamily="2" typeface="宋体"/>
              </a:defRPr>
            </a:lvl5pPr>
            <a:lvl6pPr eaLnBrk="0" fontAlgn="base" hangingPunct="0" indent="-228600" marL="2514600">
              <a:spcBef>
                <a:spcPct val="20000"/>
              </a:spcBef>
              <a:spcAft>
                <a:spcPct val="0"/>
              </a:spcAft>
              <a:buChar char="»"/>
              <a:defRPr sz="2000">
                <a:solidFill>
                  <a:schemeClr val="tx1"/>
                </a:solidFill>
                <a:latin charset="0" pitchFamily="34" typeface="Arial"/>
                <a:ea charset="-122" pitchFamily="2" typeface="宋体"/>
              </a:defRPr>
            </a:lvl6pPr>
            <a:lvl7pPr eaLnBrk="0" fontAlgn="base" hangingPunct="0" indent="-228600" marL="2971800">
              <a:spcBef>
                <a:spcPct val="20000"/>
              </a:spcBef>
              <a:spcAft>
                <a:spcPct val="0"/>
              </a:spcAft>
              <a:buChar char="»"/>
              <a:defRPr sz="2000">
                <a:solidFill>
                  <a:schemeClr val="tx1"/>
                </a:solidFill>
                <a:latin charset="0" pitchFamily="34" typeface="Arial"/>
                <a:ea charset="-122" pitchFamily="2" typeface="宋体"/>
              </a:defRPr>
            </a:lvl7pPr>
            <a:lvl8pPr eaLnBrk="0" fontAlgn="base" hangingPunct="0" indent="-228600" marL="3429000">
              <a:spcBef>
                <a:spcPct val="20000"/>
              </a:spcBef>
              <a:spcAft>
                <a:spcPct val="0"/>
              </a:spcAft>
              <a:buChar char="»"/>
              <a:defRPr sz="2000">
                <a:solidFill>
                  <a:schemeClr val="tx1"/>
                </a:solidFill>
                <a:latin charset="0" pitchFamily="34" typeface="Arial"/>
                <a:ea charset="-122" pitchFamily="2" typeface="宋体"/>
              </a:defRPr>
            </a:lvl8pPr>
            <a:lvl9pPr eaLnBrk="0" fontAlgn="base" hangingPunct="0" indent="-228600" marL="3886200">
              <a:spcBef>
                <a:spcPct val="20000"/>
              </a:spcBef>
              <a:spcAft>
                <a:spcPct val="0"/>
              </a:spcAft>
              <a:buChar char="»"/>
              <a:defRPr sz="2000">
                <a:solidFill>
                  <a:schemeClr val="tx1"/>
                </a:solidFill>
                <a:latin charset="0" pitchFamily="34" typeface="Arial"/>
                <a:ea charset="-122" pitchFamily="2" typeface="宋体"/>
              </a:defRPr>
            </a:lvl9pPr>
          </a:lstStyle>
          <a:p>
            <a:pPr algn="ctr">
              <a:buNone/>
            </a:pPr>
            <a:r>
              <a:rPr altLang="en-US" b="1" lang="zh-CN" smtClean="0" sz="2200">
                <a:solidFill>
                  <a:schemeClr val="bg1"/>
                </a:solidFill>
              </a:rPr>
              <a:t>点击此处输入标题</a:t>
            </a:r>
          </a:p>
        </p:txBody>
      </p:sp>
    </p:spTree>
    <p:extLst>
      <p:ext uri="{BB962C8B-B14F-4D97-AF65-F5344CB8AC3E}">
        <p14:creationId val="3513302346"/>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2050"/>
                                        </p:tgtEl>
                                        <p:attrNameLst>
                                          <p:attrName>style.visibility</p:attrName>
                                        </p:attrNameLst>
                                      </p:cBhvr>
                                      <p:to>
                                        <p:strVal val="visible"/>
                                      </p:to>
                                    </p:set>
                                    <p:animEffect filter="fade" transition="in">
                                      <p:cBhvr>
                                        <p:cTn dur="1000" id="7"/>
                                        <p:tgtEl>
                                          <p:spTgt spid="2050"/>
                                        </p:tgtEl>
                                      </p:cBhvr>
                                    </p:animEffect>
                                  </p:childTnLst>
                                </p:cTn>
                              </p:par>
                              <p:par>
                                <p:cTn fill="hold" grpId="0" id="8" nodeType="withEffect" presetClass="entr" presetID="21" presetSubtype="1">
                                  <p:stCondLst>
                                    <p:cond delay="0"/>
                                  </p:stCondLst>
                                  <p:childTnLst>
                                    <p:set>
                                      <p:cBhvr>
                                        <p:cTn dur="1" fill="hold" id="9">
                                          <p:stCondLst>
                                            <p:cond delay="0"/>
                                          </p:stCondLst>
                                        </p:cTn>
                                        <p:tgtEl>
                                          <p:spTgt spid="23"/>
                                        </p:tgtEl>
                                        <p:attrNameLst>
                                          <p:attrName>style.visibility</p:attrName>
                                        </p:attrNameLst>
                                      </p:cBhvr>
                                      <p:to>
                                        <p:strVal val="visible"/>
                                      </p:to>
                                    </p:set>
                                    <p:animEffect filter="wheel(1)" transition="in">
                                      <p:cBhvr>
                                        <p:cTn dur="1000" id="10"/>
                                        <p:tgtEl>
                                          <p:spTgt spid="23"/>
                                        </p:tgtEl>
                                      </p:cBhvr>
                                    </p:animEffect>
                                  </p:childTnLst>
                                </p:cTn>
                              </p:par>
                            </p:childTnLst>
                          </p:cTn>
                        </p:par>
                        <p:par>
                          <p:cTn fill="hold" id="11" nodeType="afterGroup">
                            <p:stCondLst>
                              <p:cond delay="1000"/>
                            </p:stCondLst>
                            <p:childTnLst>
                              <p:par>
                                <p:cTn fill="hold" grpId="0" id="12" nodeType="afterEffect" presetClass="entr" presetID="53" presetSubtype="0">
                                  <p:stCondLst>
                                    <p:cond delay="0"/>
                                  </p:stCondLst>
                                  <p:childTnLst>
                                    <p:set>
                                      <p:cBhvr>
                                        <p:cTn dur="1" fill="hold" id="13">
                                          <p:stCondLst>
                                            <p:cond delay="0"/>
                                          </p:stCondLst>
                                        </p:cTn>
                                        <p:tgtEl>
                                          <p:spTgt spid="12"/>
                                        </p:tgtEl>
                                        <p:attrNameLst>
                                          <p:attrName>style.visibility</p:attrName>
                                        </p:attrNameLst>
                                      </p:cBhvr>
                                      <p:to>
                                        <p:strVal val="visible"/>
                                      </p:to>
                                    </p:set>
                                    <p:anim calcmode="lin" valueType="num">
                                      <p:cBhvr>
                                        <p:cTn dur="500" fill="hold" id="14"/>
                                        <p:tgtEl>
                                          <p:spTgt spid="12"/>
                                        </p:tgtEl>
                                        <p:attrNameLst>
                                          <p:attrName>ppt_w</p:attrName>
                                        </p:attrNameLst>
                                      </p:cBhvr>
                                      <p:tavLst>
                                        <p:tav tm="0">
                                          <p:val>
                                            <p:fltVal val="0"/>
                                          </p:val>
                                        </p:tav>
                                        <p:tav tm="100000">
                                          <p:val>
                                            <p:strVal val="#ppt_w"/>
                                          </p:val>
                                        </p:tav>
                                      </p:tavLst>
                                    </p:anim>
                                    <p:anim calcmode="lin" valueType="num">
                                      <p:cBhvr>
                                        <p:cTn dur="500" fill="hold" id="15"/>
                                        <p:tgtEl>
                                          <p:spTgt spid="12"/>
                                        </p:tgtEl>
                                        <p:attrNameLst>
                                          <p:attrName>ppt_h</p:attrName>
                                        </p:attrNameLst>
                                      </p:cBhvr>
                                      <p:tavLst>
                                        <p:tav tm="0">
                                          <p:val>
                                            <p:fltVal val="0"/>
                                          </p:val>
                                        </p:tav>
                                        <p:tav tm="100000">
                                          <p:val>
                                            <p:strVal val="#ppt_h"/>
                                          </p:val>
                                        </p:tav>
                                      </p:tavLst>
                                    </p:anim>
                                    <p:animEffect filter="fade" transition="in">
                                      <p:cBhvr>
                                        <p:cTn dur="500" id="16"/>
                                        <p:tgtEl>
                                          <p:spTgt spid="12"/>
                                        </p:tgtEl>
                                      </p:cBhvr>
                                    </p:animEffect>
                                  </p:childTnLst>
                                </p:cTn>
                              </p:par>
                            </p:childTnLst>
                          </p:cTn>
                        </p:par>
                        <p:par>
                          <p:cTn fill="hold" id="17" nodeType="afterGroup">
                            <p:stCondLst>
                              <p:cond delay="1500"/>
                            </p:stCondLst>
                            <p:childTnLst>
                              <p:par>
                                <p:cTn fill="hold" grpId="0" id="18" nodeType="afterEffect" presetClass="entr" presetID="52" presetSubtype="0">
                                  <p:stCondLst>
                                    <p:cond delay="0"/>
                                  </p:stCondLst>
                                  <p:childTnLst>
                                    <p:set>
                                      <p:cBhvr>
                                        <p:cTn dur="1" fill="hold" id="19">
                                          <p:stCondLst>
                                            <p:cond delay="0"/>
                                          </p:stCondLst>
                                        </p:cTn>
                                        <p:tgtEl>
                                          <p:spTgt spid="25"/>
                                        </p:tgtEl>
                                        <p:attrNameLst>
                                          <p:attrName>style.visibility</p:attrName>
                                        </p:attrNameLst>
                                      </p:cBhvr>
                                      <p:to>
                                        <p:strVal val="visible"/>
                                      </p:to>
                                    </p:set>
                                    <p:animScale>
                                      <p:cBhvr>
                                        <p:cTn decel="50000" dur="1000" fill="hold" id="20">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21">
                                          <p:stCondLst>
                                            <p:cond delay="0"/>
                                          </p:stCondLst>
                                        </p:cTn>
                                        <p:tgtEl>
                                          <p:spTgt spid="25"/>
                                        </p:tgtEl>
                                        <p:attrNameLst>
                                          <p:attrName>ppt_x,ppt_y</p:attrName>
                                        </p:attrNameLst>
                                      </p:cBhvr>
                                      <p:rCtr x="0" y="0"/>
                                    </p:animMotion>
                                    <p:animEffect filter="fade" transition="in">
                                      <p:cBhvr>
                                        <p:cTn dur="1000" id="22"/>
                                        <p:tgtEl>
                                          <p:spTgt spid="25"/>
                                        </p:tgtEl>
                                      </p:cBhvr>
                                    </p:animEffect>
                                  </p:childTnLst>
                                </p:cTn>
                              </p:par>
                              <p:par>
                                <p:cTn fill="hold" grpId="0" id="23" nodeType="withEffect" presetClass="entr" presetID="52" presetSubtype="0">
                                  <p:stCondLst>
                                    <p:cond delay="0"/>
                                  </p:stCondLst>
                                  <p:childTnLst>
                                    <p:set>
                                      <p:cBhvr>
                                        <p:cTn dur="1" fill="hold" id="24">
                                          <p:stCondLst>
                                            <p:cond delay="0"/>
                                          </p:stCondLst>
                                        </p:cTn>
                                        <p:tgtEl>
                                          <p:spTgt spid="26"/>
                                        </p:tgtEl>
                                        <p:attrNameLst>
                                          <p:attrName>style.visibility</p:attrName>
                                        </p:attrNameLst>
                                      </p:cBhvr>
                                      <p:to>
                                        <p:strVal val="visible"/>
                                      </p:to>
                                    </p:set>
                                    <p:animScale>
                                      <p:cBhvr>
                                        <p:cTn decel="50000" dur="1000" fill="hold" id="25">
                                          <p:stCondLst>
                                            <p:cond delay="0"/>
                                          </p:stCondLst>
                                        </p:cTn>
                                        <p:tgtEl>
                                          <p:spTgt spid="2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rAng="0">
                                      <p:cBhvr>
                                        <p:cTn decel="50000" dur="1000" fill="hold" id="26">
                                          <p:stCondLst>
                                            <p:cond delay="0"/>
                                          </p:stCondLst>
                                        </p:cTn>
                                        <p:tgtEl>
                                          <p:spTgt spid="26"/>
                                        </p:tgtEl>
                                        <p:attrNameLst>
                                          <p:attrName>ppt_x,ppt_y</p:attrName>
                                        </p:attrNameLst>
                                      </p:cBhvr>
                                      <p:rCtr x="0" y="0"/>
                                    </p:animMotion>
                                    <p:animEffect filter="fade" transition="in">
                                      <p:cBhvr>
                                        <p:cTn dur="1000" id="27"/>
                                        <p:tgtEl>
                                          <p:spTgt spid="26"/>
                                        </p:tgtEl>
                                      </p:cBhvr>
                                    </p:animEffect>
                                  </p:childTnLst>
                                </p:cTn>
                              </p:par>
                            </p:childTnLst>
                          </p:cTn>
                        </p:par>
                        <p:par>
                          <p:cTn fill="hold" id="28" nodeType="afterGroup">
                            <p:stCondLst>
                              <p:cond delay="2500"/>
                            </p:stCondLst>
                            <p:childTnLst>
                              <p:par>
                                <p:cTn fill="hold" grpId="0" id="29" nodeType="afterEffect" presetClass="entr" presetID="1" presetSubtype="0">
                                  <p:stCondLst>
                                    <p:cond delay="0"/>
                                  </p:stCondLst>
                                  <p:childTnLst>
                                    <p:set>
                                      <p:cBhvr>
                                        <p:cTn dur="1" fill="hold" id="30">
                                          <p:stCondLst>
                                            <p:cond delay="0"/>
                                          </p:stCondLst>
                                        </p:cTn>
                                        <p:tgtEl>
                                          <p:spTgt spid="13"/>
                                        </p:tgtEl>
                                        <p:attrNameLst>
                                          <p:attrName>style.visibility</p:attrName>
                                        </p:attrNameLst>
                                      </p:cBhvr>
                                      <p:to>
                                        <p:strVal val="visible"/>
                                      </p:to>
                                    </p:set>
                                  </p:childTnLst>
                                </p:cTn>
                              </p:par>
                              <p:par>
                                <p:cTn fill="hold" grpId="0" id="31" nodeType="withEffect" presetClass="entr" presetID="1" presetSubtype="0">
                                  <p:stCondLst>
                                    <p:cond delay="0"/>
                                  </p:stCondLst>
                                  <p:childTnLst>
                                    <p:set>
                                      <p:cBhvr>
                                        <p:cTn dur="1" fill="hold" id="32">
                                          <p:stCondLst>
                                            <p:cond delay="0"/>
                                          </p:stCondLst>
                                        </p:cTn>
                                        <p:tgtEl>
                                          <p:spTgt spid="16"/>
                                        </p:tgtEl>
                                        <p:attrNameLst>
                                          <p:attrName>style.visibility</p:attrName>
                                        </p:attrNameLst>
                                      </p:cBhvr>
                                      <p:to>
                                        <p:strVal val="visible"/>
                                      </p:to>
                                    </p:set>
                                  </p:childTnLst>
                                </p:cTn>
                              </p:par>
                              <p:par>
                                <p:cTn fill="hold" grpId="0" id="33" nodeType="withEffect" presetClass="entr" presetID="1" presetSubtype="0">
                                  <p:stCondLst>
                                    <p:cond delay="0"/>
                                  </p:stCondLst>
                                  <p:childTnLst>
                                    <p:set>
                                      <p:cBhvr>
                                        <p:cTn dur="1" fill="hold" id="34">
                                          <p:stCondLst>
                                            <p:cond delay="0"/>
                                          </p:stCondLst>
                                        </p:cTn>
                                        <p:tgtEl>
                                          <p:spTgt spid="17"/>
                                        </p:tgtEl>
                                        <p:attrNameLst>
                                          <p:attrName>style.visibility</p:attrName>
                                        </p:attrNameLst>
                                      </p:cBhvr>
                                      <p:to>
                                        <p:strVal val="visible"/>
                                      </p:to>
                                    </p:set>
                                  </p:childTnLst>
                                </p:cTn>
                              </p:par>
                              <p:par>
                                <p:cTn fill="hold" grpId="0" id="35" nodeType="withEffect" presetClass="entr" presetID="1" presetSubtype="0">
                                  <p:stCondLst>
                                    <p:cond delay="0"/>
                                  </p:stCondLst>
                                  <p:childTnLst>
                                    <p:set>
                                      <p:cBhvr>
                                        <p:cTn dur="1" fill="hold" id="36">
                                          <p:stCondLst>
                                            <p:cond delay="0"/>
                                          </p:stCondLst>
                                        </p:cTn>
                                        <p:tgtEl>
                                          <p:spTgt spid="15"/>
                                        </p:tgtEl>
                                        <p:attrNameLst>
                                          <p:attrName>style.visibility</p:attrName>
                                        </p:attrNameLst>
                                      </p:cBhvr>
                                      <p:to>
                                        <p:strVal val="visible"/>
                                      </p:to>
                                    </p:set>
                                  </p:childTnLst>
                                </p:cTn>
                              </p:par>
                              <p:par>
                                <p:cTn fill="hold" grpId="0" id="37" nodeType="withEffect" presetClass="entr" presetID="1" presetSubtype="0">
                                  <p:stCondLst>
                                    <p:cond delay="0"/>
                                  </p:stCondLst>
                                  <p:childTnLst>
                                    <p:set>
                                      <p:cBhvr>
                                        <p:cTn dur="1" fill="hold" id="38">
                                          <p:stCondLst>
                                            <p:cond delay="0"/>
                                          </p:stCondLst>
                                        </p:cTn>
                                        <p:tgtEl>
                                          <p:spTgt spid="14"/>
                                        </p:tgtEl>
                                        <p:attrNameLst>
                                          <p:attrName>style.visibility</p:attrName>
                                        </p:attrNameLst>
                                      </p:cBhvr>
                                      <p:to>
                                        <p:strVal val="visible"/>
                                      </p:to>
                                    </p:set>
                                  </p:childTnLst>
                                </p:cTn>
                              </p:par>
                              <p:par>
                                <p:cTn accel="50000" decel="50000" fill="hold" grpId="1" id="39" nodeType="withEffect" presetClass="path" presetID="35" presetSubtype="0">
                                  <p:stCondLst>
                                    <p:cond delay="0"/>
                                  </p:stCondLst>
                                  <p:childTnLst>
                                    <p:animMotion origin="layout" path="M 2.29608E-06 1.11111E-06 L -0.17354 0.29051" pathEditMode="relative" ptsTypes="AA" rAng="0">
                                      <p:cBhvr>
                                        <p:cTn dur="500" fill="hold" id="40" spd="-99900"/>
                                        <p:tgtEl>
                                          <p:spTgt spid="13"/>
                                        </p:tgtEl>
                                        <p:attrNameLst>
                                          <p:attrName>ppt_x,ppt_y</p:attrName>
                                        </p:attrNameLst>
                                      </p:cBhvr>
                                      <p:rCtr x="-8600" y="14500"/>
                                    </p:animMotion>
                                  </p:childTnLst>
                                </p:cTn>
                              </p:par>
                              <p:par>
                                <p:cTn accel="50000" decel="50000" fill="hold" grpId="1" id="41" nodeType="withEffect" presetClass="path" presetID="35" presetSubtype="0">
                                  <p:stCondLst>
                                    <p:cond delay="0"/>
                                  </p:stCondLst>
                                  <p:childTnLst>
                                    <p:animMotion origin="layout" path="M 2.35202E-06 -2.59259E-06 L -0.23143 0.15556" pathEditMode="relative" ptsTypes="AA" rAng="0">
                                      <p:cBhvr>
                                        <p:cTn dur="500" fill="hold" id="42" spd="-99900"/>
                                        <p:tgtEl>
                                          <p:spTgt spid="16"/>
                                        </p:tgtEl>
                                        <p:attrNameLst>
                                          <p:attrName>ppt_x,ppt_y</p:attrName>
                                        </p:attrNameLst>
                                      </p:cBhvr>
                                      <p:rCtr x="-11500" y="7800"/>
                                    </p:animMotion>
                                  </p:childTnLst>
                                </p:cTn>
                              </p:par>
                              <p:par>
                                <p:cTn accel="50000" decel="50000" fill="hold" grpId="1" id="43" nodeType="withEffect" presetClass="path" presetID="35" presetSubtype="0">
                                  <p:stCondLst>
                                    <p:cond delay="0"/>
                                  </p:stCondLst>
                                  <p:childTnLst>
                                    <p:animMotion origin="layout" path="M 0 0 L -0.25 0 E" pathEditMode="relative" ptsTypes="" rAng="0">
                                      <p:cBhvr>
                                        <p:cTn dur="500" fill="hold" id="44" spd="-99900"/>
                                        <p:tgtEl>
                                          <p:spTgt spid="17"/>
                                        </p:tgtEl>
                                        <p:attrNameLst>
                                          <p:attrName>ppt_x,ppt_y</p:attrName>
                                        </p:attrNameLst>
                                      </p:cBhvr>
                                      <p:rCtr x="0" y="0"/>
                                    </p:animMotion>
                                  </p:childTnLst>
                                </p:cTn>
                              </p:par>
                              <p:par>
                                <p:cTn accel="50000" decel="50000" fill="hold" grpId="1" id="45" nodeType="withEffect" presetClass="path" presetID="35" presetSubtype="0">
                                  <p:stCondLst>
                                    <p:cond delay="0"/>
                                  </p:stCondLst>
                                  <p:childTnLst>
                                    <p:animMotion origin="layout" path="M 2.35202E-06 -3.7037E-06 L -0.23143 -0.15555" pathEditMode="relative" ptsTypes="AA" rAng="0">
                                      <p:cBhvr>
                                        <p:cTn dur="500" fill="hold" id="46" spd="-99900"/>
                                        <p:tgtEl>
                                          <p:spTgt spid="15"/>
                                        </p:tgtEl>
                                        <p:attrNameLst>
                                          <p:attrName>ppt_x,ppt_y</p:attrName>
                                        </p:attrNameLst>
                                      </p:cBhvr>
                                      <p:rCtr x="-11500" y="-7700"/>
                                    </p:animMotion>
                                  </p:childTnLst>
                                </p:cTn>
                              </p:par>
                              <p:par>
                                <p:cTn accel="50000" decel="50000" fill="hold" grpId="1" id="47" nodeType="withEffect" presetClass="path" presetID="35" presetSubtype="0">
                                  <p:stCondLst>
                                    <p:cond delay="0"/>
                                  </p:stCondLst>
                                  <p:childTnLst>
                                    <p:animMotion origin="layout" path="M 2.29608E-06 2.59259E-06 L -0.17354 -0.29051" pathEditMode="relative" ptsTypes="AA" rAng="0">
                                      <p:cBhvr>
                                        <p:cTn dur="500" fill="hold" id="48" spd="-99900"/>
                                        <p:tgtEl>
                                          <p:spTgt spid="14"/>
                                        </p:tgtEl>
                                        <p:attrNameLst>
                                          <p:attrName>ppt_x,ppt_y</p:attrName>
                                        </p:attrNameLst>
                                      </p:cBhvr>
                                      <p:rCtr x="-8600" y="-14400"/>
                                    </p:animMotion>
                                  </p:childTnLst>
                                </p:cTn>
                              </p:par>
                            </p:childTnLst>
                          </p:cTn>
                        </p:par>
                        <p:par>
                          <p:cTn fill="hold" id="49" nodeType="afterGroup">
                            <p:stCondLst>
                              <p:cond delay="3000"/>
                            </p:stCondLst>
                            <p:childTnLst>
                              <p:par>
                                <p:cTn fill="hold" grpId="0" id="50" nodeType="afterEffect" presetClass="entr" presetID="47" presetSubtype="0">
                                  <p:stCondLst>
                                    <p:cond delay="0"/>
                                  </p:stCondLst>
                                  <p:childTnLst>
                                    <p:set>
                                      <p:cBhvr>
                                        <p:cTn dur="1" fill="hold" id="51">
                                          <p:stCondLst>
                                            <p:cond delay="0"/>
                                          </p:stCondLst>
                                        </p:cTn>
                                        <p:tgtEl>
                                          <p:spTgt spid="29"/>
                                        </p:tgtEl>
                                        <p:attrNameLst>
                                          <p:attrName>style.visibility</p:attrName>
                                        </p:attrNameLst>
                                      </p:cBhvr>
                                      <p:to>
                                        <p:strVal val="visible"/>
                                      </p:to>
                                    </p:set>
                                    <p:animEffect filter="fade" transition="in">
                                      <p:cBhvr>
                                        <p:cTn dur="1000" id="52"/>
                                        <p:tgtEl>
                                          <p:spTgt spid="29"/>
                                        </p:tgtEl>
                                      </p:cBhvr>
                                    </p:animEffect>
                                    <p:anim calcmode="lin" valueType="num">
                                      <p:cBhvr>
                                        <p:cTn dur="1000" fill="hold" id="53"/>
                                        <p:tgtEl>
                                          <p:spTgt spid="29"/>
                                        </p:tgtEl>
                                        <p:attrNameLst>
                                          <p:attrName>ppt_x</p:attrName>
                                        </p:attrNameLst>
                                      </p:cBhvr>
                                      <p:tavLst>
                                        <p:tav tm="0">
                                          <p:val>
                                            <p:strVal val="#ppt_x"/>
                                          </p:val>
                                        </p:tav>
                                        <p:tav tm="100000">
                                          <p:val>
                                            <p:strVal val="#ppt_x"/>
                                          </p:val>
                                        </p:tav>
                                      </p:tavLst>
                                    </p:anim>
                                    <p:anim calcmode="lin" valueType="num">
                                      <p:cBhvr>
                                        <p:cTn dur="1000" fill="hold" id="54"/>
                                        <p:tgtEl>
                                          <p:spTgt spid="29"/>
                                        </p:tgtEl>
                                        <p:attrNameLst>
                                          <p:attrName>ppt_y</p:attrName>
                                        </p:attrNameLst>
                                      </p:cBhvr>
                                      <p:tavLst>
                                        <p:tav tm="0">
                                          <p:val>
                                            <p:strVal val="#ppt_y-.1"/>
                                          </p:val>
                                        </p:tav>
                                        <p:tav tm="100000">
                                          <p:val>
                                            <p:strVal val="#ppt_y"/>
                                          </p:val>
                                        </p:tav>
                                      </p:tavLst>
                                    </p:anim>
                                  </p:childTnLst>
                                </p:cTn>
                              </p:par>
                              <p:par>
                                <p:cTn fill="hold" grpId="0" id="55" nodeType="withEffect" presetClass="entr" presetID="47" presetSubtype="0">
                                  <p:stCondLst>
                                    <p:cond delay="0"/>
                                  </p:stCondLst>
                                  <p:childTnLst>
                                    <p:set>
                                      <p:cBhvr>
                                        <p:cTn dur="1" fill="hold" id="56">
                                          <p:stCondLst>
                                            <p:cond delay="0"/>
                                          </p:stCondLst>
                                        </p:cTn>
                                        <p:tgtEl>
                                          <p:spTgt spid="30"/>
                                        </p:tgtEl>
                                        <p:attrNameLst>
                                          <p:attrName>style.visibility</p:attrName>
                                        </p:attrNameLst>
                                      </p:cBhvr>
                                      <p:to>
                                        <p:strVal val="visible"/>
                                      </p:to>
                                    </p:set>
                                    <p:animEffect filter="fade" transition="in">
                                      <p:cBhvr>
                                        <p:cTn dur="1000" id="57"/>
                                        <p:tgtEl>
                                          <p:spTgt spid="30"/>
                                        </p:tgtEl>
                                      </p:cBhvr>
                                    </p:animEffect>
                                    <p:anim calcmode="lin" valueType="num">
                                      <p:cBhvr>
                                        <p:cTn dur="1000" fill="hold" id="58"/>
                                        <p:tgtEl>
                                          <p:spTgt spid="30"/>
                                        </p:tgtEl>
                                        <p:attrNameLst>
                                          <p:attrName>ppt_x</p:attrName>
                                        </p:attrNameLst>
                                      </p:cBhvr>
                                      <p:tavLst>
                                        <p:tav tm="0">
                                          <p:val>
                                            <p:strVal val="#ppt_x"/>
                                          </p:val>
                                        </p:tav>
                                        <p:tav tm="100000">
                                          <p:val>
                                            <p:strVal val="#ppt_x"/>
                                          </p:val>
                                        </p:tav>
                                      </p:tavLst>
                                    </p:anim>
                                    <p:anim calcmode="lin" valueType="num">
                                      <p:cBhvr>
                                        <p:cTn dur="1000" fill="hold" id="59"/>
                                        <p:tgtEl>
                                          <p:spTgt spid="30"/>
                                        </p:tgtEl>
                                        <p:attrNameLst>
                                          <p:attrName>ppt_y</p:attrName>
                                        </p:attrNameLst>
                                      </p:cBhvr>
                                      <p:tavLst>
                                        <p:tav tm="0">
                                          <p:val>
                                            <p:strVal val="#ppt_y-.1"/>
                                          </p:val>
                                        </p:tav>
                                        <p:tav tm="100000">
                                          <p:val>
                                            <p:strVal val="#ppt_y"/>
                                          </p:val>
                                        </p:tav>
                                      </p:tavLst>
                                    </p:anim>
                                  </p:childTnLst>
                                </p:cTn>
                              </p:par>
                              <p:par>
                                <p:cTn fill="hold" grpId="0" id="60" nodeType="withEffect" presetClass="entr" presetID="47" presetSubtype="0">
                                  <p:stCondLst>
                                    <p:cond delay="0"/>
                                  </p:stCondLst>
                                  <p:childTnLst>
                                    <p:set>
                                      <p:cBhvr>
                                        <p:cTn dur="1" fill="hold" id="61">
                                          <p:stCondLst>
                                            <p:cond delay="0"/>
                                          </p:stCondLst>
                                        </p:cTn>
                                        <p:tgtEl>
                                          <p:spTgt spid="31"/>
                                        </p:tgtEl>
                                        <p:attrNameLst>
                                          <p:attrName>style.visibility</p:attrName>
                                        </p:attrNameLst>
                                      </p:cBhvr>
                                      <p:to>
                                        <p:strVal val="visible"/>
                                      </p:to>
                                    </p:set>
                                    <p:animEffect filter="fade" transition="in">
                                      <p:cBhvr>
                                        <p:cTn dur="1000" id="62"/>
                                        <p:tgtEl>
                                          <p:spTgt spid="31"/>
                                        </p:tgtEl>
                                      </p:cBhvr>
                                    </p:animEffect>
                                    <p:anim calcmode="lin" valueType="num">
                                      <p:cBhvr>
                                        <p:cTn dur="1000" fill="hold" id="63"/>
                                        <p:tgtEl>
                                          <p:spTgt spid="31"/>
                                        </p:tgtEl>
                                        <p:attrNameLst>
                                          <p:attrName>ppt_x</p:attrName>
                                        </p:attrNameLst>
                                      </p:cBhvr>
                                      <p:tavLst>
                                        <p:tav tm="0">
                                          <p:val>
                                            <p:strVal val="#ppt_x"/>
                                          </p:val>
                                        </p:tav>
                                        <p:tav tm="100000">
                                          <p:val>
                                            <p:strVal val="#ppt_x"/>
                                          </p:val>
                                        </p:tav>
                                      </p:tavLst>
                                    </p:anim>
                                    <p:anim calcmode="lin" valueType="num">
                                      <p:cBhvr>
                                        <p:cTn dur="1000" fill="hold" id="64"/>
                                        <p:tgtEl>
                                          <p:spTgt spid="31"/>
                                        </p:tgtEl>
                                        <p:attrNameLst>
                                          <p:attrName>ppt_y</p:attrName>
                                        </p:attrNameLst>
                                      </p:cBhvr>
                                      <p:tavLst>
                                        <p:tav tm="0">
                                          <p:val>
                                            <p:strVal val="#ppt_y-.1"/>
                                          </p:val>
                                        </p:tav>
                                        <p:tav tm="100000">
                                          <p:val>
                                            <p:strVal val="#ppt_y"/>
                                          </p:val>
                                        </p:tav>
                                      </p:tavLst>
                                    </p:anim>
                                  </p:childTnLst>
                                </p:cTn>
                              </p:par>
                              <p:par>
                                <p:cTn fill="hold" grpId="0" id="65" nodeType="withEffect" presetClass="entr" presetID="47" presetSubtype="0">
                                  <p:stCondLst>
                                    <p:cond delay="0"/>
                                  </p:stCondLst>
                                  <p:childTnLst>
                                    <p:set>
                                      <p:cBhvr>
                                        <p:cTn dur="1" fill="hold" id="66">
                                          <p:stCondLst>
                                            <p:cond delay="0"/>
                                          </p:stCondLst>
                                        </p:cTn>
                                        <p:tgtEl>
                                          <p:spTgt spid="33"/>
                                        </p:tgtEl>
                                        <p:attrNameLst>
                                          <p:attrName>style.visibility</p:attrName>
                                        </p:attrNameLst>
                                      </p:cBhvr>
                                      <p:to>
                                        <p:strVal val="visible"/>
                                      </p:to>
                                    </p:set>
                                    <p:animEffect filter="fade" transition="in">
                                      <p:cBhvr>
                                        <p:cTn dur="1000" id="67"/>
                                        <p:tgtEl>
                                          <p:spTgt spid="33"/>
                                        </p:tgtEl>
                                      </p:cBhvr>
                                    </p:animEffect>
                                    <p:anim calcmode="lin" valueType="num">
                                      <p:cBhvr>
                                        <p:cTn dur="1000" fill="hold" id="68"/>
                                        <p:tgtEl>
                                          <p:spTgt spid="33"/>
                                        </p:tgtEl>
                                        <p:attrNameLst>
                                          <p:attrName>ppt_x</p:attrName>
                                        </p:attrNameLst>
                                      </p:cBhvr>
                                      <p:tavLst>
                                        <p:tav tm="0">
                                          <p:val>
                                            <p:strVal val="#ppt_x"/>
                                          </p:val>
                                        </p:tav>
                                        <p:tav tm="100000">
                                          <p:val>
                                            <p:strVal val="#ppt_x"/>
                                          </p:val>
                                        </p:tav>
                                      </p:tavLst>
                                    </p:anim>
                                    <p:anim calcmode="lin" valueType="num">
                                      <p:cBhvr>
                                        <p:cTn dur="1000" fill="hold" id="69"/>
                                        <p:tgtEl>
                                          <p:spTgt spid="33"/>
                                        </p:tgtEl>
                                        <p:attrNameLst>
                                          <p:attrName>ppt_y</p:attrName>
                                        </p:attrNameLst>
                                      </p:cBhvr>
                                      <p:tavLst>
                                        <p:tav tm="0">
                                          <p:val>
                                            <p:strVal val="#ppt_y-.1"/>
                                          </p:val>
                                        </p:tav>
                                        <p:tav tm="100000">
                                          <p:val>
                                            <p:strVal val="#ppt_y"/>
                                          </p:val>
                                        </p:tav>
                                      </p:tavLst>
                                    </p:anim>
                                  </p:childTnLst>
                                </p:cTn>
                              </p:par>
                              <p:par>
                                <p:cTn fill="hold" grpId="0" id="70" nodeType="withEffect" presetClass="entr" presetID="47" presetSubtype="0">
                                  <p:stCondLst>
                                    <p:cond delay="0"/>
                                  </p:stCondLst>
                                  <p:childTnLst>
                                    <p:set>
                                      <p:cBhvr>
                                        <p:cTn dur="1" fill="hold" id="71">
                                          <p:stCondLst>
                                            <p:cond delay="0"/>
                                          </p:stCondLst>
                                        </p:cTn>
                                        <p:tgtEl>
                                          <p:spTgt spid="34"/>
                                        </p:tgtEl>
                                        <p:attrNameLst>
                                          <p:attrName>style.visibility</p:attrName>
                                        </p:attrNameLst>
                                      </p:cBhvr>
                                      <p:to>
                                        <p:strVal val="visible"/>
                                      </p:to>
                                    </p:set>
                                    <p:animEffect filter="fade" transition="in">
                                      <p:cBhvr>
                                        <p:cTn dur="1000" id="72"/>
                                        <p:tgtEl>
                                          <p:spTgt spid="34"/>
                                        </p:tgtEl>
                                      </p:cBhvr>
                                    </p:animEffect>
                                    <p:anim calcmode="lin" valueType="num">
                                      <p:cBhvr>
                                        <p:cTn dur="1000" fill="hold" id="73"/>
                                        <p:tgtEl>
                                          <p:spTgt spid="34"/>
                                        </p:tgtEl>
                                        <p:attrNameLst>
                                          <p:attrName>ppt_x</p:attrName>
                                        </p:attrNameLst>
                                      </p:cBhvr>
                                      <p:tavLst>
                                        <p:tav tm="0">
                                          <p:val>
                                            <p:strVal val="#ppt_x"/>
                                          </p:val>
                                        </p:tav>
                                        <p:tav tm="100000">
                                          <p:val>
                                            <p:strVal val="#ppt_x"/>
                                          </p:val>
                                        </p:tav>
                                      </p:tavLst>
                                    </p:anim>
                                    <p:anim calcmode="lin" valueType="num">
                                      <p:cBhvr>
                                        <p:cTn dur="1000" fill="hold" id="74"/>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P grpId="1" spid="13"/>
      <p:bldP grpId="0" spid="14"/>
      <p:bldP grpId="1" spid="14"/>
      <p:bldP grpId="0" spid="15"/>
      <p:bldP grpId="1" spid="15"/>
      <p:bldP grpId="0" spid="16"/>
      <p:bldP grpId="1" spid="16"/>
      <p:bldP grpId="0" spid="17"/>
      <p:bldP grpId="1" spid="17"/>
      <p:bldP grpId="0" spid="23"/>
      <p:bldP grpId="0" spid="29"/>
      <p:bldP grpId="0" spid="30"/>
      <p:bldP grpId="0" spid="31"/>
      <p:bldP grpId="0" spid="33"/>
      <p:bldP grpId="0" spid="34"/>
      <p:bldP grpId="0" spid="25"/>
      <p:bldP grpId="0" spid="26"/>
    </p:bldLs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1"/>
          <p:cNvSpPr txBox="1"/>
          <p:nvPr/>
        </p:nvSpPr>
        <p:spPr>
          <a:xfrm>
            <a:off x="378715" y="346928"/>
            <a:ext cx="3126486" cy="457200"/>
          </a:xfrm>
          <a:prstGeom prst="rect">
            <a:avLst/>
          </a:prstGeom>
          <a:noFill/>
        </p:spPr>
        <p:txBody>
          <a:bodyPr rtlCol="0" wrap="square">
            <a:spAutoFit/>
          </a:bodyPr>
          <a:lstStyle/>
          <a:p>
            <a:r>
              <a:rPr altLang="en-US" b="1" lang="zh-CN" smtClean="0" sz="2400">
                <a:solidFill>
                  <a:schemeClr val="accent1"/>
                </a:solidFill>
                <a:latin charset="-122" pitchFamily="34" typeface="微软雅黑"/>
                <a:ea charset="-122" pitchFamily="34" typeface="微软雅黑"/>
              </a:rPr>
              <a:t>发展核心</a:t>
            </a:r>
          </a:p>
        </p:txBody>
      </p:sp>
      <p:grpSp>
        <p:nvGrpSpPr>
          <p:cNvPr id="3" name="组合 12"/>
          <p:cNvGrpSpPr/>
          <p:nvPr/>
        </p:nvGrpSpPr>
        <p:grpSpPr>
          <a:xfrm>
            <a:off x="0" y="382308"/>
            <a:ext cx="340614" cy="390904"/>
            <a:chOff x="0" y="91440"/>
            <a:chExt cx="454152" cy="521208"/>
          </a:xfrm>
        </p:grpSpPr>
        <p:sp>
          <p:nvSpPr>
            <p:cNvPr id="4" name="矩形 3"/>
            <p:cNvSpPr/>
            <p:nvPr/>
          </p:nvSpPr>
          <p:spPr>
            <a:xfrm>
              <a:off x="0" y="91440"/>
              <a:ext cx="301752" cy="5212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prstClr val="white"/>
                </a:solidFill>
                <a:latin charset="-122" pitchFamily="34" typeface="微软雅黑"/>
                <a:ea charset="-122" pitchFamily="34" typeface="微软雅黑"/>
              </a:endParaRPr>
            </a:p>
          </p:txBody>
        </p:sp>
        <p:sp>
          <p:nvSpPr>
            <p:cNvPr id="5" name="矩形 4"/>
            <p:cNvSpPr/>
            <p:nvPr/>
          </p:nvSpPr>
          <p:spPr>
            <a:xfrm>
              <a:off x="301752" y="91440"/>
              <a:ext cx="152400" cy="5212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prstClr val="white"/>
                </a:solidFill>
                <a:latin charset="-122" pitchFamily="34" typeface="微软雅黑"/>
                <a:ea charset="-122" pitchFamily="34" typeface="微软雅黑"/>
              </a:endParaRPr>
            </a:p>
          </p:txBody>
        </p:sp>
      </p:grpSp>
      <p:sp>
        <p:nvSpPr>
          <p:cNvPr id="23" name="Oval 6"/>
          <p:cNvSpPr>
            <a:spLocks noChangeArrowheads="1"/>
          </p:cNvSpPr>
          <p:nvPr/>
        </p:nvSpPr>
        <p:spPr bwMode="auto">
          <a:xfrm>
            <a:off x="7285038" y="2867025"/>
            <a:ext cx="1806575" cy="1804988"/>
          </a:xfrm>
          <a:prstGeom prst="ellipse">
            <a:avLst/>
          </a:prstGeom>
          <a:solidFill>
            <a:srgbClr val="C9C9C9"/>
          </a:solidFill>
          <a:ln w="9525">
            <a:noFill/>
            <a:round/>
          </a:ln>
        </p:spPr>
        <p:txBody>
          <a:bodyPr/>
          <a:lstStyle/>
          <a:p>
            <a:pPr eaLnBrk="1" hangingPunct="1"/>
            <a:endParaRPr altLang="en-US" lang="zh-CN"/>
          </a:p>
        </p:txBody>
      </p:sp>
      <p:sp>
        <p:nvSpPr>
          <p:cNvPr id="24" name="Freeform 7"/>
          <p:cNvSpPr/>
          <p:nvPr/>
        </p:nvSpPr>
        <p:spPr bwMode="auto">
          <a:xfrm>
            <a:off x="3425825" y="1233235"/>
            <a:ext cx="1546225" cy="4881816"/>
          </a:xfrm>
          <a:custGeom>
            <a:gdLst>
              <a:gd fmla="*/ 2147483647 w 1750" name="T0"/>
              <a:gd fmla="*/ 2147483647 h 5527" name="T1"/>
              <a:gd fmla="*/ 2147483647 w 1750" name="T2"/>
              <a:gd fmla="*/ 2147483647 h 5527" name="T3"/>
              <a:gd fmla="*/ 2147483647 w 1750" name="T4"/>
              <a:gd fmla="*/ 2147483647 h 5527" name="T5"/>
              <a:gd fmla="*/ 2147483647 w 1750" name="T6"/>
              <a:gd fmla="*/ 2147483647 h 5527" name="T7"/>
              <a:gd fmla="*/ 0 w 1750" name="T8"/>
              <a:gd fmla="*/ 2147483647 h 5527" name="T9"/>
              <a:gd fmla="*/ 2147483647 w 1750" name="T10"/>
              <a:gd fmla="*/ 0 h 5527" name="T11"/>
              <a:gd fmla="*/ 2147483647 w 1750" name="T12"/>
              <a:gd fmla="*/ 2147483647 h 5527" name="T13"/>
              <a:gd fmla="*/ 0 60000 65536" name="T14"/>
              <a:gd fmla="*/ 0 60000 65536" name="T15"/>
              <a:gd fmla="*/ 0 60000 65536" name="T16"/>
              <a:gd fmla="*/ 0 60000 65536" name="T17"/>
              <a:gd fmla="*/ 0 60000 65536" name="T18"/>
              <a:gd fmla="*/ 0 60000 65536" name="T19"/>
              <a:gd fmla="*/ 0 60000 65536" name="T20"/>
            </a:gdLst>
            <a:cxnLst>
              <a:cxn ang="T14">
                <a:pos x="T0" y="T1"/>
              </a:cxn>
              <a:cxn ang="T15">
                <a:pos x="T2" y="T3"/>
              </a:cxn>
              <a:cxn ang="T16">
                <a:pos x="T4" y="T5"/>
              </a:cxn>
              <a:cxn ang="T17">
                <a:pos x="T6" y="T7"/>
              </a:cxn>
              <a:cxn ang="T18">
                <a:pos x="T8" y="T9"/>
              </a:cxn>
              <a:cxn ang="T19">
                <a:pos x="T10" y="T11"/>
              </a:cxn>
              <a:cxn ang="T20">
                <a:pos x="T12" y="T13"/>
              </a:cxn>
            </a:cxnLst>
            <a:rect b="b" l="0" r="r" t="0"/>
            <a:pathLst>
              <a:path h="5527" w="1750">
                <a:moveTo>
                  <a:pt x="1750" y="272"/>
                </a:moveTo>
                <a:cubicBezTo>
                  <a:pt x="891" y="777"/>
                  <a:pt x="314" y="1710"/>
                  <a:pt x="314" y="2778"/>
                </a:cubicBezTo>
                <a:cubicBezTo>
                  <a:pt x="314" y="3825"/>
                  <a:pt x="868" y="4743"/>
                  <a:pt x="1699" y="5254"/>
                </a:cubicBezTo>
                <a:lnTo>
                  <a:pt x="1542" y="5527"/>
                </a:lnTo>
                <a:cubicBezTo>
                  <a:pt x="617" y="4961"/>
                  <a:pt x="0" y="3942"/>
                  <a:pt x="0" y="2778"/>
                </a:cubicBezTo>
                <a:cubicBezTo>
                  <a:pt x="0" y="1594"/>
                  <a:pt x="640" y="559"/>
                  <a:pt x="1593" y="0"/>
                </a:cubicBezTo>
                <a:lnTo>
                  <a:pt x="1750" y="272"/>
                </a:lnTo>
                <a:close/>
              </a:path>
            </a:pathLst>
          </a:custGeom>
          <a:solidFill>
            <a:srgbClr val="C9C9C9"/>
          </a:solidFill>
          <a:ln w="9525">
            <a:noFill/>
            <a:round/>
          </a:ln>
        </p:spPr>
        <p:txBody>
          <a:bodyPr/>
          <a:lstStyle/>
          <a:p>
            <a:endParaRPr altLang="en-US" lang="zh-CN"/>
          </a:p>
        </p:txBody>
      </p:sp>
      <p:sp>
        <p:nvSpPr>
          <p:cNvPr id="25" name="Oval 8"/>
          <p:cNvSpPr>
            <a:spLocks noChangeArrowheads="1"/>
          </p:cNvSpPr>
          <p:nvPr/>
        </p:nvSpPr>
        <p:spPr bwMode="auto">
          <a:xfrm>
            <a:off x="4092575" y="1082675"/>
            <a:ext cx="1008000" cy="1008000"/>
          </a:xfrm>
          <a:prstGeom prst="ellipse">
            <a:avLst/>
          </a:prstGeom>
          <a:solidFill>
            <a:schemeClr val="tx2"/>
          </a:solidFill>
          <a:ln w="9525">
            <a:noFill/>
            <a:round/>
          </a:ln>
        </p:spPr>
        <p:txBody>
          <a:bodyPr/>
          <a:lstStyle/>
          <a:p>
            <a:pPr eaLnBrk="1" hangingPunct="1"/>
            <a:endParaRPr altLang="en-US" lang="zh-CN"/>
          </a:p>
        </p:txBody>
      </p:sp>
      <p:sp>
        <p:nvSpPr>
          <p:cNvPr id="26" name="Oval 9"/>
          <p:cNvSpPr>
            <a:spLocks noChangeArrowheads="1"/>
          </p:cNvSpPr>
          <p:nvPr/>
        </p:nvSpPr>
        <p:spPr bwMode="auto">
          <a:xfrm>
            <a:off x="3044825" y="2461683"/>
            <a:ext cx="1008000" cy="1008000"/>
          </a:xfrm>
          <a:prstGeom prst="ellipse">
            <a:avLst/>
          </a:prstGeom>
          <a:solidFill>
            <a:schemeClr val="accent1"/>
          </a:solidFill>
          <a:ln w="9525">
            <a:noFill/>
            <a:round/>
          </a:ln>
        </p:spPr>
        <p:txBody>
          <a:bodyPr/>
          <a:lstStyle/>
          <a:p>
            <a:pPr eaLnBrk="1" hangingPunct="1"/>
            <a:endParaRPr altLang="en-US" lang="zh-CN"/>
          </a:p>
        </p:txBody>
      </p:sp>
      <p:sp>
        <p:nvSpPr>
          <p:cNvPr id="27" name="Oval 10"/>
          <p:cNvSpPr>
            <a:spLocks noChangeArrowheads="1"/>
          </p:cNvSpPr>
          <p:nvPr/>
        </p:nvSpPr>
        <p:spPr bwMode="auto">
          <a:xfrm>
            <a:off x="3244850" y="3840691"/>
            <a:ext cx="1008000" cy="1008000"/>
          </a:xfrm>
          <a:prstGeom prst="ellipse">
            <a:avLst/>
          </a:prstGeom>
          <a:solidFill>
            <a:schemeClr val="accent1">
              <a:lumMod val="75000"/>
            </a:schemeClr>
          </a:solidFill>
          <a:ln w="9525">
            <a:noFill/>
            <a:round/>
          </a:ln>
        </p:spPr>
        <p:txBody>
          <a:bodyPr/>
          <a:lstStyle/>
          <a:p>
            <a:pPr eaLnBrk="1" hangingPunct="1"/>
            <a:endParaRPr altLang="en-US" lang="zh-CN"/>
          </a:p>
        </p:txBody>
      </p:sp>
      <p:sp>
        <p:nvSpPr>
          <p:cNvPr id="28" name="Line 11"/>
          <p:cNvSpPr>
            <a:spLocks noChangeShapeType="1"/>
          </p:cNvSpPr>
          <p:nvPr/>
        </p:nvSpPr>
        <p:spPr bwMode="auto">
          <a:xfrm>
            <a:off x="5370513" y="2047875"/>
            <a:ext cx="1868487" cy="1076325"/>
          </a:xfrm>
          <a:prstGeom prst="line">
            <a:avLst/>
          </a:prstGeom>
          <a:noFill/>
          <a:ln w="12700">
            <a:solidFill>
              <a:schemeClr val="accent1"/>
            </a:solidFill>
            <a:round/>
            <a:tailEnd len="lg" type="triangle" w="lg"/>
          </a:ln>
        </p:spPr>
        <p:txBody>
          <a:bodyPr/>
          <a:lstStyle/>
          <a:p>
            <a:endParaRPr altLang="en-US" lang="zh-CN"/>
          </a:p>
        </p:txBody>
      </p:sp>
      <p:sp>
        <p:nvSpPr>
          <p:cNvPr id="29" name="Line 12"/>
          <p:cNvSpPr>
            <a:spLocks noChangeShapeType="1"/>
          </p:cNvSpPr>
          <p:nvPr/>
        </p:nvSpPr>
        <p:spPr bwMode="auto">
          <a:xfrm flipV="1">
            <a:off x="5370513" y="4381500"/>
            <a:ext cx="1830387" cy="958850"/>
          </a:xfrm>
          <a:prstGeom prst="line">
            <a:avLst/>
          </a:prstGeom>
          <a:noFill/>
          <a:ln w="12700">
            <a:solidFill>
              <a:schemeClr val="accent1"/>
            </a:solidFill>
            <a:round/>
            <a:tailEnd len="lg" type="triangle" w="lg"/>
          </a:ln>
        </p:spPr>
        <p:txBody>
          <a:bodyPr/>
          <a:lstStyle/>
          <a:p>
            <a:endParaRPr altLang="en-US" lang="zh-CN"/>
          </a:p>
        </p:txBody>
      </p:sp>
      <p:sp>
        <p:nvSpPr>
          <p:cNvPr id="30" name="Line 13"/>
          <p:cNvSpPr>
            <a:spLocks noChangeShapeType="1"/>
          </p:cNvSpPr>
          <p:nvPr/>
        </p:nvSpPr>
        <p:spPr bwMode="auto">
          <a:xfrm>
            <a:off x="4571999" y="3105151"/>
            <a:ext cx="2533651" cy="476249"/>
          </a:xfrm>
          <a:prstGeom prst="line">
            <a:avLst/>
          </a:prstGeom>
          <a:noFill/>
          <a:ln w="12700">
            <a:solidFill>
              <a:schemeClr val="accent1"/>
            </a:solidFill>
            <a:round/>
            <a:tailEnd len="lg" type="triangle" w="lg"/>
          </a:ln>
        </p:spPr>
        <p:txBody>
          <a:bodyPr/>
          <a:lstStyle/>
          <a:p>
            <a:endParaRPr altLang="en-US" lang="zh-CN"/>
          </a:p>
        </p:txBody>
      </p:sp>
      <p:sp>
        <p:nvSpPr>
          <p:cNvPr id="31" name="Oval 14"/>
          <p:cNvSpPr>
            <a:spLocks noChangeArrowheads="1"/>
          </p:cNvSpPr>
          <p:nvPr/>
        </p:nvSpPr>
        <p:spPr bwMode="auto">
          <a:xfrm>
            <a:off x="7375525" y="2955925"/>
            <a:ext cx="1625600" cy="1625600"/>
          </a:xfrm>
          <a:prstGeom prst="ellipse">
            <a:avLst/>
          </a:prstGeom>
          <a:solidFill>
            <a:schemeClr val="accent1"/>
          </a:solidFill>
          <a:ln w="9525">
            <a:noFill/>
            <a:round/>
          </a:ln>
        </p:spPr>
        <p:txBody>
          <a:bodyPr/>
          <a:lstStyle/>
          <a:p>
            <a:pPr eaLnBrk="1" hangingPunct="1"/>
            <a:endParaRPr altLang="en-US" lang="zh-CN"/>
          </a:p>
        </p:txBody>
      </p:sp>
      <p:sp>
        <p:nvSpPr>
          <p:cNvPr id="35" name="TextBox 15"/>
          <p:cNvSpPr txBox="1">
            <a:spLocks noChangeArrowheads="1"/>
          </p:cNvSpPr>
          <p:nvPr/>
        </p:nvSpPr>
        <p:spPr bwMode="auto">
          <a:xfrm>
            <a:off x="7600949" y="3353227"/>
            <a:ext cx="1174750" cy="822960"/>
          </a:xfrm>
          <a:prstGeom prst="rect">
            <a:avLst/>
          </a:prstGeom>
          <a:noFill/>
          <a:ln w="9525">
            <a:noFill/>
            <a:miter lim="800000"/>
          </a:ln>
        </p:spPr>
        <p:txBody>
          <a:bodyPr wrap="square">
            <a:spAutoFit/>
          </a:bodyPr>
          <a:lstStyle/>
          <a:p>
            <a:pPr algn="ctr" eaLnBrk="1" hangingPunct="1"/>
            <a:r>
              <a:rPr altLang="en-US" b="1" lang="zh-CN" smtClean="0" sz="2400">
                <a:solidFill>
                  <a:schemeClr val="bg1"/>
                </a:solidFill>
                <a:latin typeface="+mn-ea"/>
                <a:ea typeface="+mn-ea"/>
              </a:rPr>
              <a:t>此处输入标题</a:t>
            </a:r>
          </a:p>
        </p:txBody>
      </p:sp>
      <p:sp>
        <p:nvSpPr>
          <p:cNvPr id="36" name="TextBox 16"/>
          <p:cNvSpPr txBox="1">
            <a:spLocks noChangeArrowheads="1"/>
          </p:cNvSpPr>
          <p:nvPr/>
        </p:nvSpPr>
        <p:spPr bwMode="auto">
          <a:xfrm>
            <a:off x="1100138" y="1216025"/>
            <a:ext cx="2789237" cy="640080"/>
          </a:xfrm>
          <a:prstGeom prst="rect">
            <a:avLst/>
          </a:prstGeom>
          <a:noFill/>
          <a:ln w="9525">
            <a:noFill/>
            <a:miter lim="800000"/>
          </a:ln>
        </p:spPr>
        <p:txBody>
          <a:bodyPr>
            <a:spAutoFit/>
          </a:bodyPr>
          <a:lstStyle/>
          <a:p>
            <a:pPr algn="r" lvl="0"/>
            <a:r>
              <a:rPr altLang="en-US" lang="zh-CN" smtClean="0">
                <a:latin typeface="+mn-ea"/>
                <a:ea typeface="+mn-ea"/>
              </a:rPr>
              <a:t>此处输入内容，此处输入内容</a:t>
            </a:r>
          </a:p>
        </p:txBody>
      </p:sp>
      <p:sp>
        <p:nvSpPr>
          <p:cNvPr id="37" name="TextBox 17"/>
          <p:cNvSpPr txBox="1">
            <a:spLocks noChangeArrowheads="1"/>
          </p:cNvSpPr>
          <p:nvPr/>
        </p:nvSpPr>
        <p:spPr bwMode="auto">
          <a:xfrm>
            <a:off x="590550" y="2609850"/>
            <a:ext cx="2339975" cy="640080"/>
          </a:xfrm>
          <a:prstGeom prst="rect">
            <a:avLst/>
          </a:prstGeom>
          <a:noFill/>
          <a:ln w="9525">
            <a:noFill/>
            <a:miter lim="800000"/>
          </a:ln>
        </p:spPr>
        <p:txBody>
          <a:bodyPr wrap="square">
            <a:spAutoFit/>
          </a:bodyPr>
          <a:lstStyle/>
          <a:p>
            <a:pPr algn="r" lvl="0"/>
            <a:r>
              <a:rPr altLang="en-US" lang="zh-CN" smtClean="0">
                <a:latin typeface="+mn-ea"/>
                <a:ea typeface="+mn-ea"/>
              </a:rPr>
              <a:t>此处输入内容，此处输入内容</a:t>
            </a:r>
          </a:p>
        </p:txBody>
      </p:sp>
      <p:sp>
        <p:nvSpPr>
          <p:cNvPr id="39" name="TextBox 19"/>
          <p:cNvSpPr txBox="1">
            <a:spLocks noChangeArrowheads="1"/>
          </p:cNvSpPr>
          <p:nvPr/>
        </p:nvSpPr>
        <p:spPr bwMode="auto">
          <a:xfrm>
            <a:off x="9232899" y="3287713"/>
            <a:ext cx="2482849" cy="914400"/>
          </a:xfrm>
          <a:prstGeom prst="rect">
            <a:avLst/>
          </a:prstGeom>
          <a:noFill/>
          <a:ln w="9525">
            <a:noFill/>
            <a:miter lim="800000"/>
          </a:ln>
        </p:spPr>
        <p:txBody>
          <a:bodyPr wrap="square">
            <a:spAutoFit/>
          </a:bodyPr>
          <a:lstStyle/>
          <a:p>
            <a:r>
              <a:rPr altLang="en-US" lang="zh-CN" smtClean="0">
                <a:latin typeface="+mn-ea"/>
                <a:ea typeface="+mn-ea"/>
              </a:rPr>
              <a:t>此处输入内容，此处输入内容，此处输入内容，此处输入内容</a:t>
            </a:r>
          </a:p>
        </p:txBody>
      </p:sp>
      <p:sp>
        <p:nvSpPr>
          <p:cNvPr id="40" name="Oval 10"/>
          <p:cNvSpPr>
            <a:spLocks noChangeArrowheads="1"/>
          </p:cNvSpPr>
          <p:nvPr/>
        </p:nvSpPr>
        <p:spPr bwMode="auto">
          <a:xfrm>
            <a:off x="4025900" y="5219700"/>
            <a:ext cx="1008000" cy="1008000"/>
          </a:xfrm>
          <a:prstGeom prst="ellipse">
            <a:avLst/>
          </a:prstGeom>
          <a:solidFill>
            <a:schemeClr val="accent2"/>
          </a:solidFill>
          <a:ln w="9525">
            <a:noFill/>
            <a:round/>
          </a:ln>
        </p:spPr>
        <p:txBody>
          <a:bodyPr/>
          <a:lstStyle/>
          <a:p>
            <a:pPr eaLnBrk="1" hangingPunct="1"/>
            <a:endParaRPr altLang="en-US" lang="zh-CN"/>
          </a:p>
        </p:txBody>
      </p:sp>
      <p:sp>
        <p:nvSpPr>
          <p:cNvPr id="41" name="矩形 40"/>
          <p:cNvSpPr/>
          <p:nvPr/>
        </p:nvSpPr>
        <p:spPr>
          <a:xfrm>
            <a:off x="723900" y="4038600"/>
            <a:ext cx="2406227" cy="640080"/>
          </a:xfrm>
          <a:prstGeom prst="rect">
            <a:avLst/>
          </a:prstGeom>
        </p:spPr>
        <p:txBody>
          <a:bodyPr wrap="square">
            <a:spAutoFit/>
          </a:bodyPr>
          <a:lstStyle/>
          <a:p>
            <a:pPr algn="r" lvl="0"/>
            <a:r>
              <a:rPr altLang="en-US" lang="zh-CN" smtClean="0">
                <a:latin typeface="+mn-ea"/>
                <a:ea typeface="+mn-ea"/>
              </a:rPr>
              <a:t>此处输入内容，此处输入内容</a:t>
            </a:r>
          </a:p>
        </p:txBody>
      </p:sp>
      <p:sp>
        <p:nvSpPr>
          <p:cNvPr id="42" name="矩形 41"/>
          <p:cNvSpPr/>
          <p:nvPr/>
        </p:nvSpPr>
        <p:spPr>
          <a:xfrm>
            <a:off x="990600" y="5410200"/>
            <a:ext cx="2860463" cy="640080"/>
          </a:xfrm>
          <a:prstGeom prst="rect">
            <a:avLst/>
          </a:prstGeom>
        </p:spPr>
        <p:txBody>
          <a:bodyPr wrap="square">
            <a:spAutoFit/>
          </a:bodyPr>
          <a:lstStyle/>
          <a:p>
            <a:pPr algn="r" lvl="0"/>
            <a:r>
              <a:rPr altLang="en-US" lang="zh-CN" smtClean="0">
                <a:latin typeface="+mn-ea"/>
                <a:ea typeface="+mn-ea"/>
              </a:rPr>
              <a:t>此处输入内容，此处输入内容</a:t>
            </a:r>
          </a:p>
        </p:txBody>
      </p:sp>
      <p:sp>
        <p:nvSpPr>
          <p:cNvPr id="44" name="Line 12"/>
          <p:cNvSpPr>
            <a:spLocks noChangeShapeType="1"/>
          </p:cNvSpPr>
          <p:nvPr/>
        </p:nvSpPr>
        <p:spPr bwMode="auto">
          <a:xfrm flipV="1">
            <a:off x="4629150" y="3981450"/>
            <a:ext cx="2495550" cy="266700"/>
          </a:xfrm>
          <a:prstGeom prst="line">
            <a:avLst/>
          </a:prstGeom>
          <a:noFill/>
          <a:ln w="12700">
            <a:solidFill>
              <a:schemeClr val="accent1"/>
            </a:solidFill>
            <a:round/>
            <a:tailEnd len="lg" type="triangle" w="lg"/>
          </a:ln>
        </p:spPr>
        <p:txBody>
          <a:bodyPr/>
          <a:lstStyle/>
          <a:p>
            <a:endParaRPr altLang="en-US" lang="zh-CN"/>
          </a:p>
        </p:txBody>
      </p:sp>
      <p:sp>
        <p:nvSpPr>
          <p:cNvPr id="45" name="Freeform 36"/>
          <p:cNvSpPr>
            <a:spLocks noEditPoints="1"/>
          </p:cNvSpPr>
          <p:nvPr/>
        </p:nvSpPr>
        <p:spPr bwMode="auto">
          <a:xfrm>
            <a:off x="4308575" y="1298675"/>
            <a:ext cx="576000" cy="576000"/>
          </a:xfrm>
          <a:custGeom>
            <a:gdLst>
              <a:gd fmla="*/ 2147483647 w 792" name="T0"/>
              <a:gd fmla="*/ 2147483647 h 779" name="T1"/>
              <a:gd fmla="*/ 2147483647 w 792" name="T2"/>
              <a:gd fmla="*/ 2147483647 h 779" name="T3"/>
              <a:gd fmla="*/ 2147483647 w 792" name="T4"/>
              <a:gd fmla="*/ 2147483647 h 779" name="T5"/>
              <a:gd fmla="*/ 2147483647 w 792" name="T6"/>
              <a:gd fmla="*/ 2147483647 h 779" name="T7"/>
              <a:gd fmla="*/ 2147483647 w 792" name="T8"/>
              <a:gd fmla="*/ 2147483647 h 779" name="T9"/>
              <a:gd fmla="*/ 2147483647 w 792" name="T10"/>
              <a:gd fmla="*/ 2147483647 h 779" name="T11"/>
              <a:gd fmla="*/ 2147483647 w 792" name="T12"/>
              <a:gd fmla="*/ 2147483647 h 779" name="T13"/>
              <a:gd fmla="*/ 2147483647 w 792" name="T14"/>
              <a:gd fmla="*/ 2147483647 h 779" name="T15"/>
              <a:gd fmla="*/ 2147483647 w 792" name="T16"/>
              <a:gd fmla="*/ 2147483647 h 779" name="T17"/>
              <a:gd fmla="*/ 2147483647 w 792" name="T18"/>
              <a:gd fmla="*/ 2147483647 h 779" name="T19"/>
              <a:gd fmla="*/ 2147483647 w 792" name="T20"/>
              <a:gd fmla="*/ 2147483647 h 779" name="T21"/>
              <a:gd fmla="*/ 2147483647 w 792" name="T22"/>
              <a:gd fmla="*/ 2147483647 h 779" name="T23"/>
              <a:gd fmla="*/ 2147483647 w 792" name="T24"/>
              <a:gd fmla="*/ 2147483647 h 779" name="T25"/>
              <a:gd fmla="*/ 2147483647 w 792" name="T26"/>
              <a:gd fmla="*/ 2147483647 h 779" name="T27"/>
              <a:gd fmla="*/ 2147483647 w 792" name="T28"/>
              <a:gd fmla="*/ 2147483647 h 779" name="T29"/>
              <a:gd fmla="*/ 2147483647 w 792" name="T30"/>
              <a:gd fmla="*/ 2147483647 h 779" name="T31"/>
              <a:gd fmla="*/ 2147483647 w 792" name="T32"/>
              <a:gd fmla="*/ 2147483647 h 779" name="T33"/>
              <a:gd fmla="*/ 2147483647 w 792" name="T34"/>
              <a:gd fmla="*/ 2147483647 h 779" name="T35"/>
              <a:gd fmla="*/ 2147483647 w 792" name="T36"/>
              <a:gd fmla="*/ 2147483647 h 779" name="T37"/>
              <a:gd fmla="*/ 2147483647 w 792" name="T38"/>
              <a:gd fmla="*/ 2147483647 h 779" name="T39"/>
              <a:gd fmla="*/ 2147483647 w 792" name="T40"/>
              <a:gd fmla="*/ 2147483647 h 779" name="T41"/>
              <a:gd fmla="*/ 2147483647 w 792" name="T42"/>
              <a:gd fmla="*/ 2147483647 h 779" name="T43"/>
              <a:gd fmla="*/ 2147483647 w 792" name="T44"/>
              <a:gd fmla="*/ 2147483647 h 779" name="T45"/>
              <a:gd fmla="*/ 2147483647 w 792" name="T46"/>
              <a:gd fmla="*/ 2147483647 h 779" name="T47"/>
              <a:gd fmla="*/ 2147483647 w 792" name="T48"/>
              <a:gd fmla="*/ 2147483647 h 779" name="T49"/>
              <a:gd fmla="*/ 2147483647 w 792" name="T50"/>
              <a:gd fmla="*/ 2147483647 h 779" name="T51"/>
              <a:gd fmla="*/ 2147483647 w 792" name="T52"/>
              <a:gd fmla="*/ 2147483647 h 779" name="T53"/>
              <a:gd fmla="*/ 2147483647 w 792" name="T54"/>
              <a:gd fmla="*/ 2147483647 h 779" name="T55"/>
              <a:gd fmla="*/ 2147483647 w 792" name="T56"/>
              <a:gd fmla="*/ 2147483647 h 779" name="T57"/>
              <a:gd fmla="*/ 2147483647 w 792" name="T58"/>
              <a:gd fmla="*/ 2147483647 h 779" name="T59"/>
              <a:gd fmla="*/ 2147483647 w 792" name="T60"/>
              <a:gd fmla="*/ 2147483647 h 779" name="T61"/>
              <a:gd fmla="*/ 2147483647 w 792" name="T62"/>
              <a:gd fmla="*/ 2147483647 h 779" name="T63"/>
              <a:gd fmla="*/ 2147483647 w 792" name="T64"/>
              <a:gd fmla="*/ 2147483647 h 779" name="T65"/>
              <a:gd fmla="*/ 2147483647 w 792" name="T66"/>
              <a:gd fmla="*/ 2147483647 h 779" name="T67"/>
              <a:gd fmla="*/ 2147483647 w 792" name="T68"/>
              <a:gd fmla="*/ 2147483647 h 779" name="T69"/>
              <a:gd fmla="*/ 2147483647 w 792" name="T70"/>
              <a:gd fmla="*/ 2147483647 h 779" name="T71"/>
              <a:gd fmla="*/ 2147483647 w 792" name="T72"/>
              <a:gd fmla="*/ 2147483647 h 779" name="T73"/>
              <a:gd fmla="*/ 0 w 792" name="T74"/>
              <a:gd fmla="*/ 2147483647 h 779" name="T75"/>
              <a:gd fmla="*/ 2147483647 w 792" name="T76"/>
              <a:gd fmla="*/ 2147483647 h 779" name="T77"/>
              <a:gd fmla="*/ 2147483647 w 792" name="T78"/>
              <a:gd fmla="*/ 2147483647 h 779" name="T79"/>
              <a:gd fmla="*/ 2147483647 w 792" name="T80"/>
              <a:gd fmla="*/ 2147483647 h 779" name="T81"/>
              <a:gd fmla="*/ 2147483647 w 792" name="T82"/>
              <a:gd fmla="*/ 2147483647 h 779" name="T83"/>
              <a:gd fmla="*/ 2147483647 w 792" name="T84"/>
              <a:gd fmla="*/ 2147483647 h 779"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b="b" l="0" r="r" t="0"/>
            <a:pathLst>
              <a:path h="779" w="792">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rgbClr val="FFFFFF"/>
          </a:solidFill>
          <a:ln w="9525">
            <a:noFill/>
            <a:round/>
          </a:ln>
        </p:spPr>
        <p:txBody>
          <a:bodyPr/>
          <a:lstStyle/>
          <a:p>
            <a:endParaRPr altLang="en-US" lang="zh-CN"/>
          </a:p>
        </p:txBody>
      </p:sp>
      <p:sp>
        <p:nvSpPr>
          <p:cNvPr id="46" name="Freeform 41"/>
          <p:cNvSpPr>
            <a:spLocks noEditPoints="1"/>
          </p:cNvSpPr>
          <p:nvPr/>
        </p:nvSpPr>
        <p:spPr bwMode="auto">
          <a:xfrm>
            <a:off x="4295744" y="5513357"/>
            <a:ext cx="468313" cy="420687"/>
          </a:xfrm>
          <a:custGeom>
            <a:gdLst>
              <a:gd fmla="*/ 2147483647 w 67" name="T0"/>
              <a:gd fmla="*/ 124018912 h 60" name="T1"/>
              <a:gd fmla="*/ 2147483647 w 67" name="T2"/>
              <a:gd fmla="*/ 0 h 60" name="T3"/>
              <a:gd fmla="*/ 2147483647 w 67" name="T4"/>
              <a:gd fmla="*/ 0 h 60" name="T5"/>
              <a:gd fmla="*/ 2147483647 w 67" name="T6"/>
              <a:gd fmla="*/ 124018912 h 60" name="T7"/>
              <a:gd fmla="*/ 2147483647 w 67" name="T8"/>
              <a:gd fmla="*/ 310059138 h 60" name="T9"/>
              <a:gd fmla="*/ 2147483647 w 67" name="T10"/>
              <a:gd fmla="*/ 868156039 h 60" name="T11"/>
              <a:gd fmla="*/ 2147483647 w 67" name="T12"/>
              <a:gd fmla="*/ 124018912 h 60" name="T13"/>
              <a:gd fmla="*/ 2147483647 w 67" name="T14"/>
              <a:gd fmla="*/ 1922344337 h 60" name="T15"/>
              <a:gd fmla="*/ 2147483647 w 67" name="T16"/>
              <a:gd fmla="*/ 124018912 h 60" name="T17"/>
              <a:gd fmla="*/ 1902898002 w 67" name="T18"/>
              <a:gd fmla="*/ 124018912 h 60" name="T19"/>
              <a:gd fmla="*/ 122771150 w 67" name="T20"/>
              <a:gd fmla="*/ 1922344337 h 60" name="T21"/>
              <a:gd fmla="*/ 122771150 w 67" name="T22"/>
              <a:gd fmla="*/ 2147483647 h 60" name="T23"/>
              <a:gd fmla="*/ 245534466 w 67" name="T24"/>
              <a:gd fmla="*/ 2147483647 h 60" name="T25"/>
              <a:gd fmla="*/ 429691207 w 67" name="T26"/>
              <a:gd fmla="*/ 2147483647 h 60" name="T27"/>
              <a:gd fmla="*/ 2087055172 w 67" name="T28"/>
              <a:gd fmla="*/ 558097024 h 60" name="T29"/>
              <a:gd fmla="*/ 2147483647 w 67" name="T30"/>
              <a:gd fmla="*/ 2147483647 h 60" name="T31"/>
              <a:gd fmla="*/ 2147483647 w 67" name="T32"/>
              <a:gd fmla="*/ 2147483647 h 60" name="T33"/>
              <a:gd fmla="*/ 2147483647 w 67" name="T34"/>
              <a:gd fmla="*/ 1922344337 h 60" name="T35"/>
              <a:gd fmla="*/ 552454614 w 67" name="T36"/>
              <a:gd fmla="*/ 2147483647 h 60" name="T37"/>
              <a:gd fmla="*/ 552454614 w 67" name="T38"/>
              <a:gd fmla="*/ 2147483647 h 60" name="T39"/>
              <a:gd fmla="*/ 797989019 w 67" name="T40"/>
              <a:gd fmla="*/ 2147483647 h 60" name="T41"/>
              <a:gd fmla="*/ 1718749157 w 67" name="T42"/>
              <a:gd fmla="*/ 2147483647 h 60" name="T43"/>
              <a:gd fmla="*/ 1718749157 w 67" name="T44"/>
              <a:gd fmla="*/ 2147483647 h 60" name="T45"/>
              <a:gd fmla="*/ 1780134717 w 67" name="T46"/>
              <a:gd fmla="*/ 2147483647 h 60" name="T47"/>
              <a:gd fmla="*/ 2147483647 w 67" name="T48"/>
              <a:gd fmla="*/ 2147483647 h 60" name="T49"/>
              <a:gd fmla="*/ 2147483647 w 67" name="T50"/>
              <a:gd fmla="*/ 2147483647 h 60" name="T51"/>
              <a:gd fmla="*/ 2147483647 w 67" name="T52"/>
              <a:gd fmla="*/ 2147483647 h 60" name="T53"/>
              <a:gd fmla="*/ 2147483647 w 67" name="T54"/>
              <a:gd fmla="*/ 2147483647 h 60" name="T55"/>
              <a:gd fmla="*/ 2147483647 w 67" name="T56"/>
              <a:gd fmla="*/ 2147483647 h 60" name="T57"/>
              <a:gd fmla="*/ 2147483647 w 67" name="T58"/>
              <a:gd fmla="*/ 2147483647 h 60" name="T59"/>
              <a:gd fmla="*/ 2087055172 w 67" name="T60"/>
              <a:gd fmla="*/ 806142661 h 60" name="T61"/>
              <a:gd fmla="*/ 552454614 w 67" name="T62"/>
              <a:gd fmla="*/ 2147483647 h 60"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w 67" name="T96"/>
              <a:gd fmla="*/ 0 h 60" name="T97"/>
              <a:gd fmla="*/ 67 w 67" name="T98"/>
              <a:gd fmla="*/ 60 h 60" name="T99"/>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b="T99" l="T96" r="T98" t="T97"/>
            <a:pathLst>
              <a:path h="60" w="67">
                <a:moveTo>
                  <a:pt x="53" y="2"/>
                </a:moveTo>
                <a:cubicBezTo>
                  <a:pt x="53" y="1"/>
                  <a:pt x="52" y="0"/>
                  <a:pt x="51" y="0"/>
                </a:cubicBezTo>
                <a:cubicBezTo>
                  <a:pt x="46" y="0"/>
                  <a:pt x="46" y="0"/>
                  <a:pt x="46" y="0"/>
                </a:cubicBezTo>
                <a:cubicBezTo>
                  <a:pt x="45" y="0"/>
                  <a:pt x="44" y="1"/>
                  <a:pt x="44" y="2"/>
                </a:cubicBezTo>
                <a:cubicBezTo>
                  <a:pt x="44" y="5"/>
                  <a:pt x="44" y="5"/>
                  <a:pt x="44" y="5"/>
                </a:cubicBezTo>
                <a:cubicBezTo>
                  <a:pt x="53" y="14"/>
                  <a:pt x="53" y="14"/>
                  <a:pt x="53" y="14"/>
                </a:cubicBezTo>
                <a:lnTo>
                  <a:pt x="53" y="2"/>
                </a:lnTo>
                <a:close/>
                <a:moveTo>
                  <a:pt x="66" y="31"/>
                </a:moveTo>
                <a:cubicBezTo>
                  <a:pt x="36" y="2"/>
                  <a:pt x="36" y="2"/>
                  <a:pt x="36" y="2"/>
                </a:cubicBezTo>
                <a:cubicBezTo>
                  <a:pt x="35" y="0"/>
                  <a:pt x="33" y="0"/>
                  <a:pt x="31" y="2"/>
                </a:cubicBezTo>
                <a:cubicBezTo>
                  <a:pt x="2" y="31"/>
                  <a:pt x="2" y="31"/>
                  <a:pt x="2" y="31"/>
                </a:cubicBezTo>
                <a:cubicBezTo>
                  <a:pt x="0" y="33"/>
                  <a:pt x="0" y="35"/>
                  <a:pt x="2" y="36"/>
                </a:cubicBezTo>
                <a:cubicBezTo>
                  <a:pt x="2" y="37"/>
                  <a:pt x="3" y="37"/>
                  <a:pt x="4" y="37"/>
                </a:cubicBezTo>
                <a:cubicBezTo>
                  <a:pt x="5" y="37"/>
                  <a:pt x="6" y="37"/>
                  <a:pt x="7" y="36"/>
                </a:cubicBezTo>
                <a:cubicBezTo>
                  <a:pt x="34" y="9"/>
                  <a:pt x="34" y="9"/>
                  <a:pt x="34" y="9"/>
                </a:cubicBezTo>
                <a:cubicBezTo>
                  <a:pt x="61" y="36"/>
                  <a:pt x="61" y="36"/>
                  <a:pt x="61" y="36"/>
                </a:cubicBezTo>
                <a:cubicBezTo>
                  <a:pt x="62" y="38"/>
                  <a:pt x="65" y="38"/>
                  <a:pt x="66" y="36"/>
                </a:cubicBezTo>
                <a:cubicBezTo>
                  <a:pt x="67" y="35"/>
                  <a:pt x="67" y="33"/>
                  <a:pt x="66" y="31"/>
                </a:cubicBezTo>
                <a:close/>
                <a:moveTo>
                  <a:pt x="9" y="37"/>
                </a:moveTo>
                <a:cubicBezTo>
                  <a:pt x="9" y="57"/>
                  <a:pt x="9" y="57"/>
                  <a:pt x="9" y="57"/>
                </a:cubicBezTo>
                <a:cubicBezTo>
                  <a:pt x="9" y="59"/>
                  <a:pt x="11" y="60"/>
                  <a:pt x="13" y="60"/>
                </a:cubicBezTo>
                <a:cubicBezTo>
                  <a:pt x="28" y="60"/>
                  <a:pt x="28" y="60"/>
                  <a:pt x="28" y="60"/>
                </a:cubicBezTo>
                <a:cubicBezTo>
                  <a:pt x="28" y="42"/>
                  <a:pt x="28" y="42"/>
                  <a:pt x="28" y="42"/>
                </a:cubicBezTo>
                <a:cubicBezTo>
                  <a:pt x="28" y="42"/>
                  <a:pt x="29" y="41"/>
                  <a:pt x="29" y="41"/>
                </a:cubicBezTo>
                <a:cubicBezTo>
                  <a:pt x="38" y="41"/>
                  <a:pt x="38" y="41"/>
                  <a:pt x="38" y="41"/>
                </a:cubicBezTo>
                <a:cubicBezTo>
                  <a:pt x="39" y="41"/>
                  <a:pt x="39" y="42"/>
                  <a:pt x="39" y="42"/>
                </a:cubicBezTo>
                <a:cubicBezTo>
                  <a:pt x="39" y="60"/>
                  <a:pt x="39" y="60"/>
                  <a:pt x="39" y="60"/>
                </a:cubicBezTo>
                <a:cubicBezTo>
                  <a:pt x="55" y="60"/>
                  <a:pt x="55" y="60"/>
                  <a:pt x="55" y="60"/>
                </a:cubicBezTo>
                <a:cubicBezTo>
                  <a:pt x="57" y="60"/>
                  <a:pt x="58" y="59"/>
                  <a:pt x="58" y="57"/>
                </a:cubicBezTo>
                <a:cubicBezTo>
                  <a:pt x="58" y="38"/>
                  <a:pt x="58" y="38"/>
                  <a:pt x="58" y="38"/>
                </a:cubicBezTo>
                <a:cubicBezTo>
                  <a:pt x="34" y="13"/>
                  <a:pt x="34" y="13"/>
                  <a:pt x="34" y="13"/>
                </a:cubicBezTo>
                <a:lnTo>
                  <a:pt x="9" y="37"/>
                </a:lnTo>
                <a:close/>
              </a:path>
            </a:pathLst>
          </a:custGeom>
          <a:solidFill>
            <a:schemeClr val="bg1"/>
          </a:solidFill>
          <a:ln w="9525">
            <a:noFill/>
            <a:round/>
          </a:ln>
        </p:spPr>
        <p:txBody>
          <a:bodyPr/>
          <a:lstStyle/>
          <a:p>
            <a:pPr fontAlgn="auto">
              <a:spcBef>
                <a:spcPct val="0"/>
              </a:spcBef>
              <a:spcAft>
                <a:spcPct val="0"/>
              </a:spcAft>
              <a:defRPr/>
            </a:pPr>
            <a:endParaRPr kern="0" lang="en-US">
              <a:solidFill>
                <a:sysClr lastClr="000000" val="windowText"/>
              </a:solidFill>
              <a:latin typeface="Arial"/>
              <a:ea charset="-128" pitchFamily="-97" typeface="ＭＳ Ｐゴシック"/>
            </a:endParaRPr>
          </a:p>
        </p:txBody>
      </p:sp>
      <p:grpSp>
        <p:nvGrpSpPr>
          <p:cNvPr id="55" name="组合 54"/>
          <p:cNvGrpSpPr/>
          <p:nvPr/>
        </p:nvGrpSpPr>
        <p:grpSpPr>
          <a:xfrm>
            <a:off x="3296825" y="2713683"/>
            <a:ext cx="504000" cy="504000"/>
            <a:chOff x="1283882" y="3357386"/>
            <a:chExt cx="496365" cy="494579"/>
          </a:xfrm>
        </p:grpSpPr>
        <p:sp>
          <p:nvSpPr>
            <p:cNvPr id="51" name="Freeform 29"/>
            <p:cNvSpPr/>
            <p:nvPr/>
          </p:nvSpPr>
          <p:spPr bwMode="auto">
            <a:xfrm>
              <a:off x="1542943" y="3357386"/>
              <a:ext cx="235326" cy="235419"/>
            </a:xfrm>
            <a:custGeom>
              <a:gdLst>
                <a:gd fmla="*/ 97 w 290" name="T0"/>
                <a:gd fmla="*/ 287 h 288" name="T1"/>
                <a:gd fmla="*/ 101 w 290" name="T2"/>
                <a:gd fmla="*/ 288 h 288" name="T3"/>
                <a:gd fmla="*/ 104 w 290" name="T4"/>
                <a:gd fmla="*/ 287 h 288" name="T5"/>
                <a:gd fmla="*/ 170 w 290" name="T6"/>
                <a:gd fmla="*/ 221 h 288" name="T7"/>
                <a:gd fmla="*/ 213 w 290" name="T8"/>
                <a:gd fmla="*/ 265 h 288" name="T9"/>
                <a:gd fmla="*/ 217 w 290" name="T10"/>
                <a:gd fmla="*/ 266 h 288" name="T11"/>
                <a:gd fmla="*/ 218 w 290" name="T12"/>
                <a:gd fmla="*/ 266 h 288" name="T13"/>
                <a:gd fmla="*/ 221 w 290" name="T14"/>
                <a:gd fmla="*/ 263 h 288" name="T15"/>
                <a:gd fmla="*/ 290 w 290" name="T16"/>
                <a:gd fmla="*/ 6 h 288" name="T17"/>
                <a:gd fmla="*/ 290 w 290" name="T18"/>
                <a:gd fmla="*/ 4 h 288" name="T19"/>
                <a:gd fmla="*/ 286 w 290" name="T20"/>
                <a:gd fmla="*/ 0 h 288" name="T21"/>
                <a:gd fmla="*/ 285 w 290" name="T22"/>
                <a:gd fmla="*/ 0 h 288" name="T23"/>
                <a:gd fmla="*/ 284 w 290" name="T24"/>
                <a:gd fmla="*/ 0 h 288" name="T25"/>
                <a:gd fmla="*/ 27 w 290" name="T26"/>
                <a:gd fmla="*/ 69 h 288" name="T27"/>
                <a:gd fmla="*/ 23 w 290" name="T28"/>
                <a:gd fmla="*/ 72 h 288" name="T29"/>
                <a:gd fmla="*/ 25 w 290" name="T30"/>
                <a:gd fmla="*/ 77 h 288" name="T31"/>
                <a:gd fmla="*/ 67 w 290" name="T32"/>
                <a:gd fmla="*/ 119 h 288" name="T33"/>
                <a:gd fmla="*/ 2 w 290" name="T34"/>
                <a:gd fmla="*/ 185 h 288" name="T35"/>
                <a:gd fmla="*/ 2 w 290" name="T36"/>
                <a:gd fmla="*/ 191 h 288" name="T37"/>
                <a:gd fmla="*/ 97 w 290" name="T38"/>
                <a:gd fmla="*/ 287 h 288" name="T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b="b" l="0" r="r" t="0"/>
              <a:pathLst>
                <a:path h="288" w="290">
                  <a:moveTo>
                    <a:pt x="97" y="287"/>
                  </a:moveTo>
                  <a:cubicBezTo>
                    <a:pt x="98" y="288"/>
                    <a:pt x="99" y="288"/>
                    <a:pt x="101" y="288"/>
                  </a:cubicBezTo>
                  <a:cubicBezTo>
                    <a:pt x="102" y="288"/>
                    <a:pt x="103" y="288"/>
                    <a:pt x="104" y="287"/>
                  </a:cubicBezTo>
                  <a:lnTo>
                    <a:pt x="170" y="221"/>
                  </a:lnTo>
                  <a:lnTo>
                    <a:pt x="213" y="265"/>
                  </a:lnTo>
                  <a:cubicBezTo>
                    <a:pt x="214" y="266"/>
                    <a:pt x="215" y="266"/>
                    <a:pt x="217" y="266"/>
                  </a:cubicBezTo>
                  <a:cubicBezTo>
                    <a:pt x="217" y="266"/>
                    <a:pt x="217" y="266"/>
                    <a:pt x="218" y="266"/>
                  </a:cubicBezTo>
                  <a:cubicBezTo>
                    <a:pt x="220" y="266"/>
                    <a:pt x="221" y="265"/>
                    <a:pt x="221" y="263"/>
                  </a:cubicBezTo>
                  <a:lnTo>
                    <a:pt x="290" y="6"/>
                  </a:lnTo>
                  <a:cubicBezTo>
                    <a:pt x="290" y="5"/>
                    <a:pt x="290" y="5"/>
                    <a:pt x="290" y="4"/>
                  </a:cubicBezTo>
                  <a:cubicBezTo>
                    <a:pt x="290" y="2"/>
                    <a:pt x="288" y="0"/>
                    <a:pt x="286" y="0"/>
                  </a:cubicBezTo>
                  <a:cubicBezTo>
                    <a:pt x="285" y="0"/>
                    <a:pt x="285" y="0"/>
                    <a:pt x="285" y="0"/>
                  </a:cubicBezTo>
                  <a:cubicBezTo>
                    <a:pt x="285" y="0"/>
                    <a:pt x="284" y="0"/>
                    <a:pt x="284" y="0"/>
                  </a:cubicBezTo>
                  <a:lnTo>
                    <a:pt x="27" y="69"/>
                  </a:lnTo>
                  <a:cubicBezTo>
                    <a:pt x="25" y="69"/>
                    <a:pt x="24" y="70"/>
                    <a:pt x="23" y="72"/>
                  </a:cubicBezTo>
                  <a:cubicBezTo>
                    <a:pt x="23" y="74"/>
                    <a:pt x="24" y="75"/>
                    <a:pt x="25" y="77"/>
                  </a:cubicBezTo>
                  <a:lnTo>
                    <a:pt x="67" y="119"/>
                  </a:lnTo>
                  <a:lnTo>
                    <a:pt x="2" y="185"/>
                  </a:lnTo>
                  <a:cubicBezTo>
                    <a:pt x="0" y="187"/>
                    <a:pt x="0" y="190"/>
                    <a:pt x="2" y="191"/>
                  </a:cubicBezTo>
                  <a:lnTo>
                    <a:pt x="97" y="287"/>
                  </a:lnTo>
                  <a:close/>
                </a:path>
              </a:pathLst>
            </a:custGeom>
            <a:solidFill>
              <a:schemeClr val="bg1"/>
            </a:solidFill>
            <a:ln>
              <a:noFill/>
            </a:ln>
            <a:extLst/>
          </p:spPr>
          <p:txBody>
            <a:bodyPr anchor="t" anchorCtr="0" bIns="34272" compatLnSpc="1" lIns="68543" numCol="1" rIns="68543" tIns="34272" vert="horz" wrap="square">
              <a:prstTxWarp prst="textNoShape">
                <a:avLst/>
              </a:prstTxWarp>
            </a:bodyPr>
            <a:lstStyle/>
            <a:p>
              <a:endParaRPr altLang="en-US" lang="zh-CN"/>
            </a:p>
          </p:txBody>
        </p:sp>
        <p:sp>
          <p:nvSpPr>
            <p:cNvPr id="52" name="Freeform 30"/>
            <p:cNvSpPr/>
            <p:nvPr/>
          </p:nvSpPr>
          <p:spPr bwMode="auto">
            <a:xfrm>
              <a:off x="1283882" y="3357386"/>
              <a:ext cx="237306" cy="235419"/>
            </a:xfrm>
            <a:custGeom>
              <a:gdLst>
                <a:gd fmla="*/ 69 w 290" name="T0"/>
                <a:gd fmla="*/ 263 h 288" name="T1"/>
                <a:gd fmla="*/ 72 w 290" name="T2"/>
                <a:gd fmla="*/ 266 h 288" name="T3"/>
                <a:gd fmla="*/ 74 w 290" name="T4"/>
                <a:gd fmla="*/ 266 h 288" name="T5"/>
                <a:gd fmla="*/ 77 w 290" name="T6"/>
                <a:gd fmla="*/ 265 h 288" name="T7"/>
                <a:gd fmla="*/ 121 w 290" name="T8"/>
                <a:gd fmla="*/ 221 h 288" name="T9"/>
                <a:gd fmla="*/ 186 w 290" name="T10"/>
                <a:gd fmla="*/ 287 h 288" name="T11"/>
                <a:gd fmla="*/ 189 w 290" name="T12"/>
                <a:gd fmla="*/ 288 h 288" name="T13"/>
                <a:gd fmla="*/ 193 w 290" name="T14"/>
                <a:gd fmla="*/ 287 h 288" name="T15"/>
                <a:gd fmla="*/ 288 w 290" name="T16"/>
                <a:gd fmla="*/ 191 h 288" name="T17"/>
                <a:gd fmla="*/ 288 w 290" name="T18"/>
                <a:gd fmla="*/ 185 h 288" name="T19"/>
                <a:gd fmla="*/ 223 w 290" name="T20"/>
                <a:gd fmla="*/ 119 h 288" name="T21"/>
                <a:gd fmla="*/ 265 w 290" name="T22"/>
                <a:gd fmla="*/ 77 h 288" name="T23"/>
                <a:gd fmla="*/ 267 w 290" name="T24"/>
                <a:gd fmla="*/ 72 h 288" name="T25"/>
                <a:gd fmla="*/ 263 w 290" name="T26"/>
                <a:gd fmla="*/ 69 h 288" name="T27"/>
                <a:gd fmla="*/ 6 w 290" name="T28"/>
                <a:gd fmla="*/ 0 h 288" name="T29"/>
                <a:gd fmla="*/ 4 w 290" name="T30"/>
                <a:gd fmla="*/ 0 h 288" name="T31"/>
                <a:gd fmla="*/ 1 w 290" name="T32"/>
                <a:gd fmla="*/ 1 h 288" name="T33"/>
                <a:gd fmla="*/ 0 w 290" name="T34"/>
                <a:gd fmla="*/ 5 h 288" name="T35"/>
                <a:gd fmla="*/ 69 w 290" name="T36"/>
                <a:gd fmla="*/ 263 h 288"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88" w="290">
                  <a:moveTo>
                    <a:pt x="69" y="263"/>
                  </a:moveTo>
                  <a:cubicBezTo>
                    <a:pt x="69" y="265"/>
                    <a:pt x="71" y="266"/>
                    <a:pt x="72" y="266"/>
                  </a:cubicBezTo>
                  <a:cubicBezTo>
                    <a:pt x="73" y="266"/>
                    <a:pt x="73" y="266"/>
                    <a:pt x="74" y="266"/>
                  </a:cubicBezTo>
                  <a:cubicBezTo>
                    <a:pt x="75" y="266"/>
                    <a:pt x="76" y="266"/>
                    <a:pt x="77" y="265"/>
                  </a:cubicBezTo>
                  <a:lnTo>
                    <a:pt x="121" y="221"/>
                  </a:lnTo>
                  <a:lnTo>
                    <a:pt x="186" y="287"/>
                  </a:lnTo>
                  <a:cubicBezTo>
                    <a:pt x="187" y="288"/>
                    <a:pt x="188" y="288"/>
                    <a:pt x="189" y="288"/>
                  </a:cubicBezTo>
                  <a:cubicBezTo>
                    <a:pt x="191" y="288"/>
                    <a:pt x="192" y="288"/>
                    <a:pt x="193" y="287"/>
                  </a:cubicBezTo>
                  <a:lnTo>
                    <a:pt x="288" y="191"/>
                  </a:lnTo>
                  <a:cubicBezTo>
                    <a:pt x="290" y="190"/>
                    <a:pt x="290" y="187"/>
                    <a:pt x="288" y="185"/>
                  </a:cubicBezTo>
                  <a:lnTo>
                    <a:pt x="223" y="119"/>
                  </a:lnTo>
                  <a:lnTo>
                    <a:pt x="265" y="77"/>
                  </a:lnTo>
                  <a:cubicBezTo>
                    <a:pt x="267" y="75"/>
                    <a:pt x="267" y="74"/>
                    <a:pt x="267" y="72"/>
                  </a:cubicBezTo>
                  <a:cubicBezTo>
                    <a:pt x="266" y="70"/>
                    <a:pt x="265" y="69"/>
                    <a:pt x="263" y="69"/>
                  </a:cubicBezTo>
                  <a:lnTo>
                    <a:pt x="6" y="0"/>
                  </a:lnTo>
                  <a:cubicBezTo>
                    <a:pt x="5" y="0"/>
                    <a:pt x="5" y="0"/>
                    <a:pt x="4" y="0"/>
                  </a:cubicBezTo>
                  <a:cubicBezTo>
                    <a:pt x="3" y="0"/>
                    <a:pt x="2" y="0"/>
                    <a:pt x="1" y="1"/>
                  </a:cubicBezTo>
                  <a:cubicBezTo>
                    <a:pt x="0" y="2"/>
                    <a:pt x="0" y="4"/>
                    <a:pt x="0" y="5"/>
                  </a:cubicBezTo>
                  <a:lnTo>
                    <a:pt x="69" y="263"/>
                  </a:lnTo>
                  <a:close/>
                </a:path>
              </a:pathLst>
            </a:custGeom>
            <a:solidFill>
              <a:schemeClr val="bg1"/>
            </a:solidFill>
            <a:ln>
              <a:noFill/>
            </a:ln>
            <a:extLst/>
          </p:spPr>
          <p:txBody>
            <a:bodyPr anchor="t" anchorCtr="0" bIns="34272" compatLnSpc="1" lIns="68543" numCol="1" rIns="68543" tIns="34272" vert="horz" wrap="square">
              <a:prstTxWarp prst="textNoShape">
                <a:avLst/>
              </a:prstTxWarp>
            </a:bodyPr>
            <a:lstStyle/>
            <a:p>
              <a:endParaRPr altLang="en-US" lang="zh-CN"/>
            </a:p>
          </p:txBody>
        </p:sp>
        <p:sp>
          <p:nvSpPr>
            <p:cNvPr id="53" name="Freeform 31"/>
            <p:cNvSpPr/>
            <p:nvPr/>
          </p:nvSpPr>
          <p:spPr bwMode="auto">
            <a:xfrm>
              <a:off x="1542941" y="3614566"/>
              <a:ext cx="237306" cy="237399"/>
            </a:xfrm>
            <a:custGeom>
              <a:gdLst>
                <a:gd fmla="*/ 221 w 291" name="T0"/>
                <a:gd fmla="*/ 25 h 289" name="T1"/>
                <a:gd fmla="*/ 218 w 291" name="T2"/>
                <a:gd fmla="*/ 22 h 289" name="T3"/>
                <a:gd fmla="*/ 217 w 291" name="T4"/>
                <a:gd fmla="*/ 22 h 289" name="T5"/>
                <a:gd fmla="*/ 213 w 291" name="T6"/>
                <a:gd fmla="*/ 23 h 289" name="T7"/>
                <a:gd fmla="*/ 170 w 291" name="T8"/>
                <a:gd fmla="*/ 67 h 289" name="T9"/>
                <a:gd fmla="*/ 104 w 291" name="T10"/>
                <a:gd fmla="*/ 2 h 289" name="T11"/>
                <a:gd fmla="*/ 101 w 291" name="T12"/>
                <a:gd fmla="*/ 0 h 289" name="T13"/>
                <a:gd fmla="*/ 97 w 291" name="T14"/>
                <a:gd fmla="*/ 2 h 289" name="T15"/>
                <a:gd fmla="*/ 2 w 291" name="T16"/>
                <a:gd fmla="*/ 97 h 289" name="T17"/>
                <a:gd fmla="*/ 2 w 291" name="T18"/>
                <a:gd fmla="*/ 104 h 289" name="T19"/>
                <a:gd fmla="*/ 67 w 291" name="T20"/>
                <a:gd fmla="*/ 169 h 289" name="T21"/>
                <a:gd fmla="*/ 25 w 291" name="T22"/>
                <a:gd fmla="*/ 212 h 289" name="T23"/>
                <a:gd fmla="*/ 23 w 291" name="T24"/>
                <a:gd fmla="*/ 216 h 289" name="T25"/>
                <a:gd fmla="*/ 27 w 291" name="T26"/>
                <a:gd fmla="*/ 220 h 289" name="T27"/>
                <a:gd fmla="*/ 284 w 291" name="T28"/>
                <a:gd fmla="*/ 289 h 289" name="T29"/>
                <a:gd fmla="*/ 286 w 291" name="T30"/>
                <a:gd fmla="*/ 289 h 289" name="T31"/>
                <a:gd fmla="*/ 289 w 291" name="T32"/>
                <a:gd fmla="*/ 288 h 289" name="T33"/>
                <a:gd fmla="*/ 290 w 291" name="T34"/>
                <a:gd fmla="*/ 283 h 289" name="T35"/>
                <a:gd fmla="*/ 221 w 291" name="T36"/>
                <a:gd fmla="*/ 25 h 28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89" w="291">
                  <a:moveTo>
                    <a:pt x="221" y="25"/>
                  </a:moveTo>
                  <a:cubicBezTo>
                    <a:pt x="221" y="24"/>
                    <a:pt x="219" y="22"/>
                    <a:pt x="218" y="22"/>
                  </a:cubicBezTo>
                  <a:cubicBezTo>
                    <a:pt x="217" y="22"/>
                    <a:pt x="217" y="22"/>
                    <a:pt x="217" y="22"/>
                  </a:cubicBezTo>
                  <a:cubicBezTo>
                    <a:pt x="215" y="22"/>
                    <a:pt x="214" y="22"/>
                    <a:pt x="213" y="23"/>
                  </a:cubicBezTo>
                  <a:lnTo>
                    <a:pt x="170" y="67"/>
                  </a:lnTo>
                  <a:lnTo>
                    <a:pt x="104" y="2"/>
                  </a:lnTo>
                  <a:cubicBezTo>
                    <a:pt x="103" y="1"/>
                    <a:pt x="102" y="0"/>
                    <a:pt x="101" y="0"/>
                  </a:cubicBezTo>
                  <a:cubicBezTo>
                    <a:pt x="99" y="0"/>
                    <a:pt x="98" y="1"/>
                    <a:pt x="97" y="2"/>
                  </a:cubicBezTo>
                  <a:lnTo>
                    <a:pt x="2" y="97"/>
                  </a:lnTo>
                  <a:cubicBezTo>
                    <a:pt x="0" y="99"/>
                    <a:pt x="0" y="102"/>
                    <a:pt x="2" y="104"/>
                  </a:cubicBezTo>
                  <a:lnTo>
                    <a:pt x="67" y="169"/>
                  </a:lnTo>
                  <a:lnTo>
                    <a:pt x="25" y="212"/>
                  </a:lnTo>
                  <a:cubicBezTo>
                    <a:pt x="24" y="213"/>
                    <a:pt x="23" y="215"/>
                    <a:pt x="23" y="216"/>
                  </a:cubicBezTo>
                  <a:cubicBezTo>
                    <a:pt x="24" y="218"/>
                    <a:pt x="25" y="219"/>
                    <a:pt x="27" y="220"/>
                  </a:cubicBezTo>
                  <a:lnTo>
                    <a:pt x="284" y="289"/>
                  </a:lnTo>
                  <a:cubicBezTo>
                    <a:pt x="285" y="289"/>
                    <a:pt x="285" y="289"/>
                    <a:pt x="286" y="289"/>
                  </a:cubicBezTo>
                  <a:cubicBezTo>
                    <a:pt x="287" y="289"/>
                    <a:pt x="288" y="288"/>
                    <a:pt x="289" y="288"/>
                  </a:cubicBezTo>
                  <a:cubicBezTo>
                    <a:pt x="290" y="286"/>
                    <a:pt x="291" y="285"/>
                    <a:pt x="290" y="283"/>
                  </a:cubicBezTo>
                  <a:lnTo>
                    <a:pt x="221" y="25"/>
                  </a:lnTo>
                  <a:close/>
                </a:path>
              </a:pathLst>
            </a:custGeom>
            <a:solidFill>
              <a:schemeClr val="bg1"/>
            </a:solidFill>
            <a:ln>
              <a:noFill/>
            </a:ln>
            <a:extLst/>
          </p:spPr>
          <p:txBody>
            <a:bodyPr anchor="t" anchorCtr="0" bIns="34272" compatLnSpc="1" lIns="68543" numCol="1" rIns="68543" tIns="34272" vert="horz" wrap="square">
              <a:prstTxWarp prst="textNoShape">
                <a:avLst/>
              </a:prstTxWarp>
            </a:bodyPr>
            <a:lstStyle/>
            <a:p>
              <a:endParaRPr altLang="en-US" lang="zh-CN"/>
            </a:p>
          </p:txBody>
        </p:sp>
        <p:sp>
          <p:nvSpPr>
            <p:cNvPr id="54" name="Freeform 32"/>
            <p:cNvSpPr/>
            <p:nvPr/>
          </p:nvSpPr>
          <p:spPr bwMode="auto">
            <a:xfrm>
              <a:off x="1283882" y="3614566"/>
              <a:ext cx="237306" cy="237399"/>
            </a:xfrm>
            <a:custGeom>
              <a:gdLst>
                <a:gd fmla="*/ 193 w 290" name="T0"/>
                <a:gd fmla="*/ 2 h 289" name="T1"/>
                <a:gd fmla="*/ 189 w 290" name="T2"/>
                <a:gd fmla="*/ 0 h 289" name="T3"/>
                <a:gd fmla="*/ 186 w 290" name="T4"/>
                <a:gd fmla="*/ 2 h 289" name="T5"/>
                <a:gd fmla="*/ 121 w 290" name="T6"/>
                <a:gd fmla="*/ 67 h 289" name="T7"/>
                <a:gd fmla="*/ 77 w 290" name="T8"/>
                <a:gd fmla="*/ 23 h 289" name="T9"/>
                <a:gd fmla="*/ 74 w 290" name="T10"/>
                <a:gd fmla="*/ 22 h 289" name="T11"/>
                <a:gd fmla="*/ 72 w 290" name="T12"/>
                <a:gd fmla="*/ 22 h 289" name="T13"/>
                <a:gd fmla="*/ 69 w 290" name="T14"/>
                <a:gd fmla="*/ 25 h 289" name="T15"/>
                <a:gd fmla="*/ 0 w 290" name="T16"/>
                <a:gd fmla="*/ 283 h 289" name="T17"/>
                <a:gd fmla="*/ 1 w 290" name="T18"/>
                <a:gd fmla="*/ 288 h 289" name="T19"/>
                <a:gd fmla="*/ 5 w 290" name="T20"/>
                <a:gd fmla="*/ 289 h 289" name="T21"/>
                <a:gd fmla="*/ 6 w 290" name="T22"/>
                <a:gd fmla="*/ 289 h 289" name="T23"/>
                <a:gd fmla="*/ 263 w 290" name="T24"/>
                <a:gd fmla="*/ 220 h 289" name="T25"/>
                <a:gd fmla="*/ 267 w 290" name="T26"/>
                <a:gd fmla="*/ 216 h 289" name="T27"/>
                <a:gd fmla="*/ 265 w 290" name="T28"/>
                <a:gd fmla="*/ 212 h 289" name="T29"/>
                <a:gd fmla="*/ 223 w 290" name="T30"/>
                <a:gd fmla="*/ 169 h 289" name="T31"/>
                <a:gd fmla="*/ 288 w 290" name="T32"/>
                <a:gd fmla="*/ 104 h 289" name="T33"/>
                <a:gd fmla="*/ 288 w 290" name="T34"/>
                <a:gd fmla="*/ 97 h 289" name="T35"/>
                <a:gd fmla="*/ 193 w 290" name="T36"/>
                <a:gd fmla="*/ 2 h 289"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89" w="290">
                  <a:moveTo>
                    <a:pt x="193" y="2"/>
                  </a:moveTo>
                  <a:cubicBezTo>
                    <a:pt x="192" y="1"/>
                    <a:pt x="191" y="0"/>
                    <a:pt x="189" y="0"/>
                  </a:cubicBezTo>
                  <a:cubicBezTo>
                    <a:pt x="188" y="0"/>
                    <a:pt x="187" y="1"/>
                    <a:pt x="186" y="2"/>
                  </a:cubicBezTo>
                  <a:lnTo>
                    <a:pt x="121" y="67"/>
                  </a:lnTo>
                  <a:lnTo>
                    <a:pt x="77" y="23"/>
                  </a:lnTo>
                  <a:cubicBezTo>
                    <a:pt x="76" y="22"/>
                    <a:pt x="75" y="22"/>
                    <a:pt x="74" y="22"/>
                  </a:cubicBezTo>
                  <a:cubicBezTo>
                    <a:pt x="73" y="22"/>
                    <a:pt x="73" y="22"/>
                    <a:pt x="72" y="22"/>
                  </a:cubicBezTo>
                  <a:cubicBezTo>
                    <a:pt x="71" y="22"/>
                    <a:pt x="69" y="24"/>
                    <a:pt x="69" y="25"/>
                  </a:cubicBezTo>
                  <a:lnTo>
                    <a:pt x="0" y="283"/>
                  </a:lnTo>
                  <a:cubicBezTo>
                    <a:pt x="0" y="285"/>
                    <a:pt x="0" y="286"/>
                    <a:pt x="1" y="288"/>
                  </a:cubicBezTo>
                  <a:cubicBezTo>
                    <a:pt x="2" y="288"/>
                    <a:pt x="3" y="289"/>
                    <a:pt x="5" y="289"/>
                  </a:cubicBezTo>
                  <a:cubicBezTo>
                    <a:pt x="5" y="289"/>
                    <a:pt x="5" y="289"/>
                    <a:pt x="6" y="289"/>
                  </a:cubicBezTo>
                  <a:lnTo>
                    <a:pt x="263" y="220"/>
                  </a:lnTo>
                  <a:cubicBezTo>
                    <a:pt x="265" y="219"/>
                    <a:pt x="266" y="218"/>
                    <a:pt x="267" y="216"/>
                  </a:cubicBezTo>
                  <a:cubicBezTo>
                    <a:pt x="267" y="215"/>
                    <a:pt x="267" y="213"/>
                    <a:pt x="265" y="212"/>
                  </a:cubicBezTo>
                  <a:lnTo>
                    <a:pt x="223" y="169"/>
                  </a:lnTo>
                  <a:lnTo>
                    <a:pt x="288" y="104"/>
                  </a:lnTo>
                  <a:cubicBezTo>
                    <a:pt x="290" y="102"/>
                    <a:pt x="290" y="99"/>
                    <a:pt x="288" y="97"/>
                  </a:cubicBezTo>
                  <a:lnTo>
                    <a:pt x="193" y="2"/>
                  </a:lnTo>
                  <a:close/>
                </a:path>
              </a:pathLst>
            </a:custGeom>
            <a:solidFill>
              <a:schemeClr val="bg1"/>
            </a:solidFill>
            <a:ln>
              <a:noFill/>
            </a:ln>
            <a:extLst/>
          </p:spPr>
          <p:txBody>
            <a:bodyPr anchor="t" anchorCtr="0" bIns="34272" compatLnSpc="1" lIns="68543" numCol="1" rIns="68543" tIns="34272" vert="horz" wrap="square">
              <a:prstTxWarp prst="textNoShape">
                <a:avLst/>
              </a:prstTxWarp>
            </a:bodyPr>
            <a:lstStyle/>
            <a:p>
              <a:endParaRPr altLang="en-US" lang="zh-CN"/>
            </a:p>
          </p:txBody>
        </p:sp>
      </p:grpSp>
      <p:sp>
        <p:nvSpPr>
          <p:cNvPr id="56" name="Freeform 41"/>
          <p:cNvSpPr>
            <a:spLocks noEditPoints="1"/>
          </p:cNvSpPr>
          <p:nvPr/>
        </p:nvSpPr>
        <p:spPr bwMode="auto">
          <a:xfrm>
            <a:off x="3478850" y="4074691"/>
            <a:ext cx="540000" cy="540000"/>
          </a:xfrm>
          <a:custGeom>
            <a:gdLst>
              <a:gd fmla="*/ 419 w 628" name="T0"/>
              <a:gd fmla="*/ 232 h 600" name="T1"/>
              <a:gd fmla="*/ 411 w 628" name="T2"/>
              <a:gd fmla="*/ 249 h 600" name="T3"/>
              <a:gd fmla="*/ 408 w 628" name="T4"/>
              <a:gd fmla="*/ 261 h 600" name="T5"/>
              <a:gd fmla="*/ 409 w 628" name="T6"/>
              <a:gd fmla="*/ 283 h 600" name="T7"/>
              <a:gd fmla="*/ 417 w 628" name="T8"/>
              <a:gd fmla="*/ 305 h 600" name="T9"/>
              <a:gd fmla="*/ 424 w 628" name="T10"/>
              <a:gd fmla="*/ 315 h 600" name="T11"/>
              <a:gd fmla="*/ 441 w 628" name="T12"/>
              <a:gd fmla="*/ 330 h 600" name="T13"/>
              <a:gd fmla="*/ 453 w 628" name="T14"/>
              <a:gd fmla="*/ 335 h 600" name="T15"/>
              <a:gd fmla="*/ 478 w 628" name="T16"/>
              <a:gd fmla="*/ 200 h 600" name="T17"/>
              <a:gd fmla="*/ 449 w 628" name="T18"/>
              <a:gd fmla="*/ 207 h 600" name="T19"/>
              <a:gd fmla="*/ 433 w 628" name="T20"/>
              <a:gd fmla="*/ 216 h 600" name="T21"/>
              <a:gd fmla="*/ 425 w 628" name="T22"/>
              <a:gd fmla="*/ 224 h 600" name="T23"/>
              <a:gd fmla="*/ 384 w 628" name="T24"/>
              <a:gd fmla="*/ 70 h 600" name="T25"/>
              <a:gd fmla="*/ 314 w 628" name="T26"/>
              <a:gd fmla="*/ 140 h 600" name="T27"/>
              <a:gd fmla="*/ 379 w 628" name="T28"/>
              <a:gd fmla="*/ 283 h 600" name="T29"/>
              <a:gd fmla="*/ 379 w 628" name="T30"/>
              <a:gd fmla="*/ 254 h 600" name="T31"/>
              <a:gd fmla="*/ 359 w 628" name="T32"/>
              <a:gd fmla="*/ 154 h 600" name="T33"/>
              <a:gd fmla="*/ 249 w 628" name="T34"/>
              <a:gd fmla="*/ 270 h 600" name="T35"/>
              <a:gd fmla="*/ 314 w 628" name="T36"/>
              <a:gd fmla="*/ 396 h 600" name="T37"/>
              <a:gd fmla="*/ 282 w 628" name="T38"/>
              <a:gd fmla="*/ 400 h 600" name="T39"/>
              <a:gd fmla="*/ 267 w 628" name="T40"/>
              <a:gd fmla="*/ 382 h 600" name="T41"/>
              <a:gd fmla="*/ 257 w 628" name="T42"/>
              <a:gd fmla="*/ 374 h 600" name="T43"/>
              <a:gd fmla="*/ 214 w 628" name="T44"/>
              <a:gd fmla="*/ 356 h 600" name="T45"/>
              <a:gd fmla="*/ 195 w 628" name="T46"/>
              <a:gd fmla="*/ 354 h 600" name="T47"/>
              <a:gd fmla="*/ 0 w 628" name="T48"/>
              <a:gd fmla="*/ 600 h 600" name="T49"/>
              <a:gd fmla="*/ 83 w 628" name="T50"/>
              <a:gd fmla="*/ 454 h 600" name="T51"/>
              <a:gd fmla="*/ 216 w 628" name="T52"/>
              <a:gd fmla="*/ 454 h 600" name="T53"/>
              <a:gd fmla="*/ 301 w 628" name="T54"/>
              <a:gd fmla="*/ 600 h 600" name="T55"/>
              <a:gd fmla="*/ 282 w 628" name="T56"/>
              <a:gd fmla="*/ 400 h 600" name="T57"/>
              <a:gd fmla="*/ 433 w 628" name="T58"/>
              <a:gd fmla="*/ 354 h 600" name="T59"/>
              <a:gd fmla="*/ 413 w 628" name="T60"/>
              <a:gd fmla="*/ 356 h 600" name="T61"/>
              <a:gd fmla="*/ 361 w 628" name="T62"/>
              <a:gd fmla="*/ 382 h 600" name="T63"/>
              <a:gd fmla="*/ 353 w 628" name="T64"/>
              <a:gd fmla="*/ 391 h 600" name="T65"/>
              <a:gd fmla="*/ 389 w 628" name="T66"/>
              <a:gd fmla="*/ 600 h 600" name="T67"/>
              <a:gd fmla="*/ 410 w 628" name="T68"/>
              <a:gd fmla="*/ 600 h 600" name="T69"/>
              <a:gd fmla="*/ 564 w 628" name="T70"/>
              <a:gd fmla="*/ 454 h 600" name="T71"/>
              <a:gd fmla="*/ 628 w 628" name="T72"/>
              <a:gd fmla="*/ 460 h 600" name="T73"/>
              <a:gd fmla="*/ 150 w 628" name="T74"/>
              <a:gd fmla="*/ 340 h 600" name="T75"/>
              <a:gd fmla="*/ 186 w 628" name="T76"/>
              <a:gd fmla="*/ 330 h 600" name="T77"/>
              <a:gd fmla="*/ 196 w 628" name="T78"/>
              <a:gd fmla="*/ 323 h 600" name="T79"/>
              <a:gd fmla="*/ 216 w 628" name="T80"/>
              <a:gd fmla="*/ 295 h 600" name="T81"/>
              <a:gd fmla="*/ 219 w 628" name="T82"/>
              <a:gd fmla="*/ 282 h 600" name="T83"/>
              <a:gd fmla="*/ 219 w 628" name="T84"/>
              <a:gd fmla="*/ 258 h 600" name="T85"/>
              <a:gd fmla="*/ 214 w 628" name="T86"/>
              <a:gd fmla="*/ 241 h 600" name="T87"/>
              <a:gd fmla="*/ 208 w 628" name="T88"/>
              <a:gd fmla="*/ 231 h 600" name="T89"/>
              <a:gd fmla="*/ 195 w 628" name="T90"/>
              <a:gd fmla="*/ 217 h 600" name="T91"/>
              <a:gd fmla="*/ 186 w 628" name="T92"/>
              <a:gd fmla="*/ 210 h 600" name="T93"/>
              <a:gd fmla="*/ 150 w 628" name="T94"/>
              <a:gd fmla="*/ 200 h 600" name="T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b="b" l="0" r="r" t="0"/>
            <a:pathLst>
              <a:path h="600" w="628">
                <a:moveTo>
                  <a:pt x="425" y="224"/>
                </a:moveTo>
                <a:cubicBezTo>
                  <a:pt x="423" y="227"/>
                  <a:pt x="421" y="229"/>
                  <a:pt x="419" y="231"/>
                </a:cubicBezTo>
                <a:cubicBezTo>
                  <a:pt x="419" y="231"/>
                  <a:pt x="419" y="232"/>
                  <a:pt x="419" y="232"/>
                </a:cubicBezTo>
                <a:cubicBezTo>
                  <a:pt x="418" y="234"/>
                  <a:pt x="416" y="237"/>
                  <a:pt x="415" y="239"/>
                </a:cubicBezTo>
                <a:cubicBezTo>
                  <a:pt x="415" y="240"/>
                  <a:pt x="414" y="240"/>
                  <a:pt x="414" y="241"/>
                </a:cubicBezTo>
                <a:cubicBezTo>
                  <a:pt x="413" y="244"/>
                  <a:pt x="412" y="247"/>
                  <a:pt x="411" y="249"/>
                </a:cubicBezTo>
                <a:cubicBezTo>
                  <a:pt x="411" y="250"/>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5"/>
                  <a:pt x="412" y="295"/>
                </a:cubicBezTo>
                <a:cubicBezTo>
                  <a:pt x="414" y="298"/>
                  <a:pt x="415" y="301"/>
                  <a:pt x="417" y="305"/>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2"/>
                  <a:pt x="516" y="200"/>
                  <a:pt x="478" y="200"/>
                </a:cubicBezTo>
                <a:cubicBezTo>
                  <a:pt x="468" y="200"/>
                  <a:pt x="458" y="202"/>
                  <a:pt x="450" y="206"/>
                </a:cubicBezTo>
                <a:cubicBezTo>
                  <a:pt x="450" y="206"/>
                  <a:pt x="450" y="206"/>
                  <a:pt x="450" y="206"/>
                </a:cubicBezTo>
                <a:cubicBezTo>
                  <a:pt x="449" y="206"/>
                  <a:pt x="449" y="206"/>
                  <a:pt x="449" y="207"/>
                </a:cubicBezTo>
                <a:cubicBezTo>
                  <a:pt x="446" y="208"/>
                  <a:pt x="444" y="209"/>
                  <a:pt x="442" y="210"/>
                </a:cubicBezTo>
                <a:cubicBezTo>
                  <a:pt x="441" y="211"/>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49" y="232"/>
                  <a:pt x="249" y="270"/>
                </a:cubicBezTo>
                <a:cubicBezTo>
                  <a:pt x="249" y="278"/>
                  <a:pt x="249" y="286"/>
                  <a:pt x="247" y="293"/>
                </a:cubicBezTo>
                <a:lnTo>
                  <a:pt x="247" y="335"/>
                </a:lnTo>
                <a:cubicBezTo>
                  <a:pt x="276" y="347"/>
                  <a:pt x="299" y="369"/>
                  <a:pt x="314" y="396"/>
                </a:cubicBezTo>
                <a:cubicBezTo>
                  <a:pt x="328" y="369"/>
                  <a:pt x="351"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8"/>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3"/>
                  <a:pt x="361" y="383"/>
                </a:cubicBezTo>
                <a:cubicBezTo>
                  <a:pt x="358" y="385"/>
                  <a:pt x="356" y="388"/>
                  <a:pt x="353" y="390"/>
                </a:cubicBezTo>
                <a:cubicBezTo>
                  <a:pt x="353" y="391"/>
                  <a:pt x="353" y="391"/>
                  <a:pt x="353" y="391"/>
                </a:cubicBezTo>
                <a:cubicBezTo>
                  <a:pt x="337" y="410"/>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0" y="340"/>
                </a:moveTo>
                <a:lnTo>
                  <a:pt x="150"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5"/>
                </a:cubicBezTo>
                <a:cubicBezTo>
                  <a:pt x="213" y="302"/>
                  <a:pt x="214" y="298"/>
                  <a:pt x="216" y="295"/>
                </a:cubicBezTo>
                <a:cubicBezTo>
                  <a:pt x="216" y="295"/>
                  <a:pt x="216" y="294"/>
                  <a:pt x="216" y="293"/>
                </a:cubicBezTo>
                <a:cubicBezTo>
                  <a:pt x="217" y="290"/>
                  <a:pt x="218" y="287"/>
                  <a:pt x="219" y="283"/>
                </a:cubicBezTo>
                <a:cubicBezTo>
                  <a:pt x="219" y="283"/>
                  <a:pt x="219" y="282"/>
                  <a:pt x="219" y="282"/>
                </a:cubicBezTo>
                <a:cubicBezTo>
                  <a:pt x="220" y="278"/>
                  <a:pt x="220" y="274"/>
                  <a:pt x="220" y="270"/>
                </a:cubicBezTo>
                <a:cubicBezTo>
                  <a:pt x="220" y="267"/>
                  <a:pt x="220" y="264"/>
                  <a:pt x="220" y="261"/>
                </a:cubicBezTo>
                <a:cubicBezTo>
                  <a:pt x="219" y="260"/>
                  <a:pt x="219" y="259"/>
                  <a:pt x="219" y="258"/>
                </a:cubicBezTo>
                <a:cubicBezTo>
                  <a:pt x="219" y="255"/>
                  <a:pt x="218" y="253"/>
                  <a:pt x="217" y="250"/>
                </a:cubicBezTo>
                <a:cubicBezTo>
                  <a:pt x="217" y="250"/>
                  <a:pt x="217" y="250"/>
                  <a:pt x="217" y="249"/>
                </a:cubicBezTo>
                <a:cubicBezTo>
                  <a:pt x="216" y="247"/>
                  <a:pt x="215" y="244"/>
                  <a:pt x="214" y="241"/>
                </a:cubicBezTo>
                <a:cubicBezTo>
                  <a:pt x="214" y="240"/>
                  <a:pt x="213" y="240"/>
                  <a:pt x="213" y="239"/>
                </a:cubicBezTo>
                <a:cubicBezTo>
                  <a:pt x="212" y="237"/>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7"/>
                </a:cubicBezTo>
                <a:cubicBezTo>
                  <a:pt x="193" y="215"/>
                  <a:pt x="190" y="213"/>
                  <a:pt x="188" y="211"/>
                </a:cubicBezTo>
                <a:cubicBezTo>
                  <a:pt x="187" y="211"/>
                  <a:pt x="187" y="211"/>
                  <a:pt x="186" y="210"/>
                </a:cubicBezTo>
                <a:cubicBezTo>
                  <a:pt x="184" y="209"/>
                  <a:pt x="181" y="208"/>
                  <a:pt x="179" y="206"/>
                </a:cubicBezTo>
                <a:cubicBezTo>
                  <a:pt x="179" y="206"/>
                  <a:pt x="178" y="206"/>
                  <a:pt x="178" y="206"/>
                </a:cubicBezTo>
                <a:cubicBezTo>
                  <a:pt x="170" y="202"/>
                  <a:pt x="160" y="200"/>
                  <a:pt x="150" y="200"/>
                </a:cubicBezTo>
                <a:cubicBezTo>
                  <a:pt x="112" y="200"/>
                  <a:pt x="81" y="232"/>
                  <a:pt x="81" y="270"/>
                </a:cubicBezTo>
                <a:cubicBezTo>
                  <a:pt x="81" y="309"/>
                  <a:pt x="112" y="340"/>
                  <a:pt x="150" y="340"/>
                </a:cubicBezTo>
                <a:close/>
              </a:path>
            </a:pathLst>
          </a:custGeom>
          <a:solidFill>
            <a:schemeClr val="bg1"/>
          </a:solidFill>
          <a:ln>
            <a:noFill/>
          </a:ln>
          <a:extLst/>
        </p:spPr>
        <p:txBody>
          <a:bodyPr anchor="t" anchorCtr="0" bIns="34272" compatLnSpc="1" lIns="68543" numCol="1" rIns="68543" tIns="34272" vert="horz" wrap="square">
            <a:prstTxWarp prst="textNoShape">
              <a:avLst/>
            </a:prstTxWarp>
          </a:bodyPr>
          <a:lstStyle/>
          <a:p>
            <a:endParaRPr altLang="en-US" lang="zh-CN"/>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1">
                                  <p:stCondLst>
                                    <p:cond delay="0"/>
                                  </p:stCondLst>
                                  <p:childTnLst>
                                    <p:set>
                                      <p:cBhvr>
                                        <p:cTn dur="1" fill="hold" id="6">
                                          <p:stCondLst>
                                            <p:cond delay="0"/>
                                          </p:stCondLst>
                                        </p:cTn>
                                        <p:tgtEl>
                                          <p:spTgt spid="24"/>
                                        </p:tgtEl>
                                        <p:attrNameLst>
                                          <p:attrName>style.visibility</p:attrName>
                                        </p:attrNameLst>
                                      </p:cBhvr>
                                      <p:to>
                                        <p:strVal val="visible"/>
                                      </p:to>
                                    </p:set>
                                    <p:animEffect filter="wipe(up)" transition="in">
                                      <p:cBhvr>
                                        <p:cTn dur="500" id="7"/>
                                        <p:tgtEl>
                                          <p:spTgt spid="24"/>
                                        </p:tgtEl>
                                      </p:cBhvr>
                                    </p:animEffect>
                                  </p:childTnLst>
                                </p:cTn>
                              </p:par>
                            </p:childTnLst>
                          </p:cTn>
                        </p:par>
                        <p:par>
                          <p:cTn fill="hold" id="8" nodeType="afterGroup">
                            <p:stCondLst>
                              <p:cond delay="500"/>
                            </p:stCondLst>
                            <p:childTnLst>
                              <p:par>
                                <p:cTn fill="hold" grpId="0" id="9" nodeType="afterEffect" presetClass="entr" presetID="2" presetSubtype="2">
                                  <p:stCondLst>
                                    <p:cond delay="0"/>
                                  </p:stCondLst>
                                  <p:childTnLst>
                                    <p:set>
                                      <p:cBhvr>
                                        <p:cTn dur="1" fill="hold" id="10">
                                          <p:stCondLst>
                                            <p:cond delay="0"/>
                                          </p:stCondLst>
                                        </p:cTn>
                                        <p:tgtEl>
                                          <p:spTgt spid="25"/>
                                        </p:tgtEl>
                                        <p:attrNameLst>
                                          <p:attrName>style.visibility</p:attrName>
                                        </p:attrNameLst>
                                      </p:cBhvr>
                                      <p:to>
                                        <p:strVal val="visible"/>
                                      </p:to>
                                    </p:set>
                                    <p:anim calcmode="lin" valueType="num">
                                      <p:cBhvr additive="base">
                                        <p:cTn dur="500" fill="hold" id="11"/>
                                        <p:tgtEl>
                                          <p:spTgt spid="25"/>
                                        </p:tgtEl>
                                        <p:attrNameLst>
                                          <p:attrName>ppt_x</p:attrName>
                                        </p:attrNameLst>
                                      </p:cBhvr>
                                      <p:tavLst>
                                        <p:tav tm="0">
                                          <p:val>
                                            <p:strVal val="1+#ppt_w/2"/>
                                          </p:val>
                                        </p:tav>
                                        <p:tav tm="100000">
                                          <p:val>
                                            <p:strVal val="#ppt_x"/>
                                          </p:val>
                                        </p:tav>
                                      </p:tavLst>
                                    </p:anim>
                                    <p:anim calcmode="lin" valueType="num">
                                      <p:cBhvr additive="base">
                                        <p:cTn dur="500" fill="hold" id="12"/>
                                        <p:tgtEl>
                                          <p:spTgt spid="25"/>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000"/>
                            </p:stCondLst>
                            <p:childTnLst>
                              <p:par>
                                <p:cTn fill="hold" id="14" nodeType="afterEffect" presetClass="entr" presetID="10" presetSubtype="0">
                                  <p:stCondLst>
                                    <p:cond delay="0"/>
                                  </p:stCondLst>
                                  <p:childTnLst>
                                    <p:set>
                                      <p:cBhvr>
                                        <p:cTn dur="1" fill="hold" id="15">
                                          <p:stCondLst>
                                            <p:cond delay="0"/>
                                          </p:stCondLst>
                                        </p:cTn>
                                        <p:tgtEl>
                                          <p:spTgt spid="45"/>
                                        </p:tgtEl>
                                        <p:attrNameLst>
                                          <p:attrName>style.visibility</p:attrName>
                                        </p:attrNameLst>
                                      </p:cBhvr>
                                      <p:to>
                                        <p:strVal val="visible"/>
                                      </p:to>
                                    </p:set>
                                    <p:animEffect filter="fade" transition="in">
                                      <p:cBhvr>
                                        <p:cTn dur="500" id="16"/>
                                        <p:tgtEl>
                                          <p:spTgt spid="45"/>
                                        </p:tgtEl>
                                      </p:cBhvr>
                                    </p:animEffect>
                                  </p:childTnLst>
                                </p:cTn>
                              </p:par>
                            </p:childTnLst>
                          </p:cTn>
                        </p:par>
                        <p:par>
                          <p:cTn fill="hold" id="17" nodeType="afterGroup">
                            <p:stCondLst>
                              <p:cond delay="1500"/>
                            </p:stCondLst>
                            <p:childTnLst>
                              <p:par>
                                <p:cTn fill="hold" grpId="0" id="18" nodeType="afterEffect" presetClass="entr" presetID="2" presetSubtype="2">
                                  <p:stCondLst>
                                    <p:cond delay="0"/>
                                  </p:stCondLst>
                                  <p:childTnLst>
                                    <p:set>
                                      <p:cBhvr>
                                        <p:cTn dur="1" fill="hold" id="19">
                                          <p:stCondLst>
                                            <p:cond delay="0"/>
                                          </p:stCondLst>
                                        </p:cTn>
                                        <p:tgtEl>
                                          <p:spTgt spid="26"/>
                                        </p:tgtEl>
                                        <p:attrNameLst>
                                          <p:attrName>style.visibility</p:attrName>
                                        </p:attrNameLst>
                                      </p:cBhvr>
                                      <p:to>
                                        <p:strVal val="visible"/>
                                      </p:to>
                                    </p:set>
                                    <p:anim calcmode="lin" valueType="num">
                                      <p:cBhvr additive="base">
                                        <p:cTn dur="500" fill="hold" id="20"/>
                                        <p:tgtEl>
                                          <p:spTgt spid="26"/>
                                        </p:tgtEl>
                                        <p:attrNameLst>
                                          <p:attrName>ppt_x</p:attrName>
                                        </p:attrNameLst>
                                      </p:cBhvr>
                                      <p:tavLst>
                                        <p:tav tm="0">
                                          <p:val>
                                            <p:strVal val="1+#ppt_w/2"/>
                                          </p:val>
                                        </p:tav>
                                        <p:tav tm="100000">
                                          <p:val>
                                            <p:strVal val="#ppt_x"/>
                                          </p:val>
                                        </p:tav>
                                      </p:tavLst>
                                    </p:anim>
                                    <p:anim calcmode="lin" valueType="num">
                                      <p:cBhvr additive="base">
                                        <p:cTn dur="500" fill="hold" id="21"/>
                                        <p:tgtEl>
                                          <p:spTgt spid="26"/>
                                        </p:tgtEl>
                                        <p:attrNameLst>
                                          <p:attrName>ppt_y</p:attrName>
                                        </p:attrNameLst>
                                      </p:cBhvr>
                                      <p:tavLst>
                                        <p:tav tm="0">
                                          <p:val>
                                            <p:strVal val="#ppt_y"/>
                                          </p:val>
                                        </p:tav>
                                        <p:tav tm="100000">
                                          <p:val>
                                            <p:strVal val="#ppt_y"/>
                                          </p:val>
                                        </p:tav>
                                      </p:tavLst>
                                    </p:anim>
                                  </p:childTnLst>
                                </p:cTn>
                              </p:par>
                            </p:childTnLst>
                          </p:cTn>
                        </p:par>
                        <p:par>
                          <p:cTn fill="hold" id="22" nodeType="afterGroup">
                            <p:stCondLst>
                              <p:cond delay="2000"/>
                            </p:stCondLst>
                            <p:childTnLst>
                              <p:par>
                                <p:cTn fill="hold" id="23" nodeType="afterEffect" presetClass="entr" presetID="10" presetSubtype="0">
                                  <p:stCondLst>
                                    <p:cond delay="0"/>
                                  </p:stCondLst>
                                  <p:childTnLst>
                                    <p:set>
                                      <p:cBhvr>
                                        <p:cTn dur="1" fill="hold" id="24">
                                          <p:stCondLst>
                                            <p:cond delay="0"/>
                                          </p:stCondLst>
                                        </p:cTn>
                                        <p:tgtEl>
                                          <p:spTgt spid="55"/>
                                        </p:tgtEl>
                                        <p:attrNameLst>
                                          <p:attrName>style.visibility</p:attrName>
                                        </p:attrNameLst>
                                      </p:cBhvr>
                                      <p:to>
                                        <p:strVal val="visible"/>
                                      </p:to>
                                    </p:set>
                                    <p:animEffect filter="fade" transition="in">
                                      <p:cBhvr>
                                        <p:cTn dur="500" id="25"/>
                                        <p:tgtEl>
                                          <p:spTgt spid="55"/>
                                        </p:tgtEl>
                                      </p:cBhvr>
                                    </p:animEffect>
                                  </p:childTnLst>
                                </p:cTn>
                              </p:par>
                            </p:childTnLst>
                          </p:cTn>
                        </p:par>
                        <p:par>
                          <p:cTn fill="hold" id="26" nodeType="afterGroup">
                            <p:stCondLst>
                              <p:cond delay="2500"/>
                            </p:stCondLst>
                            <p:childTnLst>
                              <p:par>
                                <p:cTn fill="hold" grpId="0" id="27" nodeType="afterEffect" presetClass="entr" presetID="2" presetSubtype="2">
                                  <p:stCondLst>
                                    <p:cond delay="0"/>
                                  </p:stCondLst>
                                  <p:childTnLst>
                                    <p:set>
                                      <p:cBhvr>
                                        <p:cTn dur="1" fill="hold" id="28">
                                          <p:stCondLst>
                                            <p:cond delay="0"/>
                                          </p:stCondLst>
                                        </p:cTn>
                                        <p:tgtEl>
                                          <p:spTgt spid="27"/>
                                        </p:tgtEl>
                                        <p:attrNameLst>
                                          <p:attrName>style.visibility</p:attrName>
                                        </p:attrNameLst>
                                      </p:cBhvr>
                                      <p:to>
                                        <p:strVal val="visible"/>
                                      </p:to>
                                    </p:set>
                                    <p:anim calcmode="lin" valueType="num">
                                      <p:cBhvr additive="base">
                                        <p:cTn dur="500" fill="hold" id="29"/>
                                        <p:tgtEl>
                                          <p:spTgt spid="27"/>
                                        </p:tgtEl>
                                        <p:attrNameLst>
                                          <p:attrName>ppt_x</p:attrName>
                                        </p:attrNameLst>
                                      </p:cBhvr>
                                      <p:tavLst>
                                        <p:tav tm="0">
                                          <p:val>
                                            <p:strVal val="1+#ppt_w/2"/>
                                          </p:val>
                                        </p:tav>
                                        <p:tav tm="100000">
                                          <p:val>
                                            <p:strVal val="#ppt_x"/>
                                          </p:val>
                                        </p:tav>
                                      </p:tavLst>
                                    </p:anim>
                                    <p:anim calcmode="lin" valueType="num">
                                      <p:cBhvr additive="base">
                                        <p:cTn dur="500" fill="hold" id="30"/>
                                        <p:tgtEl>
                                          <p:spTgt spid="27"/>
                                        </p:tgtEl>
                                        <p:attrNameLst>
                                          <p:attrName>ppt_y</p:attrName>
                                        </p:attrNameLst>
                                      </p:cBhvr>
                                      <p:tavLst>
                                        <p:tav tm="0">
                                          <p:val>
                                            <p:strVal val="#ppt_y"/>
                                          </p:val>
                                        </p:tav>
                                        <p:tav tm="100000">
                                          <p:val>
                                            <p:strVal val="#ppt_y"/>
                                          </p:val>
                                        </p:tav>
                                      </p:tavLst>
                                    </p:anim>
                                  </p:childTnLst>
                                </p:cTn>
                              </p:par>
                            </p:childTnLst>
                          </p:cTn>
                        </p:par>
                        <p:par>
                          <p:cTn fill="hold" id="31" nodeType="afterGroup">
                            <p:stCondLst>
                              <p:cond delay="3000"/>
                            </p:stCondLst>
                            <p:childTnLst>
                              <p:par>
                                <p:cTn fill="hold" id="32" nodeType="afterEffect" presetClass="entr" presetID="10" presetSubtype="0">
                                  <p:stCondLst>
                                    <p:cond delay="0"/>
                                  </p:stCondLst>
                                  <p:childTnLst>
                                    <p:set>
                                      <p:cBhvr>
                                        <p:cTn dur="1" fill="hold" id="33">
                                          <p:stCondLst>
                                            <p:cond delay="0"/>
                                          </p:stCondLst>
                                        </p:cTn>
                                        <p:tgtEl>
                                          <p:spTgt spid="56"/>
                                        </p:tgtEl>
                                        <p:attrNameLst>
                                          <p:attrName>style.visibility</p:attrName>
                                        </p:attrNameLst>
                                      </p:cBhvr>
                                      <p:to>
                                        <p:strVal val="visible"/>
                                      </p:to>
                                    </p:set>
                                    <p:animEffect filter="fade" transition="in">
                                      <p:cBhvr>
                                        <p:cTn dur="500" id="34"/>
                                        <p:tgtEl>
                                          <p:spTgt spid="56"/>
                                        </p:tgtEl>
                                      </p:cBhvr>
                                    </p:animEffect>
                                  </p:childTnLst>
                                </p:cTn>
                              </p:par>
                            </p:childTnLst>
                          </p:cTn>
                        </p:par>
                        <p:par>
                          <p:cTn fill="hold" id="35" nodeType="afterGroup">
                            <p:stCondLst>
                              <p:cond delay="3500"/>
                            </p:stCondLst>
                            <p:childTnLst>
                              <p:par>
                                <p:cTn fill="hold" grpId="0" id="36" nodeType="afterEffect" presetClass="entr" presetID="2" presetSubtype="2">
                                  <p:stCondLst>
                                    <p:cond delay="0"/>
                                  </p:stCondLst>
                                  <p:childTnLst>
                                    <p:set>
                                      <p:cBhvr>
                                        <p:cTn dur="1" fill="hold" id="37">
                                          <p:stCondLst>
                                            <p:cond delay="0"/>
                                          </p:stCondLst>
                                        </p:cTn>
                                        <p:tgtEl>
                                          <p:spTgt spid="40"/>
                                        </p:tgtEl>
                                        <p:attrNameLst>
                                          <p:attrName>style.visibility</p:attrName>
                                        </p:attrNameLst>
                                      </p:cBhvr>
                                      <p:to>
                                        <p:strVal val="visible"/>
                                      </p:to>
                                    </p:set>
                                    <p:anim calcmode="lin" valueType="num">
                                      <p:cBhvr additive="base">
                                        <p:cTn dur="500" fill="hold" id="38"/>
                                        <p:tgtEl>
                                          <p:spTgt spid="40"/>
                                        </p:tgtEl>
                                        <p:attrNameLst>
                                          <p:attrName>ppt_x</p:attrName>
                                        </p:attrNameLst>
                                      </p:cBhvr>
                                      <p:tavLst>
                                        <p:tav tm="0">
                                          <p:val>
                                            <p:strVal val="1+#ppt_w/2"/>
                                          </p:val>
                                        </p:tav>
                                        <p:tav tm="100000">
                                          <p:val>
                                            <p:strVal val="#ppt_x"/>
                                          </p:val>
                                        </p:tav>
                                      </p:tavLst>
                                    </p:anim>
                                    <p:anim calcmode="lin" valueType="num">
                                      <p:cBhvr additive="base">
                                        <p:cTn dur="500" fill="hold" id="39"/>
                                        <p:tgtEl>
                                          <p:spTgt spid="40"/>
                                        </p:tgtEl>
                                        <p:attrNameLst>
                                          <p:attrName>ppt_y</p:attrName>
                                        </p:attrNameLst>
                                      </p:cBhvr>
                                      <p:tavLst>
                                        <p:tav tm="0">
                                          <p:val>
                                            <p:strVal val="#ppt_y"/>
                                          </p:val>
                                        </p:tav>
                                        <p:tav tm="100000">
                                          <p:val>
                                            <p:strVal val="#ppt_y"/>
                                          </p:val>
                                        </p:tav>
                                      </p:tavLst>
                                    </p:anim>
                                  </p:childTnLst>
                                </p:cTn>
                              </p:par>
                            </p:childTnLst>
                          </p:cTn>
                        </p:par>
                        <p:par>
                          <p:cTn fill="hold" id="40" nodeType="afterGroup">
                            <p:stCondLst>
                              <p:cond delay="4000"/>
                            </p:stCondLst>
                            <p:childTnLst>
                              <p:par>
                                <p:cTn fill="hold" grpId="0" id="41" nodeType="afterEffect" presetClass="entr" presetID="10" presetSubtype="0">
                                  <p:stCondLst>
                                    <p:cond delay="0"/>
                                  </p:stCondLst>
                                  <p:childTnLst>
                                    <p:set>
                                      <p:cBhvr>
                                        <p:cTn dur="1" fill="hold" id="42">
                                          <p:stCondLst>
                                            <p:cond delay="0"/>
                                          </p:stCondLst>
                                        </p:cTn>
                                        <p:tgtEl>
                                          <p:spTgt spid="46"/>
                                        </p:tgtEl>
                                        <p:attrNameLst>
                                          <p:attrName>style.visibility</p:attrName>
                                        </p:attrNameLst>
                                      </p:cBhvr>
                                      <p:to>
                                        <p:strVal val="visible"/>
                                      </p:to>
                                    </p:set>
                                    <p:animEffect filter="fade" transition="in">
                                      <p:cBhvr>
                                        <p:cTn dur="500" id="43"/>
                                        <p:tgtEl>
                                          <p:spTgt spid="46"/>
                                        </p:tgtEl>
                                      </p:cBhvr>
                                    </p:animEffect>
                                  </p:childTnLst>
                                </p:cTn>
                              </p:par>
                            </p:childTnLst>
                          </p:cTn>
                        </p:par>
                        <p:par>
                          <p:cTn fill="hold" id="44" nodeType="afterGroup">
                            <p:stCondLst>
                              <p:cond delay="4500"/>
                            </p:stCondLst>
                            <p:childTnLst>
                              <p:par>
                                <p:cTn fill="hold" grpId="0" id="45" nodeType="afterEffect" presetClass="entr" presetID="22" presetSubtype="2">
                                  <p:stCondLst>
                                    <p:cond delay="0"/>
                                  </p:stCondLst>
                                  <p:childTnLst>
                                    <p:set>
                                      <p:cBhvr>
                                        <p:cTn dur="1" fill="hold" id="46">
                                          <p:stCondLst>
                                            <p:cond delay="0"/>
                                          </p:stCondLst>
                                        </p:cTn>
                                        <p:tgtEl>
                                          <p:spTgt spid="36"/>
                                        </p:tgtEl>
                                        <p:attrNameLst>
                                          <p:attrName>style.visibility</p:attrName>
                                        </p:attrNameLst>
                                      </p:cBhvr>
                                      <p:to>
                                        <p:strVal val="visible"/>
                                      </p:to>
                                    </p:set>
                                    <p:animEffect filter="wipe(right)" transition="in">
                                      <p:cBhvr>
                                        <p:cTn dur="500" id="47"/>
                                        <p:tgtEl>
                                          <p:spTgt spid="36"/>
                                        </p:tgtEl>
                                      </p:cBhvr>
                                    </p:animEffect>
                                  </p:childTnLst>
                                </p:cTn>
                              </p:par>
                              <p:par>
                                <p:cTn fill="hold" grpId="0" id="48" nodeType="withEffect" presetClass="entr" presetID="22" presetSubtype="2">
                                  <p:stCondLst>
                                    <p:cond delay="0"/>
                                  </p:stCondLst>
                                  <p:childTnLst>
                                    <p:set>
                                      <p:cBhvr>
                                        <p:cTn dur="1" fill="hold" id="49">
                                          <p:stCondLst>
                                            <p:cond delay="0"/>
                                          </p:stCondLst>
                                        </p:cTn>
                                        <p:tgtEl>
                                          <p:spTgt spid="37"/>
                                        </p:tgtEl>
                                        <p:attrNameLst>
                                          <p:attrName>style.visibility</p:attrName>
                                        </p:attrNameLst>
                                      </p:cBhvr>
                                      <p:to>
                                        <p:strVal val="visible"/>
                                      </p:to>
                                    </p:set>
                                    <p:animEffect filter="wipe(right)" transition="in">
                                      <p:cBhvr>
                                        <p:cTn dur="500" id="50"/>
                                        <p:tgtEl>
                                          <p:spTgt spid="37"/>
                                        </p:tgtEl>
                                      </p:cBhvr>
                                    </p:animEffect>
                                  </p:childTnLst>
                                </p:cTn>
                              </p:par>
                              <p:par>
                                <p:cTn fill="hold" grpId="0" id="51" nodeType="withEffect" presetClass="entr" presetID="22" presetSubtype="2">
                                  <p:stCondLst>
                                    <p:cond delay="0"/>
                                  </p:stCondLst>
                                  <p:childTnLst>
                                    <p:set>
                                      <p:cBhvr>
                                        <p:cTn dur="1" fill="hold" id="52">
                                          <p:stCondLst>
                                            <p:cond delay="0"/>
                                          </p:stCondLst>
                                        </p:cTn>
                                        <p:tgtEl>
                                          <p:spTgt spid="41"/>
                                        </p:tgtEl>
                                        <p:attrNameLst>
                                          <p:attrName>style.visibility</p:attrName>
                                        </p:attrNameLst>
                                      </p:cBhvr>
                                      <p:to>
                                        <p:strVal val="visible"/>
                                      </p:to>
                                    </p:set>
                                    <p:animEffect filter="wipe(right)" transition="in">
                                      <p:cBhvr>
                                        <p:cTn dur="500" id="53"/>
                                        <p:tgtEl>
                                          <p:spTgt spid="41"/>
                                        </p:tgtEl>
                                      </p:cBhvr>
                                    </p:animEffect>
                                  </p:childTnLst>
                                </p:cTn>
                              </p:par>
                              <p:par>
                                <p:cTn fill="hold" grpId="0" id="54" nodeType="withEffect" presetClass="entr" presetID="22" presetSubtype="2">
                                  <p:stCondLst>
                                    <p:cond delay="0"/>
                                  </p:stCondLst>
                                  <p:childTnLst>
                                    <p:set>
                                      <p:cBhvr>
                                        <p:cTn dur="1" fill="hold" id="55">
                                          <p:stCondLst>
                                            <p:cond delay="0"/>
                                          </p:stCondLst>
                                        </p:cTn>
                                        <p:tgtEl>
                                          <p:spTgt spid="42"/>
                                        </p:tgtEl>
                                        <p:attrNameLst>
                                          <p:attrName>style.visibility</p:attrName>
                                        </p:attrNameLst>
                                      </p:cBhvr>
                                      <p:to>
                                        <p:strVal val="visible"/>
                                      </p:to>
                                    </p:set>
                                    <p:animEffect filter="wipe(right)" transition="in">
                                      <p:cBhvr>
                                        <p:cTn dur="500" id="56"/>
                                        <p:tgtEl>
                                          <p:spTgt spid="42"/>
                                        </p:tgtEl>
                                      </p:cBhvr>
                                    </p:animEffect>
                                  </p:childTnLst>
                                </p:cTn>
                              </p:par>
                            </p:childTnLst>
                          </p:cTn>
                        </p:par>
                        <p:par>
                          <p:cTn fill="hold" id="57" nodeType="afterGroup">
                            <p:stCondLst>
                              <p:cond delay="5000"/>
                            </p:stCondLst>
                            <p:childTnLst>
                              <p:par>
                                <p:cTn fill="hold" grpId="0" id="58" nodeType="afterEffect" presetClass="entr" presetID="22" presetSubtype="8">
                                  <p:stCondLst>
                                    <p:cond delay="0"/>
                                  </p:stCondLst>
                                  <p:childTnLst>
                                    <p:set>
                                      <p:cBhvr>
                                        <p:cTn dur="1" fill="hold" id="59">
                                          <p:stCondLst>
                                            <p:cond delay="0"/>
                                          </p:stCondLst>
                                        </p:cTn>
                                        <p:tgtEl>
                                          <p:spTgt spid="28"/>
                                        </p:tgtEl>
                                        <p:attrNameLst>
                                          <p:attrName>style.visibility</p:attrName>
                                        </p:attrNameLst>
                                      </p:cBhvr>
                                      <p:to>
                                        <p:strVal val="visible"/>
                                      </p:to>
                                    </p:set>
                                    <p:animEffect filter="wipe(left)" transition="in">
                                      <p:cBhvr>
                                        <p:cTn dur="500" id="60"/>
                                        <p:tgtEl>
                                          <p:spTgt spid="28"/>
                                        </p:tgtEl>
                                      </p:cBhvr>
                                    </p:animEffect>
                                  </p:childTnLst>
                                </p:cTn>
                              </p:par>
                              <p:par>
                                <p:cTn fill="hold" grpId="0" id="61" nodeType="withEffect" presetClass="entr" presetID="22" presetSubtype="8">
                                  <p:stCondLst>
                                    <p:cond delay="0"/>
                                  </p:stCondLst>
                                  <p:childTnLst>
                                    <p:set>
                                      <p:cBhvr>
                                        <p:cTn dur="1" fill="hold" id="62">
                                          <p:stCondLst>
                                            <p:cond delay="0"/>
                                          </p:stCondLst>
                                        </p:cTn>
                                        <p:tgtEl>
                                          <p:spTgt spid="30"/>
                                        </p:tgtEl>
                                        <p:attrNameLst>
                                          <p:attrName>style.visibility</p:attrName>
                                        </p:attrNameLst>
                                      </p:cBhvr>
                                      <p:to>
                                        <p:strVal val="visible"/>
                                      </p:to>
                                    </p:set>
                                    <p:animEffect filter="wipe(left)" transition="in">
                                      <p:cBhvr>
                                        <p:cTn dur="500" id="63"/>
                                        <p:tgtEl>
                                          <p:spTgt spid="30"/>
                                        </p:tgtEl>
                                      </p:cBhvr>
                                    </p:animEffect>
                                  </p:childTnLst>
                                </p:cTn>
                              </p:par>
                              <p:par>
                                <p:cTn fill="hold" grpId="0" id="64" nodeType="withEffect" presetClass="entr" presetID="22" presetSubtype="8">
                                  <p:stCondLst>
                                    <p:cond delay="0"/>
                                  </p:stCondLst>
                                  <p:childTnLst>
                                    <p:set>
                                      <p:cBhvr>
                                        <p:cTn dur="1" fill="hold" id="65">
                                          <p:stCondLst>
                                            <p:cond delay="0"/>
                                          </p:stCondLst>
                                        </p:cTn>
                                        <p:tgtEl>
                                          <p:spTgt spid="44"/>
                                        </p:tgtEl>
                                        <p:attrNameLst>
                                          <p:attrName>style.visibility</p:attrName>
                                        </p:attrNameLst>
                                      </p:cBhvr>
                                      <p:to>
                                        <p:strVal val="visible"/>
                                      </p:to>
                                    </p:set>
                                    <p:animEffect filter="wipe(left)" transition="in">
                                      <p:cBhvr>
                                        <p:cTn dur="500" id="66"/>
                                        <p:tgtEl>
                                          <p:spTgt spid="44"/>
                                        </p:tgtEl>
                                      </p:cBhvr>
                                    </p:animEffect>
                                  </p:childTnLst>
                                </p:cTn>
                              </p:par>
                              <p:par>
                                <p:cTn fill="hold" grpId="0" id="67" nodeType="withEffect" presetClass="entr" presetID="22" presetSubtype="8">
                                  <p:stCondLst>
                                    <p:cond delay="0"/>
                                  </p:stCondLst>
                                  <p:childTnLst>
                                    <p:set>
                                      <p:cBhvr>
                                        <p:cTn dur="1" fill="hold" id="68">
                                          <p:stCondLst>
                                            <p:cond delay="0"/>
                                          </p:stCondLst>
                                        </p:cTn>
                                        <p:tgtEl>
                                          <p:spTgt spid="29"/>
                                        </p:tgtEl>
                                        <p:attrNameLst>
                                          <p:attrName>style.visibility</p:attrName>
                                        </p:attrNameLst>
                                      </p:cBhvr>
                                      <p:to>
                                        <p:strVal val="visible"/>
                                      </p:to>
                                    </p:set>
                                    <p:animEffect filter="wipe(left)" transition="in">
                                      <p:cBhvr>
                                        <p:cTn dur="500" id="69"/>
                                        <p:tgtEl>
                                          <p:spTgt spid="29"/>
                                        </p:tgtEl>
                                      </p:cBhvr>
                                    </p:animEffect>
                                  </p:childTnLst>
                                </p:cTn>
                              </p:par>
                            </p:childTnLst>
                          </p:cTn>
                        </p:par>
                        <p:par>
                          <p:cTn fill="hold" id="70" nodeType="afterGroup">
                            <p:stCondLst>
                              <p:cond delay="5500"/>
                            </p:stCondLst>
                            <p:childTnLst>
                              <p:par>
                                <p:cTn fill="hold" grpId="0" id="71" nodeType="afterEffect" presetClass="entr" presetID="21" presetSubtype="1">
                                  <p:stCondLst>
                                    <p:cond delay="0"/>
                                  </p:stCondLst>
                                  <p:childTnLst>
                                    <p:set>
                                      <p:cBhvr>
                                        <p:cTn dur="1" fill="hold" id="72">
                                          <p:stCondLst>
                                            <p:cond delay="0"/>
                                          </p:stCondLst>
                                        </p:cTn>
                                        <p:tgtEl>
                                          <p:spTgt spid="31"/>
                                        </p:tgtEl>
                                        <p:attrNameLst>
                                          <p:attrName>style.visibility</p:attrName>
                                        </p:attrNameLst>
                                      </p:cBhvr>
                                      <p:to>
                                        <p:strVal val="visible"/>
                                      </p:to>
                                    </p:set>
                                    <p:animEffect filter="wheel(1)" transition="in">
                                      <p:cBhvr>
                                        <p:cTn dur="1000" id="73"/>
                                        <p:tgtEl>
                                          <p:spTgt spid="31"/>
                                        </p:tgtEl>
                                      </p:cBhvr>
                                    </p:animEffect>
                                  </p:childTnLst>
                                </p:cTn>
                              </p:par>
                              <p:par>
                                <p:cTn fill="hold" grpId="0" id="74" nodeType="withEffect" presetClass="entr" presetID="21" presetSubtype="1">
                                  <p:stCondLst>
                                    <p:cond delay="0"/>
                                  </p:stCondLst>
                                  <p:childTnLst>
                                    <p:set>
                                      <p:cBhvr>
                                        <p:cTn dur="1" fill="hold" id="75">
                                          <p:stCondLst>
                                            <p:cond delay="0"/>
                                          </p:stCondLst>
                                        </p:cTn>
                                        <p:tgtEl>
                                          <p:spTgt spid="23"/>
                                        </p:tgtEl>
                                        <p:attrNameLst>
                                          <p:attrName>style.visibility</p:attrName>
                                        </p:attrNameLst>
                                      </p:cBhvr>
                                      <p:to>
                                        <p:strVal val="visible"/>
                                      </p:to>
                                    </p:set>
                                    <p:animEffect filter="wheel(1)" transition="in">
                                      <p:cBhvr>
                                        <p:cTn dur="1000" id="76"/>
                                        <p:tgtEl>
                                          <p:spTgt spid="23"/>
                                        </p:tgtEl>
                                      </p:cBhvr>
                                    </p:animEffect>
                                  </p:childTnLst>
                                </p:cTn>
                              </p:par>
                            </p:childTnLst>
                          </p:cTn>
                        </p:par>
                        <p:par>
                          <p:cTn fill="hold" id="77" nodeType="afterGroup">
                            <p:stCondLst>
                              <p:cond delay="6500"/>
                            </p:stCondLst>
                            <p:childTnLst>
                              <p:par>
                                <p:cTn fill="hold" grpId="0" id="78" nodeType="afterEffect" presetClass="entr" presetID="31" presetSubtype="0">
                                  <p:stCondLst>
                                    <p:cond delay="0"/>
                                  </p:stCondLst>
                                  <p:childTnLst>
                                    <p:set>
                                      <p:cBhvr>
                                        <p:cTn dur="1" fill="hold" id="79">
                                          <p:stCondLst>
                                            <p:cond delay="0"/>
                                          </p:stCondLst>
                                        </p:cTn>
                                        <p:tgtEl>
                                          <p:spTgt spid="35"/>
                                        </p:tgtEl>
                                        <p:attrNameLst>
                                          <p:attrName>style.visibility</p:attrName>
                                        </p:attrNameLst>
                                      </p:cBhvr>
                                      <p:to>
                                        <p:strVal val="visible"/>
                                      </p:to>
                                    </p:set>
                                    <p:anim calcmode="lin" valueType="num">
                                      <p:cBhvr>
                                        <p:cTn dur="500" fill="hold" id="80"/>
                                        <p:tgtEl>
                                          <p:spTgt spid="35"/>
                                        </p:tgtEl>
                                        <p:attrNameLst>
                                          <p:attrName>ppt_w</p:attrName>
                                        </p:attrNameLst>
                                      </p:cBhvr>
                                      <p:tavLst>
                                        <p:tav tm="0">
                                          <p:val>
                                            <p:fltVal val="0"/>
                                          </p:val>
                                        </p:tav>
                                        <p:tav tm="100000">
                                          <p:val>
                                            <p:strVal val="#ppt_w"/>
                                          </p:val>
                                        </p:tav>
                                      </p:tavLst>
                                    </p:anim>
                                    <p:anim calcmode="lin" valueType="num">
                                      <p:cBhvr>
                                        <p:cTn dur="500" fill="hold" id="81"/>
                                        <p:tgtEl>
                                          <p:spTgt spid="35"/>
                                        </p:tgtEl>
                                        <p:attrNameLst>
                                          <p:attrName>ppt_h</p:attrName>
                                        </p:attrNameLst>
                                      </p:cBhvr>
                                      <p:tavLst>
                                        <p:tav tm="0">
                                          <p:val>
                                            <p:fltVal val="0"/>
                                          </p:val>
                                        </p:tav>
                                        <p:tav tm="100000">
                                          <p:val>
                                            <p:strVal val="#ppt_h"/>
                                          </p:val>
                                        </p:tav>
                                      </p:tavLst>
                                    </p:anim>
                                    <p:anim calcmode="lin" valueType="num">
                                      <p:cBhvr>
                                        <p:cTn dur="500" fill="hold" id="82"/>
                                        <p:tgtEl>
                                          <p:spTgt spid="35"/>
                                        </p:tgtEl>
                                        <p:attrNameLst>
                                          <p:attrName>style.rotation</p:attrName>
                                        </p:attrNameLst>
                                      </p:cBhvr>
                                      <p:tavLst>
                                        <p:tav tm="0">
                                          <p:val>
                                            <p:fltVal val="90"/>
                                          </p:val>
                                        </p:tav>
                                        <p:tav tm="100000">
                                          <p:val>
                                            <p:fltVal val="0"/>
                                          </p:val>
                                        </p:tav>
                                      </p:tavLst>
                                    </p:anim>
                                    <p:animEffect filter="fade" transition="in">
                                      <p:cBhvr>
                                        <p:cTn dur="500" id="83"/>
                                        <p:tgtEl>
                                          <p:spTgt spid="35"/>
                                        </p:tgtEl>
                                      </p:cBhvr>
                                    </p:animEffect>
                                  </p:childTnLst>
                                </p:cTn>
                              </p:par>
                            </p:childTnLst>
                          </p:cTn>
                        </p:par>
                        <p:par>
                          <p:cTn fill="hold" id="84" nodeType="afterGroup">
                            <p:stCondLst>
                              <p:cond delay="7000"/>
                            </p:stCondLst>
                            <p:childTnLst>
                              <p:par>
                                <p:cTn fill="hold" grpId="0" id="85" nodeType="afterEffect" presetClass="entr" presetID="22" presetSubtype="8">
                                  <p:stCondLst>
                                    <p:cond delay="0"/>
                                  </p:stCondLst>
                                  <p:childTnLst>
                                    <p:set>
                                      <p:cBhvr>
                                        <p:cTn dur="1" fill="hold" id="86">
                                          <p:stCondLst>
                                            <p:cond delay="0"/>
                                          </p:stCondLst>
                                        </p:cTn>
                                        <p:tgtEl>
                                          <p:spTgt spid="39"/>
                                        </p:tgtEl>
                                        <p:attrNameLst>
                                          <p:attrName>style.visibility</p:attrName>
                                        </p:attrNameLst>
                                      </p:cBhvr>
                                      <p:to>
                                        <p:strVal val="visible"/>
                                      </p:to>
                                    </p:set>
                                    <p:animEffect filter="wipe(left)" transition="in">
                                      <p:cBhvr>
                                        <p:cTn dur="500" id="87"/>
                                        <p:tgtEl>
                                          <p:spTgt spid="3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4"/>
      <p:bldP grpId="0" spid="25"/>
      <p:bldP grpId="0" spid="26"/>
      <p:bldP grpId="0" spid="27"/>
      <p:bldP grpId="0" spid="28"/>
      <p:bldP grpId="0" spid="29"/>
      <p:bldP grpId="0" spid="30"/>
      <p:bldP grpId="0" spid="31"/>
      <p:bldP grpId="0" spid="35"/>
      <p:bldP grpId="0" spid="36"/>
      <p:bldP grpId="0" spid="37"/>
      <p:bldP grpId="0" spid="39"/>
      <p:bldP grpId="0" spid="40"/>
      <p:bldP grpId="0" spid="41"/>
      <p:bldP grpId="0" spid="42"/>
      <p:bldP grpId="0" spid="44"/>
      <p:bldP grpId="0" spid="46"/>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2" name="矩形 9"/>
          <p:cNvSpPr>
            <a:spLocks noChangeArrowheads="1"/>
          </p:cNvSpPr>
          <p:nvPr>
            <p:custDataLst>
              <p:tags r:id="rId2"/>
            </p:custDataLst>
          </p:nvPr>
        </p:nvSpPr>
        <p:spPr bwMode="auto">
          <a:xfrm>
            <a:off x="1" y="0"/>
            <a:ext cx="6336000" cy="6858000"/>
          </a:xfrm>
          <a:prstGeom prst="rect">
            <a:avLst/>
          </a:prstGeom>
          <a:blipFill dpi="0" rotWithShape="1">
            <a:blip r:embed="rId3">
              <a:extLst>
                <a:ext uri="{28A0092B-C50C-407E-A947-70E740481C1C}">
                  <a14:useLocalDpi val="0"/>
                </a:ext>
              </a:extLst>
            </a:blip>
            <a:stretch>
              <a:fillRect l="-52611" r="-52611"/>
            </a:stretch>
          </a:blipFill>
          <a:ln>
            <a:noFill/>
          </a:ln>
          <a:extLst/>
        </p:spPr>
        <p:txBody>
          <a:bodyPr anchor="ctr"/>
          <a:lstStyle/>
          <a:p>
            <a:pPr algn="ctr" eaLnBrk="1" fontAlgn="auto" hangingPunct="1">
              <a:spcBef>
                <a:spcPct val="0"/>
              </a:spcBef>
              <a:spcAft>
                <a:spcPct val="0"/>
              </a:spcAft>
              <a:defRPr/>
            </a:pPr>
            <a:endParaRPr altLang="zh-CN" lang="zh-CN">
              <a:solidFill>
                <a:srgbClr val="FFFFFF"/>
              </a:solidFill>
              <a:latin charset="-122" panose="02010600030101010101" pitchFamily="2" typeface="宋体"/>
              <a:ea typeface="+mn-ea"/>
              <a:sym charset="-122" panose="02010600030101010101" pitchFamily="2" typeface="宋体"/>
            </a:endParaRPr>
          </a:p>
        </p:txBody>
      </p:sp>
      <p:sp>
        <p:nvSpPr>
          <p:cNvPr id="2053" name="矩形 10"/>
          <p:cNvSpPr>
            <a:spLocks noChangeArrowheads="1"/>
          </p:cNvSpPr>
          <p:nvPr>
            <p:custDataLst>
              <p:tags r:id="rId4"/>
            </p:custDataLst>
          </p:nvPr>
        </p:nvSpPr>
        <p:spPr bwMode="auto">
          <a:xfrm flipH="1">
            <a:off x="0" y="1279525"/>
            <a:ext cx="6336000" cy="4389438"/>
          </a:xfrm>
          <a:prstGeom prst="rect">
            <a:avLst/>
          </a:prstGeom>
          <a:solidFill>
            <a:schemeClr val="accent1">
              <a:alpha val="76077"/>
            </a:schemeClr>
          </a:solidFill>
          <a:ln w="9525">
            <a:noFill/>
            <a:miter lim="800000"/>
          </a:ln>
        </p:spPr>
        <p:txBody>
          <a:bodyPr anchor="ctr"/>
          <a:lstStyle/>
          <a:p>
            <a:pPr algn="ctr" eaLnBrk="1" hangingPunct="1">
              <a:lnSpc>
                <a:spcPct val="90000"/>
              </a:lnSpc>
            </a:pPr>
            <a:r>
              <a:rPr altLang="zh-CN" lang="en-US" smtClean="0" sz="16600">
                <a:solidFill>
                  <a:srgbClr val="FFFFFF"/>
                </a:solidFill>
                <a:latin charset="0" pitchFamily="34" typeface="Impact"/>
                <a:ea charset="-122" pitchFamily="34" typeface="微软雅黑"/>
                <a:sym charset="-122" panose="02010600030101010101" pitchFamily="2" typeface="宋体"/>
              </a:rPr>
              <a:t>01</a:t>
            </a:r>
          </a:p>
        </p:txBody>
      </p:sp>
      <p:sp>
        <p:nvSpPr>
          <p:cNvPr id="4" name="文本框 3"/>
          <p:cNvSpPr txBox="1"/>
          <p:nvPr>
            <p:custDataLst>
              <p:tags r:id="rId5"/>
            </p:custDataLst>
          </p:nvPr>
        </p:nvSpPr>
        <p:spPr bwMode="auto">
          <a:xfrm>
            <a:off x="6870700" y="2733675"/>
            <a:ext cx="5031317" cy="1390651"/>
          </a:xfrm>
          <a:prstGeom prst="rect">
            <a:avLst/>
          </a:prstGeom>
          <a:noFill/>
        </p:spPr>
        <p:txBody>
          <a:bodyPr anchor="ctr">
            <a:normAutofit/>
          </a:bodyPr>
          <a:lstStyle/>
          <a:p>
            <a:pPr algn="ctr" defTabSz="933450" lvl="0">
              <a:lnSpc>
                <a:spcPct val="90000"/>
              </a:lnSpc>
              <a:spcAft>
                <a:spcPct val="35000"/>
              </a:spcAft>
            </a:pPr>
            <a:r>
              <a:rPr altLang="en-US" b="1" lang="zh-CN" smtClean="0" sz="3600">
                <a:latin charset="-122" pitchFamily="34" typeface="微软雅黑"/>
                <a:ea charset="-122" pitchFamily="34" typeface="微软雅黑"/>
              </a:rPr>
              <a:t>项目总论</a:t>
            </a:r>
          </a:p>
        </p:txBody>
      </p:sp>
      <p:sp>
        <p:nvSpPr>
          <p:cNvPr id="7" name="等腰三角形 6"/>
          <p:cNvSpPr/>
          <p:nvPr/>
        </p:nvSpPr>
        <p:spPr>
          <a:xfrm rot="5400000">
            <a:off x="6781800" y="3133725"/>
            <a:ext cx="685038" cy="590550"/>
          </a:xfrm>
          <a:prstGeom prst="triangle">
            <a:avLst/>
          </a:prstGeom>
          <a:solidFill>
            <a:schemeClr val="accent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custDataLst>
      <p:tags r:id="rId6"/>
    </p:custDataLst>
  </p:cSld>
  <p:clrMapOvr>
    <a:masterClrMapping/>
  </p:clrMapOvr>
  <p:transition/>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1"/>
          <p:cNvSpPr txBox="1"/>
          <p:nvPr/>
        </p:nvSpPr>
        <p:spPr>
          <a:xfrm>
            <a:off x="378715" y="346928"/>
            <a:ext cx="3126486" cy="457200"/>
          </a:xfrm>
          <a:prstGeom prst="rect">
            <a:avLst/>
          </a:prstGeom>
          <a:noFill/>
        </p:spPr>
        <p:txBody>
          <a:bodyPr rtlCol="0" wrap="square">
            <a:spAutoFit/>
          </a:bodyPr>
          <a:lstStyle/>
          <a:p>
            <a:r>
              <a:rPr altLang="en-US" b="1" lang="zh-CN" smtClean="0" sz="2400">
                <a:solidFill>
                  <a:schemeClr val="accent1"/>
                </a:solidFill>
                <a:latin charset="-122" pitchFamily="34" typeface="微软雅黑"/>
                <a:ea charset="-122" pitchFamily="34" typeface="微软雅黑"/>
              </a:rPr>
              <a:t>五年规划</a:t>
            </a:r>
          </a:p>
        </p:txBody>
      </p:sp>
      <p:grpSp>
        <p:nvGrpSpPr>
          <p:cNvPr id="3" name="组合 12"/>
          <p:cNvGrpSpPr/>
          <p:nvPr/>
        </p:nvGrpSpPr>
        <p:grpSpPr>
          <a:xfrm>
            <a:off x="0" y="382308"/>
            <a:ext cx="340614" cy="390904"/>
            <a:chOff x="0" y="91440"/>
            <a:chExt cx="454152" cy="521208"/>
          </a:xfrm>
        </p:grpSpPr>
        <p:sp>
          <p:nvSpPr>
            <p:cNvPr id="4" name="矩形 3"/>
            <p:cNvSpPr/>
            <p:nvPr/>
          </p:nvSpPr>
          <p:spPr>
            <a:xfrm>
              <a:off x="0" y="91440"/>
              <a:ext cx="301752" cy="5212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prstClr val="white"/>
                </a:solidFill>
                <a:latin charset="-122" pitchFamily="34" typeface="微软雅黑"/>
                <a:ea charset="-122" pitchFamily="34" typeface="微软雅黑"/>
              </a:endParaRPr>
            </a:p>
          </p:txBody>
        </p:sp>
        <p:sp>
          <p:nvSpPr>
            <p:cNvPr id="5" name="矩形 4"/>
            <p:cNvSpPr/>
            <p:nvPr/>
          </p:nvSpPr>
          <p:spPr>
            <a:xfrm>
              <a:off x="301752" y="91440"/>
              <a:ext cx="152400" cy="5212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prstClr val="white"/>
                </a:solidFill>
                <a:latin charset="-122" pitchFamily="34" typeface="微软雅黑"/>
                <a:ea charset="-122" pitchFamily="34" typeface="微软雅黑"/>
              </a:endParaRPr>
            </a:p>
          </p:txBody>
        </p:sp>
      </p:grpSp>
      <p:grpSp>
        <p:nvGrpSpPr>
          <p:cNvPr id="6" name="Group 2"/>
          <p:cNvGrpSpPr/>
          <p:nvPr/>
        </p:nvGrpSpPr>
        <p:grpSpPr>
          <a:xfrm>
            <a:off x="1319892" y="1655989"/>
            <a:ext cx="2592388" cy="4321175"/>
            <a:chOff x="793" y="799"/>
            <a:chExt cx="1633" cy="2722"/>
          </a:xfrm>
        </p:grpSpPr>
        <p:sp>
          <p:nvSpPr>
            <p:cNvPr id="7" name="Rectangle 3"/>
            <p:cNvSpPr>
              <a:spLocks noChangeArrowheads="1"/>
            </p:cNvSpPr>
            <p:nvPr/>
          </p:nvSpPr>
          <p:spPr bwMode="gray">
            <a:xfrm>
              <a:off x="1881" y="1888"/>
              <a:ext cx="545" cy="544"/>
            </a:xfrm>
            <a:prstGeom prst="rect">
              <a:avLst/>
            </a:prstGeom>
            <a:solidFill>
              <a:schemeClr val="accent1"/>
            </a:solidFill>
            <a:ln>
              <a:noFill/>
            </a:ln>
            <a:effectLst>
              <a:outerShdw algn="ctr" dir="2700000" dist="107763" rotWithShape="0">
                <a:schemeClr val="bg2">
                  <a:alpha val="50000"/>
                </a:schemeClr>
              </a:outerShdw>
            </a:effectLst>
            <a:extLst>
              <a:ext uri="{91240B29-F687-4F45-9708-019B960494DF}">
                <a14:hiddenLine w="25400">
                  <a:solidFill>
                    <a:srgbClr val="000000"/>
                  </a:solidFill>
                  <a:miter lim="800000"/>
                  <a:headEnd/>
                  <a:tailEnd/>
                </a14:hiddenLine>
              </a:ext>
            </a:extLst>
          </p:spPr>
          <p:txBody>
            <a:bodyPr anchor="ctr" anchorCtr="1" bIns="44450" lIns="45720" rIns="45720" tIns="44450"/>
            <a:lstStyle>
              <a:defPPr>
                <a:defRPr lang="zh-TW"/>
              </a:defPPr>
              <a:lvl1pPr algn="l" fontAlgn="base" rtl="0">
                <a:spcBef>
                  <a:spcPct val="0"/>
                </a:spcBef>
                <a:spcAft>
                  <a:spcPct val="0"/>
                </a:spcAft>
                <a:defRPr kern="1200" kumimoji="1">
                  <a:solidFill>
                    <a:schemeClr val="tx1"/>
                  </a:solidFill>
                  <a:latin charset="0" pitchFamily="34" typeface="Arial"/>
                  <a:ea charset="-120" pitchFamily="18" typeface="新細明體"/>
                  <a:cs typeface="+mn-cs"/>
                </a:defRPr>
              </a:lvl1pPr>
              <a:lvl2pPr algn="l" fontAlgn="base" marL="457200" rtl="0">
                <a:spcBef>
                  <a:spcPct val="0"/>
                </a:spcBef>
                <a:spcAft>
                  <a:spcPct val="0"/>
                </a:spcAft>
                <a:defRPr kern="1200" kumimoji="1">
                  <a:solidFill>
                    <a:schemeClr val="tx1"/>
                  </a:solidFill>
                  <a:latin charset="0" pitchFamily="34" typeface="Arial"/>
                  <a:ea charset="-120" pitchFamily="18" typeface="新細明體"/>
                  <a:cs typeface="+mn-cs"/>
                </a:defRPr>
              </a:lvl2pPr>
              <a:lvl3pPr algn="l" fontAlgn="base" marL="914400" rtl="0">
                <a:spcBef>
                  <a:spcPct val="0"/>
                </a:spcBef>
                <a:spcAft>
                  <a:spcPct val="0"/>
                </a:spcAft>
                <a:defRPr kern="1200" kumimoji="1">
                  <a:solidFill>
                    <a:schemeClr val="tx1"/>
                  </a:solidFill>
                  <a:latin charset="0" pitchFamily="34" typeface="Arial"/>
                  <a:ea charset="-120" pitchFamily="18" typeface="新細明體"/>
                  <a:cs typeface="+mn-cs"/>
                </a:defRPr>
              </a:lvl3pPr>
              <a:lvl4pPr algn="l" fontAlgn="base" marL="1371600" rtl="0">
                <a:spcBef>
                  <a:spcPct val="0"/>
                </a:spcBef>
                <a:spcAft>
                  <a:spcPct val="0"/>
                </a:spcAft>
                <a:defRPr kern="1200" kumimoji="1">
                  <a:solidFill>
                    <a:schemeClr val="tx1"/>
                  </a:solidFill>
                  <a:latin charset="0" pitchFamily="34" typeface="Arial"/>
                  <a:ea charset="-120" pitchFamily="18" typeface="新細明體"/>
                  <a:cs typeface="+mn-cs"/>
                </a:defRPr>
              </a:lvl4pPr>
              <a:lvl5pPr algn="l" fontAlgn="base" marL="1828800" rtl="0">
                <a:spcBef>
                  <a:spcPct val="0"/>
                </a:spcBef>
                <a:spcAft>
                  <a:spcPct val="0"/>
                </a:spcAft>
                <a:defRPr kern="1200" kumimoji="1">
                  <a:solidFill>
                    <a:schemeClr val="tx1"/>
                  </a:solidFill>
                  <a:latin charset="0" pitchFamily="34" typeface="Arial"/>
                  <a:ea charset="-120" pitchFamily="18" typeface="新細明體"/>
                  <a:cs typeface="+mn-cs"/>
                </a:defRPr>
              </a:lvl5pPr>
              <a:lvl6pPr algn="l" defTabSz="914400" eaLnBrk="1" hangingPunct="1" latinLnBrk="0" marL="2286000" rtl="0">
                <a:defRPr kern="1200" kumimoji="1">
                  <a:solidFill>
                    <a:schemeClr val="tx1"/>
                  </a:solidFill>
                  <a:latin charset="0" pitchFamily="34" typeface="Arial"/>
                  <a:ea charset="-120" pitchFamily="18" typeface="新細明體"/>
                  <a:cs typeface="+mn-cs"/>
                </a:defRPr>
              </a:lvl6pPr>
              <a:lvl7pPr algn="l" defTabSz="914400" eaLnBrk="1" hangingPunct="1" latinLnBrk="0" marL="2743200" rtl="0">
                <a:defRPr kern="1200" kumimoji="1">
                  <a:solidFill>
                    <a:schemeClr val="tx1"/>
                  </a:solidFill>
                  <a:latin charset="0" pitchFamily="34" typeface="Arial"/>
                  <a:ea charset="-120" pitchFamily="18" typeface="新細明體"/>
                  <a:cs typeface="+mn-cs"/>
                </a:defRPr>
              </a:lvl7pPr>
              <a:lvl8pPr algn="l" defTabSz="914400" eaLnBrk="1" hangingPunct="1" latinLnBrk="0" marL="3200400" rtl="0">
                <a:defRPr kern="1200" kumimoji="1">
                  <a:solidFill>
                    <a:schemeClr val="tx1"/>
                  </a:solidFill>
                  <a:latin charset="0" pitchFamily="34" typeface="Arial"/>
                  <a:ea charset="-120" pitchFamily="18" typeface="新細明體"/>
                  <a:cs typeface="+mn-cs"/>
                </a:defRPr>
              </a:lvl8pPr>
              <a:lvl9pPr algn="l" defTabSz="914400" eaLnBrk="1" hangingPunct="1" latinLnBrk="0" marL="3657600" rtl="0">
                <a:defRPr kern="1200" kumimoji="1">
                  <a:solidFill>
                    <a:schemeClr val="tx1"/>
                  </a:solidFill>
                  <a:latin charset="0" pitchFamily="34" typeface="Arial"/>
                  <a:ea charset="-120" pitchFamily="18" typeface="新細明體"/>
                  <a:cs typeface="+mn-cs"/>
                </a:defRPr>
              </a:lvl9pPr>
            </a:lstStyle>
            <a:p>
              <a:pPr>
                <a:buFontTx/>
                <a:buNone/>
                <a:defRPr/>
              </a:pPr>
              <a:r>
                <a:rPr altLang="zh-TW" b="1" lang="en-US" smtClean="0" sz="2400">
                  <a:solidFill>
                    <a:schemeClr val="bg1"/>
                  </a:solidFill>
                  <a:latin typeface="+mn-ea"/>
                  <a:ea typeface="+mn-ea"/>
                </a:rPr>
                <a:t>3</a:t>
              </a:r>
            </a:p>
          </p:txBody>
        </p:sp>
        <p:sp>
          <p:nvSpPr>
            <p:cNvPr id="8" name="Rectangle 4"/>
            <p:cNvSpPr>
              <a:spLocks noChangeArrowheads="1"/>
            </p:cNvSpPr>
            <p:nvPr/>
          </p:nvSpPr>
          <p:spPr bwMode="gray">
            <a:xfrm>
              <a:off x="1338" y="1344"/>
              <a:ext cx="544" cy="544"/>
            </a:xfrm>
            <a:prstGeom prst="rect">
              <a:avLst/>
            </a:prstGeom>
            <a:solidFill>
              <a:srgbClr val="C00000"/>
            </a:solidFill>
            <a:ln>
              <a:noFill/>
            </a:ln>
            <a:effectLst>
              <a:outerShdw algn="ctr" dir="2700000" dist="107763" rotWithShape="0">
                <a:schemeClr val="bg2">
                  <a:alpha val="50000"/>
                </a:schemeClr>
              </a:outerShdw>
            </a:effectLst>
            <a:extLst>
              <a:ext uri="{91240B29-F687-4F45-9708-019B960494DF}">
                <a14:hiddenLine w="25400">
                  <a:solidFill>
                    <a:srgbClr val="000000"/>
                  </a:solidFill>
                  <a:miter lim="800000"/>
                  <a:headEnd/>
                  <a:tailEnd/>
                </a14:hiddenLine>
              </a:ext>
            </a:extLst>
          </p:spPr>
          <p:txBody>
            <a:bodyPr anchor="ctr" anchorCtr="1" bIns="44450" lIns="45720" rIns="45720" tIns="44450"/>
            <a:lstStyle>
              <a:defPPr>
                <a:defRPr lang="zh-TW"/>
              </a:defPPr>
              <a:lvl1pPr algn="l" fontAlgn="base" rtl="0">
                <a:spcBef>
                  <a:spcPct val="0"/>
                </a:spcBef>
                <a:spcAft>
                  <a:spcPct val="0"/>
                </a:spcAft>
                <a:defRPr kern="1200" kumimoji="1">
                  <a:solidFill>
                    <a:schemeClr val="tx1"/>
                  </a:solidFill>
                  <a:latin charset="0" pitchFamily="34" typeface="Arial"/>
                  <a:ea charset="-120" pitchFamily="18" typeface="新細明體"/>
                  <a:cs typeface="+mn-cs"/>
                </a:defRPr>
              </a:lvl1pPr>
              <a:lvl2pPr algn="l" fontAlgn="base" marL="457200" rtl="0">
                <a:spcBef>
                  <a:spcPct val="0"/>
                </a:spcBef>
                <a:spcAft>
                  <a:spcPct val="0"/>
                </a:spcAft>
                <a:defRPr kern="1200" kumimoji="1">
                  <a:solidFill>
                    <a:schemeClr val="tx1"/>
                  </a:solidFill>
                  <a:latin charset="0" pitchFamily="34" typeface="Arial"/>
                  <a:ea charset="-120" pitchFamily="18" typeface="新細明體"/>
                  <a:cs typeface="+mn-cs"/>
                </a:defRPr>
              </a:lvl2pPr>
              <a:lvl3pPr algn="l" fontAlgn="base" marL="914400" rtl="0">
                <a:spcBef>
                  <a:spcPct val="0"/>
                </a:spcBef>
                <a:spcAft>
                  <a:spcPct val="0"/>
                </a:spcAft>
                <a:defRPr kern="1200" kumimoji="1">
                  <a:solidFill>
                    <a:schemeClr val="tx1"/>
                  </a:solidFill>
                  <a:latin charset="0" pitchFamily="34" typeface="Arial"/>
                  <a:ea charset="-120" pitchFamily="18" typeface="新細明體"/>
                  <a:cs typeface="+mn-cs"/>
                </a:defRPr>
              </a:lvl3pPr>
              <a:lvl4pPr algn="l" fontAlgn="base" marL="1371600" rtl="0">
                <a:spcBef>
                  <a:spcPct val="0"/>
                </a:spcBef>
                <a:spcAft>
                  <a:spcPct val="0"/>
                </a:spcAft>
                <a:defRPr kern="1200" kumimoji="1">
                  <a:solidFill>
                    <a:schemeClr val="tx1"/>
                  </a:solidFill>
                  <a:latin charset="0" pitchFamily="34" typeface="Arial"/>
                  <a:ea charset="-120" pitchFamily="18" typeface="新細明體"/>
                  <a:cs typeface="+mn-cs"/>
                </a:defRPr>
              </a:lvl4pPr>
              <a:lvl5pPr algn="l" fontAlgn="base" marL="1828800" rtl="0">
                <a:spcBef>
                  <a:spcPct val="0"/>
                </a:spcBef>
                <a:spcAft>
                  <a:spcPct val="0"/>
                </a:spcAft>
                <a:defRPr kern="1200" kumimoji="1">
                  <a:solidFill>
                    <a:schemeClr val="tx1"/>
                  </a:solidFill>
                  <a:latin charset="0" pitchFamily="34" typeface="Arial"/>
                  <a:ea charset="-120" pitchFamily="18" typeface="新細明體"/>
                  <a:cs typeface="+mn-cs"/>
                </a:defRPr>
              </a:lvl5pPr>
              <a:lvl6pPr algn="l" defTabSz="914400" eaLnBrk="1" hangingPunct="1" latinLnBrk="0" marL="2286000" rtl="0">
                <a:defRPr kern="1200" kumimoji="1">
                  <a:solidFill>
                    <a:schemeClr val="tx1"/>
                  </a:solidFill>
                  <a:latin charset="0" pitchFamily="34" typeface="Arial"/>
                  <a:ea charset="-120" pitchFamily="18" typeface="新細明體"/>
                  <a:cs typeface="+mn-cs"/>
                </a:defRPr>
              </a:lvl6pPr>
              <a:lvl7pPr algn="l" defTabSz="914400" eaLnBrk="1" hangingPunct="1" latinLnBrk="0" marL="2743200" rtl="0">
                <a:defRPr kern="1200" kumimoji="1">
                  <a:solidFill>
                    <a:schemeClr val="tx1"/>
                  </a:solidFill>
                  <a:latin charset="0" pitchFamily="34" typeface="Arial"/>
                  <a:ea charset="-120" pitchFamily="18" typeface="新細明體"/>
                  <a:cs typeface="+mn-cs"/>
                </a:defRPr>
              </a:lvl7pPr>
              <a:lvl8pPr algn="l" defTabSz="914400" eaLnBrk="1" hangingPunct="1" latinLnBrk="0" marL="3200400" rtl="0">
                <a:defRPr kern="1200" kumimoji="1">
                  <a:solidFill>
                    <a:schemeClr val="tx1"/>
                  </a:solidFill>
                  <a:latin charset="0" pitchFamily="34" typeface="Arial"/>
                  <a:ea charset="-120" pitchFamily="18" typeface="新細明體"/>
                  <a:cs typeface="+mn-cs"/>
                </a:defRPr>
              </a:lvl8pPr>
              <a:lvl9pPr algn="l" defTabSz="914400" eaLnBrk="1" hangingPunct="1" latinLnBrk="0" marL="3657600" rtl="0">
                <a:defRPr kern="1200" kumimoji="1">
                  <a:solidFill>
                    <a:schemeClr val="tx1"/>
                  </a:solidFill>
                  <a:latin charset="0" pitchFamily="34" typeface="Arial"/>
                  <a:ea charset="-120" pitchFamily="18" typeface="新細明體"/>
                  <a:cs typeface="+mn-cs"/>
                </a:defRPr>
              </a:lvl9pPr>
            </a:lstStyle>
            <a:p>
              <a:pPr>
                <a:buFontTx/>
                <a:buNone/>
                <a:defRPr/>
              </a:pPr>
              <a:r>
                <a:rPr altLang="zh-TW" b="1" lang="en-US" smtClean="0" sz="2400">
                  <a:solidFill>
                    <a:schemeClr val="bg1"/>
                  </a:solidFill>
                  <a:latin typeface="+mn-ea"/>
                  <a:ea typeface="+mn-ea"/>
                </a:rPr>
                <a:t>2</a:t>
              </a:r>
            </a:p>
          </p:txBody>
        </p:sp>
        <p:sp>
          <p:nvSpPr>
            <p:cNvPr id="9" name="Rectangle 5"/>
            <p:cNvSpPr>
              <a:spLocks noChangeArrowheads="1"/>
            </p:cNvSpPr>
            <p:nvPr/>
          </p:nvSpPr>
          <p:spPr bwMode="gray">
            <a:xfrm>
              <a:off x="1338" y="2432"/>
              <a:ext cx="544" cy="544"/>
            </a:xfrm>
            <a:prstGeom prst="rect">
              <a:avLst/>
            </a:prstGeom>
            <a:solidFill>
              <a:schemeClr val="accent3"/>
            </a:solidFill>
            <a:ln>
              <a:noFill/>
            </a:ln>
            <a:effectLst>
              <a:outerShdw algn="ctr" dir="2700000" dist="107763" rotWithShape="0">
                <a:schemeClr val="bg2">
                  <a:alpha val="50000"/>
                </a:schemeClr>
              </a:outerShdw>
            </a:effectLst>
            <a:extLst>
              <a:ext uri="{91240B29-F687-4F45-9708-019B960494DF}">
                <a14:hiddenLine w="25400">
                  <a:solidFill>
                    <a:srgbClr val="000000"/>
                  </a:solidFill>
                  <a:miter lim="800000"/>
                  <a:headEnd/>
                  <a:tailEnd/>
                </a14:hiddenLine>
              </a:ext>
            </a:extLst>
          </p:spPr>
          <p:txBody>
            <a:bodyPr anchor="ctr" anchorCtr="1" bIns="44450" lIns="45720" rIns="45720" tIns="44450"/>
            <a:lstStyle>
              <a:defPPr>
                <a:defRPr lang="zh-TW"/>
              </a:defPPr>
              <a:lvl1pPr algn="l" fontAlgn="base" rtl="0">
                <a:spcBef>
                  <a:spcPct val="0"/>
                </a:spcBef>
                <a:spcAft>
                  <a:spcPct val="0"/>
                </a:spcAft>
                <a:defRPr kern="1200" kumimoji="1">
                  <a:solidFill>
                    <a:schemeClr val="tx1"/>
                  </a:solidFill>
                  <a:latin charset="0" pitchFamily="34" typeface="Arial"/>
                  <a:ea charset="-120" pitchFamily="18" typeface="新細明體"/>
                  <a:cs typeface="+mn-cs"/>
                </a:defRPr>
              </a:lvl1pPr>
              <a:lvl2pPr algn="l" fontAlgn="base" marL="457200" rtl="0">
                <a:spcBef>
                  <a:spcPct val="0"/>
                </a:spcBef>
                <a:spcAft>
                  <a:spcPct val="0"/>
                </a:spcAft>
                <a:defRPr kern="1200" kumimoji="1">
                  <a:solidFill>
                    <a:schemeClr val="tx1"/>
                  </a:solidFill>
                  <a:latin charset="0" pitchFamily="34" typeface="Arial"/>
                  <a:ea charset="-120" pitchFamily="18" typeface="新細明體"/>
                  <a:cs typeface="+mn-cs"/>
                </a:defRPr>
              </a:lvl2pPr>
              <a:lvl3pPr algn="l" fontAlgn="base" marL="914400" rtl="0">
                <a:spcBef>
                  <a:spcPct val="0"/>
                </a:spcBef>
                <a:spcAft>
                  <a:spcPct val="0"/>
                </a:spcAft>
                <a:defRPr kern="1200" kumimoji="1">
                  <a:solidFill>
                    <a:schemeClr val="tx1"/>
                  </a:solidFill>
                  <a:latin charset="0" pitchFamily="34" typeface="Arial"/>
                  <a:ea charset="-120" pitchFamily="18" typeface="新細明體"/>
                  <a:cs typeface="+mn-cs"/>
                </a:defRPr>
              </a:lvl3pPr>
              <a:lvl4pPr algn="l" fontAlgn="base" marL="1371600" rtl="0">
                <a:spcBef>
                  <a:spcPct val="0"/>
                </a:spcBef>
                <a:spcAft>
                  <a:spcPct val="0"/>
                </a:spcAft>
                <a:defRPr kern="1200" kumimoji="1">
                  <a:solidFill>
                    <a:schemeClr val="tx1"/>
                  </a:solidFill>
                  <a:latin charset="0" pitchFamily="34" typeface="Arial"/>
                  <a:ea charset="-120" pitchFamily="18" typeface="新細明體"/>
                  <a:cs typeface="+mn-cs"/>
                </a:defRPr>
              </a:lvl4pPr>
              <a:lvl5pPr algn="l" fontAlgn="base" marL="1828800" rtl="0">
                <a:spcBef>
                  <a:spcPct val="0"/>
                </a:spcBef>
                <a:spcAft>
                  <a:spcPct val="0"/>
                </a:spcAft>
                <a:defRPr kern="1200" kumimoji="1">
                  <a:solidFill>
                    <a:schemeClr val="tx1"/>
                  </a:solidFill>
                  <a:latin charset="0" pitchFamily="34" typeface="Arial"/>
                  <a:ea charset="-120" pitchFamily="18" typeface="新細明體"/>
                  <a:cs typeface="+mn-cs"/>
                </a:defRPr>
              </a:lvl5pPr>
              <a:lvl6pPr algn="l" defTabSz="914400" eaLnBrk="1" hangingPunct="1" latinLnBrk="0" marL="2286000" rtl="0">
                <a:defRPr kern="1200" kumimoji="1">
                  <a:solidFill>
                    <a:schemeClr val="tx1"/>
                  </a:solidFill>
                  <a:latin charset="0" pitchFamily="34" typeface="Arial"/>
                  <a:ea charset="-120" pitchFamily="18" typeface="新細明體"/>
                  <a:cs typeface="+mn-cs"/>
                </a:defRPr>
              </a:lvl6pPr>
              <a:lvl7pPr algn="l" defTabSz="914400" eaLnBrk="1" hangingPunct="1" latinLnBrk="0" marL="2743200" rtl="0">
                <a:defRPr kern="1200" kumimoji="1">
                  <a:solidFill>
                    <a:schemeClr val="tx1"/>
                  </a:solidFill>
                  <a:latin charset="0" pitchFamily="34" typeface="Arial"/>
                  <a:ea charset="-120" pitchFamily="18" typeface="新細明體"/>
                  <a:cs typeface="+mn-cs"/>
                </a:defRPr>
              </a:lvl7pPr>
              <a:lvl8pPr algn="l" defTabSz="914400" eaLnBrk="1" hangingPunct="1" latinLnBrk="0" marL="3200400" rtl="0">
                <a:defRPr kern="1200" kumimoji="1">
                  <a:solidFill>
                    <a:schemeClr val="tx1"/>
                  </a:solidFill>
                  <a:latin charset="0" pitchFamily="34" typeface="Arial"/>
                  <a:ea charset="-120" pitchFamily="18" typeface="新細明體"/>
                  <a:cs typeface="+mn-cs"/>
                </a:defRPr>
              </a:lvl8pPr>
              <a:lvl9pPr algn="l" defTabSz="914400" eaLnBrk="1" hangingPunct="1" latinLnBrk="0" marL="3657600" rtl="0">
                <a:defRPr kern="1200" kumimoji="1">
                  <a:solidFill>
                    <a:schemeClr val="tx1"/>
                  </a:solidFill>
                  <a:latin charset="0" pitchFamily="34" typeface="Arial"/>
                  <a:ea charset="-120" pitchFamily="18" typeface="新細明體"/>
                  <a:cs typeface="+mn-cs"/>
                </a:defRPr>
              </a:lvl9pPr>
            </a:lstStyle>
            <a:p>
              <a:pPr>
                <a:buFontTx/>
                <a:buNone/>
                <a:defRPr/>
              </a:pPr>
              <a:r>
                <a:rPr altLang="zh-TW" b="1" lang="en-US" smtClean="0" sz="2400">
                  <a:solidFill>
                    <a:schemeClr val="bg1"/>
                  </a:solidFill>
                  <a:latin typeface="+mn-ea"/>
                  <a:ea typeface="+mn-ea"/>
                </a:rPr>
                <a:t>4</a:t>
              </a:r>
            </a:p>
          </p:txBody>
        </p:sp>
        <p:sp>
          <p:nvSpPr>
            <p:cNvPr id="10" name="Rectangle 6"/>
            <p:cNvSpPr>
              <a:spLocks noChangeArrowheads="1"/>
            </p:cNvSpPr>
            <p:nvPr/>
          </p:nvSpPr>
          <p:spPr bwMode="gray">
            <a:xfrm>
              <a:off x="793" y="2976"/>
              <a:ext cx="545" cy="545"/>
            </a:xfrm>
            <a:prstGeom prst="rect">
              <a:avLst/>
            </a:prstGeom>
            <a:solidFill>
              <a:schemeClr val="accent2"/>
            </a:solidFill>
            <a:ln>
              <a:noFill/>
            </a:ln>
            <a:effectLst>
              <a:outerShdw algn="ctr" dir="2700000" dist="107763" rotWithShape="0">
                <a:schemeClr val="bg2">
                  <a:alpha val="50000"/>
                </a:schemeClr>
              </a:outerShdw>
            </a:effectLst>
            <a:extLst>
              <a:ext uri="{91240B29-F687-4F45-9708-019B960494DF}">
                <a14:hiddenLine w="25400">
                  <a:solidFill>
                    <a:srgbClr val="000000"/>
                  </a:solidFill>
                  <a:miter lim="800000"/>
                  <a:headEnd/>
                  <a:tailEnd/>
                </a14:hiddenLine>
              </a:ext>
            </a:extLst>
          </p:spPr>
          <p:txBody>
            <a:bodyPr anchor="ctr" anchorCtr="1" bIns="44450" lIns="45720" rIns="45720" tIns="44450"/>
            <a:lstStyle>
              <a:defPPr>
                <a:defRPr lang="zh-TW"/>
              </a:defPPr>
              <a:lvl1pPr algn="l" fontAlgn="base" rtl="0">
                <a:spcBef>
                  <a:spcPct val="0"/>
                </a:spcBef>
                <a:spcAft>
                  <a:spcPct val="0"/>
                </a:spcAft>
                <a:defRPr kern="1200" kumimoji="1">
                  <a:solidFill>
                    <a:schemeClr val="tx1"/>
                  </a:solidFill>
                  <a:latin charset="0" pitchFamily="34" typeface="Arial"/>
                  <a:ea charset="-120" pitchFamily="18" typeface="新細明體"/>
                  <a:cs typeface="+mn-cs"/>
                </a:defRPr>
              </a:lvl1pPr>
              <a:lvl2pPr algn="l" fontAlgn="base" marL="457200" rtl="0">
                <a:spcBef>
                  <a:spcPct val="0"/>
                </a:spcBef>
                <a:spcAft>
                  <a:spcPct val="0"/>
                </a:spcAft>
                <a:defRPr kern="1200" kumimoji="1">
                  <a:solidFill>
                    <a:schemeClr val="tx1"/>
                  </a:solidFill>
                  <a:latin charset="0" pitchFamily="34" typeface="Arial"/>
                  <a:ea charset="-120" pitchFamily="18" typeface="新細明體"/>
                  <a:cs typeface="+mn-cs"/>
                </a:defRPr>
              </a:lvl2pPr>
              <a:lvl3pPr algn="l" fontAlgn="base" marL="914400" rtl="0">
                <a:spcBef>
                  <a:spcPct val="0"/>
                </a:spcBef>
                <a:spcAft>
                  <a:spcPct val="0"/>
                </a:spcAft>
                <a:defRPr kern="1200" kumimoji="1">
                  <a:solidFill>
                    <a:schemeClr val="tx1"/>
                  </a:solidFill>
                  <a:latin charset="0" pitchFamily="34" typeface="Arial"/>
                  <a:ea charset="-120" pitchFamily="18" typeface="新細明體"/>
                  <a:cs typeface="+mn-cs"/>
                </a:defRPr>
              </a:lvl3pPr>
              <a:lvl4pPr algn="l" fontAlgn="base" marL="1371600" rtl="0">
                <a:spcBef>
                  <a:spcPct val="0"/>
                </a:spcBef>
                <a:spcAft>
                  <a:spcPct val="0"/>
                </a:spcAft>
                <a:defRPr kern="1200" kumimoji="1">
                  <a:solidFill>
                    <a:schemeClr val="tx1"/>
                  </a:solidFill>
                  <a:latin charset="0" pitchFamily="34" typeface="Arial"/>
                  <a:ea charset="-120" pitchFamily="18" typeface="新細明體"/>
                  <a:cs typeface="+mn-cs"/>
                </a:defRPr>
              </a:lvl4pPr>
              <a:lvl5pPr algn="l" fontAlgn="base" marL="1828800" rtl="0">
                <a:spcBef>
                  <a:spcPct val="0"/>
                </a:spcBef>
                <a:spcAft>
                  <a:spcPct val="0"/>
                </a:spcAft>
                <a:defRPr kern="1200" kumimoji="1">
                  <a:solidFill>
                    <a:schemeClr val="tx1"/>
                  </a:solidFill>
                  <a:latin charset="0" pitchFamily="34" typeface="Arial"/>
                  <a:ea charset="-120" pitchFamily="18" typeface="新細明體"/>
                  <a:cs typeface="+mn-cs"/>
                </a:defRPr>
              </a:lvl5pPr>
              <a:lvl6pPr algn="l" defTabSz="914400" eaLnBrk="1" hangingPunct="1" latinLnBrk="0" marL="2286000" rtl="0">
                <a:defRPr kern="1200" kumimoji="1">
                  <a:solidFill>
                    <a:schemeClr val="tx1"/>
                  </a:solidFill>
                  <a:latin charset="0" pitchFamily="34" typeface="Arial"/>
                  <a:ea charset="-120" pitchFamily="18" typeface="新細明體"/>
                  <a:cs typeface="+mn-cs"/>
                </a:defRPr>
              </a:lvl6pPr>
              <a:lvl7pPr algn="l" defTabSz="914400" eaLnBrk="1" hangingPunct="1" latinLnBrk="0" marL="2743200" rtl="0">
                <a:defRPr kern="1200" kumimoji="1">
                  <a:solidFill>
                    <a:schemeClr val="tx1"/>
                  </a:solidFill>
                  <a:latin charset="0" pitchFamily="34" typeface="Arial"/>
                  <a:ea charset="-120" pitchFamily="18" typeface="新細明體"/>
                  <a:cs typeface="+mn-cs"/>
                </a:defRPr>
              </a:lvl7pPr>
              <a:lvl8pPr algn="l" defTabSz="914400" eaLnBrk="1" hangingPunct="1" latinLnBrk="0" marL="3200400" rtl="0">
                <a:defRPr kern="1200" kumimoji="1">
                  <a:solidFill>
                    <a:schemeClr val="tx1"/>
                  </a:solidFill>
                  <a:latin charset="0" pitchFamily="34" typeface="Arial"/>
                  <a:ea charset="-120" pitchFamily="18" typeface="新細明體"/>
                  <a:cs typeface="+mn-cs"/>
                </a:defRPr>
              </a:lvl8pPr>
              <a:lvl9pPr algn="l" defTabSz="914400" eaLnBrk="1" hangingPunct="1" latinLnBrk="0" marL="3657600" rtl="0">
                <a:defRPr kern="1200" kumimoji="1">
                  <a:solidFill>
                    <a:schemeClr val="tx1"/>
                  </a:solidFill>
                  <a:latin charset="0" pitchFamily="34" typeface="Arial"/>
                  <a:ea charset="-120" pitchFamily="18" typeface="新細明體"/>
                  <a:cs typeface="+mn-cs"/>
                </a:defRPr>
              </a:lvl9pPr>
            </a:lstStyle>
            <a:p>
              <a:pPr>
                <a:buFontTx/>
                <a:buNone/>
                <a:defRPr/>
              </a:pPr>
              <a:r>
                <a:rPr altLang="zh-TW" b="1" lang="en-US" smtClean="0" sz="2400">
                  <a:solidFill>
                    <a:schemeClr val="bg1"/>
                  </a:solidFill>
                  <a:latin typeface="+mn-ea"/>
                  <a:ea typeface="+mn-ea"/>
                </a:rPr>
                <a:t>5</a:t>
              </a:r>
            </a:p>
          </p:txBody>
        </p:sp>
        <p:sp>
          <p:nvSpPr>
            <p:cNvPr id="11" name="Rectangle 7"/>
            <p:cNvSpPr>
              <a:spLocks noChangeArrowheads="1"/>
            </p:cNvSpPr>
            <p:nvPr/>
          </p:nvSpPr>
          <p:spPr bwMode="gray">
            <a:xfrm>
              <a:off x="793" y="799"/>
              <a:ext cx="545" cy="545"/>
            </a:xfrm>
            <a:prstGeom prst="rect">
              <a:avLst/>
            </a:prstGeom>
            <a:solidFill>
              <a:schemeClr val="tx2"/>
            </a:solidFill>
            <a:ln>
              <a:noFill/>
            </a:ln>
            <a:effectLst>
              <a:outerShdw algn="ctr" dir="2700000" dist="107763" rotWithShape="0">
                <a:schemeClr val="bg2">
                  <a:alpha val="50000"/>
                </a:schemeClr>
              </a:outerShdw>
            </a:effectLst>
            <a:extLst>
              <a:ext uri="{91240B29-F687-4F45-9708-019B960494DF}">
                <a14:hiddenLine w="25400">
                  <a:solidFill>
                    <a:srgbClr val="000000"/>
                  </a:solidFill>
                  <a:miter lim="800000"/>
                  <a:headEnd/>
                  <a:tailEnd/>
                </a14:hiddenLine>
              </a:ext>
            </a:extLst>
          </p:spPr>
          <p:txBody>
            <a:bodyPr anchor="ctr" anchorCtr="1" bIns="44450" lIns="45720" rIns="45720" tIns="44450"/>
            <a:lstStyle>
              <a:defPPr>
                <a:defRPr lang="zh-TW"/>
              </a:defPPr>
              <a:lvl1pPr algn="l" fontAlgn="base" rtl="0">
                <a:spcBef>
                  <a:spcPct val="0"/>
                </a:spcBef>
                <a:spcAft>
                  <a:spcPct val="0"/>
                </a:spcAft>
                <a:defRPr kern="1200" kumimoji="1">
                  <a:solidFill>
                    <a:schemeClr val="tx1"/>
                  </a:solidFill>
                  <a:latin charset="0" pitchFamily="34" typeface="Arial"/>
                  <a:ea charset="-120" pitchFamily="18" typeface="新細明體"/>
                  <a:cs typeface="+mn-cs"/>
                </a:defRPr>
              </a:lvl1pPr>
              <a:lvl2pPr algn="l" fontAlgn="base" marL="457200" rtl="0">
                <a:spcBef>
                  <a:spcPct val="0"/>
                </a:spcBef>
                <a:spcAft>
                  <a:spcPct val="0"/>
                </a:spcAft>
                <a:defRPr kern="1200" kumimoji="1">
                  <a:solidFill>
                    <a:schemeClr val="tx1"/>
                  </a:solidFill>
                  <a:latin charset="0" pitchFamily="34" typeface="Arial"/>
                  <a:ea charset="-120" pitchFamily="18" typeface="新細明體"/>
                  <a:cs typeface="+mn-cs"/>
                </a:defRPr>
              </a:lvl2pPr>
              <a:lvl3pPr algn="l" fontAlgn="base" marL="914400" rtl="0">
                <a:spcBef>
                  <a:spcPct val="0"/>
                </a:spcBef>
                <a:spcAft>
                  <a:spcPct val="0"/>
                </a:spcAft>
                <a:defRPr kern="1200" kumimoji="1">
                  <a:solidFill>
                    <a:schemeClr val="tx1"/>
                  </a:solidFill>
                  <a:latin charset="0" pitchFamily="34" typeface="Arial"/>
                  <a:ea charset="-120" pitchFamily="18" typeface="新細明體"/>
                  <a:cs typeface="+mn-cs"/>
                </a:defRPr>
              </a:lvl3pPr>
              <a:lvl4pPr algn="l" fontAlgn="base" marL="1371600" rtl="0">
                <a:spcBef>
                  <a:spcPct val="0"/>
                </a:spcBef>
                <a:spcAft>
                  <a:spcPct val="0"/>
                </a:spcAft>
                <a:defRPr kern="1200" kumimoji="1">
                  <a:solidFill>
                    <a:schemeClr val="tx1"/>
                  </a:solidFill>
                  <a:latin charset="0" pitchFamily="34" typeface="Arial"/>
                  <a:ea charset="-120" pitchFamily="18" typeface="新細明體"/>
                  <a:cs typeface="+mn-cs"/>
                </a:defRPr>
              </a:lvl4pPr>
              <a:lvl5pPr algn="l" fontAlgn="base" marL="1828800" rtl="0">
                <a:spcBef>
                  <a:spcPct val="0"/>
                </a:spcBef>
                <a:spcAft>
                  <a:spcPct val="0"/>
                </a:spcAft>
                <a:defRPr kern="1200" kumimoji="1">
                  <a:solidFill>
                    <a:schemeClr val="tx1"/>
                  </a:solidFill>
                  <a:latin charset="0" pitchFamily="34" typeface="Arial"/>
                  <a:ea charset="-120" pitchFamily="18" typeface="新細明體"/>
                  <a:cs typeface="+mn-cs"/>
                </a:defRPr>
              </a:lvl5pPr>
              <a:lvl6pPr algn="l" defTabSz="914400" eaLnBrk="1" hangingPunct="1" latinLnBrk="0" marL="2286000" rtl="0">
                <a:defRPr kern="1200" kumimoji="1">
                  <a:solidFill>
                    <a:schemeClr val="tx1"/>
                  </a:solidFill>
                  <a:latin charset="0" pitchFamily="34" typeface="Arial"/>
                  <a:ea charset="-120" pitchFamily="18" typeface="新細明體"/>
                  <a:cs typeface="+mn-cs"/>
                </a:defRPr>
              </a:lvl6pPr>
              <a:lvl7pPr algn="l" defTabSz="914400" eaLnBrk="1" hangingPunct="1" latinLnBrk="0" marL="2743200" rtl="0">
                <a:defRPr kern="1200" kumimoji="1">
                  <a:solidFill>
                    <a:schemeClr val="tx1"/>
                  </a:solidFill>
                  <a:latin charset="0" pitchFamily="34" typeface="Arial"/>
                  <a:ea charset="-120" pitchFamily="18" typeface="新細明體"/>
                  <a:cs typeface="+mn-cs"/>
                </a:defRPr>
              </a:lvl7pPr>
              <a:lvl8pPr algn="l" defTabSz="914400" eaLnBrk="1" hangingPunct="1" latinLnBrk="0" marL="3200400" rtl="0">
                <a:defRPr kern="1200" kumimoji="1">
                  <a:solidFill>
                    <a:schemeClr val="tx1"/>
                  </a:solidFill>
                  <a:latin charset="0" pitchFamily="34" typeface="Arial"/>
                  <a:ea charset="-120" pitchFamily="18" typeface="新細明體"/>
                  <a:cs typeface="+mn-cs"/>
                </a:defRPr>
              </a:lvl8pPr>
              <a:lvl9pPr algn="l" defTabSz="914400" eaLnBrk="1" hangingPunct="1" latinLnBrk="0" marL="3657600" rtl="0">
                <a:defRPr kern="1200" kumimoji="1">
                  <a:solidFill>
                    <a:schemeClr val="tx1"/>
                  </a:solidFill>
                  <a:latin charset="0" pitchFamily="34" typeface="Arial"/>
                  <a:ea charset="-120" pitchFamily="18" typeface="新細明體"/>
                  <a:cs typeface="+mn-cs"/>
                </a:defRPr>
              </a:lvl9pPr>
            </a:lstStyle>
            <a:p>
              <a:pPr>
                <a:buFontTx/>
                <a:buNone/>
                <a:defRPr/>
              </a:pPr>
              <a:r>
                <a:rPr altLang="zh-TW" b="1" lang="en-US" smtClean="0" sz="2400">
                  <a:solidFill>
                    <a:schemeClr val="bg1"/>
                  </a:solidFill>
                  <a:latin typeface="+mn-ea"/>
                  <a:ea typeface="+mn-ea"/>
                </a:rPr>
                <a:t>1</a:t>
              </a:r>
            </a:p>
          </p:txBody>
        </p:sp>
      </p:grpSp>
      <p:sp>
        <p:nvSpPr>
          <p:cNvPr id="12" name="矩形 49"/>
          <p:cNvSpPr>
            <a:spLocks noChangeArrowheads="1"/>
          </p:cNvSpPr>
          <p:nvPr/>
        </p:nvSpPr>
        <p:spPr bwMode="auto">
          <a:xfrm>
            <a:off x="2891816" y="1680709"/>
            <a:ext cx="7619023" cy="396240"/>
          </a:xfrm>
          <a:prstGeom prst="rect">
            <a:avLst/>
          </a:prstGeom>
          <a:noFill/>
          <a:ln w="9525">
            <a:noFill/>
            <a:miter lim="800000"/>
          </a:ln>
        </p:spPr>
        <p:txBody>
          <a:bodyPr wrap="square">
            <a:spAutoFit/>
          </a:bodyPr>
          <a:lstStyle/>
          <a:p>
            <a:r>
              <a:rPr altLang="en-US" lang="zh-CN" smtClean="0" sz="2000">
                <a:latin typeface="+mn-ea"/>
                <a:ea typeface="+mn-ea"/>
              </a:rPr>
              <a:t>点击此处输入内容，点击此处输入内容</a:t>
            </a:r>
          </a:p>
        </p:txBody>
      </p:sp>
      <p:sp>
        <p:nvSpPr>
          <p:cNvPr id="13" name="矩形 50"/>
          <p:cNvSpPr>
            <a:spLocks noChangeArrowheads="1"/>
          </p:cNvSpPr>
          <p:nvPr/>
        </p:nvSpPr>
        <p:spPr bwMode="auto">
          <a:xfrm>
            <a:off x="3972449" y="2667227"/>
            <a:ext cx="4500880" cy="396240"/>
          </a:xfrm>
          <a:prstGeom prst="rect">
            <a:avLst/>
          </a:prstGeom>
          <a:noFill/>
          <a:ln w="9525">
            <a:noFill/>
            <a:miter lim="800000"/>
          </a:ln>
        </p:spPr>
        <p:txBody>
          <a:bodyPr wrap="none">
            <a:spAutoFit/>
          </a:bodyPr>
          <a:lstStyle/>
          <a:p>
            <a:r>
              <a:rPr altLang="en-US" lang="zh-CN" smtClean="0" sz="2000">
                <a:latin typeface="+mn-ea"/>
                <a:ea typeface="+mn-ea"/>
              </a:rPr>
              <a:t>点击此处输入内容，点击此处输入内容</a:t>
            </a:r>
          </a:p>
        </p:txBody>
      </p:sp>
      <p:sp>
        <p:nvSpPr>
          <p:cNvPr id="14" name="矩形 51"/>
          <p:cNvSpPr>
            <a:spLocks noChangeArrowheads="1"/>
          </p:cNvSpPr>
          <p:nvPr/>
        </p:nvSpPr>
        <p:spPr bwMode="auto">
          <a:xfrm>
            <a:off x="4758261" y="3562827"/>
            <a:ext cx="4500880" cy="396240"/>
          </a:xfrm>
          <a:prstGeom prst="rect">
            <a:avLst/>
          </a:prstGeom>
          <a:noFill/>
          <a:ln w="9525">
            <a:noFill/>
            <a:miter lim="800000"/>
          </a:ln>
        </p:spPr>
        <p:txBody>
          <a:bodyPr wrap="none">
            <a:spAutoFit/>
          </a:bodyPr>
          <a:lstStyle/>
          <a:p>
            <a:r>
              <a:rPr altLang="en-US" lang="zh-CN" smtClean="0" sz="2000">
                <a:latin typeface="+mn-ea"/>
                <a:ea typeface="+mn-ea"/>
              </a:rPr>
              <a:t>点击此处输入内容，点击此处输入内容</a:t>
            </a:r>
          </a:p>
        </p:txBody>
      </p:sp>
      <p:cxnSp>
        <p:nvCxnSpPr>
          <p:cNvPr id="15" name="肘形连接符 14"/>
          <p:cNvCxnSpPr/>
          <p:nvPr/>
        </p:nvCxnSpPr>
        <p:spPr>
          <a:xfrm>
            <a:off x="2744787" y="1859870"/>
            <a:ext cx="6192837" cy="360362"/>
          </a:xfrm>
          <a:prstGeom prst="bentConnector3">
            <a:avLst>
              <a:gd fmla="val 122" name="adj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6" name="肘形连接符 15"/>
          <p:cNvCxnSpPr/>
          <p:nvPr/>
        </p:nvCxnSpPr>
        <p:spPr>
          <a:xfrm>
            <a:off x="3841523" y="2810102"/>
            <a:ext cx="6191250" cy="360362"/>
          </a:xfrm>
          <a:prstGeom prst="bentConnector3">
            <a:avLst>
              <a:gd fmla="val 122" name="adj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肘形连接符 16"/>
          <p:cNvCxnSpPr/>
          <p:nvPr/>
        </p:nvCxnSpPr>
        <p:spPr>
          <a:xfrm>
            <a:off x="4152673" y="4545239"/>
            <a:ext cx="6192837" cy="358775"/>
          </a:xfrm>
          <a:prstGeom prst="bentConnector3">
            <a:avLst>
              <a:gd fmla="val 122" name="adj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8" name="肘形连接符 17"/>
          <p:cNvCxnSpPr/>
          <p:nvPr/>
        </p:nvCxnSpPr>
        <p:spPr>
          <a:xfrm>
            <a:off x="4668610" y="3710214"/>
            <a:ext cx="6191250" cy="360363"/>
          </a:xfrm>
          <a:prstGeom prst="bentConnector3">
            <a:avLst>
              <a:gd fmla="val 122" name="adj1"/>
            </a:avLst>
          </a:prstGeom>
          <a:ln w="190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肘形连接符 18"/>
          <p:cNvCxnSpPr/>
          <p:nvPr/>
        </p:nvCxnSpPr>
        <p:spPr>
          <a:xfrm>
            <a:off x="3254148" y="5400902"/>
            <a:ext cx="6191250" cy="360362"/>
          </a:xfrm>
          <a:prstGeom prst="bentConnector3">
            <a:avLst>
              <a:gd fmla="val 122" name="adj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0" name="矩形 59"/>
          <p:cNvSpPr>
            <a:spLocks noChangeArrowheads="1"/>
          </p:cNvSpPr>
          <p:nvPr/>
        </p:nvSpPr>
        <p:spPr bwMode="auto">
          <a:xfrm>
            <a:off x="4242324" y="4389663"/>
            <a:ext cx="4500880" cy="396240"/>
          </a:xfrm>
          <a:prstGeom prst="rect">
            <a:avLst/>
          </a:prstGeom>
          <a:noFill/>
          <a:ln w="9525">
            <a:noFill/>
            <a:miter lim="800000"/>
          </a:ln>
        </p:spPr>
        <p:txBody>
          <a:bodyPr wrap="none">
            <a:spAutoFit/>
          </a:bodyPr>
          <a:lstStyle/>
          <a:p>
            <a:r>
              <a:rPr altLang="en-US" lang="zh-CN" smtClean="0" sz="2000">
                <a:latin typeface="+mn-ea"/>
                <a:ea typeface="+mn-ea"/>
              </a:rPr>
              <a:t>点击此处输入内容，点击此处输入内容</a:t>
            </a:r>
          </a:p>
        </p:txBody>
      </p:sp>
      <p:sp>
        <p:nvSpPr>
          <p:cNvPr id="21" name="矩形 60"/>
          <p:cNvSpPr>
            <a:spLocks noChangeArrowheads="1"/>
          </p:cNvSpPr>
          <p:nvPr/>
        </p:nvSpPr>
        <p:spPr bwMode="auto">
          <a:xfrm>
            <a:off x="3385074" y="5245827"/>
            <a:ext cx="6618288" cy="396240"/>
          </a:xfrm>
          <a:prstGeom prst="rect">
            <a:avLst/>
          </a:prstGeom>
          <a:noFill/>
          <a:ln w="9525">
            <a:noFill/>
            <a:miter lim="800000"/>
          </a:ln>
        </p:spPr>
        <p:txBody>
          <a:bodyPr>
            <a:spAutoFit/>
          </a:bodyPr>
          <a:lstStyle/>
          <a:p>
            <a:r>
              <a:rPr altLang="en-US" lang="zh-CN" smtClean="0" sz="2000">
                <a:latin typeface="+mn-ea"/>
                <a:ea typeface="+mn-ea"/>
              </a:rPr>
              <a:t>点击此处输入内容，点击此处输入内容</a:t>
            </a:r>
          </a:p>
        </p:txBody>
      </p:sp>
      <p:sp>
        <p:nvSpPr>
          <p:cNvPr id="22" name="直角三角形 21"/>
          <p:cNvSpPr/>
          <p:nvPr/>
        </p:nvSpPr>
        <p:spPr>
          <a:xfrm flipH="1" flipV="1">
            <a:off x="8382000" y="-1"/>
            <a:ext cx="3810000" cy="1952566"/>
          </a:xfrm>
          <a:custGeom>
            <a:rect b="b" l="l" r="r" t="t"/>
            <a:pathLst>
              <a:path h="1952566" w="3810000">
                <a:moveTo>
                  <a:pt x="979113" y="1952566"/>
                </a:moveTo>
                <a:lnTo>
                  <a:pt x="0" y="1952566"/>
                </a:lnTo>
                <a:lnTo>
                  <a:pt x="0" y="1431962"/>
                </a:lnTo>
                <a:close/>
                <a:moveTo>
                  <a:pt x="1911308" y="1952566"/>
                </a:moveTo>
                <a:lnTo>
                  <a:pt x="1362523" y="1952566"/>
                </a:lnTo>
                <a:lnTo>
                  <a:pt x="0" y="1228100"/>
                </a:lnTo>
                <a:lnTo>
                  <a:pt x="0" y="936306"/>
                </a:lnTo>
                <a:close/>
                <a:moveTo>
                  <a:pt x="2736016" y="1952566"/>
                </a:moveTo>
                <a:lnTo>
                  <a:pt x="2294718" y="1952566"/>
                </a:lnTo>
                <a:lnTo>
                  <a:pt x="0" y="732443"/>
                </a:lnTo>
                <a:lnTo>
                  <a:pt x="0" y="497801"/>
                </a:lnTo>
                <a:close/>
                <a:moveTo>
                  <a:pt x="3810000" y="1952566"/>
                </a:moveTo>
                <a:lnTo>
                  <a:pt x="3119426" y="1952566"/>
                </a:lnTo>
                <a:lnTo>
                  <a:pt x="0" y="293938"/>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1531545279"/>
      </p:ext>
    </p:extLst>
  </p:cSld>
  <p:clrMapOvr>
    <a:masterClrMapping/>
  </p:clrMapOvr>
  <p:transition/>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2" name="矩形 9"/>
          <p:cNvSpPr>
            <a:spLocks noChangeArrowheads="1"/>
          </p:cNvSpPr>
          <p:nvPr>
            <p:custDataLst>
              <p:tags r:id="rId2"/>
            </p:custDataLst>
          </p:nvPr>
        </p:nvSpPr>
        <p:spPr bwMode="auto">
          <a:xfrm>
            <a:off x="1" y="0"/>
            <a:ext cx="6336000" cy="6858000"/>
          </a:xfrm>
          <a:prstGeom prst="rect">
            <a:avLst/>
          </a:prstGeom>
          <a:blipFill dpi="0" rotWithShape="1">
            <a:blip r:embed="rId3">
              <a:extLst>
                <a:ext uri="{28A0092B-C50C-407E-A947-70E740481C1C}">
                  <a14:useLocalDpi val="0"/>
                </a:ext>
              </a:extLst>
            </a:blip>
            <a:stretch>
              <a:fillRect l="-52611" r="-52611"/>
            </a:stretch>
          </a:blipFill>
          <a:ln>
            <a:noFill/>
          </a:ln>
          <a:extLst/>
        </p:spPr>
        <p:txBody>
          <a:bodyPr anchor="ctr"/>
          <a:lstStyle/>
          <a:p>
            <a:pPr algn="ctr" eaLnBrk="1" fontAlgn="auto" hangingPunct="1">
              <a:spcBef>
                <a:spcPct val="0"/>
              </a:spcBef>
              <a:spcAft>
                <a:spcPct val="0"/>
              </a:spcAft>
              <a:defRPr/>
            </a:pPr>
            <a:endParaRPr altLang="zh-CN" lang="zh-CN">
              <a:solidFill>
                <a:srgbClr val="FFFFFF"/>
              </a:solidFill>
              <a:latin charset="-122" panose="02010600030101010101" pitchFamily="2" typeface="宋体"/>
              <a:ea typeface="+mn-ea"/>
              <a:sym charset="-122" panose="02010600030101010101" pitchFamily="2" typeface="宋体"/>
            </a:endParaRPr>
          </a:p>
        </p:txBody>
      </p:sp>
      <p:sp>
        <p:nvSpPr>
          <p:cNvPr id="2053" name="矩形 10"/>
          <p:cNvSpPr>
            <a:spLocks noChangeArrowheads="1"/>
          </p:cNvSpPr>
          <p:nvPr>
            <p:custDataLst>
              <p:tags r:id="rId4"/>
            </p:custDataLst>
          </p:nvPr>
        </p:nvSpPr>
        <p:spPr bwMode="auto">
          <a:xfrm flipH="1">
            <a:off x="0" y="1279525"/>
            <a:ext cx="6336000" cy="4389438"/>
          </a:xfrm>
          <a:prstGeom prst="rect">
            <a:avLst/>
          </a:prstGeom>
          <a:solidFill>
            <a:schemeClr val="accent1">
              <a:alpha val="76077"/>
            </a:schemeClr>
          </a:solidFill>
          <a:ln w="9525">
            <a:noFill/>
            <a:miter lim="800000"/>
          </a:ln>
        </p:spPr>
        <p:txBody>
          <a:bodyPr anchor="ctr"/>
          <a:lstStyle/>
          <a:p>
            <a:pPr algn="ctr" eaLnBrk="1" hangingPunct="1">
              <a:lnSpc>
                <a:spcPct val="90000"/>
              </a:lnSpc>
            </a:pPr>
            <a:r>
              <a:rPr altLang="zh-CN" lang="en-US" smtClean="0" sz="16600">
                <a:solidFill>
                  <a:srgbClr val="FFFFFF"/>
                </a:solidFill>
                <a:latin charset="0" pitchFamily="34" typeface="Impact"/>
                <a:ea charset="-122" pitchFamily="34" typeface="微软雅黑"/>
                <a:sym charset="-122" panose="02010600030101010101" pitchFamily="2" typeface="宋体"/>
              </a:rPr>
              <a:t>07</a:t>
            </a:r>
          </a:p>
        </p:txBody>
      </p:sp>
      <p:sp>
        <p:nvSpPr>
          <p:cNvPr id="4" name="文本框 3"/>
          <p:cNvSpPr txBox="1"/>
          <p:nvPr>
            <p:custDataLst>
              <p:tags r:id="rId5"/>
            </p:custDataLst>
          </p:nvPr>
        </p:nvSpPr>
        <p:spPr bwMode="auto">
          <a:xfrm>
            <a:off x="6833936" y="2733675"/>
            <a:ext cx="5242761" cy="1390651"/>
          </a:xfrm>
          <a:prstGeom prst="rect">
            <a:avLst/>
          </a:prstGeom>
          <a:noFill/>
        </p:spPr>
        <p:txBody>
          <a:bodyPr anchor="ctr">
            <a:normAutofit/>
          </a:bodyPr>
          <a:lstStyle/>
          <a:p>
            <a:pPr algn="ctr" eaLnBrk="1" hangingPunct="1"/>
            <a:r>
              <a:rPr altLang="en-US" b="1" lang="zh-CN" smtClean="0" sz="3200">
                <a:latin charset="-122" pitchFamily="34" typeface="微软雅黑"/>
                <a:ea charset="-122" pitchFamily="34" typeface="微软雅黑"/>
              </a:rPr>
              <a:t>风险及防范措施</a:t>
            </a:r>
          </a:p>
        </p:txBody>
      </p:sp>
      <p:sp>
        <p:nvSpPr>
          <p:cNvPr id="7" name="等腰三角形 6"/>
          <p:cNvSpPr/>
          <p:nvPr/>
        </p:nvSpPr>
        <p:spPr>
          <a:xfrm rot="5400000">
            <a:off x="6477000" y="3133725"/>
            <a:ext cx="685038" cy="590550"/>
          </a:xfrm>
          <a:prstGeom prst="triangle">
            <a:avLst/>
          </a:prstGeom>
          <a:solidFill>
            <a:schemeClr val="accent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custDataLst>
      <p:tags r:id="rId6"/>
    </p:custDataLst>
    <p:extLst>
      <p:ext uri="{BB962C8B-B14F-4D97-AF65-F5344CB8AC3E}">
        <p14:creationId val="1507867635"/>
      </p:ext>
    </p:extLst>
  </p:cSld>
  <p:clrMapOvr>
    <a:masterClrMapping/>
  </p:clrMapOvr>
  <p:transition/>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1"/>
          <p:cNvSpPr txBox="1"/>
          <p:nvPr/>
        </p:nvSpPr>
        <p:spPr>
          <a:xfrm>
            <a:off x="378715" y="346928"/>
            <a:ext cx="3126486" cy="457200"/>
          </a:xfrm>
          <a:prstGeom prst="rect">
            <a:avLst/>
          </a:prstGeom>
          <a:noFill/>
        </p:spPr>
        <p:txBody>
          <a:bodyPr rtlCol="0" wrap="square">
            <a:spAutoFit/>
          </a:bodyPr>
          <a:lstStyle/>
          <a:p>
            <a:r>
              <a:rPr altLang="en-US" b="1" lang="zh-CN" smtClean="0" sz="2400">
                <a:solidFill>
                  <a:schemeClr val="accent1"/>
                </a:solidFill>
                <a:latin charset="-122" pitchFamily="34" typeface="微软雅黑"/>
                <a:ea charset="-122" pitchFamily="34" typeface="微软雅黑"/>
              </a:rPr>
              <a:t>风险分析</a:t>
            </a:r>
          </a:p>
        </p:txBody>
      </p:sp>
      <p:grpSp>
        <p:nvGrpSpPr>
          <p:cNvPr id="3" name="组合 12"/>
          <p:cNvGrpSpPr/>
          <p:nvPr/>
        </p:nvGrpSpPr>
        <p:grpSpPr>
          <a:xfrm>
            <a:off x="0" y="382308"/>
            <a:ext cx="340614" cy="390904"/>
            <a:chOff x="0" y="91440"/>
            <a:chExt cx="454152" cy="521208"/>
          </a:xfrm>
        </p:grpSpPr>
        <p:sp>
          <p:nvSpPr>
            <p:cNvPr id="4" name="矩形 3"/>
            <p:cNvSpPr/>
            <p:nvPr/>
          </p:nvSpPr>
          <p:spPr>
            <a:xfrm>
              <a:off x="0" y="91440"/>
              <a:ext cx="301752" cy="5212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prstClr val="white"/>
                </a:solidFill>
                <a:latin charset="-122" pitchFamily="34" typeface="微软雅黑"/>
                <a:ea charset="-122" pitchFamily="34" typeface="微软雅黑"/>
              </a:endParaRPr>
            </a:p>
          </p:txBody>
        </p:sp>
        <p:sp>
          <p:nvSpPr>
            <p:cNvPr id="5" name="矩形 4"/>
            <p:cNvSpPr/>
            <p:nvPr/>
          </p:nvSpPr>
          <p:spPr>
            <a:xfrm>
              <a:off x="301752" y="91440"/>
              <a:ext cx="152400" cy="5212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prstClr val="white"/>
                </a:solidFill>
                <a:latin charset="-122" pitchFamily="34" typeface="微软雅黑"/>
                <a:ea charset="-122" pitchFamily="34" typeface="微软雅黑"/>
              </a:endParaRPr>
            </a:p>
          </p:txBody>
        </p:sp>
      </p:grpSp>
      <p:sp>
        <p:nvSpPr>
          <p:cNvPr id="6" name="Freeform 6"/>
          <p:cNvSpPr>
            <a:spLocks noEditPoints="1"/>
          </p:cNvSpPr>
          <p:nvPr/>
        </p:nvSpPr>
        <p:spPr bwMode="auto">
          <a:xfrm>
            <a:off x="8686799" y="2705100"/>
            <a:ext cx="2514600" cy="2514600"/>
          </a:xfrm>
          <a:custGeom>
            <a:gdLst>
              <a:gd fmla="*/ 2147483647 w 2801" name="T0"/>
              <a:gd fmla="*/ 2147483647 h 2801" name="T1"/>
              <a:gd fmla="*/ 2147483647 w 2801" name="T2"/>
              <a:gd fmla="*/ 2147483647 h 2801" name="T3"/>
              <a:gd fmla="*/ 2147483647 w 2801" name="T4"/>
              <a:gd fmla="*/ 2147483647 h 2801" name="T5"/>
              <a:gd fmla="*/ 2147483647 w 2801" name="T6"/>
              <a:gd fmla="*/ 2147483647 h 2801" name="T7"/>
              <a:gd fmla="*/ 2147483647 w 2801" name="T8"/>
              <a:gd fmla="*/ 2147483647 h 2801" name="T9"/>
              <a:gd fmla="*/ 2147483647 w 2801" name="T10"/>
              <a:gd fmla="*/ 2147483647 h 2801" name="T11"/>
              <a:gd fmla="*/ 2147483647 w 2801" name="T12"/>
              <a:gd fmla="*/ 2147483647 h 2801" name="T13"/>
              <a:gd fmla="*/ 2147483647 w 2801" name="T14"/>
              <a:gd fmla="*/ 2147483647 h 2801" name="T15"/>
              <a:gd fmla="*/ 2147483647 w 2801" name="T16"/>
              <a:gd fmla="*/ 2147483647 h 2801" name="T17"/>
              <a:gd fmla="*/ 2147483647 w 2801" name="T18"/>
              <a:gd fmla="*/ 2147483647 h 2801" name="T19"/>
              <a:gd fmla="*/ 2147483647 w 2801" name="T20"/>
              <a:gd fmla="*/ 2147483647 h 2801" name="T21"/>
              <a:gd fmla="*/ 2147483647 w 2801" name="T22"/>
              <a:gd fmla="*/ 2147483647 h 2801" name="T23"/>
              <a:gd fmla="*/ 2147483647 w 2801" name="T24"/>
              <a:gd fmla="*/ 2147483647 h 2801" name="T25"/>
              <a:gd fmla="*/ 2147483647 w 2801" name="T26"/>
              <a:gd fmla="*/ 2147483647 h 2801" name="T27"/>
              <a:gd fmla="*/ 2147483647 w 2801" name="T28"/>
              <a:gd fmla="*/ 0 h 2801" name="T29"/>
              <a:gd fmla="*/ 2147483647 w 2801" name="T30"/>
              <a:gd fmla="*/ 2147483647 h 2801" name="T31"/>
              <a:gd fmla="*/ 2147483647 w 2801" name="T32"/>
              <a:gd fmla="*/ 2147483647 h 2801" name="T33"/>
              <a:gd fmla="*/ 2147483647 w 2801" name="T34"/>
              <a:gd fmla="*/ 2147483647 h 2801" name="T35"/>
              <a:gd fmla="*/ 2147483647 w 2801" name="T36"/>
              <a:gd fmla="*/ 2147483647 h 2801" name="T37"/>
              <a:gd fmla="*/ 2147483647 w 2801" name="T38"/>
              <a:gd fmla="*/ 2147483647 h 2801" name="T39"/>
              <a:gd fmla="*/ 2147483647 w 2801" name="T40"/>
              <a:gd fmla="*/ 2147483647 h 2801" name="T41"/>
              <a:gd fmla="*/ 2147483647 w 2801" name="T42"/>
              <a:gd fmla="*/ 2147483647 h 2801" name="T43"/>
              <a:gd fmla="*/ 2147483647 w 2801" name="T44"/>
              <a:gd fmla="*/ 2147483647 h 2801" name="T45"/>
              <a:gd fmla="*/ 2147483647 w 2801" name="T46"/>
              <a:gd fmla="*/ 2147483647 h 2801" name="T47"/>
              <a:gd fmla="*/ 2147483647 w 2801" name="T48"/>
              <a:gd fmla="*/ 2147483647 h 2801" name="T49"/>
              <a:gd fmla="*/ 2147483647 w 2801" name="T50"/>
              <a:gd fmla="*/ 2147483647 h 2801" name="T51"/>
              <a:gd fmla="*/ 2147483647 w 2801" name="T52"/>
              <a:gd fmla="*/ 2147483647 h 2801" name="T53"/>
              <a:gd fmla="*/ 0 w 2801" name="T54"/>
              <a:gd fmla="*/ 2147483647 h 2801" name="T55"/>
              <a:gd fmla="*/ 2147483647 w 2801" name="T56"/>
              <a:gd fmla="*/ 2147483647 h 2801" name="T57"/>
              <a:gd fmla="*/ 2147483647 w 2801" name="T58"/>
              <a:gd fmla="*/ 2147483647 h 2801" name="T59"/>
              <a:gd fmla="*/ 2147483647 w 2801" name="T60"/>
              <a:gd fmla="*/ 2147483647 h 2801" name="T61"/>
              <a:gd fmla="*/ 2147483647 w 2801" name="T62"/>
              <a:gd fmla="*/ 2147483647 h 2801" name="T63"/>
              <a:gd fmla="*/ 2147483647 w 2801" name="T64"/>
              <a:gd fmla="*/ 2147483647 h 2801" name="T65"/>
              <a:gd fmla="*/ 2147483647 w 2801" name="T66"/>
              <a:gd fmla="*/ 2147483647 h 2801" name="T67"/>
              <a:gd fmla="*/ 2147483647 w 2801" name="T68"/>
              <a:gd fmla="*/ 2147483647 h 2801" name="T69"/>
              <a:gd fmla="*/ 2147483647 w 2801" name="T70"/>
              <a:gd fmla="*/ 2147483647 h 2801" name="T71"/>
              <a:gd fmla="*/ 2147483647 w 2801" name="T72"/>
              <a:gd fmla="*/ 2147483647 h 2801" name="T73"/>
              <a:gd fmla="*/ 2147483647 w 2801" name="T74"/>
              <a:gd fmla="*/ 2147483647 h 2801" name="T75"/>
              <a:gd fmla="*/ 2147483647 w 2801" name="T76"/>
              <a:gd fmla="*/ 2147483647 h 2801" name="T77"/>
              <a:gd fmla="*/ 2147483647 w 2801" name="T78"/>
              <a:gd fmla="*/ 2147483647 h 2801" name="T79"/>
              <a:gd fmla="*/ 2147483647 w 2801" name="T80"/>
              <a:gd fmla="*/ 2147483647 h 2801" name="T81"/>
              <a:gd fmla="*/ 2147483647 w 2801" name="T82"/>
              <a:gd fmla="*/ 2147483647 h 2801" name="T83"/>
              <a:gd fmla="*/ 2147483647 w 2801" name="T84"/>
              <a:gd fmla="*/ 2147483647 h 2801" name="T85"/>
              <a:gd fmla="*/ 2147483647 w 2801" name="T86"/>
              <a:gd fmla="*/ 2147483647 h 2801" name="T87"/>
              <a:gd fmla="*/ 2147483647 w 2801" name="T88"/>
              <a:gd fmla="*/ 2147483647 h 2801" name="T89"/>
              <a:gd fmla="*/ 2147483647 w 2801" name="T90"/>
              <a:gd fmla="*/ 2147483647 h 2801" name="T91"/>
              <a:gd fmla="*/ 2147483647 w 2801" name="T92"/>
              <a:gd fmla="*/ 2147483647 h 2801" name="T93"/>
              <a:gd fmla="*/ 2147483647 w 2801" name="T94"/>
              <a:gd fmla="*/ 2147483647 h 2801" name="T95"/>
              <a:gd fmla="*/ 2147483647 w 2801" name="T96"/>
              <a:gd fmla="*/ 2147483647 h 2801" name="T97"/>
              <a:gd fmla="*/ 2147483647 w 2801" name="T98"/>
              <a:gd fmla="*/ 2147483647 h 2801" name="T99"/>
              <a:gd fmla="*/ 2147483647 w 2801" name="T100"/>
              <a:gd fmla="*/ 2147483647 h 2801" name="T101"/>
              <a:gd fmla="*/ 2147483647 w 2801" name="T102"/>
              <a:gd fmla="*/ 2147483647 h 2801" name="T103"/>
              <a:gd fmla="*/ 2147483647 w 2801" name="T104"/>
              <a:gd fmla="*/ 2147483647 h 2801" name="T105"/>
              <a:gd fmla="*/ 2147483647 w 2801" name="T106"/>
              <a:gd fmla="*/ 2147483647 h 2801" name="T107"/>
              <a:gd fmla="*/ 2147483647 w 2801" name="T108"/>
              <a:gd fmla="*/ 2147483647 h 2801" name="T109"/>
              <a:gd fmla="*/ 2147483647 w 2801" name="T110"/>
              <a:gd fmla="*/ 2147483647 h 2801" name="T111"/>
              <a:gd fmla="*/ 2147483647 w 2801" name="T112"/>
              <a:gd fmla="*/ 2147483647 h 2801" name="T113"/>
              <a:gd fmla="*/ 2147483647 w 2801" name="T114"/>
              <a:gd fmla="*/ 2147483647 h 2801"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b" l="0" r="r" t="0"/>
            <a:pathLst>
              <a:path h="2801" w="2801">
                <a:moveTo>
                  <a:pt x="2795" y="1534"/>
                </a:moveTo>
                <a:cubicBezTo>
                  <a:pt x="2799" y="1490"/>
                  <a:pt x="2801" y="1446"/>
                  <a:pt x="2801" y="1401"/>
                </a:cubicBezTo>
                <a:cubicBezTo>
                  <a:pt x="2801" y="1356"/>
                  <a:pt x="2799" y="1311"/>
                  <a:pt x="2795" y="1268"/>
                </a:cubicBezTo>
                <a:lnTo>
                  <a:pt x="2509" y="1237"/>
                </a:lnTo>
                <a:cubicBezTo>
                  <a:pt x="2497" y="1151"/>
                  <a:pt x="2474" y="1067"/>
                  <a:pt x="2443" y="988"/>
                </a:cubicBezTo>
                <a:lnTo>
                  <a:pt x="2675" y="819"/>
                </a:lnTo>
                <a:cubicBezTo>
                  <a:pt x="2638" y="738"/>
                  <a:pt x="2593" y="660"/>
                  <a:pt x="2542" y="588"/>
                </a:cubicBezTo>
                <a:lnTo>
                  <a:pt x="2279" y="705"/>
                </a:lnTo>
                <a:cubicBezTo>
                  <a:pt x="2225" y="638"/>
                  <a:pt x="2164" y="576"/>
                  <a:pt x="2097" y="523"/>
                </a:cubicBezTo>
                <a:lnTo>
                  <a:pt x="2213" y="260"/>
                </a:lnTo>
                <a:cubicBezTo>
                  <a:pt x="2141" y="209"/>
                  <a:pt x="2064" y="164"/>
                  <a:pt x="1983" y="127"/>
                </a:cubicBezTo>
                <a:lnTo>
                  <a:pt x="1814" y="359"/>
                </a:lnTo>
                <a:cubicBezTo>
                  <a:pt x="1735" y="328"/>
                  <a:pt x="1651" y="305"/>
                  <a:pt x="1564" y="292"/>
                </a:cubicBezTo>
                <a:lnTo>
                  <a:pt x="1534" y="7"/>
                </a:lnTo>
                <a:cubicBezTo>
                  <a:pt x="1490" y="3"/>
                  <a:pt x="1446" y="0"/>
                  <a:pt x="1401" y="0"/>
                </a:cubicBezTo>
                <a:cubicBezTo>
                  <a:pt x="1356" y="0"/>
                  <a:pt x="1311" y="3"/>
                  <a:pt x="1268" y="7"/>
                </a:cubicBezTo>
                <a:lnTo>
                  <a:pt x="1238" y="292"/>
                </a:lnTo>
                <a:cubicBezTo>
                  <a:pt x="1151" y="305"/>
                  <a:pt x="1067" y="328"/>
                  <a:pt x="988" y="359"/>
                </a:cubicBezTo>
                <a:lnTo>
                  <a:pt x="819" y="127"/>
                </a:lnTo>
                <a:cubicBezTo>
                  <a:pt x="738" y="164"/>
                  <a:pt x="660" y="209"/>
                  <a:pt x="588" y="260"/>
                </a:cubicBezTo>
                <a:lnTo>
                  <a:pt x="705" y="523"/>
                </a:lnTo>
                <a:cubicBezTo>
                  <a:pt x="638" y="576"/>
                  <a:pt x="576" y="638"/>
                  <a:pt x="523" y="705"/>
                </a:cubicBezTo>
                <a:lnTo>
                  <a:pt x="260" y="588"/>
                </a:lnTo>
                <a:cubicBezTo>
                  <a:pt x="209" y="660"/>
                  <a:pt x="164" y="738"/>
                  <a:pt x="127" y="819"/>
                </a:cubicBezTo>
                <a:lnTo>
                  <a:pt x="359" y="988"/>
                </a:lnTo>
                <a:cubicBezTo>
                  <a:pt x="328" y="1067"/>
                  <a:pt x="305" y="1151"/>
                  <a:pt x="292" y="1237"/>
                </a:cubicBezTo>
                <a:lnTo>
                  <a:pt x="7" y="1268"/>
                </a:lnTo>
                <a:cubicBezTo>
                  <a:pt x="3" y="1311"/>
                  <a:pt x="0" y="1356"/>
                  <a:pt x="0" y="1401"/>
                </a:cubicBezTo>
                <a:cubicBezTo>
                  <a:pt x="0" y="1446"/>
                  <a:pt x="3" y="1490"/>
                  <a:pt x="7" y="1534"/>
                </a:cubicBezTo>
                <a:lnTo>
                  <a:pt x="292" y="1564"/>
                </a:lnTo>
                <a:cubicBezTo>
                  <a:pt x="305" y="1651"/>
                  <a:pt x="328" y="1735"/>
                  <a:pt x="359" y="1814"/>
                </a:cubicBezTo>
                <a:lnTo>
                  <a:pt x="127" y="1983"/>
                </a:lnTo>
                <a:cubicBezTo>
                  <a:pt x="164" y="2064"/>
                  <a:pt x="209" y="2141"/>
                  <a:pt x="260" y="2213"/>
                </a:cubicBezTo>
                <a:lnTo>
                  <a:pt x="523" y="2097"/>
                </a:lnTo>
                <a:cubicBezTo>
                  <a:pt x="576" y="2164"/>
                  <a:pt x="638" y="2226"/>
                  <a:pt x="705" y="2279"/>
                </a:cubicBezTo>
                <a:lnTo>
                  <a:pt x="588" y="2542"/>
                </a:lnTo>
                <a:cubicBezTo>
                  <a:pt x="660" y="2593"/>
                  <a:pt x="738" y="2638"/>
                  <a:pt x="819" y="2675"/>
                </a:cubicBezTo>
                <a:lnTo>
                  <a:pt x="988" y="2443"/>
                </a:lnTo>
                <a:cubicBezTo>
                  <a:pt x="1067" y="2474"/>
                  <a:pt x="1151" y="2497"/>
                  <a:pt x="1238" y="2509"/>
                </a:cubicBezTo>
                <a:lnTo>
                  <a:pt x="1268" y="2795"/>
                </a:lnTo>
                <a:cubicBezTo>
                  <a:pt x="1311" y="2799"/>
                  <a:pt x="1356" y="2801"/>
                  <a:pt x="1401" y="2801"/>
                </a:cubicBezTo>
                <a:cubicBezTo>
                  <a:pt x="1446" y="2801"/>
                  <a:pt x="1490" y="2799"/>
                  <a:pt x="1534" y="2795"/>
                </a:cubicBezTo>
                <a:lnTo>
                  <a:pt x="1564" y="2509"/>
                </a:lnTo>
                <a:cubicBezTo>
                  <a:pt x="1651" y="2497"/>
                  <a:pt x="1735" y="2474"/>
                  <a:pt x="1814" y="2443"/>
                </a:cubicBezTo>
                <a:lnTo>
                  <a:pt x="1983" y="2675"/>
                </a:lnTo>
                <a:cubicBezTo>
                  <a:pt x="2064" y="2638"/>
                  <a:pt x="2141" y="2593"/>
                  <a:pt x="2214" y="2542"/>
                </a:cubicBezTo>
                <a:lnTo>
                  <a:pt x="2097" y="2279"/>
                </a:lnTo>
                <a:cubicBezTo>
                  <a:pt x="2164" y="2225"/>
                  <a:pt x="2226" y="2164"/>
                  <a:pt x="2279" y="2097"/>
                </a:cubicBezTo>
                <a:lnTo>
                  <a:pt x="2542" y="2213"/>
                </a:lnTo>
                <a:cubicBezTo>
                  <a:pt x="2593" y="2141"/>
                  <a:pt x="2638" y="2064"/>
                  <a:pt x="2675" y="1983"/>
                </a:cubicBezTo>
                <a:lnTo>
                  <a:pt x="2443" y="1814"/>
                </a:lnTo>
                <a:cubicBezTo>
                  <a:pt x="2474" y="1735"/>
                  <a:pt x="2497" y="1651"/>
                  <a:pt x="2509" y="1564"/>
                </a:cubicBezTo>
                <a:lnTo>
                  <a:pt x="2795" y="1534"/>
                </a:lnTo>
                <a:close/>
                <a:moveTo>
                  <a:pt x="1401" y="488"/>
                </a:moveTo>
                <a:cubicBezTo>
                  <a:pt x="1905" y="488"/>
                  <a:pt x="2313" y="897"/>
                  <a:pt x="2313" y="1401"/>
                </a:cubicBezTo>
                <a:cubicBezTo>
                  <a:pt x="2313" y="1905"/>
                  <a:pt x="1905" y="2313"/>
                  <a:pt x="1401" y="2313"/>
                </a:cubicBezTo>
                <a:cubicBezTo>
                  <a:pt x="897" y="2313"/>
                  <a:pt x="488" y="1905"/>
                  <a:pt x="488" y="1401"/>
                </a:cubicBezTo>
                <a:cubicBezTo>
                  <a:pt x="488" y="897"/>
                  <a:pt x="897" y="488"/>
                  <a:pt x="1401" y="488"/>
                </a:cubicBezTo>
                <a:close/>
              </a:path>
            </a:pathLst>
          </a:custGeom>
          <a:solidFill>
            <a:schemeClr val="accent2"/>
          </a:solidFill>
          <a:ln w="9525">
            <a:noFill/>
            <a:round/>
          </a:ln>
        </p:spPr>
        <p:txBody>
          <a:bodyPr/>
          <a:lstStyle/>
          <a:p>
            <a:endParaRPr altLang="en-US" lang="zh-CN"/>
          </a:p>
        </p:txBody>
      </p:sp>
      <p:sp>
        <p:nvSpPr>
          <p:cNvPr id="7" name="Freeform 7"/>
          <p:cNvSpPr>
            <a:spLocks noEditPoints="1"/>
          </p:cNvSpPr>
          <p:nvPr/>
        </p:nvSpPr>
        <p:spPr bwMode="auto">
          <a:xfrm>
            <a:off x="5641974" y="1290407"/>
            <a:ext cx="3044826" cy="3045057"/>
          </a:xfrm>
          <a:custGeom>
            <a:gdLst>
              <a:gd fmla="*/ 2147483647 w 3322" name="T0"/>
              <a:gd fmla="*/ 2147483647 h 3322" name="T1"/>
              <a:gd fmla="*/ 2147483647 w 3322" name="T2"/>
              <a:gd fmla="*/ 2147483647 h 3322" name="T3"/>
              <a:gd fmla="*/ 2147483647 w 3322" name="T4"/>
              <a:gd fmla="*/ 2147483647 h 3322" name="T5"/>
              <a:gd fmla="*/ 2147483647 w 3322" name="T6"/>
              <a:gd fmla="*/ 2147483647 h 3322" name="T7"/>
              <a:gd fmla="*/ 2147483647 w 3322" name="T8"/>
              <a:gd fmla="*/ 2147483647 h 3322" name="T9"/>
              <a:gd fmla="*/ 2147483647 w 3322" name="T10"/>
              <a:gd fmla="*/ 2147483647 h 3322" name="T11"/>
              <a:gd fmla="*/ 2147483647 w 3322" name="T12"/>
              <a:gd fmla="*/ 2147483647 h 3322" name="T13"/>
              <a:gd fmla="*/ 2147483647 w 3322" name="T14"/>
              <a:gd fmla="*/ 2147483647 h 3322" name="T15"/>
              <a:gd fmla="*/ 2147483647 w 3322" name="T16"/>
              <a:gd fmla="*/ 2147483647 h 3322" name="T17"/>
              <a:gd fmla="*/ 2147483647 w 3322" name="T18"/>
              <a:gd fmla="*/ 2147483647 h 3322" name="T19"/>
              <a:gd fmla="*/ 2147483647 w 3322" name="T20"/>
              <a:gd fmla="*/ 2147483647 h 3322" name="T21"/>
              <a:gd fmla="*/ 2147483647 w 3322" name="T22"/>
              <a:gd fmla="*/ 2147483647 h 3322" name="T23"/>
              <a:gd fmla="*/ 2147483647 w 3322" name="T24"/>
              <a:gd fmla="*/ 2147483647 h 3322" name="T25"/>
              <a:gd fmla="*/ 2147483647 w 3322" name="T26"/>
              <a:gd fmla="*/ 2147483647 h 3322" name="T27"/>
              <a:gd fmla="*/ 2147483647 w 3322" name="T28"/>
              <a:gd fmla="*/ 0 h 3322" name="T29"/>
              <a:gd fmla="*/ 2147483647 w 3322" name="T30"/>
              <a:gd fmla="*/ 2147483647 h 3322" name="T31"/>
              <a:gd fmla="*/ 2147483647 w 3322" name="T32"/>
              <a:gd fmla="*/ 2147483647 h 3322" name="T33"/>
              <a:gd fmla="*/ 2147483647 w 3322" name="T34"/>
              <a:gd fmla="*/ 2147483647 h 3322" name="T35"/>
              <a:gd fmla="*/ 2147483647 w 3322" name="T36"/>
              <a:gd fmla="*/ 2147483647 h 3322" name="T37"/>
              <a:gd fmla="*/ 2147483647 w 3322" name="T38"/>
              <a:gd fmla="*/ 2147483647 h 3322" name="T39"/>
              <a:gd fmla="*/ 2147483647 w 3322" name="T40"/>
              <a:gd fmla="*/ 2147483647 h 3322" name="T41"/>
              <a:gd fmla="*/ 2147483647 w 3322" name="T42"/>
              <a:gd fmla="*/ 2147483647 h 3322" name="T43"/>
              <a:gd fmla="*/ 2147483647 w 3322" name="T44"/>
              <a:gd fmla="*/ 2147483647 h 3322" name="T45"/>
              <a:gd fmla="*/ 2147483647 w 3322" name="T46"/>
              <a:gd fmla="*/ 2147483647 h 3322" name="T47"/>
              <a:gd fmla="*/ 2147483647 w 3322" name="T48"/>
              <a:gd fmla="*/ 2147483647 h 3322" name="T49"/>
              <a:gd fmla="*/ 2147483647 w 3322" name="T50"/>
              <a:gd fmla="*/ 2147483647 h 3322" name="T51"/>
              <a:gd fmla="*/ 2147483647 w 3322" name="T52"/>
              <a:gd fmla="*/ 2147483647 h 3322" name="T53"/>
              <a:gd fmla="*/ 0 w 3322" name="T54"/>
              <a:gd fmla="*/ 2147483647 h 3322" name="T55"/>
              <a:gd fmla="*/ 2147483647 w 3322" name="T56"/>
              <a:gd fmla="*/ 2147483647 h 3322" name="T57"/>
              <a:gd fmla="*/ 2147483647 w 3322" name="T58"/>
              <a:gd fmla="*/ 2147483647 h 3322" name="T59"/>
              <a:gd fmla="*/ 2147483647 w 3322" name="T60"/>
              <a:gd fmla="*/ 2147483647 h 3322" name="T61"/>
              <a:gd fmla="*/ 2147483647 w 3322" name="T62"/>
              <a:gd fmla="*/ 2147483647 h 3322" name="T63"/>
              <a:gd fmla="*/ 2147483647 w 3322" name="T64"/>
              <a:gd fmla="*/ 2147483647 h 3322" name="T65"/>
              <a:gd fmla="*/ 2147483647 w 3322" name="T66"/>
              <a:gd fmla="*/ 2147483647 h 3322" name="T67"/>
              <a:gd fmla="*/ 2147483647 w 3322" name="T68"/>
              <a:gd fmla="*/ 2147483647 h 3322" name="T69"/>
              <a:gd fmla="*/ 2147483647 w 3322" name="T70"/>
              <a:gd fmla="*/ 2147483647 h 3322" name="T71"/>
              <a:gd fmla="*/ 2147483647 w 3322" name="T72"/>
              <a:gd fmla="*/ 2147483647 h 3322" name="T73"/>
              <a:gd fmla="*/ 2147483647 w 3322" name="T74"/>
              <a:gd fmla="*/ 2147483647 h 3322" name="T75"/>
              <a:gd fmla="*/ 2147483647 w 3322" name="T76"/>
              <a:gd fmla="*/ 2147483647 h 3322" name="T77"/>
              <a:gd fmla="*/ 2147483647 w 3322" name="T78"/>
              <a:gd fmla="*/ 2147483647 h 3322" name="T79"/>
              <a:gd fmla="*/ 2147483647 w 3322" name="T80"/>
              <a:gd fmla="*/ 2147483647 h 3322" name="T81"/>
              <a:gd fmla="*/ 2147483647 w 3322" name="T82"/>
              <a:gd fmla="*/ 2147483647 h 3322" name="T83"/>
              <a:gd fmla="*/ 2147483647 w 3322" name="T84"/>
              <a:gd fmla="*/ 2147483647 h 3322" name="T85"/>
              <a:gd fmla="*/ 2147483647 w 3322" name="T86"/>
              <a:gd fmla="*/ 2147483647 h 3322" name="T87"/>
              <a:gd fmla="*/ 2147483647 w 3322" name="T88"/>
              <a:gd fmla="*/ 2147483647 h 3322" name="T89"/>
              <a:gd fmla="*/ 2147483647 w 3322" name="T90"/>
              <a:gd fmla="*/ 2147483647 h 3322" name="T91"/>
              <a:gd fmla="*/ 2147483647 w 3322" name="T92"/>
              <a:gd fmla="*/ 2147483647 h 3322" name="T93"/>
              <a:gd fmla="*/ 2147483647 w 3322" name="T94"/>
              <a:gd fmla="*/ 2147483647 h 3322" name="T95"/>
              <a:gd fmla="*/ 2147483647 w 3322" name="T96"/>
              <a:gd fmla="*/ 2147483647 h 3322" name="T97"/>
              <a:gd fmla="*/ 2147483647 w 3322" name="T98"/>
              <a:gd fmla="*/ 2147483647 h 3322" name="T99"/>
              <a:gd fmla="*/ 2147483647 w 3322" name="T100"/>
              <a:gd fmla="*/ 2147483647 h 3322" name="T101"/>
              <a:gd fmla="*/ 2147483647 w 3322" name="T102"/>
              <a:gd fmla="*/ 2147483647 h 3322" name="T103"/>
              <a:gd fmla="*/ 2147483647 w 3322" name="T104"/>
              <a:gd fmla="*/ 2147483647 h 3322" name="T105"/>
              <a:gd fmla="*/ 2147483647 w 3322" name="T106"/>
              <a:gd fmla="*/ 2147483647 h 3322" name="T107"/>
              <a:gd fmla="*/ 2147483647 w 3322" name="T108"/>
              <a:gd fmla="*/ 2147483647 h 3322" name="T109"/>
              <a:gd fmla="*/ 2147483647 w 3322" name="T110"/>
              <a:gd fmla="*/ 2147483647 h 3322" name="T111"/>
              <a:gd fmla="*/ 2147483647 w 3322" name="T112"/>
              <a:gd fmla="*/ 2147483647 h 3322" name="T113"/>
              <a:gd fmla="*/ 2147483647 w 3322" name="T114"/>
              <a:gd fmla="*/ 2147483647 h 3322"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b" l="0" r="r" t="0"/>
            <a:pathLst>
              <a:path h="3322" w="3322">
                <a:moveTo>
                  <a:pt x="3315" y="1820"/>
                </a:moveTo>
                <a:cubicBezTo>
                  <a:pt x="3319" y="1768"/>
                  <a:pt x="3322" y="1715"/>
                  <a:pt x="3322" y="1661"/>
                </a:cubicBezTo>
                <a:cubicBezTo>
                  <a:pt x="3322" y="1608"/>
                  <a:pt x="3319" y="1555"/>
                  <a:pt x="3315" y="1503"/>
                </a:cubicBezTo>
                <a:lnTo>
                  <a:pt x="2976" y="1468"/>
                </a:lnTo>
                <a:cubicBezTo>
                  <a:pt x="2961" y="1365"/>
                  <a:pt x="2934" y="1266"/>
                  <a:pt x="2897" y="1172"/>
                </a:cubicBezTo>
                <a:lnTo>
                  <a:pt x="3172" y="972"/>
                </a:lnTo>
                <a:cubicBezTo>
                  <a:pt x="3128" y="875"/>
                  <a:pt x="3075" y="783"/>
                  <a:pt x="3014" y="698"/>
                </a:cubicBezTo>
                <a:lnTo>
                  <a:pt x="2703" y="836"/>
                </a:lnTo>
                <a:cubicBezTo>
                  <a:pt x="2639" y="756"/>
                  <a:pt x="2566" y="683"/>
                  <a:pt x="2486" y="620"/>
                </a:cubicBezTo>
                <a:lnTo>
                  <a:pt x="2625" y="308"/>
                </a:lnTo>
                <a:cubicBezTo>
                  <a:pt x="2539" y="247"/>
                  <a:pt x="2448" y="194"/>
                  <a:pt x="2351" y="150"/>
                </a:cubicBezTo>
                <a:lnTo>
                  <a:pt x="2151" y="426"/>
                </a:lnTo>
                <a:cubicBezTo>
                  <a:pt x="2057" y="389"/>
                  <a:pt x="1958" y="362"/>
                  <a:pt x="1855" y="347"/>
                </a:cubicBezTo>
                <a:lnTo>
                  <a:pt x="1819" y="8"/>
                </a:lnTo>
                <a:cubicBezTo>
                  <a:pt x="1767" y="3"/>
                  <a:pt x="1714" y="0"/>
                  <a:pt x="1661" y="0"/>
                </a:cubicBezTo>
                <a:cubicBezTo>
                  <a:pt x="1608" y="0"/>
                  <a:pt x="1555" y="3"/>
                  <a:pt x="1503" y="8"/>
                </a:cubicBezTo>
                <a:lnTo>
                  <a:pt x="1467" y="347"/>
                </a:lnTo>
                <a:cubicBezTo>
                  <a:pt x="1364" y="362"/>
                  <a:pt x="1265" y="389"/>
                  <a:pt x="1171" y="426"/>
                </a:cubicBezTo>
                <a:lnTo>
                  <a:pt x="971" y="150"/>
                </a:lnTo>
                <a:cubicBezTo>
                  <a:pt x="875" y="194"/>
                  <a:pt x="783" y="247"/>
                  <a:pt x="697" y="308"/>
                </a:cubicBezTo>
                <a:lnTo>
                  <a:pt x="836" y="620"/>
                </a:lnTo>
                <a:cubicBezTo>
                  <a:pt x="756" y="683"/>
                  <a:pt x="683" y="756"/>
                  <a:pt x="619" y="836"/>
                </a:cubicBezTo>
                <a:lnTo>
                  <a:pt x="308" y="698"/>
                </a:lnTo>
                <a:cubicBezTo>
                  <a:pt x="247" y="783"/>
                  <a:pt x="194" y="875"/>
                  <a:pt x="150" y="972"/>
                </a:cubicBezTo>
                <a:lnTo>
                  <a:pt x="425" y="1172"/>
                </a:lnTo>
                <a:cubicBezTo>
                  <a:pt x="388" y="1266"/>
                  <a:pt x="361" y="1365"/>
                  <a:pt x="346" y="1468"/>
                </a:cubicBezTo>
                <a:lnTo>
                  <a:pt x="8" y="1503"/>
                </a:lnTo>
                <a:cubicBezTo>
                  <a:pt x="3" y="1555"/>
                  <a:pt x="0" y="1608"/>
                  <a:pt x="0" y="1661"/>
                </a:cubicBezTo>
                <a:cubicBezTo>
                  <a:pt x="0" y="1715"/>
                  <a:pt x="3" y="1768"/>
                  <a:pt x="8" y="1820"/>
                </a:cubicBezTo>
                <a:lnTo>
                  <a:pt x="346" y="1855"/>
                </a:lnTo>
                <a:cubicBezTo>
                  <a:pt x="361" y="1958"/>
                  <a:pt x="388" y="2057"/>
                  <a:pt x="425" y="2151"/>
                </a:cubicBezTo>
                <a:lnTo>
                  <a:pt x="150" y="2351"/>
                </a:lnTo>
                <a:cubicBezTo>
                  <a:pt x="194" y="2448"/>
                  <a:pt x="247" y="2540"/>
                  <a:pt x="308" y="2625"/>
                </a:cubicBezTo>
                <a:lnTo>
                  <a:pt x="619" y="2486"/>
                </a:lnTo>
                <a:cubicBezTo>
                  <a:pt x="683" y="2567"/>
                  <a:pt x="756" y="2639"/>
                  <a:pt x="836" y="2703"/>
                </a:cubicBezTo>
                <a:lnTo>
                  <a:pt x="697" y="3014"/>
                </a:lnTo>
                <a:cubicBezTo>
                  <a:pt x="783" y="3075"/>
                  <a:pt x="874" y="3129"/>
                  <a:pt x="971" y="3173"/>
                </a:cubicBezTo>
                <a:lnTo>
                  <a:pt x="1171" y="2897"/>
                </a:lnTo>
                <a:cubicBezTo>
                  <a:pt x="1265" y="2934"/>
                  <a:pt x="1364" y="2961"/>
                  <a:pt x="1467" y="2976"/>
                </a:cubicBezTo>
                <a:lnTo>
                  <a:pt x="1503" y="3315"/>
                </a:lnTo>
                <a:cubicBezTo>
                  <a:pt x="1555" y="3320"/>
                  <a:pt x="1608" y="3322"/>
                  <a:pt x="1661" y="3322"/>
                </a:cubicBezTo>
                <a:cubicBezTo>
                  <a:pt x="1714" y="3322"/>
                  <a:pt x="1767" y="3320"/>
                  <a:pt x="1819" y="3315"/>
                </a:cubicBezTo>
                <a:lnTo>
                  <a:pt x="1855" y="2976"/>
                </a:lnTo>
                <a:cubicBezTo>
                  <a:pt x="1958" y="2961"/>
                  <a:pt x="2057" y="2934"/>
                  <a:pt x="2151" y="2897"/>
                </a:cubicBezTo>
                <a:lnTo>
                  <a:pt x="2351" y="3173"/>
                </a:lnTo>
                <a:cubicBezTo>
                  <a:pt x="2448" y="3129"/>
                  <a:pt x="2539" y="3075"/>
                  <a:pt x="2625" y="3014"/>
                </a:cubicBezTo>
                <a:lnTo>
                  <a:pt x="2486" y="2703"/>
                </a:lnTo>
                <a:cubicBezTo>
                  <a:pt x="2566" y="2639"/>
                  <a:pt x="2639" y="2567"/>
                  <a:pt x="2703" y="2486"/>
                </a:cubicBezTo>
                <a:lnTo>
                  <a:pt x="3014" y="2625"/>
                </a:lnTo>
                <a:cubicBezTo>
                  <a:pt x="3075" y="2540"/>
                  <a:pt x="3128" y="2448"/>
                  <a:pt x="3172" y="2351"/>
                </a:cubicBezTo>
                <a:lnTo>
                  <a:pt x="2897" y="2151"/>
                </a:lnTo>
                <a:cubicBezTo>
                  <a:pt x="2934" y="2057"/>
                  <a:pt x="2961" y="1958"/>
                  <a:pt x="2976" y="1855"/>
                </a:cubicBezTo>
                <a:lnTo>
                  <a:pt x="3315" y="1820"/>
                </a:lnTo>
                <a:close/>
                <a:moveTo>
                  <a:pt x="1661" y="586"/>
                </a:moveTo>
                <a:cubicBezTo>
                  <a:pt x="2255" y="586"/>
                  <a:pt x="2736" y="1068"/>
                  <a:pt x="2736" y="1661"/>
                </a:cubicBezTo>
                <a:cubicBezTo>
                  <a:pt x="2736" y="2255"/>
                  <a:pt x="2255" y="2737"/>
                  <a:pt x="1661" y="2737"/>
                </a:cubicBezTo>
                <a:cubicBezTo>
                  <a:pt x="1067" y="2737"/>
                  <a:pt x="586" y="2255"/>
                  <a:pt x="586" y="1661"/>
                </a:cubicBezTo>
                <a:cubicBezTo>
                  <a:pt x="586" y="1068"/>
                  <a:pt x="1067" y="586"/>
                  <a:pt x="1661" y="586"/>
                </a:cubicBezTo>
                <a:close/>
              </a:path>
            </a:pathLst>
          </a:custGeom>
          <a:solidFill>
            <a:schemeClr val="accent1"/>
          </a:solidFill>
          <a:ln w="9525">
            <a:noFill/>
            <a:round/>
          </a:ln>
        </p:spPr>
        <p:txBody>
          <a:bodyPr/>
          <a:lstStyle/>
          <a:p>
            <a:endParaRPr altLang="en-US" lang="zh-CN"/>
          </a:p>
        </p:txBody>
      </p:sp>
      <p:sp>
        <p:nvSpPr>
          <p:cNvPr id="8" name="Freeform 8"/>
          <p:cNvSpPr>
            <a:spLocks noEditPoints="1"/>
          </p:cNvSpPr>
          <p:nvPr/>
        </p:nvSpPr>
        <p:spPr bwMode="auto">
          <a:xfrm>
            <a:off x="1346200" y="1589088"/>
            <a:ext cx="2493963" cy="2493962"/>
          </a:xfrm>
          <a:custGeom>
            <a:gdLst>
              <a:gd fmla="*/ 2147483647 w 3322" name="T0"/>
              <a:gd fmla="*/ 2147483647 h 3322" name="T1"/>
              <a:gd fmla="*/ 2147483647 w 3322" name="T2"/>
              <a:gd fmla="*/ 2147483647 h 3322" name="T3"/>
              <a:gd fmla="*/ 2147483647 w 3322" name="T4"/>
              <a:gd fmla="*/ 2147483647 h 3322" name="T5"/>
              <a:gd fmla="*/ 2147483647 w 3322" name="T6"/>
              <a:gd fmla="*/ 2147483647 h 3322" name="T7"/>
              <a:gd fmla="*/ 2147483647 w 3322" name="T8"/>
              <a:gd fmla="*/ 2147483647 h 3322" name="T9"/>
              <a:gd fmla="*/ 2147483647 w 3322" name="T10"/>
              <a:gd fmla="*/ 2147483647 h 3322" name="T11"/>
              <a:gd fmla="*/ 2147483647 w 3322" name="T12"/>
              <a:gd fmla="*/ 2147483647 h 3322" name="T13"/>
              <a:gd fmla="*/ 2147483647 w 3322" name="T14"/>
              <a:gd fmla="*/ 2147483647 h 3322" name="T15"/>
              <a:gd fmla="*/ 2147483647 w 3322" name="T16"/>
              <a:gd fmla="*/ 2147483647 h 3322" name="T17"/>
              <a:gd fmla="*/ 2147483647 w 3322" name="T18"/>
              <a:gd fmla="*/ 2147483647 h 3322" name="T19"/>
              <a:gd fmla="*/ 2147483647 w 3322" name="T20"/>
              <a:gd fmla="*/ 2147483647 h 3322" name="T21"/>
              <a:gd fmla="*/ 2147483647 w 3322" name="T22"/>
              <a:gd fmla="*/ 2147483647 h 3322" name="T23"/>
              <a:gd fmla="*/ 2147483647 w 3322" name="T24"/>
              <a:gd fmla="*/ 2147483647 h 3322" name="T25"/>
              <a:gd fmla="*/ 2147483647 w 3322" name="T26"/>
              <a:gd fmla="*/ 2147483647 h 3322" name="T27"/>
              <a:gd fmla="*/ 2147483647 w 3322" name="T28"/>
              <a:gd fmla="*/ 0 h 3322" name="T29"/>
              <a:gd fmla="*/ 2147483647 w 3322" name="T30"/>
              <a:gd fmla="*/ 2147483647 h 3322" name="T31"/>
              <a:gd fmla="*/ 2147483647 w 3322" name="T32"/>
              <a:gd fmla="*/ 2147483647 h 3322" name="T33"/>
              <a:gd fmla="*/ 2147483647 w 3322" name="T34"/>
              <a:gd fmla="*/ 2147483647 h 3322" name="T35"/>
              <a:gd fmla="*/ 2147483647 w 3322" name="T36"/>
              <a:gd fmla="*/ 2147483647 h 3322" name="T37"/>
              <a:gd fmla="*/ 2147483647 w 3322" name="T38"/>
              <a:gd fmla="*/ 2147483647 h 3322" name="T39"/>
              <a:gd fmla="*/ 2147483647 w 3322" name="T40"/>
              <a:gd fmla="*/ 2147483647 h 3322" name="T41"/>
              <a:gd fmla="*/ 2147483647 w 3322" name="T42"/>
              <a:gd fmla="*/ 2147483647 h 3322" name="T43"/>
              <a:gd fmla="*/ 2147483647 w 3322" name="T44"/>
              <a:gd fmla="*/ 2147483647 h 3322" name="T45"/>
              <a:gd fmla="*/ 2147483647 w 3322" name="T46"/>
              <a:gd fmla="*/ 2147483647 h 3322" name="T47"/>
              <a:gd fmla="*/ 2147483647 w 3322" name="T48"/>
              <a:gd fmla="*/ 2147483647 h 3322" name="T49"/>
              <a:gd fmla="*/ 2147483647 w 3322" name="T50"/>
              <a:gd fmla="*/ 2147483647 h 3322" name="T51"/>
              <a:gd fmla="*/ 2147483647 w 3322" name="T52"/>
              <a:gd fmla="*/ 2147483647 h 3322" name="T53"/>
              <a:gd fmla="*/ 0 w 3322" name="T54"/>
              <a:gd fmla="*/ 2147483647 h 3322" name="T55"/>
              <a:gd fmla="*/ 2147483647 w 3322" name="T56"/>
              <a:gd fmla="*/ 2147483647 h 3322" name="T57"/>
              <a:gd fmla="*/ 2147483647 w 3322" name="T58"/>
              <a:gd fmla="*/ 2147483647 h 3322" name="T59"/>
              <a:gd fmla="*/ 2147483647 w 3322" name="T60"/>
              <a:gd fmla="*/ 2147483647 h 3322" name="T61"/>
              <a:gd fmla="*/ 2147483647 w 3322" name="T62"/>
              <a:gd fmla="*/ 2147483647 h 3322" name="T63"/>
              <a:gd fmla="*/ 2147483647 w 3322" name="T64"/>
              <a:gd fmla="*/ 2147483647 h 3322" name="T65"/>
              <a:gd fmla="*/ 2147483647 w 3322" name="T66"/>
              <a:gd fmla="*/ 2147483647 h 3322" name="T67"/>
              <a:gd fmla="*/ 2147483647 w 3322" name="T68"/>
              <a:gd fmla="*/ 2147483647 h 3322" name="T69"/>
              <a:gd fmla="*/ 2147483647 w 3322" name="T70"/>
              <a:gd fmla="*/ 2147483647 h 3322" name="T71"/>
              <a:gd fmla="*/ 2147483647 w 3322" name="T72"/>
              <a:gd fmla="*/ 2147483647 h 3322" name="T73"/>
              <a:gd fmla="*/ 2147483647 w 3322" name="T74"/>
              <a:gd fmla="*/ 2147483647 h 3322" name="T75"/>
              <a:gd fmla="*/ 2147483647 w 3322" name="T76"/>
              <a:gd fmla="*/ 2147483647 h 3322" name="T77"/>
              <a:gd fmla="*/ 2147483647 w 3322" name="T78"/>
              <a:gd fmla="*/ 2147483647 h 3322" name="T79"/>
              <a:gd fmla="*/ 2147483647 w 3322" name="T80"/>
              <a:gd fmla="*/ 2147483647 h 3322" name="T81"/>
              <a:gd fmla="*/ 2147483647 w 3322" name="T82"/>
              <a:gd fmla="*/ 2147483647 h 3322" name="T83"/>
              <a:gd fmla="*/ 2147483647 w 3322" name="T84"/>
              <a:gd fmla="*/ 2147483647 h 3322" name="T85"/>
              <a:gd fmla="*/ 2147483647 w 3322" name="T86"/>
              <a:gd fmla="*/ 2147483647 h 3322" name="T87"/>
              <a:gd fmla="*/ 2147483647 w 3322" name="T88"/>
              <a:gd fmla="*/ 2147483647 h 3322" name="T89"/>
              <a:gd fmla="*/ 2147483647 w 3322" name="T90"/>
              <a:gd fmla="*/ 2147483647 h 3322" name="T91"/>
              <a:gd fmla="*/ 2147483647 w 3322" name="T92"/>
              <a:gd fmla="*/ 2147483647 h 3322" name="T93"/>
              <a:gd fmla="*/ 2147483647 w 3322" name="T94"/>
              <a:gd fmla="*/ 2147483647 h 3322" name="T95"/>
              <a:gd fmla="*/ 2147483647 w 3322" name="T96"/>
              <a:gd fmla="*/ 2147483647 h 3322" name="T97"/>
              <a:gd fmla="*/ 2147483647 w 3322" name="T98"/>
              <a:gd fmla="*/ 2147483647 h 3322" name="T99"/>
              <a:gd fmla="*/ 2147483647 w 3322" name="T100"/>
              <a:gd fmla="*/ 2147483647 h 3322" name="T101"/>
              <a:gd fmla="*/ 2147483647 w 3322" name="T102"/>
              <a:gd fmla="*/ 2147483647 h 3322" name="T103"/>
              <a:gd fmla="*/ 2147483647 w 3322" name="T104"/>
              <a:gd fmla="*/ 2147483647 h 3322" name="T105"/>
              <a:gd fmla="*/ 2147483647 w 3322" name="T106"/>
              <a:gd fmla="*/ 2147483647 h 3322" name="T107"/>
              <a:gd fmla="*/ 2147483647 w 3322" name="T108"/>
              <a:gd fmla="*/ 2147483647 h 3322" name="T109"/>
              <a:gd fmla="*/ 2147483647 w 3322" name="T110"/>
              <a:gd fmla="*/ 2147483647 h 3322" name="T111"/>
              <a:gd fmla="*/ 2147483647 w 3322" name="T112"/>
              <a:gd fmla="*/ 2147483647 h 3322" name="T113"/>
              <a:gd fmla="*/ 2147483647 w 3322" name="T114"/>
              <a:gd fmla="*/ 2147483647 h 3322"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b" l="0" r="r" t="0"/>
            <a:pathLst>
              <a:path h="3322" w="3322">
                <a:moveTo>
                  <a:pt x="3314" y="1819"/>
                </a:moveTo>
                <a:cubicBezTo>
                  <a:pt x="3319" y="1767"/>
                  <a:pt x="3322" y="1714"/>
                  <a:pt x="3322" y="1661"/>
                </a:cubicBezTo>
                <a:cubicBezTo>
                  <a:pt x="3322" y="1608"/>
                  <a:pt x="3319" y="1555"/>
                  <a:pt x="3314" y="1503"/>
                </a:cubicBezTo>
                <a:lnTo>
                  <a:pt x="2976" y="1467"/>
                </a:lnTo>
                <a:cubicBezTo>
                  <a:pt x="2961" y="1364"/>
                  <a:pt x="2934" y="1265"/>
                  <a:pt x="2897" y="1171"/>
                </a:cubicBezTo>
                <a:lnTo>
                  <a:pt x="3172" y="971"/>
                </a:lnTo>
                <a:cubicBezTo>
                  <a:pt x="3128" y="874"/>
                  <a:pt x="3075" y="783"/>
                  <a:pt x="3014" y="697"/>
                </a:cubicBezTo>
                <a:lnTo>
                  <a:pt x="2703" y="836"/>
                </a:lnTo>
                <a:cubicBezTo>
                  <a:pt x="2639" y="756"/>
                  <a:pt x="2566" y="683"/>
                  <a:pt x="2486" y="619"/>
                </a:cubicBezTo>
                <a:lnTo>
                  <a:pt x="2625" y="308"/>
                </a:lnTo>
                <a:cubicBezTo>
                  <a:pt x="2539" y="247"/>
                  <a:pt x="2448" y="194"/>
                  <a:pt x="2351" y="150"/>
                </a:cubicBezTo>
                <a:lnTo>
                  <a:pt x="2151" y="425"/>
                </a:lnTo>
                <a:cubicBezTo>
                  <a:pt x="2057" y="388"/>
                  <a:pt x="1958" y="361"/>
                  <a:pt x="1855" y="346"/>
                </a:cubicBezTo>
                <a:lnTo>
                  <a:pt x="1819" y="8"/>
                </a:lnTo>
                <a:cubicBezTo>
                  <a:pt x="1767" y="3"/>
                  <a:pt x="1714" y="0"/>
                  <a:pt x="1661" y="0"/>
                </a:cubicBezTo>
                <a:cubicBezTo>
                  <a:pt x="1608" y="0"/>
                  <a:pt x="1555" y="3"/>
                  <a:pt x="1503" y="8"/>
                </a:cubicBezTo>
                <a:lnTo>
                  <a:pt x="1467" y="346"/>
                </a:lnTo>
                <a:cubicBezTo>
                  <a:pt x="1364" y="361"/>
                  <a:pt x="1265" y="388"/>
                  <a:pt x="1171" y="425"/>
                </a:cubicBezTo>
                <a:lnTo>
                  <a:pt x="971" y="150"/>
                </a:lnTo>
                <a:cubicBezTo>
                  <a:pt x="874" y="194"/>
                  <a:pt x="783" y="247"/>
                  <a:pt x="697" y="308"/>
                </a:cubicBezTo>
                <a:lnTo>
                  <a:pt x="836" y="619"/>
                </a:lnTo>
                <a:cubicBezTo>
                  <a:pt x="756" y="683"/>
                  <a:pt x="683" y="756"/>
                  <a:pt x="619" y="836"/>
                </a:cubicBezTo>
                <a:lnTo>
                  <a:pt x="308" y="697"/>
                </a:lnTo>
                <a:cubicBezTo>
                  <a:pt x="247" y="783"/>
                  <a:pt x="194" y="874"/>
                  <a:pt x="150" y="971"/>
                </a:cubicBezTo>
                <a:lnTo>
                  <a:pt x="425" y="1171"/>
                </a:lnTo>
                <a:cubicBezTo>
                  <a:pt x="388" y="1265"/>
                  <a:pt x="361" y="1364"/>
                  <a:pt x="346" y="1467"/>
                </a:cubicBezTo>
                <a:lnTo>
                  <a:pt x="8" y="1503"/>
                </a:lnTo>
                <a:cubicBezTo>
                  <a:pt x="3" y="1555"/>
                  <a:pt x="0" y="1608"/>
                  <a:pt x="0" y="1661"/>
                </a:cubicBezTo>
                <a:cubicBezTo>
                  <a:pt x="0" y="1714"/>
                  <a:pt x="3" y="1767"/>
                  <a:pt x="8" y="1819"/>
                </a:cubicBezTo>
                <a:lnTo>
                  <a:pt x="346" y="1855"/>
                </a:lnTo>
                <a:cubicBezTo>
                  <a:pt x="361" y="1958"/>
                  <a:pt x="388" y="2057"/>
                  <a:pt x="425" y="2151"/>
                </a:cubicBezTo>
                <a:lnTo>
                  <a:pt x="150" y="2351"/>
                </a:lnTo>
                <a:cubicBezTo>
                  <a:pt x="194" y="2448"/>
                  <a:pt x="247" y="2539"/>
                  <a:pt x="308" y="2625"/>
                </a:cubicBezTo>
                <a:lnTo>
                  <a:pt x="619" y="2486"/>
                </a:lnTo>
                <a:cubicBezTo>
                  <a:pt x="683" y="2566"/>
                  <a:pt x="756" y="2639"/>
                  <a:pt x="836" y="2703"/>
                </a:cubicBezTo>
                <a:lnTo>
                  <a:pt x="697" y="3014"/>
                </a:lnTo>
                <a:cubicBezTo>
                  <a:pt x="783" y="3075"/>
                  <a:pt x="874" y="3128"/>
                  <a:pt x="971" y="3172"/>
                </a:cubicBezTo>
                <a:lnTo>
                  <a:pt x="1171" y="2897"/>
                </a:lnTo>
                <a:cubicBezTo>
                  <a:pt x="1265" y="2934"/>
                  <a:pt x="1364" y="2961"/>
                  <a:pt x="1467" y="2976"/>
                </a:cubicBezTo>
                <a:lnTo>
                  <a:pt x="1503" y="3314"/>
                </a:lnTo>
                <a:cubicBezTo>
                  <a:pt x="1555" y="3319"/>
                  <a:pt x="1608" y="3322"/>
                  <a:pt x="1661" y="3322"/>
                </a:cubicBezTo>
                <a:cubicBezTo>
                  <a:pt x="1714" y="3322"/>
                  <a:pt x="1767" y="3319"/>
                  <a:pt x="1819" y="3314"/>
                </a:cubicBezTo>
                <a:lnTo>
                  <a:pt x="1855" y="2976"/>
                </a:lnTo>
                <a:cubicBezTo>
                  <a:pt x="1958" y="2961"/>
                  <a:pt x="2057" y="2934"/>
                  <a:pt x="2151" y="2897"/>
                </a:cubicBezTo>
                <a:lnTo>
                  <a:pt x="2351" y="3172"/>
                </a:lnTo>
                <a:cubicBezTo>
                  <a:pt x="2448" y="3128"/>
                  <a:pt x="2539" y="3075"/>
                  <a:pt x="2625" y="3014"/>
                </a:cubicBezTo>
                <a:lnTo>
                  <a:pt x="2486" y="2702"/>
                </a:lnTo>
                <a:cubicBezTo>
                  <a:pt x="2566" y="2639"/>
                  <a:pt x="2639" y="2566"/>
                  <a:pt x="2703" y="2486"/>
                </a:cubicBezTo>
                <a:lnTo>
                  <a:pt x="3014" y="2625"/>
                </a:lnTo>
                <a:cubicBezTo>
                  <a:pt x="3075" y="2539"/>
                  <a:pt x="3128" y="2448"/>
                  <a:pt x="3172" y="2351"/>
                </a:cubicBezTo>
                <a:lnTo>
                  <a:pt x="2897" y="2151"/>
                </a:lnTo>
                <a:cubicBezTo>
                  <a:pt x="2934" y="2057"/>
                  <a:pt x="2961" y="1958"/>
                  <a:pt x="2976" y="1855"/>
                </a:cubicBezTo>
                <a:lnTo>
                  <a:pt x="3314" y="1819"/>
                </a:lnTo>
                <a:close/>
                <a:moveTo>
                  <a:pt x="1661" y="572"/>
                </a:moveTo>
                <a:cubicBezTo>
                  <a:pt x="2262" y="572"/>
                  <a:pt x="2750" y="1060"/>
                  <a:pt x="2750" y="1661"/>
                </a:cubicBezTo>
                <a:cubicBezTo>
                  <a:pt x="2750" y="2262"/>
                  <a:pt x="2262" y="2750"/>
                  <a:pt x="1661" y="2750"/>
                </a:cubicBezTo>
                <a:cubicBezTo>
                  <a:pt x="1060" y="2750"/>
                  <a:pt x="572" y="2262"/>
                  <a:pt x="572" y="1661"/>
                </a:cubicBezTo>
                <a:cubicBezTo>
                  <a:pt x="572" y="1060"/>
                  <a:pt x="1060" y="572"/>
                  <a:pt x="1661" y="572"/>
                </a:cubicBezTo>
                <a:close/>
              </a:path>
            </a:pathLst>
          </a:custGeom>
          <a:solidFill>
            <a:schemeClr val="tx2"/>
          </a:solidFill>
          <a:ln w="9525">
            <a:noFill/>
            <a:round/>
          </a:ln>
        </p:spPr>
        <p:txBody>
          <a:bodyPr/>
          <a:lstStyle/>
          <a:p>
            <a:endParaRPr altLang="en-US" lang="zh-CN"/>
          </a:p>
        </p:txBody>
      </p:sp>
      <p:sp>
        <p:nvSpPr>
          <p:cNvPr id="9" name="Freeform 9"/>
          <p:cNvSpPr>
            <a:spLocks noEditPoints="1"/>
          </p:cNvSpPr>
          <p:nvPr/>
        </p:nvSpPr>
        <p:spPr bwMode="auto">
          <a:xfrm>
            <a:off x="3614739" y="2762250"/>
            <a:ext cx="2233161" cy="2232024"/>
          </a:xfrm>
          <a:custGeom>
            <a:gdLst>
              <a:gd fmla="*/ 2147483647 w 4152" name="T0"/>
              <a:gd fmla="*/ 2147483647 h 4152" name="T1"/>
              <a:gd fmla="*/ 2147483647 w 4152" name="T2"/>
              <a:gd fmla="*/ 2147483647 h 4152" name="T3"/>
              <a:gd fmla="*/ 2147483647 w 4152" name="T4"/>
              <a:gd fmla="*/ 2147483647 h 4152" name="T5"/>
              <a:gd fmla="*/ 2147483647 w 4152" name="T6"/>
              <a:gd fmla="*/ 2147483647 h 4152" name="T7"/>
              <a:gd fmla="*/ 2147483647 w 4152" name="T8"/>
              <a:gd fmla="*/ 2147483647 h 4152" name="T9"/>
              <a:gd fmla="*/ 2147483647 w 4152" name="T10"/>
              <a:gd fmla="*/ 2147483647 h 4152" name="T11"/>
              <a:gd fmla="*/ 2147483647 w 4152" name="T12"/>
              <a:gd fmla="*/ 2147483647 h 4152" name="T13"/>
              <a:gd fmla="*/ 2147483647 w 4152" name="T14"/>
              <a:gd fmla="*/ 2147483647 h 4152" name="T15"/>
              <a:gd fmla="*/ 2147483647 w 4152" name="T16"/>
              <a:gd fmla="*/ 2147483647 h 4152" name="T17"/>
              <a:gd fmla="*/ 2147483647 w 4152" name="T18"/>
              <a:gd fmla="*/ 2147483647 h 4152" name="T19"/>
              <a:gd fmla="*/ 2147483647 w 4152" name="T20"/>
              <a:gd fmla="*/ 2147483647 h 4152" name="T21"/>
              <a:gd fmla="*/ 2147483647 w 4152" name="T22"/>
              <a:gd fmla="*/ 2147483647 h 4152" name="T23"/>
              <a:gd fmla="*/ 2147483647 w 4152" name="T24"/>
              <a:gd fmla="*/ 2147483647 h 4152" name="T25"/>
              <a:gd fmla="*/ 2147483647 w 4152" name="T26"/>
              <a:gd fmla="*/ 2147483647 h 4152" name="T27"/>
              <a:gd fmla="*/ 2147483647 w 4152" name="T28"/>
              <a:gd fmla="*/ 0 h 4152" name="T29"/>
              <a:gd fmla="*/ 2147483647 w 4152" name="T30"/>
              <a:gd fmla="*/ 2147483647 h 4152" name="T31"/>
              <a:gd fmla="*/ 2147483647 w 4152" name="T32"/>
              <a:gd fmla="*/ 2147483647 h 4152" name="T33"/>
              <a:gd fmla="*/ 2147483647 w 4152" name="T34"/>
              <a:gd fmla="*/ 2147483647 h 4152" name="T35"/>
              <a:gd fmla="*/ 2147483647 w 4152" name="T36"/>
              <a:gd fmla="*/ 2147483647 h 4152" name="T37"/>
              <a:gd fmla="*/ 2147483647 w 4152" name="T38"/>
              <a:gd fmla="*/ 2147483647 h 4152" name="T39"/>
              <a:gd fmla="*/ 2147483647 w 4152" name="T40"/>
              <a:gd fmla="*/ 2147483647 h 4152" name="T41"/>
              <a:gd fmla="*/ 2147483647 w 4152" name="T42"/>
              <a:gd fmla="*/ 2147483647 h 4152" name="T43"/>
              <a:gd fmla="*/ 2147483647 w 4152" name="T44"/>
              <a:gd fmla="*/ 2147483647 h 4152" name="T45"/>
              <a:gd fmla="*/ 2147483647 w 4152" name="T46"/>
              <a:gd fmla="*/ 2147483647 h 4152" name="T47"/>
              <a:gd fmla="*/ 2147483647 w 4152" name="T48"/>
              <a:gd fmla="*/ 2147483647 h 4152" name="T49"/>
              <a:gd fmla="*/ 2147483647 w 4152" name="T50"/>
              <a:gd fmla="*/ 2147483647 h 4152" name="T51"/>
              <a:gd fmla="*/ 2147483647 w 4152" name="T52"/>
              <a:gd fmla="*/ 2147483647 h 4152" name="T53"/>
              <a:gd fmla="*/ 0 w 4152" name="T54"/>
              <a:gd fmla="*/ 2147483647 h 4152" name="T55"/>
              <a:gd fmla="*/ 2147483647 w 4152" name="T56"/>
              <a:gd fmla="*/ 2147483647 h 4152" name="T57"/>
              <a:gd fmla="*/ 2147483647 w 4152" name="T58"/>
              <a:gd fmla="*/ 2147483647 h 4152" name="T59"/>
              <a:gd fmla="*/ 2147483647 w 4152" name="T60"/>
              <a:gd fmla="*/ 2147483647 h 4152" name="T61"/>
              <a:gd fmla="*/ 2147483647 w 4152" name="T62"/>
              <a:gd fmla="*/ 2147483647 h 4152" name="T63"/>
              <a:gd fmla="*/ 2147483647 w 4152" name="T64"/>
              <a:gd fmla="*/ 2147483647 h 4152" name="T65"/>
              <a:gd fmla="*/ 2147483647 w 4152" name="T66"/>
              <a:gd fmla="*/ 2147483647 h 4152" name="T67"/>
              <a:gd fmla="*/ 2147483647 w 4152" name="T68"/>
              <a:gd fmla="*/ 2147483647 h 4152" name="T69"/>
              <a:gd fmla="*/ 2147483647 w 4152" name="T70"/>
              <a:gd fmla="*/ 2147483647 h 4152" name="T71"/>
              <a:gd fmla="*/ 2147483647 w 4152" name="T72"/>
              <a:gd fmla="*/ 2147483647 h 4152" name="T73"/>
              <a:gd fmla="*/ 2147483647 w 4152" name="T74"/>
              <a:gd fmla="*/ 2147483647 h 4152" name="T75"/>
              <a:gd fmla="*/ 2147483647 w 4152" name="T76"/>
              <a:gd fmla="*/ 2147483647 h 4152" name="T77"/>
              <a:gd fmla="*/ 2147483647 w 4152" name="T78"/>
              <a:gd fmla="*/ 2147483647 h 4152" name="T79"/>
              <a:gd fmla="*/ 2147483647 w 4152" name="T80"/>
              <a:gd fmla="*/ 2147483647 h 4152" name="T81"/>
              <a:gd fmla="*/ 2147483647 w 4152" name="T82"/>
              <a:gd fmla="*/ 2147483647 h 4152" name="T83"/>
              <a:gd fmla="*/ 2147483647 w 4152" name="T84"/>
              <a:gd fmla="*/ 2147483647 h 4152" name="T85"/>
              <a:gd fmla="*/ 2147483647 w 4152" name="T86"/>
              <a:gd fmla="*/ 2147483647 h 4152" name="T87"/>
              <a:gd fmla="*/ 2147483647 w 4152" name="T88"/>
              <a:gd fmla="*/ 2147483647 h 4152" name="T89"/>
              <a:gd fmla="*/ 2147483647 w 4152" name="T90"/>
              <a:gd fmla="*/ 2147483647 h 4152" name="T91"/>
              <a:gd fmla="*/ 2147483647 w 4152" name="T92"/>
              <a:gd fmla="*/ 2147483647 h 4152" name="T93"/>
              <a:gd fmla="*/ 2147483647 w 4152" name="T94"/>
              <a:gd fmla="*/ 2147483647 h 4152" name="T95"/>
              <a:gd fmla="*/ 2147483647 w 4152" name="T96"/>
              <a:gd fmla="*/ 2147483647 h 4152" name="T97"/>
              <a:gd fmla="*/ 2147483647 w 4152" name="T98"/>
              <a:gd fmla="*/ 2147483647 h 4152" name="T99"/>
              <a:gd fmla="*/ 2147483647 w 4152" name="T100"/>
              <a:gd fmla="*/ 2147483647 h 4152" name="T101"/>
              <a:gd fmla="*/ 2147483647 w 4152" name="T102"/>
              <a:gd fmla="*/ 2147483647 h 4152" name="T103"/>
              <a:gd fmla="*/ 2147483647 w 4152" name="T104"/>
              <a:gd fmla="*/ 2147483647 h 4152" name="T105"/>
              <a:gd fmla="*/ 2147483647 w 4152" name="T106"/>
              <a:gd fmla="*/ 2147483647 h 4152" name="T107"/>
              <a:gd fmla="*/ 2147483647 w 4152" name="T108"/>
              <a:gd fmla="*/ 2147483647 h 4152" name="T109"/>
              <a:gd fmla="*/ 2147483647 w 4152" name="T110"/>
              <a:gd fmla="*/ 2147483647 h 4152" name="T111"/>
              <a:gd fmla="*/ 2147483647 w 4152" name="T112"/>
              <a:gd fmla="*/ 2147483647 h 4152" name="T113"/>
              <a:gd fmla="*/ 2147483647 w 4152" name="T114"/>
              <a:gd fmla="*/ 2147483647 h 4152"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b="b" l="0" r="r" t="0"/>
            <a:pathLst>
              <a:path h="4152" w="4152">
                <a:moveTo>
                  <a:pt x="4143" y="2274"/>
                </a:moveTo>
                <a:cubicBezTo>
                  <a:pt x="4149" y="2209"/>
                  <a:pt x="4152" y="2143"/>
                  <a:pt x="4152" y="2076"/>
                </a:cubicBezTo>
                <a:cubicBezTo>
                  <a:pt x="4152" y="2009"/>
                  <a:pt x="4149" y="1943"/>
                  <a:pt x="4143" y="1878"/>
                </a:cubicBezTo>
                <a:lnTo>
                  <a:pt x="3720" y="1834"/>
                </a:lnTo>
                <a:cubicBezTo>
                  <a:pt x="3701" y="1705"/>
                  <a:pt x="3667" y="1581"/>
                  <a:pt x="3621" y="1464"/>
                </a:cubicBezTo>
                <a:lnTo>
                  <a:pt x="3965" y="1214"/>
                </a:lnTo>
                <a:cubicBezTo>
                  <a:pt x="3910" y="1093"/>
                  <a:pt x="3844" y="978"/>
                  <a:pt x="3767" y="871"/>
                </a:cubicBezTo>
                <a:lnTo>
                  <a:pt x="3378" y="1045"/>
                </a:lnTo>
                <a:cubicBezTo>
                  <a:pt x="3299" y="944"/>
                  <a:pt x="3208" y="854"/>
                  <a:pt x="3108" y="774"/>
                </a:cubicBezTo>
                <a:lnTo>
                  <a:pt x="3281" y="385"/>
                </a:lnTo>
                <a:cubicBezTo>
                  <a:pt x="3174" y="309"/>
                  <a:pt x="3059" y="242"/>
                  <a:pt x="2939" y="187"/>
                </a:cubicBezTo>
                <a:lnTo>
                  <a:pt x="2688" y="532"/>
                </a:lnTo>
                <a:cubicBezTo>
                  <a:pt x="2571" y="485"/>
                  <a:pt x="2447" y="452"/>
                  <a:pt x="2318" y="433"/>
                </a:cubicBezTo>
                <a:lnTo>
                  <a:pt x="2274" y="9"/>
                </a:lnTo>
                <a:cubicBezTo>
                  <a:pt x="2209" y="3"/>
                  <a:pt x="2143" y="0"/>
                  <a:pt x="2076" y="0"/>
                </a:cubicBezTo>
                <a:cubicBezTo>
                  <a:pt x="2010" y="0"/>
                  <a:pt x="1944" y="3"/>
                  <a:pt x="1879" y="9"/>
                </a:cubicBezTo>
                <a:lnTo>
                  <a:pt x="1834" y="433"/>
                </a:lnTo>
                <a:cubicBezTo>
                  <a:pt x="1705" y="452"/>
                  <a:pt x="1581" y="485"/>
                  <a:pt x="1464" y="531"/>
                </a:cubicBezTo>
                <a:lnTo>
                  <a:pt x="1214" y="187"/>
                </a:lnTo>
                <a:cubicBezTo>
                  <a:pt x="1093" y="242"/>
                  <a:pt x="979" y="309"/>
                  <a:pt x="872" y="385"/>
                </a:cubicBezTo>
                <a:lnTo>
                  <a:pt x="1045" y="774"/>
                </a:lnTo>
                <a:cubicBezTo>
                  <a:pt x="945" y="854"/>
                  <a:pt x="854" y="944"/>
                  <a:pt x="774" y="1045"/>
                </a:cubicBezTo>
                <a:lnTo>
                  <a:pt x="385" y="871"/>
                </a:lnTo>
                <a:cubicBezTo>
                  <a:pt x="309" y="978"/>
                  <a:pt x="242" y="1093"/>
                  <a:pt x="187" y="1214"/>
                </a:cubicBezTo>
                <a:lnTo>
                  <a:pt x="532" y="1464"/>
                </a:lnTo>
                <a:cubicBezTo>
                  <a:pt x="485" y="1581"/>
                  <a:pt x="452" y="1705"/>
                  <a:pt x="433" y="1834"/>
                </a:cubicBezTo>
                <a:lnTo>
                  <a:pt x="9" y="1878"/>
                </a:lnTo>
                <a:cubicBezTo>
                  <a:pt x="3" y="1943"/>
                  <a:pt x="0" y="2009"/>
                  <a:pt x="0" y="2076"/>
                </a:cubicBezTo>
                <a:cubicBezTo>
                  <a:pt x="0" y="2143"/>
                  <a:pt x="3" y="2209"/>
                  <a:pt x="9" y="2274"/>
                </a:cubicBezTo>
                <a:lnTo>
                  <a:pt x="433" y="2318"/>
                </a:lnTo>
                <a:cubicBezTo>
                  <a:pt x="452" y="2447"/>
                  <a:pt x="485" y="2571"/>
                  <a:pt x="532" y="2688"/>
                </a:cubicBezTo>
                <a:lnTo>
                  <a:pt x="187" y="2939"/>
                </a:lnTo>
                <a:cubicBezTo>
                  <a:pt x="242" y="3059"/>
                  <a:pt x="309" y="3174"/>
                  <a:pt x="385" y="3281"/>
                </a:cubicBezTo>
                <a:lnTo>
                  <a:pt x="774" y="3107"/>
                </a:lnTo>
                <a:cubicBezTo>
                  <a:pt x="854" y="3208"/>
                  <a:pt x="945" y="3299"/>
                  <a:pt x="1045" y="3378"/>
                </a:cubicBezTo>
                <a:lnTo>
                  <a:pt x="871" y="3767"/>
                </a:lnTo>
                <a:cubicBezTo>
                  <a:pt x="978" y="3844"/>
                  <a:pt x="1093" y="3910"/>
                  <a:pt x="1214" y="3965"/>
                </a:cubicBezTo>
                <a:lnTo>
                  <a:pt x="1464" y="3621"/>
                </a:lnTo>
                <a:cubicBezTo>
                  <a:pt x="1581" y="3667"/>
                  <a:pt x="1705" y="3701"/>
                  <a:pt x="1834" y="3720"/>
                </a:cubicBezTo>
                <a:lnTo>
                  <a:pt x="1879" y="4143"/>
                </a:lnTo>
                <a:cubicBezTo>
                  <a:pt x="1944" y="4149"/>
                  <a:pt x="2010" y="4152"/>
                  <a:pt x="2076" y="4152"/>
                </a:cubicBezTo>
                <a:cubicBezTo>
                  <a:pt x="2143" y="4152"/>
                  <a:pt x="2209" y="4149"/>
                  <a:pt x="2274" y="4143"/>
                </a:cubicBezTo>
                <a:lnTo>
                  <a:pt x="2318" y="3720"/>
                </a:lnTo>
                <a:cubicBezTo>
                  <a:pt x="2447" y="3701"/>
                  <a:pt x="2571" y="3667"/>
                  <a:pt x="2688" y="3621"/>
                </a:cubicBezTo>
                <a:lnTo>
                  <a:pt x="2939" y="3965"/>
                </a:lnTo>
                <a:cubicBezTo>
                  <a:pt x="3059" y="3910"/>
                  <a:pt x="3174" y="3844"/>
                  <a:pt x="3281" y="3767"/>
                </a:cubicBezTo>
                <a:lnTo>
                  <a:pt x="3108" y="3378"/>
                </a:lnTo>
                <a:cubicBezTo>
                  <a:pt x="3208" y="3299"/>
                  <a:pt x="3299" y="3208"/>
                  <a:pt x="3378" y="3107"/>
                </a:cubicBezTo>
                <a:lnTo>
                  <a:pt x="3767" y="3281"/>
                </a:lnTo>
                <a:cubicBezTo>
                  <a:pt x="3844" y="3174"/>
                  <a:pt x="3910" y="3059"/>
                  <a:pt x="3965" y="2939"/>
                </a:cubicBezTo>
                <a:lnTo>
                  <a:pt x="3621" y="2688"/>
                </a:lnTo>
                <a:cubicBezTo>
                  <a:pt x="3667" y="2571"/>
                  <a:pt x="3701" y="2447"/>
                  <a:pt x="3720" y="2318"/>
                </a:cubicBezTo>
                <a:lnTo>
                  <a:pt x="4143" y="2274"/>
                </a:lnTo>
                <a:close/>
                <a:moveTo>
                  <a:pt x="2076" y="708"/>
                </a:moveTo>
                <a:cubicBezTo>
                  <a:pt x="2832" y="708"/>
                  <a:pt x="3444" y="1321"/>
                  <a:pt x="3444" y="2076"/>
                </a:cubicBezTo>
                <a:cubicBezTo>
                  <a:pt x="3444" y="2832"/>
                  <a:pt x="2832" y="3444"/>
                  <a:pt x="2076" y="3444"/>
                </a:cubicBezTo>
                <a:cubicBezTo>
                  <a:pt x="1321" y="3444"/>
                  <a:pt x="708" y="2832"/>
                  <a:pt x="708" y="2076"/>
                </a:cubicBezTo>
                <a:cubicBezTo>
                  <a:pt x="708" y="1321"/>
                  <a:pt x="1321" y="708"/>
                  <a:pt x="2076" y="708"/>
                </a:cubicBezTo>
                <a:close/>
              </a:path>
            </a:pathLst>
          </a:custGeom>
          <a:solidFill>
            <a:srgbClr val="C00000"/>
          </a:solidFill>
          <a:ln w="9525">
            <a:noFill/>
            <a:round/>
          </a:ln>
        </p:spPr>
        <p:txBody>
          <a:bodyPr/>
          <a:lstStyle/>
          <a:p>
            <a:endParaRPr altLang="en-US" lang="zh-CN"/>
          </a:p>
        </p:txBody>
      </p:sp>
      <p:sp>
        <p:nvSpPr>
          <p:cNvPr id="10" name="TextBox 30"/>
          <p:cNvSpPr txBox="1">
            <a:spLocks noChangeArrowheads="1"/>
          </p:cNvSpPr>
          <p:nvPr/>
        </p:nvSpPr>
        <p:spPr bwMode="auto">
          <a:xfrm>
            <a:off x="4176488" y="3551238"/>
            <a:ext cx="1109662" cy="640080"/>
          </a:xfrm>
          <a:prstGeom prst="rect">
            <a:avLst/>
          </a:prstGeom>
          <a:noFill/>
          <a:ln w="9525">
            <a:noFill/>
            <a:miter lim="800000"/>
          </a:ln>
        </p:spPr>
        <p:txBody>
          <a:bodyPr wrap="square">
            <a:spAutoFit/>
          </a:bodyPr>
          <a:lstStyle/>
          <a:p>
            <a:pPr algn="ctr" lvl="0"/>
            <a:r>
              <a:rPr altLang="en-US" b="1" lang="zh-CN" smtClean="0">
                <a:latin typeface="+mn-ea"/>
                <a:ea typeface="+mn-ea"/>
              </a:rPr>
              <a:t>点击此处输入内容</a:t>
            </a:r>
          </a:p>
        </p:txBody>
      </p:sp>
      <p:sp>
        <p:nvSpPr>
          <p:cNvPr id="11" name="TextBox 31"/>
          <p:cNvSpPr txBox="1">
            <a:spLocks noChangeArrowheads="1"/>
          </p:cNvSpPr>
          <p:nvPr/>
        </p:nvSpPr>
        <p:spPr bwMode="auto">
          <a:xfrm>
            <a:off x="1841500" y="2512219"/>
            <a:ext cx="1503363" cy="640080"/>
          </a:xfrm>
          <a:prstGeom prst="rect">
            <a:avLst/>
          </a:prstGeom>
          <a:noFill/>
          <a:ln w="9525">
            <a:noFill/>
            <a:miter lim="800000"/>
          </a:ln>
        </p:spPr>
        <p:txBody>
          <a:bodyPr>
            <a:spAutoFit/>
          </a:bodyPr>
          <a:lstStyle/>
          <a:p>
            <a:pPr algn="ctr" lvl="0"/>
            <a:r>
              <a:rPr altLang="en-US" b="1" lang="zh-CN" smtClean="0">
                <a:latin typeface="+mn-ea"/>
                <a:ea typeface="+mn-ea"/>
              </a:rPr>
              <a:t>点击此处输入内容</a:t>
            </a:r>
          </a:p>
        </p:txBody>
      </p:sp>
      <p:sp>
        <p:nvSpPr>
          <p:cNvPr id="12" name="TextBox 32"/>
          <p:cNvSpPr txBox="1">
            <a:spLocks noChangeArrowheads="1"/>
          </p:cNvSpPr>
          <p:nvPr/>
        </p:nvSpPr>
        <p:spPr bwMode="auto">
          <a:xfrm>
            <a:off x="6301979" y="2489770"/>
            <a:ext cx="1724818" cy="640080"/>
          </a:xfrm>
          <a:prstGeom prst="rect">
            <a:avLst/>
          </a:prstGeom>
          <a:noFill/>
          <a:ln w="9525">
            <a:noFill/>
            <a:miter lim="800000"/>
          </a:ln>
        </p:spPr>
        <p:txBody>
          <a:bodyPr wrap="square">
            <a:spAutoFit/>
          </a:bodyPr>
          <a:lstStyle/>
          <a:p>
            <a:pPr algn="ctr" lvl="0"/>
            <a:r>
              <a:rPr altLang="en-US" b="1" lang="zh-CN" smtClean="0">
                <a:latin typeface="+mn-ea"/>
                <a:ea typeface="+mn-ea"/>
              </a:rPr>
              <a:t>点击此处输入内容</a:t>
            </a:r>
          </a:p>
        </p:txBody>
      </p:sp>
      <p:sp>
        <p:nvSpPr>
          <p:cNvPr id="13" name="TextBox 33"/>
          <p:cNvSpPr txBox="1">
            <a:spLocks noChangeArrowheads="1"/>
          </p:cNvSpPr>
          <p:nvPr/>
        </p:nvSpPr>
        <p:spPr bwMode="auto">
          <a:xfrm>
            <a:off x="9230519" y="3639235"/>
            <a:ext cx="1503362" cy="640080"/>
          </a:xfrm>
          <a:prstGeom prst="rect">
            <a:avLst/>
          </a:prstGeom>
          <a:noFill/>
          <a:ln w="9525">
            <a:noFill/>
            <a:miter lim="800000"/>
          </a:ln>
        </p:spPr>
        <p:txBody>
          <a:bodyPr>
            <a:spAutoFit/>
          </a:bodyPr>
          <a:lstStyle/>
          <a:p>
            <a:pPr algn="ctr" lvl="0"/>
            <a:r>
              <a:rPr altLang="en-US" b="1" lang="zh-CN" smtClean="0">
                <a:latin typeface="+mn-ea"/>
                <a:ea typeface="+mn-ea"/>
              </a:rPr>
              <a:t>点击此处输入内容</a:t>
            </a:r>
          </a:p>
        </p:txBody>
      </p:sp>
      <p:sp>
        <p:nvSpPr>
          <p:cNvPr id="16" name="Freeform 6"/>
          <p:cNvSpPr/>
          <p:nvPr/>
        </p:nvSpPr>
        <p:spPr bwMode="auto">
          <a:xfrm>
            <a:off x="4476000" y="5448300"/>
            <a:ext cx="3240000" cy="403225"/>
          </a:xfrm>
          <a:custGeom>
            <a:gdLst>
              <a:gd fmla="*/ 190020 w 4297504" name="T0"/>
              <a:gd fmla="*/ 0 h 607261" name="T1"/>
              <a:gd fmla="*/ 327871 w 4297504" name="T2"/>
              <a:gd fmla="*/ 6380 h 607261" name="T3"/>
              <a:gd fmla="*/ 356058 w 4297504" name="T4"/>
              <a:gd fmla="*/ 258710 h 607261" name="T5"/>
              <a:gd fmla="*/ 388474 w 4297504" name="T6"/>
              <a:gd fmla="*/ 314704 h 607261" name="T7"/>
              <a:gd fmla="*/ 647092 w 4297504" name="T8"/>
              <a:gd fmla="*/ 314704 h 607261" name="T9"/>
              <a:gd fmla="*/ 675984 w 4297504" name="T10"/>
              <a:gd fmla="*/ 258710 h 607261" name="T11"/>
              <a:gd fmla="*/ 705580 w 4297504" name="T12"/>
              <a:gd fmla="*/ 6380 h 607261" name="T13"/>
              <a:gd fmla="*/ 981814 w 4297504" name="T14"/>
              <a:gd fmla="*/ 6380 h 607261" name="T15"/>
              <a:gd fmla="*/ 1010001 w 4297504" name="T16"/>
              <a:gd fmla="*/ 258710 h 607261" name="T17"/>
              <a:gd fmla="*/ 1042416 w 4297504" name="T18"/>
              <a:gd fmla="*/ 314704 h 607261" name="T19"/>
              <a:gd fmla="*/ 1301031 w 4297504" name="T20"/>
              <a:gd fmla="*/ 314704 h 607261" name="T21"/>
              <a:gd fmla="*/ 1329922 w 4297504" name="T22"/>
              <a:gd fmla="*/ 258710 h 607261" name="T23"/>
              <a:gd fmla="*/ 1359519 w 4297504" name="T24"/>
              <a:gd fmla="*/ 6380 h 607261" name="T25"/>
              <a:gd fmla="*/ 1635752 w 4297504" name="T26"/>
              <a:gd fmla="*/ 6380 h 607261" name="T27"/>
              <a:gd fmla="*/ 1663939 w 4297504" name="T28"/>
              <a:gd fmla="*/ 258710 h 607261" name="T29"/>
              <a:gd fmla="*/ 1696355 w 4297504" name="T30"/>
              <a:gd fmla="*/ 314704 h 607261" name="T31"/>
              <a:gd fmla="*/ 1954973 w 4297504" name="T32"/>
              <a:gd fmla="*/ 314704 h 607261" name="T33"/>
              <a:gd fmla="*/ 1983865 w 4297504" name="T34"/>
              <a:gd fmla="*/ 258710 h 607261" name="T35"/>
              <a:gd fmla="*/ 2013461 w 4297504" name="T36"/>
              <a:gd fmla="*/ 6380 h 607261" name="T37"/>
              <a:gd fmla="*/ 2289695 w 4297504" name="T38"/>
              <a:gd fmla="*/ 6380 h 607261" name="T39"/>
              <a:gd fmla="*/ 2317882 w 4297504" name="T40"/>
              <a:gd fmla="*/ 258710 h 607261" name="T41"/>
              <a:gd fmla="*/ 2350297 w 4297504" name="T42"/>
              <a:gd fmla="*/ 314704 h 607261" name="T43"/>
              <a:gd fmla="*/ 2608912 w 4297504" name="T44"/>
              <a:gd fmla="*/ 314704 h 607261" name="T45"/>
              <a:gd fmla="*/ 2637803 w 4297504" name="T46"/>
              <a:gd fmla="*/ 258710 h 607261" name="T47"/>
              <a:gd fmla="*/ 2667400 w 4297504" name="T48"/>
              <a:gd fmla="*/ 6380 h 607261" name="T49"/>
              <a:gd fmla="*/ 2943634 w 4297504" name="T50"/>
              <a:gd fmla="*/ 6380 h 607261" name="T51"/>
              <a:gd fmla="*/ 2971821 w 4297504" name="T52"/>
              <a:gd fmla="*/ 258710 h 607261" name="T53"/>
              <a:gd fmla="*/ 3004236 w 4297504" name="T54"/>
              <a:gd fmla="*/ 314704 h 607261" name="T55"/>
              <a:gd fmla="*/ 3262855 w 4297504" name="T56"/>
              <a:gd fmla="*/ 314704 h 607261" name="T57"/>
              <a:gd fmla="*/ 3291746 w 4297504" name="T58"/>
              <a:gd fmla="*/ 258710 h 607261" name="T59"/>
              <a:gd fmla="*/ 3320638 w 4297504" name="T60"/>
              <a:gd fmla="*/ 6380 h 607261" name="T61"/>
              <a:gd fmla="*/ 3597576 w 4297504" name="T62"/>
              <a:gd fmla="*/ 6380 h 607261" name="T63"/>
              <a:gd fmla="*/ 3625763 w 4297504" name="T64"/>
              <a:gd fmla="*/ 258710 h 607261" name="T65"/>
              <a:gd fmla="*/ 3658179 w 4297504" name="T66"/>
              <a:gd fmla="*/ 314704 h 607261" name="T67"/>
              <a:gd fmla="*/ 3916793 w 4297504" name="T68"/>
              <a:gd fmla="*/ 314704 h 607261" name="T69"/>
              <a:gd fmla="*/ 3945689 w 4297504" name="T70"/>
              <a:gd fmla="*/ 258710 h 607261" name="T71"/>
              <a:gd fmla="*/ 3974580 w 4297504" name="T72"/>
              <a:gd fmla="*/ 6380 h 607261" name="T73"/>
              <a:gd fmla="*/ 4251516 w 4297504" name="T74"/>
              <a:gd fmla="*/ 6380 h 607261" name="T75"/>
              <a:gd fmla="*/ 4279706 w 4297504" name="T76"/>
              <a:gd fmla="*/ 258710 h 607261" name="T77"/>
              <a:gd fmla="*/ 4296940 w 4297504" name="T78"/>
              <a:gd fmla="*/ 298852 h 607261" name="T79"/>
              <a:gd fmla="*/ 4296940 w 4297504" name="T80"/>
              <a:gd fmla="*/ 610271 h 607261" name="T81"/>
              <a:gd fmla="*/ 0 w 4297504" name="T82"/>
              <a:gd fmla="*/ 610271 h 607261" name="T83"/>
              <a:gd fmla="*/ 0 w 4297504" name="T84"/>
              <a:gd fmla="*/ 305449 h 607261" name="T85"/>
              <a:gd fmla="*/ 22041 w 4297504" name="T86"/>
              <a:gd fmla="*/ 258710 h 607261" name="T87"/>
              <a:gd fmla="*/ 51637 w 4297504" name="T88"/>
              <a:gd fmla="*/ 6380 h 607261" name="T89"/>
              <a:gd fmla="*/ 190020 w 4297504" name="T90"/>
              <a:gd fmla="*/ 0 h 607261"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 fmla="*/ 0 60000 65536" name="T117"/>
              <a:gd fmla="*/ 0 60000 65536" name="T118"/>
              <a:gd fmla="*/ 0 60000 65536" name="T119"/>
              <a:gd fmla="*/ 0 60000 65536" name="T120"/>
              <a:gd fmla="*/ 0 60000 65536" name="T121"/>
              <a:gd fmla="*/ 0 60000 65536" name="T122"/>
              <a:gd fmla="*/ 0 60000 65536" name="T123"/>
              <a:gd fmla="*/ 0 60000 65536" name="T124"/>
              <a:gd fmla="*/ 0 60000 65536"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b="b" l="0" r="r" t="0"/>
            <a:pathLst>
              <a:path h="607261" w="4297504">
                <a:moveTo>
                  <a:pt x="190044" y="0"/>
                </a:moveTo>
                <a:cubicBezTo>
                  <a:pt x="236119" y="0"/>
                  <a:pt x="282105" y="2116"/>
                  <a:pt x="327915" y="6348"/>
                </a:cubicBezTo>
                <a:cubicBezTo>
                  <a:pt x="337782" y="90278"/>
                  <a:pt x="346944" y="173503"/>
                  <a:pt x="356106" y="257434"/>
                </a:cubicBezTo>
                <a:cubicBezTo>
                  <a:pt x="361744" y="286351"/>
                  <a:pt x="371611" y="301162"/>
                  <a:pt x="388526" y="313152"/>
                </a:cubicBezTo>
                <a:lnTo>
                  <a:pt x="647176" y="313152"/>
                </a:lnTo>
                <a:cubicBezTo>
                  <a:pt x="665500" y="295520"/>
                  <a:pt x="673957" y="275771"/>
                  <a:pt x="676072" y="257434"/>
                </a:cubicBezTo>
                <a:cubicBezTo>
                  <a:pt x="685939" y="173503"/>
                  <a:pt x="695805" y="89573"/>
                  <a:pt x="705672" y="6348"/>
                </a:cubicBezTo>
                <a:cubicBezTo>
                  <a:pt x="797997" y="-2116"/>
                  <a:pt x="890322" y="-2116"/>
                  <a:pt x="981942" y="6348"/>
                </a:cubicBezTo>
                <a:cubicBezTo>
                  <a:pt x="991809" y="90278"/>
                  <a:pt x="1000971" y="173503"/>
                  <a:pt x="1010133" y="257434"/>
                </a:cubicBezTo>
                <a:cubicBezTo>
                  <a:pt x="1015771" y="286351"/>
                  <a:pt x="1025638" y="301162"/>
                  <a:pt x="1042552" y="313152"/>
                </a:cubicBezTo>
                <a:lnTo>
                  <a:pt x="1301203" y="313152"/>
                </a:lnTo>
                <a:cubicBezTo>
                  <a:pt x="1319527" y="295520"/>
                  <a:pt x="1327984" y="275771"/>
                  <a:pt x="1330098" y="257434"/>
                </a:cubicBezTo>
                <a:cubicBezTo>
                  <a:pt x="1339965" y="173503"/>
                  <a:pt x="1349832" y="89573"/>
                  <a:pt x="1359699" y="6348"/>
                </a:cubicBezTo>
                <a:cubicBezTo>
                  <a:pt x="1452023" y="-2116"/>
                  <a:pt x="1543644" y="-2116"/>
                  <a:pt x="1635968" y="6348"/>
                </a:cubicBezTo>
                <a:cubicBezTo>
                  <a:pt x="1645835" y="90278"/>
                  <a:pt x="1654997" y="173503"/>
                  <a:pt x="1664159" y="257434"/>
                </a:cubicBezTo>
                <a:cubicBezTo>
                  <a:pt x="1669797" y="286351"/>
                  <a:pt x="1679664" y="301162"/>
                  <a:pt x="1696579" y="313152"/>
                </a:cubicBezTo>
                <a:lnTo>
                  <a:pt x="1955229" y="313152"/>
                </a:lnTo>
                <a:cubicBezTo>
                  <a:pt x="1972848" y="295520"/>
                  <a:pt x="1982011" y="275771"/>
                  <a:pt x="1984125" y="257434"/>
                </a:cubicBezTo>
                <a:cubicBezTo>
                  <a:pt x="1993992" y="173503"/>
                  <a:pt x="2003858" y="89573"/>
                  <a:pt x="2013725" y="6348"/>
                </a:cubicBezTo>
                <a:cubicBezTo>
                  <a:pt x="2105345" y="-2116"/>
                  <a:pt x="2197670" y="-2116"/>
                  <a:pt x="2289995" y="6348"/>
                </a:cubicBezTo>
                <a:cubicBezTo>
                  <a:pt x="2299157" y="90278"/>
                  <a:pt x="2309024" y="173503"/>
                  <a:pt x="2318186" y="257434"/>
                </a:cubicBezTo>
                <a:cubicBezTo>
                  <a:pt x="2323824" y="286351"/>
                  <a:pt x="2333691" y="301162"/>
                  <a:pt x="2350605" y="313152"/>
                </a:cubicBezTo>
                <a:lnTo>
                  <a:pt x="2609256" y="313152"/>
                </a:lnTo>
                <a:cubicBezTo>
                  <a:pt x="2626875" y="295520"/>
                  <a:pt x="2636037" y="275771"/>
                  <a:pt x="2638151" y="257434"/>
                </a:cubicBezTo>
                <a:cubicBezTo>
                  <a:pt x="2648018" y="173503"/>
                  <a:pt x="2657885" y="89573"/>
                  <a:pt x="2667752" y="6348"/>
                </a:cubicBezTo>
                <a:cubicBezTo>
                  <a:pt x="2759372" y="-2116"/>
                  <a:pt x="2851697" y="-2116"/>
                  <a:pt x="2944022" y="6348"/>
                </a:cubicBezTo>
                <a:cubicBezTo>
                  <a:pt x="2953184" y="90278"/>
                  <a:pt x="2963051" y="173503"/>
                  <a:pt x="2972213" y="257434"/>
                </a:cubicBezTo>
                <a:cubicBezTo>
                  <a:pt x="2977851" y="286351"/>
                  <a:pt x="2987013" y="301162"/>
                  <a:pt x="3004632" y="313152"/>
                </a:cubicBezTo>
                <a:lnTo>
                  <a:pt x="3263283" y="313152"/>
                </a:lnTo>
                <a:cubicBezTo>
                  <a:pt x="3280902" y="295520"/>
                  <a:pt x="3290064" y="275771"/>
                  <a:pt x="3292178" y="257434"/>
                </a:cubicBezTo>
                <a:cubicBezTo>
                  <a:pt x="3302045" y="173503"/>
                  <a:pt x="3311912" y="89573"/>
                  <a:pt x="3321074" y="6348"/>
                </a:cubicBezTo>
                <a:cubicBezTo>
                  <a:pt x="3413399" y="-2116"/>
                  <a:pt x="3505723" y="-2116"/>
                  <a:pt x="3598048" y="6348"/>
                </a:cubicBezTo>
                <a:cubicBezTo>
                  <a:pt x="3607210" y="90278"/>
                  <a:pt x="3616372" y="173503"/>
                  <a:pt x="3626239" y="257434"/>
                </a:cubicBezTo>
                <a:cubicBezTo>
                  <a:pt x="3631877" y="286351"/>
                  <a:pt x="3641039" y="301162"/>
                  <a:pt x="3658659" y="313152"/>
                </a:cubicBezTo>
                <a:lnTo>
                  <a:pt x="3917309" y="313152"/>
                </a:lnTo>
                <a:cubicBezTo>
                  <a:pt x="3934928" y="295520"/>
                  <a:pt x="3944090" y="275771"/>
                  <a:pt x="3946205" y="257434"/>
                </a:cubicBezTo>
                <a:cubicBezTo>
                  <a:pt x="3956071" y="173503"/>
                  <a:pt x="3965938" y="89573"/>
                  <a:pt x="3975100" y="6348"/>
                </a:cubicBezTo>
                <a:cubicBezTo>
                  <a:pt x="4067425" y="-2116"/>
                  <a:pt x="4159750" y="-2116"/>
                  <a:pt x="4252075" y="6348"/>
                </a:cubicBezTo>
                <a:cubicBezTo>
                  <a:pt x="4261237" y="90278"/>
                  <a:pt x="4270399" y="173503"/>
                  <a:pt x="4280266" y="257434"/>
                </a:cubicBezTo>
                <a:cubicBezTo>
                  <a:pt x="4283830" y="275712"/>
                  <a:pt x="4288801" y="288355"/>
                  <a:pt x="4297504" y="297378"/>
                </a:cubicBezTo>
                <a:lnTo>
                  <a:pt x="4297504" y="607261"/>
                </a:lnTo>
                <a:lnTo>
                  <a:pt x="0" y="607261"/>
                </a:lnTo>
                <a:lnTo>
                  <a:pt x="0" y="303943"/>
                </a:lnTo>
                <a:cubicBezTo>
                  <a:pt x="13952" y="289411"/>
                  <a:pt x="20260" y="272919"/>
                  <a:pt x="22045" y="257434"/>
                </a:cubicBezTo>
                <a:cubicBezTo>
                  <a:pt x="31912" y="173503"/>
                  <a:pt x="41779" y="89573"/>
                  <a:pt x="51645" y="6348"/>
                </a:cubicBezTo>
                <a:cubicBezTo>
                  <a:pt x="97808" y="2116"/>
                  <a:pt x="143970" y="0"/>
                  <a:pt x="190044" y="0"/>
                </a:cubicBezTo>
                <a:close/>
              </a:path>
            </a:pathLst>
          </a:custGeom>
          <a:solidFill>
            <a:schemeClr val="accent1"/>
          </a:solidFill>
          <a:ln w="9525">
            <a:noFill/>
            <a:round/>
          </a:ln>
        </p:spPr>
        <p:txBody>
          <a:bodyPr/>
          <a:lstStyle/>
          <a:p>
            <a:endParaRPr altLang="en-US" lang="zh-CN"/>
          </a:p>
        </p:txBody>
      </p:sp>
      <p:sp>
        <p:nvSpPr>
          <p:cNvPr id="15" name="矩形 14"/>
          <p:cNvSpPr/>
          <p:nvPr/>
        </p:nvSpPr>
        <p:spPr>
          <a:xfrm>
            <a:off x="4476000" y="5828361"/>
            <a:ext cx="3240000" cy="457200"/>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anchor="ctr" wrap="square">
            <a:spAutoFit/>
          </a:bodyPr>
          <a:lstStyle/>
          <a:p>
            <a:pPr algn="ctr"/>
            <a:r>
              <a:rPr altLang="en-US" b="1" lang="zh-CN" smtClean="0" sz="2400">
                <a:solidFill>
                  <a:schemeClr val="bg1"/>
                </a:solidFill>
                <a:latin typeface="+mn-ea"/>
              </a:rPr>
              <a:t>此处输入标题</a:t>
            </a:r>
          </a:p>
        </p:txBody>
      </p:sp>
    </p:spTree>
  </p:cSld>
  <p:clrMapOvr>
    <a:masterClrMapping/>
  </p:clrMapOvr>
  <p:transition/>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1"/>
          <p:cNvSpPr txBox="1"/>
          <p:nvPr/>
        </p:nvSpPr>
        <p:spPr>
          <a:xfrm>
            <a:off x="378715" y="346928"/>
            <a:ext cx="3126486" cy="457200"/>
          </a:xfrm>
          <a:prstGeom prst="rect">
            <a:avLst/>
          </a:prstGeom>
          <a:noFill/>
        </p:spPr>
        <p:txBody>
          <a:bodyPr rtlCol="0" wrap="square">
            <a:spAutoFit/>
          </a:bodyPr>
          <a:lstStyle/>
          <a:p>
            <a:r>
              <a:rPr altLang="en-US" b="1" lang="zh-CN" smtClean="0" sz="2400">
                <a:solidFill>
                  <a:schemeClr val="accent1"/>
                </a:solidFill>
                <a:latin charset="-122" pitchFamily="34" typeface="微软雅黑"/>
                <a:ea charset="-122" pitchFamily="34" typeface="微软雅黑"/>
              </a:rPr>
              <a:t>风险分析</a:t>
            </a:r>
          </a:p>
        </p:txBody>
      </p:sp>
      <p:grpSp>
        <p:nvGrpSpPr>
          <p:cNvPr id="3" name="组合 12"/>
          <p:cNvGrpSpPr/>
          <p:nvPr/>
        </p:nvGrpSpPr>
        <p:grpSpPr>
          <a:xfrm>
            <a:off x="0" y="382308"/>
            <a:ext cx="340614" cy="390904"/>
            <a:chOff x="0" y="91440"/>
            <a:chExt cx="454152" cy="521208"/>
          </a:xfrm>
        </p:grpSpPr>
        <p:sp>
          <p:nvSpPr>
            <p:cNvPr id="4" name="矩形 3"/>
            <p:cNvSpPr/>
            <p:nvPr/>
          </p:nvSpPr>
          <p:spPr>
            <a:xfrm>
              <a:off x="0" y="91440"/>
              <a:ext cx="301752" cy="5212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prstClr val="white"/>
                </a:solidFill>
                <a:latin charset="-122" pitchFamily="34" typeface="微软雅黑"/>
                <a:ea charset="-122" pitchFamily="34" typeface="微软雅黑"/>
              </a:endParaRPr>
            </a:p>
          </p:txBody>
        </p:sp>
        <p:sp>
          <p:nvSpPr>
            <p:cNvPr id="5" name="矩形 4"/>
            <p:cNvSpPr/>
            <p:nvPr/>
          </p:nvSpPr>
          <p:spPr>
            <a:xfrm>
              <a:off x="301752" y="91440"/>
              <a:ext cx="152400" cy="5212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prstClr val="white"/>
                </a:solidFill>
                <a:latin charset="-122" pitchFamily="34" typeface="微软雅黑"/>
                <a:ea charset="-122" pitchFamily="34" typeface="微软雅黑"/>
              </a:endParaRPr>
            </a:p>
          </p:txBody>
        </p:sp>
      </p:grpSp>
      <p:sp>
        <p:nvSpPr>
          <p:cNvPr id="6" name="任意多边形 5"/>
          <p:cNvSpPr/>
          <p:nvPr/>
        </p:nvSpPr>
        <p:spPr>
          <a:xfrm rot="20575944">
            <a:off x="6208405" y="1622368"/>
            <a:ext cx="1478280" cy="800100"/>
          </a:xfrm>
          <a:custGeom>
            <a:gdLst>
              <a:gd fmla="*/ 746760 w 1478280" name="connsiteX0"/>
              <a:gd fmla="*/ 0 h 800100" name="connsiteY0"/>
              <a:gd fmla="*/ 0 w 1478280" name="connsiteX1"/>
              <a:gd fmla="*/ 800100 h 800100" name="connsiteY1"/>
              <a:gd fmla="*/ 1478280 w 1478280" name="connsiteX2"/>
              <a:gd fmla="*/ 800100 h 800100" name="connsiteY2"/>
              <a:gd fmla="*/ 746760 w 1478280" name="connsiteX3"/>
              <a:gd fmla="*/ 0 h 800100" name="connsiteY3"/>
            </a:gdLst>
            <a:cxnLst>
              <a:cxn ang="0">
                <a:pos x="connsiteX0" y="connsiteY0"/>
              </a:cxn>
              <a:cxn ang="0">
                <a:pos x="connsiteX1" y="connsiteY1"/>
              </a:cxn>
              <a:cxn ang="0">
                <a:pos x="connsiteX2" y="connsiteY2"/>
              </a:cxn>
              <a:cxn ang="0">
                <a:pos x="connsiteX3" y="connsiteY3"/>
              </a:cxn>
            </a:cxnLst>
            <a:rect b="b" l="l" r="r" t="t"/>
            <a:pathLst>
              <a:path h="800100" w="1478280">
                <a:moveTo>
                  <a:pt x="746760" y="0"/>
                </a:moveTo>
                <a:lnTo>
                  <a:pt x="0" y="800100"/>
                </a:lnTo>
                <a:lnTo>
                  <a:pt x="1478280" y="800100"/>
                </a:lnTo>
                <a:lnTo>
                  <a:pt x="746760" y="0"/>
                </a:lnTo>
                <a:close/>
              </a:path>
            </a:pathLst>
          </a:custGeom>
          <a:solidFill>
            <a:schemeClr val="bg1">
              <a:lumMod val="6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任意多边形 6"/>
          <p:cNvSpPr/>
          <p:nvPr/>
        </p:nvSpPr>
        <p:spPr>
          <a:xfrm>
            <a:off x="6293268" y="1696980"/>
            <a:ext cx="1478280" cy="800100"/>
          </a:xfrm>
          <a:custGeom>
            <a:gdLst>
              <a:gd fmla="*/ 746760 w 1478280" name="connsiteX0"/>
              <a:gd fmla="*/ 0 h 800100" name="connsiteY0"/>
              <a:gd fmla="*/ 0 w 1478280" name="connsiteX1"/>
              <a:gd fmla="*/ 800100 h 800100" name="connsiteY1"/>
              <a:gd fmla="*/ 1478280 w 1478280" name="connsiteX2"/>
              <a:gd fmla="*/ 800100 h 800100" name="connsiteY2"/>
              <a:gd fmla="*/ 746760 w 1478280" name="connsiteX3"/>
              <a:gd fmla="*/ 0 h 800100" name="connsiteY3"/>
            </a:gdLst>
            <a:cxnLst>
              <a:cxn ang="0">
                <a:pos x="connsiteX0" y="connsiteY0"/>
              </a:cxn>
              <a:cxn ang="0">
                <a:pos x="connsiteX1" y="connsiteY1"/>
              </a:cxn>
              <a:cxn ang="0">
                <a:pos x="connsiteX2" y="connsiteY2"/>
              </a:cxn>
              <a:cxn ang="0">
                <a:pos x="connsiteX3" y="connsiteY3"/>
              </a:cxn>
            </a:cxnLst>
            <a:rect b="b" l="l" r="r" t="t"/>
            <a:pathLst>
              <a:path h="800100" w="1478280">
                <a:moveTo>
                  <a:pt x="746760" y="0"/>
                </a:moveTo>
                <a:lnTo>
                  <a:pt x="0" y="800100"/>
                </a:lnTo>
                <a:lnTo>
                  <a:pt x="1478280" y="800100"/>
                </a:lnTo>
                <a:lnTo>
                  <a:pt x="746760" y="0"/>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任意多边形 7"/>
          <p:cNvSpPr/>
          <p:nvPr/>
        </p:nvSpPr>
        <p:spPr>
          <a:xfrm rot="20710830">
            <a:off x="7965607" y="2460296"/>
            <a:ext cx="1381539" cy="1123121"/>
          </a:xfrm>
          <a:custGeom>
            <a:gdLst>
              <a:gd fmla="*/ 0 w 1381539" name="connsiteX0"/>
              <a:gd fmla="*/ 0 h 1123121" name="connsiteY0"/>
              <a:gd fmla="*/ 1013791 w 1381539" name="connsiteX1"/>
              <a:gd fmla="*/ 1123121 h 1123121" name="connsiteY1"/>
              <a:gd fmla="*/ 1381539 w 1381539" name="connsiteX2"/>
              <a:gd fmla="*/ 367747 h 1123121" name="connsiteY2"/>
              <a:gd fmla="*/ 0 w 1381539" name="connsiteX3"/>
              <a:gd fmla="*/ 0 h 1123121" name="connsiteY3"/>
            </a:gdLst>
            <a:cxnLst>
              <a:cxn ang="0">
                <a:pos x="connsiteX0" y="connsiteY0"/>
              </a:cxn>
              <a:cxn ang="0">
                <a:pos x="connsiteX1" y="connsiteY1"/>
              </a:cxn>
              <a:cxn ang="0">
                <a:pos x="connsiteX2" y="connsiteY2"/>
              </a:cxn>
              <a:cxn ang="0">
                <a:pos x="connsiteX3" y="connsiteY3"/>
              </a:cxn>
            </a:cxnLst>
            <a:rect b="b" l="l" r="r" t="t"/>
            <a:pathLst>
              <a:path h="1123121" w="1381539">
                <a:moveTo>
                  <a:pt x="0" y="0"/>
                </a:moveTo>
                <a:lnTo>
                  <a:pt x="1013791" y="1123121"/>
                </a:lnTo>
                <a:lnTo>
                  <a:pt x="1381539" y="367747"/>
                </a:lnTo>
                <a:lnTo>
                  <a:pt x="0" y="0"/>
                </a:lnTo>
                <a:close/>
              </a:path>
            </a:pathLst>
          </a:custGeom>
          <a:solidFill>
            <a:schemeClr val="bg1">
              <a:lumMod val="6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任意多边形 8"/>
          <p:cNvSpPr/>
          <p:nvPr/>
        </p:nvSpPr>
        <p:spPr>
          <a:xfrm>
            <a:off x="7935237" y="2473271"/>
            <a:ext cx="1381539" cy="1123121"/>
          </a:xfrm>
          <a:custGeom>
            <a:gdLst>
              <a:gd fmla="*/ 0 w 1381539" name="connsiteX0"/>
              <a:gd fmla="*/ 0 h 1123121" name="connsiteY0"/>
              <a:gd fmla="*/ 1013791 w 1381539" name="connsiteX1"/>
              <a:gd fmla="*/ 1123121 h 1123121" name="connsiteY1"/>
              <a:gd fmla="*/ 1381539 w 1381539" name="connsiteX2"/>
              <a:gd fmla="*/ 367747 h 1123121" name="connsiteY2"/>
              <a:gd fmla="*/ 0 w 1381539" name="connsiteX3"/>
              <a:gd fmla="*/ 0 h 1123121" name="connsiteY3"/>
            </a:gdLst>
            <a:cxnLst>
              <a:cxn ang="0">
                <a:pos x="connsiteX0" y="connsiteY0"/>
              </a:cxn>
              <a:cxn ang="0">
                <a:pos x="connsiteX1" y="connsiteY1"/>
              </a:cxn>
              <a:cxn ang="0">
                <a:pos x="connsiteX2" y="connsiteY2"/>
              </a:cxn>
              <a:cxn ang="0">
                <a:pos x="connsiteX3" y="connsiteY3"/>
              </a:cxn>
            </a:cxnLst>
            <a:rect b="b" l="l" r="r" t="t"/>
            <a:pathLst>
              <a:path h="1123121" w="1381539">
                <a:moveTo>
                  <a:pt x="0" y="0"/>
                </a:moveTo>
                <a:lnTo>
                  <a:pt x="1013791" y="1123121"/>
                </a:lnTo>
                <a:lnTo>
                  <a:pt x="1381539" y="367747"/>
                </a:lnTo>
                <a:lnTo>
                  <a:pt x="0" y="0"/>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任意多边形 9"/>
          <p:cNvSpPr/>
          <p:nvPr/>
        </p:nvSpPr>
        <p:spPr>
          <a:xfrm rot="19955272">
            <a:off x="7556237" y="3915059"/>
            <a:ext cx="1441174" cy="785192"/>
          </a:xfrm>
          <a:custGeom>
            <a:gdLst>
              <a:gd fmla="*/ 0 w 1441174" name="connsiteX0"/>
              <a:gd fmla="*/ 9940 h 785192" name="connsiteY0"/>
              <a:gd fmla="*/ 675861 w 1441174" name="connsiteX1"/>
              <a:gd fmla="*/ 785192 h 785192" name="connsiteY1"/>
              <a:gd fmla="*/ 1441174 w 1441174" name="connsiteX2"/>
              <a:gd fmla="*/ 0 h 785192" name="connsiteY2"/>
              <a:gd fmla="*/ 0 w 1441174" name="connsiteX3"/>
              <a:gd fmla="*/ 9940 h 785192" name="connsiteY3"/>
            </a:gdLst>
            <a:cxnLst>
              <a:cxn ang="0">
                <a:pos x="connsiteX0" y="connsiteY0"/>
              </a:cxn>
              <a:cxn ang="0">
                <a:pos x="connsiteX1" y="connsiteY1"/>
              </a:cxn>
              <a:cxn ang="0">
                <a:pos x="connsiteX2" y="connsiteY2"/>
              </a:cxn>
              <a:cxn ang="0">
                <a:pos x="connsiteX3" y="connsiteY3"/>
              </a:cxn>
            </a:cxnLst>
            <a:rect b="b" l="l" r="r" t="t"/>
            <a:pathLst>
              <a:path h="785192" w="1441174">
                <a:moveTo>
                  <a:pt x="0" y="9940"/>
                </a:moveTo>
                <a:lnTo>
                  <a:pt x="675861" y="785192"/>
                </a:lnTo>
                <a:lnTo>
                  <a:pt x="1441174" y="0"/>
                </a:lnTo>
                <a:lnTo>
                  <a:pt x="0" y="9940"/>
                </a:lnTo>
                <a:close/>
              </a:path>
            </a:pathLst>
          </a:custGeom>
          <a:solidFill>
            <a:schemeClr val="bg1">
              <a:lumMod val="6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任意多边形 10"/>
          <p:cNvSpPr/>
          <p:nvPr/>
        </p:nvSpPr>
        <p:spPr>
          <a:xfrm>
            <a:off x="7604179" y="3915059"/>
            <a:ext cx="1441174" cy="785192"/>
          </a:xfrm>
          <a:custGeom>
            <a:gdLst>
              <a:gd fmla="*/ 0 w 1441174" name="connsiteX0"/>
              <a:gd fmla="*/ 9940 h 785192" name="connsiteY0"/>
              <a:gd fmla="*/ 675861 w 1441174" name="connsiteX1"/>
              <a:gd fmla="*/ 785192 h 785192" name="connsiteY1"/>
              <a:gd fmla="*/ 1441174 w 1441174" name="connsiteX2"/>
              <a:gd fmla="*/ 0 h 785192" name="connsiteY2"/>
              <a:gd fmla="*/ 0 w 1441174" name="connsiteX3"/>
              <a:gd fmla="*/ 9940 h 785192" name="connsiteY3"/>
            </a:gdLst>
            <a:cxnLst>
              <a:cxn ang="0">
                <a:pos x="connsiteX0" y="connsiteY0"/>
              </a:cxn>
              <a:cxn ang="0">
                <a:pos x="connsiteX1" y="connsiteY1"/>
              </a:cxn>
              <a:cxn ang="0">
                <a:pos x="connsiteX2" y="connsiteY2"/>
              </a:cxn>
              <a:cxn ang="0">
                <a:pos x="connsiteX3" y="connsiteY3"/>
              </a:cxn>
            </a:cxnLst>
            <a:rect b="b" l="l" r="r" t="t"/>
            <a:pathLst>
              <a:path h="785192" w="1441174">
                <a:moveTo>
                  <a:pt x="0" y="9940"/>
                </a:moveTo>
                <a:lnTo>
                  <a:pt x="675861" y="785192"/>
                </a:lnTo>
                <a:lnTo>
                  <a:pt x="1441174" y="0"/>
                </a:lnTo>
                <a:lnTo>
                  <a:pt x="0" y="9940"/>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2" name="任意多边形 11"/>
          <p:cNvSpPr/>
          <p:nvPr/>
        </p:nvSpPr>
        <p:spPr>
          <a:xfrm rot="1077424">
            <a:off x="6833523" y="4399918"/>
            <a:ext cx="1145893" cy="914400"/>
          </a:xfrm>
          <a:custGeom>
            <a:gdLst>
              <a:gd fmla="*/ 0 w 1145893" name="connsiteX0"/>
              <a:gd fmla="*/ 0 h 914400" name="connsiteY0"/>
              <a:gd fmla="*/ 173620 w 1145893" name="connsiteX1"/>
              <a:gd fmla="*/ 914400 h 914400" name="connsiteY1"/>
              <a:gd fmla="*/ 1145893 w 1145893" name="connsiteX2"/>
              <a:gd fmla="*/ 671331 h 914400" name="connsiteY2"/>
              <a:gd fmla="*/ 0 w 1145893" name="connsiteX3"/>
              <a:gd fmla="*/ 0 h 914400" name="connsiteY3"/>
            </a:gdLst>
            <a:cxnLst>
              <a:cxn ang="0">
                <a:pos x="connsiteX0" y="connsiteY0"/>
              </a:cxn>
              <a:cxn ang="0">
                <a:pos x="connsiteX1" y="connsiteY1"/>
              </a:cxn>
              <a:cxn ang="0">
                <a:pos x="connsiteX2" y="connsiteY2"/>
              </a:cxn>
              <a:cxn ang="0">
                <a:pos x="connsiteX3" y="connsiteY3"/>
              </a:cxn>
            </a:cxnLst>
            <a:rect b="b" l="l" r="r" t="t"/>
            <a:pathLst>
              <a:path h="914400" w="1145893">
                <a:moveTo>
                  <a:pt x="0" y="0"/>
                </a:moveTo>
                <a:lnTo>
                  <a:pt x="173620" y="914400"/>
                </a:lnTo>
                <a:lnTo>
                  <a:pt x="1145893" y="671331"/>
                </a:lnTo>
                <a:lnTo>
                  <a:pt x="0" y="0"/>
                </a:lnTo>
                <a:close/>
              </a:path>
            </a:pathLst>
          </a:custGeom>
          <a:solidFill>
            <a:schemeClr val="bg1">
              <a:lumMod val="6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任意多边形 12"/>
          <p:cNvSpPr/>
          <p:nvPr/>
        </p:nvSpPr>
        <p:spPr>
          <a:xfrm>
            <a:off x="6816187" y="4358373"/>
            <a:ext cx="1145893" cy="914400"/>
          </a:xfrm>
          <a:custGeom>
            <a:gdLst>
              <a:gd fmla="*/ 0 w 1145893" name="connsiteX0"/>
              <a:gd fmla="*/ 0 h 914400" name="connsiteY0"/>
              <a:gd fmla="*/ 173620 w 1145893" name="connsiteX1"/>
              <a:gd fmla="*/ 914400 h 914400" name="connsiteY1"/>
              <a:gd fmla="*/ 1145893 w 1145893" name="connsiteX2"/>
              <a:gd fmla="*/ 671331 h 914400" name="connsiteY2"/>
              <a:gd fmla="*/ 0 w 1145893" name="connsiteX3"/>
              <a:gd fmla="*/ 0 h 914400" name="connsiteY3"/>
            </a:gdLst>
            <a:cxnLst>
              <a:cxn ang="0">
                <a:pos x="connsiteX0" y="connsiteY0"/>
              </a:cxn>
              <a:cxn ang="0">
                <a:pos x="connsiteX1" y="connsiteY1"/>
              </a:cxn>
              <a:cxn ang="0">
                <a:pos x="connsiteX2" y="connsiteY2"/>
              </a:cxn>
              <a:cxn ang="0">
                <a:pos x="connsiteX3" y="connsiteY3"/>
              </a:cxn>
            </a:cxnLst>
            <a:rect b="b" l="l" r="r" t="t"/>
            <a:pathLst>
              <a:path h="914400" w="1145893">
                <a:moveTo>
                  <a:pt x="0" y="0"/>
                </a:moveTo>
                <a:lnTo>
                  <a:pt x="173620" y="914400"/>
                </a:lnTo>
                <a:lnTo>
                  <a:pt x="1145893" y="671331"/>
                </a:lnTo>
                <a:lnTo>
                  <a:pt x="0" y="0"/>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任意多边形 13"/>
          <p:cNvSpPr/>
          <p:nvPr/>
        </p:nvSpPr>
        <p:spPr>
          <a:xfrm rot="19158480">
            <a:off x="5314836" y="3673963"/>
            <a:ext cx="995422" cy="1064871"/>
          </a:xfrm>
          <a:custGeom>
            <a:gdLst>
              <a:gd fmla="*/ 196769 w 995422" name="connsiteX0"/>
              <a:gd fmla="*/ 0 h 1064871" name="connsiteY0"/>
              <a:gd fmla="*/ 0 w 995422" name="connsiteX1"/>
              <a:gd fmla="*/ 856527 h 1064871" name="connsiteY1"/>
              <a:gd fmla="*/ 995422 w 995422" name="connsiteX2"/>
              <a:gd fmla="*/ 1064871 h 1064871" name="connsiteY2"/>
              <a:gd fmla="*/ 196769 w 995422" name="connsiteX3"/>
              <a:gd fmla="*/ 0 h 1064871" name="connsiteY3"/>
            </a:gdLst>
            <a:cxnLst>
              <a:cxn ang="0">
                <a:pos x="connsiteX0" y="connsiteY0"/>
              </a:cxn>
              <a:cxn ang="0">
                <a:pos x="connsiteX1" y="connsiteY1"/>
              </a:cxn>
              <a:cxn ang="0">
                <a:pos x="connsiteX2" y="connsiteY2"/>
              </a:cxn>
              <a:cxn ang="0">
                <a:pos x="connsiteX3" y="connsiteY3"/>
              </a:cxn>
            </a:cxnLst>
            <a:rect b="b" l="l" r="r" t="t"/>
            <a:pathLst>
              <a:path h="1064871" w="995421">
                <a:moveTo>
                  <a:pt x="196769" y="0"/>
                </a:moveTo>
                <a:lnTo>
                  <a:pt x="0" y="856527"/>
                </a:lnTo>
                <a:lnTo>
                  <a:pt x="995422" y="1064871"/>
                </a:lnTo>
                <a:lnTo>
                  <a:pt x="196769" y="0"/>
                </a:lnTo>
                <a:close/>
              </a:path>
            </a:pathLst>
          </a:custGeom>
          <a:solidFill>
            <a:schemeClr val="bg1">
              <a:lumMod val="6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任意多边形 14"/>
          <p:cNvSpPr/>
          <p:nvPr/>
        </p:nvSpPr>
        <p:spPr>
          <a:xfrm rot="20309320">
            <a:off x="5417611" y="3647334"/>
            <a:ext cx="995422" cy="1064871"/>
          </a:xfrm>
          <a:custGeom>
            <a:gdLst>
              <a:gd fmla="*/ 196769 w 995422" name="connsiteX0"/>
              <a:gd fmla="*/ 0 h 1064871" name="connsiteY0"/>
              <a:gd fmla="*/ 0 w 995422" name="connsiteX1"/>
              <a:gd fmla="*/ 856527 h 1064871" name="connsiteY1"/>
              <a:gd fmla="*/ 995422 w 995422" name="connsiteX2"/>
              <a:gd fmla="*/ 1064871 h 1064871" name="connsiteY2"/>
              <a:gd fmla="*/ 196769 w 995422" name="connsiteX3"/>
              <a:gd fmla="*/ 0 h 1064871" name="connsiteY3"/>
            </a:gdLst>
            <a:cxnLst>
              <a:cxn ang="0">
                <a:pos x="connsiteX0" y="connsiteY0"/>
              </a:cxn>
              <a:cxn ang="0">
                <a:pos x="connsiteX1" y="connsiteY1"/>
              </a:cxn>
              <a:cxn ang="0">
                <a:pos x="connsiteX2" y="connsiteY2"/>
              </a:cxn>
              <a:cxn ang="0">
                <a:pos x="connsiteX3" y="connsiteY3"/>
              </a:cxn>
            </a:cxnLst>
            <a:rect b="b" l="l" r="r" t="t"/>
            <a:pathLst>
              <a:path h="1064871" w="995421">
                <a:moveTo>
                  <a:pt x="196769" y="0"/>
                </a:moveTo>
                <a:lnTo>
                  <a:pt x="0" y="856527"/>
                </a:lnTo>
                <a:lnTo>
                  <a:pt x="995422" y="1064871"/>
                </a:lnTo>
                <a:lnTo>
                  <a:pt x="196769" y="0"/>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任意多边形 15"/>
          <p:cNvSpPr/>
          <p:nvPr/>
        </p:nvSpPr>
        <p:spPr>
          <a:xfrm rot="729922">
            <a:off x="5023429" y="2397524"/>
            <a:ext cx="1412112" cy="1261640"/>
          </a:xfrm>
          <a:custGeom>
            <a:gdLst>
              <a:gd fmla="*/ 0 w 1412112" name="connsiteX0"/>
              <a:gd fmla="*/ 625033 h 1261640" name="connsiteY0"/>
              <a:gd fmla="*/ 1169043 w 1412112" name="connsiteX1"/>
              <a:gd fmla="*/ 0 h 1261640" name="connsiteY1"/>
              <a:gd fmla="*/ 1412112 w 1412112" name="connsiteX2"/>
              <a:gd fmla="*/ 1261640 h 1261640" name="connsiteY2"/>
              <a:gd fmla="*/ 0 w 1412112" name="connsiteX3"/>
              <a:gd fmla="*/ 625033 h 1261640" name="connsiteY3"/>
            </a:gdLst>
            <a:cxnLst>
              <a:cxn ang="0">
                <a:pos x="connsiteX0" y="connsiteY0"/>
              </a:cxn>
              <a:cxn ang="0">
                <a:pos x="connsiteX1" y="connsiteY1"/>
              </a:cxn>
              <a:cxn ang="0">
                <a:pos x="connsiteX2" y="connsiteY2"/>
              </a:cxn>
              <a:cxn ang="0">
                <a:pos x="connsiteX3" y="connsiteY3"/>
              </a:cxn>
            </a:cxnLst>
            <a:rect b="b" l="l" r="r" t="t"/>
            <a:pathLst>
              <a:path h="1261640" w="1412112">
                <a:moveTo>
                  <a:pt x="0" y="625033"/>
                </a:moveTo>
                <a:lnTo>
                  <a:pt x="1169043" y="0"/>
                </a:lnTo>
                <a:lnTo>
                  <a:pt x="1412112" y="1261640"/>
                </a:lnTo>
                <a:lnTo>
                  <a:pt x="0" y="625033"/>
                </a:lnTo>
                <a:close/>
              </a:path>
            </a:pathLst>
          </a:custGeom>
          <a:solidFill>
            <a:schemeClr val="bg1">
              <a:lumMod val="6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任意多边形 16"/>
          <p:cNvSpPr/>
          <p:nvPr/>
        </p:nvSpPr>
        <p:spPr>
          <a:xfrm>
            <a:off x="5084772" y="2575553"/>
            <a:ext cx="1412112" cy="1261640"/>
          </a:xfrm>
          <a:custGeom>
            <a:gdLst>
              <a:gd fmla="*/ 0 w 1412112" name="connsiteX0"/>
              <a:gd fmla="*/ 625033 h 1261640" name="connsiteY0"/>
              <a:gd fmla="*/ 1169043 w 1412112" name="connsiteX1"/>
              <a:gd fmla="*/ 0 h 1261640" name="connsiteY1"/>
              <a:gd fmla="*/ 1412112 w 1412112" name="connsiteX2"/>
              <a:gd fmla="*/ 1261640 h 1261640" name="connsiteY2"/>
              <a:gd fmla="*/ 0 w 1412112" name="connsiteX3"/>
              <a:gd fmla="*/ 625033 h 1261640" name="connsiteY3"/>
            </a:gdLst>
            <a:cxnLst>
              <a:cxn ang="0">
                <a:pos x="connsiteX0" y="connsiteY0"/>
              </a:cxn>
              <a:cxn ang="0">
                <a:pos x="connsiteX1" y="connsiteY1"/>
              </a:cxn>
              <a:cxn ang="0">
                <a:pos x="connsiteX2" y="connsiteY2"/>
              </a:cxn>
              <a:cxn ang="0">
                <a:pos x="connsiteX3" y="connsiteY3"/>
              </a:cxn>
            </a:cxnLst>
            <a:rect b="b" l="l" r="r" t="t"/>
            <a:pathLst>
              <a:path h="1261640" w="1412112">
                <a:moveTo>
                  <a:pt x="0" y="625033"/>
                </a:moveTo>
                <a:lnTo>
                  <a:pt x="1169043" y="0"/>
                </a:lnTo>
                <a:lnTo>
                  <a:pt x="1412112" y="1261640"/>
                </a:lnTo>
                <a:lnTo>
                  <a:pt x="0" y="625033"/>
                </a:lnTo>
                <a:close/>
              </a:path>
            </a:pathLst>
          </a:cu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文本框 25"/>
          <p:cNvSpPr txBox="1"/>
          <p:nvPr/>
        </p:nvSpPr>
        <p:spPr>
          <a:xfrm>
            <a:off x="6778170" y="1902541"/>
            <a:ext cx="490855" cy="457200"/>
          </a:xfrm>
          <a:prstGeom prst="rect">
            <a:avLst/>
          </a:prstGeom>
          <a:noFill/>
        </p:spPr>
        <p:txBody>
          <a:bodyPr rtlCol="0" wrap="none">
            <a:spAutoFit/>
          </a:bodyPr>
          <a:lstStyle/>
          <a:p>
            <a:r>
              <a:rPr altLang="zh-CN" lang="en-US" smtClean="0" sz="2400">
                <a:solidFill>
                  <a:schemeClr val="bg1"/>
                </a:solidFill>
              </a:rPr>
              <a:t>01</a:t>
            </a:r>
          </a:p>
        </p:txBody>
      </p:sp>
      <p:sp>
        <p:nvSpPr>
          <p:cNvPr id="19" name="文本框 26"/>
          <p:cNvSpPr txBox="1"/>
          <p:nvPr/>
        </p:nvSpPr>
        <p:spPr>
          <a:xfrm>
            <a:off x="8531368" y="2690880"/>
            <a:ext cx="490855" cy="457200"/>
          </a:xfrm>
          <a:prstGeom prst="rect">
            <a:avLst/>
          </a:prstGeom>
          <a:noFill/>
        </p:spPr>
        <p:txBody>
          <a:bodyPr rtlCol="0" wrap="none">
            <a:spAutoFit/>
          </a:bodyPr>
          <a:lstStyle>
            <a:defPPr>
              <a:defRPr lang="zh-CN"/>
            </a:defPPr>
            <a:lvl1pPr>
              <a:defRPr sz="2400">
                <a:solidFill>
                  <a:schemeClr val="bg1"/>
                </a:solidFill>
              </a:defRPr>
            </a:lvl1pPr>
          </a:lstStyle>
          <a:p>
            <a:r>
              <a:rPr altLang="zh-CN" lang="en-US"/>
              <a:t>02</a:t>
            </a:r>
          </a:p>
        </p:txBody>
      </p:sp>
      <p:sp>
        <p:nvSpPr>
          <p:cNvPr id="20" name="文本框 27"/>
          <p:cNvSpPr txBox="1"/>
          <p:nvPr/>
        </p:nvSpPr>
        <p:spPr>
          <a:xfrm>
            <a:off x="7986006" y="3974933"/>
            <a:ext cx="490855" cy="457200"/>
          </a:xfrm>
          <a:prstGeom prst="rect">
            <a:avLst/>
          </a:prstGeom>
          <a:noFill/>
        </p:spPr>
        <p:txBody>
          <a:bodyPr rtlCol="0" wrap="none">
            <a:spAutoFit/>
          </a:bodyPr>
          <a:lstStyle>
            <a:defPPr>
              <a:defRPr lang="zh-CN"/>
            </a:defPPr>
            <a:lvl1pPr>
              <a:defRPr sz="2400">
                <a:solidFill>
                  <a:schemeClr val="bg1"/>
                </a:solidFill>
              </a:defRPr>
            </a:lvl1pPr>
          </a:lstStyle>
          <a:p>
            <a:r>
              <a:rPr altLang="zh-CN" lang="en-US"/>
              <a:t>03</a:t>
            </a:r>
          </a:p>
        </p:txBody>
      </p:sp>
      <p:sp>
        <p:nvSpPr>
          <p:cNvPr id="21" name="文本框 28"/>
          <p:cNvSpPr txBox="1"/>
          <p:nvPr/>
        </p:nvSpPr>
        <p:spPr>
          <a:xfrm>
            <a:off x="6954810" y="4672823"/>
            <a:ext cx="490855" cy="457200"/>
          </a:xfrm>
          <a:prstGeom prst="rect">
            <a:avLst/>
          </a:prstGeom>
          <a:noFill/>
        </p:spPr>
        <p:txBody>
          <a:bodyPr rtlCol="0" wrap="none">
            <a:spAutoFit/>
          </a:bodyPr>
          <a:lstStyle>
            <a:defPPr>
              <a:defRPr lang="zh-CN"/>
            </a:defPPr>
            <a:lvl1pPr>
              <a:defRPr sz="2400">
                <a:solidFill>
                  <a:schemeClr val="bg1"/>
                </a:solidFill>
              </a:defRPr>
            </a:lvl1pPr>
          </a:lstStyle>
          <a:p>
            <a:r>
              <a:rPr altLang="zh-CN" lang="en-US"/>
              <a:t>04</a:t>
            </a:r>
          </a:p>
        </p:txBody>
      </p:sp>
      <p:sp>
        <p:nvSpPr>
          <p:cNvPr id="22" name="文本框 29"/>
          <p:cNvSpPr txBox="1"/>
          <p:nvPr/>
        </p:nvSpPr>
        <p:spPr>
          <a:xfrm>
            <a:off x="5536591" y="4123973"/>
            <a:ext cx="490855" cy="457200"/>
          </a:xfrm>
          <a:prstGeom prst="rect">
            <a:avLst/>
          </a:prstGeom>
          <a:noFill/>
        </p:spPr>
        <p:txBody>
          <a:bodyPr rtlCol="0" wrap="none">
            <a:spAutoFit/>
          </a:bodyPr>
          <a:lstStyle>
            <a:defPPr>
              <a:defRPr lang="zh-CN"/>
            </a:defPPr>
            <a:lvl1pPr>
              <a:defRPr sz="2400">
                <a:solidFill>
                  <a:schemeClr val="bg1"/>
                </a:solidFill>
              </a:defRPr>
            </a:lvl1pPr>
          </a:lstStyle>
          <a:p>
            <a:r>
              <a:rPr altLang="zh-CN" lang="en-US"/>
              <a:t>05</a:t>
            </a:r>
          </a:p>
        </p:txBody>
      </p:sp>
      <p:sp>
        <p:nvSpPr>
          <p:cNvPr id="23" name="文本框 30"/>
          <p:cNvSpPr txBox="1"/>
          <p:nvPr/>
        </p:nvSpPr>
        <p:spPr>
          <a:xfrm>
            <a:off x="5667950" y="2877798"/>
            <a:ext cx="490855" cy="457200"/>
          </a:xfrm>
          <a:prstGeom prst="rect">
            <a:avLst/>
          </a:prstGeom>
          <a:noFill/>
        </p:spPr>
        <p:txBody>
          <a:bodyPr rtlCol="0" wrap="none">
            <a:spAutoFit/>
          </a:bodyPr>
          <a:lstStyle>
            <a:defPPr>
              <a:defRPr lang="zh-CN"/>
            </a:defPPr>
            <a:lvl1pPr>
              <a:defRPr sz="2400">
                <a:solidFill>
                  <a:schemeClr val="bg1"/>
                </a:solidFill>
              </a:defRPr>
            </a:lvl1pPr>
          </a:lstStyle>
          <a:p>
            <a:r>
              <a:rPr altLang="zh-CN" lang="en-US"/>
              <a:t>06</a:t>
            </a:r>
          </a:p>
        </p:txBody>
      </p:sp>
      <p:sp>
        <p:nvSpPr>
          <p:cNvPr id="27" name="矩形 26"/>
          <p:cNvSpPr/>
          <p:nvPr/>
        </p:nvSpPr>
        <p:spPr>
          <a:xfrm>
            <a:off x="3067050" y="2743200"/>
            <a:ext cx="1793386" cy="701040"/>
          </a:xfrm>
          <a:prstGeom prst="rect">
            <a:avLst/>
          </a:prstGeom>
        </p:spPr>
        <p:txBody>
          <a:bodyPr wrap="square">
            <a:spAutoFit/>
          </a:bodyPr>
          <a:lstStyle/>
          <a:p>
            <a:pPr algn="r" lvl="0"/>
            <a:r>
              <a:rPr altLang="en-US" lang="zh-CN" smtClean="0" sz="2000">
                <a:latin typeface="+mn-ea"/>
                <a:ea typeface="+mn-ea"/>
              </a:rPr>
              <a:t>点击此处输入内容</a:t>
            </a:r>
          </a:p>
        </p:txBody>
      </p:sp>
      <p:sp>
        <p:nvSpPr>
          <p:cNvPr id="29" name="矩形 28"/>
          <p:cNvSpPr/>
          <p:nvPr/>
        </p:nvSpPr>
        <p:spPr>
          <a:xfrm>
            <a:off x="3371850" y="4248150"/>
            <a:ext cx="1806754" cy="701040"/>
          </a:xfrm>
          <a:prstGeom prst="rect">
            <a:avLst/>
          </a:prstGeom>
        </p:spPr>
        <p:txBody>
          <a:bodyPr wrap="square">
            <a:spAutoFit/>
          </a:bodyPr>
          <a:lstStyle/>
          <a:p>
            <a:pPr algn="r" lvl="0"/>
            <a:r>
              <a:rPr altLang="en-US" lang="zh-CN" smtClean="0" sz="2000">
                <a:latin typeface="+mn-ea"/>
                <a:ea typeface="+mn-ea"/>
              </a:rPr>
              <a:t>点击此处输入内容</a:t>
            </a:r>
          </a:p>
        </p:txBody>
      </p:sp>
      <p:sp>
        <p:nvSpPr>
          <p:cNvPr id="31" name="矩形 30"/>
          <p:cNvSpPr/>
          <p:nvPr/>
        </p:nvSpPr>
        <p:spPr>
          <a:xfrm>
            <a:off x="9422323" y="2768467"/>
            <a:ext cx="2350576" cy="396240"/>
          </a:xfrm>
          <a:prstGeom prst="rect">
            <a:avLst/>
          </a:prstGeom>
        </p:spPr>
        <p:txBody>
          <a:bodyPr wrap="square">
            <a:spAutoFit/>
          </a:bodyPr>
          <a:lstStyle/>
          <a:p>
            <a:pPr lvl="0"/>
            <a:r>
              <a:rPr altLang="en-US" lang="zh-CN" smtClean="0" sz="2000">
                <a:latin typeface="+mn-ea"/>
                <a:ea typeface="+mn-ea"/>
              </a:rPr>
              <a:t>点击此处输入内容</a:t>
            </a:r>
          </a:p>
        </p:txBody>
      </p:sp>
      <p:sp>
        <p:nvSpPr>
          <p:cNvPr id="33" name="矩形 32"/>
          <p:cNvSpPr/>
          <p:nvPr/>
        </p:nvSpPr>
        <p:spPr>
          <a:xfrm>
            <a:off x="9269924" y="4054832"/>
            <a:ext cx="2255327" cy="396240"/>
          </a:xfrm>
          <a:prstGeom prst="rect">
            <a:avLst/>
          </a:prstGeom>
        </p:spPr>
        <p:txBody>
          <a:bodyPr wrap="square">
            <a:spAutoFit/>
          </a:bodyPr>
          <a:lstStyle/>
          <a:p>
            <a:pPr lvl="0"/>
            <a:r>
              <a:rPr altLang="en-US" lang="zh-CN" smtClean="0" sz="2000">
                <a:latin typeface="+mn-ea"/>
                <a:ea typeface="+mn-ea"/>
              </a:rPr>
              <a:t>点击此处输入内容</a:t>
            </a:r>
          </a:p>
        </p:txBody>
      </p:sp>
      <p:sp>
        <p:nvSpPr>
          <p:cNvPr id="35" name="矩形 34"/>
          <p:cNvSpPr/>
          <p:nvPr/>
        </p:nvSpPr>
        <p:spPr>
          <a:xfrm>
            <a:off x="7324745" y="5357752"/>
            <a:ext cx="2186825" cy="701040"/>
          </a:xfrm>
          <a:prstGeom prst="rect">
            <a:avLst/>
          </a:prstGeom>
        </p:spPr>
        <p:txBody>
          <a:bodyPr wrap="square">
            <a:spAutoFit/>
          </a:bodyPr>
          <a:lstStyle/>
          <a:p>
            <a:pPr lvl="0"/>
            <a:r>
              <a:rPr altLang="en-US" lang="zh-CN" smtClean="0" sz="2000">
                <a:latin typeface="+mn-ea"/>
                <a:ea typeface="+mn-ea"/>
              </a:rPr>
              <a:t>点击此处输入内容</a:t>
            </a:r>
          </a:p>
        </p:txBody>
      </p:sp>
      <p:sp>
        <p:nvSpPr>
          <p:cNvPr id="36" name="矩形 35"/>
          <p:cNvSpPr/>
          <p:nvPr/>
        </p:nvSpPr>
        <p:spPr>
          <a:xfrm>
            <a:off x="4495800" y="1543050"/>
            <a:ext cx="1717186" cy="701040"/>
          </a:xfrm>
          <a:prstGeom prst="rect">
            <a:avLst/>
          </a:prstGeom>
        </p:spPr>
        <p:txBody>
          <a:bodyPr wrap="square">
            <a:spAutoFit/>
          </a:bodyPr>
          <a:lstStyle/>
          <a:p>
            <a:pPr algn="r" lvl="0"/>
            <a:r>
              <a:rPr altLang="en-US" lang="zh-CN" smtClean="0" sz="2000">
                <a:latin typeface="+mn-ea"/>
                <a:ea typeface="+mn-ea"/>
              </a:rPr>
              <a:t>点击此处输入内容</a:t>
            </a:r>
          </a:p>
        </p:txBody>
      </p:sp>
      <p:sp>
        <p:nvSpPr>
          <p:cNvPr id="37" name="TextBox 36"/>
          <p:cNvSpPr txBox="1"/>
          <p:nvPr/>
        </p:nvSpPr>
        <p:spPr>
          <a:xfrm>
            <a:off x="744081" y="2305050"/>
            <a:ext cx="548640" cy="2419350"/>
          </a:xfrm>
          <a:prstGeom prst="rect">
            <a:avLst/>
          </a:prstGeom>
          <a:solidFill>
            <a:schemeClr val="accent1"/>
          </a:solidFill>
        </p:spPr>
        <p:txBody>
          <a:bodyPr anchor="ctr" rtlCol="0" vert="eaVert" wrap="square">
            <a:spAutoFit/>
          </a:bodyPr>
          <a:lstStyle/>
          <a:p>
            <a:pPr algn="ctr"/>
            <a:r>
              <a:rPr altLang="en-US" b="1" lang="zh-CN" smtClean="0" sz="2400">
                <a:solidFill>
                  <a:schemeClr val="bg1"/>
                </a:solidFill>
                <a:latin typeface="+mj-ea"/>
                <a:ea typeface="+mj-ea"/>
              </a:rPr>
              <a:t>输入标题</a:t>
            </a:r>
          </a:p>
        </p:txBody>
      </p:sp>
      <p:sp>
        <p:nvSpPr>
          <p:cNvPr id="38" name="矩形 37"/>
          <p:cNvSpPr/>
          <p:nvPr/>
        </p:nvSpPr>
        <p:spPr>
          <a:xfrm>
            <a:off x="1591522" y="1123950"/>
            <a:ext cx="731520" cy="5219700"/>
          </a:xfrm>
          <a:prstGeom prst="rect">
            <a:avLst/>
          </a:prstGeom>
          <a:ln>
            <a:solidFill>
              <a:schemeClr val="bg1">
                <a:lumMod val="75000"/>
              </a:schemeClr>
            </a:solidFill>
          </a:ln>
        </p:spPr>
        <p:txBody>
          <a:bodyPr anchor="ctr" vert="wordArtVert" wrap="square">
            <a:spAutoFit/>
          </a:bodyPr>
          <a:lstStyle/>
          <a:p>
            <a:r>
              <a:rPr altLang="en-US" lang="zh-CN" smtClean="0">
                <a:latin typeface="+mn-ea"/>
                <a:ea typeface="+mn-ea"/>
              </a:rPr>
              <a:t>点击此处输入内容，点击此处输入内容，点击此处输入内容，点击此处输入内容</a:t>
            </a:r>
          </a:p>
        </p:txBody>
      </p:sp>
    </p:spTree>
  </p:cSld>
  <p:clrMapOvr>
    <a:masterClrMapping/>
  </p:clrMapOvr>
  <p:transition/>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1"/>
          <p:cNvSpPr txBox="1"/>
          <p:nvPr/>
        </p:nvSpPr>
        <p:spPr>
          <a:xfrm>
            <a:off x="378715" y="346928"/>
            <a:ext cx="3126486" cy="457200"/>
          </a:xfrm>
          <a:prstGeom prst="rect">
            <a:avLst/>
          </a:prstGeom>
          <a:noFill/>
        </p:spPr>
        <p:txBody>
          <a:bodyPr rtlCol="0" wrap="square">
            <a:spAutoFit/>
          </a:bodyPr>
          <a:lstStyle/>
          <a:p>
            <a:r>
              <a:rPr altLang="en-US" b="1" lang="zh-CN" smtClean="0" sz="2400">
                <a:solidFill>
                  <a:schemeClr val="accent1"/>
                </a:solidFill>
                <a:latin charset="-122" pitchFamily="34" typeface="微软雅黑"/>
                <a:ea charset="-122" pitchFamily="34" typeface="微软雅黑"/>
              </a:rPr>
              <a:t>解决措施</a:t>
            </a:r>
          </a:p>
        </p:txBody>
      </p:sp>
      <p:grpSp>
        <p:nvGrpSpPr>
          <p:cNvPr id="3" name="组合 12"/>
          <p:cNvGrpSpPr/>
          <p:nvPr/>
        </p:nvGrpSpPr>
        <p:grpSpPr>
          <a:xfrm>
            <a:off x="0" y="382308"/>
            <a:ext cx="340614" cy="390904"/>
            <a:chOff x="0" y="91440"/>
            <a:chExt cx="454152" cy="521208"/>
          </a:xfrm>
        </p:grpSpPr>
        <p:sp>
          <p:nvSpPr>
            <p:cNvPr id="4" name="矩形 3"/>
            <p:cNvSpPr/>
            <p:nvPr/>
          </p:nvSpPr>
          <p:spPr>
            <a:xfrm>
              <a:off x="0" y="91440"/>
              <a:ext cx="301752" cy="5212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prstClr val="white"/>
                </a:solidFill>
                <a:latin charset="-122" pitchFamily="34" typeface="微软雅黑"/>
                <a:ea charset="-122" pitchFamily="34" typeface="微软雅黑"/>
              </a:endParaRPr>
            </a:p>
          </p:txBody>
        </p:sp>
        <p:sp>
          <p:nvSpPr>
            <p:cNvPr id="5" name="矩形 4"/>
            <p:cNvSpPr/>
            <p:nvPr/>
          </p:nvSpPr>
          <p:spPr>
            <a:xfrm>
              <a:off x="301752" y="91440"/>
              <a:ext cx="152400" cy="5212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prstClr val="white"/>
                </a:solidFill>
                <a:latin charset="-122" pitchFamily="34" typeface="微软雅黑"/>
                <a:ea charset="-122" pitchFamily="34" typeface="微软雅黑"/>
              </a:endParaRPr>
            </a:p>
          </p:txBody>
        </p:sp>
      </p:grpSp>
      <p:cxnSp>
        <p:nvCxnSpPr>
          <p:cNvPr id="6" name="直接箭头连接符 3"/>
          <p:cNvCxnSpPr>
            <a:cxnSpLocks noChangeShapeType="1"/>
          </p:cNvCxnSpPr>
          <p:nvPr/>
        </p:nvCxnSpPr>
        <p:spPr bwMode="auto">
          <a:xfrm flipH="1" flipV="1">
            <a:off x="1193800" y="1566863"/>
            <a:ext cx="0" cy="4476750"/>
          </a:xfrm>
          <a:prstGeom prst="straightConnector1">
            <a:avLst/>
          </a:prstGeom>
          <a:noFill/>
          <a:ln w="9525">
            <a:solidFill>
              <a:schemeClr val="accent1"/>
            </a:solidFill>
            <a:round/>
            <a:tailEnd len="med" type="triangle" w="med"/>
          </a:ln>
          <a:effectLst/>
          <a:extLst>
            <a:ext uri="{909E8E84-426E-40DD-AFC4-6F175D3DCCD1}">
              <a14:hiddenFill>
                <a:noFill/>
              </a14:hiddenFill>
            </a:ext>
            <a:ext uri="{AF507438-7753-43E0-B8FC-AC1667EBCBE1}">
              <a14:hiddenEffects>
                <a:effectLst>
                  <a:outerShdw algn="ctr" blurRad="63500" dir="2700000" dist="38099" rotWithShape="0">
                    <a:schemeClr val="bg2">
                      <a:alpha val="74998"/>
                    </a:schemeClr>
                  </a:outerShdw>
                </a:effectLst>
              </a14:hiddenEffects>
            </a:ext>
          </a:extLst>
        </p:spPr>
      </p:cxnSp>
      <p:cxnSp>
        <p:nvCxnSpPr>
          <p:cNvPr id="7" name="直接箭头连接符 4"/>
          <p:cNvCxnSpPr>
            <a:cxnSpLocks noChangeShapeType="1"/>
          </p:cNvCxnSpPr>
          <p:nvPr/>
        </p:nvCxnSpPr>
        <p:spPr bwMode="auto">
          <a:xfrm>
            <a:off x="1214438" y="6043613"/>
            <a:ext cx="9756000" cy="1587"/>
          </a:xfrm>
          <a:prstGeom prst="straightConnector1">
            <a:avLst/>
          </a:prstGeom>
          <a:noFill/>
          <a:ln w="9525">
            <a:solidFill>
              <a:schemeClr val="accent1"/>
            </a:solidFill>
            <a:round/>
            <a:tailEnd len="med" type="triangle" w="med"/>
          </a:ln>
          <a:effectLst/>
          <a:extLst>
            <a:ext uri="{909E8E84-426E-40DD-AFC4-6F175D3DCCD1}">
              <a14:hiddenFill>
                <a:noFill/>
              </a14:hiddenFill>
            </a:ext>
            <a:ext uri="{AF507438-7753-43E0-B8FC-AC1667EBCBE1}">
              <a14:hiddenEffects>
                <a:effectLst>
                  <a:outerShdw algn="ctr" blurRad="63500" dir="2700000" dist="38099" rotWithShape="0">
                    <a:schemeClr val="bg2">
                      <a:alpha val="74998"/>
                    </a:schemeClr>
                  </a:outerShdw>
                </a:effectLst>
              </a14:hiddenEffects>
            </a:ext>
          </a:extLst>
        </p:spPr>
      </p:cxnSp>
      <p:sp>
        <p:nvSpPr>
          <p:cNvPr id="9" name="矩形 87"/>
          <p:cNvSpPr>
            <a:spLocks noChangeArrowheads="1"/>
          </p:cNvSpPr>
          <p:nvPr/>
        </p:nvSpPr>
        <p:spPr bwMode="auto">
          <a:xfrm>
            <a:off x="1643063" y="2541588"/>
            <a:ext cx="1571625" cy="1737360"/>
          </a:xfrm>
          <a:prstGeom prst="rect">
            <a:avLst/>
          </a:prstGeom>
          <a:noFill/>
          <a:ln w="9525">
            <a:noFill/>
            <a:miter lim="800000"/>
          </a:ln>
        </p:spPr>
        <p:txBody>
          <a:bodyPr>
            <a:spAutoFit/>
          </a:bodyPr>
          <a:lstStyle/>
          <a:p>
            <a:pPr algn="ctr" fontAlgn="ctr">
              <a:buClr>
                <a:srgbClr val="FF0000"/>
              </a:buClr>
              <a:buSzPct val="70000"/>
            </a:pPr>
            <a:r>
              <a:rPr altLang="en-US" lang="zh-CN" smtClean="0">
                <a:solidFill>
                  <a:srgbClr val="080808"/>
                </a:solidFill>
                <a:latin charset="-122" pitchFamily="34" typeface="微软雅黑"/>
                <a:ea charset="-122" pitchFamily="34" typeface="微软雅黑"/>
              </a:rPr>
              <a:t>点击此处输入内容，点击此处输入内容，点击此处输入内容，点击此处输入内容</a:t>
            </a:r>
          </a:p>
        </p:txBody>
      </p:sp>
      <p:sp>
        <p:nvSpPr>
          <p:cNvPr id="11" name="圆角矩形 10"/>
          <p:cNvSpPr>
            <a:spLocks noChangeArrowheads="1"/>
          </p:cNvSpPr>
          <p:nvPr/>
        </p:nvSpPr>
        <p:spPr bwMode="auto">
          <a:xfrm>
            <a:off x="4025900" y="3970338"/>
            <a:ext cx="1851025" cy="785812"/>
          </a:xfrm>
          <a:prstGeom prst="roundRect">
            <a:avLst>
              <a:gd fmla="val 10569" name="adj"/>
            </a:avLst>
          </a:prstGeom>
          <a:solidFill>
            <a:srgbClr val="C00000"/>
          </a:solidFill>
          <a:ln w="9525">
            <a:noFill/>
            <a:round/>
          </a:ln>
        </p:spPr>
        <p:txBody>
          <a:bodyPr/>
          <a:lstStyle/>
          <a:p>
            <a:pPr algn="ctr"/>
            <a:r>
              <a:rPr altLang="en-US" b="1" lang="zh-CN" smtClean="0" sz="2000">
                <a:solidFill>
                  <a:schemeClr val="bg1"/>
                </a:solidFill>
                <a:latin typeface="+mn-ea"/>
                <a:ea typeface="+mn-ea"/>
              </a:rPr>
              <a:t>点击此处</a:t>
            </a:r>
          </a:p>
          <a:p>
            <a:pPr algn="ctr"/>
            <a:r>
              <a:rPr altLang="en-US" b="1" lang="zh-CN" smtClean="0" sz="2000">
                <a:solidFill>
                  <a:schemeClr val="bg1"/>
                </a:solidFill>
                <a:latin typeface="+mn-ea"/>
                <a:ea typeface="+mn-ea"/>
              </a:rPr>
              <a:t>输入标题</a:t>
            </a:r>
          </a:p>
        </p:txBody>
      </p:sp>
      <p:sp>
        <p:nvSpPr>
          <p:cNvPr id="13" name="矩形 87"/>
          <p:cNvSpPr>
            <a:spLocks noChangeArrowheads="1"/>
          </p:cNvSpPr>
          <p:nvPr/>
        </p:nvSpPr>
        <p:spPr bwMode="auto">
          <a:xfrm>
            <a:off x="4010025" y="1544638"/>
            <a:ext cx="1876425" cy="2011680"/>
          </a:xfrm>
          <a:prstGeom prst="rect">
            <a:avLst/>
          </a:prstGeom>
          <a:noFill/>
          <a:ln w="9525">
            <a:noFill/>
            <a:miter lim="800000"/>
          </a:ln>
        </p:spPr>
        <p:txBody>
          <a:bodyPr wrap="square">
            <a:spAutoFit/>
          </a:bodyPr>
          <a:lstStyle/>
          <a:p>
            <a:pPr algn="ctr" fontAlgn="ctr">
              <a:buClr>
                <a:srgbClr val="FF0000"/>
              </a:buClr>
              <a:buSzPct val="70000"/>
            </a:pPr>
            <a:r>
              <a:rPr altLang="en-US" lang="zh-CN" smtClean="0">
                <a:solidFill>
                  <a:srgbClr val="080808"/>
                </a:solidFill>
                <a:latin charset="-122" pitchFamily="34" typeface="微软雅黑"/>
                <a:ea charset="-122" pitchFamily="34" typeface="微软雅黑"/>
              </a:rPr>
              <a:t>点击此处输入内容，点击此处输入内容，点击此处输入内容，点击此处输入内容，点击此处输入内容</a:t>
            </a:r>
          </a:p>
        </p:txBody>
      </p:sp>
      <p:cxnSp>
        <p:nvCxnSpPr>
          <p:cNvPr id="14" name="直接连接符 13"/>
          <p:cNvCxnSpPr>
            <a:cxnSpLocks noChangeShapeType="1"/>
          </p:cNvCxnSpPr>
          <p:nvPr/>
        </p:nvCxnSpPr>
        <p:spPr bwMode="auto">
          <a:xfrm flipH="1">
            <a:off x="3716338" y="1566863"/>
            <a:ext cx="1587" cy="4406900"/>
          </a:xfrm>
          <a:prstGeom prst="line">
            <a:avLst/>
          </a:prstGeom>
          <a:noFill/>
          <a:ln w="9525">
            <a:solidFill>
              <a:schemeClr val="accent1"/>
            </a:solidFill>
            <a:prstDash val="dash"/>
            <a:round/>
          </a:ln>
          <a:effectLst/>
          <a:extLst>
            <a:ext uri="{909E8E84-426E-40DD-AFC4-6F175D3DCCD1}">
              <a14:hiddenFill>
                <a:noFill/>
              </a14:hiddenFill>
            </a:ext>
            <a:ext uri="{AF507438-7753-43E0-B8FC-AC1667EBCBE1}">
              <a14:hiddenEffects>
                <a:effectLst>
                  <a:outerShdw algn="ctr" blurRad="63500" dir="2700000" dist="38099" rotWithShape="0">
                    <a:schemeClr val="bg2">
                      <a:alpha val="74998"/>
                    </a:schemeClr>
                  </a:outerShdw>
                </a:effectLst>
              </a14:hiddenEffects>
            </a:ext>
          </a:extLst>
        </p:spPr>
      </p:cxnSp>
      <p:cxnSp>
        <p:nvCxnSpPr>
          <p:cNvPr id="16" name="直接连接符 17"/>
          <p:cNvCxnSpPr>
            <a:cxnSpLocks noChangeShapeType="1"/>
          </p:cNvCxnSpPr>
          <p:nvPr/>
        </p:nvCxnSpPr>
        <p:spPr bwMode="auto">
          <a:xfrm flipH="1">
            <a:off x="6157913" y="1566863"/>
            <a:ext cx="1587" cy="4406900"/>
          </a:xfrm>
          <a:prstGeom prst="line">
            <a:avLst/>
          </a:prstGeom>
          <a:noFill/>
          <a:ln w="9525">
            <a:solidFill>
              <a:schemeClr val="accent1"/>
            </a:solidFill>
            <a:prstDash val="dash"/>
            <a:round/>
          </a:ln>
          <a:effectLst/>
          <a:extLst>
            <a:ext uri="{909E8E84-426E-40DD-AFC4-6F175D3DCCD1}">
              <a14:hiddenFill>
                <a:noFill/>
              </a14:hiddenFill>
            </a:ext>
            <a:ext uri="{AF507438-7753-43E0-B8FC-AC1667EBCBE1}">
              <a14:hiddenEffects>
                <a:effectLst>
                  <a:outerShdw algn="ctr" blurRad="63500" dir="2700000" dist="38099" rotWithShape="0">
                    <a:schemeClr val="bg2">
                      <a:alpha val="74998"/>
                    </a:schemeClr>
                  </a:outerShdw>
                </a:effectLst>
              </a14:hiddenEffects>
            </a:ext>
          </a:extLst>
        </p:spPr>
      </p:cxnSp>
      <p:sp>
        <p:nvSpPr>
          <p:cNvPr id="17" name="矩形 87"/>
          <p:cNvSpPr>
            <a:spLocks noChangeArrowheads="1"/>
          </p:cNvSpPr>
          <p:nvPr/>
        </p:nvSpPr>
        <p:spPr bwMode="auto">
          <a:xfrm>
            <a:off x="6400799" y="3979862"/>
            <a:ext cx="1847849" cy="1737360"/>
          </a:xfrm>
          <a:prstGeom prst="rect">
            <a:avLst/>
          </a:prstGeom>
          <a:noFill/>
          <a:ln w="9525">
            <a:noFill/>
            <a:miter lim="800000"/>
          </a:ln>
        </p:spPr>
        <p:txBody>
          <a:bodyPr wrap="square">
            <a:spAutoFit/>
          </a:bodyPr>
          <a:lstStyle/>
          <a:p>
            <a:pPr algn="ctr" fontAlgn="ctr">
              <a:buClr>
                <a:srgbClr val="FF0000"/>
              </a:buClr>
              <a:buSzPct val="70000"/>
            </a:pPr>
            <a:r>
              <a:rPr altLang="en-US" lang="zh-CN" smtClean="0">
                <a:solidFill>
                  <a:srgbClr val="080808"/>
                </a:solidFill>
                <a:latin charset="-122" pitchFamily="34" typeface="微软雅黑"/>
                <a:ea charset="-122" pitchFamily="34" typeface="微软雅黑"/>
              </a:rPr>
              <a:t>点击此处输入内容，点击此处输入内容，点击此处输入内容，点击此处输入内容，输入内容</a:t>
            </a:r>
          </a:p>
        </p:txBody>
      </p:sp>
      <p:sp>
        <p:nvSpPr>
          <p:cNvPr id="19" name="矩形 87"/>
          <p:cNvSpPr>
            <a:spLocks noChangeArrowheads="1"/>
          </p:cNvSpPr>
          <p:nvPr/>
        </p:nvSpPr>
        <p:spPr bwMode="auto">
          <a:xfrm>
            <a:off x="8747124" y="3164681"/>
            <a:ext cx="1901825" cy="2286000"/>
          </a:xfrm>
          <a:prstGeom prst="rect">
            <a:avLst/>
          </a:prstGeom>
          <a:noFill/>
          <a:ln w="9525">
            <a:noFill/>
            <a:miter lim="800000"/>
          </a:ln>
        </p:spPr>
        <p:txBody>
          <a:bodyPr wrap="square">
            <a:spAutoFit/>
          </a:bodyPr>
          <a:lstStyle/>
          <a:p>
            <a:pPr algn="ctr" fontAlgn="ctr">
              <a:buClr>
                <a:srgbClr val="FF0000"/>
              </a:buClr>
              <a:buSzPct val="70000"/>
            </a:pPr>
            <a:r>
              <a:rPr altLang="en-US" lang="zh-CN" smtClean="0">
                <a:solidFill>
                  <a:srgbClr val="080808"/>
                </a:solidFill>
                <a:latin charset="-122" pitchFamily="34" typeface="微软雅黑"/>
                <a:ea charset="-122" pitchFamily="34" typeface="微软雅黑"/>
              </a:rPr>
              <a:t>点击此处输入内容，点击此处输入内容，点击此处输入内容，点击此处输入内容，点击此处输入内容，点击此处输入内容</a:t>
            </a:r>
          </a:p>
        </p:txBody>
      </p:sp>
      <p:cxnSp>
        <p:nvCxnSpPr>
          <p:cNvPr id="20" name="直接连接符 24"/>
          <p:cNvCxnSpPr>
            <a:cxnSpLocks noChangeShapeType="1"/>
          </p:cNvCxnSpPr>
          <p:nvPr/>
        </p:nvCxnSpPr>
        <p:spPr bwMode="auto">
          <a:xfrm flipH="1">
            <a:off x="8513763" y="1566863"/>
            <a:ext cx="0" cy="4406900"/>
          </a:xfrm>
          <a:prstGeom prst="line">
            <a:avLst/>
          </a:prstGeom>
          <a:noFill/>
          <a:ln w="9525">
            <a:solidFill>
              <a:schemeClr val="accent1"/>
            </a:solidFill>
            <a:prstDash val="dash"/>
            <a:round/>
          </a:ln>
          <a:effectLst/>
          <a:extLst>
            <a:ext uri="{909E8E84-426E-40DD-AFC4-6F175D3DCCD1}">
              <a14:hiddenFill>
                <a:noFill/>
              </a14:hiddenFill>
            </a:ext>
            <a:ext uri="{AF507438-7753-43E0-B8FC-AC1667EBCBE1}">
              <a14:hiddenEffects>
                <a:effectLst>
                  <a:outerShdw algn="ctr" blurRad="63500" dir="2700000" dist="38099" rotWithShape="0">
                    <a:schemeClr val="bg2">
                      <a:alpha val="74998"/>
                    </a:schemeClr>
                  </a:outerShdw>
                </a:effectLst>
              </a14:hiddenEffects>
            </a:ext>
          </a:extLst>
        </p:spPr>
      </p:cxnSp>
      <p:sp>
        <p:nvSpPr>
          <p:cNvPr id="23" name="圆角矩形 22"/>
          <p:cNvSpPr>
            <a:spLocks noChangeArrowheads="1"/>
          </p:cNvSpPr>
          <p:nvPr/>
        </p:nvSpPr>
        <p:spPr bwMode="auto">
          <a:xfrm>
            <a:off x="1530350" y="4789488"/>
            <a:ext cx="1851025" cy="785812"/>
          </a:xfrm>
          <a:prstGeom prst="roundRect">
            <a:avLst>
              <a:gd fmla="val 10569" name="adj"/>
            </a:avLst>
          </a:prstGeom>
          <a:solidFill>
            <a:schemeClr val="tx2"/>
          </a:solidFill>
          <a:ln w="9525">
            <a:noFill/>
            <a:round/>
          </a:ln>
        </p:spPr>
        <p:txBody>
          <a:bodyPr/>
          <a:lstStyle/>
          <a:p>
            <a:pPr algn="ctr" eaLnBrk="1" hangingPunct="1"/>
            <a:r>
              <a:rPr altLang="en-US" b="1" lang="zh-CN" smtClean="0" sz="2000">
                <a:solidFill>
                  <a:schemeClr val="bg1"/>
                </a:solidFill>
                <a:latin typeface="+mn-ea"/>
                <a:ea typeface="+mn-ea"/>
              </a:rPr>
              <a:t>点击此处</a:t>
            </a:r>
          </a:p>
          <a:p>
            <a:pPr algn="ctr" eaLnBrk="1" hangingPunct="1"/>
            <a:r>
              <a:rPr altLang="en-US" b="1" lang="zh-CN" smtClean="0" sz="2000">
                <a:solidFill>
                  <a:schemeClr val="bg1"/>
                </a:solidFill>
                <a:latin typeface="+mn-ea"/>
                <a:ea typeface="+mn-ea"/>
              </a:rPr>
              <a:t>输入标题</a:t>
            </a:r>
          </a:p>
        </p:txBody>
      </p:sp>
      <p:sp>
        <p:nvSpPr>
          <p:cNvPr id="28" name="圆角矩形 27"/>
          <p:cNvSpPr>
            <a:spLocks noChangeArrowheads="1"/>
          </p:cNvSpPr>
          <p:nvPr/>
        </p:nvSpPr>
        <p:spPr bwMode="auto">
          <a:xfrm>
            <a:off x="6388100" y="2979738"/>
            <a:ext cx="1851025" cy="785812"/>
          </a:xfrm>
          <a:prstGeom prst="roundRect">
            <a:avLst>
              <a:gd fmla="val 10569" name="adj"/>
            </a:avLst>
          </a:prstGeom>
          <a:solidFill>
            <a:schemeClr val="accent1"/>
          </a:solidFill>
          <a:ln w="9525">
            <a:noFill/>
            <a:round/>
          </a:ln>
        </p:spPr>
        <p:txBody>
          <a:bodyPr/>
          <a:lstStyle/>
          <a:p>
            <a:pPr algn="ctr"/>
            <a:r>
              <a:rPr altLang="en-US" b="1" lang="zh-CN" smtClean="0" sz="2000">
                <a:solidFill>
                  <a:schemeClr val="bg1"/>
                </a:solidFill>
                <a:latin typeface="+mn-ea"/>
                <a:ea typeface="+mn-ea"/>
              </a:rPr>
              <a:t>点击此处</a:t>
            </a:r>
          </a:p>
          <a:p>
            <a:pPr algn="ctr"/>
            <a:r>
              <a:rPr altLang="en-US" b="1" lang="zh-CN" smtClean="0" sz="2000">
                <a:solidFill>
                  <a:schemeClr val="bg1"/>
                </a:solidFill>
                <a:latin typeface="+mn-ea"/>
                <a:ea typeface="+mn-ea"/>
              </a:rPr>
              <a:t>输入标题</a:t>
            </a:r>
          </a:p>
        </p:txBody>
      </p:sp>
      <p:sp>
        <p:nvSpPr>
          <p:cNvPr id="30" name="圆角矩形 29"/>
          <p:cNvSpPr>
            <a:spLocks noChangeArrowheads="1"/>
          </p:cNvSpPr>
          <p:nvPr/>
        </p:nvSpPr>
        <p:spPr bwMode="auto">
          <a:xfrm>
            <a:off x="8731250" y="2103438"/>
            <a:ext cx="1851025" cy="785812"/>
          </a:xfrm>
          <a:prstGeom prst="roundRect">
            <a:avLst>
              <a:gd fmla="val 10569" name="adj"/>
            </a:avLst>
          </a:prstGeom>
          <a:solidFill>
            <a:schemeClr val="accent2"/>
          </a:solidFill>
          <a:ln w="9525">
            <a:noFill/>
            <a:round/>
          </a:ln>
        </p:spPr>
        <p:txBody>
          <a:bodyPr/>
          <a:lstStyle/>
          <a:p>
            <a:pPr algn="ctr"/>
            <a:r>
              <a:rPr altLang="en-US" b="1" lang="zh-CN" smtClean="0" sz="2000">
                <a:solidFill>
                  <a:schemeClr val="bg1"/>
                </a:solidFill>
                <a:latin typeface="+mn-ea"/>
                <a:ea typeface="+mn-ea"/>
              </a:rPr>
              <a:t>点击此处</a:t>
            </a:r>
          </a:p>
          <a:p>
            <a:pPr algn="ctr"/>
            <a:r>
              <a:rPr altLang="en-US" b="1" lang="zh-CN" smtClean="0" sz="2000">
                <a:solidFill>
                  <a:schemeClr val="bg1"/>
                </a:solidFill>
                <a:latin typeface="+mn-ea"/>
                <a:ea typeface="+mn-ea"/>
              </a:rPr>
              <a:t>输入标题</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4">
                                  <p:stCondLst>
                                    <p:cond delay="0"/>
                                  </p:stCondLst>
                                  <p:childTnLst>
                                    <p:set>
                                      <p:cBhvr>
                                        <p:cTn dur="1" fill="hold" id="6">
                                          <p:stCondLst>
                                            <p:cond delay="0"/>
                                          </p:stCondLst>
                                        </p:cTn>
                                        <p:tgtEl>
                                          <p:spTgt spid="6"/>
                                        </p:tgtEl>
                                        <p:attrNameLst>
                                          <p:attrName>style.visibility</p:attrName>
                                        </p:attrNameLst>
                                      </p:cBhvr>
                                      <p:to>
                                        <p:strVal val="visible"/>
                                      </p:to>
                                    </p:set>
                                    <p:animEffect filter="wipe(down)" transition="in">
                                      <p:cBhvr>
                                        <p:cTn dur="500" id="7"/>
                                        <p:tgtEl>
                                          <p:spTgt spid="6"/>
                                        </p:tgtEl>
                                      </p:cBhvr>
                                    </p:animEffect>
                                  </p:childTnLst>
                                </p:cTn>
                              </p:par>
                              <p:par>
                                <p:cTn fill="hold" id="8" nodeType="withEffect" presetClass="entr" presetID="22" presetSubtype="8">
                                  <p:stCondLst>
                                    <p:cond delay="0"/>
                                  </p:stCondLst>
                                  <p:childTnLst>
                                    <p:set>
                                      <p:cBhvr>
                                        <p:cTn dur="1" fill="hold" id="9">
                                          <p:stCondLst>
                                            <p:cond delay="0"/>
                                          </p:stCondLst>
                                        </p:cTn>
                                        <p:tgtEl>
                                          <p:spTgt spid="7"/>
                                        </p:tgtEl>
                                        <p:attrNameLst>
                                          <p:attrName>style.visibility</p:attrName>
                                        </p:attrNameLst>
                                      </p:cBhvr>
                                      <p:to>
                                        <p:strVal val="visible"/>
                                      </p:to>
                                    </p:set>
                                    <p:animEffect filter="wipe(left)" transition="in">
                                      <p:cBhvr>
                                        <p:cTn dur="500" id="10"/>
                                        <p:tgtEl>
                                          <p:spTgt spid="7"/>
                                        </p:tgtEl>
                                      </p:cBhvr>
                                    </p:animEffect>
                                  </p:childTnLst>
                                </p:cTn>
                              </p:par>
                            </p:childTnLst>
                          </p:cTn>
                        </p:par>
                        <p:par>
                          <p:cTn fill="hold" id="11" nodeType="afterGroup">
                            <p:stCondLst>
                              <p:cond delay="500"/>
                            </p:stCondLst>
                            <p:childTnLst>
                              <p:par>
                                <p:cTn fill="hold" id="12" nodeType="afterEffect" presetClass="entr" presetID="22" presetSubtype="4">
                                  <p:stCondLst>
                                    <p:cond delay="0"/>
                                  </p:stCondLst>
                                  <p:childTnLst>
                                    <p:set>
                                      <p:cBhvr>
                                        <p:cTn dur="1" fill="hold" id="13">
                                          <p:stCondLst>
                                            <p:cond delay="0"/>
                                          </p:stCondLst>
                                        </p:cTn>
                                        <p:tgtEl>
                                          <p:spTgt spid="14"/>
                                        </p:tgtEl>
                                        <p:attrNameLst>
                                          <p:attrName>style.visibility</p:attrName>
                                        </p:attrNameLst>
                                      </p:cBhvr>
                                      <p:to>
                                        <p:strVal val="visible"/>
                                      </p:to>
                                    </p:set>
                                    <p:animEffect filter="wipe(down)" transition="in">
                                      <p:cBhvr>
                                        <p:cTn dur="500" id="14"/>
                                        <p:tgtEl>
                                          <p:spTgt spid="14"/>
                                        </p:tgtEl>
                                      </p:cBhvr>
                                    </p:animEffect>
                                  </p:childTnLst>
                                </p:cTn>
                              </p:par>
                              <p:par>
                                <p:cTn fill="hold" id="15" nodeType="withEffect" presetClass="entr" presetID="22" presetSubtype="4">
                                  <p:stCondLst>
                                    <p:cond delay="0"/>
                                  </p:stCondLst>
                                  <p:childTnLst>
                                    <p:set>
                                      <p:cBhvr>
                                        <p:cTn dur="1" fill="hold" id="16">
                                          <p:stCondLst>
                                            <p:cond delay="0"/>
                                          </p:stCondLst>
                                        </p:cTn>
                                        <p:tgtEl>
                                          <p:spTgt spid="16"/>
                                        </p:tgtEl>
                                        <p:attrNameLst>
                                          <p:attrName>style.visibility</p:attrName>
                                        </p:attrNameLst>
                                      </p:cBhvr>
                                      <p:to>
                                        <p:strVal val="visible"/>
                                      </p:to>
                                    </p:set>
                                    <p:animEffect filter="wipe(down)" transition="in">
                                      <p:cBhvr>
                                        <p:cTn dur="500" id="17"/>
                                        <p:tgtEl>
                                          <p:spTgt spid="16"/>
                                        </p:tgtEl>
                                      </p:cBhvr>
                                    </p:animEffect>
                                  </p:childTnLst>
                                </p:cTn>
                              </p:par>
                              <p:par>
                                <p:cTn fill="hold" id="18" nodeType="withEffect" presetClass="entr" presetID="22" presetSubtype="4">
                                  <p:stCondLst>
                                    <p:cond delay="0"/>
                                  </p:stCondLst>
                                  <p:childTnLst>
                                    <p:set>
                                      <p:cBhvr>
                                        <p:cTn dur="1" fill="hold" id="19">
                                          <p:stCondLst>
                                            <p:cond delay="0"/>
                                          </p:stCondLst>
                                        </p:cTn>
                                        <p:tgtEl>
                                          <p:spTgt spid="20"/>
                                        </p:tgtEl>
                                        <p:attrNameLst>
                                          <p:attrName>style.visibility</p:attrName>
                                        </p:attrNameLst>
                                      </p:cBhvr>
                                      <p:to>
                                        <p:strVal val="visible"/>
                                      </p:to>
                                    </p:set>
                                    <p:animEffect filter="wipe(down)" transition="in">
                                      <p:cBhvr>
                                        <p:cTn dur="500" id="20"/>
                                        <p:tgtEl>
                                          <p:spTgt spid="20"/>
                                        </p:tgtEl>
                                      </p:cBhvr>
                                    </p:animEffect>
                                  </p:childTnLst>
                                </p:cTn>
                              </p:par>
                            </p:childTnLst>
                          </p:cTn>
                        </p:par>
                        <p:par>
                          <p:cTn fill="hold" id="21" nodeType="afterGroup">
                            <p:stCondLst>
                              <p:cond delay="1000"/>
                            </p:stCondLst>
                            <p:childTnLst>
                              <p:par>
                                <p:cTn fill="hold" grpId="0" id="22" nodeType="afterEffect" presetClass="entr" presetID="53" presetSubtype="0">
                                  <p:stCondLst>
                                    <p:cond delay="0"/>
                                  </p:stCondLst>
                                  <p:childTnLst>
                                    <p:set>
                                      <p:cBhvr>
                                        <p:cTn dur="1" fill="hold" id="23">
                                          <p:stCondLst>
                                            <p:cond delay="0"/>
                                          </p:stCondLst>
                                        </p:cTn>
                                        <p:tgtEl>
                                          <p:spTgt spid="23"/>
                                        </p:tgtEl>
                                        <p:attrNameLst>
                                          <p:attrName>style.visibility</p:attrName>
                                        </p:attrNameLst>
                                      </p:cBhvr>
                                      <p:to>
                                        <p:strVal val="visible"/>
                                      </p:to>
                                    </p:set>
                                    <p:anim calcmode="lin" valueType="num">
                                      <p:cBhvr>
                                        <p:cTn dur="500" fill="hold" id="24"/>
                                        <p:tgtEl>
                                          <p:spTgt spid="23"/>
                                        </p:tgtEl>
                                        <p:attrNameLst>
                                          <p:attrName>ppt_w</p:attrName>
                                        </p:attrNameLst>
                                      </p:cBhvr>
                                      <p:tavLst>
                                        <p:tav tm="0">
                                          <p:val>
                                            <p:fltVal val="0"/>
                                          </p:val>
                                        </p:tav>
                                        <p:tav tm="100000">
                                          <p:val>
                                            <p:strVal val="#ppt_w"/>
                                          </p:val>
                                        </p:tav>
                                      </p:tavLst>
                                    </p:anim>
                                    <p:anim calcmode="lin" valueType="num">
                                      <p:cBhvr>
                                        <p:cTn dur="500" fill="hold" id="25"/>
                                        <p:tgtEl>
                                          <p:spTgt spid="23"/>
                                        </p:tgtEl>
                                        <p:attrNameLst>
                                          <p:attrName>ppt_h</p:attrName>
                                        </p:attrNameLst>
                                      </p:cBhvr>
                                      <p:tavLst>
                                        <p:tav tm="0">
                                          <p:val>
                                            <p:fltVal val="0"/>
                                          </p:val>
                                        </p:tav>
                                        <p:tav tm="100000">
                                          <p:val>
                                            <p:strVal val="#ppt_h"/>
                                          </p:val>
                                        </p:tav>
                                      </p:tavLst>
                                    </p:anim>
                                    <p:animEffect filter="fade" transition="in">
                                      <p:cBhvr>
                                        <p:cTn dur="500" id="26"/>
                                        <p:tgtEl>
                                          <p:spTgt spid="23"/>
                                        </p:tgtEl>
                                      </p:cBhvr>
                                    </p:animEffect>
                                  </p:childTnLst>
                                </p:cTn>
                              </p:par>
                            </p:childTnLst>
                          </p:cTn>
                        </p:par>
                        <p:par>
                          <p:cTn fill="hold" id="27" nodeType="afterGroup">
                            <p:stCondLst>
                              <p:cond delay="1500"/>
                            </p:stCondLst>
                            <p:childTnLst>
                              <p:par>
                                <p:cTn fill="hold" grpId="0" id="28" nodeType="afterEffect" presetClass="entr" presetID="53" presetSubtype="0">
                                  <p:stCondLst>
                                    <p:cond delay="0"/>
                                  </p:stCondLst>
                                  <p:childTnLst>
                                    <p:set>
                                      <p:cBhvr>
                                        <p:cTn dur="1" fill="hold" id="29">
                                          <p:stCondLst>
                                            <p:cond delay="0"/>
                                          </p:stCondLst>
                                        </p:cTn>
                                        <p:tgtEl>
                                          <p:spTgt spid="11"/>
                                        </p:tgtEl>
                                        <p:attrNameLst>
                                          <p:attrName>style.visibility</p:attrName>
                                        </p:attrNameLst>
                                      </p:cBhvr>
                                      <p:to>
                                        <p:strVal val="visible"/>
                                      </p:to>
                                    </p:set>
                                    <p:anim calcmode="lin" valueType="num">
                                      <p:cBhvr>
                                        <p:cTn dur="500" fill="hold" id="30"/>
                                        <p:tgtEl>
                                          <p:spTgt spid="11"/>
                                        </p:tgtEl>
                                        <p:attrNameLst>
                                          <p:attrName>ppt_w</p:attrName>
                                        </p:attrNameLst>
                                      </p:cBhvr>
                                      <p:tavLst>
                                        <p:tav tm="0">
                                          <p:val>
                                            <p:fltVal val="0"/>
                                          </p:val>
                                        </p:tav>
                                        <p:tav tm="100000">
                                          <p:val>
                                            <p:strVal val="#ppt_w"/>
                                          </p:val>
                                        </p:tav>
                                      </p:tavLst>
                                    </p:anim>
                                    <p:anim calcmode="lin" valueType="num">
                                      <p:cBhvr>
                                        <p:cTn dur="500" fill="hold" id="31"/>
                                        <p:tgtEl>
                                          <p:spTgt spid="11"/>
                                        </p:tgtEl>
                                        <p:attrNameLst>
                                          <p:attrName>ppt_h</p:attrName>
                                        </p:attrNameLst>
                                      </p:cBhvr>
                                      <p:tavLst>
                                        <p:tav tm="0">
                                          <p:val>
                                            <p:fltVal val="0"/>
                                          </p:val>
                                        </p:tav>
                                        <p:tav tm="100000">
                                          <p:val>
                                            <p:strVal val="#ppt_h"/>
                                          </p:val>
                                        </p:tav>
                                      </p:tavLst>
                                    </p:anim>
                                    <p:animEffect filter="fade" transition="in">
                                      <p:cBhvr>
                                        <p:cTn dur="500" id="32"/>
                                        <p:tgtEl>
                                          <p:spTgt spid="11"/>
                                        </p:tgtEl>
                                      </p:cBhvr>
                                    </p:animEffect>
                                  </p:childTnLst>
                                </p:cTn>
                              </p:par>
                            </p:childTnLst>
                          </p:cTn>
                        </p:par>
                        <p:par>
                          <p:cTn fill="hold" id="33" nodeType="afterGroup">
                            <p:stCondLst>
                              <p:cond delay="2000"/>
                            </p:stCondLst>
                            <p:childTnLst>
                              <p:par>
                                <p:cTn fill="hold" grpId="0" id="34" nodeType="afterEffect" presetClass="entr" presetID="53" presetSubtype="0">
                                  <p:stCondLst>
                                    <p:cond delay="0"/>
                                  </p:stCondLst>
                                  <p:childTnLst>
                                    <p:set>
                                      <p:cBhvr>
                                        <p:cTn dur="1" fill="hold" id="35">
                                          <p:stCondLst>
                                            <p:cond delay="0"/>
                                          </p:stCondLst>
                                        </p:cTn>
                                        <p:tgtEl>
                                          <p:spTgt spid="28"/>
                                        </p:tgtEl>
                                        <p:attrNameLst>
                                          <p:attrName>style.visibility</p:attrName>
                                        </p:attrNameLst>
                                      </p:cBhvr>
                                      <p:to>
                                        <p:strVal val="visible"/>
                                      </p:to>
                                    </p:set>
                                    <p:anim calcmode="lin" valueType="num">
                                      <p:cBhvr>
                                        <p:cTn dur="500" fill="hold" id="36"/>
                                        <p:tgtEl>
                                          <p:spTgt spid="28"/>
                                        </p:tgtEl>
                                        <p:attrNameLst>
                                          <p:attrName>ppt_w</p:attrName>
                                        </p:attrNameLst>
                                      </p:cBhvr>
                                      <p:tavLst>
                                        <p:tav tm="0">
                                          <p:val>
                                            <p:fltVal val="0"/>
                                          </p:val>
                                        </p:tav>
                                        <p:tav tm="100000">
                                          <p:val>
                                            <p:strVal val="#ppt_w"/>
                                          </p:val>
                                        </p:tav>
                                      </p:tavLst>
                                    </p:anim>
                                    <p:anim calcmode="lin" valueType="num">
                                      <p:cBhvr>
                                        <p:cTn dur="500" fill="hold" id="37"/>
                                        <p:tgtEl>
                                          <p:spTgt spid="28"/>
                                        </p:tgtEl>
                                        <p:attrNameLst>
                                          <p:attrName>ppt_h</p:attrName>
                                        </p:attrNameLst>
                                      </p:cBhvr>
                                      <p:tavLst>
                                        <p:tav tm="0">
                                          <p:val>
                                            <p:fltVal val="0"/>
                                          </p:val>
                                        </p:tav>
                                        <p:tav tm="100000">
                                          <p:val>
                                            <p:strVal val="#ppt_h"/>
                                          </p:val>
                                        </p:tav>
                                      </p:tavLst>
                                    </p:anim>
                                    <p:animEffect filter="fade" transition="in">
                                      <p:cBhvr>
                                        <p:cTn dur="500" id="38"/>
                                        <p:tgtEl>
                                          <p:spTgt spid="28"/>
                                        </p:tgtEl>
                                      </p:cBhvr>
                                    </p:animEffect>
                                  </p:childTnLst>
                                </p:cTn>
                              </p:par>
                            </p:childTnLst>
                          </p:cTn>
                        </p:par>
                        <p:par>
                          <p:cTn fill="hold" id="39" nodeType="afterGroup">
                            <p:stCondLst>
                              <p:cond delay="2500"/>
                            </p:stCondLst>
                            <p:childTnLst>
                              <p:par>
                                <p:cTn fill="hold" grpId="0" id="40" nodeType="afterEffect" presetClass="entr" presetID="53" presetSubtype="0">
                                  <p:stCondLst>
                                    <p:cond delay="0"/>
                                  </p:stCondLst>
                                  <p:childTnLst>
                                    <p:set>
                                      <p:cBhvr>
                                        <p:cTn dur="1" fill="hold" id="41">
                                          <p:stCondLst>
                                            <p:cond delay="0"/>
                                          </p:stCondLst>
                                        </p:cTn>
                                        <p:tgtEl>
                                          <p:spTgt spid="30"/>
                                        </p:tgtEl>
                                        <p:attrNameLst>
                                          <p:attrName>style.visibility</p:attrName>
                                        </p:attrNameLst>
                                      </p:cBhvr>
                                      <p:to>
                                        <p:strVal val="visible"/>
                                      </p:to>
                                    </p:set>
                                    <p:anim calcmode="lin" valueType="num">
                                      <p:cBhvr>
                                        <p:cTn dur="500" fill="hold" id="42"/>
                                        <p:tgtEl>
                                          <p:spTgt spid="30"/>
                                        </p:tgtEl>
                                        <p:attrNameLst>
                                          <p:attrName>ppt_w</p:attrName>
                                        </p:attrNameLst>
                                      </p:cBhvr>
                                      <p:tavLst>
                                        <p:tav tm="0">
                                          <p:val>
                                            <p:fltVal val="0"/>
                                          </p:val>
                                        </p:tav>
                                        <p:tav tm="100000">
                                          <p:val>
                                            <p:strVal val="#ppt_w"/>
                                          </p:val>
                                        </p:tav>
                                      </p:tavLst>
                                    </p:anim>
                                    <p:anim calcmode="lin" valueType="num">
                                      <p:cBhvr>
                                        <p:cTn dur="500" fill="hold" id="43"/>
                                        <p:tgtEl>
                                          <p:spTgt spid="30"/>
                                        </p:tgtEl>
                                        <p:attrNameLst>
                                          <p:attrName>ppt_h</p:attrName>
                                        </p:attrNameLst>
                                      </p:cBhvr>
                                      <p:tavLst>
                                        <p:tav tm="0">
                                          <p:val>
                                            <p:fltVal val="0"/>
                                          </p:val>
                                        </p:tav>
                                        <p:tav tm="100000">
                                          <p:val>
                                            <p:strVal val="#ppt_h"/>
                                          </p:val>
                                        </p:tav>
                                      </p:tavLst>
                                    </p:anim>
                                    <p:animEffect filter="fade" transition="in">
                                      <p:cBhvr>
                                        <p:cTn dur="500" id="44"/>
                                        <p:tgtEl>
                                          <p:spTgt spid="30"/>
                                        </p:tgtEl>
                                      </p:cBhvr>
                                    </p:animEffect>
                                  </p:childTnLst>
                                </p:cTn>
                              </p:par>
                            </p:childTnLst>
                          </p:cTn>
                        </p:par>
                        <p:par>
                          <p:cTn fill="hold" id="45" nodeType="afterGroup">
                            <p:stCondLst>
                              <p:cond delay="3000"/>
                            </p:stCondLst>
                            <p:childTnLst>
                              <p:par>
                                <p:cTn fill="hold" grpId="0" id="46" nodeType="afterEffect" presetClass="entr" presetID="22" presetSubtype="4">
                                  <p:stCondLst>
                                    <p:cond delay="0"/>
                                  </p:stCondLst>
                                  <p:childTnLst>
                                    <p:set>
                                      <p:cBhvr>
                                        <p:cTn dur="1" fill="hold" id="47">
                                          <p:stCondLst>
                                            <p:cond delay="0"/>
                                          </p:stCondLst>
                                        </p:cTn>
                                        <p:tgtEl>
                                          <p:spTgt spid="9"/>
                                        </p:tgtEl>
                                        <p:attrNameLst>
                                          <p:attrName>style.visibility</p:attrName>
                                        </p:attrNameLst>
                                      </p:cBhvr>
                                      <p:to>
                                        <p:strVal val="visible"/>
                                      </p:to>
                                    </p:set>
                                    <p:animEffect filter="wipe(down)" transition="in">
                                      <p:cBhvr>
                                        <p:cTn dur="500" id="48"/>
                                        <p:tgtEl>
                                          <p:spTgt spid="9"/>
                                        </p:tgtEl>
                                      </p:cBhvr>
                                    </p:animEffect>
                                  </p:childTnLst>
                                </p:cTn>
                              </p:par>
                            </p:childTnLst>
                          </p:cTn>
                        </p:par>
                        <p:par>
                          <p:cTn fill="hold" id="49" nodeType="afterGroup">
                            <p:stCondLst>
                              <p:cond delay="3500"/>
                            </p:stCondLst>
                            <p:childTnLst>
                              <p:par>
                                <p:cTn fill="hold" grpId="0" id="50" nodeType="afterEffect" presetClass="entr" presetID="22" presetSubtype="4">
                                  <p:stCondLst>
                                    <p:cond delay="0"/>
                                  </p:stCondLst>
                                  <p:childTnLst>
                                    <p:set>
                                      <p:cBhvr>
                                        <p:cTn dur="1" fill="hold" id="51">
                                          <p:stCondLst>
                                            <p:cond delay="0"/>
                                          </p:stCondLst>
                                        </p:cTn>
                                        <p:tgtEl>
                                          <p:spTgt spid="13"/>
                                        </p:tgtEl>
                                        <p:attrNameLst>
                                          <p:attrName>style.visibility</p:attrName>
                                        </p:attrNameLst>
                                      </p:cBhvr>
                                      <p:to>
                                        <p:strVal val="visible"/>
                                      </p:to>
                                    </p:set>
                                    <p:animEffect filter="wipe(down)" transition="in">
                                      <p:cBhvr>
                                        <p:cTn dur="500" id="52"/>
                                        <p:tgtEl>
                                          <p:spTgt spid="13"/>
                                        </p:tgtEl>
                                      </p:cBhvr>
                                    </p:animEffect>
                                  </p:childTnLst>
                                </p:cTn>
                              </p:par>
                            </p:childTnLst>
                          </p:cTn>
                        </p:par>
                        <p:par>
                          <p:cTn fill="hold" id="53" nodeType="afterGroup">
                            <p:stCondLst>
                              <p:cond delay="4000"/>
                            </p:stCondLst>
                            <p:childTnLst>
                              <p:par>
                                <p:cTn fill="hold" grpId="0" id="54" nodeType="afterEffect" presetClass="entr" presetID="22" presetSubtype="1">
                                  <p:stCondLst>
                                    <p:cond delay="0"/>
                                  </p:stCondLst>
                                  <p:childTnLst>
                                    <p:set>
                                      <p:cBhvr>
                                        <p:cTn dur="1" fill="hold" id="55">
                                          <p:stCondLst>
                                            <p:cond delay="0"/>
                                          </p:stCondLst>
                                        </p:cTn>
                                        <p:tgtEl>
                                          <p:spTgt spid="17"/>
                                        </p:tgtEl>
                                        <p:attrNameLst>
                                          <p:attrName>style.visibility</p:attrName>
                                        </p:attrNameLst>
                                      </p:cBhvr>
                                      <p:to>
                                        <p:strVal val="visible"/>
                                      </p:to>
                                    </p:set>
                                    <p:animEffect filter="wipe(up)" transition="in">
                                      <p:cBhvr>
                                        <p:cTn dur="500" id="56"/>
                                        <p:tgtEl>
                                          <p:spTgt spid="17"/>
                                        </p:tgtEl>
                                      </p:cBhvr>
                                    </p:animEffect>
                                  </p:childTnLst>
                                </p:cTn>
                              </p:par>
                            </p:childTnLst>
                          </p:cTn>
                        </p:par>
                        <p:par>
                          <p:cTn fill="hold" id="57" nodeType="afterGroup">
                            <p:stCondLst>
                              <p:cond delay="4500"/>
                            </p:stCondLst>
                            <p:childTnLst>
                              <p:par>
                                <p:cTn fill="hold" grpId="0" id="58" nodeType="afterEffect" presetClass="entr" presetID="22" presetSubtype="1">
                                  <p:stCondLst>
                                    <p:cond delay="0"/>
                                  </p:stCondLst>
                                  <p:childTnLst>
                                    <p:set>
                                      <p:cBhvr>
                                        <p:cTn dur="1" fill="hold" id="59">
                                          <p:stCondLst>
                                            <p:cond delay="0"/>
                                          </p:stCondLst>
                                        </p:cTn>
                                        <p:tgtEl>
                                          <p:spTgt spid="19"/>
                                        </p:tgtEl>
                                        <p:attrNameLst>
                                          <p:attrName>style.visibility</p:attrName>
                                        </p:attrNameLst>
                                      </p:cBhvr>
                                      <p:to>
                                        <p:strVal val="visible"/>
                                      </p:to>
                                    </p:set>
                                    <p:animEffect filter="wipe(up)" transition="in">
                                      <p:cBhvr>
                                        <p:cTn dur="500" id="60"/>
                                        <p:tgtEl>
                                          <p:spTgt spid="1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1"/>
      <p:bldP grpId="0" spid="13"/>
      <p:bldP grpId="0" spid="17"/>
      <p:bldP grpId="0" spid="19"/>
      <p:bldP grpId="0" spid="23"/>
      <p:bldP grpId="0" spid="28"/>
      <p:bldP grpId="0" spid="30"/>
    </p:bldLst>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1"/>
          <p:cNvSpPr txBox="1"/>
          <p:nvPr/>
        </p:nvSpPr>
        <p:spPr>
          <a:xfrm>
            <a:off x="378715" y="346928"/>
            <a:ext cx="3126486" cy="457200"/>
          </a:xfrm>
          <a:prstGeom prst="rect">
            <a:avLst/>
          </a:prstGeom>
          <a:noFill/>
        </p:spPr>
        <p:txBody>
          <a:bodyPr rtlCol="0" wrap="square">
            <a:spAutoFit/>
          </a:bodyPr>
          <a:lstStyle/>
          <a:p>
            <a:r>
              <a:rPr altLang="en-US" b="1" lang="zh-CN" smtClean="0" sz="2400">
                <a:solidFill>
                  <a:schemeClr val="accent1"/>
                </a:solidFill>
                <a:latin charset="-122" pitchFamily="34" typeface="微软雅黑"/>
                <a:ea charset="-122" pitchFamily="34" typeface="微软雅黑"/>
              </a:rPr>
              <a:t>解决措施</a:t>
            </a:r>
          </a:p>
        </p:txBody>
      </p:sp>
      <p:grpSp>
        <p:nvGrpSpPr>
          <p:cNvPr id="3" name="组合 12"/>
          <p:cNvGrpSpPr/>
          <p:nvPr/>
        </p:nvGrpSpPr>
        <p:grpSpPr>
          <a:xfrm>
            <a:off x="0" y="382308"/>
            <a:ext cx="340614" cy="390904"/>
            <a:chOff x="0" y="91440"/>
            <a:chExt cx="454152" cy="521208"/>
          </a:xfrm>
        </p:grpSpPr>
        <p:sp>
          <p:nvSpPr>
            <p:cNvPr id="4" name="矩形 3"/>
            <p:cNvSpPr/>
            <p:nvPr/>
          </p:nvSpPr>
          <p:spPr>
            <a:xfrm>
              <a:off x="0" y="91440"/>
              <a:ext cx="301752" cy="5212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prstClr val="white"/>
                </a:solidFill>
                <a:latin charset="-122" pitchFamily="34" typeface="微软雅黑"/>
                <a:ea charset="-122" pitchFamily="34" typeface="微软雅黑"/>
              </a:endParaRPr>
            </a:p>
          </p:txBody>
        </p:sp>
        <p:sp>
          <p:nvSpPr>
            <p:cNvPr id="5" name="矩形 4"/>
            <p:cNvSpPr/>
            <p:nvPr/>
          </p:nvSpPr>
          <p:spPr>
            <a:xfrm>
              <a:off x="301752" y="91440"/>
              <a:ext cx="152400" cy="5212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prstClr val="white"/>
                </a:solidFill>
                <a:latin charset="-122" pitchFamily="34" typeface="微软雅黑"/>
                <a:ea charset="-122" pitchFamily="34" typeface="微软雅黑"/>
              </a:endParaRPr>
            </a:p>
          </p:txBody>
        </p:sp>
      </p:grpSp>
      <p:sp>
        <p:nvSpPr>
          <p:cNvPr id="6" name="矩形 5"/>
          <p:cNvSpPr/>
          <p:nvPr/>
        </p:nvSpPr>
        <p:spPr>
          <a:xfrm>
            <a:off x="1247001" y="1634190"/>
            <a:ext cx="2478048" cy="457200"/>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anchor="ctr" wrap="square">
            <a:spAutoFit/>
          </a:bodyPr>
          <a:lstStyle/>
          <a:p>
            <a:pPr algn="ctr"/>
            <a:r>
              <a:rPr altLang="en-US" b="1" lang="zh-CN" smtClean="0" sz="2400">
                <a:solidFill>
                  <a:schemeClr val="bg1"/>
                </a:solidFill>
                <a:latin typeface="+mj-ea"/>
                <a:ea typeface="+mj-ea"/>
              </a:rPr>
              <a:t>输入标题</a:t>
            </a:r>
          </a:p>
        </p:txBody>
      </p:sp>
      <p:sp>
        <p:nvSpPr>
          <p:cNvPr id="8" name="矩形 7"/>
          <p:cNvSpPr/>
          <p:nvPr/>
        </p:nvSpPr>
        <p:spPr>
          <a:xfrm>
            <a:off x="666750" y="2476500"/>
            <a:ext cx="3638550" cy="2834640"/>
          </a:xfrm>
          <a:prstGeom prst="rect">
            <a:avLst/>
          </a:prstGeom>
        </p:spPr>
        <p:txBody>
          <a:bodyPr wrap="square">
            <a:spAutoFit/>
          </a:bodyPr>
          <a:lstStyle/>
          <a:p>
            <a:pPr indent="-266700" marL="266700">
              <a:lnSpc>
                <a:spcPct val="150000"/>
              </a:lnSpc>
              <a:buFont charset="2" pitchFamily="2" typeface="Wingdings"/>
              <a:buChar char="u"/>
            </a:pPr>
            <a:r>
              <a:rPr altLang="en-US" lang="zh-CN" smtClean="0" sz="2000">
                <a:latin typeface="+mn-ea"/>
                <a:ea typeface="+mn-ea"/>
              </a:rPr>
              <a:t>点击此处输入内容，点击此处输入内容，点击此处输入内容，点击此处输入内容，点击此处输入内容，点击此处输入内容，点击此处输入内容</a:t>
            </a:r>
          </a:p>
        </p:txBody>
      </p:sp>
      <p:grpSp>
        <p:nvGrpSpPr>
          <p:cNvPr id="12" name="组合 11"/>
          <p:cNvGrpSpPr/>
          <p:nvPr/>
        </p:nvGrpSpPr>
        <p:grpSpPr>
          <a:xfrm>
            <a:off x="4443663" y="3295650"/>
            <a:ext cx="571500" cy="400050"/>
            <a:chOff x="4419600" y="3295650"/>
            <a:chExt cx="571500" cy="400050"/>
          </a:xfrm>
        </p:grpSpPr>
        <p:sp>
          <p:nvSpPr>
            <p:cNvPr id="10" name="燕尾形 9"/>
            <p:cNvSpPr/>
            <p:nvPr/>
          </p:nvSpPr>
          <p:spPr>
            <a:xfrm>
              <a:off x="4419600" y="3295650"/>
              <a:ext cx="304800" cy="400050"/>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11" name="燕尾形 10"/>
            <p:cNvSpPr/>
            <p:nvPr/>
          </p:nvSpPr>
          <p:spPr>
            <a:xfrm>
              <a:off x="4686300" y="3295650"/>
              <a:ext cx="304800" cy="400050"/>
            </a:xfrm>
            <a:prstGeom prst="chevron">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grpSp>
      <p:grpSp>
        <p:nvGrpSpPr>
          <p:cNvPr id="13" name="组合 12"/>
          <p:cNvGrpSpPr/>
          <p:nvPr/>
        </p:nvGrpSpPr>
        <p:grpSpPr>
          <a:xfrm>
            <a:off x="5711978" y="1162050"/>
            <a:ext cx="5472000" cy="722313"/>
            <a:chOff x="5354639" y="1477592"/>
            <a:chExt cx="5688000" cy="787771"/>
          </a:xfrm>
        </p:grpSpPr>
        <p:sp>
          <p:nvSpPr>
            <p:cNvPr id="14" name="Freeform 11"/>
            <p:cNvSpPr/>
            <p:nvPr/>
          </p:nvSpPr>
          <p:spPr bwMode="auto">
            <a:xfrm>
              <a:off x="5518151" y="1477592"/>
              <a:ext cx="869972" cy="109907"/>
            </a:xfrm>
            <a:custGeom>
              <a:gdLst>
                <a:gd fmla="*/ 2147483647 w 1156" name="T0"/>
                <a:gd fmla="*/ 0 h 142" name="T1"/>
                <a:gd fmla="*/ 2147483647 w 1156" name="T2"/>
                <a:gd fmla="*/ 0 h 142" name="T3"/>
                <a:gd fmla="*/ 2147483647 w 1156" name="T4"/>
                <a:gd fmla="*/ 2147483647 h 142" name="T5"/>
                <a:gd fmla="*/ 0 w 1156" name="T6"/>
                <a:gd fmla="*/ 2147483647 h 142" name="T7"/>
                <a:gd fmla="*/ 2147483647 w 1156" name="T8"/>
                <a:gd fmla="*/ 0 h 142"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42" w="1156">
                  <a:moveTo>
                    <a:pt x="111" y="0"/>
                  </a:moveTo>
                  <a:lnTo>
                    <a:pt x="1045" y="0"/>
                  </a:lnTo>
                  <a:lnTo>
                    <a:pt x="1156" y="142"/>
                  </a:lnTo>
                  <a:lnTo>
                    <a:pt x="0" y="142"/>
                  </a:lnTo>
                  <a:lnTo>
                    <a:pt x="111" y="0"/>
                  </a:lnTo>
                  <a:close/>
                </a:path>
              </a:pathLst>
            </a:custGeom>
            <a:solidFill>
              <a:srgbClr val="006BA0"/>
            </a:solidFill>
            <a:ln w="9525">
              <a:noFill/>
              <a:round/>
            </a:ln>
          </p:spPr>
          <p:txBody>
            <a:bodyPr/>
            <a:lstStyle/>
            <a:p>
              <a:endParaRPr altLang="en-US" lang="zh-CN"/>
            </a:p>
          </p:txBody>
        </p:sp>
        <p:sp>
          <p:nvSpPr>
            <p:cNvPr id="15" name="Freeform 10"/>
            <p:cNvSpPr/>
            <p:nvPr/>
          </p:nvSpPr>
          <p:spPr bwMode="auto">
            <a:xfrm>
              <a:off x="5354639" y="1581150"/>
              <a:ext cx="5688000" cy="684213"/>
            </a:xfrm>
            <a:custGeom>
              <a:gdLst>
                <a:gd fmla="*/ 2147483647 w 8676" name="T0"/>
                <a:gd fmla="*/ 0 h 884" name="T1"/>
                <a:gd fmla="*/ 2147483647 w 8676" name="T2"/>
                <a:gd fmla="*/ 0 h 884" name="T3"/>
                <a:gd fmla="*/ 2147483647 w 8676" name="T4"/>
                <a:gd fmla="*/ 2147483647 h 884" name="T5"/>
                <a:gd fmla="*/ 2147483647 w 8676" name="T6"/>
                <a:gd fmla="*/ 2147483647 h 884" name="T7"/>
                <a:gd fmla="*/ 2147483647 w 8676" name="T8"/>
                <a:gd fmla="*/ 2147483647 h 884" name="T9"/>
                <a:gd fmla="*/ 2147483647 w 8676" name="T10"/>
                <a:gd fmla="*/ 2147483647 h 884" name="T11"/>
                <a:gd fmla="*/ 0 w 8676" name="T12"/>
                <a:gd fmla="*/ 2147483647 h 884" name="T13"/>
                <a:gd fmla="*/ 0 w 8676" name="T14"/>
                <a:gd fmla="*/ 2147483647 h 884" name="T15"/>
                <a:gd fmla="*/ 2147483647 w 8676" name="T16"/>
                <a:gd fmla="*/ 0 h 884"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884" w="8676">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cap="flat" cmpd="sng" w="10">
              <a:solidFill>
                <a:schemeClr val="bg1">
                  <a:lumMod val="75000"/>
                </a:schemeClr>
              </a:solidFill>
              <a:round/>
            </a:ln>
          </p:spPr>
          <p:txBody>
            <a:bodyPr/>
            <a:lstStyle/>
            <a:p>
              <a:endParaRPr altLang="en-US" lang="zh-CN"/>
            </a:p>
          </p:txBody>
        </p:sp>
        <p:sp>
          <p:nvSpPr>
            <p:cNvPr id="16" name="Rectangle 12"/>
            <p:cNvSpPr>
              <a:spLocks noChangeArrowheads="1"/>
            </p:cNvSpPr>
            <p:nvPr/>
          </p:nvSpPr>
          <p:spPr bwMode="auto">
            <a:xfrm>
              <a:off x="5603875" y="1493159"/>
              <a:ext cx="702789" cy="719815"/>
            </a:xfrm>
            <a:prstGeom prst="rect">
              <a:avLst/>
            </a:prstGeom>
            <a:solidFill>
              <a:schemeClr val="accent1"/>
            </a:solidFill>
            <a:ln w="9525">
              <a:noFill/>
              <a:miter lim="800000"/>
            </a:ln>
          </p:spPr>
          <p:txBody>
            <a:bodyPr/>
            <a:lstStyle/>
            <a:p>
              <a:pPr eaLnBrk="1" hangingPunct="1"/>
              <a:endParaRPr altLang="en-US" lang="zh-CN"/>
            </a:p>
          </p:txBody>
        </p:sp>
        <p:sp>
          <p:nvSpPr>
            <p:cNvPr id="17" name="TextBox 105"/>
            <p:cNvSpPr txBox="1">
              <a:spLocks noChangeArrowheads="1"/>
            </p:cNvSpPr>
            <p:nvPr/>
          </p:nvSpPr>
          <p:spPr bwMode="auto">
            <a:xfrm>
              <a:off x="6534152" y="1677488"/>
              <a:ext cx="3931902" cy="465391"/>
            </a:xfrm>
            <a:prstGeom prst="rect">
              <a:avLst/>
            </a:prstGeom>
            <a:noFill/>
            <a:ln w="9525">
              <a:noFill/>
              <a:miter lim="800000"/>
            </a:ln>
          </p:spPr>
          <p:txBody>
            <a:bodyPr wrap="square">
              <a:spAutoFit/>
            </a:bodyPr>
            <a:lstStyle/>
            <a:p>
              <a:pPr lvl="0"/>
              <a:r>
                <a:rPr altLang="en-US" lang="zh-CN" smtClean="0" sz="2200">
                  <a:latin typeface="+mn-ea"/>
                  <a:ea typeface="+mn-ea"/>
                </a:rPr>
                <a:t>点击此处输入内容</a:t>
              </a:r>
            </a:p>
          </p:txBody>
        </p:sp>
        <p:sp>
          <p:nvSpPr>
            <p:cNvPr id="18" name="TextBox 106"/>
            <p:cNvSpPr txBox="1">
              <a:spLocks noChangeArrowheads="1"/>
            </p:cNvSpPr>
            <p:nvPr/>
          </p:nvSpPr>
          <p:spPr bwMode="auto">
            <a:xfrm>
              <a:off x="5730665" y="1535270"/>
              <a:ext cx="487618" cy="631601"/>
            </a:xfrm>
            <a:prstGeom prst="rect">
              <a:avLst/>
            </a:prstGeom>
            <a:noFill/>
            <a:ln w="9525">
              <a:noFill/>
              <a:miter lim="800000"/>
            </a:ln>
          </p:spPr>
          <p:txBody>
            <a:bodyPr wrap="square">
              <a:spAutoFit/>
            </a:bodyPr>
            <a:lstStyle/>
            <a:p>
              <a:pPr eaLnBrk="1" hangingPunct="1"/>
              <a:r>
                <a:rPr altLang="zh-CN" b="1" lang="en-US" sz="3200">
                  <a:solidFill>
                    <a:srgbClr val="FFFFFF"/>
                  </a:solidFill>
                  <a:latin charset="-122" pitchFamily="34" typeface="微软雅黑"/>
                  <a:ea charset="-122" pitchFamily="34" typeface="微软雅黑"/>
                </a:rPr>
                <a:t>1</a:t>
              </a:r>
            </a:p>
          </p:txBody>
        </p:sp>
      </p:grpSp>
      <p:grpSp>
        <p:nvGrpSpPr>
          <p:cNvPr id="19" name="组合 18"/>
          <p:cNvGrpSpPr/>
          <p:nvPr/>
        </p:nvGrpSpPr>
        <p:grpSpPr>
          <a:xfrm>
            <a:off x="5711978" y="2147887"/>
            <a:ext cx="5472000" cy="722313"/>
            <a:chOff x="5354639" y="1477592"/>
            <a:chExt cx="5688000" cy="787771"/>
          </a:xfrm>
        </p:grpSpPr>
        <p:sp>
          <p:nvSpPr>
            <p:cNvPr id="20" name="Freeform 11"/>
            <p:cNvSpPr/>
            <p:nvPr/>
          </p:nvSpPr>
          <p:spPr bwMode="auto">
            <a:xfrm>
              <a:off x="5518151" y="1477592"/>
              <a:ext cx="869972" cy="109907"/>
            </a:xfrm>
            <a:custGeom>
              <a:gdLst>
                <a:gd fmla="*/ 2147483647 w 1156" name="T0"/>
                <a:gd fmla="*/ 0 h 142" name="T1"/>
                <a:gd fmla="*/ 2147483647 w 1156" name="T2"/>
                <a:gd fmla="*/ 0 h 142" name="T3"/>
                <a:gd fmla="*/ 2147483647 w 1156" name="T4"/>
                <a:gd fmla="*/ 2147483647 h 142" name="T5"/>
                <a:gd fmla="*/ 0 w 1156" name="T6"/>
                <a:gd fmla="*/ 2147483647 h 142" name="T7"/>
                <a:gd fmla="*/ 2147483647 w 1156" name="T8"/>
                <a:gd fmla="*/ 0 h 142"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42" w="1156">
                  <a:moveTo>
                    <a:pt x="111" y="0"/>
                  </a:moveTo>
                  <a:lnTo>
                    <a:pt x="1045" y="0"/>
                  </a:lnTo>
                  <a:lnTo>
                    <a:pt x="1156" y="142"/>
                  </a:lnTo>
                  <a:lnTo>
                    <a:pt x="0" y="142"/>
                  </a:lnTo>
                  <a:lnTo>
                    <a:pt x="111" y="0"/>
                  </a:lnTo>
                  <a:close/>
                </a:path>
              </a:pathLst>
            </a:custGeom>
            <a:solidFill>
              <a:srgbClr val="006BA0"/>
            </a:solidFill>
            <a:ln w="9525">
              <a:noFill/>
              <a:round/>
            </a:ln>
          </p:spPr>
          <p:txBody>
            <a:bodyPr/>
            <a:lstStyle/>
            <a:p>
              <a:endParaRPr altLang="en-US" lang="zh-CN"/>
            </a:p>
          </p:txBody>
        </p:sp>
        <p:sp>
          <p:nvSpPr>
            <p:cNvPr id="21" name="Freeform 10"/>
            <p:cNvSpPr/>
            <p:nvPr/>
          </p:nvSpPr>
          <p:spPr bwMode="auto">
            <a:xfrm>
              <a:off x="5354639" y="1581150"/>
              <a:ext cx="5688000" cy="684213"/>
            </a:xfrm>
            <a:custGeom>
              <a:gdLst>
                <a:gd fmla="*/ 2147483647 w 8676" name="T0"/>
                <a:gd fmla="*/ 0 h 884" name="T1"/>
                <a:gd fmla="*/ 2147483647 w 8676" name="T2"/>
                <a:gd fmla="*/ 0 h 884" name="T3"/>
                <a:gd fmla="*/ 2147483647 w 8676" name="T4"/>
                <a:gd fmla="*/ 2147483647 h 884" name="T5"/>
                <a:gd fmla="*/ 2147483647 w 8676" name="T6"/>
                <a:gd fmla="*/ 2147483647 h 884" name="T7"/>
                <a:gd fmla="*/ 2147483647 w 8676" name="T8"/>
                <a:gd fmla="*/ 2147483647 h 884" name="T9"/>
                <a:gd fmla="*/ 2147483647 w 8676" name="T10"/>
                <a:gd fmla="*/ 2147483647 h 884" name="T11"/>
                <a:gd fmla="*/ 0 w 8676" name="T12"/>
                <a:gd fmla="*/ 2147483647 h 884" name="T13"/>
                <a:gd fmla="*/ 0 w 8676" name="T14"/>
                <a:gd fmla="*/ 2147483647 h 884" name="T15"/>
                <a:gd fmla="*/ 2147483647 w 8676" name="T16"/>
                <a:gd fmla="*/ 0 h 884"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884" w="8676">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cap="flat" cmpd="sng" w="10">
              <a:solidFill>
                <a:schemeClr val="bg1">
                  <a:lumMod val="75000"/>
                </a:schemeClr>
              </a:solidFill>
              <a:round/>
            </a:ln>
          </p:spPr>
          <p:txBody>
            <a:bodyPr/>
            <a:lstStyle/>
            <a:p>
              <a:endParaRPr altLang="en-US" lang="zh-CN"/>
            </a:p>
          </p:txBody>
        </p:sp>
        <p:sp>
          <p:nvSpPr>
            <p:cNvPr id="22" name="Rectangle 12"/>
            <p:cNvSpPr>
              <a:spLocks noChangeArrowheads="1"/>
            </p:cNvSpPr>
            <p:nvPr/>
          </p:nvSpPr>
          <p:spPr bwMode="auto">
            <a:xfrm>
              <a:off x="5603875" y="1493159"/>
              <a:ext cx="702789" cy="719815"/>
            </a:xfrm>
            <a:prstGeom prst="rect">
              <a:avLst/>
            </a:prstGeom>
            <a:solidFill>
              <a:schemeClr val="accent1"/>
            </a:solidFill>
            <a:ln w="9525">
              <a:noFill/>
              <a:miter lim="800000"/>
            </a:ln>
          </p:spPr>
          <p:txBody>
            <a:bodyPr/>
            <a:lstStyle/>
            <a:p>
              <a:pPr eaLnBrk="1" hangingPunct="1"/>
              <a:endParaRPr altLang="en-US" lang="zh-CN"/>
            </a:p>
          </p:txBody>
        </p:sp>
        <p:sp>
          <p:nvSpPr>
            <p:cNvPr id="23" name="TextBox 105"/>
            <p:cNvSpPr txBox="1">
              <a:spLocks noChangeArrowheads="1"/>
            </p:cNvSpPr>
            <p:nvPr/>
          </p:nvSpPr>
          <p:spPr bwMode="auto">
            <a:xfrm>
              <a:off x="6534152" y="1677488"/>
              <a:ext cx="3931902" cy="465391"/>
            </a:xfrm>
            <a:prstGeom prst="rect">
              <a:avLst/>
            </a:prstGeom>
            <a:noFill/>
            <a:ln w="9525">
              <a:noFill/>
              <a:miter lim="800000"/>
            </a:ln>
          </p:spPr>
          <p:txBody>
            <a:bodyPr wrap="square">
              <a:spAutoFit/>
            </a:bodyPr>
            <a:lstStyle/>
            <a:p>
              <a:pPr lvl="0"/>
              <a:r>
                <a:rPr altLang="en-US" lang="zh-CN" smtClean="0" sz="2200">
                  <a:latin typeface="+mn-ea"/>
                  <a:ea typeface="+mn-ea"/>
                </a:rPr>
                <a:t>点击此处输入内容</a:t>
              </a:r>
            </a:p>
          </p:txBody>
        </p:sp>
        <p:sp>
          <p:nvSpPr>
            <p:cNvPr id="24" name="TextBox 106"/>
            <p:cNvSpPr txBox="1">
              <a:spLocks noChangeArrowheads="1"/>
            </p:cNvSpPr>
            <p:nvPr/>
          </p:nvSpPr>
          <p:spPr bwMode="auto">
            <a:xfrm>
              <a:off x="5730665" y="1535270"/>
              <a:ext cx="487618" cy="631601"/>
            </a:xfrm>
            <a:prstGeom prst="rect">
              <a:avLst/>
            </a:prstGeom>
            <a:noFill/>
            <a:ln w="9525">
              <a:noFill/>
              <a:miter lim="800000"/>
            </a:ln>
          </p:spPr>
          <p:txBody>
            <a:bodyPr wrap="square">
              <a:spAutoFit/>
            </a:bodyPr>
            <a:lstStyle/>
            <a:p>
              <a:pPr eaLnBrk="1" hangingPunct="1"/>
              <a:r>
                <a:rPr altLang="zh-CN" b="1" lang="en-US" smtClean="0" sz="3200">
                  <a:solidFill>
                    <a:srgbClr val="FFFFFF"/>
                  </a:solidFill>
                  <a:latin charset="-122" pitchFamily="34" typeface="微软雅黑"/>
                  <a:ea charset="-122" pitchFamily="34" typeface="微软雅黑"/>
                </a:rPr>
                <a:t>2</a:t>
              </a:r>
            </a:p>
          </p:txBody>
        </p:sp>
      </p:grpSp>
      <p:grpSp>
        <p:nvGrpSpPr>
          <p:cNvPr id="25" name="组合 24"/>
          <p:cNvGrpSpPr/>
          <p:nvPr/>
        </p:nvGrpSpPr>
        <p:grpSpPr>
          <a:xfrm>
            <a:off x="5711978" y="3133724"/>
            <a:ext cx="5472000" cy="722313"/>
            <a:chOff x="5354639" y="1477592"/>
            <a:chExt cx="5688000" cy="787771"/>
          </a:xfrm>
        </p:grpSpPr>
        <p:sp>
          <p:nvSpPr>
            <p:cNvPr id="26" name="Freeform 11"/>
            <p:cNvSpPr/>
            <p:nvPr/>
          </p:nvSpPr>
          <p:spPr bwMode="auto">
            <a:xfrm>
              <a:off x="5518151" y="1477592"/>
              <a:ext cx="869972" cy="109907"/>
            </a:xfrm>
            <a:custGeom>
              <a:gdLst>
                <a:gd fmla="*/ 2147483647 w 1156" name="T0"/>
                <a:gd fmla="*/ 0 h 142" name="T1"/>
                <a:gd fmla="*/ 2147483647 w 1156" name="T2"/>
                <a:gd fmla="*/ 0 h 142" name="T3"/>
                <a:gd fmla="*/ 2147483647 w 1156" name="T4"/>
                <a:gd fmla="*/ 2147483647 h 142" name="T5"/>
                <a:gd fmla="*/ 0 w 1156" name="T6"/>
                <a:gd fmla="*/ 2147483647 h 142" name="T7"/>
                <a:gd fmla="*/ 2147483647 w 1156" name="T8"/>
                <a:gd fmla="*/ 0 h 142"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42" w="1156">
                  <a:moveTo>
                    <a:pt x="111" y="0"/>
                  </a:moveTo>
                  <a:lnTo>
                    <a:pt x="1045" y="0"/>
                  </a:lnTo>
                  <a:lnTo>
                    <a:pt x="1156" y="142"/>
                  </a:lnTo>
                  <a:lnTo>
                    <a:pt x="0" y="142"/>
                  </a:lnTo>
                  <a:lnTo>
                    <a:pt x="111" y="0"/>
                  </a:lnTo>
                  <a:close/>
                </a:path>
              </a:pathLst>
            </a:custGeom>
            <a:solidFill>
              <a:srgbClr val="006BA0"/>
            </a:solidFill>
            <a:ln w="9525">
              <a:noFill/>
              <a:round/>
            </a:ln>
          </p:spPr>
          <p:txBody>
            <a:bodyPr/>
            <a:lstStyle/>
            <a:p>
              <a:endParaRPr altLang="en-US" lang="zh-CN"/>
            </a:p>
          </p:txBody>
        </p:sp>
        <p:sp>
          <p:nvSpPr>
            <p:cNvPr id="27" name="Freeform 10"/>
            <p:cNvSpPr/>
            <p:nvPr/>
          </p:nvSpPr>
          <p:spPr bwMode="auto">
            <a:xfrm>
              <a:off x="5354639" y="1581150"/>
              <a:ext cx="5688000" cy="684213"/>
            </a:xfrm>
            <a:custGeom>
              <a:gdLst>
                <a:gd fmla="*/ 2147483647 w 8676" name="T0"/>
                <a:gd fmla="*/ 0 h 884" name="T1"/>
                <a:gd fmla="*/ 2147483647 w 8676" name="T2"/>
                <a:gd fmla="*/ 0 h 884" name="T3"/>
                <a:gd fmla="*/ 2147483647 w 8676" name="T4"/>
                <a:gd fmla="*/ 2147483647 h 884" name="T5"/>
                <a:gd fmla="*/ 2147483647 w 8676" name="T6"/>
                <a:gd fmla="*/ 2147483647 h 884" name="T7"/>
                <a:gd fmla="*/ 2147483647 w 8676" name="T8"/>
                <a:gd fmla="*/ 2147483647 h 884" name="T9"/>
                <a:gd fmla="*/ 2147483647 w 8676" name="T10"/>
                <a:gd fmla="*/ 2147483647 h 884" name="T11"/>
                <a:gd fmla="*/ 0 w 8676" name="T12"/>
                <a:gd fmla="*/ 2147483647 h 884" name="T13"/>
                <a:gd fmla="*/ 0 w 8676" name="T14"/>
                <a:gd fmla="*/ 2147483647 h 884" name="T15"/>
                <a:gd fmla="*/ 2147483647 w 8676" name="T16"/>
                <a:gd fmla="*/ 0 h 884"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884" w="8676">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cap="flat" cmpd="sng" w="10">
              <a:solidFill>
                <a:schemeClr val="bg1">
                  <a:lumMod val="75000"/>
                </a:schemeClr>
              </a:solidFill>
              <a:round/>
            </a:ln>
          </p:spPr>
          <p:txBody>
            <a:bodyPr/>
            <a:lstStyle/>
            <a:p>
              <a:endParaRPr altLang="en-US" lang="zh-CN"/>
            </a:p>
          </p:txBody>
        </p:sp>
        <p:sp>
          <p:nvSpPr>
            <p:cNvPr id="28" name="Rectangle 12"/>
            <p:cNvSpPr>
              <a:spLocks noChangeArrowheads="1"/>
            </p:cNvSpPr>
            <p:nvPr/>
          </p:nvSpPr>
          <p:spPr bwMode="auto">
            <a:xfrm>
              <a:off x="5603875" y="1493159"/>
              <a:ext cx="702789" cy="719815"/>
            </a:xfrm>
            <a:prstGeom prst="rect">
              <a:avLst/>
            </a:prstGeom>
            <a:solidFill>
              <a:schemeClr val="accent1"/>
            </a:solidFill>
            <a:ln w="9525">
              <a:noFill/>
              <a:miter lim="800000"/>
            </a:ln>
          </p:spPr>
          <p:txBody>
            <a:bodyPr/>
            <a:lstStyle/>
            <a:p>
              <a:pPr eaLnBrk="1" hangingPunct="1"/>
              <a:endParaRPr altLang="en-US" lang="zh-CN"/>
            </a:p>
          </p:txBody>
        </p:sp>
        <p:sp>
          <p:nvSpPr>
            <p:cNvPr id="29" name="TextBox 105"/>
            <p:cNvSpPr txBox="1">
              <a:spLocks noChangeArrowheads="1"/>
            </p:cNvSpPr>
            <p:nvPr/>
          </p:nvSpPr>
          <p:spPr bwMode="auto">
            <a:xfrm>
              <a:off x="6534152" y="1677487"/>
              <a:ext cx="3931902" cy="465391"/>
            </a:xfrm>
            <a:prstGeom prst="rect">
              <a:avLst/>
            </a:prstGeom>
            <a:noFill/>
            <a:ln w="9525">
              <a:noFill/>
              <a:miter lim="800000"/>
            </a:ln>
          </p:spPr>
          <p:txBody>
            <a:bodyPr wrap="square">
              <a:spAutoFit/>
            </a:bodyPr>
            <a:lstStyle/>
            <a:p>
              <a:r>
                <a:rPr altLang="en-US" lang="zh-CN" smtClean="0" sz="2200">
                  <a:latin typeface="+mn-ea"/>
                  <a:ea typeface="+mn-ea"/>
                </a:rPr>
                <a:t>点击此处输入内容</a:t>
              </a:r>
            </a:p>
          </p:txBody>
        </p:sp>
        <p:sp>
          <p:nvSpPr>
            <p:cNvPr id="30" name="TextBox 106"/>
            <p:cNvSpPr txBox="1">
              <a:spLocks noChangeArrowheads="1"/>
            </p:cNvSpPr>
            <p:nvPr/>
          </p:nvSpPr>
          <p:spPr bwMode="auto">
            <a:xfrm>
              <a:off x="5730665" y="1535269"/>
              <a:ext cx="487618" cy="631601"/>
            </a:xfrm>
            <a:prstGeom prst="rect">
              <a:avLst/>
            </a:prstGeom>
            <a:noFill/>
            <a:ln w="9525">
              <a:noFill/>
              <a:miter lim="800000"/>
            </a:ln>
          </p:spPr>
          <p:txBody>
            <a:bodyPr wrap="square">
              <a:spAutoFit/>
            </a:bodyPr>
            <a:lstStyle/>
            <a:p>
              <a:pPr eaLnBrk="1" hangingPunct="1"/>
              <a:r>
                <a:rPr altLang="zh-CN" b="1" lang="en-US" smtClean="0" sz="3200">
                  <a:solidFill>
                    <a:srgbClr val="FFFFFF"/>
                  </a:solidFill>
                  <a:latin charset="-122" pitchFamily="34" typeface="微软雅黑"/>
                  <a:ea charset="-122" pitchFamily="34" typeface="微软雅黑"/>
                </a:rPr>
                <a:t>3</a:t>
              </a:r>
            </a:p>
          </p:txBody>
        </p:sp>
      </p:grpSp>
      <p:grpSp>
        <p:nvGrpSpPr>
          <p:cNvPr id="31" name="组合 30"/>
          <p:cNvGrpSpPr/>
          <p:nvPr/>
        </p:nvGrpSpPr>
        <p:grpSpPr>
          <a:xfrm>
            <a:off x="5711978" y="4119561"/>
            <a:ext cx="5472000" cy="722313"/>
            <a:chOff x="5354639" y="1477592"/>
            <a:chExt cx="5688000" cy="787771"/>
          </a:xfrm>
        </p:grpSpPr>
        <p:sp>
          <p:nvSpPr>
            <p:cNvPr id="32" name="Freeform 11"/>
            <p:cNvSpPr/>
            <p:nvPr/>
          </p:nvSpPr>
          <p:spPr bwMode="auto">
            <a:xfrm>
              <a:off x="5518151" y="1477592"/>
              <a:ext cx="869972" cy="109907"/>
            </a:xfrm>
            <a:custGeom>
              <a:gdLst>
                <a:gd fmla="*/ 2147483647 w 1156" name="T0"/>
                <a:gd fmla="*/ 0 h 142" name="T1"/>
                <a:gd fmla="*/ 2147483647 w 1156" name="T2"/>
                <a:gd fmla="*/ 0 h 142" name="T3"/>
                <a:gd fmla="*/ 2147483647 w 1156" name="T4"/>
                <a:gd fmla="*/ 2147483647 h 142" name="T5"/>
                <a:gd fmla="*/ 0 w 1156" name="T6"/>
                <a:gd fmla="*/ 2147483647 h 142" name="T7"/>
                <a:gd fmla="*/ 2147483647 w 1156" name="T8"/>
                <a:gd fmla="*/ 0 h 142"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42" w="1156">
                  <a:moveTo>
                    <a:pt x="111" y="0"/>
                  </a:moveTo>
                  <a:lnTo>
                    <a:pt x="1045" y="0"/>
                  </a:lnTo>
                  <a:lnTo>
                    <a:pt x="1156" y="142"/>
                  </a:lnTo>
                  <a:lnTo>
                    <a:pt x="0" y="142"/>
                  </a:lnTo>
                  <a:lnTo>
                    <a:pt x="111" y="0"/>
                  </a:lnTo>
                  <a:close/>
                </a:path>
              </a:pathLst>
            </a:custGeom>
            <a:solidFill>
              <a:srgbClr val="006BA0"/>
            </a:solidFill>
            <a:ln w="9525">
              <a:noFill/>
              <a:round/>
            </a:ln>
          </p:spPr>
          <p:txBody>
            <a:bodyPr/>
            <a:lstStyle/>
            <a:p>
              <a:endParaRPr altLang="en-US" lang="zh-CN"/>
            </a:p>
          </p:txBody>
        </p:sp>
        <p:sp>
          <p:nvSpPr>
            <p:cNvPr id="33" name="Freeform 10"/>
            <p:cNvSpPr/>
            <p:nvPr/>
          </p:nvSpPr>
          <p:spPr bwMode="auto">
            <a:xfrm>
              <a:off x="5354639" y="1581150"/>
              <a:ext cx="5688000" cy="684213"/>
            </a:xfrm>
            <a:custGeom>
              <a:gdLst>
                <a:gd fmla="*/ 2147483647 w 8676" name="T0"/>
                <a:gd fmla="*/ 0 h 884" name="T1"/>
                <a:gd fmla="*/ 2147483647 w 8676" name="T2"/>
                <a:gd fmla="*/ 0 h 884" name="T3"/>
                <a:gd fmla="*/ 2147483647 w 8676" name="T4"/>
                <a:gd fmla="*/ 2147483647 h 884" name="T5"/>
                <a:gd fmla="*/ 2147483647 w 8676" name="T6"/>
                <a:gd fmla="*/ 2147483647 h 884" name="T7"/>
                <a:gd fmla="*/ 2147483647 w 8676" name="T8"/>
                <a:gd fmla="*/ 2147483647 h 884" name="T9"/>
                <a:gd fmla="*/ 2147483647 w 8676" name="T10"/>
                <a:gd fmla="*/ 2147483647 h 884" name="T11"/>
                <a:gd fmla="*/ 0 w 8676" name="T12"/>
                <a:gd fmla="*/ 2147483647 h 884" name="T13"/>
                <a:gd fmla="*/ 0 w 8676" name="T14"/>
                <a:gd fmla="*/ 2147483647 h 884" name="T15"/>
                <a:gd fmla="*/ 2147483647 w 8676" name="T16"/>
                <a:gd fmla="*/ 0 h 884"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884" w="8676">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cap="flat" cmpd="sng" w="10">
              <a:solidFill>
                <a:schemeClr val="bg1">
                  <a:lumMod val="75000"/>
                </a:schemeClr>
              </a:solidFill>
              <a:round/>
            </a:ln>
          </p:spPr>
          <p:txBody>
            <a:bodyPr/>
            <a:lstStyle/>
            <a:p>
              <a:endParaRPr altLang="en-US" lang="zh-CN"/>
            </a:p>
          </p:txBody>
        </p:sp>
        <p:sp>
          <p:nvSpPr>
            <p:cNvPr id="34" name="Rectangle 12"/>
            <p:cNvSpPr>
              <a:spLocks noChangeArrowheads="1"/>
            </p:cNvSpPr>
            <p:nvPr/>
          </p:nvSpPr>
          <p:spPr bwMode="auto">
            <a:xfrm>
              <a:off x="5603875" y="1493159"/>
              <a:ext cx="702789" cy="719815"/>
            </a:xfrm>
            <a:prstGeom prst="rect">
              <a:avLst/>
            </a:prstGeom>
            <a:solidFill>
              <a:schemeClr val="accent1"/>
            </a:solidFill>
            <a:ln w="9525">
              <a:noFill/>
              <a:miter lim="800000"/>
            </a:ln>
          </p:spPr>
          <p:txBody>
            <a:bodyPr/>
            <a:lstStyle/>
            <a:p>
              <a:pPr eaLnBrk="1" hangingPunct="1"/>
              <a:endParaRPr altLang="en-US" lang="zh-CN"/>
            </a:p>
          </p:txBody>
        </p:sp>
        <p:sp>
          <p:nvSpPr>
            <p:cNvPr id="35" name="TextBox 105"/>
            <p:cNvSpPr txBox="1">
              <a:spLocks noChangeArrowheads="1"/>
            </p:cNvSpPr>
            <p:nvPr/>
          </p:nvSpPr>
          <p:spPr bwMode="auto">
            <a:xfrm>
              <a:off x="6534152" y="1677488"/>
              <a:ext cx="3931902" cy="465391"/>
            </a:xfrm>
            <a:prstGeom prst="rect">
              <a:avLst/>
            </a:prstGeom>
            <a:noFill/>
            <a:ln w="9525">
              <a:noFill/>
              <a:miter lim="800000"/>
            </a:ln>
          </p:spPr>
          <p:txBody>
            <a:bodyPr wrap="square">
              <a:spAutoFit/>
            </a:bodyPr>
            <a:lstStyle/>
            <a:p>
              <a:pPr lvl="0"/>
              <a:r>
                <a:rPr altLang="en-US" lang="zh-CN" smtClean="0" sz="2200">
                  <a:latin typeface="+mn-ea"/>
                  <a:ea typeface="+mn-ea"/>
                </a:rPr>
                <a:t>点击此处输入内容</a:t>
              </a:r>
            </a:p>
          </p:txBody>
        </p:sp>
        <p:sp>
          <p:nvSpPr>
            <p:cNvPr id="36" name="TextBox 106"/>
            <p:cNvSpPr txBox="1">
              <a:spLocks noChangeArrowheads="1"/>
            </p:cNvSpPr>
            <p:nvPr/>
          </p:nvSpPr>
          <p:spPr bwMode="auto">
            <a:xfrm>
              <a:off x="5730665" y="1535270"/>
              <a:ext cx="487618" cy="631601"/>
            </a:xfrm>
            <a:prstGeom prst="rect">
              <a:avLst/>
            </a:prstGeom>
            <a:noFill/>
            <a:ln w="9525">
              <a:noFill/>
              <a:miter lim="800000"/>
            </a:ln>
          </p:spPr>
          <p:txBody>
            <a:bodyPr wrap="square">
              <a:spAutoFit/>
            </a:bodyPr>
            <a:lstStyle/>
            <a:p>
              <a:pPr eaLnBrk="1" hangingPunct="1"/>
              <a:r>
                <a:rPr altLang="zh-CN" b="1" lang="en-US" smtClean="0" sz="3200">
                  <a:solidFill>
                    <a:srgbClr val="FFFFFF"/>
                  </a:solidFill>
                  <a:latin charset="-122" pitchFamily="34" typeface="微软雅黑"/>
                  <a:ea charset="-122" pitchFamily="34" typeface="微软雅黑"/>
                </a:rPr>
                <a:t>4</a:t>
              </a:r>
            </a:p>
          </p:txBody>
        </p:sp>
      </p:grpSp>
      <p:grpSp>
        <p:nvGrpSpPr>
          <p:cNvPr id="37" name="组合 36"/>
          <p:cNvGrpSpPr/>
          <p:nvPr/>
        </p:nvGrpSpPr>
        <p:grpSpPr>
          <a:xfrm>
            <a:off x="5711978" y="5105399"/>
            <a:ext cx="5472000" cy="722313"/>
            <a:chOff x="5354637" y="1477591"/>
            <a:chExt cx="5687998" cy="787771"/>
          </a:xfrm>
        </p:grpSpPr>
        <p:sp>
          <p:nvSpPr>
            <p:cNvPr id="38" name="Freeform 11"/>
            <p:cNvSpPr/>
            <p:nvPr/>
          </p:nvSpPr>
          <p:spPr bwMode="auto">
            <a:xfrm>
              <a:off x="5518149" y="1477591"/>
              <a:ext cx="869972" cy="109907"/>
            </a:xfrm>
            <a:custGeom>
              <a:gdLst>
                <a:gd fmla="*/ 2147483647 w 1156" name="T0"/>
                <a:gd fmla="*/ 0 h 142" name="T1"/>
                <a:gd fmla="*/ 2147483647 w 1156" name="T2"/>
                <a:gd fmla="*/ 0 h 142" name="T3"/>
                <a:gd fmla="*/ 2147483647 w 1156" name="T4"/>
                <a:gd fmla="*/ 2147483647 h 142" name="T5"/>
                <a:gd fmla="*/ 0 w 1156" name="T6"/>
                <a:gd fmla="*/ 2147483647 h 142" name="T7"/>
                <a:gd fmla="*/ 2147483647 w 1156" name="T8"/>
                <a:gd fmla="*/ 0 h 142"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142" w="1156">
                  <a:moveTo>
                    <a:pt x="111" y="0"/>
                  </a:moveTo>
                  <a:lnTo>
                    <a:pt x="1045" y="0"/>
                  </a:lnTo>
                  <a:lnTo>
                    <a:pt x="1156" y="142"/>
                  </a:lnTo>
                  <a:lnTo>
                    <a:pt x="0" y="142"/>
                  </a:lnTo>
                  <a:lnTo>
                    <a:pt x="111" y="0"/>
                  </a:lnTo>
                  <a:close/>
                </a:path>
              </a:pathLst>
            </a:custGeom>
            <a:solidFill>
              <a:srgbClr val="006BA0"/>
            </a:solidFill>
            <a:ln w="9525">
              <a:noFill/>
              <a:round/>
            </a:ln>
          </p:spPr>
          <p:txBody>
            <a:bodyPr/>
            <a:lstStyle/>
            <a:p>
              <a:endParaRPr altLang="en-US" lang="zh-CN"/>
            </a:p>
          </p:txBody>
        </p:sp>
        <p:sp>
          <p:nvSpPr>
            <p:cNvPr id="39" name="Freeform 10"/>
            <p:cNvSpPr/>
            <p:nvPr/>
          </p:nvSpPr>
          <p:spPr bwMode="auto">
            <a:xfrm>
              <a:off x="5354637" y="1581149"/>
              <a:ext cx="5687998" cy="684213"/>
            </a:xfrm>
            <a:custGeom>
              <a:gdLst>
                <a:gd fmla="*/ 2147483647 w 8676" name="T0"/>
                <a:gd fmla="*/ 0 h 884" name="T1"/>
                <a:gd fmla="*/ 2147483647 w 8676" name="T2"/>
                <a:gd fmla="*/ 0 h 884" name="T3"/>
                <a:gd fmla="*/ 2147483647 w 8676" name="T4"/>
                <a:gd fmla="*/ 2147483647 h 884" name="T5"/>
                <a:gd fmla="*/ 2147483647 w 8676" name="T6"/>
                <a:gd fmla="*/ 2147483647 h 884" name="T7"/>
                <a:gd fmla="*/ 2147483647 w 8676" name="T8"/>
                <a:gd fmla="*/ 2147483647 h 884" name="T9"/>
                <a:gd fmla="*/ 2147483647 w 8676" name="T10"/>
                <a:gd fmla="*/ 2147483647 h 884" name="T11"/>
                <a:gd fmla="*/ 0 w 8676" name="T12"/>
                <a:gd fmla="*/ 2147483647 h 884" name="T13"/>
                <a:gd fmla="*/ 0 w 8676" name="T14"/>
                <a:gd fmla="*/ 2147483647 h 884" name="T15"/>
                <a:gd fmla="*/ 2147483647 w 8676" name="T16"/>
                <a:gd fmla="*/ 0 h 884"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b" l="0" r="r" t="0"/>
              <a:pathLst>
                <a:path h="884" w="8676">
                  <a:moveTo>
                    <a:pt x="97" y="0"/>
                  </a:moveTo>
                  <a:lnTo>
                    <a:pt x="8475" y="0"/>
                  </a:lnTo>
                  <a:lnTo>
                    <a:pt x="8676" y="202"/>
                  </a:lnTo>
                  <a:lnTo>
                    <a:pt x="8676" y="788"/>
                  </a:lnTo>
                  <a:cubicBezTo>
                    <a:pt x="8676" y="841"/>
                    <a:pt x="8632" y="884"/>
                    <a:pt x="8579" y="884"/>
                  </a:cubicBezTo>
                  <a:lnTo>
                    <a:pt x="97" y="884"/>
                  </a:lnTo>
                  <a:cubicBezTo>
                    <a:pt x="44" y="884"/>
                    <a:pt x="0" y="841"/>
                    <a:pt x="0" y="788"/>
                  </a:cubicBezTo>
                  <a:lnTo>
                    <a:pt x="0" y="96"/>
                  </a:lnTo>
                  <a:cubicBezTo>
                    <a:pt x="0" y="43"/>
                    <a:pt x="44" y="0"/>
                    <a:pt x="97" y="0"/>
                  </a:cubicBezTo>
                  <a:close/>
                </a:path>
              </a:pathLst>
            </a:custGeom>
            <a:solidFill>
              <a:srgbClr val="FFFFFF"/>
            </a:solidFill>
            <a:ln cap="flat" cmpd="sng" w="10">
              <a:solidFill>
                <a:schemeClr val="bg1">
                  <a:lumMod val="75000"/>
                </a:schemeClr>
              </a:solidFill>
              <a:round/>
            </a:ln>
          </p:spPr>
          <p:txBody>
            <a:bodyPr/>
            <a:lstStyle/>
            <a:p>
              <a:endParaRPr altLang="en-US" lang="zh-CN"/>
            </a:p>
          </p:txBody>
        </p:sp>
        <p:sp>
          <p:nvSpPr>
            <p:cNvPr id="40" name="Rectangle 12"/>
            <p:cNvSpPr>
              <a:spLocks noChangeArrowheads="1"/>
            </p:cNvSpPr>
            <p:nvPr/>
          </p:nvSpPr>
          <p:spPr bwMode="auto">
            <a:xfrm>
              <a:off x="5603873" y="1493159"/>
              <a:ext cx="702789" cy="719815"/>
            </a:xfrm>
            <a:prstGeom prst="rect">
              <a:avLst/>
            </a:prstGeom>
            <a:solidFill>
              <a:schemeClr val="accent1"/>
            </a:solidFill>
            <a:ln w="9525">
              <a:noFill/>
              <a:miter lim="800000"/>
            </a:ln>
          </p:spPr>
          <p:txBody>
            <a:bodyPr/>
            <a:lstStyle/>
            <a:p>
              <a:pPr eaLnBrk="1" hangingPunct="1"/>
              <a:endParaRPr altLang="en-US" lang="zh-CN"/>
            </a:p>
          </p:txBody>
        </p:sp>
        <p:sp>
          <p:nvSpPr>
            <p:cNvPr id="41" name="TextBox 105"/>
            <p:cNvSpPr txBox="1">
              <a:spLocks noChangeArrowheads="1"/>
            </p:cNvSpPr>
            <p:nvPr/>
          </p:nvSpPr>
          <p:spPr bwMode="auto">
            <a:xfrm>
              <a:off x="6534148" y="1677487"/>
              <a:ext cx="3931901" cy="465391"/>
            </a:xfrm>
            <a:prstGeom prst="rect">
              <a:avLst/>
            </a:prstGeom>
            <a:noFill/>
            <a:ln w="9525">
              <a:noFill/>
              <a:miter lim="800000"/>
            </a:ln>
          </p:spPr>
          <p:txBody>
            <a:bodyPr wrap="square">
              <a:spAutoFit/>
            </a:bodyPr>
            <a:lstStyle/>
            <a:p>
              <a:r>
                <a:rPr altLang="en-US" lang="zh-CN" smtClean="0" sz="2200">
                  <a:latin typeface="+mn-ea"/>
                  <a:ea typeface="+mn-ea"/>
                </a:rPr>
                <a:t>点击此处输入内容</a:t>
              </a:r>
            </a:p>
          </p:txBody>
        </p:sp>
        <p:sp>
          <p:nvSpPr>
            <p:cNvPr id="42" name="TextBox 106"/>
            <p:cNvSpPr txBox="1">
              <a:spLocks noChangeArrowheads="1"/>
            </p:cNvSpPr>
            <p:nvPr/>
          </p:nvSpPr>
          <p:spPr bwMode="auto">
            <a:xfrm>
              <a:off x="5730665" y="1535269"/>
              <a:ext cx="487618" cy="631601"/>
            </a:xfrm>
            <a:prstGeom prst="rect">
              <a:avLst/>
            </a:prstGeom>
            <a:noFill/>
            <a:ln w="9525">
              <a:noFill/>
              <a:miter lim="800000"/>
            </a:ln>
          </p:spPr>
          <p:txBody>
            <a:bodyPr wrap="square">
              <a:spAutoFit/>
            </a:bodyPr>
            <a:lstStyle/>
            <a:p>
              <a:pPr eaLnBrk="1" hangingPunct="1"/>
              <a:r>
                <a:rPr altLang="zh-CN" b="1" lang="en-US" smtClean="0" sz="3200">
                  <a:solidFill>
                    <a:srgbClr val="FFFFFF"/>
                  </a:solidFill>
                  <a:latin charset="-122" pitchFamily="34" typeface="微软雅黑"/>
                  <a:ea charset="-122" pitchFamily="34" typeface="微软雅黑"/>
                </a:rPr>
                <a:t>5</a:t>
              </a:r>
            </a:p>
          </p:txBody>
        </p:sp>
      </p:grpSp>
    </p:spTree>
  </p:cSld>
  <p:clrMapOvr>
    <a:masterClrMapping/>
  </p:clrMapOvr>
  <p:transition/>
  <p:timing/>
</p:sld>
</file>

<file path=ppt/slides/slide3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2" name="矩形 9"/>
          <p:cNvSpPr>
            <a:spLocks noChangeArrowheads="1"/>
          </p:cNvSpPr>
          <p:nvPr>
            <p:custDataLst>
              <p:tags r:id="rId2"/>
            </p:custDataLst>
          </p:nvPr>
        </p:nvSpPr>
        <p:spPr bwMode="auto">
          <a:xfrm>
            <a:off x="1" y="0"/>
            <a:ext cx="6336000" cy="6858000"/>
          </a:xfrm>
          <a:prstGeom prst="rect">
            <a:avLst/>
          </a:prstGeom>
          <a:blipFill dpi="0" rotWithShape="1">
            <a:blip r:embed="rId3">
              <a:extLst>
                <a:ext uri="{28A0092B-C50C-407E-A947-70E740481C1C}">
                  <a14:useLocalDpi val="0"/>
                </a:ext>
              </a:extLst>
            </a:blip>
            <a:stretch>
              <a:fillRect l="-52611" r="-52611"/>
            </a:stretch>
          </a:blipFill>
          <a:ln>
            <a:noFill/>
          </a:ln>
          <a:extLst/>
        </p:spPr>
        <p:txBody>
          <a:bodyPr anchor="ctr"/>
          <a:lstStyle/>
          <a:p>
            <a:pPr algn="ctr" eaLnBrk="1" fontAlgn="auto" hangingPunct="1">
              <a:spcBef>
                <a:spcPct val="0"/>
              </a:spcBef>
              <a:spcAft>
                <a:spcPct val="0"/>
              </a:spcAft>
              <a:defRPr/>
            </a:pPr>
            <a:endParaRPr altLang="zh-CN" lang="zh-CN">
              <a:solidFill>
                <a:srgbClr val="FFFFFF"/>
              </a:solidFill>
              <a:latin charset="-122" panose="02010600030101010101" pitchFamily="2" typeface="宋体"/>
              <a:ea typeface="+mn-ea"/>
              <a:sym charset="-122" panose="02010600030101010101" pitchFamily="2" typeface="宋体"/>
            </a:endParaRPr>
          </a:p>
        </p:txBody>
      </p:sp>
      <p:sp>
        <p:nvSpPr>
          <p:cNvPr id="2053" name="矩形 10"/>
          <p:cNvSpPr>
            <a:spLocks noChangeArrowheads="1"/>
          </p:cNvSpPr>
          <p:nvPr>
            <p:custDataLst>
              <p:tags r:id="rId4"/>
            </p:custDataLst>
          </p:nvPr>
        </p:nvSpPr>
        <p:spPr bwMode="auto">
          <a:xfrm flipH="1">
            <a:off x="0" y="1279525"/>
            <a:ext cx="6336000" cy="4389438"/>
          </a:xfrm>
          <a:prstGeom prst="rect">
            <a:avLst/>
          </a:prstGeom>
          <a:solidFill>
            <a:schemeClr val="accent1">
              <a:alpha val="76077"/>
            </a:schemeClr>
          </a:solidFill>
          <a:ln w="9525">
            <a:noFill/>
            <a:miter lim="800000"/>
          </a:ln>
        </p:spPr>
        <p:txBody>
          <a:bodyPr anchor="ctr"/>
          <a:lstStyle/>
          <a:p>
            <a:pPr algn="ctr" eaLnBrk="1" hangingPunct="1">
              <a:lnSpc>
                <a:spcPct val="90000"/>
              </a:lnSpc>
            </a:pPr>
            <a:r>
              <a:rPr altLang="zh-CN" lang="en-US" smtClean="0" sz="16600">
                <a:solidFill>
                  <a:srgbClr val="FFFFFF"/>
                </a:solidFill>
                <a:latin charset="0" pitchFamily="34" typeface="Impact"/>
                <a:ea charset="-122" pitchFamily="34" typeface="微软雅黑"/>
                <a:sym charset="-122" panose="02010600030101010101" pitchFamily="2" typeface="宋体"/>
              </a:rPr>
              <a:t>08</a:t>
            </a:r>
          </a:p>
        </p:txBody>
      </p:sp>
      <p:sp>
        <p:nvSpPr>
          <p:cNvPr id="4" name="文本框 3"/>
          <p:cNvSpPr txBox="1"/>
          <p:nvPr>
            <p:custDataLst>
              <p:tags r:id="rId5"/>
            </p:custDataLst>
          </p:nvPr>
        </p:nvSpPr>
        <p:spPr bwMode="auto">
          <a:xfrm>
            <a:off x="6833936" y="2733675"/>
            <a:ext cx="5242761" cy="1390651"/>
          </a:xfrm>
          <a:prstGeom prst="rect">
            <a:avLst/>
          </a:prstGeom>
          <a:noFill/>
        </p:spPr>
        <p:txBody>
          <a:bodyPr anchor="ctr">
            <a:normAutofit/>
          </a:bodyPr>
          <a:lstStyle/>
          <a:p>
            <a:pPr algn="ctr" defTabSz="933450">
              <a:lnSpc>
                <a:spcPct val="90000"/>
              </a:lnSpc>
              <a:spcAft>
                <a:spcPct val="35000"/>
              </a:spcAft>
            </a:pPr>
            <a:r>
              <a:rPr altLang="en-US" b="1" lang="zh-CN" smtClean="0" sz="3200">
                <a:latin charset="-122" pitchFamily="34" typeface="微软雅黑"/>
                <a:ea charset="-122" pitchFamily="34" typeface="微软雅黑"/>
              </a:rPr>
              <a:t>项目实施进度及安排</a:t>
            </a:r>
          </a:p>
        </p:txBody>
      </p:sp>
      <p:sp>
        <p:nvSpPr>
          <p:cNvPr id="7" name="等腰三角形 6"/>
          <p:cNvSpPr/>
          <p:nvPr/>
        </p:nvSpPr>
        <p:spPr>
          <a:xfrm rot="5400000">
            <a:off x="6477000" y="3133725"/>
            <a:ext cx="685038" cy="590550"/>
          </a:xfrm>
          <a:prstGeom prst="triangle">
            <a:avLst/>
          </a:prstGeom>
          <a:solidFill>
            <a:schemeClr val="accent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custDataLst>
      <p:tags r:id="rId6"/>
    </p:custDataLst>
    <p:extLst>
      <p:ext uri="{BB962C8B-B14F-4D97-AF65-F5344CB8AC3E}">
        <p14:creationId val="1507867635"/>
      </p:ext>
    </p:extLst>
  </p:cSld>
  <p:clrMapOvr>
    <a:masterClrMapping/>
  </p:clrMapOvr>
  <p:transition/>
  <p:timing/>
</p:sld>
</file>

<file path=ppt/slides/slide3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Freeform 6"/>
          <p:cNvSpPr/>
          <p:nvPr/>
        </p:nvSpPr>
        <p:spPr bwMode="auto">
          <a:xfrm>
            <a:off x="5657056" y="1036478"/>
            <a:ext cx="773112" cy="4968000"/>
          </a:xfrm>
          <a:custGeom>
            <a:gdLst>
              <a:gd fmla="*/ 389 w 487" name="T0"/>
              <a:gd fmla="*/ 2947 h 2947" name="T1"/>
              <a:gd fmla="*/ 389 w 487" name="T2"/>
              <a:gd fmla="*/ 366 h 2947" name="T3"/>
              <a:gd fmla="*/ 487 w 487" name="T4"/>
              <a:gd fmla="*/ 366 h 2947" name="T5"/>
              <a:gd fmla="*/ 242 w 487" name="T6"/>
              <a:gd fmla="*/ 0 h 2947" name="T7"/>
              <a:gd fmla="*/ 0 w 487" name="T8"/>
              <a:gd fmla="*/ 366 h 2947" name="T9"/>
              <a:gd fmla="*/ 95 w 487" name="T10"/>
              <a:gd fmla="*/ 366 h 2947" name="T11"/>
              <a:gd fmla="*/ 95 w 487" name="T12"/>
              <a:gd fmla="*/ 2947 h 2947" name="T13"/>
              <a:gd fmla="*/ 389 w 487" name="T14"/>
              <a:gd fmla="*/ 2947 h 294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947" w="487">
                <a:moveTo>
                  <a:pt x="389" y="2947"/>
                </a:moveTo>
                <a:lnTo>
                  <a:pt x="389" y="366"/>
                </a:lnTo>
                <a:lnTo>
                  <a:pt x="487" y="366"/>
                </a:lnTo>
                <a:lnTo>
                  <a:pt x="242" y="0"/>
                </a:lnTo>
                <a:lnTo>
                  <a:pt x="0" y="366"/>
                </a:lnTo>
                <a:lnTo>
                  <a:pt x="95" y="366"/>
                </a:lnTo>
                <a:lnTo>
                  <a:pt x="95" y="2947"/>
                </a:lnTo>
                <a:lnTo>
                  <a:pt x="389" y="2947"/>
                </a:lnTo>
                <a:close/>
              </a:path>
            </a:pathLst>
          </a:custGeom>
          <a:solidFill>
            <a:schemeClr val="accent1"/>
          </a:solidFill>
          <a:ln>
            <a:noFill/>
          </a:ln>
          <a:ex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cxnSp>
        <p:nvCxnSpPr>
          <p:cNvPr id="4" name="直接连接符 3"/>
          <p:cNvCxnSpPr/>
          <p:nvPr/>
        </p:nvCxnSpPr>
        <p:spPr>
          <a:xfrm flipH="1">
            <a:off x="6046153" y="1760220"/>
            <a:ext cx="0" cy="40132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1977390" y="2292339"/>
            <a:ext cx="3420000" cy="0"/>
          </a:xfrm>
          <a:prstGeom prst="line">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24" name="文本框 34"/>
          <p:cNvSpPr txBox="1"/>
          <p:nvPr/>
        </p:nvSpPr>
        <p:spPr>
          <a:xfrm>
            <a:off x="2000250" y="1826836"/>
            <a:ext cx="3524250" cy="396240"/>
          </a:xfrm>
          <a:prstGeom prst="rect">
            <a:avLst/>
          </a:prstGeom>
          <a:noFill/>
        </p:spPr>
        <p:txBody>
          <a:bodyPr rtlCol="0" wrap="square">
            <a:spAutoFit/>
          </a:bodyPr>
          <a:lstStyle/>
          <a:p>
            <a:pPr algn="ctr" eaLnBrk="0" hangingPunct="0"/>
            <a:r>
              <a:rPr altLang="en-US" b="1" lang="zh-CN" smtClean="0" sz="2000">
                <a:solidFill>
                  <a:schemeClr val="accent1"/>
                </a:solidFill>
                <a:latin typeface="+mn-ea"/>
                <a:ea typeface="+mn-ea"/>
              </a:rPr>
              <a:t>点击此处输入标题</a:t>
            </a:r>
          </a:p>
        </p:txBody>
      </p:sp>
      <p:cxnSp>
        <p:nvCxnSpPr>
          <p:cNvPr id="26" name="直接连接符 25"/>
          <p:cNvCxnSpPr/>
          <p:nvPr/>
        </p:nvCxnSpPr>
        <p:spPr>
          <a:xfrm flipH="1">
            <a:off x="1952366" y="3521830"/>
            <a:ext cx="3420000" cy="0"/>
          </a:xfrm>
          <a:prstGeom prst="line">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27" name="文本框 31"/>
          <p:cNvSpPr txBox="1"/>
          <p:nvPr/>
        </p:nvSpPr>
        <p:spPr>
          <a:xfrm>
            <a:off x="2000250" y="3056327"/>
            <a:ext cx="3543300" cy="396240"/>
          </a:xfrm>
          <a:prstGeom prst="rect">
            <a:avLst/>
          </a:prstGeom>
          <a:noFill/>
        </p:spPr>
        <p:txBody>
          <a:bodyPr rtlCol="0" wrap="square">
            <a:spAutoFit/>
          </a:bodyPr>
          <a:lstStyle/>
          <a:p>
            <a:pPr algn="ctr" eaLnBrk="0" hangingPunct="0"/>
            <a:r>
              <a:rPr altLang="en-US" b="1" lang="zh-CN" smtClean="0" sz="2000">
                <a:solidFill>
                  <a:schemeClr val="accent1"/>
                </a:solidFill>
                <a:latin typeface="+mn-ea"/>
                <a:ea typeface="+mn-ea"/>
              </a:rPr>
              <a:t>点击此处输入标题</a:t>
            </a:r>
          </a:p>
        </p:txBody>
      </p:sp>
      <p:sp>
        <p:nvSpPr>
          <p:cNvPr id="28" name="文本框 32"/>
          <p:cNvSpPr txBox="1"/>
          <p:nvPr/>
        </p:nvSpPr>
        <p:spPr>
          <a:xfrm>
            <a:off x="2047882" y="2363662"/>
            <a:ext cx="3248018" cy="579120"/>
          </a:xfrm>
          <a:prstGeom prst="rect">
            <a:avLst/>
          </a:prstGeom>
          <a:noFill/>
        </p:spPr>
        <p:txBody>
          <a:bodyPr rtlCol="0" wrap="square">
            <a:spAutoFit/>
          </a:bodyPr>
          <a:lstStyle/>
          <a:p>
            <a:r>
              <a:rPr altLang="en-US" lang="zh-CN" smtClean="0" sz="1600">
                <a:solidFill>
                  <a:prstClr val="black"/>
                </a:solidFill>
                <a:latin typeface="+mn-ea"/>
                <a:ea typeface="+mn-ea"/>
              </a:rPr>
              <a:t>此处输入内容，此处输入内容，此处输入内容</a:t>
            </a:r>
          </a:p>
        </p:txBody>
      </p:sp>
      <p:cxnSp>
        <p:nvCxnSpPr>
          <p:cNvPr id="29" name="直接连接符 28"/>
          <p:cNvCxnSpPr/>
          <p:nvPr/>
        </p:nvCxnSpPr>
        <p:spPr>
          <a:xfrm flipH="1">
            <a:off x="1952366" y="4700158"/>
            <a:ext cx="3420000" cy="0"/>
          </a:xfrm>
          <a:prstGeom prst="line">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6706781" y="2871533"/>
            <a:ext cx="3456000" cy="0"/>
          </a:xfrm>
          <a:prstGeom prst="line">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33" name="文本框 47"/>
          <p:cNvSpPr txBox="1"/>
          <p:nvPr/>
        </p:nvSpPr>
        <p:spPr>
          <a:xfrm>
            <a:off x="6629400" y="2406030"/>
            <a:ext cx="3619499" cy="396240"/>
          </a:xfrm>
          <a:prstGeom prst="rect">
            <a:avLst/>
          </a:prstGeom>
          <a:noFill/>
        </p:spPr>
        <p:txBody>
          <a:bodyPr rtlCol="0" wrap="square">
            <a:spAutoFit/>
          </a:bodyPr>
          <a:lstStyle/>
          <a:p>
            <a:pPr algn="ctr" eaLnBrk="0" hangingPunct="0"/>
            <a:r>
              <a:rPr altLang="en-US" b="1" lang="zh-CN" smtClean="0" sz="2000">
                <a:solidFill>
                  <a:schemeClr val="accent1"/>
                </a:solidFill>
                <a:latin typeface="+mn-ea"/>
                <a:ea typeface="+mn-ea"/>
              </a:rPr>
              <a:t>点击此处输入标题</a:t>
            </a:r>
          </a:p>
        </p:txBody>
      </p:sp>
      <p:sp>
        <p:nvSpPr>
          <p:cNvPr id="34" name="文本框 48"/>
          <p:cNvSpPr txBox="1"/>
          <p:nvPr/>
        </p:nvSpPr>
        <p:spPr>
          <a:xfrm>
            <a:off x="6668946" y="2951615"/>
            <a:ext cx="3465653" cy="579120"/>
          </a:xfrm>
          <a:prstGeom prst="rect">
            <a:avLst/>
          </a:prstGeom>
          <a:noFill/>
        </p:spPr>
        <p:txBody>
          <a:bodyPr rtlCol="0" wrap="square">
            <a:spAutoFit/>
          </a:bodyPr>
          <a:lstStyle/>
          <a:p>
            <a:r>
              <a:rPr altLang="en-US" lang="zh-CN" smtClean="0" sz="1600">
                <a:solidFill>
                  <a:prstClr val="black"/>
                </a:solidFill>
                <a:latin typeface="+mn-ea"/>
                <a:ea typeface="+mn-ea"/>
              </a:rPr>
              <a:t>此处输入内容，此处输入内容，此处输入内容</a:t>
            </a:r>
          </a:p>
        </p:txBody>
      </p:sp>
      <p:cxnSp>
        <p:nvCxnSpPr>
          <p:cNvPr id="35" name="直接连接符 34"/>
          <p:cNvCxnSpPr/>
          <p:nvPr/>
        </p:nvCxnSpPr>
        <p:spPr>
          <a:xfrm>
            <a:off x="6706781" y="4068911"/>
            <a:ext cx="3456000" cy="0"/>
          </a:xfrm>
          <a:prstGeom prst="line">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36" name="文本框 44"/>
          <p:cNvSpPr txBox="1"/>
          <p:nvPr/>
        </p:nvSpPr>
        <p:spPr>
          <a:xfrm>
            <a:off x="6668682" y="3603408"/>
            <a:ext cx="3523069" cy="396240"/>
          </a:xfrm>
          <a:prstGeom prst="rect">
            <a:avLst/>
          </a:prstGeom>
          <a:noFill/>
        </p:spPr>
        <p:txBody>
          <a:bodyPr rtlCol="0" wrap="square">
            <a:spAutoFit/>
          </a:bodyPr>
          <a:lstStyle/>
          <a:p>
            <a:pPr algn="ctr" eaLnBrk="0" hangingPunct="0"/>
            <a:r>
              <a:rPr altLang="en-US" b="1" lang="zh-CN" smtClean="0" sz="2000">
                <a:solidFill>
                  <a:schemeClr val="accent1"/>
                </a:solidFill>
                <a:latin typeface="+mn-ea"/>
                <a:ea typeface="+mn-ea"/>
              </a:rPr>
              <a:t>点击此处输入标题</a:t>
            </a:r>
          </a:p>
        </p:txBody>
      </p:sp>
      <p:cxnSp>
        <p:nvCxnSpPr>
          <p:cNvPr id="38" name="直接连接符 37"/>
          <p:cNvCxnSpPr/>
          <p:nvPr/>
        </p:nvCxnSpPr>
        <p:spPr>
          <a:xfrm>
            <a:off x="6706781" y="5279352"/>
            <a:ext cx="3456000" cy="0"/>
          </a:xfrm>
          <a:prstGeom prst="line">
            <a:avLst/>
          </a:prstGeom>
          <a:ln>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39" name="文本框 41"/>
          <p:cNvSpPr txBox="1"/>
          <p:nvPr/>
        </p:nvSpPr>
        <p:spPr>
          <a:xfrm>
            <a:off x="6573432" y="4813850"/>
            <a:ext cx="3846919" cy="396240"/>
          </a:xfrm>
          <a:prstGeom prst="rect">
            <a:avLst/>
          </a:prstGeom>
          <a:noFill/>
        </p:spPr>
        <p:txBody>
          <a:bodyPr rtlCol="0" wrap="square">
            <a:spAutoFit/>
          </a:bodyPr>
          <a:lstStyle/>
          <a:p>
            <a:pPr algn="ctr" eaLnBrk="0" hangingPunct="0"/>
            <a:r>
              <a:rPr altLang="en-US" b="1" lang="zh-CN" smtClean="0" sz="2000">
                <a:solidFill>
                  <a:schemeClr val="accent1"/>
                </a:solidFill>
                <a:latin typeface="+mn-ea"/>
                <a:ea typeface="+mn-ea"/>
              </a:rPr>
              <a:t>点击此处输入标题</a:t>
            </a:r>
          </a:p>
        </p:txBody>
      </p:sp>
      <p:sp>
        <p:nvSpPr>
          <p:cNvPr id="41" name="文本框 11"/>
          <p:cNvSpPr txBox="1"/>
          <p:nvPr/>
        </p:nvSpPr>
        <p:spPr>
          <a:xfrm>
            <a:off x="378715" y="346928"/>
            <a:ext cx="3126486" cy="457200"/>
          </a:xfrm>
          <a:prstGeom prst="rect">
            <a:avLst/>
          </a:prstGeom>
          <a:noFill/>
        </p:spPr>
        <p:txBody>
          <a:bodyPr rtlCol="0" wrap="square">
            <a:spAutoFit/>
          </a:bodyPr>
          <a:lstStyle/>
          <a:p>
            <a:r>
              <a:rPr altLang="en-US" b="1" lang="zh-CN" smtClean="0" sz="2400">
                <a:solidFill>
                  <a:schemeClr val="accent1"/>
                </a:solidFill>
                <a:latin charset="-122" pitchFamily="34" typeface="微软雅黑"/>
                <a:ea charset="-122" pitchFamily="34" typeface="微软雅黑"/>
              </a:rPr>
              <a:t>实施进度</a:t>
            </a:r>
          </a:p>
        </p:txBody>
      </p:sp>
      <p:grpSp>
        <p:nvGrpSpPr>
          <p:cNvPr id="42" name="组合 12"/>
          <p:cNvGrpSpPr/>
          <p:nvPr/>
        </p:nvGrpSpPr>
        <p:grpSpPr>
          <a:xfrm>
            <a:off x="0" y="382308"/>
            <a:ext cx="340614" cy="390904"/>
            <a:chOff x="0" y="91440"/>
            <a:chExt cx="454152" cy="521208"/>
          </a:xfrm>
        </p:grpSpPr>
        <p:sp>
          <p:nvSpPr>
            <p:cNvPr id="43" name="矩形 42"/>
            <p:cNvSpPr/>
            <p:nvPr/>
          </p:nvSpPr>
          <p:spPr>
            <a:xfrm>
              <a:off x="0" y="91440"/>
              <a:ext cx="301752" cy="5212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prstClr val="white"/>
                </a:solidFill>
                <a:latin charset="-122" pitchFamily="34" typeface="微软雅黑"/>
                <a:ea charset="-122" pitchFamily="34" typeface="微软雅黑"/>
              </a:endParaRPr>
            </a:p>
          </p:txBody>
        </p:sp>
        <p:sp>
          <p:nvSpPr>
            <p:cNvPr id="44" name="矩形 43"/>
            <p:cNvSpPr/>
            <p:nvPr/>
          </p:nvSpPr>
          <p:spPr>
            <a:xfrm>
              <a:off x="301752" y="91440"/>
              <a:ext cx="152400" cy="5212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prstClr val="white"/>
                </a:solidFill>
                <a:latin charset="-122" pitchFamily="34" typeface="微软雅黑"/>
                <a:ea charset="-122" pitchFamily="34" typeface="微软雅黑"/>
              </a:endParaRPr>
            </a:p>
          </p:txBody>
        </p:sp>
      </p:grpSp>
      <p:grpSp>
        <p:nvGrpSpPr>
          <p:cNvPr id="47" name="组合 46"/>
          <p:cNvGrpSpPr/>
          <p:nvPr/>
        </p:nvGrpSpPr>
        <p:grpSpPr>
          <a:xfrm>
            <a:off x="5918175" y="2190750"/>
            <a:ext cx="216000" cy="216000"/>
            <a:chOff x="8680425" y="1485900"/>
            <a:chExt cx="216000" cy="216000"/>
          </a:xfrm>
        </p:grpSpPr>
        <p:sp>
          <p:nvSpPr>
            <p:cNvPr id="45" name="椭圆 44"/>
            <p:cNvSpPr/>
            <p:nvPr/>
          </p:nvSpPr>
          <p:spPr>
            <a:xfrm>
              <a:off x="8680425" y="1485900"/>
              <a:ext cx="216000" cy="216000"/>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6" name="椭圆 45"/>
            <p:cNvSpPr/>
            <p:nvPr/>
          </p:nvSpPr>
          <p:spPr>
            <a:xfrm>
              <a:off x="8752425" y="1557900"/>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8" name="组合 47"/>
          <p:cNvGrpSpPr/>
          <p:nvPr/>
        </p:nvGrpSpPr>
        <p:grpSpPr>
          <a:xfrm>
            <a:off x="5918175" y="2819400"/>
            <a:ext cx="216000" cy="216000"/>
            <a:chOff x="8680425" y="1485900"/>
            <a:chExt cx="216000" cy="216000"/>
          </a:xfrm>
        </p:grpSpPr>
        <p:sp>
          <p:nvSpPr>
            <p:cNvPr id="49" name="椭圆 48"/>
            <p:cNvSpPr/>
            <p:nvPr/>
          </p:nvSpPr>
          <p:spPr>
            <a:xfrm>
              <a:off x="8680425" y="1485900"/>
              <a:ext cx="216000" cy="216000"/>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0" name="椭圆 49"/>
            <p:cNvSpPr/>
            <p:nvPr/>
          </p:nvSpPr>
          <p:spPr>
            <a:xfrm>
              <a:off x="8752425" y="1557900"/>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1" name="组合 50"/>
          <p:cNvGrpSpPr/>
          <p:nvPr/>
        </p:nvGrpSpPr>
        <p:grpSpPr>
          <a:xfrm>
            <a:off x="5918175" y="3390900"/>
            <a:ext cx="216000" cy="216000"/>
            <a:chOff x="8680425" y="1485900"/>
            <a:chExt cx="216000" cy="216000"/>
          </a:xfrm>
        </p:grpSpPr>
        <p:sp>
          <p:nvSpPr>
            <p:cNvPr id="52" name="椭圆 51"/>
            <p:cNvSpPr/>
            <p:nvPr/>
          </p:nvSpPr>
          <p:spPr>
            <a:xfrm>
              <a:off x="8680425" y="1485900"/>
              <a:ext cx="216000" cy="216000"/>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3" name="椭圆 52"/>
            <p:cNvSpPr/>
            <p:nvPr/>
          </p:nvSpPr>
          <p:spPr>
            <a:xfrm>
              <a:off x="8752425" y="1557900"/>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4" name="组合 53"/>
          <p:cNvGrpSpPr/>
          <p:nvPr/>
        </p:nvGrpSpPr>
        <p:grpSpPr>
          <a:xfrm>
            <a:off x="5937225" y="5181600"/>
            <a:ext cx="216000" cy="216000"/>
            <a:chOff x="8680425" y="1485900"/>
            <a:chExt cx="216000" cy="216000"/>
          </a:xfrm>
        </p:grpSpPr>
        <p:sp>
          <p:nvSpPr>
            <p:cNvPr id="55" name="椭圆 54"/>
            <p:cNvSpPr/>
            <p:nvPr/>
          </p:nvSpPr>
          <p:spPr>
            <a:xfrm>
              <a:off x="8680425" y="1485900"/>
              <a:ext cx="216000" cy="216000"/>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6" name="椭圆 55"/>
            <p:cNvSpPr/>
            <p:nvPr/>
          </p:nvSpPr>
          <p:spPr>
            <a:xfrm>
              <a:off x="8752425" y="1557900"/>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7" name="组合 56"/>
          <p:cNvGrpSpPr/>
          <p:nvPr/>
        </p:nvGrpSpPr>
        <p:grpSpPr>
          <a:xfrm>
            <a:off x="5918175" y="3943350"/>
            <a:ext cx="216000" cy="216000"/>
            <a:chOff x="8680425" y="1485900"/>
            <a:chExt cx="216000" cy="216000"/>
          </a:xfrm>
        </p:grpSpPr>
        <p:sp>
          <p:nvSpPr>
            <p:cNvPr id="58" name="椭圆 57"/>
            <p:cNvSpPr/>
            <p:nvPr/>
          </p:nvSpPr>
          <p:spPr>
            <a:xfrm>
              <a:off x="8680425" y="1485900"/>
              <a:ext cx="216000" cy="216000"/>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9" name="椭圆 58"/>
            <p:cNvSpPr/>
            <p:nvPr/>
          </p:nvSpPr>
          <p:spPr>
            <a:xfrm>
              <a:off x="8752425" y="1557900"/>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60" name="组合 59"/>
          <p:cNvGrpSpPr/>
          <p:nvPr/>
        </p:nvGrpSpPr>
        <p:grpSpPr>
          <a:xfrm>
            <a:off x="5918175" y="4572000"/>
            <a:ext cx="216000" cy="216000"/>
            <a:chOff x="8680425" y="1485900"/>
            <a:chExt cx="216000" cy="216000"/>
          </a:xfrm>
        </p:grpSpPr>
        <p:sp>
          <p:nvSpPr>
            <p:cNvPr id="61" name="椭圆 60"/>
            <p:cNvSpPr/>
            <p:nvPr/>
          </p:nvSpPr>
          <p:spPr>
            <a:xfrm>
              <a:off x="8680425" y="1485900"/>
              <a:ext cx="216000" cy="216000"/>
            </a:xfrm>
            <a:prstGeom prst="ellips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椭圆 61"/>
            <p:cNvSpPr/>
            <p:nvPr/>
          </p:nvSpPr>
          <p:spPr>
            <a:xfrm>
              <a:off x="8752425" y="1557900"/>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63" name="文本框 31"/>
          <p:cNvSpPr txBox="1"/>
          <p:nvPr/>
        </p:nvSpPr>
        <p:spPr>
          <a:xfrm>
            <a:off x="2000250" y="4237427"/>
            <a:ext cx="3543300" cy="396240"/>
          </a:xfrm>
          <a:prstGeom prst="rect">
            <a:avLst/>
          </a:prstGeom>
          <a:noFill/>
        </p:spPr>
        <p:txBody>
          <a:bodyPr rtlCol="0" wrap="square">
            <a:spAutoFit/>
          </a:bodyPr>
          <a:lstStyle/>
          <a:p>
            <a:pPr algn="ctr" eaLnBrk="0" hangingPunct="0"/>
            <a:r>
              <a:rPr altLang="en-US" b="1" lang="zh-CN" smtClean="0" sz="2000">
                <a:solidFill>
                  <a:schemeClr val="accent1"/>
                </a:solidFill>
                <a:latin typeface="+mn-ea"/>
                <a:ea typeface="+mn-ea"/>
              </a:rPr>
              <a:t>点击此处输入标题</a:t>
            </a:r>
          </a:p>
        </p:txBody>
      </p:sp>
      <p:sp>
        <p:nvSpPr>
          <p:cNvPr id="64" name="文本框 32"/>
          <p:cNvSpPr txBox="1"/>
          <p:nvPr/>
        </p:nvSpPr>
        <p:spPr>
          <a:xfrm>
            <a:off x="2047882" y="3563812"/>
            <a:ext cx="3248018" cy="579120"/>
          </a:xfrm>
          <a:prstGeom prst="rect">
            <a:avLst/>
          </a:prstGeom>
          <a:noFill/>
        </p:spPr>
        <p:txBody>
          <a:bodyPr rtlCol="0" wrap="square">
            <a:spAutoFit/>
          </a:bodyPr>
          <a:lstStyle/>
          <a:p>
            <a:r>
              <a:rPr altLang="en-US" lang="zh-CN" smtClean="0" sz="1600">
                <a:solidFill>
                  <a:prstClr val="black"/>
                </a:solidFill>
                <a:latin typeface="+mn-ea"/>
                <a:ea typeface="+mn-ea"/>
              </a:rPr>
              <a:t>此处输入内容，此处输入内容，此处输入内容</a:t>
            </a:r>
          </a:p>
        </p:txBody>
      </p:sp>
      <p:sp>
        <p:nvSpPr>
          <p:cNvPr id="65" name="文本框 32"/>
          <p:cNvSpPr txBox="1"/>
          <p:nvPr/>
        </p:nvSpPr>
        <p:spPr>
          <a:xfrm>
            <a:off x="2047882" y="4802062"/>
            <a:ext cx="3343268" cy="579120"/>
          </a:xfrm>
          <a:prstGeom prst="rect">
            <a:avLst/>
          </a:prstGeom>
          <a:noFill/>
        </p:spPr>
        <p:txBody>
          <a:bodyPr rtlCol="0" wrap="square">
            <a:spAutoFit/>
          </a:bodyPr>
          <a:lstStyle/>
          <a:p>
            <a:r>
              <a:rPr altLang="en-US" lang="zh-CN" smtClean="0" sz="1600">
                <a:solidFill>
                  <a:prstClr val="black"/>
                </a:solidFill>
                <a:latin typeface="+mn-ea"/>
                <a:ea typeface="+mn-ea"/>
              </a:rPr>
              <a:t>此处输入内容，此处输入内容，此处输入内容</a:t>
            </a:r>
          </a:p>
        </p:txBody>
      </p:sp>
      <p:sp>
        <p:nvSpPr>
          <p:cNvPr id="66" name="文本框 48"/>
          <p:cNvSpPr txBox="1"/>
          <p:nvPr/>
        </p:nvSpPr>
        <p:spPr>
          <a:xfrm>
            <a:off x="6668946" y="4189865"/>
            <a:ext cx="3465653" cy="579120"/>
          </a:xfrm>
          <a:prstGeom prst="rect">
            <a:avLst/>
          </a:prstGeom>
          <a:noFill/>
        </p:spPr>
        <p:txBody>
          <a:bodyPr rtlCol="0" wrap="square">
            <a:spAutoFit/>
          </a:bodyPr>
          <a:lstStyle/>
          <a:p>
            <a:r>
              <a:rPr altLang="en-US" lang="zh-CN" smtClean="0" sz="1600">
                <a:solidFill>
                  <a:prstClr val="black"/>
                </a:solidFill>
                <a:latin typeface="+mn-ea"/>
                <a:ea typeface="+mn-ea"/>
              </a:rPr>
              <a:t>此处输入内容，此处输入内容，此处输入内容</a:t>
            </a:r>
          </a:p>
        </p:txBody>
      </p:sp>
      <p:sp>
        <p:nvSpPr>
          <p:cNvPr id="67" name="文本框 48"/>
          <p:cNvSpPr txBox="1"/>
          <p:nvPr/>
        </p:nvSpPr>
        <p:spPr>
          <a:xfrm>
            <a:off x="6668946" y="5390015"/>
            <a:ext cx="3465653" cy="579120"/>
          </a:xfrm>
          <a:prstGeom prst="rect">
            <a:avLst/>
          </a:prstGeom>
          <a:noFill/>
        </p:spPr>
        <p:txBody>
          <a:bodyPr rtlCol="0" wrap="square">
            <a:spAutoFit/>
          </a:bodyPr>
          <a:lstStyle/>
          <a:p>
            <a:r>
              <a:rPr altLang="en-US" lang="zh-CN" smtClean="0" sz="1600">
                <a:solidFill>
                  <a:prstClr val="black"/>
                </a:solidFill>
                <a:latin typeface="+mn-ea"/>
                <a:ea typeface="+mn-ea"/>
              </a:rPr>
              <a:t>此处输入内容，此处输入内容，此处输入内容</a:t>
            </a:r>
          </a:p>
        </p:txBody>
      </p:sp>
      <p:pic>
        <p:nvPicPr>
          <p:cNvPr id="2050" name="Picture 2"/>
          <p:cNvPicPr>
            <a:picLocks noChangeArrowheads="1" noChangeAspect="1"/>
          </p:cNvPicPr>
          <p:nvPr/>
        </p:nvPicPr>
        <p:blipFill>
          <a:blip r:embed="rId2">
            <a:extLst>
              <a:ext uri="{28A0092B-C50C-407E-A947-70E740481C1C}">
                <a14:useLocalDpi val="0"/>
              </a:ext>
            </a:extLst>
          </a:blip>
          <a:stretch>
            <a:fillRect/>
          </a:stretch>
        </p:blipFill>
        <p:spPr bwMode="auto">
          <a:xfrm>
            <a:off x="6880964" y="729515"/>
            <a:ext cx="1745951" cy="129737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algn="ctr" dir="2700000" dist="35921" rotWithShape="0">
                    <a:schemeClr val="bg2"/>
                  </a:outerShdw>
                </a:effectLst>
              </a14:hiddenEffects>
            </a:ext>
          </a:extLst>
        </p:spPr>
      </p:pic>
    </p:spTree>
  </p:cSld>
  <p:clrMapOvr>
    <a:masterClrMapping/>
  </p:clrMapOvr>
  <p:transition/>
  <p:timing/>
</p:sld>
</file>

<file path=ppt/slides/slide3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descr="http://img1.zczj.com/images/20150824/6357600465860913119037483.png" id="2050" name="Picture 2"/>
          <p:cNvPicPr>
            <a:picLocks noChangeArrowheads="1" noChangeAspect="1"/>
          </p:cNvPicPr>
          <p:nvPr/>
        </p:nvPicPr>
        <p:blipFill>
          <a:blip r:embed="rId2"/>
          <a:srcRect b="49445"/>
          <a:stretch>
            <a:fillRect/>
          </a:stretch>
        </p:blipFill>
        <p:spPr bwMode="auto">
          <a:xfrm>
            <a:off x="0" y="4686300"/>
            <a:ext cx="12192000" cy="2171700"/>
          </a:xfrm>
          <a:prstGeom prst="rect">
            <a:avLst/>
          </a:prstGeom>
          <a:noFill/>
        </p:spPr>
      </p:pic>
      <p:sp>
        <p:nvSpPr>
          <p:cNvPr id="40" name="矩形 39"/>
          <p:cNvSpPr/>
          <p:nvPr/>
        </p:nvSpPr>
        <p:spPr>
          <a:xfrm>
            <a:off x="0" y="4381500"/>
            <a:ext cx="12192000" cy="2476500"/>
          </a:xfrm>
          <a:prstGeom prst="rect">
            <a:avLst/>
          </a:prstGeom>
          <a:solidFill>
            <a:schemeClr val="bg1">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文本框 11"/>
          <p:cNvSpPr txBox="1"/>
          <p:nvPr/>
        </p:nvSpPr>
        <p:spPr>
          <a:xfrm>
            <a:off x="378715" y="346928"/>
            <a:ext cx="3126486" cy="457200"/>
          </a:xfrm>
          <a:prstGeom prst="rect">
            <a:avLst/>
          </a:prstGeom>
          <a:noFill/>
        </p:spPr>
        <p:txBody>
          <a:bodyPr rtlCol="0" wrap="square">
            <a:spAutoFit/>
          </a:bodyPr>
          <a:lstStyle/>
          <a:p>
            <a:r>
              <a:rPr altLang="en-US" b="1" lang="zh-CN" smtClean="0" sz="2400">
                <a:solidFill>
                  <a:schemeClr val="accent1"/>
                </a:solidFill>
                <a:latin charset="-122" pitchFamily="34" typeface="微软雅黑"/>
                <a:ea charset="-122" pitchFamily="34" typeface="微软雅黑"/>
              </a:rPr>
              <a:t>计划安排</a:t>
            </a:r>
          </a:p>
        </p:txBody>
      </p:sp>
      <p:grpSp>
        <p:nvGrpSpPr>
          <p:cNvPr id="3" name="组合 12"/>
          <p:cNvGrpSpPr/>
          <p:nvPr/>
        </p:nvGrpSpPr>
        <p:grpSpPr>
          <a:xfrm>
            <a:off x="0" y="382308"/>
            <a:ext cx="340614" cy="390904"/>
            <a:chOff x="0" y="91440"/>
            <a:chExt cx="454152" cy="521208"/>
          </a:xfrm>
        </p:grpSpPr>
        <p:sp>
          <p:nvSpPr>
            <p:cNvPr id="4" name="矩形 3"/>
            <p:cNvSpPr/>
            <p:nvPr/>
          </p:nvSpPr>
          <p:spPr>
            <a:xfrm>
              <a:off x="0" y="91440"/>
              <a:ext cx="301752" cy="5212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prstClr val="white"/>
                </a:solidFill>
                <a:latin charset="-122" pitchFamily="34" typeface="微软雅黑"/>
                <a:ea charset="-122" pitchFamily="34" typeface="微软雅黑"/>
              </a:endParaRPr>
            </a:p>
          </p:txBody>
        </p:sp>
        <p:sp>
          <p:nvSpPr>
            <p:cNvPr id="5" name="矩形 4"/>
            <p:cNvSpPr/>
            <p:nvPr/>
          </p:nvSpPr>
          <p:spPr>
            <a:xfrm>
              <a:off x="301752" y="91440"/>
              <a:ext cx="152400" cy="5212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prstClr val="white"/>
                </a:solidFill>
                <a:latin charset="-122" pitchFamily="34" typeface="微软雅黑"/>
                <a:ea charset="-122" pitchFamily="34" typeface="微软雅黑"/>
              </a:endParaRPr>
            </a:p>
          </p:txBody>
        </p:sp>
      </p:grpSp>
      <p:grpSp>
        <p:nvGrpSpPr>
          <p:cNvPr id="41" name="组合 40"/>
          <p:cNvGrpSpPr/>
          <p:nvPr/>
        </p:nvGrpSpPr>
        <p:grpSpPr>
          <a:xfrm>
            <a:off x="779706" y="1028699"/>
            <a:ext cx="10611600" cy="3942570"/>
            <a:chOff x="779706" y="1104899"/>
            <a:chExt cx="10611600" cy="3942570"/>
          </a:xfrm>
        </p:grpSpPr>
        <p:sp>
          <p:nvSpPr>
            <p:cNvPr id="38" name="环形箭头 37"/>
            <p:cNvSpPr/>
            <p:nvPr/>
          </p:nvSpPr>
          <p:spPr>
            <a:xfrm>
              <a:off x="8347857" y="1166007"/>
              <a:ext cx="2087586" cy="2087586"/>
            </a:xfrm>
            <a:prstGeom prst="circularArrow">
              <a:avLst>
                <a:gd fmla="val 2567" name="adj1"/>
                <a:gd fmla="val 311625" name="adj2"/>
                <a:gd fmla="val 19512864" name="adj3"/>
                <a:gd fmla="val 12575511" name="adj4"/>
                <a:gd fmla="val 2995" name="adj5"/>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p:txBody>
        </p:sp>
        <p:sp>
          <p:nvSpPr>
            <p:cNvPr id="35" name=" 3"/>
            <p:cNvSpPr/>
            <p:nvPr/>
          </p:nvSpPr>
          <p:spPr>
            <a:xfrm>
              <a:off x="1734331" y="3163081"/>
              <a:ext cx="1865338" cy="1865338"/>
            </a:xfrm>
            <a:prstGeom prst="leftCircularArrow">
              <a:avLst>
                <a:gd fmla="val 2873" name="adj1"/>
                <a:gd fmla="val 351252" name="adj2"/>
                <a:gd fmla="val 2126762" name="adj3"/>
                <a:gd fmla="val 9024489" name="adj4"/>
                <a:gd fmla="val 3352" name="adj5"/>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p:txBody>
        </p:sp>
        <p:sp>
          <p:nvSpPr>
            <p:cNvPr id="36" name="环形箭头 35"/>
            <p:cNvSpPr/>
            <p:nvPr/>
          </p:nvSpPr>
          <p:spPr>
            <a:xfrm>
              <a:off x="3985407" y="1104899"/>
              <a:ext cx="2087586" cy="2072493"/>
            </a:xfrm>
            <a:prstGeom prst="circularArrow">
              <a:avLst>
                <a:gd fmla="val 2567" name="adj1"/>
                <a:gd fmla="val 311625" name="adj2"/>
                <a:gd fmla="val 19512864" name="adj3"/>
                <a:gd fmla="val 12575511" name="adj4"/>
                <a:gd fmla="val 2995" name="adj5"/>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p:txBody>
        </p:sp>
        <p:sp>
          <p:nvSpPr>
            <p:cNvPr id="37" name=" 3"/>
            <p:cNvSpPr/>
            <p:nvPr/>
          </p:nvSpPr>
          <p:spPr>
            <a:xfrm>
              <a:off x="6401581" y="3182131"/>
              <a:ext cx="1865338" cy="1865338"/>
            </a:xfrm>
            <a:prstGeom prst="leftCircularArrow">
              <a:avLst>
                <a:gd fmla="val 2873" name="adj1"/>
                <a:gd fmla="val 351252" name="adj2"/>
                <a:gd fmla="val 2126762" name="adj3"/>
                <a:gd fmla="val 9024489" name="adj4"/>
                <a:gd fmla="val 3352" name="adj5"/>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p:txBody>
        </p:sp>
        <p:sp>
          <p:nvSpPr>
            <p:cNvPr id="6" name="圆角矩形 5"/>
            <p:cNvSpPr/>
            <p:nvPr/>
          </p:nvSpPr>
          <p:spPr>
            <a:xfrm>
              <a:off x="779706" y="1905000"/>
              <a:ext cx="1656000" cy="2196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vl="0"/>
              <a:r>
                <a:rPr altLang="en-US" lang="zh-CN" smtClean="0">
                  <a:solidFill>
                    <a:schemeClr val="tx1"/>
                  </a:solidFill>
                  <a:latin typeface="+mj-ea"/>
                </a:rPr>
                <a:t>此处输入内容，此处输入内容，此处输入内容</a:t>
              </a:r>
            </a:p>
          </p:txBody>
        </p:sp>
        <p:sp>
          <p:nvSpPr>
            <p:cNvPr id="21" name="圆角矩形 20"/>
            <p:cNvSpPr/>
            <p:nvPr/>
          </p:nvSpPr>
          <p:spPr>
            <a:xfrm>
              <a:off x="797706" y="3902321"/>
              <a:ext cx="1548000" cy="648000"/>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vl="0"/>
              <a:r>
                <a:rPr altLang="en-US" b="1" lang="zh-CN" smtClean="0">
                  <a:latin typeface="+mn-ea"/>
                </a:rPr>
                <a:t>此处输入</a:t>
              </a:r>
            </a:p>
            <a:p>
              <a:pPr algn="ctr" lvl="0"/>
              <a:r>
                <a:rPr altLang="en-US" b="1" lang="zh-CN" smtClean="0">
                  <a:latin typeface="+mn-ea"/>
                </a:rPr>
                <a:t>标题</a:t>
              </a:r>
            </a:p>
          </p:txBody>
        </p:sp>
        <p:sp>
          <p:nvSpPr>
            <p:cNvPr id="24" name="圆角矩形 23"/>
            <p:cNvSpPr/>
            <p:nvPr/>
          </p:nvSpPr>
          <p:spPr>
            <a:xfrm>
              <a:off x="3086856" y="1905000"/>
              <a:ext cx="1656000" cy="2196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vl="0"/>
              <a:endParaRPr altLang="zh-CN" lang="en-US" smtClean="0">
                <a:solidFill>
                  <a:schemeClr val="tx1"/>
                </a:solidFill>
                <a:latin typeface="+mj-ea"/>
              </a:endParaRPr>
            </a:p>
            <a:p>
              <a:pPr algn="ctr" lvl="0"/>
              <a:r>
                <a:rPr altLang="zh-CN" lang="en-US" smtClean="0">
                  <a:solidFill>
                    <a:schemeClr val="tx1"/>
                  </a:solidFill>
                  <a:latin typeface="+mj-ea"/>
                </a:rPr>
                <a:t>此处输入内容，此处输入内容，此处输入内容</a:t>
              </a:r>
            </a:p>
          </p:txBody>
        </p:sp>
        <p:sp>
          <p:nvSpPr>
            <p:cNvPr id="25" name="圆角矩形 24"/>
            <p:cNvSpPr/>
            <p:nvPr/>
          </p:nvSpPr>
          <p:spPr>
            <a:xfrm>
              <a:off x="3140856" y="1616321"/>
              <a:ext cx="1548000" cy="648000"/>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vl="0"/>
              <a:r>
                <a:rPr altLang="en-US" b="1" lang="zh-CN" smtClean="0">
                  <a:latin typeface="+mn-ea"/>
                </a:rPr>
                <a:t>此处输入</a:t>
              </a:r>
            </a:p>
            <a:p>
              <a:pPr algn="ctr" lvl="0"/>
              <a:r>
                <a:rPr altLang="en-US" b="1" lang="zh-CN" smtClean="0">
                  <a:latin typeface="+mn-ea"/>
                </a:rPr>
                <a:t>标题</a:t>
              </a:r>
            </a:p>
          </p:txBody>
        </p:sp>
        <p:sp>
          <p:nvSpPr>
            <p:cNvPr id="27" name="圆角矩形 26"/>
            <p:cNvSpPr/>
            <p:nvPr/>
          </p:nvSpPr>
          <p:spPr>
            <a:xfrm>
              <a:off x="5334756" y="1905000"/>
              <a:ext cx="1656000" cy="2196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vl="0"/>
              <a:r>
                <a:rPr altLang="en-US" lang="zh-CN" smtClean="0">
                  <a:solidFill>
                    <a:schemeClr val="tx1"/>
                  </a:solidFill>
                  <a:latin typeface="+mj-ea"/>
                </a:rPr>
                <a:t>此处输入内容，此处输入内容，此处输入内容</a:t>
              </a:r>
            </a:p>
          </p:txBody>
        </p:sp>
        <p:sp>
          <p:nvSpPr>
            <p:cNvPr id="28" name="圆角矩形 27"/>
            <p:cNvSpPr/>
            <p:nvPr/>
          </p:nvSpPr>
          <p:spPr>
            <a:xfrm>
              <a:off x="5388756" y="3902321"/>
              <a:ext cx="1548000" cy="648000"/>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vl="0"/>
              <a:r>
                <a:rPr altLang="en-US" b="1" lang="zh-CN" smtClean="0">
                  <a:latin typeface="+mn-ea"/>
                </a:rPr>
                <a:t>此处输入</a:t>
              </a:r>
            </a:p>
            <a:p>
              <a:pPr algn="ctr" lvl="0"/>
              <a:r>
                <a:rPr altLang="en-US" b="1" lang="zh-CN" smtClean="0">
                  <a:latin typeface="+mn-ea"/>
                </a:rPr>
                <a:t>标题</a:t>
              </a:r>
            </a:p>
          </p:txBody>
        </p:sp>
        <p:sp>
          <p:nvSpPr>
            <p:cNvPr id="30" name="圆角矩形 29"/>
            <p:cNvSpPr/>
            <p:nvPr/>
          </p:nvSpPr>
          <p:spPr>
            <a:xfrm>
              <a:off x="7506456" y="1905000"/>
              <a:ext cx="1656000" cy="2196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vl="0"/>
              <a:r>
                <a:rPr altLang="en-US" lang="zh-CN" smtClean="0">
                  <a:solidFill>
                    <a:schemeClr val="tx1"/>
                  </a:solidFill>
                  <a:latin typeface="+mj-ea"/>
                </a:rPr>
                <a:t>此处输入内容，此处输入内容，此处输入内容</a:t>
              </a:r>
            </a:p>
          </p:txBody>
        </p:sp>
        <p:sp>
          <p:nvSpPr>
            <p:cNvPr id="31" name="圆角矩形 30"/>
            <p:cNvSpPr/>
            <p:nvPr/>
          </p:nvSpPr>
          <p:spPr>
            <a:xfrm>
              <a:off x="7560456" y="1635371"/>
              <a:ext cx="1548000" cy="648000"/>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vl="0"/>
              <a:r>
                <a:rPr altLang="en-US" b="1" lang="zh-CN" smtClean="0">
                  <a:latin typeface="+mn-ea"/>
                </a:rPr>
                <a:t>此处输入</a:t>
              </a:r>
            </a:p>
            <a:p>
              <a:pPr algn="ctr" lvl="0"/>
              <a:r>
                <a:rPr altLang="en-US" b="1" lang="zh-CN" smtClean="0">
                  <a:latin typeface="+mn-ea"/>
                </a:rPr>
                <a:t>标题</a:t>
              </a:r>
            </a:p>
          </p:txBody>
        </p:sp>
        <p:sp>
          <p:nvSpPr>
            <p:cNvPr id="33" name="圆角矩形 32"/>
            <p:cNvSpPr/>
            <p:nvPr/>
          </p:nvSpPr>
          <p:spPr>
            <a:xfrm>
              <a:off x="9735306" y="1905000"/>
              <a:ext cx="1656000" cy="2196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vl="0"/>
              <a:r>
                <a:rPr altLang="en-US" lang="zh-CN" smtClean="0">
                  <a:solidFill>
                    <a:schemeClr val="tx1"/>
                  </a:solidFill>
                  <a:latin typeface="+mj-ea"/>
                </a:rPr>
                <a:t>此处输入内容，此处输入内容，此处输入内容</a:t>
              </a:r>
            </a:p>
          </p:txBody>
        </p:sp>
        <p:sp>
          <p:nvSpPr>
            <p:cNvPr id="34" name="圆角矩形 33"/>
            <p:cNvSpPr/>
            <p:nvPr/>
          </p:nvSpPr>
          <p:spPr>
            <a:xfrm>
              <a:off x="9789306" y="3902321"/>
              <a:ext cx="1548000" cy="648000"/>
            </a:xfrm>
            <a:prstGeom prst="roundRect">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lvl="0"/>
              <a:r>
                <a:rPr altLang="en-US" b="1" lang="zh-CN" smtClean="0">
                  <a:latin typeface="+mn-ea"/>
                </a:rPr>
                <a:t>此处输入</a:t>
              </a:r>
            </a:p>
            <a:p>
              <a:pPr algn="ctr" lvl="0"/>
              <a:r>
                <a:rPr altLang="en-US" b="1" lang="zh-CN" smtClean="0">
                  <a:latin typeface="+mn-ea"/>
                </a:rPr>
                <a:t>标题</a:t>
              </a:r>
            </a:p>
          </p:txBody>
        </p:sp>
      </p:grpSp>
    </p:spTree>
  </p:cSld>
  <p:clrMapOvr>
    <a:masterClrMapping/>
  </p:clrMapOvr>
  <p:transition/>
  <p:timing/>
</p:sld>
</file>

<file path=ppt/slides/slide3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1"/>
          <p:cNvSpPr txBox="1"/>
          <p:nvPr/>
        </p:nvSpPr>
        <p:spPr>
          <a:xfrm>
            <a:off x="378715" y="346928"/>
            <a:ext cx="3126486" cy="457200"/>
          </a:xfrm>
          <a:prstGeom prst="rect">
            <a:avLst/>
          </a:prstGeom>
          <a:noFill/>
        </p:spPr>
        <p:txBody>
          <a:bodyPr rtlCol="0" wrap="square">
            <a:spAutoFit/>
          </a:bodyPr>
          <a:lstStyle/>
          <a:p>
            <a:r>
              <a:rPr altLang="en-US" b="1" lang="zh-CN" smtClean="0" sz="2400">
                <a:solidFill>
                  <a:schemeClr val="accent1"/>
                </a:solidFill>
                <a:latin charset="-122" pitchFamily="34" typeface="微软雅黑"/>
                <a:ea charset="-122" pitchFamily="34" typeface="微软雅黑"/>
              </a:rPr>
              <a:t>计划安排</a:t>
            </a:r>
          </a:p>
        </p:txBody>
      </p:sp>
      <p:grpSp>
        <p:nvGrpSpPr>
          <p:cNvPr id="3" name="组合 12"/>
          <p:cNvGrpSpPr/>
          <p:nvPr/>
        </p:nvGrpSpPr>
        <p:grpSpPr>
          <a:xfrm>
            <a:off x="0" y="382308"/>
            <a:ext cx="340614" cy="390904"/>
            <a:chOff x="0" y="91440"/>
            <a:chExt cx="454152" cy="521208"/>
          </a:xfrm>
        </p:grpSpPr>
        <p:sp>
          <p:nvSpPr>
            <p:cNvPr id="4" name="矩形 3"/>
            <p:cNvSpPr/>
            <p:nvPr/>
          </p:nvSpPr>
          <p:spPr>
            <a:xfrm>
              <a:off x="0" y="91440"/>
              <a:ext cx="301752" cy="5212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prstClr val="white"/>
                </a:solidFill>
                <a:latin charset="-122" pitchFamily="34" typeface="微软雅黑"/>
                <a:ea charset="-122" pitchFamily="34" typeface="微软雅黑"/>
              </a:endParaRPr>
            </a:p>
          </p:txBody>
        </p:sp>
        <p:sp>
          <p:nvSpPr>
            <p:cNvPr id="5" name="矩形 4"/>
            <p:cNvSpPr/>
            <p:nvPr/>
          </p:nvSpPr>
          <p:spPr>
            <a:xfrm>
              <a:off x="301752" y="91440"/>
              <a:ext cx="152400" cy="5212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prstClr val="white"/>
                </a:solidFill>
                <a:latin charset="-122" pitchFamily="34" typeface="微软雅黑"/>
                <a:ea charset="-122" pitchFamily="34" typeface="微软雅黑"/>
              </a:endParaRPr>
            </a:p>
          </p:txBody>
        </p:sp>
      </p:grpSp>
      <p:graphicFrame>
        <p:nvGraphicFramePr>
          <p:cNvPr id="7" name="图示 6"/>
          <p:cNvGraphicFramePr/>
          <p:nvPr/>
        </p:nvGraphicFramePr>
        <p:xfrm>
          <a:off x="6102340" y="1238250"/>
          <a:ext cx="5251460" cy="4514850"/>
        </p:xfrm>
        <a:graphic>
          <a:graphicData uri="http://schemas.openxmlformats.org/drawingml/2006/diagram">
            <dgm:relIds xmlns:dgm="http://schemas.openxmlformats.org/drawingml/2006/diagram" r:cs="rId6" r:dm="rId3" r:lo="rId4" r:qs="rId5"/>
          </a:graphicData>
        </a:graphic>
      </p:graphicFrame>
      <p:sp>
        <p:nvSpPr>
          <p:cNvPr id="9" name="圆角矩形 8"/>
          <p:cNvSpPr/>
          <p:nvPr/>
        </p:nvSpPr>
        <p:spPr>
          <a:xfrm>
            <a:off x="711469" y="1428750"/>
            <a:ext cx="1441506" cy="986160"/>
          </a:xfrm>
          <a:prstGeom prst="round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圆角矩形 9"/>
          <p:cNvSpPr/>
          <p:nvPr/>
        </p:nvSpPr>
        <p:spPr>
          <a:xfrm>
            <a:off x="711469" y="2544502"/>
            <a:ext cx="1441506" cy="986160"/>
          </a:xfrm>
          <a:prstGeom prst="roundRect">
            <a:avLst/>
          </a:pr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圆角矩形 10"/>
          <p:cNvSpPr/>
          <p:nvPr/>
        </p:nvSpPr>
        <p:spPr>
          <a:xfrm>
            <a:off x="3862393" y="3657093"/>
            <a:ext cx="1441506" cy="986160"/>
          </a:xfrm>
          <a:prstGeom prst="roundRect">
            <a:avLst/>
          </a:pr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2" name="组合 14"/>
          <p:cNvGrpSpPr/>
          <p:nvPr/>
        </p:nvGrpSpPr>
        <p:grpSpPr>
          <a:xfrm>
            <a:off x="711469" y="1428750"/>
            <a:ext cx="4580575" cy="3217663"/>
            <a:chOff x="2362994" y="438944"/>
            <a:chExt cx="4600575" cy="3232150"/>
          </a:xfrm>
          <a:solidFill>
            <a:srgbClr val="0067B4"/>
          </a:solidFill>
        </p:grpSpPr>
        <p:sp>
          <p:nvSpPr>
            <p:cNvPr id="20" name="圆角矩形 19"/>
            <p:cNvSpPr/>
            <p:nvPr/>
          </p:nvSpPr>
          <p:spPr>
            <a:xfrm>
              <a:off x="2362994" y="2680494"/>
              <a:ext cx="1447800" cy="9906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圆角矩形 20"/>
            <p:cNvSpPr/>
            <p:nvPr/>
          </p:nvSpPr>
          <p:spPr>
            <a:xfrm>
              <a:off x="5515769" y="438944"/>
              <a:ext cx="1447800" cy="9906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圆角矩形 21"/>
            <p:cNvSpPr/>
            <p:nvPr/>
          </p:nvSpPr>
          <p:spPr>
            <a:xfrm>
              <a:off x="3940176" y="1559719"/>
              <a:ext cx="1447800" cy="9906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圆角矩形 17"/>
            <p:cNvSpPr/>
            <p:nvPr/>
          </p:nvSpPr>
          <p:spPr>
            <a:xfrm rot="18884532">
              <a:off x="3394757" y="2310909"/>
              <a:ext cx="901862" cy="533365"/>
            </a:xfrm>
            <a:custGeom>
              <a:gdLst>
                <a:gd fmla="*/ 0 w 901862" name="connsiteX0"/>
                <a:gd fmla="*/ 171490 h 533365" name="connsiteY0"/>
                <a:gd fmla="*/ 27185 w 901862" name="connsiteX1"/>
                <a:gd fmla="*/ 0 h 533365" name="connsiteY1"/>
                <a:gd fmla="*/ 408216 w 901862" name="connsiteX2"/>
                <a:gd fmla="*/ 205134 h 533365" name="connsiteY2"/>
                <a:gd fmla="*/ 792935 w 901862" name="connsiteX3"/>
                <a:gd fmla="*/ 85650 h 533365" name="connsiteY3"/>
                <a:gd fmla="*/ 901862 w 901862" name="connsiteX4"/>
                <a:gd fmla="*/ 171490 h 533365" name="connsiteY4"/>
                <a:gd fmla="*/ 901862 w 901862" name="connsiteX5"/>
                <a:gd fmla="*/ 345278 h 533365" name="connsiteY5"/>
                <a:gd fmla="*/ 820718 w 901862" name="connsiteX6"/>
                <a:gd fmla="*/ 533365 h 533365" name="connsiteY6"/>
                <a:gd fmla="*/ 449618 w 901862" name="connsiteX7"/>
                <a:gd fmla="*/ 358545 h 533365" name="connsiteY7"/>
                <a:gd fmla="*/ 53233 w 901862" name="connsiteX8"/>
                <a:gd fmla="*/ 459490 h 533365" name="connsiteY8"/>
                <a:gd fmla="*/ 0 w 901862" name="connsiteX9"/>
                <a:gd fmla="*/ 345278 h 533365" name="connsiteY9"/>
                <a:gd fmla="*/ 0 w 901862" name="connsiteX10"/>
                <a:gd fmla="*/ 171490 h 533365"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533365" w="901862">
                  <a:moveTo>
                    <a:pt x="0" y="171490"/>
                  </a:moveTo>
                  <a:cubicBezTo>
                    <a:pt x="0" y="147494"/>
                    <a:pt x="3189" y="0"/>
                    <a:pt x="27185" y="0"/>
                  </a:cubicBezTo>
                  <a:cubicBezTo>
                    <a:pt x="108606" y="96799"/>
                    <a:pt x="280591" y="190859"/>
                    <a:pt x="408216" y="205134"/>
                  </a:cubicBezTo>
                  <a:cubicBezTo>
                    <a:pt x="535841" y="219409"/>
                    <a:pt x="638523" y="203937"/>
                    <a:pt x="792935" y="85650"/>
                  </a:cubicBezTo>
                  <a:cubicBezTo>
                    <a:pt x="816931" y="85650"/>
                    <a:pt x="901862" y="147494"/>
                    <a:pt x="901862" y="171490"/>
                  </a:cubicBezTo>
                  <a:lnTo>
                    <a:pt x="901862" y="345278"/>
                  </a:lnTo>
                  <a:cubicBezTo>
                    <a:pt x="901862" y="369274"/>
                    <a:pt x="844714" y="533365"/>
                    <a:pt x="820718" y="533365"/>
                  </a:cubicBezTo>
                  <a:cubicBezTo>
                    <a:pt x="658038" y="406441"/>
                    <a:pt x="577532" y="370857"/>
                    <a:pt x="449618" y="358545"/>
                  </a:cubicBezTo>
                  <a:cubicBezTo>
                    <a:pt x="321704" y="346233"/>
                    <a:pt x="129858" y="460586"/>
                    <a:pt x="53233" y="459490"/>
                  </a:cubicBezTo>
                  <a:cubicBezTo>
                    <a:pt x="29237" y="459490"/>
                    <a:pt x="0" y="369274"/>
                    <a:pt x="0" y="345278"/>
                  </a:cubicBezTo>
                  <a:lnTo>
                    <a:pt x="0" y="17149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圆角矩形 17"/>
            <p:cNvSpPr/>
            <p:nvPr/>
          </p:nvSpPr>
          <p:spPr>
            <a:xfrm rot="18884532">
              <a:off x="4986624" y="1188251"/>
              <a:ext cx="901862" cy="533365"/>
            </a:xfrm>
            <a:custGeom>
              <a:gdLst>
                <a:gd fmla="*/ 0 w 901862" name="connsiteX0"/>
                <a:gd fmla="*/ 171490 h 533365" name="connsiteY0"/>
                <a:gd fmla="*/ 27185 w 901862" name="connsiteX1"/>
                <a:gd fmla="*/ 0 h 533365" name="connsiteY1"/>
                <a:gd fmla="*/ 408216 w 901862" name="connsiteX2"/>
                <a:gd fmla="*/ 205134 h 533365" name="connsiteY2"/>
                <a:gd fmla="*/ 792935 w 901862" name="connsiteX3"/>
                <a:gd fmla="*/ 85650 h 533365" name="connsiteY3"/>
                <a:gd fmla="*/ 901862 w 901862" name="connsiteX4"/>
                <a:gd fmla="*/ 171490 h 533365" name="connsiteY4"/>
                <a:gd fmla="*/ 901862 w 901862" name="connsiteX5"/>
                <a:gd fmla="*/ 345278 h 533365" name="connsiteY5"/>
                <a:gd fmla="*/ 820718 w 901862" name="connsiteX6"/>
                <a:gd fmla="*/ 533365 h 533365" name="connsiteY6"/>
                <a:gd fmla="*/ 449618 w 901862" name="connsiteX7"/>
                <a:gd fmla="*/ 358545 h 533365" name="connsiteY7"/>
                <a:gd fmla="*/ 53233 w 901862" name="connsiteX8"/>
                <a:gd fmla="*/ 459490 h 533365" name="connsiteY8"/>
                <a:gd fmla="*/ 0 w 901862" name="connsiteX9"/>
                <a:gd fmla="*/ 345278 h 533365" name="connsiteY9"/>
                <a:gd fmla="*/ 0 w 901862" name="connsiteX10"/>
                <a:gd fmla="*/ 171490 h 533365"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533365" w="901862">
                  <a:moveTo>
                    <a:pt x="0" y="171490"/>
                  </a:moveTo>
                  <a:cubicBezTo>
                    <a:pt x="0" y="147494"/>
                    <a:pt x="3189" y="0"/>
                    <a:pt x="27185" y="0"/>
                  </a:cubicBezTo>
                  <a:cubicBezTo>
                    <a:pt x="108606" y="96799"/>
                    <a:pt x="280591" y="190859"/>
                    <a:pt x="408216" y="205134"/>
                  </a:cubicBezTo>
                  <a:cubicBezTo>
                    <a:pt x="535841" y="219409"/>
                    <a:pt x="638523" y="203937"/>
                    <a:pt x="792935" y="85650"/>
                  </a:cubicBezTo>
                  <a:cubicBezTo>
                    <a:pt x="816931" y="85650"/>
                    <a:pt x="901862" y="147494"/>
                    <a:pt x="901862" y="171490"/>
                  </a:cubicBezTo>
                  <a:lnTo>
                    <a:pt x="901862" y="345278"/>
                  </a:lnTo>
                  <a:cubicBezTo>
                    <a:pt x="901862" y="369274"/>
                    <a:pt x="844714" y="533365"/>
                    <a:pt x="820718" y="533365"/>
                  </a:cubicBezTo>
                  <a:cubicBezTo>
                    <a:pt x="658038" y="406441"/>
                    <a:pt x="577532" y="370857"/>
                    <a:pt x="449618" y="358545"/>
                  </a:cubicBezTo>
                  <a:cubicBezTo>
                    <a:pt x="321704" y="346233"/>
                    <a:pt x="129858" y="460586"/>
                    <a:pt x="53233" y="459490"/>
                  </a:cubicBezTo>
                  <a:cubicBezTo>
                    <a:pt x="29237" y="459490"/>
                    <a:pt x="0" y="369274"/>
                    <a:pt x="0" y="345278"/>
                  </a:cubicBezTo>
                  <a:lnTo>
                    <a:pt x="0" y="17149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3" name="组合 15"/>
          <p:cNvGrpSpPr/>
          <p:nvPr/>
        </p:nvGrpSpPr>
        <p:grpSpPr>
          <a:xfrm>
            <a:off x="2281794" y="2544502"/>
            <a:ext cx="3011040" cy="3246110"/>
            <a:chOff x="3940176" y="1559719"/>
            <a:chExt cx="3024187" cy="3260725"/>
          </a:xfrm>
          <a:solidFill>
            <a:srgbClr val="202A36"/>
          </a:solidFill>
        </p:grpSpPr>
        <p:sp>
          <p:nvSpPr>
            <p:cNvPr id="15" name="圆角矩形 14"/>
            <p:cNvSpPr/>
            <p:nvPr/>
          </p:nvSpPr>
          <p:spPr>
            <a:xfrm>
              <a:off x="5516563" y="1559719"/>
              <a:ext cx="1447800" cy="9906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圆角矩形 15"/>
            <p:cNvSpPr/>
            <p:nvPr/>
          </p:nvSpPr>
          <p:spPr>
            <a:xfrm>
              <a:off x="5515769" y="3829844"/>
              <a:ext cx="1447800" cy="9906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圆角矩形 16"/>
            <p:cNvSpPr/>
            <p:nvPr/>
          </p:nvSpPr>
          <p:spPr>
            <a:xfrm>
              <a:off x="3940176" y="2677319"/>
              <a:ext cx="1447800" cy="990600"/>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圆角矩形 17"/>
            <p:cNvSpPr/>
            <p:nvPr/>
          </p:nvSpPr>
          <p:spPr>
            <a:xfrm rot="18884532">
              <a:off x="4986624" y="2349450"/>
              <a:ext cx="901862" cy="445469"/>
            </a:xfrm>
            <a:custGeom>
              <a:gdLst>
                <a:gd fmla="*/ 0 w 901862" name="connsiteX0"/>
                <a:gd fmla="*/ 171490 h 533365" name="connsiteY0"/>
                <a:gd fmla="*/ 27185 w 901862" name="connsiteX1"/>
                <a:gd fmla="*/ 0 h 533365" name="connsiteY1"/>
                <a:gd fmla="*/ 408216 w 901862" name="connsiteX2"/>
                <a:gd fmla="*/ 205134 h 533365" name="connsiteY2"/>
                <a:gd fmla="*/ 792935 w 901862" name="connsiteX3"/>
                <a:gd fmla="*/ 85650 h 533365" name="connsiteY3"/>
                <a:gd fmla="*/ 901862 w 901862" name="connsiteX4"/>
                <a:gd fmla="*/ 171490 h 533365" name="connsiteY4"/>
                <a:gd fmla="*/ 901862 w 901862" name="connsiteX5"/>
                <a:gd fmla="*/ 345278 h 533365" name="connsiteY5"/>
                <a:gd fmla="*/ 820718 w 901862" name="connsiteX6"/>
                <a:gd fmla="*/ 533365 h 533365" name="connsiteY6"/>
                <a:gd fmla="*/ 449618 w 901862" name="connsiteX7"/>
                <a:gd fmla="*/ 358545 h 533365" name="connsiteY7"/>
                <a:gd fmla="*/ 53233 w 901862" name="connsiteX8"/>
                <a:gd fmla="*/ 459490 h 533365" name="connsiteY8"/>
                <a:gd fmla="*/ 0 w 901862" name="connsiteX9"/>
                <a:gd fmla="*/ 345278 h 533365" name="connsiteY9"/>
                <a:gd fmla="*/ 0 w 901862" name="connsiteX10"/>
                <a:gd fmla="*/ 171490 h 533365"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533365" w="901862">
                  <a:moveTo>
                    <a:pt x="0" y="171490"/>
                  </a:moveTo>
                  <a:cubicBezTo>
                    <a:pt x="0" y="147494"/>
                    <a:pt x="3189" y="0"/>
                    <a:pt x="27185" y="0"/>
                  </a:cubicBezTo>
                  <a:cubicBezTo>
                    <a:pt x="108606" y="96799"/>
                    <a:pt x="280591" y="190859"/>
                    <a:pt x="408216" y="205134"/>
                  </a:cubicBezTo>
                  <a:cubicBezTo>
                    <a:pt x="535841" y="219409"/>
                    <a:pt x="638523" y="203937"/>
                    <a:pt x="792935" y="85650"/>
                  </a:cubicBezTo>
                  <a:cubicBezTo>
                    <a:pt x="816931" y="85650"/>
                    <a:pt x="901862" y="147494"/>
                    <a:pt x="901862" y="171490"/>
                  </a:cubicBezTo>
                  <a:lnTo>
                    <a:pt x="901862" y="345278"/>
                  </a:lnTo>
                  <a:cubicBezTo>
                    <a:pt x="901862" y="369274"/>
                    <a:pt x="844714" y="533365"/>
                    <a:pt x="820718" y="533365"/>
                  </a:cubicBezTo>
                  <a:cubicBezTo>
                    <a:pt x="658038" y="406441"/>
                    <a:pt x="577532" y="370857"/>
                    <a:pt x="449618" y="358545"/>
                  </a:cubicBezTo>
                  <a:cubicBezTo>
                    <a:pt x="321704" y="346233"/>
                    <a:pt x="129858" y="460586"/>
                    <a:pt x="53233" y="459490"/>
                  </a:cubicBezTo>
                  <a:cubicBezTo>
                    <a:pt x="29237" y="459490"/>
                    <a:pt x="0" y="369274"/>
                    <a:pt x="0" y="345278"/>
                  </a:cubicBezTo>
                  <a:lnTo>
                    <a:pt x="0" y="17149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圆角矩形 17"/>
            <p:cNvSpPr/>
            <p:nvPr/>
          </p:nvSpPr>
          <p:spPr>
            <a:xfrm rot="2188039">
              <a:off x="4847484" y="3452363"/>
              <a:ext cx="1152426" cy="564051"/>
            </a:xfrm>
            <a:custGeom>
              <a:gdLst>
                <a:gd fmla="*/ 0 w 901862" name="connsiteX0"/>
                <a:gd fmla="*/ 171490 h 533365" name="connsiteY0"/>
                <a:gd fmla="*/ 27185 w 901862" name="connsiteX1"/>
                <a:gd fmla="*/ 0 h 533365" name="connsiteY1"/>
                <a:gd fmla="*/ 408216 w 901862" name="connsiteX2"/>
                <a:gd fmla="*/ 205134 h 533365" name="connsiteY2"/>
                <a:gd fmla="*/ 792935 w 901862" name="connsiteX3"/>
                <a:gd fmla="*/ 85650 h 533365" name="connsiteY3"/>
                <a:gd fmla="*/ 901862 w 901862" name="connsiteX4"/>
                <a:gd fmla="*/ 171490 h 533365" name="connsiteY4"/>
                <a:gd fmla="*/ 901862 w 901862" name="connsiteX5"/>
                <a:gd fmla="*/ 345278 h 533365" name="connsiteY5"/>
                <a:gd fmla="*/ 820718 w 901862" name="connsiteX6"/>
                <a:gd fmla="*/ 533365 h 533365" name="connsiteY6"/>
                <a:gd fmla="*/ 449618 w 901862" name="connsiteX7"/>
                <a:gd fmla="*/ 358545 h 533365" name="connsiteY7"/>
                <a:gd fmla="*/ 53233 w 901862" name="connsiteX8"/>
                <a:gd fmla="*/ 459490 h 533365" name="connsiteY8"/>
                <a:gd fmla="*/ 0 w 901862" name="connsiteX9"/>
                <a:gd fmla="*/ 345278 h 533365" name="connsiteY9"/>
                <a:gd fmla="*/ 0 w 901862" name="connsiteX10"/>
                <a:gd fmla="*/ 171490 h 533365" name="connsiteY1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b="b" l="l" r="r" t="t"/>
              <a:pathLst>
                <a:path h="533365" w="901862">
                  <a:moveTo>
                    <a:pt x="0" y="171490"/>
                  </a:moveTo>
                  <a:cubicBezTo>
                    <a:pt x="0" y="147494"/>
                    <a:pt x="3189" y="0"/>
                    <a:pt x="27185" y="0"/>
                  </a:cubicBezTo>
                  <a:cubicBezTo>
                    <a:pt x="108606" y="96799"/>
                    <a:pt x="280591" y="190859"/>
                    <a:pt x="408216" y="205134"/>
                  </a:cubicBezTo>
                  <a:cubicBezTo>
                    <a:pt x="535841" y="219409"/>
                    <a:pt x="638523" y="203937"/>
                    <a:pt x="792935" y="85650"/>
                  </a:cubicBezTo>
                  <a:cubicBezTo>
                    <a:pt x="816931" y="85650"/>
                    <a:pt x="901862" y="147494"/>
                    <a:pt x="901862" y="171490"/>
                  </a:cubicBezTo>
                  <a:lnTo>
                    <a:pt x="901862" y="345278"/>
                  </a:lnTo>
                  <a:cubicBezTo>
                    <a:pt x="901862" y="369274"/>
                    <a:pt x="844714" y="533365"/>
                    <a:pt x="820718" y="533365"/>
                  </a:cubicBezTo>
                  <a:cubicBezTo>
                    <a:pt x="658038" y="406441"/>
                    <a:pt x="577532" y="370857"/>
                    <a:pt x="449618" y="358545"/>
                  </a:cubicBezTo>
                  <a:cubicBezTo>
                    <a:pt x="321704" y="346233"/>
                    <a:pt x="129858" y="460586"/>
                    <a:pt x="53233" y="459490"/>
                  </a:cubicBezTo>
                  <a:cubicBezTo>
                    <a:pt x="29237" y="459490"/>
                    <a:pt x="0" y="369274"/>
                    <a:pt x="0" y="345278"/>
                  </a:cubicBezTo>
                  <a:lnTo>
                    <a:pt x="0" y="17149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4" name="圆角矩形 13"/>
          <p:cNvSpPr/>
          <p:nvPr/>
        </p:nvSpPr>
        <p:spPr>
          <a:xfrm>
            <a:off x="2281794" y="1428750"/>
            <a:ext cx="1441506" cy="986160"/>
          </a:xfrm>
          <a:prstGeom prst="roundRect">
            <a:avLst/>
          </a:prstGeom>
          <a:blipFill>
            <a:blip r:embed="rId10"/>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cSld>
  <p:clrMapOvr>
    <a:masterClrMapping/>
  </p:clrMapOvr>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blipFill dpi="0" rotWithShape="1">
          <a:blip r:embed="rId2">
            <a:lum/>
          </a:blip>
          <a:stretch>
            <a:fillRect b="-14000" t="-14000"/>
          </a:stretch>
        </a:blipFill>
        <a:effectLst/>
      </p:bgPr>
    </p:bg>
    <p:spTree>
      <p:nvGrpSpPr>
        <p:cNvPr id="1" name=""/>
        <p:cNvGrpSpPr/>
        <p:nvPr/>
      </p:nvGrpSpPr>
      <p:grpSpPr>
        <a:xfrm>
          <a:off x="0" y="0"/>
          <a:ext cx="0" cy="0"/>
        </a:xfrm>
      </p:grpSpPr>
      <p:sp>
        <p:nvSpPr>
          <p:cNvPr id="3" name="矩形 2"/>
          <p:cNvSpPr/>
          <p:nvPr/>
        </p:nvSpPr>
        <p:spPr>
          <a:xfrm>
            <a:off x="0" y="0"/>
            <a:ext cx="12192000" cy="6858000"/>
          </a:xfrm>
          <a:prstGeom prst="rect">
            <a:avLst/>
          </a:prstGeom>
          <a:solidFill>
            <a:schemeClr val="bg1">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矩形 18"/>
          <p:cNvSpPr>
            <a:spLocks noChangeArrowheads="1"/>
          </p:cNvSpPr>
          <p:nvPr/>
        </p:nvSpPr>
        <p:spPr bwMode="auto">
          <a:xfrm>
            <a:off x="1332499" y="3117002"/>
            <a:ext cx="9558338" cy="4663440"/>
          </a:xfrm>
          <a:prstGeom prst="rect">
            <a:avLst/>
          </a:prstGeom>
          <a:noFill/>
          <a:ln w="9525">
            <a:noFill/>
            <a:miter lim="800000"/>
          </a:ln>
        </p:spPr>
        <p:txBody>
          <a:bodyPr wrap="square">
            <a:spAutoFit/>
          </a:bodyPr>
          <a:lstStyle/>
          <a:p>
            <a:pPr algn="just">
              <a:lnSpc>
                <a:spcPct val="150000"/>
              </a:lnSpc>
              <a:tabLst>
                <a:tab pos="360363"/>
              </a:tabLst>
            </a:pPr>
            <a:r>
              <a:rPr altLang="en-US" b="1" lang="zh-CN" smtClean="0" sz="4000">
                <a:solidFill>
                  <a:schemeClr val="accent1"/>
                </a:solidFill>
                <a:latin typeface="+mn-ea"/>
                <a:ea typeface="+mn-ea"/>
              </a:rPr>
              <a:t>论证性是可行性研究报告的一个显著特点。要使其有论证性，必须做到运用系统的分析方法，围绕影响项目的各种因素进行全面、系统的分析，既要做宏观的分析，又要做微观的分析</a:t>
            </a:r>
          </a:p>
        </p:txBody>
      </p:sp>
      <p:sp>
        <p:nvSpPr>
          <p:cNvPr id="5" name="文本框 11"/>
          <p:cNvSpPr txBox="1"/>
          <p:nvPr/>
        </p:nvSpPr>
        <p:spPr>
          <a:xfrm>
            <a:off x="378714" y="346928"/>
            <a:ext cx="3423265" cy="457200"/>
          </a:xfrm>
          <a:prstGeom prst="rect">
            <a:avLst/>
          </a:prstGeom>
          <a:noFill/>
        </p:spPr>
        <p:txBody>
          <a:bodyPr rtlCol="0" wrap="square">
            <a:spAutoFit/>
          </a:bodyPr>
          <a:lstStyle/>
          <a:p>
            <a:r>
              <a:rPr altLang="en-US" b="1" lang="zh-CN" smtClean="0" sz="2400">
                <a:solidFill>
                  <a:schemeClr val="accent1"/>
                </a:solidFill>
                <a:latin charset="-122" pitchFamily="34" typeface="微软雅黑"/>
                <a:ea charset="-122" pitchFamily="34" typeface="微软雅黑"/>
              </a:rPr>
              <a:t>指导思想</a:t>
            </a:r>
          </a:p>
        </p:txBody>
      </p:sp>
      <p:grpSp>
        <p:nvGrpSpPr>
          <p:cNvPr id="6" name="组合 12"/>
          <p:cNvGrpSpPr/>
          <p:nvPr/>
        </p:nvGrpSpPr>
        <p:grpSpPr>
          <a:xfrm>
            <a:off x="0" y="382308"/>
            <a:ext cx="340614" cy="390904"/>
            <a:chOff x="0" y="91440"/>
            <a:chExt cx="454152" cy="521208"/>
          </a:xfrm>
        </p:grpSpPr>
        <p:sp>
          <p:nvSpPr>
            <p:cNvPr id="7" name="矩形 6"/>
            <p:cNvSpPr/>
            <p:nvPr/>
          </p:nvSpPr>
          <p:spPr>
            <a:xfrm>
              <a:off x="0" y="91440"/>
              <a:ext cx="301752" cy="5212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prstClr val="white"/>
                </a:solidFill>
                <a:latin charset="-122" pitchFamily="34" typeface="微软雅黑"/>
                <a:ea charset="-122" pitchFamily="34" typeface="微软雅黑"/>
              </a:endParaRPr>
            </a:p>
          </p:txBody>
        </p:sp>
        <p:sp>
          <p:nvSpPr>
            <p:cNvPr id="8" name="矩形 7"/>
            <p:cNvSpPr/>
            <p:nvPr/>
          </p:nvSpPr>
          <p:spPr>
            <a:xfrm>
              <a:off x="301752" y="91440"/>
              <a:ext cx="152400" cy="5212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prstClr val="white"/>
                </a:solidFill>
                <a:latin charset="-122" pitchFamily="34" typeface="微软雅黑"/>
                <a:ea charset="-122" pitchFamily="34" typeface="微软雅黑"/>
              </a:endParaRPr>
            </a:p>
          </p:txBody>
        </p:sp>
      </p:grpSp>
      <p:sp>
        <p:nvSpPr>
          <p:cNvPr id="9" name="矩形 8"/>
          <p:cNvSpPr/>
          <p:nvPr/>
        </p:nvSpPr>
        <p:spPr>
          <a:xfrm>
            <a:off x="1034717" y="1564105"/>
            <a:ext cx="1564105" cy="1082842"/>
          </a:xfrm>
          <a:prstGeom prst="rect">
            <a:avLst/>
          </a:prstGeom>
          <a:solidFill>
            <a:schemeClr val="accent1"/>
          </a:solidFill>
          <a:ln w="19050">
            <a:noFill/>
            <a:prstDash val="sysDash"/>
          </a:ln>
          <a:effectLst>
            <a:outerShdw algn="bl" blurRad="76200" dir="18900000" kx="-1200000" rotWithShape="0" sy="23000">
              <a:prstClr val="black">
                <a:alpha val="20000"/>
              </a:prstClr>
            </a:outerShdw>
          </a:effectLst>
          <a:scene3d>
            <a:camera prst="orthographicFront"/>
            <a:lightRig dir="t" rig="threeP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3600"/>
              <a:t>创新</a:t>
            </a:r>
          </a:p>
        </p:txBody>
      </p:sp>
      <p:sp>
        <p:nvSpPr>
          <p:cNvPr id="10" name="矩形 9"/>
          <p:cNvSpPr/>
          <p:nvPr/>
        </p:nvSpPr>
        <p:spPr>
          <a:xfrm>
            <a:off x="3168317" y="1564105"/>
            <a:ext cx="1564105" cy="1082842"/>
          </a:xfrm>
          <a:prstGeom prst="rect">
            <a:avLst/>
          </a:prstGeom>
          <a:solidFill>
            <a:schemeClr val="accent1"/>
          </a:solidFill>
          <a:ln w="19050">
            <a:noFill/>
            <a:prstDash val="sysDash"/>
          </a:ln>
          <a:effectLst>
            <a:outerShdw algn="bl" blurRad="76200" dir="18900000" kx="-1200000" rotWithShape="0" sy="23000">
              <a:prstClr val="black">
                <a:alpha val="20000"/>
              </a:prstClr>
            </a:outerShdw>
          </a:effectLst>
          <a:scene3d>
            <a:camera prst="orthographicFront"/>
            <a:lightRig dir="t" rig="threeP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3600"/>
              <a:t>协调</a:t>
            </a:r>
          </a:p>
        </p:txBody>
      </p:sp>
      <p:sp>
        <p:nvSpPr>
          <p:cNvPr id="11" name="矩形 10"/>
          <p:cNvSpPr/>
          <p:nvPr/>
        </p:nvSpPr>
        <p:spPr>
          <a:xfrm>
            <a:off x="5301917" y="1564105"/>
            <a:ext cx="1564105" cy="1082842"/>
          </a:xfrm>
          <a:prstGeom prst="rect">
            <a:avLst/>
          </a:prstGeom>
          <a:solidFill>
            <a:schemeClr val="accent1"/>
          </a:solidFill>
          <a:ln w="19050">
            <a:noFill/>
            <a:prstDash val="sysDash"/>
          </a:ln>
          <a:effectLst>
            <a:outerShdw algn="bl" blurRad="76200" dir="18900000" kx="-1200000" rotWithShape="0" sy="23000">
              <a:prstClr val="black">
                <a:alpha val="20000"/>
              </a:prstClr>
            </a:outerShdw>
          </a:effectLst>
          <a:scene3d>
            <a:camera prst="orthographicFront"/>
            <a:lightRig dir="t" rig="threeP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3600"/>
              <a:t>绿色</a:t>
            </a:r>
          </a:p>
        </p:txBody>
      </p:sp>
      <p:sp>
        <p:nvSpPr>
          <p:cNvPr id="12" name="矩形 11"/>
          <p:cNvSpPr/>
          <p:nvPr/>
        </p:nvSpPr>
        <p:spPr>
          <a:xfrm>
            <a:off x="7435517" y="1564105"/>
            <a:ext cx="1564105" cy="1082842"/>
          </a:xfrm>
          <a:prstGeom prst="rect">
            <a:avLst/>
          </a:prstGeom>
          <a:solidFill>
            <a:schemeClr val="accent1"/>
          </a:solidFill>
          <a:ln w="19050">
            <a:noFill/>
            <a:prstDash val="sysDash"/>
          </a:ln>
          <a:effectLst>
            <a:outerShdw algn="bl" blurRad="76200" dir="18900000" kx="-1200000" rotWithShape="0" sy="23000">
              <a:prstClr val="black">
                <a:alpha val="20000"/>
              </a:prstClr>
            </a:outerShdw>
          </a:effectLst>
          <a:scene3d>
            <a:camera prst="orthographicFront"/>
            <a:lightRig dir="t" rig="threeP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3600"/>
              <a:t>开放</a:t>
            </a:r>
          </a:p>
        </p:txBody>
      </p:sp>
      <p:sp>
        <p:nvSpPr>
          <p:cNvPr id="13" name="矩形 12"/>
          <p:cNvSpPr/>
          <p:nvPr/>
        </p:nvSpPr>
        <p:spPr>
          <a:xfrm>
            <a:off x="9569117" y="1564105"/>
            <a:ext cx="1564105" cy="1082842"/>
          </a:xfrm>
          <a:prstGeom prst="rect">
            <a:avLst/>
          </a:prstGeom>
          <a:solidFill>
            <a:schemeClr val="accent1"/>
          </a:solidFill>
          <a:ln w="19050">
            <a:noFill/>
            <a:prstDash val="sysDash"/>
          </a:ln>
          <a:effectLst>
            <a:outerShdw algn="bl" blurRad="76200" dir="18900000" kx="-1200000" rotWithShape="0" sy="23000">
              <a:prstClr val="black">
                <a:alpha val="20000"/>
              </a:prstClr>
            </a:outerShdw>
          </a:effectLst>
          <a:scene3d>
            <a:camera prst="orthographicFront"/>
            <a:lightRig dir="t" rig="threeP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3600"/>
              <a:t>共享</a:t>
            </a:r>
          </a:p>
        </p:txBody>
      </p:sp>
    </p:spTree>
  </p:cSld>
  <p:clrMapOvr>
    <a:masterClrMapping/>
  </p:clrMapOvr>
  <p:transition/>
  <p:timing/>
</p:sld>
</file>

<file path=ppt/slides/slide4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Freeform 5"/>
          <p:cNvSpPr/>
          <p:nvPr/>
        </p:nvSpPr>
        <p:spPr bwMode="auto">
          <a:xfrm>
            <a:off x="-1" y="0"/>
            <a:ext cx="6345929" cy="6869113"/>
          </a:xfrm>
          <a:custGeom>
            <a:gdLst>
              <a:gd fmla="*/ 0 w 7847" name="T0"/>
              <a:gd fmla="*/ 0 h 9000" name="T1"/>
              <a:gd fmla="*/ 2147483647 w 7847" name="T2"/>
              <a:gd fmla="*/ 0 h 9000" name="T3"/>
              <a:gd fmla="*/ 2147483647 w 7847" name="T4"/>
              <a:gd fmla="*/ 2147483647 h 9000" name="T5"/>
              <a:gd fmla="*/ 0 w 7847" name="T6"/>
              <a:gd fmla="*/ 2147483647 h 9000" name="T7"/>
              <a:gd fmla="*/ 0 w 7847" name="T8"/>
              <a:gd fmla="*/ 0 h 9000"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9000" w="7847">
                <a:moveTo>
                  <a:pt x="0" y="0"/>
                </a:moveTo>
                <a:lnTo>
                  <a:pt x="6550" y="0"/>
                </a:lnTo>
                <a:lnTo>
                  <a:pt x="7847" y="9000"/>
                </a:lnTo>
                <a:lnTo>
                  <a:pt x="0" y="9000"/>
                </a:lnTo>
                <a:lnTo>
                  <a:pt x="0" y="0"/>
                </a:lnTo>
                <a:close/>
              </a:path>
            </a:pathLst>
          </a:custGeom>
          <a:blipFill dpi="0" rotWithShape="1">
            <a:blip r:embed="rId2"/>
            <a:stretch>
              <a:fillRect/>
            </a:stretch>
          </a:blip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8" name="Freeform 6"/>
          <p:cNvSpPr/>
          <p:nvPr/>
        </p:nvSpPr>
        <p:spPr bwMode="auto">
          <a:xfrm>
            <a:off x="4933950" y="625475"/>
            <a:ext cx="7262812" cy="5654675"/>
          </a:xfrm>
          <a:custGeom>
            <a:gdLst>
              <a:gd fmla="*/ 2147483647 w 10036" name="T0"/>
              <a:gd fmla="*/ 2147483647 h 7408" name="T1"/>
              <a:gd fmla="*/ 2147483647 w 10036" name="T2"/>
              <a:gd fmla="*/ 2147483647 h 7408" name="T3"/>
              <a:gd fmla="*/ 0 w 10036" name="T4"/>
              <a:gd fmla="*/ 0 h 7408" name="T5"/>
              <a:gd fmla="*/ 2147483647 w 10036" name="T6"/>
              <a:gd fmla="*/ 0 h 7408" name="T7"/>
              <a:gd fmla="*/ 2147483647 w 10036" name="T8"/>
              <a:gd fmla="*/ 2147483647 h 7408" name="T9"/>
              <a:gd fmla="*/ 0 60000 65536" name="T10"/>
              <a:gd fmla="*/ 0 60000 65536" name="T11"/>
              <a:gd fmla="*/ 0 60000 65536" name="T12"/>
              <a:gd fmla="*/ 0 60000 65536" name="T13"/>
              <a:gd fmla="*/ 0 60000 65536" name="T14"/>
            </a:gdLst>
            <a:cxnLst>
              <a:cxn ang="T10">
                <a:pos x="T0" y="T1"/>
              </a:cxn>
              <a:cxn ang="T11">
                <a:pos x="T2" y="T3"/>
              </a:cxn>
              <a:cxn ang="T12">
                <a:pos x="T4" y="T5"/>
              </a:cxn>
              <a:cxn ang="T13">
                <a:pos x="T6" y="T7"/>
              </a:cxn>
              <a:cxn ang="T14">
                <a:pos x="T8" y="T9"/>
              </a:cxn>
            </a:cxnLst>
            <a:rect b="b" l="0" r="r" t="0"/>
            <a:pathLst>
              <a:path h="7406" w="10036">
                <a:moveTo>
                  <a:pt x="10036" y="7408"/>
                </a:moveTo>
                <a:lnTo>
                  <a:pt x="1087" y="7408"/>
                </a:lnTo>
                <a:lnTo>
                  <a:pt x="0" y="0"/>
                </a:lnTo>
                <a:lnTo>
                  <a:pt x="10036" y="0"/>
                </a:lnTo>
                <a:lnTo>
                  <a:pt x="10036" y="7408"/>
                </a:lnTo>
                <a:close/>
              </a:path>
            </a:pathLst>
          </a:custGeom>
          <a:solidFill>
            <a:srgbClr val="FFFFFF">
              <a:alpha val="70195"/>
            </a:srgbClr>
          </a:solidFill>
          <a:ln>
            <a:noFill/>
          </a:ln>
          <a:extLst>
            <a:ext uri="{91240B29-F687-4F45-9708-019B960494DF}">
              <a14:hiddenLine w="9525">
                <a:solidFill>
                  <a:srgbClr val="000000"/>
                </a:solidFill>
                <a:round/>
                <a:headEnd/>
                <a:tailEnd/>
              </a14:hiddenLine>
            </a:ext>
          </a:extLst>
        </p:spPr>
        <p:txBody>
          <a:bodyPr/>
          <a:lstStyle/>
          <a:p>
            <a:endParaRPr altLang="en-US" lang="zh-CN"/>
          </a:p>
        </p:txBody>
      </p:sp>
      <p:sp>
        <p:nvSpPr>
          <p:cNvPr id="9" name="TextBox 11"/>
          <p:cNvSpPr txBox="1">
            <a:spLocks noChangeArrowheads="1"/>
          </p:cNvSpPr>
          <p:nvPr/>
        </p:nvSpPr>
        <p:spPr bwMode="auto">
          <a:xfrm>
            <a:off x="6526109" y="2177056"/>
            <a:ext cx="4836071" cy="23774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defRPr kumimoji="1" sz="2400">
                <a:solidFill>
                  <a:schemeClr val="tx1"/>
                </a:solidFill>
                <a:latin charset="0" pitchFamily="34" typeface="Arial"/>
                <a:ea charset="-122" pitchFamily="2" typeface="宋体"/>
              </a:defRPr>
            </a:lvl1pPr>
            <a:lvl2pPr indent="-285750" marL="742950">
              <a:defRPr kumimoji="1" sz="2400">
                <a:solidFill>
                  <a:schemeClr val="tx1"/>
                </a:solidFill>
                <a:latin charset="0" pitchFamily="34" typeface="Arial"/>
                <a:ea charset="-122" pitchFamily="2" typeface="宋体"/>
              </a:defRPr>
            </a:lvl2pPr>
            <a:lvl3pPr indent="-228600" marL="1143000">
              <a:defRPr kumimoji="1" sz="2400">
                <a:solidFill>
                  <a:schemeClr val="tx1"/>
                </a:solidFill>
                <a:latin charset="0" pitchFamily="34" typeface="Arial"/>
                <a:ea charset="-122" pitchFamily="2" typeface="宋体"/>
              </a:defRPr>
            </a:lvl3pPr>
            <a:lvl4pPr indent="-228600" marL="1600200">
              <a:defRPr kumimoji="1" sz="2400">
                <a:solidFill>
                  <a:schemeClr val="tx1"/>
                </a:solidFill>
                <a:latin charset="0" pitchFamily="34" typeface="Arial"/>
                <a:ea charset="-122" pitchFamily="2" typeface="宋体"/>
              </a:defRPr>
            </a:lvl4pPr>
            <a:lvl5pPr indent="-228600" marL="2057400">
              <a:defRPr kumimoji="1" sz="2400">
                <a:solidFill>
                  <a:schemeClr val="tx1"/>
                </a:solidFill>
                <a:latin charset="0" pitchFamily="34" typeface="Arial"/>
                <a:ea charset="-122" pitchFamily="2" typeface="宋体"/>
              </a:defRPr>
            </a:lvl5pPr>
            <a:lvl6pPr eaLnBrk="0" fontAlgn="base" hangingPunct="0" indent="-228600" marL="2514600">
              <a:spcBef>
                <a:spcPct val="0"/>
              </a:spcBef>
              <a:spcAft>
                <a:spcPct val="0"/>
              </a:spcAft>
              <a:defRPr kumimoji="1" sz="2400">
                <a:solidFill>
                  <a:schemeClr val="tx1"/>
                </a:solidFill>
                <a:latin charset="0" pitchFamily="34" typeface="Arial"/>
                <a:ea charset="-122" pitchFamily="2" typeface="宋体"/>
              </a:defRPr>
            </a:lvl6pPr>
            <a:lvl7pPr eaLnBrk="0" fontAlgn="base" hangingPunct="0" indent="-228600" marL="2971800">
              <a:spcBef>
                <a:spcPct val="0"/>
              </a:spcBef>
              <a:spcAft>
                <a:spcPct val="0"/>
              </a:spcAft>
              <a:defRPr kumimoji="1" sz="2400">
                <a:solidFill>
                  <a:schemeClr val="tx1"/>
                </a:solidFill>
                <a:latin charset="0" pitchFamily="34" typeface="Arial"/>
                <a:ea charset="-122" pitchFamily="2" typeface="宋体"/>
              </a:defRPr>
            </a:lvl7pPr>
            <a:lvl8pPr eaLnBrk="0" fontAlgn="base" hangingPunct="0" indent="-228600" marL="3429000">
              <a:spcBef>
                <a:spcPct val="0"/>
              </a:spcBef>
              <a:spcAft>
                <a:spcPct val="0"/>
              </a:spcAft>
              <a:defRPr kumimoji="1" sz="2400">
                <a:solidFill>
                  <a:schemeClr val="tx1"/>
                </a:solidFill>
                <a:latin charset="0" pitchFamily="34" typeface="Arial"/>
                <a:ea charset="-122" pitchFamily="2" typeface="宋体"/>
              </a:defRPr>
            </a:lvl8pPr>
            <a:lvl9pPr eaLnBrk="0" fontAlgn="base" hangingPunct="0" indent="-228600" marL="3886200">
              <a:spcBef>
                <a:spcPct val="0"/>
              </a:spcBef>
              <a:spcAft>
                <a:spcPct val="0"/>
              </a:spcAft>
              <a:defRPr kumimoji="1" sz="2400">
                <a:solidFill>
                  <a:schemeClr val="tx1"/>
                </a:solidFill>
                <a:latin charset="0" pitchFamily="34" typeface="Arial"/>
                <a:ea charset="-122" pitchFamily="2" typeface="宋体"/>
              </a:defRPr>
            </a:lvl9pPr>
          </a:lstStyle>
          <a:p>
            <a:pPr algn="just" eaLnBrk="1" hangingPunct="1">
              <a:lnSpc>
                <a:spcPct val="150000"/>
              </a:lnSpc>
            </a:pPr>
            <a:r>
              <a:rPr altLang="en-US" kumimoji="0" lang="zh-CN" smtClean="0" sz="2000">
                <a:latin charset="-122" pitchFamily="34" typeface="微软雅黑"/>
                <a:ea charset="-122" pitchFamily="34" typeface="微软雅黑"/>
              </a:rPr>
              <a:t>点击此处输入内容，点击此处输入内容，点击此处输入内容，点击此处输入内容，点击此处输入内容，点击此处输入内容，点击此处输入内容，点击此处输入内容，点击此处输入内容</a:t>
            </a:r>
          </a:p>
        </p:txBody>
      </p:sp>
      <p:sp>
        <p:nvSpPr>
          <p:cNvPr id="10" name="TextBox 12"/>
          <p:cNvSpPr txBox="1">
            <a:spLocks noChangeArrowheads="1"/>
          </p:cNvSpPr>
          <p:nvPr/>
        </p:nvSpPr>
        <p:spPr bwMode="auto">
          <a:xfrm>
            <a:off x="7140029" y="1333999"/>
            <a:ext cx="894080" cy="51816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none">
            <a:spAutoFit/>
          </a:bodyPr>
          <a:lstStyle>
            <a:lvl1pPr>
              <a:defRPr kumimoji="1" sz="2400">
                <a:solidFill>
                  <a:schemeClr val="tx1"/>
                </a:solidFill>
                <a:latin charset="0" pitchFamily="34" typeface="Arial"/>
                <a:ea charset="-122" pitchFamily="2" typeface="宋体"/>
              </a:defRPr>
            </a:lvl1pPr>
            <a:lvl2pPr indent="-285750" marL="742950">
              <a:defRPr kumimoji="1" sz="2400">
                <a:solidFill>
                  <a:schemeClr val="tx1"/>
                </a:solidFill>
                <a:latin charset="0" pitchFamily="34" typeface="Arial"/>
                <a:ea charset="-122" pitchFamily="2" typeface="宋体"/>
              </a:defRPr>
            </a:lvl2pPr>
            <a:lvl3pPr indent="-228600" marL="1143000">
              <a:defRPr kumimoji="1" sz="2400">
                <a:solidFill>
                  <a:schemeClr val="tx1"/>
                </a:solidFill>
                <a:latin charset="0" pitchFamily="34" typeface="Arial"/>
                <a:ea charset="-122" pitchFamily="2" typeface="宋体"/>
              </a:defRPr>
            </a:lvl3pPr>
            <a:lvl4pPr indent="-228600" marL="1600200">
              <a:defRPr kumimoji="1" sz="2400">
                <a:solidFill>
                  <a:schemeClr val="tx1"/>
                </a:solidFill>
                <a:latin charset="0" pitchFamily="34" typeface="Arial"/>
                <a:ea charset="-122" pitchFamily="2" typeface="宋体"/>
              </a:defRPr>
            </a:lvl4pPr>
            <a:lvl5pPr indent="-228600" marL="2057400">
              <a:defRPr kumimoji="1" sz="2400">
                <a:solidFill>
                  <a:schemeClr val="tx1"/>
                </a:solidFill>
                <a:latin charset="0" pitchFamily="34" typeface="Arial"/>
                <a:ea charset="-122" pitchFamily="2" typeface="宋体"/>
              </a:defRPr>
            </a:lvl5pPr>
            <a:lvl6pPr eaLnBrk="0" fontAlgn="base" hangingPunct="0" indent="-228600" marL="2514600">
              <a:spcBef>
                <a:spcPct val="0"/>
              </a:spcBef>
              <a:spcAft>
                <a:spcPct val="0"/>
              </a:spcAft>
              <a:defRPr kumimoji="1" sz="2400">
                <a:solidFill>
                  <a:schemeClr val="tx1"/>
                </a:solidFill>
                <a:latin charset="0" pitchFamily="34" typeface="Arial"/>
                <a:ea charset="-122" pitchFamily="2" typeface="宋体"/>
              </a:defRPr>
            </a:lvl6pPr>
            <a:lvl7pPr eaLnBrk="0" fontAlgn="base" hangingPunct="0" indent="-228600" marL="2971800">
              <a:spcBef>
                <a:spcPct val="0"/>
              </a:spcBef>
              <a:spcAft>
                <a:spcPct val="0"/>
              </a:spcAft>
              <a:defRPr kumimoji="1" sz="2400">
                <a:solidFill>
                  <a:schemeClr val="tx1"/>
                </a:solidFill>
                <a:latin charset="0" pitchFamily="34" typeface="Arial"/>
                <a:ea charset="-122" pitchFamily="2" typeface="宋体"/>
              </a:defRPr>
            </a:lvl7pPr>
            <a:lvl8pPr eaLnBrk="0" fontAlgn="base" hangingPunct="0" indent="-228600" marL="3429000">
              <a:spcBef>
                <a:spcPct val="0"/>
              </a:spcBef>
              <a:spcAft>
                <a:spcPct val="0"/>
              </a:spcAft>
              <a:defRPr kumimoji="1" sz="2400">
                <a:solidFill>
                  <a:schemeClr val="tx1"/>
                </a:solidFill>
                <a:latin charset="0" pitchFamily="34" typeface="Arial"/>
                <a:ea charset="-122" pitchFamily="2" typeface="宋体"/>
              </a:defRPr>
            </a:lvl8pPr>
            <a:lvl9pPr eaLnBrk="0" fontAlgn="base" hangingPunct="0" indent="-228600" marL="3886200">
              <a:spcBef>
                <a:spcPct val="0"/>
              </a:spcBef>
              <a:spcAft>
                <a:spcPct val="0"/>
              </a:spcAft>
              <a:defRPr kumimoji="1" sz="2400">
                <a:solidFill>
                  <a:schemeClr val="tx1"/>
                </a:solidFill>
                <a:latin charset="0" pitchFamily="34" typeface="Arial"/>
                <a:ea charset="-122" pitchFamily="2" typeface="宋体"/>
              </a:defRPr>
            </a:lvl9pPr>
          </a:lstStyle>
          <a:p>
            <a:pPr eaLnBrk="1" hangingPunct="1"/>
            <a:r>
              <a:rPr altLang="en-US" kumimoji="0" lang="zh-CN" smtClean="0" sz="2800">
                <a:solidFill>
                  <a:srgbClr val="292929"/>
                </a:solidFill>
                <a:latin charset="-122" pitchFamily="34" typeface="微软雅黑"/>
                <a:ea charset="-122" pitchFamily="34" typeface="微软雅黑"/>
              </a:rPr>
              <a:t>结语</a:t>
            </a:r>
          </a:p>
        </p:txBody>
      </p:sp>
      <p:sp>
        <p:nvSpPr>
          <p:cNvPr id="11" name="Freeform 6"/>
          <p:cNvSpPr/>
          <p:nvPr/>
        </p:nvSpPr>
        <p:spPr bwMode="auto">
          <a:xfrm>
            <a:off x="6526110" y="1307478"/>
            <a:ext cx="477838" cy="576262"/>
          </a:xfrm>
          <a:custGeom>
            <a:gdLst>
              <a:gd fmla="*/ 2147483647 w 682" name="T0"/>
              <a:gd fmla="*/ 2147483647 h 818" name="T1"/>
              <a:gd fmla="*/ 2147483647 w 682" name="T2"/>
              <a:gd fmla="*/ 2147483647 h 818" name="T3"/>
              <a:gd fmla="*/ 0 w 682" name="T4"/>
              <a:gd fmla="*/ 2147483647 h 818" name="T5"/>
              <a:gd fmla="*/ 0 w 682" name="T6"/>
              <a:gd fmla="*/ 2147483647 h 818" name="T7"/>
              <a:gd fmla="*/ 0 w 682" name="T8"/>
              <a:gd fmla="*/ 0 h 818" name="T9"/>
              <a:gd fmla="*/ 2147483647 w 682" name="T10"/>
              <a:gd fmla="*/ 2147483647 h 818" name="T11"/>
              <a:gd fmla="*/ 2147483647 w 682" name="T12"/>
              <a:gd fmla="*/ 2147483647 h 818" name="T13"/>
              <a:gd fmla="*/ 2147483647 w 682" name="T14"/>
              <a:gd fmla="*/ 2147483647 h 818" name="T15"/>
              <a:gd fmla="*/ 0 60000 65536" name="T16"/>
              <a:gd fmla="*/ 0 60000 65536" name="T17"/>
              <a:gd fmla="*/ 0 60000 65536" name="T18"/>
              <a:gd fmla="*/ 0 60000 65536" name="T19"/>
              <a:gd fmla="*/ 0 60000 65536" name="T20"/>
              <a:gd fmla="*/ 0 60000 65536" name="T21"/>
              <a:gd fmla="*/ 0 60000 65536" name="T22"/>
              <a:gd fmla="*/ 0 60000 65536" name="T23"/>
            </a:gdLst>
            <a:cxnLst>
              <a:cxn ang="T16">
                <a:pos x="T0" y="T1"/>
              </a:cxn>
              <a:cxn ang="T17">
                <a:pos x="T2" y="T3"/>
              </a:cxn>
              <a:cxn ang="T18">
                <a:pos x="T4" y="T5"/>
              </a:cxn>
              <a:cxn ang="T19">
                <a:pos x="T6" y="T7"/>
              </a:cxn>
              <a:cxn ang="T20">
                <a:pos x="T8" y="T9"/>
              </a:cxn>
              <a:cxn ang="T21">
                <a:pos x="T10" y="T11"/>
              </a:cxn>
              <a:cxn ang="T22">
                <a:pos x="T12" y="T13"/>
              </a:cxn>
              <a:cxn ang="T23">
                <a:pos x="T14" y="T15"/>
              </a:cxn>
            </a:cxnLst>
            <a:rect b="b" l="0" r="r" t="0"/>
            <a:pathLst>
              <a:path h="818" w="682">
                <a:moveTo>
                  <a:pt x="610" y="466"/>
                </a:moveTo>
                <a:lnTo>
                  <a:pt x="354" y="614"/>
                </a:lnTo>
                <a:lnTo>
                  <a:pt x="0" y="818"/>
                </a:lnTo>
                <a:lnTo>
                  <a:pt x="0" y="409"/>
                </a:lnTo>
                <a:lnTo>
                  <a:pt x="0" y="0"/>
                </a:lnTo>
                <a:lnTo>
                  <a:pt x="354" y="205"/>
                </a:lnTo>
                <a:cubicBezTo>
                  <a:pt x="436" y="252"/>
                  <a:pt x="518" y="299"/>
                  <a:pt x="600" y="347"/>
                </a:cubicBezTo>
                <a:cubicBezTo>
                  <a:pt x="682" y="388"/>
                  <a:pt x="668" y="427"/>
                  <a:pt x="610" y="466"/>
                </a:cubicBezTo>
                <a:close/>
              </a:path>
            </a:pathLst>
          </a:custGeom>
          <a:solidFill>
            <a:srgbClr val="0070C0"/>
          </a:solidFill>
          <a:ln>
            <a:noFill/>
          </a:ln>
        </p:spPr>
        <p:txBody>
          <a:bodyPr/>
          <a:lstStyle/>
          <a:p>
            <a:pPr defTabSz="914400" eaLnBrk="1" fontAlgn="auto" hangingPunct="1" indent="0" latinLnBrk="0" lvl="0" marL="0" marR="0">
              <a:lnSpc>
                <a:spcPct val="100000"/>
              </a:lnSpc>
              <a:spcBef>
                <a:spcPct val="0"/>
              </a:spcBef>
              <a:spcAft>
                <a:spcPct val="0"/>
              </a:spcAft>
              <a:buClrTx/>
              <a:buSzTx/>
              <a:buFontTx/>
              <a:buNone/>
              <a:defRPr/>
            </a:pPr>
            <a:endParaRPr altLang="en-US" b="0" baseline="0" cap="none" i="0" kern="0" kumimoji="0" lang="zh-CN" noProof="0" normalizeH="0" smtClean="0" spc="0" strike="noStrike" sz="1800" u="none">
              <a:ln>
                <a:noFill/>
              </a:ln>
              <a:solidFill>
                <a:sysClr lastClr="000000" val="windowText"/>
              </a:solidFill>
              <a:effectLst/>
              <a:uLnTx/>
              <a:uFillTx/>
            </a:endParaRPr>
          </a:p>
        </p:txBody>
      </p:sp>
    </p:spTree>
    <p:extLst>
      <p:ext uri="{BB962C8B-B14F-4D97-AF65-F5344CB8AC3E}">
        <p14:creationId val="2313327804"/>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2" presetSubtype="8">
                                  <p:stCondLst>
                                    <p:cond delay="0"/>
                                  </p:stCondLst>
                                  <p:childTnLst>
                                    <p:set>
                                      <p:cBhvr>
                                        <p:cTn dur="1" fill="hold" id="6">
                                          <p:stCondLst>
                                            <p:cond delay="0"/>
                                          </p:stCondLst>
                                        </p:cTn>
                                        <p:tgtEl>
                                          <p:spTgt spid="7"/>
                                        </p:tgtEl>
                                        <p:attrNameLst>
                                          <p:attrName>style.visibility</p:attrName>
                                        </p:attrNameLst>
                                      </p:cBhvr>
                                      <p:to>
                                        <p:strVal val="visible"/>
                                      </p:to>
                                    </p:set>
                                    <p:animEffect filter="wipe(left)" transition="in">
                                      <p:cBhvr>
                                        <p:cTn dur="500" id="7"/>
                                        <p:tgtEl>
                                          <p:spTgt spid="7"/>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8"/>
                                        </p:tgtEl>
                                        <p:attrNameLst>
                                          <p:attrName>style.visibility</p:attrName>
                                        </p:attrNameLst>
                                      </p:cBhvr>
                                      <p:to>
                                        <p:strVal val="visible"/>
                                      </p:to>
                                    </p:set>
                                    <p:animEffect filter="wipe(left)" transition="in">
                                      <p:cBhvr>
                                        <p:cTn dur="500" id="11"/>
                                        <p:tgtEl>
                                          <p:spTgt spid="8"/>
                                        </p:tgtEl>
                                      </p:cBhvr>
                                    </p:animEffect>
                                  </p:childTnLst>
                                </p:cTn>
                              </p:par>
                            </p:childTnLst>
                          </p:cTn>
                        </p:par>
                        <p:par>
                          <p:cTn fill="hold" id="12" nodeType="afterGroup">
                            <p:stCondLst>
                              <p:cond delay="1000"/>
                            </p:stCondLst>
                            <p:childTnLst>
                              <p:par>
                                <p:cTn fill="hold" grpId="0" id="13" nodeType="afterEffect" presetClass="entr" presetID="22" presetSubtype="8">
                                  <p:stCondLst>
                                    <p:cond delay="0"/>
                                  </p:stCondLst>
                                  <p:childTnLst>
                                    <p:set>
                                      <p:cBhvr>
                                        <p:cTn dur="1" fill="hold" id="14">
                                          <p:stCondLst>
                                            <p:cond delay="0"/>
                                          </p:stCondLst>
                                        </p:cTn>
                                        <p:tgtEl>
                                          <p:spTgt spid="11"/>
                                        </p:tgtEl>
                                        <p:attrNameLst>
                                          <p:attrName>style.visibility</p:attrName>
                                        </p:attrNameLst>
                                      </p:cBhvr>
                                      <p:to>
                                        <p:strVal val="visible"/>
                                      </p:to>
                                    </p:set>
                                    <p:animEffect filter="wipe(left)" transition="in">
                                      <p:cBhvr>
                                        <p:cTn dur="500" id="15"/>
                                        <p:tgtEl>
                                          <p:spTgt spid="11"/>
                                        </p:tgtEl>
                                      </p:cBhvr>
                                    </p:animEffect>
                                  </p:childTnLst>
                                </p:cTn>
                              </p:par>
                            </p:childTnLst>
                          </p:cTn>
                        </p:par>
                        <p:par>
                          <p:cTn fill="hold" id="16" nodeType="afterGroup">
                            <p:stCondLst>
                              <p:cond delay="1500"/>
                            </p:stCondLst>
                            <p:childTnLst>
                              <p:par>
                                <p:cTn fill="hold" grpId="0" id="17" nodeType="afterEffect" presetClass="entr" presetID="22" presetSubtype="8">
                                  <p:stCondLst>
                                    <p:cond delay="0"/>
                                  </p:stCondLst>
                                  <p:childTnLst>
                                    <p:set>
                                      <p:cBhvr>
                                        <p:cTn dur="1" fill="hold" id="18">
                                          <p:stCondLst>
                                            <p:cond delay="0"/>
                                          </p:stCondLst>
                                        </p:cTn>
                                        <p:tgtEl>
                                          <p:spTgt spid="10"/>
                                        </p:tgtEl>
                                        <p:attrNameLst>
                                          <p:attrName>style.visibility</p:attrName>
                                        </p:attrNameLst>
                                      </p:cBhvr>
                                      <p:to>
                                        <p:strVal val="visible"/>
                                      </p:to>
                                    </p:set>
                                    <p:animEffect filter="wipe(left)" transition="in">
                                      <p:cBhvr>
                                        <p:cTn dur="500" id="19"/>
                                        <p:tgtEl>
                                          <p:spTgt spid="10"/>
                                        </p:tgtEl>
                                      </p:cBhvr>
                                    </p:animEffect>
                                  </p:childTnLst>
                                </p:cTn>
                              </p:par>
                            </p:childTnLst>
                          </p:cTn>
                        </p:par>
                        <p:par>
                          <p:cTn fill="hold" id="20" nodeType="afterGroup">
                            <p:stCondLst>
                              <p:cond delay="2000"/>
                            </p:stCondLst>
                            <p:childTnLst>
                              <p:par>
                                <p:cTn fill="hold" grpId="0" id="21" nodeType="afterEffect" presetClass="entr" presetID="22" presetSubtype="1">
                                  <p:stCondLst>
                                    <p:cond delay="0"/>
                                  </p:stCondLst>
                                  <p:childTnLst>
                                    <p:set>
                                      <p:cBhvr>
                                        <p:cTn dur="1" fill="hold" id="22">
                                          <p:stCondLst>
                                            <p:cond delay="0"/>
                                          </p:stCondLst>
                                        </p:cTn>
                                        <p:tgtEl>
                                          <p:spTgt spid="9"/>
                                        </p:tgtEl>
                                        <p:attrNameLst>
                                          <p:attrName>style.visibility</p:attrName>
                                        </p:attrNameLst>
                                      </p:cBhvr>
                                      <p:to>
                                        <p:strVal val="visible"/>
                                      </p:to>
                                    </p:set>
                                    <p:animEffect filter="wipe(up)" transition="in">
                                      <p:cBhvr>
                                        <p:cTn dur="500" id="23"/>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9"/>
      <p:bldP grpId="0" spid="10"/>
      <p:bldP grpId="0" spid="11"/>
    </p:bldLst>
  </p:timing>
</p:sld>
</file>

<file path=ppt/slides/slide4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2">
            <a:extLst>
              <a:ext uri="{28A0092B-C50C-407E-A947-70E740481C1C}">
                <a14:useLocalDpi val="0"/>
              </a:ext>
            </a:extLst>
          </a:blip>
          <a:stretch>
            <a:fillRect/>
          </a:stretch>
        </p:blipFill>
        <p:spPr>
          <a:xfrm>
            <a:off x="0" y="-171450"/>
            <a:ext cx="12192000" cy="7219950"/>
          </a:xfrm>
          <a:prstGeom prst="rect">
            <a:avLst/>
          </a:prstGeom>
          <a:solidFill>
            <a:srgbClr val="123286"/>
          </a:solidFill>
        </p:spPr>
      </p:pic>
      <p:sp>
        <p:nvSpPr>
          <p:cNvPr id="3" name="Rectangle 3"/>
          <p:cNvSpPr txBox="1">
            <a:spLocks noChangeArrowheads="1"/>
          </p:cNvSpPr>
          <p:nvPr/>
        </p:nvSpPr>
        <p:spPr bwMode="auto">
          <a:xfrm>
            <a:off x="5619750" y="1962150"/>
            <a:ext cx="5753100" cy="1314449"/>
          </a:xfrm>
          <a:prstGeom prst="rect">
            <a:avLst/>
          </a:prstGeom>
          <a:solidFill>
            <a:srgbClr val="123286"/>
          </a:solidFill>
          <a:ln w="9525">
            <a:noFill/>
            <a:miter lim="800000"/>
          </a:ln>
        </p:spPr>
        <p:txBody>
          <a:bodyPr anchor="ctr" anchorCtr="0" bIns="45720" compatLnSpc="1" lIns="91440" numCol="1" rIns="91440" tIns="45720" vert="horz" wrap="square"/>
          <a:lstStyle>
            <a:lvl1pPr algn="l" fontAlgn="base" rtl="0">
              <a:lnSpc>
                <a:spcPct val="90000"/>
              </a:lnSpc>
              <a:spcBef>
                <a:spcPct val="0"/>
              </a:spcBef>
              <a:spcAft>
                <a:spcPct val="0"/>
              </a:spcAft>
              <a:defRPr kern="1200" sz="4400">
                <a:solidFill>
                  <a:schemeClr val="tx1"/>
                </a:solidFill>
                <a:latin typeface="+mj-lt"/>
                <a:ea typeface="+mj-ea"/>
                <a:cs typeface="+mj-cs"/>
              </a:defRPr>
            </a:lvl1pPr>
            <a:lvl2pPr algn="l" fontAlgn="base" rtl="0">
              <a:lnSpc>
                <a:spcPct val="90000"/>
              </a:lnSpc>
              <a:spcBef>
                <a:spcPct val="0"/>
              </a:spcBef>
              <a:spcAft>
                <a:spcPct val="0"/>
              </a:spcAft>
              <a:defRPr sz="4400">
                <a:solidFill>
                  <a:schemeClr val="tx1"/>
                </a:solidFill>
                <a:latin charset="0" pitchFamily="34" typeface="Calibri Light"/>
                <a:ea charset="-122" pitchFamily="2" typeface="宋体"/>
              </a:defRPr>
            </a:lvl2pPr>
            <a:lvl3pPr algn="l" fontAlgn="base" rtl="0">
              <a:lnSpc>
                <a:spcPct val="90000"/>
              </a:lnSpc>
              <a:spcBef>
                <a:spcPct val="0"/>
              </a:spcBef>
              <a:spcAft>
                <a:spcPct val="0"/>
              </a:spcAft>
              <a:defRPr sz="4400">
                <a:solidFill>
                  <a:schemeClr val="tx1"/>
                </a:solidFill>
                <a:latin charset="0" pitchFamily="34" typeface="Calibri Light"/>
                <a:ea charset="-122" pitchFamily="2" typeface="宋体"/>
              </a:defRPr>
            </a:lvl3pPr>
            <a:lvl4pPr algn="l" fontAlgn="base" rtl="0">
              <a:lnSpc>
                <a:spcPct val="90000"/>
              </a:lnSpc>
              <a:spcBef>
                <a:spcPct val="0"/>
              </a:spcBef>
              <a:spcAft>
                <a:spcPct val="0"/>
              </a:spcAft>
              <a:defRPr sz="4400">
                <a:solidFill>
                  <a:schemeClr val="tx1"/>
                </a:solidFill>
                <a:latin charset="0" pitchFamily="34" typeface="Calibri Light"/>
                <a:ea charset="-122" pitchFamily="2" typeface="宋体"/>
              </a:defRPr>
            </a:lvl4pPr>
            <a:lvl5pPr algn="l" fontAlgn="base" rtl="0">
              <a:lnSpc>
                <a:spcPct val="90000"/>
              </a:lnSpc>
              <a:spcBef>
                <a:spcPct val="0"/>
              </a:spcBef>
              <a:spcAft>
                <a:spcPct val="0"/>
              </a:spcAft>
              <a:defRPr sz="4400">
                <a:solidFill>
                  <a:schemeClr val="tx1"/>
                </a:solidFill>
                <a:latin charset="0" pitchFamily="34" typeface="Calibri Light"/>
                <a:ea charset="-122" pitchFamily="2" typeface="宋体"/>
              </a:defRPr>
            </a:lvl5pPr>
            <a:lvl6pPr algn="l" fontAlgn="base" marL="457200" rtl="0">
              <a:lnSpc>
                <a:spcPct val="90000"/>
              </a:lnSpc>
              <a:spcBef>
                <a:spcPct val="0"/>
              </a:spcBef>
              <a:spcAft>
                <a:spcPct val="0"/>
              </a:spcAft>
              <a:defRPr sz="4400">
                <a:solidFill>
                  <a:schemeClr val="tx1"/>
                </a:solidFill>
                <a:latin charset="0" pitchFamily="34" typeface="Calibri Light"/>
                <a:ea charset="-122" pitchFamily="2" typeface="宋体"/>
              </a:defRPr>
            </a:lvl6pPr>
            <a:lvl7pPr algn="l" fontAlgn="base" marL="914400" rtl="0">
              <a:lnSpc>
                <a:spcPct val="90000"/>
              </a:lnSpc>
              <a:spcBef>
                <a:spcPct val="0"/>
              </a:spcBef>
              <a:spcAft>
                <a:spcPct val="0"/>
              </a:spcAft>
              <a:defRPr sz="4400">
                <a:solidFill>
                  <a:schemeClr val="tx1"/>
                </a:solidFill>
                <a:latin charset="0" pitchFamily="34" typeface="Calibri Light"/>
                <a:ea charset="-122" pitchFamily="2" typeface="宋体"/>
              </a:defRPr>
            </a:lvl7pPr>
            <a:lvl8pPr algn="l" fontAlgn="base" marL="1371600" rtl="0">
              <a:lnSpc>
                <a:spcPct val="90000"/>
              </a:lnSpc>
              <a:spcBef>
                <a:spcPct val="0"/>
              </a:spcBef>
              <a:spcAft>
                <a:spcPct val="0"/>
              </a:spcAft>
              <a:defRPr sz="4400">
                <a:solidFill>
                  <a:schemeClr val="tx1"/>
                </a:solidFill>
                <a:latin charset="0" pitchFamily="34" typeface="Calibri Light"/>
                <a:ea charset="-122" pitchFamily="2" typeface="宋体"/>
              </a:defRPr>
            </a:lvl8pPr>
            <a:lvl9pPr algn="l" fontAlgn="base" marL="1828800" rtl="0">
              <a:lnSpc>
                <a:spcPct val="90000"/>
              </a:lnSpc>
              <a:spcBef>
                <a:spcPct val="0"/>
              </a:spcBef>
              <a:spcAft>
                <a:spcPct val="0"/>
              </a:spcAft>
              <a:defRPr sz="4400">
                <a:solidFill>
                  <a:schemeClr val="tx1"/>
                </a:solidFill>
                <a:latin charset="0" pitchFamily="34" typeface="Calibri Light"/>
                <a:ea charset="-122" pitchFamily="2" typeface="宋体"/>
              </a:defRPr>
            </a:lvl9pPr>
          </a:lstStyle>
          <a:p>
            <a:pPr algn="dist"/>
            <a:r>
              <a:rPr altLang="en-US" b="1" lang="zh-CN" smtClean="0" sz="8000">
                <a:solidFill>
                  <a:srgbClr val="F8F8F8"/>
                </a:solidFill>
                <a:latin typeface="+mn-ea"/>
                <a:ea typeface="+mn-ea"/>
              </a:rPr>
              <a:t>谢谢大家!</a:t>
            </a:r>
          </a:p>
        </p:txBody>
      </p:sp>
    </p:spTree>
    <p:extLst>
      <p:ext uri="{BB962C8B-B14F-4D97-AF65-F5344CB8AC3E}">
        <p14:creationId val="38018758"/>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8">
                                  <p:stCondLst>
                                    <p:cond delay="500"/>
                                  </p:stCondLst>
                                  <p:childTnLst>
                                    <p:set>
                                      <p:cBhvr>
                                        <p:cTn dur="1" fill="hold" id="6">
                                          <p:stCondLst>
                                            <p:cond delay="0"/>
                                          </p:stCondLst>
                                        </p:cTn>
                                        <p:tgtEl>
                                          <p:spTgt spid="3"/>
                                        </p:tgtEl>
                                        <p:attrNameLst>
                                          <p:attrName>style.visibility</p:attrName>
                                        </p:attrNameLst>
                                      </p:cBhvr>
                                      <p:to>
                                        <p:strVal val="visible"/>
                                      </p:to>
                                    </p:set>
                                    <p:animEffect filter="wipe(left)" transition="in">
                                      <p:cBhvr>
                                        <p:cTn dur="1500" id="7"/>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文本框 11"/>
          <p:cNvSpPr txBox="1"/>
          <p:nvPr/>
        </p:nvSpPr>
        <p:spPr>
          <a:xfrm>
            <a:off x="378714" y="349160"/>
            <a:ext cx="2531727" cy="457200"/>
          </a:xfrm>
          <a:prstGeom prst="rect">
            <a:avLst/>
          </a:prstGeom>
          <a:noFill/>
        </p:spPr>
        <p:txBody>
          <a:bodyPr anchor="ctr" rtlCol="0" wrap="square">
            <a:spAutoFit/>
          </a:bodyPr>
          <a:lstStyle/>
          <a:p>
            <a:r>
              <a:rPr altLang="en-US" b="1" lang="zh-CN" smtClean="0" sz="2400">
                <a:solidFill>
                  <a:schemeClr val="accent1"/>
                </a:solidFill>
                <a:latin charset="-122" pitchFamily="34" typeface="微软雅黑"/>
                <a:ea charset="-122" pitchFamily="34" typeface="微软雅黑"/>
              </a:rPr>
              <a:t>项目背景</a:t>
            </a:r>
          </a:p>
        </p:txBody>
      </p:sp>
      <p:grpSp>
        <p:nvGrpSpPr>
          <p:cNvPr id="4" name="组合 12"/>
          <p:cNvGrpSpPr/>
          <p:nvPr/>
        </p:nvGrpSpPr>
        <p:grpSpPr>
          <a:xfrm>
            <a:off x="0" y="382308"/>
            <a:ext cx="340614" cy="390904"/>
            <a:chOff x="0" y="91440"/>
            <a:chExt cx="454152" cy="521208"/>
          </a:xfrm>
        </p:grpSpPr>
        <p:sp>
          <p:nvSpPr>
            <p:cNvPr id="5" name="矩形 4"/>
            <p:cNvSpPr/>
            <p:nvPr/>
          </p:nvSpPr>
          <p:spPr>
            <a:xfrm>
              <a:off x="0" y="91440"/>
              <a:ext cx="301752" cy="5212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prstClr val="white"/>
                </a:solidFill>
                <a:latin charset="-122" pitchFamily="34" typeface="微软雅黑"/>
                <a:ea charset="-122" pitchFamily="34" typeface="微软雅黑"/>
              </a:endParaRPr>
            </a:p>
          </p:txBody>
        </p:sp>
        <p:sp>
          <p:nvSpPr>
            <p:cNvPr id="6" name="矩形 5"/>
            <p:cNvSpPr/>
            <p:nvPr/>
          </p:nvSpPr>
          <p:spPr>
            <a:xfrm>
              <a:off x="301752" y="91440"/>
              <a:ext cx="152400" cy="5212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prstClr val="white"/>
                </a:solidFill>
                <a:latin charset="-122" pitchFamily="34" typeface="微软雅黑"/>
                <a:ea charset="-122" pitchFamily="34" typeface="微软雅黑"/>
              </a:endParaRPr>
            </a:p>
          </p:txBody>
        </p:sp>
      </p:grpSp>
      <p:graphicFrame>
        <p:nvGraphicFramePr>
          <p:cNvPr id="7" name="表格 6"/>
          <p:cNvGraphicFramePr>
            <a:graphicFrameLocks noGrp="1"/>
          </p:cNvGraphicFramePr>
          <p:nvPr/>
        </p:nvGraphicFramePr>
        <p:xfrm>
          <a:off x="6052456" y="1437771"/>
          <a:ext cx="5339444" cy="3501393"/>
        </p:xfrm>
        <a:graphic>
          <a:graphicData uri="http://schemas.openxmlformats.org/drawingml/2006/table">
            <a:tbl>
              <a:tblPr bandRow="1" firstRow="1">
                <a:tableStyleId>{BC89EF96-8CEA-46FF-86C4-4CE0E7609802}</a:tableStyleId>
              </a:tblPr>
              <a:tblGrid>
                <a:gridCol w="2669722"/>
                <a:gridCol w="2669722"/>
              </a:tblGrid>
              <a:tr h="464786">
                <a:tc>
                  <a:txBody>
                    <a:bodyPr vert="horz" wrap="square"/>
                    <a:lstStyle/>
                    <a:p>
                      <a:pPr algn="ctr" defTabSz="914400" eaLnBrk="1" hangingPunct="1" latinLnBrk="0" marL="0" rtl="0"/>
                      <a:r>
                        <a:rPr altLang="en-US" b="1" kern="1200" lang="zh-CN" smtClean="0" sz="2400">
                          <a:solidFill>
                            <a:schemeClr val="tx1"/>
                          </a:solidFill>
                          <a:latin charset="-122" pitchFamily="34" typeface="微软雅黑"/>
                          <a:ea charset="-122" pitchFamily="34" typeface="微软雅黑"/>
                          <a:cs typeface="+mn-cs"/>
                        </a:rPr>
                        <a:t>输入标题</a:t>
                      </a:r>
                    </a:p>
                  </a:txBody>
                  <a:tcPr/>
                </a:tc>
                <a:tc>
                  <a:txBody>
                    <a:bodyPr vert="horz" wrap="square"/>
                    <a:lstStyle/>
                    <a:p>
                      <a:pPr algn="l" defTabSz="914400" eaLnBrk="1" hangingPunct="1" latinLnBrk="0" marL="0" rtl="0"/>
                      <a:endParaRPr altLang="en-US" b="1" kern="1200" lang="zh-CN" smtClean="0" sz="2400">
                        <a:solidFill>
                          <a:schemeClr val="tx1"/>
                        </a:solidFill>
                        <a:latin charset="-122" panose="020b0503020204020204" pitchFamily="34" typeface="微软雅黑"/>
                        <a:ea charset="-122" pitchFamily="34" typeface="微软雅黑"/>
                        <a:cs typeface="+mn-cs"/>
                      </a:endParaRPr>
                    </a:p>
                  </a:txBody>
                  <a:tcPr/>
                </a:tc>
              </a:tr>
              <a:tr h="433801">
                <a:tc>
                  <a:txBody>
                    <a:bodyPr vert="horz" wrap="square"/>
                    <a:lstStyle/>
                    <a:p>
                      <a:pPr algn="l" defTabSz="914400" eaLnBrk="1" hangingPunct="1" latinLnBrk="0" marL="0" rtl="0"/>
                      <a:endParaRPr altLang="en-US" b="1" kern="1200" lang="zh-CN" smtClean="0" sz="2200">
                        <a:solidFill>
                          <a:schemeClr val="tx1"/>
                        </a:solidFill>
                        <a:latin charset="-122" pitchFamily="34" typeface="微软雅黑"/>
                        <a:ea charset="-122" pitchFamily="34" typeface="微软雅黑"/>
                        <a:cs typeface="+mn-cs"/>
                      </a:endParaRPr>
                    </a:p>
                  </a:txBody>
                  <a:tcPr/>
                </a:tc>
                <a:tc>
                  <a:txBody>
                    <a:bodyPr vert="horz" wrap="square"/>
                    <a:lstStyle/>
                    <a:p>
                      <a:pPr algn="l" defTabSz="914400" eaLnBrk="1" hangingPunct="1" latinLnBrk="0" marL="0" rtl="0"/>
                      <a:endParaRPr altLang="en-US" b="1" kern="1200" lang="zh-CN" smtClean="0" sz="2200">
                        <a:solidFill>
                          <a:schemeClr val="tx1"/>
                        </a:solidFill>
                        <a:latin charset="-122" pitchFamily="34" typeface="微软雅黑"/>
                        <a:ea charset="-122" pitchFamily="34" typeface="微软雅黑"/>
                        <a:cs typeface="+mn-cs"/>
                      </a:endParaRPr>
                    </a:p>
                  </a:txBody>
                  <a:tcPr/>
                </a:tc>
              </a:tr>
              <a:tr h="433801">
                <a:tc>
                  <a:txBody>
                    <a:bodyPr vert="horz" wrap="square"/>
                    <a:lstStyle/>
                    <a:p>
                      <a:pPr algn="l" defTabSz="914400" eaLnBrk="1" hangingPunct="1" latinLnBrk="0" marL="0" rtl="0"/>
                      <a:endParaRPr altLang="en-US" b="1" kern="1200" lang="zh-CN" smtClean="0" sz="2200">
                        <a:solidFill>
                          <a:schemeClr val="tx1"/>
                        </a:solidFill>
                        <a:latin charset="-122" pitchFamily="34" typeface="微软雅黑"/>
                        <a:ea charset="-122" pitchFamily="34" typeface="微软雅黑"/>
                        <a:cs typeface="+mn-cs"/>
                      </a:endParaRPr>
                    </a:p>
                  </a:txBody>
                  <a:tcPr/>
                </a:tc>
                <a:tc>
                  <a:txBody>
                    <a:bodyPr vert="horz" wrap="square"/>
                    <a:lstStyle/>
                    <a:p>
                      <a:pPr algn="l" defTabSz="914400" eaLnBrk="1" hangingPunct="1" latinLnBrk="0" marL="0" rtl="0"/>
                      <a:endParaRPr altLang="en-US" b="1" kern="1200" lang="zh-CN" smtClean="0" sz="2200">
                        <a:solidFill>
                          <a:schemeClr val="tx1"/>
                        </a:solidFill>
                        <a:latin charset="-122" pitchFamily="34" typeface="微软雅黑"/>
                        <a:ea charset="-122" pitchFamily="34" typeface="微软雅黑"/>
                        <a:cs typeface="+mn-cs"/>
                      </a:endParaRPr>
                    </a:p>
                  </a:txBody>
                  <a:tcPr/>
                </a:tc>
              </a:tr>
              <a:tr h="433801">
                <a:tc>
                  <a:txBody>
                    <a:bodyPr vert="horz" wrap="square"/>
                    <a:lstStyle/>
                    <a:p>
                      <a:pPr algn="l" defTabSz="914400" eaLnBrk="1" hangingPunct="1" latinLnBrk="0" marL="0" rtl="0"/>
                      <a:endParaRPr altLang="en-US" b="1" kern="1200" lang="zh-CN" smtClean="0" sz="2200">
                        <a:solidFill>
                          <a:schemeClr val="tx1"/>
                        </a:solidFill>
                        <a:latin charset="-122" pitchFamily="34" typeface="微软雅黑"/>
                        <a:ea charset="-122" pitchFamily="34" typeface="微软雅黑"/>
                        <a:cs typeface="+mn-cs"/>
                      </a:endParaRPr>
                    </a:p>
                  </a:txBody>
                  <a:tcPr/>
                </a:tc>
                <a:tc>
                  <a:txBody>
                    <a:bodyPr vert="horz" wrap="square"/>
                    <a:lstStyle/>
                    <a:p>
                      <a:pPr algn="l" defTabSz="914400" eaLnBrk="1" hangingPunct="1" latinLnBrk="0" marL="0" rtl="0"/>
                      <a:endParaRPr altLang="en-US" b="1" kern="1200" lang="zh-CN" smtClean="0" sz="2200">
                        <a:solidFill>
                          <a:schemeClr val="tx1"/>
                        </a:solidFill>
                        <a:latin charset="-122" pitchFamily="34" typeface="微软雅黑"/>
                        <a:ea charset="-122" pitchFamily="34" typeface="微软雅黑"/>
                        <a:cs typeface="+mn-cs"/>
                      </a:endParaRPr>
                    </a:p>
                  </a:txBody>
                  <a:tcPr/>
                </a:tc>
              </a:tr>
              <a:tr h="433801">
                <a:tc>
                  <a:txBody>
                    <a:bodyPr vert="horz" wrap="square"/>
                    <a:lstStyle/>
                    <a:p>
                      <a:pPr algn="l" defTabSz="914400" eaLnBrk="1" hangingPunct="1" latinLnBrk="0" marL="0" rtl="0"/>
                      <a:endParaRPr altLang="en-US" b="1" kern="1200" lang="zh-CN" smtClean="0" sz="2200">
                        <a:solidFill>
                          <a:schemeClr val="tx1"/>
                        </a:solidFill>
                        <a:latin charset="-122" pitchFamily="34" typeface="微软雅黑"/>
                        <a:ea charset="-122" pitchFamily="34" typeface="微软雅黑"/>
                        <a:cs typeface="+mn-cs"/>
                      </a:endParaRPr>
                    </a:p>
                  </a:txBody>
                  <a:tcPr/>
                </a:tc>
                <a:tc>
                  <a:txBody>
                    <a:bodyPr vert="horz" wrap="square"/>
                    <a:lstStyle/>
                    <a:p>
                      <a:pPr algn="l" defTabSz="914400" eaLnBrk="1" hangingPunct="1" latinLnBrk="0" marL="0" rtl="0"/>
                      <a:endParaRPr altLang="en-US" b="1" kern="1200" lang="zh-CN" smtClean="0" sz="2200">
                        <a:solidFill>
                          <a:schemeClr val="tx1"/>
                        </a:solidFill>
                        <a:latin charset="-122" pitchFamily="34" typeface="微软雅黑"/>
                        <a:ea charset="-122" pitchFamily="34" typeface="微软雅黑"/>
                        <a:cs typeface="+mn-cs"/>
                      </a:endParaRPr>
                    </a:p>
                  </a:txBody>
                  <a:tcPr/>
                </a:tc>
              </a:tr>
              <a:tr h="433801">
                <a:tc>
                  <a:txBody>
                    <a:bodyPr vert="horz" wrap="square"/>
                    <a:lstStyle/>
                    <a:p>
                      <a:pPr algn="l" defTabSz="914400" eaLnBrk="1" hangingPunct="1" latinLnBrk="0" marL="0" rtl="0"/>
                      <a:endParaRPr altLang="en-US" b="1" kern="1200" lang="zh-CN" smtClean="0" sz="2200">
                        <a:solidFill>
                          <a:schemeClr val="tx1"/>
                        </a:solidFill>
                        <a:latin charset="-122" pitchFamily="34" typeface="微软雅黑"/>
                        <a:ea charset="-122" pitchFamily="34" typeface="微软雅黑"/>
                        <a:cs typeface="+mn-cs"/>
                      </a:endParaRPr>
                    </a:p>
                  </a:txBody>
                  <a:tcPr/>
                </a:tc>
                <a:tc>
                  <a:txBody>
                    <a:bodyPr vert="horz" wrap="square"/>
                    <a:lstStyle/>
                    <a:p>
                      <a:pPr algn="l" defTabSz="914400" eaLnBrk="1" hangingPunct="1" latinLnBrk="0" marL="0" rtl="0"/>
                      <a:endParaRPr altLang="en-US" b="1" kern="1200" lang="zh-CN" smtClean="0" sz="2200">
                        <a:solidFill>
                          <a:schemeClr val="tx1"/>
                        </a:solidFill>
                        <a:latin charset="-122" pitchFamily="34" typeface="微软雅黑"/>
                        <a:ea charset="-122" pitchFamily="34" typeface="微软雅黑"/>
                        <a:cs typeface="+mn-cs"/>
                      </a:endParaRPr>
                    </a:p>
                  </a:txBody>
                  <a:tcPr/>
                </a:tc>
              </a:tr>
              <a:tr h="433801">
                <a:tc>
                  <a:txBody>
                    <a:bodyPr vert="horz" wrap="square"/>
                    <a:lstStyle/>
                    <a:p>
                      <a:pPr algn="l" defTabSz="914400" eaLnBrk="1" hangingPunct="1" latinLnBrk="0" marL="0" rtl="0"/>
                      <a:endParaRPr altLang="en-US" b="1" kern="1200" lang="zh-CN" smtClean="0" sz="2200">
                        <a:solidFill>
                          <a:schemeClr val="tx1"/>
                        </a:solidFill>
                        <a:latin charset="-122" pitchFamily="34" typeface="微软雅黑"/>
                        <a:ea charset="-122" pitchFamily="34" typeface="微软雅黑"/>
                        <a:cs typeface="+mn-cs"/>
                      </a:endParaRPr>
                    </a:p>
                  </a:txBody>
                  <a:tcPr/>
                </a:tc>
                <a:tc>
                  <a:txBody>
                    <a:bodyPr vert="horz" wrap="square"/>
                    <a:lstStyle/>
                    <a:p>
                      <a:pPr algn="l" defTabSz="914400" eaLnBrk="1" hangingPunct="1" latinLnBrk="0" marL="0" rtl="0"/>
                      <a:endParaRPr altLang="en-US" b="1" kern="1200" lang="zh-CN" smtClean="0" sz="2200">
                        <a:solidFill>
                          <a:schemeClr val="tx1"/>
                        </a:solidFill>
                        <a:latin charset="-122" pitchFamily="34" typeface="微软雅黑"/>
                        <a:ea charset="-122" pitchFamily="34" typeface="微软雅黑"/>
                        <a:cs typeface="+mn-cs"/>
                      </a:endParaRPr>
                    </a:p>
                  </a:txBody>
                  <a:tcPr/>
                </a:tc>
              </a:tr>
              <a:tr h="433801">
                <a:tc>
                  <a:txBody>
                    <a:bodyPr vert="horz" wrap="square"/>
                    <a:lstStyle/>
                    <a:p>
                      <a:pPr algn="l" defTabSz="914400" eaLnBrk="1" hangingPunct="1" latinLnBrk="0" marL="0" rtl="0"/>
                      <a:endParaRPr altLang="en-US" b="1" kern="1200" lang="zh-CN" smtClean="0" sz="2200">
                        <a:solidFill>
                          <a:schemeClr val="tx1"/>
                        </a:solidFill>
                        <a:latin charset="-122" pitchFamily="34" typeface="微软雅黑"/>
                        <a:ea charset="-122" pitchFamily="34" typeface="微软雅黑"/>
                        <a:cs typeface="+mn-cs"/>
                      </a:endParaRPr>
                    </a:p>
                  </a:txBody>
                  <a:tcPr/>
                </a:tc>
                <a:tc>
                  <a:txBody>
                    <a:bodyPr vert="horz" wrap="square"/>
                    <a:lstStyle/>
                    <a:p>
                      <a:pPr algn="l" defTabSz="914400" eaLnBrk="1" hangingPunct="1" latinLnBrk="0" marL="0" rtl="0"/>
                      <a:endParaRPr altLang="en-US" b="1" kern="1200" lang="zh-CN" smtClean="0" sz="2200">
                        <a:solidFill>
                          <a:schemeClr val="tx1"/>
                        </a:solidFill>
                        <a:latin charset="-122" panose="020b0503020204020204" pitchFamily="34" typeface="微软雅黑"/>
                        <a:ea charset="-122" pitchFamily="34" typeface="微软雅黑"/>
                        <a:cs typeface="+mn-cs"/>
                      </a:endParaRPr>
                    </a:p>
                  </a:txBody>
                  <a:tcPr/>
                </a:tc>
              </a:tr>
            </a:tbl>
          </a:graphicData>
        </a:graphic>
      </p:graphicFrame>
      <p:sp>
        <p:nvSpPr>
          <p:cNvPr id="8" name="矩形 18"/>
          <p:cNvSpPr>
            <a:spLocks noChangeArrowheads="1"/>
          </p:cNvSpPr>
          <p:nvPr/>
        </p:nvSpPr>
        <p:spPr bwMode="auto">
          <a:xfrm>
            <a:off x="697832" y="1213185"/>
            <a:ext cx="4922921" cy="7406639"/>
          </a:xfrm>
          <a:prstGeom prst="rect">
            <a:avLst/>
          </a:prstGeom>
          <a:noFill/>
          <a:ln w="9525">
            <a:noFill/>
            <a:miter lim="800000"/>
          </a:ln>
        </p:spPr>
        <p:txBody>
          <a:bodyPr wrap="square">
            <a:spAutoFit/>
          </a:bodyPr>
          <a:lstStyle/>
          <a:p>
            <a:pPr algn="just">
              <a:lnSpc>
                <a:spcPct val="150000"/>
              </a:lnSpc>
            </a:pPr>
            <a:r>
              <a:rPr altLang="en-US" b="1" lang="zh-CN" smtClean="0" sz="4000">
                <a:solidFill>
                  <a:schemeClr val="accent1"/>
                </a:solidFill>
                <a:latin charset="-122" pitchFamily="34" typeface="微软雅黑"/>
                <a:ea charset="-122" pitchFamily="34" typeface="微软雅黑"/>
              </a:rPr>
              <a:t>可行性研究报告涉及的内容以及反映情况的数据，必须绝对真实可靠，不允许有任何偏差及失误。其中所运用的资料、数据，都要经过反复核实，以确保内容的真实性</a:t>
            </a:r>
          </a:p>
        </p:txBody>
      </p:sp>
      <p:sp>
        <p:nvSpPr>
          <p:cNvPr id="9" name="直角三角形 8"/>
          <p:cNvSpPr/>
          <p:nvPr/>
        </p:nvSpPr>
        <p:spPr>
          <a:xfrm>
            <a:off x="0" y="4610100"/>
            <a:ext cx="8496300" cy="2247900"/>
          </a:xfrm>
          <a:prstGeom prst="rtTriangle">
            <a:avLst/>
          </a:prstGeom>
          <a:blipFill>
            <a:blip r:embed="rId2"/>
            <a:stretch>
              <a:fillRect/>
            </a:stretch>
          </a:bli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cSld>
  <p:clrMapOvr>
    <a:masterClrMapping/>
  </p:clrMapOvr>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1"/>
          <p:cNvSpPr txBox="1"/>
          <p:nvPr/>
        </p:nvSpPr>
        <p:spPr>
          <a:xfrm>
            <a:off x="378714" y="346928"/>
            <a:ext cx="3423265" cy="457200"/>
          </a:xfrm>
          <a:prstGeom prst="rect">
            <a:avLst/>
          </a:prstGeom>
          <a:noFill/>
        </p:spPr>
        <p:txBody>
          <a:bodyPr rtlCol="0" wrap="square">
            <a:spAutoFit/>
          </a:bodyPr>
          <a:lstStyle/>
          <a:p>
            <a:r>
              <a:rPr altLang="en-US" b="1" lang="zh-CN" smtClean="0" sz="2400">
                <a:solidFill>
                  <a:schemeClr val="accent1"/>
                </a:solidFill>
                <a:latin charset="-122" pitchFamily="34" typeface="微软雅黑"/>
                <a:ea charset="-122" pitchFamily="34" typeface="微软雅黑"/>
              </a:rPr>
              <a:t>研究目标</a:t>
            </a:r>
          </a:p>
        </p:txBody>
      </p:sp>
      <p:grpSp>
        <p:nvGrpSpPr>
          <p:cNvPr id="3" name="组合 12"/>
          <p:cNvGrpSpPr/>
          <p:nvPr/>
        </p:nvGrpSpPr>
        <p:grpSpPr>
          <a:xfrm>
            <a:off x="0" y="382308"/>
            <a:ext cx="340614" cy="390904"/>
            <a:chOff x="0" y="91440"/>
            <a:chExt cx="454152" cy="521208"/>
          </a:xfrm>
        </p:grpSpPr>
        <p:sp>
          <p:nvSpPr>
            <p:cNvPr id="4" name="矩形 3"/>
            <p:cNvSpPr/>
            <p:nvPr/>
          </p:nvSpPr>
          <p:spPr>
            <a:xfrm>
              <a:off x="0" y="91440"/>
              <a:ext cx="301752" cy="5212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prstClr val="white"/>
                </a:solidFill>
                <a:latin charset="-122" pitchFamily="34" typeface="微软雅黑"/>
                <a:ea charset="-122" pitchFamily="34" typeface="微软雅黑"/>
              </a:endParaRPr>
            </a:p>
          </p:txBody>
        </p:sp>
        <p:sp>
          <p:nvSpPr>
            <p:cNvPr id="5" name="矩形 4"/>
            <p:cNvSpPr/>
            <p:nvPr/>
          </p:nvSpPr>
          <p:spPr>
            <a:xfrm>
              <a:off x="301752" y="91440"/>
              <a:ext cx="152400" cy="5212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prstClr val="white"/>
                </a:solidFill>
                <a:latin charset="-122" pitchFamily="34" typeface="微软雅黑"/>
                <a:ea charset="-122" pitchFamily="34" typeface="微软雅黑"/>
              </a:endParaRPr>
            </a:p>
          </p:txBody>
        </p:sp>
      </p:grpSp>
      <p:sp>
        <p:nvSpPr>
          <p:cNvPr id="9" name="Freeform 13"/>
          <p:cNvSpPr>
            <a:spLocks noEditPoints="1"/>
          </p:cNvSpPr>
          <p:nvPr/>
        </p:nvSpPr>
        <p:spPr bwMode="auto">
          <a:xfrm>
            <a:off x="5470857" y="2930493"/>
            <a:ext cx="1095616" cy="860932"/>
          </a:xfrm>
          <a:custGeom>
            <a:gdLst>
              <a:gd fmla="*/ 282 w 766" name="T0"/>
              <a:gd fmla="*/ 304 h 600" name="T1"/>
              <a:gd fmla="*/ 391 w 766" name="T2"/>
              <a:gd fmla="*/ 248 h 600" name="T3"/>
              <a:gd fmla="*/ 596 w 766" name="T4"/>
              <a:gd fmla="*/ 213 h 600" name="T5"/>
              <a:gd fmla="*/ 652 w 766" name="T6"/>
              <a:gd fmla="*/ 129 h 600" name="T7"/>
              <a:gd fmla="*/ 570 w 766" name="T8"/>
              <a:gd fmla="*/ 186 h 600" name="T9"/>
              <a:gd fmla="*/ 391 w 766" name="T10"/>
              <a:gd fmla="*/ 195 h 600" name="T11"/>
              <a:gd fmla="*/ 766 w 766" name="T12"/>
              <a:gd fmla="*/ 80 h 600" name="T13"/>
              <a:gd fmla="*/ 465 w 766" name="T14"/>
              <a:gd fmla="*/ 32 h 600" name="T15"/>
              <a:gd fmla="*/ 437 w 766" name="T16"/>
              <a:gd fmla="*/ 0 h 600" name="T17"/>
              <a:gd fmla="*/ 154 w 766" name="T18"/>
              <a:gd fmla="*/ 32 h 600" name="T19"/>
              <a:gd fmla="*/ 175 w 766" name="T20"/>
              <a:gd fmla="*/ 80 h 600" name="T21"/>
              <a:gd fmla="*/ 216 w 766" name="T22"/>
              <a:gd fmla="*/ 135 h 600" name="T23"/>
              <a:gd fmla="*/ 706 w 766" name="T24"/>
              <a:gd fmla="*/ 80 h 600" name="T25"/>
              <a:gd fmla="*/ 355 w 766" name="T26"/>
              <a:gd fmla="*/ 394 h 600" name="T27"/>
              <a:gd fmla="*/ 706 w 766" name="T28"/>
              <a:gd fmla="*/ 410 h 600" name="T29"/>
              <a:gd fmla="*/ 361 w 766" name="T30"/>
              <a:gd fmla="*/ 427 h 600" name="T31"/>
              <a:gd fmla="*/ 362 w 766" name="T32"/>
              <a:gd fmla="*/ 478 h 600" name="T33"/>
              <a:gd fmla="*/ 437 w 766" name="T34"/>
              <a:gd fmla="*/ 595 h 600" name="T35"/>
              <a:gd fmla="*/ 465 w 766" name="T36"/>
              <a:gd fmla="*/ 478 h 600" name="T37"/>
              <a:gd fmla="*/ 603 w 766" name="T38"/>
              <a:gd fmla="*/ 592 h 600" name="T39"/>
              <a:gd fmla="*/ 591 w 766" name="T40"/>
              <a:gd fmla="*/ 478 h 600" name="T41"/>
              <a:gd fmla="*/ 766 w 766" name="T42"/>
              <a:gd fmla="*/ 427 h 600" name="T43"/>
              <a:gd fmla="*/ 747 w 766" name="T44"/>
              <a:gd fmla="*/ 80 h 600" name="T45"/>
              <a:gd fmla="*/ 161 w 766" name="T46"/>
              <a:gd fmla="*/ 310 h 600" name="T47"/>
              <a:gd fmla="*/ 235 w 766" name="T48"/>
              <a:gd fmla="*/ 236 h 600" name="T49"/>
              <a:gd fmla="*/ 86 w 766" name="T50"/>
              <a:gd fmla="*/ 236 h 600" name="T51"/>
              <a:gd fmla="*/ 208 w 766" name="T52"/>
              <a:gd fmla="*/ 325 h 600" name="T53"/>
              <a:gd fmla="*/ 181 w 766" name="T54"/>
              <a:gd fmla="*/ 325 h 600" name="T55"/>
              <a:gd fmla="*/ 188 w 766" name="T56"/>
              <a:gd fmla="*/ 339 h 600" name="T57"/>
              <a:gd fmla="*/ 196 w 766" name="T58"/>
              <a:gd fmla="*/ 510 h 600" name="T59"/>
              <a:gd fmla="*/ 129 w 766" name="T60"/>
              <a:gd fmla="*/ 510 h 600" name="T61"/>
              <a:gd fmla="*/ 137 w 766" name="T62"/>
              <a:gd fmla="*/ 339 h 600" name="T63"/>
              <a:gd fmla="*/ 145 w 766" name="T64"/>
              <a:gd fmla="*/ 325 h 600" name="T65"/>
              <a:gd fmla="*/ 0 w 766" name="T66"/>
              <a:gd fmla="*/ 438 h 600" name="T67"/>
              <a:gd fmla="*/ 66 w 766" name="T68"/>
              <a:gd fmla="*/ 600 h 600" name="T69"/>
              <a:gd fmla="*/ 89 w 766" name="T70"/>
              <a:gd fmla="*/ 432 h 600" name="T71"/>
              <a:gd fmla="*/ 230 w 766" name="T72"/>
              <a:gd fmla="*/ 600 h 600" name="T73"/>
              <a:gd fmla="*/ 253 w 766" name="T74"/>
              <a:gd fmla="*/ 432 h 600" name="T75"/>
              <a:gd fmla="*/ 321 w 766" name="T76"/>
              <a:gd fmla="*/ 600 h 600" name="T77"/>
              <a:gd fmla="*/ 208 w 766" name="T78"/>
              <a:gd fmla="*/ 325 h 600"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600" w="766">
                <a:moveTo>
                  <a:pt x="391" y="195"/>
                </a:moveTo>
                <a:lnTo>
                  <a:pt x="282" y="304"/>
                </a:lnTo>
                <a:cubicBezTo>
                  <a:pt x="293" y="310"/>
                  <a:pt x="303" y="317"/>
                  <a:pt x="312" y="326"/>
                </a:cubicBezTo>
                <a:lnTo>
                  <a:pt x="391" y="248"/>
                </a:lnTo>
                <a:lnTo>
                  <a:pt x="476" y="333"/>
                </a:lnTo>
                <a:lnTo>
                  <a:pt x="596" y="213"/>
                </a:lnTo>
                <a:lnTo>
                  <a:pt x="614" y="259"/>
                </a:lnTo>
                <a:lnTo>
                  <a:pt x="652" y="129"/>
                </a:lnTo>
                <a:lnTo>
                  <a:pt x="522" y="167"/>
                </a:lnTo>
                <a:lnTo>
                  <a:pt x="570" y="186"/>
                </a:lnTo>
                <a:lnTo>
                  <a:pt x="476" y="280"/>
                </a:lnTo>
                <a:lnTo>
                  <a:pt x="391" y="195"/>
                </a:lnTo>
                <a:close/>
                <a:moveTo>
                  <a:pt x="766" y="80"/>
                </a:moveTo>
                <a:lnTo>
                  <a:pt x="766" y="80"/>
                </a:lnTo>
                <a:lnTo>
                  <a:pt x="766" y="32"/>
                </a:lnTo>
                <a:lnTo>
                  <a:pt x="465" y="32"/>
                </a:lnTo>
                <a:lnTo>
                  <a:pt x="465" y="0"/>
                </a:lnTo>
                <a:lnTo>
                  <a:pt x="437" y="0"/>
                </a:lnTo>
                <a:lnTo>
                  <a:pt x="437" y="32"/>
                </a:lnTo>
                <a:lnTo>
                  <a:pt x="154" y="32"/>
                </a:lnTo>
                <a:lnTo>
                  <a:pt x="154" y="80"/>
                </a:lnTo>
                <a:lnTo>
                  <a:pt x="175" y="80"/>
                </a:lnTo>
                <a:lnTo>
                  <a:pt x="175" y="122"/>
                </a:lnTo>
                <a:cubicBezTo>
                  <a:pt x="190" y="124"/>
                  <a:pt x="203" y="128"/>
                  <a:pt x="216" y="135"/>
                </a:cubicBezTo>
                <a:lnTo>
                  <a:pt x="216" y="80"/>
                </a:lnTo>
                <a:lnTo>
                  <a:pt x="706" y="80"/>
                </a:lnTo>
                <a:lnTo>
                  <a:pt x="706" y="394"/>
                </a:lnTo>
                <a:lnTo>
                  <a:pt x="355" y="394"/>
                </a:lnTo>
                <a:cubicBezTo>
                  <a:pt x="356" y="399"/>
                  <a:pt x="358" y="404"/>
                  <a:pt x="359" y="410"/>
                </a:cubicBezTo>
                <a:lnTo>
                  <a:pt x="706" y="410"/>
                </a:lnTo>
                <a:lnTo>
                  <a:pt x="706" y="427"/>
                </a:lnTo>
                <a:lnTo>
                  <a:pt x="361" y="427"/>
                </a:lnTo>
                <a:cubicBezTo>
                  <a:pt x="361" y="430"/>
                  <a:pt x="362" y="434"/>
                  <a:pt x="362" y="438"/>
                </a:cubicBezTo>
                <a:lnTo>
                  <a:pt x="362" y="478"/>
                </a:lnTo>
                <a:lnTo>
                  <a:pt x="437" y="478"/>
                </a:lnTo>
                <a:lnTo>
                  <a:pt x="437" y="595"/>
                </a:lnTo>
                <a:lnTo>
                  <a:pt x="465" y="595"/>
                </a:lnTo>
                <a:lnTo>
                  <a:pt x="465" y="478"/>
                </a:lnTo>
                <a:lnTo>
                  <a:pt x="560" y="478"/>
                </a:lnTo>
                <a:lnTo>
                  <a:pt x="603" y="592"/>
                </a:lnTo>
                <a:lnTo>
                  <a:pt x="631" y="585"/>
                </a:lnTo>
                <a:lnTo>
                  <a:pt x="591" y="478"/>
                </a:lnTo>
                <a:lnTo>
                  <a:pt x="766" y="478"/>
                </a:lnTo>
                <a:lnTo>
                  <a:pt x="766" y="427"/>
                </a:lnTo>
                <a:lnTo>
                  <a:pt x="747" y="427"/>
                </a:lnTo>
                <a:lnTo>
                  <a:pt x="747" y="80"/>
                </a:lnTo>
                <a:lnTo>
                  <a:pt x="766" y="80"/>
                </a:lnTo>
                <a:close/>
                <a:moveTo>
                  <a:pt x="161" y="310"/>
                </a:moveTo>
                <a:lnTo>
                  <a:pt x="161" y="310"/>
                </a:lnTo>
                <a:cubicBezTo>
                  <a:pt x="202" y="310"/>
                  <a:pt x="235" y="277"/>
                  <a:pt x="235" y="236"/>
                </a:cubicBezTo>
                <a:cubicBezTo>
                  <a:pt x="235" y="194"/>
                  <a:pt x="202" y="161"/>
                  <a:pt x="161" y="161"/>
                </a:cubicBezTo>
                <a:cubicBezTo>
                  <a:pt x="119" y="161"/>
                  <a:pt x="86" y="194"/>
                  <a:pt x="86" y="236"/>
                </a:cubicBezTo>
                <a:cubicBezTo>
                  <a:pt x="86" y="277"/>
                  <a:pt x="119" y="310"/>
                  <a:pt x="161" y="310"/>
                </a:cubicBezTo>
                <a:close/>
                <a:moveTo>
                  <a:pt x="208" y="325"/>
                </a:moveTo>
                <a:lnTo>
                  <a:pt x="208" y="325"/>
                </a:lnTo>
                <a:lnTo>
                  <a:pt x="181" y="325"/>
                </a:lnTo>
                <a:lnTo>
                  <a:pt x="185" y="328"/>
                </a:lnTo>
                <a:cubicBezTo>
                  <a:pt x="188" y="331"/>
                  <a:pt x="190" y="336"/>
                  <a:pt x="188" y="339"/>
                </a:cubicBezTo>
                <a:lnTo>
                  <a:pt x="178" y="365"/>
                </a:lnTo>
                <a:lnTo>
                  <a:pt x="196" y="510"/>
                </a:lnTo>
                <a:lnTo>
                  <a:pt x="163" y="540"/>
                </a:lnTo>
                <a:lnTo>
                  <a:pt x="129" y="510"/>
                </a:lnTo>
                <a:lnTo>
                  <a:pt x="147" y="365"/>
                </a:lnTo>
                <a:lnTo>
                  <a:pt x="137" y="339"/>
                </a:lnTo>
                <a:cubicBezTo>
                  <a:pt x="135" y="336"/>
                  <a:pt x="137" y="331"/>
                  <a:pt x="140" y="328"/>
                </a:cubicBezTo>
                <a:lnTo>
                  <a:pt x="145" y="325"/>
                </a:lnTo>
                <a:lnTo>
                  <a:pt x="112" y="325"/>
                </a:lnTo>
                <a:cubicBezTo>
                  <a:pt x="50" y="325"/>
                  <a:pt x="0" y="376"/>
                  <a:pt x="0" y="438"/>
                </a:cubicBezTo>
                <a:lnTo>
                  <a:pt x="0" y="600"/>
                </a:lnTo>
                <a:lnTo>
                  <a:pt x="66" y="600"/>
                </a:lnTo>
                <a:lnTo>
                  <a:pt x="66" y="432"/>
                </a:lnTo>
                <a:lnTo>
                  <a:pt x="89" y="432"/>
                </a:lnTo>
                <a:lnTo>
                  <a:pt x="89" y="600"/>
                </a:lnTo>
                <a:lnTo>
                  <a:pt x="230" y="600"/>
                </a:lnTo>
                <a:lnTo>
                  <a:pt x="230" y="432"/>
                </a:lnTo>
                <a:lnTo>
                  <a:pt x="253" y="432"/>
                </a:lnTo>
                <a:lnTo>
                  <a:pt x="253" y="600"/>
                </a:lnTo>
                <a:lnTo>
                  <a:pt x="321" y="600"/>
                </a:lnTo>
                <a:lnTo>
                  <a:pt x="321" y="438"/>
                </a:lnTo>
                <a:cubicBezTo>
                  <a:pt x="321" y="376"/>
                  <a:pt x="271" y="325"/>
                  <a:pt x="208" y="325"/>
                </a:cubicBezTo>
                <a:close/>
              </a:path>
            </a:pathLst>
          </a:custGeom>
          <a:solidFill>
            <a:schemeClr val="accent1"/>
          </a:solidFill>
          <a:ln>
            <a:noFill/>
          </a:ln>
          <a:extLst/>
        </p:spPr>
        <p:txBody>
          <a:bodyPr anchor="t" anchorCtr="0" bIns="34272" compatLnSpc="1" lIns="68543" numCol="1" rIns="68543" tIns="34272" vert="horz" wrap="square">
            <a:prstTxWarp prst="textNoShape">
              <a:avLst/>
            </a:prstTxWarp>
          </a:bodyPr>
          <a:lstStyle/>
          <a:p>
            <a:endParaRPr altLang="en-US" lang="zh-CN"/>
          </a:p>
        </p:txBody>
      </p:sp>
      <p:sp>
        <p:nvSpPr>
          <p:cNvPr id="10" name="Oval 11"/>
          <p:cNvSpPr>
            <a:spLocks noChangeArrowheads="1"/>
          </p:cNvSpPr>
          <p:nvPr/>
        </p:nvSpPr>
        <p:spPr bwMode="auto">
          <a:xfrm>
            <a:off x="3823933" y="4317472"/>
            <a:ext cx="989969" cy="991421"/>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itchFamily="34" typeface="微软雅黑"/>
            </a:endParaRPr>
          </a:p>
        </p:txBody>
      </p:sp>
      <p:sp>
        <p:nvSpPr>
          <p:cNvPr id="11" name="Oval 12"/>
          <p:cNvSpPr>
            <a:spLocks noChangeArrowheads="1"/>
          </p:cNvSpPr>
          <p:nvPr/>
        </p:nvSpPr>
        <p:spPr bwMode="auto">
          <a:xfrm>
            <a:off x="3880544" y="4374083"/>
            <a:ext cx="876747" cy="878198"/>
          </a:xfrm>
          <a:prstGeom prst="ellipse">
            <a:avLst/>
          </a:prstGeom>
          <a:solidFill>
            <a:schemeClr val="accent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itchFamily="34" typeface="微软雅黑"/>
            </a:endParaRPr>
          </a:p>
        </p:txBody>
      </p:sp>
      <p:sp>
        <p:nvSpPr>
          <p:cNvPr id="12" name="Freeform 24"/>
          <p:cNvSpPr>
            <a:spLocks noEditPoints="1"/>
          </p:cNvSpPr>
          <p:nvPr/>
        </p:nvSpPr>
        <p:spPr bwMode="auto">
          <a:xfrm>
            <a:off x="4723905" y="3990869"/>
            <a:ext cx="512403" cy="487727"/>
          </a:xfrm>
          <a:custGeom>
            <a:gdLst>
              <a:gd fmla="*/ 18 w 353" name="T0"/>
              <a:gd fmla="*/ 336 h 336" name="T1"/>
              <a:gd fmla="*/ 0 w 353" name="T2"/>
              <a:gd fmla="*/ 318 h 336" name="T3"/>
              <a:gd fmla="*/ 18 w 353" name="T4"/>
              <a:gd fmla="*/ 301 h 336" name="T5"/>
              <a:gd fmla="*/ 35 w 353" name="T6"/>
              <a:gd fmla="*/ 319 h 336" name="T7"/>
              <a:gd fmla="*/ 18 w 353" name="T8"/>
              <a:gd fmla="*/ 336 h 336" name="T9"/>
              <a:gd fmla="*/ 53 w 353" name="T10"/>
              <a:gd fmla="*/ 302 h 336" name="T11"/>
              <a:gd fmla="*/ 36 w 353" name="T12"/>
              <a:gd fmla="*/ 284 h 336" name="T13"/>
              <a:gd fmla="*/ 53 w 353" name="T14"/>
              <a:gd fmla="*/ 267 h 336" name="T15"/>
              <a:gd fmla="*/ 71 w 353" name="T16"/>
              <a:gd fmla="*/ 286 h 336" name="T17"/>
              <a:gd fmla="*/ 53 w 353" name="T18"/>
              <a:gd fmla="*/ 302 h 336" name="T19"/>
              <a:gd fmla="*/ 88 w 353" name="T20"/>
              <a:gd fmla="*/ 269 h 336" name="T21"/>
              <a:gd fmla="*/ 71 w 353" name="T22"/>
              <a:gd fmla="*/ 251 h 336" name="T23"/>
              <a:gd fmla="*/ 88 w 353" name="T24"/>
              <a:gd fmla="*/ 234 h 336" name="T25"/>
              <a:gd fmla="*/ 106 w 353" name="T26"/>
              <a:gd fmla="*/ 252 h 336" name="T27"/>
              <a:gd fmla="*/ 88 w 353" name="T28"/>
              <a:gd fmla="*/ 269 h 336" name="T29"/>
              <a:gd fmla="*/ 124 w 353" name="T30"/>
              <a:gd fmla="*/ 235 h 336" name="T31"/>
              <a:gd fmla="*/ 106 w 353" name="T32"/>
              <a:gd fmla="*/ 217 h 336" name="T33"/>
              <a:gd fmla="*/ 124 w 353" name="T34"/>
              <a:gd fmla="*/ 201 h 336" name="T35"/>
              <a:gd fmla="*/ 141 w 353" name="T36"/>
              <a:gd fmla="*/ 219 h 336" name="T37"/>
              <a:gd fmla="*/ 124 w 353" name="T38"/>
              <a:gd fmla="*/ 235 h 336" name="T39"/>
              <a:gd fmla="*/ 158 w 353" name="T40"/>
              <a:gd fmla="*/ 202 h 336" name="T41"/>
              <a:gd fmla="*/ 141 w 353" name="T42"/>
              <a:gd fmla="*/ 184 h 336" name="T43"/>
              <a:gd fmla="*/ 159 w 353" name="T44"/>
              <a:gd fmla="*/ 167 h 336" name="T45"/>
              <a:gd fmla="*/ 176 w 353" name="T46"/>
              <a:gd fmla="*/ 185 h 336" name="T47"/>
              <a:gd fmla="*/ 158 w 353" name="T48"/>
              <a:gd fmla="*/ 202 h 336" name="T49"/>
              <a:gd fmla="*/ 194 w 353" name="T50"/>
              <a:gd fmla="*/ 169 h 336" name="T51"/>
              <a:gd fmla="*/ 176 w 353" name="T52"/>
              <a:gd fmla="*/ 151 h 336" name="T53"/>
              <a:gd fmla="*/ 194 w 353" name="T54"/>
              <a:gd fmla="*/ 133 h 336" name="T55"/>
              <a:gd fmla="*/ 211 w 353" name="T56"/>
              <a:gd fmla="*/ 152 h 336" name="T57"/>
              <a:gd fmla="*/ 194 w 353" name="T58"/>
              <a:gd fmla="*/ 169 h 336" name="T59"/>
              <a:gd fmla="*/ 229 w 353" name="T60"/>
              <a:gd fmla="*/ 135 h 336" name="T61"/>
              <a:gd fmla="*/ 212 w 353" name="T62"/>
              <a:gd fmla="*/ 117 h 336" name="T63"/>
              <a:gd fmla="*/ 229 w 353" name="T64"/>
              <a:gd fmla="*/ 100 h 336" name="T65"/>
              <a:gd fmla="*/ 247 w 353" name="T66"/>
              <a:gd fmla="*/ 119 h 336" name="T67"/>
              <a:gd fmla="*/ 229 w 353" name="T68"/>
              <a:gd fmla="*/ 135 h 336" name="T69"/>
              <a:gd fmla="*/ 264 w 353" name="T70"/>
              <a:gd fmla="*/ 102 h 336" name="T71"/>
              <a:gd fmla="*/ 247 w 353" name="T72"/>
              <a:gd fmla="*/ 83 h 336" name="T73"/>
              <a:gd fmla="*/ 265 w 353" name="T74"/>
              <a:gd fmla="*/ 67 h 336" name="T75"/>
              <a:gd fmla="*/ 282 w 353" name="T76"/>
              <a:gd fmla="*/ 85 h 336" name="T77"/>
              <a:gd fmla="*/ 264 w 353" name="T78"/>
              <a:gd fmla="*/ 102 h 336" name="T79"/>
              <a:gd fmla="*/ 300 w 353" name="T80"/>
              <a:gd fmla="*/ 68 h 336" name="T81"/>
              <a:gd fmla="*/ 282 w 353" name="T82"/>
              <a:gd fmla="*/ 50 h 336" name="T83"/>
              <a:gd fmla="*/ 300 w 353" name="T84"/>
              <a:gd fmla="*/ 33 h 336" name="T85"/>
              <a:gd fmla="*/ 317 w 353" name="T86"/>
              <a:gd fmla="*/ 51 h 336" name="T87"/>
              <a:gd fmla="*/ 300 w 353" name="T88"/>
              <a:gd fmla="*/ 68 h 336" name="T89"/>
              <a:gd fmla="*/ 335 w 353" name="T90"/>
              <a:gd fmla="*/ 35 h 336" name="T91"/>
              <a:gd fmla="*/ 318 w 353" name="T92"/>
              <a:gd fmla="*/ 16 h 336" name="T93"/>
              <a:gd fmla="*/ 335 w 353" name="T94"/>
              <a:gd fmla="*/ 0 h 336" name="T95"/>
              <a:gd fmla="*/ 353 w 353" name="T96"/>
              <a:gd fmla="*/ 18 h 336" name="T97"/>
              <a:gd fmla="*/ 335 w 353" name="T98"/>
              <a:gd fmla="*/ 35 h 336"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336" w="353">
                <a:moveTo>
                  <a:pt x="18" y="336"/>
                </a:moveTo>
                <a:lnTo>
                  <a:pt x="0" y="318"/>
                </a:lnTo>
                <a:lnTo>
                  <a:pt x="18" y="301"/>
                </a:lnTo>
                <a:lnTo>
                  <a:pt x="35" y="319"/>
                </a:lnTo>
                <a:lnTo>
                  <a:pt x="18" y="336"/>
                </a:lnTo>
                <a:close/>
                <a:moveTo>
                  <a:pt x="53" y="302"/>
                </a:moveTo>
                <a:lnTo>
                  <a:pt x="36" y="284"/>
                </a:lnTo>
                <a:lnTo>
                  <a:pt x="53" y="267"/>
                </a:lnTo>
                <a:lnTo>
                  <a:pt x="71" y="286"/>
                </a:lnTo>
                <a:lnTo>
                  <a:pt x="53" y="302"/>
                </a:lnTo>
                <a:close/>
                <a:moveTo>
                  <a:pt x="88" y="269"/>
                </a:moveTo>
                <a:lnTo>
                  <a:pt x="71" y="251"/>
                </a:lnTo>
                <a:lnTo>
                  <a:pt x="88" y="234"/>
                </a:lnTo>
                <a:lnTo>
                  <a:pt x="106" y="252"/>
                </a:lnTo>
                <a:lnTo>
                  <a:pt x="88" y="269"/>
                </a:lnTo>
                <a:close/>
                <a:moveTo>
                  <a:pt x="124" y="235"/>
                </a:moveTo>
                <a:lnTo>
                  <a:pt x="106" y="217"/>
                </a:lnTo>
                <a:lnTo>
                  <a:pt x="124" y="201"/>
                </a:lnTo>
                <a:lnTo>
                  <a:pt x="141" y="219"/>
                </a:lnTo>
                <a:lnTo>
                  <a:pt x="124" y="235"/>
                </a:lnTo>
                <a:close/>
                <a:moveTo>
                  <a:pt x="158" y="202"/>
                </a:moveTo>
                <a:lnTo>
                  <a:pt x="141" y="184"/>
                </a:lnTo>
                <a:lnTo>
                  <a:pt x="159" y="167"/>
                </a:lnTo>
                <a:lnTo>
                  <a:pt x="176" y="185"/>
                </a:lnTo>
                <a:lnTo>
                  <a:pt x="158" y="202"/>
                </a:lnTo>
                <a:close/>
                <a:moveTo>
                  <a:pt x="194" y="169"/>
                </a:moveTo>
                <a:lnTo>
                  <a:pt x="176" y="151"/>
                </a:lnTo>
                <a:lnTo>
                  <a:pt x="194" y="133"/>
                </a:lnTo>
                <a:lnTo>
                  <a:pt x="211" y="152"/>
                </a:lnTo>
                <a:lnTo>
                  <a:pt x="194" y="169"/>
                </a:lnTo>
                <a:close/>
                <a:moveTo>
                  <a:pt x="229" y="135"/>
                </a:moveTo>
                <a:lnTo>
                  <a:pt x="212" y="117"/>
                </a:lnTo>
                <a:lnTo>
                  <a:pt x="229" y="100"/>
                </a:lnTo>
                <a:lnTo>
                  <a:pt x="247" y="119"/>
                </a:lnTo>
                <a:lnTo>
                  <a:pt x="229" y="135"/>
                </a:lnTo>
                <a:close/>
                <a:moveTo>
                  <a:pt x="264" y="102"/>
                </a:moveTo>
                <a:lnTo>
                  <a:pt x="247" y="83"/>
                </a:lnTo>
                <a:lnTo>
                  <a:pt x="265" y="67"/>
                </a:lnTo>
                <a:lnTo>
                  <a:pt x="282" y="85"/>
                </a:lnTo>
                <a:lnTo>
                  <a:pt x="264" y="102"/>
                </a:lnTo>
                <a:close/>
                <a:moveTo>
                  <a:pt x="300" y="68"/>
                </a:moveTo>
                <a:lnTo>
                  <a:pt x="282" y="50"/>
                </a:lnTo>
                <a:lnTo>
                  <a:pt x="300" y="33"/>
                </a:lnTo>
                <a:lnTo>
                  <a:pt x="317" y="51"/>
                </a:lnTo>
                <a:lnTo>
                  <a:pt x="300" y="68"/>
                </a:lnTo>
                <a:close/>
                <a:moveTo>
                  <a:pt x="335" y="35"/>
                </a:moveTo>
                <a:lnTo>
                  <a:pt x="318" y="16"/>
                </a:lnTo>
                <a:lnTo>
                  <a:pt x="335" y="0"/>
                </a:lnTo>
                <a:lnTo>
                  <a:pt x="353" y="18"/>
                </a:lnTo>
                <a:lnTo>
                  <a:pt x="335" y="35"/>
                </a:lnTo>
                <a:close/>
              </a:path>
            </a:pathLst>
          </a:custGeom>
          <a:solidFill>
            <a:schemeClr val="tx2"/>
          </a:solidFill>
          <a:ln w="9525">
            <a:solidFill>
              <a:schemeClr val="tx2"/>
            </a:solidFill>
            <a:round/>
          </a:ln>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itchFamily="34" typeface="微软雅黑"/>
            </a:endParaRPr>
          </a:p>
        </p:txBody>
      </p:sp>
      <p:sp>
        <p:nvSpPr>
          <p:cNvPr id="13" name="Oval 14"/>
          <p:cNvSpPr>
            <a:spLocks noChangeArrowheads="1"/>
          </p:cNvSpPr>
          <p:nvPr/>
        </p:nvSpPr>
        <p:spPr bwMode="auto">
          <a:xfrm>
            <a:off x="3551038" y="1888999"/>
            <a:ext cx="1290443" cy="1290443"/>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itchFamily="34" typeface="微软雅黑"/>
            </a:endParaRPr>
          </a:p>
        </p:txBody>
      </p:sp>
      <p:sp>
        <p:nvSpPr>
          <p:cNvPr id="14" name="Oval 15"/>
          <p:cNvSpPr>
            <a:spLocks noChangeArrowheads="1"/>
          </p:cNvSpPr>
          <p:nvPr/>
        </p:nvSpPr>
        <p:spPr bwMode="auto">
          <a:xfrm>
            <a:off x="3616358" y="1955771"/>
            <a:ext cx="1159802" cy="1158351"/>
          </a:xfrm>
          <a:prstGeom prst="ellipse">
            <a:avLst/>
          </a:prstGeom>
          <a:solidFill>
            <a:schemeClr val="accent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itchFamily="34" typeface="微软雅黑"/>
            </a:endParaRPr>
          </a:p>
        </p:txBody>
      </p:sp>
      <p:sp>
        <p:nvSpPr>
          <p:cNvPr id="15" name="Freeform 30"/>
          <p:cNvSpPr>
            <a:spLocks noEditPoints="1"/>
          </p:cNvSpPr>
          <p:nvPr/>
        </p:nvSpPr>
        <p:spPr bwMode="auto">
          <a:xfrm>
            <a:off x="4604876" y="3048802"/>
            <a:ext cx="486275" cy="510952"/>
          </a:xfrm>
          <a:custGeom>
            <a:gdLst>
              <a:gd fmla="*/ 317 w 335" name="T0"/>
              <a:gd fmla="*/ 352 h 352" name="T1"/>
              <a:gd fmla="*/ 300 w 335" name="T2"/>
              <a:gd fmla="*/ 335 h 352" name="T3"/>
              <a:gd fmla="*/ 319 w 335" name="T4"/>
              <a:gd fmla="*/ 317 h 352" name="T5"/>
              <a:gd fmla="*/ 335 w 335" name="T6"/>
              <a:gd fmla="*/ 335 h 352" name="T7"/>
              <a:gd fmla="*/ 317 w 335" name="T8"/>
              <a:gd fmla="*/ 352 h 352" name="T9"/>
              <a:gd fmla="*/ 284 w 335" name="T10"/>
              <a:gd fmla="*/ 317 h 352" name="T11"/>
              <a:gd fmla="*/ 267 w 335" name="T12"/>
              <a:gd fmla="*/ 299 h 352" name="T13"/>
              <a:gd fmla="*/ 285 w 335" name="T14"/>
              <a:gd fmla="*/ 282 h 352" name="T15"/>
              <a:gd fmla="*/ 302 w 335" name="T16"/>
              <a:gd fmla="*/ 300 h 352" name="T17"/>
              <a:gd fmla="*/ 284 w 335" name="T18"/>
              <a:gd fmla="*/ 317 h 352" name="T19"/>
              <a:gd fmla="*/ 250 w 335" name="T20"/>
              <a:gd fmla="*/ 282 h 352" name="T21"/>
              <a:gd fmla="*/ 234 w 335" name="T22"/>
              <a:gd fmla="*/ 264 h 352" name="T23"/>
              <a:gd fmla="*/ 252 w 335" name="T24"/>
              <a:gd fmla="*/ 247 h 352" name="T25"/>
              <a:gd fmla="*/ 269 w 335" name="T26"/>
              <a:gd fmla="*/ 265 h 352" name="T27"/>
              <a:gd fmla="*/ 250 w 335" name="T28"/>
              <a:gd fmla="*/ 282 h 352" name="T29"/>
              <a:gd fmla="*/ 217 w 335" name="T30"/>
              <a:gd fmla="*/ 246 h 352" name="T31"/>
              <a:gd fmla="*/ 200 w 335" name="T32"/>
              <a:gd fmla="*/ 229 h 352" name="T33"/>
              <a:gd fmla="*/ 218 w 335" name="T34"/>
              <a:gd fmla="*/ 212 h 352" name="T35"/>
              <a:gd fmla="*/ 235 w 335" name="T36"/>
              <a:gd fmla="*/ 229 h 352" name="T37"/>
              <a:gd fmla="*/ 217 w 335" name="T38"/>
              <a:gd fmla="*/ 246 h 352" name="T39"/>
              <a:gd fmla="*/ 184 w 335" name="T40"/>
              <a:gd fmla="*/ 211 h 352" name="T41"/>
              <a:gd fmla="*/ 167 w 335" name="T42"/>
              <a:gd fmla="*/ 193 h 352" name="T43"/>
              <a:gd fmla="*/ 185 w 335" name="T44"/>
              <a:gd fmla="*/ 176 h 352" name="T45"/>
              <a:gd fmla="*/ 202 w 335" name="T46"/>
              <a:gd fmla="*/ 194 h 352" name="T47"/>
              <a:gd fmla="*/ 184 w 335" name="T48"/>
              <a:gd fmla="*/ 211 h 352" name="T49"/>
              <a:gd fmla="*/ 150 w 335" name="T50"/>
              <a:gd fmla="*/ 176 h 352" name="T51"/>
              <a:gd fmla="*/ 133 w 335" name="T52"/>
              <a:gd fmla="*/ 158 h 352" name="T53"/>
              <a:gd fmla="*/ 152 w 335" name="T54"/>
              <a:gd fmla="*/ 141 h 352" name="T55"/>
              <a:gd fmla="*/ 168 w 335" name="T56"/>
              <a:gd fmla="*/ 159 h 352" name="T57"/>
              <a:gd fmla="*/ 150 w 335" name="T58"/>
              <a:gd fmla="*/ 176 h 352" name="T59"/>
              <a:gd fmla="*/ 117 w 335" name="T60"/>
              <a:gd fmla="*/ 141 h 352" name="T61"/>
              <a:gd fmla="*/ 100 w 335" name="T62"/>
              <a:gd fmla="*/ 123 h 352" name="T63"/>
              <a:gd fmla="*/ 118 w 335" name="T64"/>
              <a:gd fmla="*/ 106 h 352" name="T65"/>
              <a:gd fmla="*/ 135 w 335" name="T66"/>
              <a:gd fmla="*/ 123 h 352" name="T67"/>
              <a:gd fmla="*/ 117 w 335" name="T68"/>
              <a:gd fmla="*/ 141 h 352" name="T69"/>
              <a:gd fmla="*/ 83 w 335" name="T70"/>
              <a:gd fmla="*/ 105 h 352" name="T71"/>
              <a:gd fmla="*/ 67 w 335" name="T72"/>
              <a:gd fmla="*/ 88 h 352" name="T73"/>
              <a:gd fmla="*/ 85 w 335" name="T74"/>
              <a:gd fmla="*/ 70 h 352" name="T75"/>
              <a:gd fmla="*/ 101 w 335" name="T76"/>
              <a:gd fmla="*/ 88 h 352" name="T77"/>
              <a:gd fmla="*/ 83 w 335" name="T78"/>
              <a:gd fmla="*/ 105 h 352" name="T79"/>
              <a:gd fmla="*/ 50 w 335" name="T80"/>
              <a:gd fmla="*/ 70 h 352" name="T81"/>
              <a:gd fmla="*/ 33 w 335" name="T82"/>
              <a:gd fmla="*/ 52 h 352" name="T83"/>
              <a:gd fmla="*/ 51 w 335" name="T84"/>
              <a:gd fmla="*/ 35 h 352" name="T85"/>
              <a:gd fmla="*/ 68 w 335" name="T86"/>
              <a:gd fmla="*/ 53 h 352" name="T87"/>
              <a:gd fmla="*/ 50 w 335" name="T88"/>
              <a:gd fmla="*/ 70 h 352" name="T89"/>
              <a:gd fmla="*/ 17 w 335" name="T90"/>
              <a:gd fmla="*/ 35 h 352" name="T91"/>
              <a:gd fmla="*/ 0 w 335" name="T92"/>
              <a:gd fmla="*/ 17 h 352" name="T93"/>
              <a:gd fmla="*/ 18 w 335" name="T94"/>
              <a:gd fmla="*/ 0 h 352" name="T95"/>
              <a:gd fmla="*/ 35 w 335" name="T96"/>
              <a:gd fmla="*/ 17 h 352" name="T97"/>
              <a:gd fmla="*/ 17 w 335" name="T98"/>
              <a:gd fmla="*/ 35 h 352"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352" w="335">
                <a:moveTo>
                  <a:pt x="317" y="352"/>
                </a:moveTo>
                <a:lnTo>
                  <a:pt x="300" y="335"/>
                </a:lnTo>
                <a:lnTo>
                  <a:pt x="319" y="317"/>
                </a:lnTo>
                <a:lnTo>
                  <a:pt x="335" y="335"/>
                </a:lnTo>
                <a:lnTo>
                  <a:pt x="317" y="352"/>
                </a:lnTo>
                <a:close/>
                <a:moveTo>
                  <a:pt x="284" y="317"/>
                </a:moveTo>
                <a:lnTo>
                  <a:pt x="267" y="299"/>
                </a:lnTo>
                <a:lnTo>
                  <a:pt x="285" y="282"/>
                </a:lnTo>
                <a:lnTo>
                  <a:pt x="302" y="300"/>
                </a:lnTo>
                <a:lnTo>
                  <a:pt x="284" y="317"/>
                </a:lnTo>
                <a:close/>
                <a:moveTo>
                  <a:pt x="250" y="282"/>
                </a:moveTo>
                <a:lnTo>
                  <a:pt x="234" y="264"/>
                </a:lnTo>
                <a:lnTo>
                  <a:pt x="252" y="247"/>
                </a:lnTo>
                <a:lnTo>
                  <a:pt x="269" y="265"/>
                </a:lnTo>
                <a:lnTo>
                  <a:pt x="250" y="282"/>
                </a:lnTo>
                <a:close/>
                <a:moveTo>
                  <a:pt x="217" y="246"/>
                </a:moveTo>
                <a:lnTo>
                  <a:pt x="200" y="229"/>
                </a:lnTo>
                <a:lnTo>
                  <a:pt x="218" y="212"/>
                </a:lnTo>
                <a:lnTo>
                  <a:pt x="235" y="229"/>
                </a:lnTo>
                <a:lnTo>
                  <a:pt x="217" y="246"/>
                </a:lnTo>
                <a:close/>
                <a:moveTo>
                  <a:pt x="184" y="211"/>
                </a:moveTo>
                <a:lnTo>
                  <a:pt x="167" y="193"/>
                </a:lnTo>
                <a:lnTo>
                  <a:pt x="185" y="176"/>
                </a:lnTo>
                <a:lnTo>
                  <a:pt x="202" y="194"/>
                </a:lnTo>
                <a:lnTo>
                  <a:pt x="184" y="211"/>
                </a:lnTo>
                <a:close/>
                <a:moveTo>
                  <a:pt x="150" y="176"/>
                </a:moveTo>
                <a:lnTo>
                  <a:pt x="133" y="158"/>
                </a:lnTo>
                <a:lnTo>
                  <a:pt x="152" y="141"/>
                </a:lnTo>
                <a:lnTo>
                  <a:pt x="168" y="159"/>
                </a:lnTo>
                <a:lnTo>
                  <a:pt x="150" y="176"/>
                </a:lnTo>
                <a:close/>
                <a:moveTo>
                  <a:pt x="117" y="141"/>
                </a:moveTo>
                <a:lnTo>
                  <a:pt x="100" y="123"/>
                </a:lnTo>
                <a:lnTo>
                  <a:pt x="118" y="106"/>
                </a:lnTo>
                <a:lnTo>
                  <a:pt x="135" y="123"/>
                </a:lnTo>
                <a:lnTo>
                  <a:pt x="117" y="141"/>
                </a:lnTo>
                <a:close/>
                <a:moveTo>
                  <a:pt x="83" y="105"/>
                </a:moveTo>
                <a:lnTo>
                  <a:pt x="67" y="88"/>
                </a:lnTo>
                <a:lnTo>
                  <a:pt x="85" y="70"/>
                </a:lnTo>
                <a:lnTo>
                  <a:pt x="101" y="88"/>
                </a:lnTo>
                <a:lnTo>
                  <a:pt x="83" y="105"/>
                </a:lnTo>
                <a:close/>
                <a:moveTo>
                  <a:pt x="50" y="70"/>
                </a:moveTo>
                <a:lnTo>
                  <a:pt x="33" y="52"/>
                </a:lnTo>
                <a:lnTo>
                  <a:pt x="51" y="35"/>
                </a:lnTo>
                <a:lnTo>
                  <a:pt x="68" y="53"/>
                </a:lnTo>
                <a:lnTo>
                  <a:pt x="50" y="70"/>
                </a:lnTo>
                <a:close/>
                <a:moveTo>
                  <a:pt x="17" y="35"/>
                </a:moveTo>
                <a:lnTo>
                  <a:pt x="0" y="17"/>
                </a:lnTo>
                <a:lnTo>
                  <a:pt x="18" y="0"/>
                </a:lnTo>
                <a:lnTo>
                  <a:pt x="35" y="17"/>
                </a:lnTo>
                <a:lnTo>
                  <a:pt x="17" y="35"/>
                </a:lnTo>
                <a:close/>
              </a:path>
            </a:pathLst>
          </a:custGeom>
          <a:solidFill>
            <a:schemeClr val="tx1">
              <a:lumMod val="85000"/>
              <a:lumOff val="15000"/>
            </a:schemeClr>
          </a:solidFill>
          <a:ln w="9525">
            <a:solidFill>
              <a:schemeClr val="tx2"/>
            </a:solidFill>
            <a:round/>
          </a:ln>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itchFamily="34" typeface="微软雅黑"/>
            </a:endParaRPr>
          </a:p>
        </p:txBody>
      </p:sp>
      <p:sp>
        <p:nvSpPr>
          <p:cNvPr id="16" name="Freeform 35"/>
          <p:cNvSpPr/>
          <p:nvPr/>
        </p:nvSpPr>
        <p:spPr bwMode="auto">
          <a:xfrm>
            <a:off x="5033268" y="4819715"/>
            <a:ext cx="1110449" cy="1895748"/>
          </a:xfrm>
          <a:custGeom>
            <a:gdLst>
              <a:gd fmla="*/ 670 w 765" name="T0"/>
              <a:gd fmla="*/ 930 h 1306" name="T1"/>
              <a:gd fmla="*/ 562 w 765" name="T2"/>
              <a:gd fmla="*/ 1094 h 1306" name="T3"/>
              <a:gd fmla="*/ 445 w 765" name="T4"/>
              <a:gd fmla="*/ 1306 h 1306" name="T5"/>
              <a:gd fmla="*/ 0 w 765" name="T6"/>
              <a:gd fmla="*/ 1170 h 1306" name="T7"/>
              <a:gd fmla="*/ 171 w 765" name="T8"/>
              <a:gd fmla="*/ 802 h 1306" name="T9"/>
              <a:gd fmla="*/ 316 w 765" name="T10"/>
              <a:gd fmla="*/ 159 h 1306" name="T11"/>
              <a:gd fmla="*/ 765 w 765" name="T12"/>
              <a:gd fmla="*/ 0 h 1306" name="T13"/>
              <a:gd fmla="*/ 598 w 765" name="T14"/>
              <a:gd fmla="*/ 304 h 1306" name="T15"/>
              <a:gd fmla="*/ 670 w 765" name="T16"/>
              <a:gd fmla="*/ 930 h 130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06" w="765">
                <a:moveTo>
                  <a:pt x="670" y="930"/>
                </a:moveTo>
                <a:lnTo>
                  <a:pt x="562" y="1094"/>
                </a:lnTo>
                <a:lnTo>
                  <a:pt x="445" y="1306"/>
                </a:lnTo>
                <a:lnTo>
                  <a:pt x="0" y="1170"/>
                </a:lnTo>
                <a:lnTo>
                  <a:pt x="171" y="802"/>
                </a:lnTo>
                <a:lnTo>
                  <a:pt x="316" y="159"/>
                </a:lnTo>
                <a:lnTo>
                  <a:pt x="765" y="0"/>
                </a:lnTo>
                <a:lnTo>
                  <a:pt x="598" y="304"/>
                </a:lnTo>
                <a:lnTo>
                  <a:pt x="670" y="930"/>
                </a:lnTo>
                <a:close/>
              </a:path>
            </a:pathLst>
          </a:custGeom>
          <a:solidFill>
            <a:srgbClr val="F9BB8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itchFamily="34" typeface="微软雅黑"/>
            </a:endParaRPr>
          </a:p>
        </p:txBody>
      </p:sp>
      <p:sp>
        <p:nvSpPr>
          <p:cNvPr id="17" name="Freeform 51"/>
          <p:cNvSpPr/>
          <p:nvPr/>
        </p:nvSpPr>
        <p:spPr bwMode="auto">
          <a:xfrm>
            <a:off x="4848013" y="5947582"/>
            <a:ext cx="1050389" cy="1215218"/>
          </a:xfrm>
          <a:custGeom>
            <a:gdLst>
              <a:gd fmla="*/ 0 w 1523" name="T0"/>
              <a:gd fmla="*/ 966 h 1260" name="T1"/>
              <a:gd fmla="*/ 1257 w 1523" name="T2"/>
              <a:gd fmla="*/ 1260 h 1260" name="T3"/>
              <a:gd fmla="*/ 1523 w 1523" name="T4"/>
              <a:gd fmla="*/ 644 h 1260" name="T5"/>
              <a:gd fmla="*/ 614 w 1523" name="T6"/>
              <a:gd fmla="*/ 0 h 1260" name="T7"/>
              <a:gd fmla="*/ 0 w 1523" name="T8"/>
              <a:gd fmla="*/ 966 h 1260" name="T9"/>
            </a:gdLst>
            <a:cxnLst>
              <a:cxn ang="0">
                <a:pos x="T0" y="T1"/>
              </a:cxn>
              <a:cxn ang="0">
                <a:pos x="T2" y="T3"/>
              </a:cxn>
              <a:cxn ang="0">
                <a:pos x="T4" y="T5"/>
              </a:cxn>
              <a:cxn ang="0">
                <a:pos x="T6" y="T7"/>
              </a:cxn>
              <a:cxn ang="0">
                <a:pos x="T8" y="T9"/>
              </a:cxn>
            </a:cxnLst>
            <a:rect b="b" l="0" r="r" t="0"/>
            <a:pathLst>
              <a:path h="1260" w="1523">
                <a:moveTo>
                  <a:pt x="0" y="966"/>
                </a:moveTo>
                <a:cubicBezTo>
                  <a:pt x="393" y="1124"/>
                  <a:pt x="816" y="1225"/>
                  <a:pt x="1257" y="1260"/>
                </a:cubicBezTo>
                <a:cubicBezTo>
                  <a:pt x="1523" y="644"/>
                  <a:pt x="1523" y="644"/>
                  <a:pt x="1523" y="644"/>
                </a:cubicBezTo>
                <a:cubicBezTo>
                  <a:pt x="614" y="0"/>
                  <a:pt x="614" y="0"/>
                  <a:pt x="614" y="0"/>
                </a:cubicBezTo>
                <a:lnTo>
                  <a:pt x="0" y="966"/>
                </a:lnTo>
                <a:close/>
              </a:path>
            </a:pathLst>
          </a:custGeom>
          <a:solidFill>
            <a:schemeClr val="accent3"/>
          </a:solidFill>
          <a:ln>
            <a:noFill/>
          </a:ln>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itchFamily="34" typeface="微软雅黑"/>
            </a:endParaRPr>
          </a:p>
        </p:txBody>
      </p:sp>
      <p:sp>
        <p:nvSpPr>
          <p:cNvPr id="18" name="Freeform 36"/>
          <p:cNvSpPr/>
          <p:nvPr/>
        </p:nvSpPr>
        <p:spPr bwMode="auto">
          <a:xfrm>
            <a:off x="5851773" y="4372632"/>
            <a:ext cx="319345" cy="1813008"/>
          </a:xfrm>
          <a:custGeom>
            <a:gdLst>
              <a:gd fmla="*/ 0 w 462" name="T0"/>
              <a:gd fmla="*/ 2481 h 2619" name="T1"/>
              <a:gd fmla="*/ 231 w 462" name="T2"/>
              <a:gd fmla="*/ 2619 h 2619" name="T3"/>
              <a:gd fmla="*/ 231 w 462" name="T4"/>
              <a:gd fmla="*/ 2619 h 2619" name="T5"/>
              <a:gd fmla="*/ 462 w 462" name="T6"/>
              <a:gd fmla="*/ 2481 h 2619" name="T7"/>
              <a:gd fmla="*/ 462 w 462" name="T8"/>
              <a:gd fmla="*/ 76 h 2619" name="T9"/>
              <a:gd fmla="*/ 231 w 462" name="T10"/>
              <a:gd fmla="*/ 12 h 2619" name="T11"/>
              <a:gd fmla="*/ 231 w 462" name="T12"/>
              <a:gd fmla="*/ 12 h 2619" name="T13"/>
              <a:gd fmla="*/ 0 w 462" name="T14"/>
              <a:gd fmla="*/ 76 h 2619" name="T15"/>
              <a:gd fmla="*/ 0 w 462" name="T16"/>
              <a:gd fmla="*/ 2481 h 261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619" w="462">
                <a:moveTo>
                  <a:pt x="0" y="2481"/>
                </a:moveTo>
                <a:cubicBezTo>
                  <a:pt x="0" y="2557"/>
                  <a:pt x="104" y="2619"/>
                  <a:pt x="231" y="2619"/>
                </a:cubicBezTo>
                <a:cubicBezTo>
                  <a:pt x="231" y="2619"/>
                  <a:pt x="231" y="2619"/>
                  <a:pt x="231" y="2619"/>
                </a:cubicBezTo>
                <a:cubicBezTo>
                  <a:pt x="359" y="2619"/>
                  <a:pt x="462" y="2557"/>
                  <a:pt x="462" y="2481"/>
                </a:cubicBezTo>
                <a:cubicBezTo>
                  <a:pt x="462" y="76"/>
                  <a:pt x="462" y="76"/>
                  <a:pt x="462" y="76"/>
                </a:cubicBezTo>
                <a:cubicBezTo>
                  <a:pt x="462" y="0"/>
                  <a:pt x="359" y="12"/>
                  <a:pt x="231" y="12"/>
                </a:cubicBezTo>
                <a:cubicBezTo>
                  <a:pt x="231" y="12"/>
                  <a:pt x="231" y="12"/>
                  <a:pt x="231" y="12"/>
                </a:cubicBezTo>
                <a:cubicBezTo>
                  <a:pt x="104" y="12"/>
                  <a:pt x="0" y="0"/>
                  <a:pt x="0" y="76"/>
                </a:cubicBezTo>
                <a:lnTo>
                  <a:pt x="0" y="2481"/>
                </a:lnTo>
                <a:close/>
              </a:path>
            </a:pathLst>
          </a:custGeom>
          <a:solidFill>
            <a:schemeClr val="tx2"/>
          </a:solidFill>
          <a:ln>
            <a:noFill/>
          </a:ln>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itchFamily="34" typeface="微软雅黑"/>
            </a:endParaRPr>
          </a:p>
        </p:txBody>
      </p:sp>
      <p:sp>
        <p:nvSpPr>
          <p:cNvPr id="19" name="Freeform 37"/>
          <p:cNvSpPr/>
          <p:nvPr/>
        </p:nvSpPr>
        <p:spPr bwMode="auto">
          <a:xfrm>
            <a:off x="6076766" y="5673237"/>
            <a:ext cx="325151" cy="420955"/>
          </a:xfrm>
          <a:custGeom>
            <a:gdLst>
              <a:gd fmla="*/ 468 w 468" name="T0"/>
              <a:gd fmla="*/ 0 h 608" name="T1"/>
              <a:gd fmla="*/ 435 w 468" name="T2"/>
              <a:gd fmla="*/ 397 h 608" name="T3"/>
              <a:gd fmla="*/ 9 w 468" name="T4"/>
              <a:gd fmla="*/ 608 h 608" name="T5"/>
              <a:gd fmla="*/ 79 w 468" name="T6"/>
              <a:gd fmla="*/ 315 h 608" name="T7"/>
              <a:gd fmla="*/ 468 w 468" name="T8"/>
              <a:gd fmla="*/ 0 h 608" name="T9"/>
            </a:gdLst>
            <a:cxnLst>
              <a:cxn ang="0">
                <a:pos x="T0" y="T1"/>
              </a:cxn>
              <a:cxn ang="0">
                <a:pos x="T2" y="T3"/>
              </a:cxn>
              <a:cxn ang="0">
                <a:pos x="T4" y="T5"/>
              </a:cxn>
              <a:cxn ang="0">
                <a:pos x="T6" y="T7"/>
              </a:cxn>
              <a:cxn ang="0">
                <a:pos x="T8" y="T9"/>
              </a:cxn>
            </a:cxnLst>
            <a:rect b="b" l="0" r="r" t="0"/>
            <a:pathLst>
              <a:path h="608" w="468">
                <a:moveTo>
                  <a:pt x="468" y="0"/>
                </a:moveTo>
                <a:cubicBezTo>
                  <a:pt x="435" y="397"/>
                  <a:pt x="435" y="397"/>
                  <a:pt x="435" y="397"/>
                </a:cubicBezTo>
                <a:cubicBezTo>
                  <a:pt x="9" y="608"/>
                  <a:pt x="9" y="608"/>
                  <a:pt x="9" y="608"/>
                </a:cubicBezTo>
                <a:cubicBezTo>
                  <a:pt x="9" y="608"/>
                  <a:pt x="0" y="418"/>
                  <a:pt x="79" y="315"/>
                </a:cubicBezTo>
                <a:cubicBezTo>
                  <a:pt x="139" y="236"/>
                  <a:pt x="468" y="0"/>
                  <a:pt x="468" y="0"/>
                </a:cubicBezTo>
                <a:close/>
              </a:path>
            </a:pathLst>
          </a:custGeom>
          <a:solidFill>
            <a:srgbClr val="F9BB8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itchFamily="34" typeface="微软雅黑"/>
            </a:endParaRPr>
          </a:p>
        </p:txBody>
      </p:sp>
      <p:sp>
        <p:nvSpPr>
          <p:cNvPr id="20" name="Freeform 38"/>
          <p:cNvSpPr/>
          <p:nvPr/>
        </p:nvSpPr>
        <p:spPr bwMode="auto">
          <a:xfrm>
            <a:off x="6076766" y="5673237"/>
            <a:ext cx="325151" cy="420955"/>
          </a:xfrm>
          <a:custGeom>
            <a:gdLst>
              <a:gd fmla="*/ 79 w 468" name="T0"/>
              <a:gd fmla="*/ 315 h 608" name="T1"/>
              <a:gd fmla="*/ 468 w 468" name="T2"/>
              <a:gd fmla="*/ 0 h 608" name="T3"/>
              <a:gd fmla="*/ 450 w 468" name="T4"/>
              <a:gd fmla="*/ 210 h 608" name="T5"/>
              <a:gd fmla="*/ 146 w 468" name="T6"/>
              <a:gd fmla="*/ 408 h 608" name="T7"/>
              <a:gd fmla="*/ 67 w 468" name="T8"/>
              <a:gd fmla="*/ 579 h 608" name="T9"/>
              <a:gd fmla="*/ 9 w 468" name="T10"/>
              <a:gd fmla="*/ 608 h 608" name="T11"/>
              <a:gd fmla="*/ 79 w 468" name="T12"/>
              <a:gd fmla="*/ 315 h 608" name="T13"/>
            </a:gdLst>
            <a:cxnLst>
              <a:cxn ang="0">
                <a:pos x="T0" y="T1"/>
              </a:cxn>
              <a:cxn ang="0">
                <a:pos x="T2" y="T3"/>
              </a:cxn>
              <a:cxn ang="0">
                <a:pos x="T4" y="T5"/>
              </a:cxn>
              <a:cxn ang="0">
                <a:pos x="T6" y="T7"/>
              </a:cxn>
              <a:cxn ang="0">
                <a:pos x="T8" y="T9"/>
              </a:cxn>
              <a:cxn ang="0">
                <a:pos x="T10" y="T11"/>
              </a:cxn>
              <a:cxn ang="0">
                <a:pos x="T12" y="T13"/>
              </a:cxn>
            </a:cxnLst>
            <a:rect b="b" l="0" r="r" t="0"/>
            <a:pathLst>
              <a:path h="608" w="468">
                <a:moveTo>
                  <a:pt x="79" y="315"/>
                </a:moveTo>
                <a:cubicBezTo>
                  <a:pt x="139" y="236"/>
                  <a:pt x="468" y="0"/>
                  <a:pt x="468" y="0"/>
                </a:cubicBezTo>
                <a:cubicBezTo>
                  <a:pt x="450" y="210"/>
                  <a:pt x="450" y="210"/>
                  <a:pt x="450" y="210"/>
                </a:cubicBezTo>
                <a:cubicBezTo>
                  <a:pt x="310" y="287"/>
                  <a:pt x="205" y="350"/>
                  <a:pt x="146" y="408"/>
                </a:cubicBezTo>
                <a:cubicBezTo>
                  <a:pt x="114" y="438"/>
                  <a:pt x="91" y="510"/>
                  <a:pt x="67" y="579"/>
                </a:cubicBezTo>
                <a:cubicBezTo>
                  <a:pt x="9" y="608"/>
                  <a:pt x="9" y="608"/>
                  <a:pt x="9" y="608"/>
                </a:cubicBezTo>
                <a:cubicBezTo>
                  <a:pt x="9" y="608"/>
                  <a:pt x="0" y="418"/>
                  <a:pt x="79" y="315"/>
                </a:cubicBezTo>
                <a:close/>
              </a:path>
            </a:pathLst>
          </a:custGeom>
          <a:solidFill>
            <a:srgbClr val="EAA15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itchFamily="34" typeface="微软雅黑"/>
            </a:endParaRPr>
          </a:p>
        </p:txBody>
      </p:sp>
      <p:sp>
        <p:nvSpPr>
          <p:cNvPr id="21" name="Freeform 39"/>
          <p:cNvSpPr/>
          <p:nvPr/>
        </p:nvSpPr>
        <p:spPr bwMode="auto">
          <a:xfrm>
            <a:off x="6108701" y="5960647"/>
            <a:ext cx="100158" cy="120480"/>
          </a:xfrm>
          <a:custGeom>
            <a:gdLst>
              <a:gd fmla="*/ 0 w 144" name="T0"/>
              <a:gd fmla="*/ 175 h 175" name="T1"/>
              <a:gd fmla="*/ 10 w 144" name="T2"/>
              <a:gd fmla="*/ 114 h 175" name="T3"/>
              <a:gd fmla="*/ 132 w 144" name="T4"/>
              <a:gd fmla="*/ 0 h 175" name="T5"/>
              <a:gd fmla="*/ 144 w 144" name="T6"/>
              <a:gd fmla="*/ 104 h 175" name="T7"/>
              <a:gd fmla="*/ 0 w 144" name="T8"/>
              <a:gd fmla="*/ 175 h 175" name="T9"/>
            </a:gdLst>
            <a:cxnLst>
              <a:cxn ang="0">
                <a:pos x="T0" y="T1"/>
              </a:cxn>
              <a:cxn ang="0">
                <a:pos x="T2" y="T3"/>
              </a:cxn>
              <a:cxn ang="0">
                <a:pos x="T4" y="T5"/>
              </a:cxn>
              <a:cxn ang="0">
                <a:pos x="T6" y="T7"/>
              </a:cxn>
              <a:cxn ang="0">
                <a:pos x="T8" y="T9"/>
              </a:cxn>
            </a:cxnLst>
            <a:rect b="b" l="0" r="r" t="0"/>
            <a:pathLst>
              <a:path h="175" w="144">
                <a:moveTo>
                  <a:pt x="0" y="175"/>
                </a:moveTo>
                <a:cubicBezTo>
                  <a:pt x="2" y="153"/>
                  <a:pt x="5" y="131"/>
                  <a:pt x="10" y="114"/>
                </a:cubicBezTo>
                <a:cubicBezTo>
                  <a:pt x="26" y="59"/>
                  <a:pt x="132" y="0"/>
                  <a:pt x="132" y="0"/>
                </a:cubicBezTo>
                <a:cubicBezTo>
                  <a:pt x="144" y="104"/>
                  <a:pt x="144" y="104"/>
                  <a:pt x="144" y="104"/>
                </a:cubicBezTo>
                <a:lnTo>
                  <a:pt x="0" y="175"/>
                </a:lnTo>
                <a:close/>
              </a:path>
            </a:pathLst>
          </a:custGeom>
          <a:solidFill>
            <a:srgbClr val="FFE2C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itchFamily="34" typeface="微软雅黑"/>
            </a:endParaRPr>
          </a:p>
        </p:txBody>
      </p:sp>
      <p:sp>
        <p:nvSpPr>
          <p:cNvPr id="22" name="Freeform 52"/>
          <p:cNvSpPr/>
          <p:nvPr/>
        </p:nvSpPr>
        <p:spPr bwMode="auto">
          <a:xfrm>
            <a:off x="5275501" y="4760200"/>
            <a:ext cx="704010" cy="1489309"/>
          </a:xfrm>
          <a:custGeom>
            <a:gdLst>
              <a:gd fmla="*/ 991 w 1017" name="T0"/>
              <a:gd fmla="*/ 0 h 2150" name="T1"/>
              <a:gd fmla="*/ 962 w 1017" name="T2"/>
              <a:gd fmla="*/ 522 h 2150" name="T3"/>
              <a:gd fmla="*/ 934 w 1017" name="T4"/>
              <a:gd fmla="*/ 1229 h 2150" name="T5"/>
              <a:gd fmla="*/ 106 w 1017" name="T6"/>
              <a:gd fmla="*/ 1297 h 2150" name="T7"/>
              <a:gd fmla="*/ 700 w 1017" name="T8"/>
              <a:gd fmla="*/ 53 h 2150" name="T9"/>
              <a:gd fmla="*/ 991 w 1017" name="T10"/>
              <a:gd fmla="*/ 0 h 2150" name="T11"/>
            </a:gdLst>
            <a:cxnLst>
              <a:cxn ang="0">
                <a:pos x="T0" y="T1"/>
              </a:cxn>
              <a:cxn ang="0">
                <a:pos x="T2" y="T3"/>
              </a:cxn>
              <a:cxn ang="0">
                <a:pos x="T4" y="T5"/>
              </a:cxn>
              <a:cxn ang="0">
                <a:pos x="T6" y="T7"/>
              </a:cxn>
              <a:cxn ang="0">
                <a:pos x="T8" y="T9"/>
              </a:cxn>
              <a:cxn ang="0">
                <a:pos x="T10" y="T11"/>
              </a:cxn>
            </a:cxnLst>
            <a:rect b="b" l="0" r="r" t="0"/>
            <a:pathLst>
              <a:path h="2150" w="1017">
                <a:moveTo>
                  <a:pt x="991" y="0"/>
                </a:moveTo>
                <a:cubicBezTo>
                  <a:pt x="991" y="0"/>
                  <a:pt x="953" y="260"/>
                  <a:pt x="962" y="522"/>
                </a:cubicBezTo>
                <a:cubicBezTo>
                  <a:pt x="970" y="769"/>
                  <a:pt x="1017" y="1049"/>
                  <a:pt x="934" y="1229"/>
                </a:cubicBezTo>
                <a:cubicBezTo>
                  <a:pt x="515" y="2150"/>
                  <a:pt x="0" y="1582"/>
                  <a:pt x="106" y="1297"/>
                </a:cubicBezTo>
                <a:cubicBezTo>
                  <a:pt x="188" y="1076"/>
                  <a:pt x="700" y="53"/>
                  <a:pt x="700" y="53"/>
                </a:cubicBezTo>
                <a:lnTo>
                  <a:pt x="991" y="0"/>
                </a:lnTo>
                <a:close/>
              </a:path>
            </a:pathLst>
          </a:custGeom>
          <a:solidFill>
            <a:srgbClr val="F9BB8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itchFamily="34" typeface="微软雅黑"/>
            </a:endParaRPr>
          </a:p>
        </p:txBody>
      </p:sp>
      <p:grpSp>
        <p:nvGrpSpPr>
          <p:cNvPr id="6" name="组合 22"/>
          <p:cNvGrpSpPr/>
          <p:nvPr/>
        </p:nvGrpSpPr>
        <p:grpSpPr>
          <a:xfrm>
            <a:off x="4568587" y="1781583"/>
            <a:ext cx="2472020" cy="4148581"/>
            <a:chOff x="4797187" y="2048283"/>
            <a:chExt cx="2472020" cy="4148581"/>
          </a:xfrm>
        </p:grpSpPr>
        <p:sp>
          <p:nvSpPr>
            <p:cNvPr id="24" name="Freeform 23"/>
            <p:cNvSpPr/>
            <p:nvPr/>
          </p:nvSpPr>
          <p:spPr bwMode="auto">
            <a:xfrm>
              <a:off x="4914764" y="4742393"/>
              <a:ext cx="37741" cy="39192"/>
            </a:xfrm>
            <a:custGeom>
              <a:gdLst>
                <a:gd fmla="*/ 17 w 26" name="T0"/>
                <a:gd fmla="*/ 27 h 27" name="T1"/>
                <a:gd fmla="*/ 0 w 26" name="T2"/>
                <a:gd fmla="*/ 9 h 27" name="T3"/>
                <a:gd fmla="*/ 9 w 26" name="T4"/>
                <a:gd fmla="*/ 0 h 27" name="T5"/>
                <a:gd fmla="*/ 26 w 26" name="T6"/>
                <a:gd fmla="*/ 18 h 27" name="T7"/>
                <a:gd fmla="*/ 17 w 26" name="T8"/>
                <a:gd fmla="*/ 27 h 27" name="T9"/>
              </a:gdLst>
              <a:cxnLst>
                <a:cxn ang="0">
                  <a:pos x="T0" y="T1"/>
                </a:cxn>
                <a:cxn ang="0">
                  <a:pos x="T2" y="T3"/>
                </a:cxn>
                <a:cxn ang="0">
                  <a:pos x="T4" y="T5"/>
                </a:cxn>
                <a:cxn ang="0">
                  <a:pos x="T6" y="T7"/>
                </a:cxn>
                <a:cxn ang="0">
                  <a:pos x="T8" y="T9"/>
                </a:cxn>
              </a:cxnLst>
              <a:rect b="b" l="0" r="r" t="0"/>
              <a:pathLst>
                <a:path h="27" w="26">
                  <a:moveTo>
                    <a:pt x="17" y="27"/>
                  </a:moveTo>
                  <a:lnTo>
                    <a:pt x="0" y="9"/>
                  </a:lnTo>
                  <a:lnTo>
                    <a:pt x="9" y="0"/>
                  </a:lnTo>
                  <a:lnTo>
                    <a:pt x="26" y="18"/>
                  </a:lnTo>
                  <a:lnTo>
                    <a:pt x="17" y="27"/>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itchFamily="34" typeface="微软雅黑"/>
              </a:endParaRPr>
            </a:p>
          </p:txBody>
        </p:sp>
        <p:sp>
          <p:nvSpPr>
            <p:cNvPr id="25" name="Freeform 29"/>
            <p:cNvSpPr/>
            <p:nvPr/>
          </p:nvSpPr>
          <p:spPr bwMode="auto">
            <a:xfrm>
              <a:off x="4797187" y="3276309"/>
              <a:ext cx="37741" cy="39192"/>
            </a:xfrm>
            <a:custGeom>
              <a:gdLst>
                <a:gd fmla="*/ 8 w 26" name="T0"/>
                <a:gd fmla="*/ 27 h 27" name="T1"/>
                <a:gd fmla="*/ 0 w 26" name="T2"/>
                <a:gd fmla="*/ 17 h 27" name="T3"/>
                <a:gd fmla="*/ 18 w 26" name="T4"/>
                <a:gd fmla="*/ 0 h 27" name="T5"/>
                <a:gd fmla="*/ 26 w 26" name="T6"/>
                <a:gd fmla="*/ 9 h 27" name="T7"/>
                <a:gd fmla="*/ 8 w 26" name="T8"/>
                <a:gd fmla="*/ 27 h 27" name="T9"/>
              </a:gdLst>
              <a:cxnLst>
                <a:cxn ang="0">
                  <a:pos x="T0" y="T1"/>
                </a:cxn>
                <a:cxn ang="0">
                  <a:pos x="T2" y="T3"/>
                </a:cxn>
                <a:cxn ang="0">
                  <a:pos x="T4" y="T5"/>
                </a:cxn>
                <a:cxn ang="0">
                  <a:pos x="T6" y="T7"/>
                </a:cxn>
                <a:cxn ang="0">
                  <a:pos x="T8" y="T9"/>
                </a:cxn>
              </a:cxnLst>
              <a:rect b="b" l="0" r="r" t="0"/>
              <a:pathLst>
                <a:path h="27" w="26">
                  <a:moveTo>
                    <a:pt x="8" y="27"/>
                  </a:moveTo>
                  <a:lnTo>
                    <a:pt x="0" y="17"/>
                  </a:lnTo>
                  <a:lnTo>
                    <a:pt x="18" y="0"/>
                  </a:lnTo>
                  <a:lnTo>
                    <a:pt x="26" y="9"/>
                  </a:lnTo>
                  <a:lnTo>
                    <a:pt x="8" y="27"/>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itchFamily="34" typeface="微软雅黑"/>
              </a:endParaRPr>
            </a:p>
          </p:txBody>
        </p:sp>
        <p:sp>
          <p:nvSpPr>
            <p:cNvPr id="26" name="Freeform 50"/>
            <p:cNvSpPr>
              <a:spLocks noEditPoints="1"/>
            </p:cNvSpPr>
            <p:nvPr/>
          </p:nvSpPr>
          <p:spPr bwMode="auto">
            <a:xfrm>
              <a:off x="5213787" y="2628910"/>
              <a:ext cx="2055420" cy="2055420"/>
            </a:xfrm>
            <a:custGeom>
              <a:gdLst>
                <a:gd fmla="*/ 1484 w 2967" name="T0"/>
                <a:gd fmla="*/ 0 h 2967" name="T1"/>
                <a:gd fmla="*/ 2967 w 2967" name="T2"/>
                <a:gd fmla="*/ 1483 h 2967" name="T3"/>
                <a:gd fmla="*/ 1484 w 2967" name="T4"/>
                <a:gd fmla="*/ 2967 h 2967" name="T5"/>
                <a:gd fmla="*/ 0 w 2967" name="T6"/>
                <a:gd fmla="*/ 1483 h 2967" name="T7"/>
                <a:gd fmla="*/ 1484 w 2967" name="T8"/>
                <a:gd fmla="*/ 0 h 2967" name="T9"/>
                <a:gd fmla="*/ 1484 w 2967" name="T10"/>
                <a:gd fmla="*/ 2746 h 2967" name="T11"/>
                <a:gd fmla="*/ 2746 w 2967" name="T12"/>
                <a:gd fmla="*/ 1483 h 2967" name="T13"/>
                <a:gd fmla="*/ 1484 w 2967" name="T14"/>
                <a:gd fmla="*/ 221 h 2967" name="T15"/>
                <a:gd fmla="*/ 221 w 2967" name="T16"/>
                <a:gd fmla="*/ 1483 h 2967" name="T17"/>
                <a:gd fmla="*/ 1484 w 2967" name="T18"/>
                <a:gd fmla="*/ 2746 h 2967"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967" w="2967">
                  <a:moveTo>
                    <a:pt x="1484" y="0"/>
                  </a:moveTo>
                  <a:cubicBezTo>
                    <a:pt x="2303" y="0"/>
                    <a:pt x="2967" y="664"/>
                    <a:pt x="2967" y="1483"/>
                  </a:cubicBezTo>
                  <a:cubicBezTo>
                    <a:pt x="2967" y="2303"/>
                    <a:pt x="2303" y="2967"/>
                    <a:pt x="1484" y="2967"/>
                  </a:cubicBezTo>
                  <a:cubicBezTo>
                    <a:pt x="664" y="2967"/>
                    <a:pt x="0" y="2303"/>
                    <a:pt x="0" y="1483"/>
                  </a:cubicBezTo>
                  <a:cubicBezTo>
                    <a:pt x="0" y="664"/>
                    <a:pt x="664" y="0"/>
                    <a:pt x="1484" y="0"/>
                  </a:cubicBezTo>
                  <a:close/>
                  <a:moveTo>
                    <a:pt x="1484" y="2746"/>
                  </a:moveTo>
                  <a:cubicBezTo>
                    <a:pt x="2181" y="2746"/>
                    <a:pt x="2746" y="2181"/>
                    <a:pt x="2746" y="1483"/>
                  </a:cubicBezTo>
                  <a:cubicBezTo>
                    <a:pt x="2746" y="786"/>
                    <a:pt x="2181" y="221"/>
                    <a:pt x="1484" y="221"/>
                  </a:cubicBezTo>
                  <a:cubicBezTo>
                    <a:pt x="786" y="221"/>
                    <a:pt x="221" y="786"/>
                    <a:pt x="221" y="1483"/>
                  </a:cubicBezTo>
                  <a:cubicBezTo>
                    <a:pt x="221" y="2181"/>
                    <a:pt x="786" y="2746"/>
                    <a:pt x="1484" y="2746"/>
                  </a:cubicBezTo>
                  <a:close/>
                </a:path>
              </a:pathLst>
            </a:custGeom>
            <a:solidFill>
              <a:schemeClr val="tx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itchFamily="34" typeface="微软雅黑"/>
              </a:endParaRPr>
            </a:p>
          </p:txBody>
        </p:sp>
        <p:sp>
          <p:nvSpPr>
            <p:cNvPr id="29" name="Freeform 20"/>
            <p:cNvSpPr/>
            <p:nvPr/>
          </p:nvSpPr>
          <p:spPr bwMode="auto">
            <a:xfrm>
              <a:off x="6181983" y="2048283"/>
              <a:ext cx="100158" cy="471759"/>
            </a:xfrm>
            <a:custGeom>
              <a:gdLst>
                <a:gd fmla="*/ 144 w 144" name="T0"/>
                <a:gd fmla="*/ 611 h 683" name="T1"/>
                <a:gd fmla="*/ 72 w 144" name="T2"/>
                <a:gd fmla="*/ 683 h 683" name="T3"/>
                <a:gd fmla="*/ 72 w 144" name="T4"/>
                <a:gd fmla="*/ 683 h 683" name="T5"/>
                <a:gd fmla="*/ 0 w 144" name="T6"/>
                <a:gd fmla="*/ 611 h 683" name="T7"/>
                <a:gd fmla="*/ 0 w 144" name="T8"/>
                <a:gd fmla="*/ 72 h 683" name="T9"/>
                <a:gd fmla="*/ 72 w 144" name="T10"/>
                <a:gd fmla="*/ 0 h 683" name="T11"/>
                <a:gd fmla="*/ 72 w 144" name="T12"/>
                <a:gd fmla="*/ 0 h 683" name="T13"/>
                <a:gd fmla="*/ 144 w 144" name="T14"/>
                <a:gd fmla="*/ 72 h 683" name="T15"/>
                <a:gd fmla="*/ 144 w 144" name="T16"/>
                <a:gd fmla="*/ 611 h 68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83" w="144">
                  <a:moveTo>
                    <a:pt x="144" y="611"/>
                  </a:moveTo>
                  <a:cubicBezTo>
                    <a:pt x="144" y="651"/>
                    <a:pt x="112" y="683"/>
                    <a:pt x="72" y="683"/>
                  </a:cubicBezTo>
                  <a:cubicBezTo>
                    <a:pt x="72" y="683"/>
                    <a:pt x="72" y="683"/>
                    <a:pt x="72" y="683"/>
                  </a:cubicBezTo>
                  <a:cubicBezTo>
                    <a:pt x="32" y="683"/>
                    <a:pt x="0" y="651"/>
                    <a:pt x="0" y="611"/>
                  </a:cubicBezTo>
                  <a:cubicBezTo>
                    <a:pt x="0" y="72"/>
                    <a:pt x="0" y="72"/>
                    <a:pt x="0" y="72"/>
                  </a:cubicBezTo>
                  <a:cubicBezTo>
                    <a:pt x="0" y="33"/>
                    <a:pt x="32" y="0"/>
                    <a:pt x="72" y="0"/>
                  </a:cubicBezTo>
                  <a:cubicBezTo>
                    <a:pt x="72" y="0"/>
                    <a:pt x="72" y="0"/>
                    <a:pt x="72" y="0"/>
                  </a:cubicBezTo>
                  <a:cubicBezTo>
                    <a:pt x="112" y="0"/>
                    <a:pt x="144" y="33"/>
                    <a:pt x="144" y="72"/>
                  </a:cubicBezTo>
                  <a:lnTo>
                    <a:pt x="144" y="611"/>
                  </a:lnTo>
                  <a:close/>
                </a:path>
              </a:pathLst>
            </a:custGeom>
            <a:solidFill>
              <a:srgbClr val="FFC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itchFamily="34" typeface="微软雅黑"/>
              </a:endParaRPr>
            </a:p>
          </p:txBody>
        </p:sp>
        <p:sp>
          <p:nvSpPr>
            <p:cNvPr id="30" name="Freeform 21"/>
            <p:cNvSpPr/>
            <p:nvPr/>
          </p:nvSpPr>
          <p:spPr bwMode="auto">
            <a:xfrm>
              <a:off x="6755352" y="2248599"/>
              <a:ext cx="373053" cy="374505"/>
            </a:xfrm>
            <a:custGeom>
              <a:gdLst>
                <a:gd fmla="*/ 130 w 539" name="T0"/>
                <a:gd fmla="*/ 511 h 539" name="T1"/>
                <a:gd fmla="*/ 28 w 539" name="T2"/>
                <a:gd fmla="*/ 511 h 539" name="T3"/>
                <a:gd fmla="*/ 28 w 539" name="T4"/>
                <a:gd fmla="*/ 511 h 539" name="T5"/>
                <a:gd fmla="*/ 28 w 539" name="T6"/>
                <a:gd fmla="*/ 409 h 539" name="T7"/>
                <a:gd fmla="*/ 408 w 539" name="T8"/>
                <a:gd fmla="*/ 28 h 539" name="T9"/>
                <a:gd fmla="*/ 511 w 539" name="T10"/>
                <a:gd fmla="*/ 28 h 539" name="T11"/>
                <a:gd fmla="*/ 511 w 539" name="T12"/>
                <a:gd fmla="*/ 28 h 539" name="T13"/>
                <a:gd fmla="*/ 511 w 539" name="T14"/>
                <a:gd fmla="*/ 130 h 539" name="T15"/>
                <a:gd fmla="*/ 130 w 539" name="T16"/>
                <a:gd fmla="*/ 511 h 53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39" w="539">
                  <a:moveTo>
                    <a:pt x="130" y="511"/>
                  </a:moveTo>
                  <a:cubicBezTo>
                    <a:pt x="102" y="539"/>
                    <a:pt x="56" y="539"/>
                    <a:pt x="28" y="511"/>
                  </a:cubicBezTo>
                  <a:cubicBezTo>
                    <a:pt x="28" y="511"/>
                    <a:pt x="28" y="511"/>
                    <a:pt x="28" y="511"/>
                  </a:cubicBezTo>
                  <a:cubicBezTo>
                    <a:pt x="0" y="483"/>
                    <a:pt x="0" y="437"/>
                    <a:pt x="28" y="409"/>
                  </a:cubicBezTo>
                  <a:cubicBezTo>
                    <a:pt x="408" y="28"/>
                    <a:pt x="408" y="28"/>
                    <a:pt x="408" y="28"/>
                  </a:cubicBezTo>
                  <a:cubicBezTo>
                    <a:pt x="437" y="0"/>
                    <a:pt x="482" y="0"/>
                    <a:pt x="511" y="28"/>
                  </a:cubicBezTo>
                  <a:cubicBezTo>
                    <a:pt x="511" y="28"/>
                    <a:pt x="511" y="28"/>
                    <a:pt x="511" y="28"/>
                  </a:cubicBezTo>
                  <a:cubicBezTo>
                    <a:pt x="539" y="56"/>
                    <a:pt x="539" y="102"/>
                    <a:pt x="511" y="130"/>
                  </a:cubicBezTo>
                  <a:lnTo>
                    <a:pt x="130" y="511"/>
                  </a:lnTo>
                  <a:close/>
                </a:path>
              </a:pathLst>
            </a:custGeom>
            <a:solidFill>
              <a:srgbClr val="FFC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itchFamily="34" typeface="微软雅黑"/>
              </a:endParaRPr>
            </a:p>
          </p:txBody>
        </p:sp>
        <p:sp>
          <p:nvSpPr>
            <p:cNvPr id="31" name="Freeform 22"/>
            <p:cNvSpPr/>
            <p:nvPr/>
          </p:nvSpPr>
          <p:spPr bwMode="auto">
            <a:xfrm>
              <a:off x="5402491" y="2255858"/>
              <a:ext cx="373053" cy="373052"/>
            </a:xfrm>
            <a:custGeom>
              <a:gdLst>
                <a:gd fmla="*/ 409 w 540" name="T0"/>
                <a:gd fmla="*/ 511 h 539" name="T1"/>
                <a:gd fmla="*/ 511 w 540" name="T2"/>
                <a:gd fmla="*/ 511 h 539" name="T3"/>
                <a:gd fmla="*/ 511 w 540" name="T4"/>
                <a:gd fmla="*/ 511 h 539" name="T5"/>
                <a:gd fmla="*/ 511 w 540" name="T6"/>
                <a:gd fmla="*/ 409 h 539" name="T7"/>
                <a:gd fmla="*/ 131 w 540" name="T8"/>
                <a:gd fmla="*/ 28 h 539" name="T9"/>
                <a:gd fmla="*/ 28 w 540" name="T10"/>
                <a:gd fmla="*/ 28 h 539" name="T11"/>
                <a:gd fmla="*/ 28 w 540" name="T12"/>
                <a:gd fmla="*/ 28 h 539" name="T13"/>
                <a:gd fmla="*/ 28 w 540" name="T14"/>
                <a:gd fmla="*/ 130 h 539" name="T15"/>
                <a:gd fmla="*/ 409 w 540" name="T16"/>
                <a:gd fmla="*/ 511 h 539"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539" w="540">
                  <a:moveTo>
                    <a:pt x="409" y="511"/>
                  </a:moveTo>
                  <a:cubicBezTo>
                    <a:pt x="437" y="539"/>
                    <a:pt x="483" y="539"/>
                    <a:pt x="511" y="511"/>
                  </a:cubicBezTo>
                  <a:cubicBezTo>
                    <a:pt x="511" y="511"/>
                    <a:pt x="511" y="511"/>
                    <a:pt x="511" y="511"/>
                  </a:cubicBezTo>
                  <a:cubicBezTo>
                    <a:pt x="540" y="482"/>
                    <a:pt x="540" y="437"/>
                    <a:pt x="511" y="409"/>
                  </a:cubicBezTo>
                  <a:cubicBezTo>
                    <a:pt x="131" y="28"/>
                    <a:pt x="131" y="28"/>
                    <a:pt x="131" y="28"/>
                  </a:cubicBezTo>
                  <a:cubicBezTo>
                    <a:pt x="102" y="0"/>
                    <a:pt x="57" y="0"/>
                    <a:pt x="28" y="28"/>
                  </a:cubicBezTo>
                  <a:cubicBezTo>
                    <a:pt x="28" y="28"/>
                    <a:pt x="28" y="28"/>
                    <a:pt x="28" y="28"/>
                  </a:cubicBezTo>
                  <a:cubicBezTo>
                    <a:pt x="0" y="56"/>
                    <a:pt x="0" y="102"/>
                    <a:pt x="28" y="130"/>
                  </a:cubicBezTo>
                  <a:lnTo>
                    <a:pt x="409" y="511"/>
                  </a:lnTo>
                  <a:close/>
                </a:path>
              </a:pathLst>
            </a:custGeom>
            <a:solidFill>
              <a:srgbClr val="FFC00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itchFamily="34" typeface="微软雅黑"/>
              </a:endParaRPr>
            </a:p>
          </p:txBody>
        </p:sp>
        <p:sp>
          <p:nvSpPr>
            <p:cNvPr id="32" name="Freeform 28"/>
            <p:cNvSpPr/>
            <p:nvPr/>
          </p:nvSpPr>
          <p:spPr bwMode="auto">
            <a:xfrm>
              <a:off x="6919379" y="4306923"/>
              <a:ext cx="39192" cy="37741"/>
            </a:xfrm>
            <a:custGeom>
              <a:gdLst>
                <a:gd fmla="*/ 9 w 27" name="T0"/>
                <a:gd fmla="*/ 26 h 26" name="T1"/>
                <a:gd fmla="*/ 0 w 27" name="T2"/>
                <a:gd fmla="*/ 17 h 26" name="T3"/>
                <a:gd fmla="*/ 19 w 27" name="T4"/>
                <a:gd fmla="*/ 0 h 26" name="T5"/>
                <a:gd fmla="*/ 27 w 27" name="T6"/>
                <a:gd fmla="*/ 10 h 26" name="T7"/>
                <a:gd fmla="*/ 9 w 27" name="T8"/>
                <a:gd fmla="*/ 26 h 26" name="T9"/>
              </a:gdLst>
              <a:cxnLst>
                <a:cxn ang="0">
                  <a:pos x="T0" y="T1"/>
                </a:cxn>
                <a:cxn ang="0">
                  <a:pos x="T2" y="T3"/>
                </a:cxn>
                <a:cxn ang="0">
                  <a:pos x="T4" y="T5"/>
                </a:cxn>
                <a:cxn ang="0">
                  <a:pos x="T6" y="T7"/>
                </a:cxn>
                <a:cxn ang="0">
                  <a:pos x="T8" y="T9"/>
                </a:cxn>
              </a:cxnLst>
              <a:rect b="b" l="0" r="r" t="0"/>
              <a:pathLst>
                <a:path h="26" w="27">
                  <a:moveTo>
                    <a:pt x="9" y="26"/>
                  </a:moveTo>
                  <a:lnTo>
                    <a:pt x="0" y="17"/>
                  </a:lnTo>
                  <a:lnTo>
                    <a:pt x="19" y="0"/>
                  </a:lnTo>
                  <a:lnTo>
                    <a:pt x="27" y="10"/>
                  </a:lnTo>
                  <a:lnTo>
                    <a:pt x="9" y="26"/>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itchFamily="34" typeface="微软雅黑"/>
              </a:endParaRPr>
            </a:p>
          </p:txBody>
        </p:sp>
        <p:sp>
          <p:nvSpPr>
            <p:cNvPr id="33" name="Freeform 40"/>
            <p:cNvSpPr/>
            <p:nvPr/>
          </p:nvSpPr>
          <p:spPr bwMode="auto">
            <a:xfrm>
              <a:off x="6330043" y="5588658"/>
              <a:ext cx="341118" cy="608206"/>
            </a:xfrm>
            <a:custGeom>
              <a:gdLst>
                <a:gd fmla="*/ 379 w 494" name="T0"/>
                <a:gd fmla="*/ 0 h 879" name="T1"/>
                <a:gd fmla="*/ 494 w 494" name="T2"/>
                <a:gd fmla="*/ 471 h 879" name="T3"/>
                <a:gd fmla="*/ 83 w 494" name="T4"/>
                <a:gd fmla="*/ 879 h 879" name="T5"/>
                <a:gd fmla="*/ 51 w 494" name="T6"/>
                <a:gd fmla="*/ 513 h 879" name="T7"/>
                <a:gd fmla="*/ 379 w 494" name="T8"/>
                <a:gd fmla="*/ 0 h 879" name="T9"/>
              </a:gdLst>
              <a:cxnLst>
                <a:cxn ang="0">
                  <a:pos x="T0" y="T1"/>
                </a:cxn>
                <a:cxn ang="0">
                  <a:pos x="T2" y="T3"/>
                </a:cxn>
                <a:cxn ang="0">
                  <a:pos x="T4" y="T5"/>
                </a:cxn>
                <a:cxn ang="0">
                  <a:pos x="T6" y="T7"/>
                </a:cxn>
                <a:cxn ang="0">
                  <a:pos x="T8" y="T9"/>
                </a:cxn>
              </a:cxnLst>
              <a:rect b="b" l="0" r="r" t="0"/>
              <a:pathLst>
                <a:path h="879" w="492">
                  <a:moveTo>
                    <a:pt x="379" y="0"/>
                  </a:moveTo>
                  <a:cubicBezTo>
                    <a:pt x="494" y="471"/>
                    <a:pt x="494" y="471"/>
                    <a:pt x="494" y="471"/>
                  </a:cubicBezTo>
                  <a:cubicBezTo>
                    <a:pt x="83" y="879"/>
                    <a:pt x="83" y="879"/>
                    <a:pt x="83" y="879"/>
                  </a:cubicBezTo>
                  <a:cubicBezTo>
                    <a:pt x="83" y="879"/>
                    <a:pt x="0" y="663"/>
                    <a:pt x="51" y="513"/>
                  </a:cubicBezTo>
                  <a:cubicBezTo>
                    <a:pt x="90" y="399"/>
                    <a:pt x="379" y="0"/>
                    <a:pt x="379" y="0"/>
                  </a:cubicBezTo>
                  <a:close/>
                </a:path>
              </a:pathLst>
            </a:custGeom>
            <a:solidFill>
              <a:srgbClr val="F9BB8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itchFamily="34" typeface="微软雅黑"/>
              </a:endParaRPr>
            </a:p>
          </p:txBody>
        </p:sp>
        <p:sp>
          <p:nvSpPr>
            <p:cNvPr id="34" name="Freeform 41"/>
            <p:cNvSpPr/>
            <p:nvPr/>
          </p:nvSpPr>
          <p:spPr bwMode="auto">
            <a:xfrm>
              <a:off x="6330043" y="5588658"/>
              <a:ext cx="304829" cy="608206"/>
            </a:xfrm>
            <a:custGeom>
              <a:gdLst>
                <a:gd fmla="*/ 51 w 440" name="T0"/>
                <a:gd fmla="*/ 513 h 879" name="T1"/>
                <a:gd fmla="*/ 379 w 440" name="T2"/>
                <a:gd fmla="*/ 0 h 879" name="T3"/>
                <a:gd fmla="*/ 440 w 440" name="T4"/>
                <a:gd fmla="*/ 250 h 879" name="T5"/>
                <a:gd fmla="*/ 164 w 440" name="T6"/>
                <a:gd fmla="*/ 594 h 879" name="T7"/>
                <a:gd fmla="*/ 139 w 440" name="T8"/>
                <a:gd fmla="*/ 823 h 879" name="T9"/>
                <a:gd fmla="*/ 83 w 440" name="T10"/>
                <a:gd fmla="*/ 879 h 879" name="T11"/>
                <a:gd fmla="*/ 51 w 440" name="T12"/>
                <a:gd fmla="*/ 513 h 879" name="T13"/>
              </a:gdLst>
              <a:cxnLst>
                <a:cxn ang="0">
                  <a:pos x="T0" y="T1"/>
                </a:cxn>
                <a:cxn ang="0">
                  <a:pos x="T2" y="T3"/>
                </a:cxn>
                <a:cxn ang="0">
                  <a:pos x="T4" y="T5"/>
                </a:cxn>
                <a:cxn ang="0">
                  <a:pos x="T6" y="T7"/>
                </a:cxn>
                <a:cxn ang="0">
                  <a:pos x="T8" y="T9"/>
                </a:cxn>
                <a:cxn ang="0">
                  <a:pos x="T10" y="T11"/>
                </a:cxn>
                <a:cxn ang="0">
                  <a:pos x="T12" y="T13"/>
                </a:cxn>
              </a:cxnLst>
              <a:rect b="b" l="0" r="r" t="0"/>
              <a:pathLst>
                <a:path h="879" w="440">
                  <a:moveTo>
                    <a:pt x="51" y="513"/>
                  </a:moveTo>
                  <a:cubicBezTo>
                    <a:pt x="90" y="399"/>
                    <a:pt x="379" y="0"/>
                    <a:pt x="379" y="0"/>
                  </a:cubicBezTo>
                  <a:cubicBezTo>
                    <a:pt x="440" y="250"/>
                    <a:pt x="440" y="250"/>
                    <a:pt x="440" y="250"/>
                  </a:cubicBezTo>
                  <a:cubicBezTo>
                    <a:pt x="307" y="393"/>
                    <a:pt x="210" y="505"/>
                    <a:pt x="164" y="594"/>
                  </a:cubicBezTo>
                  <a:cubicBezTo>
                    <a:pt x="139" y="642"/>
                    <a:pt x="140" y="734"/>
                    <a:pt x="139" y="823"/>
                  </a:cubicBezTo>
                  <a:cubicBezTo>
                    <a:pt x="83" y="879"/>
                    <a:pt x="83" y="879"/>
                    <a:pt x="83" y="879"/>
                  </a:cubicBezTo>
                  <a:cubicBezTo>
                    <a:pt x="83" y="879"/>
                    <a:pt x="0" y="663"/>
                    <a:pt x="51" y="513"/>
                  </a:cubicBezTo>
                  <a:close/>
                </a:path>
              </a:pathLst>
            </a:custGeom>
            <a:solidFill>
              <a:srgbClr val="EAA15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itchFamily="34" typeface="微软雅黑"/>
              </a:endParaRPr>
            </a:p>
          </p:txBody>
        </p:sp>
        <p:sp>
          <p:nvSpPr>
            <p:cNvPr id="35" name="Freeform 42"/>
            <p:cNvSpPr/>
            <p:nvPr/>
          </p:nvSpPr>
          <p:spPr bwMode="auto">
            <a:xfrm>
              <a:off x="6401170" y="5998000"/>
              <a:ext cx="105964" cy="174188"/>
            </a:xfrm>
            <a:custGeom>
              <a:gdLst>
                <a:gd fmla="*/ 15 w 153" name="T0"/>
                <a:gd fmla="*/ 252 h 252" name="T1"/>
                <a:gd fmla="*/ 3 w 153" name="T2"/>
                <a:gd fmla="*/ 178 h 252" name="T3"/>
                <a:gd fmla="*/ 100 w 153" name="T4"/>
                <a:gd fmla="*/ 0 h 252" name="T5"/>
                <a:gd fmla="*/ 153 w 153" name="T6"/>
                <a:gd fmla="*/ 115 h 252" name="T7"/>
                <a:gd fmla="*/ 15 w 153" name="T8"/>
                <a:gd fmla="*/ 252 h 252" name="T9"/>
              </a:gdLst>
              <a:cxnLst>
                <a:cxn ang="0">
                  <a:pos x="T0" y="T1"/>
                </a:cxn>
                <a:cxn ang="0">
                  <a:pos x="T2" y="T3"/>
                </a:cxn>
                <a:cxn ang="0">
                  <a:pos x="T4" y="T5"/>
                </a:cxn>
                <a:cxn ang="0">
                  <a:pos x="T6" y="T7"/>
                </a:cxn>
                <a:cxn ang="0">
                  <a:pos x="T8" y="T9"/>
                </a:cxn>
              </a:cxnLst>
              <a:rect b="b" l="0" r="r" t="0"/>
              <a:pathLst>
                <a:path h="251" w="153">
                  <a:moveTo>
                    <a:pt x="15" y="252"/>
                  </a:moveTo>
                  <a:cubicBezTo>
                    <a:pt x="9" y="227"/>
                    <a:pt x="3" y="199"/>
                    <a:pt x="3" y="178"/>
                  </a:cubicBezTo>
                  <a:cubicBezTo>
                    <a:pt x="0" y="108"/>
                    <a:pt x="100" y="0"/>
                    <a:pt x="100" y="0"/>
                  </a:cubicBezTo>
                  <a:cubicBezTo>
                    <a:pt x="153" y="115"/>
                    <a:pt x="153" y="115"/>
                    <a:pt x="153" y="115"/>
                  </a:cubicBezTo>
                  <a:lnTo>
                    <a:pt x="15" y="252"/>
                  </a:lnTo>
                  <a:close/>
                </a:path>
              </a:pathLst>
            </a:custGeom>
            <a:solidFill>
              <a:srgbClr val="FFE2C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itchFamily="34" typeface="微软雅黑"/>
              </a:endParaRPr>
            </a:p>
          </p:txBody>
        </p:sp>
        <p:sp>
          <p:nvSpPr>
            <p:cNvPr id="36" name="Freeform 43"/>
            <p:cNvSpPr/>
            <p:nvPr/>
          </p:nvSpPr>
          <p:spPr bwMode="auto">
            <a:xfrm>
              <a:off x="6319882" y="5311408"/>
              <a:ext cx="330958" cy="621271"/>
            </a:xfrm>
            <a:custGeom>
              <a:gdLst>
                <a:gd fmla="*/ 330 w 478" name="T0"/>
                <a:gd fmla="*/ 0 h 898" name="T1"/>
                <a:gd fmla="*/ 478 w 478" name="T2"/>
                <a:gd fmla="*/ 461 h 898" name="T3"/>
                <a:gd fmla="*/ 98 w 478" name="T4"/>
                <a:gd fmla="*/ 898 h 898" name="T5"/>
                <a:gd fmla="*/ 40 w 478" name="T6"/>
                <a:gd fmla="*/ 535 h 898" name="T7"/>
                <a:gd fmla="*/ 330 w 478" name="T8"/>
                <a:gd fmla="*/ 0 h 898" name="T9"/>
              </a:gdLst>
              <a:cxnLst>
                <a:cxn ang="0">
                  <a:pos x="T0" y="T1"/>
                </a:cxn>
                <a:cxn ang="0">
                  <a:pos x="T2" y="T3"/>
                </a:cxn>
                <a:cxn ang="0">
                  <a:pos x="T4" y="T5"/>
                </a:cxn>
                <a:cxn ang="0">
                  <a:pos x="T6" y="T7"/>
                </a:cxn>
                <a:cxn ang="0">
                  <a:pos x="T8" y="T9"/>
                </a:cxn>
              </a:cxnLst>
              <a:rect b="b" l="0" r="r" t="0"/>
              <a:pathLst>
                <a:path h="898" w="478">
                  <a:moveTo>
                    <a:pt x="330" y="0"/>
                  </a:moveTo>
                  <a:cubicBezTo>
                    <a:pt x="478" y="461"/>
                    <a:pt x="478" y="461"/>
                    <a:pt x="478" y="461"/>
                  </a:cubicBezTo>
                  <a:cubicBezTo>
                    <a:pt x="98" y="898"/>
                    <a:pt x="98" y="898"/>
                    <a:pt x="98" y="898"/>
                  </a:cubicBezTo>
                  <a:cubicBezTo>
                    <a:pt x="98" y="898"/>
                    <a:pt x="0" y="688"/>
                    <a:pt x="40" y="535"/>
                  </a:cubicBezTo>
                  <a:cubicBezTo>
                    <a:pt x="71" y="419"/>
                    <a:pt x="330" y="0"/>
                    <a:pt x="330" y="0"/>
                  </a:cubicBezTo>
                  <a:close/>
                </a:path>
              </a:pathLst>
            </a:custGeom>
            <a:solidFill>
              <a:srgbClr val="F9BB8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itchFamily="34" typeface="微软雅黑"/>
              </a:endParaRPr>
            </a:p>
          </p:txBody>
        </p:sp>
        <p:sp>
          <p:nvSpPr>
            <p:cNvPr id="37" name="Freeform 44"/>
            <p:cNvSpPr/>
            <p:nvPr/>
          </p:nvSpPr>
          <p:spPr bwMode="auto">
            <a:xfrm>
              <a:off x="6319882" y="5311408"/>
              <a:ext cx="283055" cy="621271"/>
            </a:xfrm>
            <a:custGeom>
              <a:gdLst>
                <a:gd fmla="*/ 40 w 409" name="T0"/>
                <a:gd fmla="*/ 535 h 898" name="T1"/>
                <a:gd fmla="*/ 330 w 409" name="T2"/>
                <a:gd fmla="*/ 0 h 898" name="T3"/>
                <a:gd fmla="*/ 409 w 409" name="T4"/>
                <a:gd fmla="*/ 244 h 898" name="T5"/>
                <a:gd fmla="*/ 159 w 409" name="T6"/>
                <a:gd fmla="*/ 608 h 898" name="T7"/>
                <a:gd fmla="*/ 150 w 409" name="T8"/>
                <a:gd fmla="*/ 837 h 898" name="T9"/>
                <a:gd fmla="*/ 98 w 409" name="T10"/>
                <a:gd fmla="*/ 898 h 898" name="T11"/>
                <a:gd fmla="*/ 40 w 409" name="T12"/>
                <a:gd fmla="*/ 535 h 898" name="T13"/>
              </a:gdLst>
              <a:cxnLst>
                <a:cxn ang="0">
                  <a:pos x="T0" y="T1"/>
                </a:cxn>
                <a:cxn ang="0">
                  <a:pos x="T2" y="T3"/>
                </a:cxn>
                <a:cxn ang="0">
                  <a:pos x="T4" y="T5"/>
                </a:cxn>
                <a:cxn ang="0">
                  <a:pos x="T6" y="T7"/>
                </a:cxn>
                <a:cxn ang="0">
                  <a:pos x="T8" y="T9"/>
                </a:cxn>
                <a:cxn ang="0">
                  <a:pos x="T10" y="T11"/>
                </a:cxn>
                <a:cxn ang="0">
                  <a:pos x="T12" y="T13"/>
                </a:cxn>
              </a:cxnLst>
              <a:rect b="b" l="0" r="r" t="0"/>
              <a:pathLst>
                <a:path h="898" w="409">
                  <a:moveTo>
                    <a:pt x="40" y="535"/>
                  </a:moveTo>
                  <a:cubicBezTo>
                    <a:pt x="71" y="419"/>
                    <a:pt x="330" y="0"/>
                    <a:pt x="330" y="0"/>
                  </a:cubicBezTo>
                  <a:cubicBezTo>
                    <a:pt x="409" y="244"/>
                    <a:pt x="409" y="244"/>
                    <a:pt x="409" y="244"/>
                  </a:cubicBezTo>
                  <a:cubicBezTo>
                    <a:pt x="287" y="397"/>
                    <a:pt x="198" y="516"/>
                    <a:pt x="159" y="608"/>
                  </a:cubicBezTo>
                  <a:cubicBezTo>
                    <a:pt x="138" y="657"/>
                    <a:pt x="144" y="749"/>
                    <a:pt x="150" y="837"/>
                  </a:cubicBezTo>
                  <a:cubicBezTo>
                    <a:pt x="98" y="898"/>
                    <a:pt x="98" y="898"/>
                    <a:pt x="98" y="898"/>
                  </a:cubicBezTo>
                  <a:cubicBezTo>
                    <a:pt x="98" y="898"/>
                    <a:pt x="0" y="688"/>
                    <a:pt x="40" y="535"/>
                  </a:cubicBezTo>
                  <a:close/>
                </a:path>
              </a:pathLst>
            </a:custGeom>
            <a:solidFill>
              <a:srgbClr val="EAA15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itchFamily="34" typeface="微软雅黑"/>
              </a:endParaRPr>
            </a:p>
          </p:txBody>
        </p:sp>
        <p:sp>
          <p:nvSpPr>
            <p:cNvPr id="38" name="Freeform 45"/>
            <p:cNvSpPr/>
            <p:nvPr/>
          </p:nvSpPr>
          <p:spPr bwMode="auto">
            <a:xfrm>
              <a:off x="6393912" y="5728008"/>
              <a:ext cx="105964" cy="177091"/>
            </a:xfrm>
            <a:custGeom>
              <a:gdLst>
                <a:gd fmla="*/ 24 w 152" name="T0"/>
                <a:gd fmla="*/ 257 h 257" name="T1"/>
                <a:gd fmla="*/ 7 w 152" name="T2"/>
                <a:gd fmla="*/ 184 h 257" name="T3"/>
                <a:gd fmla="*/ 92 w 152" name="T4"/>
                <a:gd fmla="*/ 0 h 257" name="T5"/>
                <a:gd fmla="*/ 152 w 152" name="T6"/>
                <a:gd fmla="*/ 110 h 257" name="T7"/>
                <a:gd fmla="*/ 24 w 152" name="T8"/>
                <a:gd fmla="*/ 257 h 257" name="T9"/>
              </a:gdLst>
              <a:cxnLst>
                <a:cxn ang="0">
                  <a:pos x="T0" y="T1"/>
                </a:cxn>
                <a:cxn ang="0">
                  <a:pos x="T2" y="T3"/>
                </a:cxn>
                <a:cxn ang="0">
                  <a:pos x="T4" y="T5"/>
                </a:cxn>
                <a:cxn ang="0">
                  <a:pos x="T6" y="T7"/>
                </a:cxn>
                <a:cxn ang="0">
                  <a:pos x="T8" y="T9"/>
                </a:cxn>
              </a:cxnLst>
              <a:rect b="b" l="0" r="r" t="0"/>
              <a:pathLst>
                <a:path h="257" w="152">
                  <a:moveTo>
                    <a:pt x="24" y="257"/>
                  </a:moveTo>
                  <a:cubicBezTo>
                    <a:pt x="17" y="233"/>
                    <a:pt x="9" y="205"/>
                    <a:pt x="7" y="184"/>
                  </a:cubicBezTo>
                  <a:cubicBezTo>
                    <a:pt x="0" y="115"/>
                    <a:pt x="92" y="0"/>
                    <a:pt x="92" y="0"/>
                  </a:cubicBezTo>
                  <a:cubicBezTo>
                    <a:pt x="152" y="110"/>
                    <a:pt x="152" y="110"/>
                    <a:pt x="152" y="110"/>
                  </a:cubicBezTo>
                  <a:lnTo>
                    <a:pt x="24" y="257"/>
                  </a:lnTo>
                  <a:close/>
                </a:path>
              </a:pathLst>
            </a:custGeom>
            <a:solidFill>
              <a:srgbClr val="FFE2C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itchFamily="34" typeface="微软雅黑"/>
              </a:endParaRPr>
            </a:p>
          </p:txBody>
        </p:sp>
        <p:sp>
          <p:nvSpPr>
            <p:cNvPr id="39" name="Freeform 46"/>
            <p:cNvSpPr/>
            <p:nvPr/>
          </p:nvSpPr>
          <p:spPr bwMode="auto">
            <a:xfrm>
              <a:off x="6344558" y="5096576"/>
              <a:ext cx="256927" cy="500790"/>
            </a:xfrm>
            <a:custGeom>
              <a:gdLst>
                <a:gd fmla="*/ 82 w 371" name="T0"/>
                <a:gd fmla="*/ 0 h 724" name="T1"/>
                <a:gd fmla="*/ 371 w 371" name="T2"/>
                <a:gd fmla="*/ 335 h 724" name="T3"/>
                <a:gd fmla="*/ 125 w 371" name="T4"/>
                <a:gd fmla="*/ 724 h 724" name="T5"/>
                <a:gd fmla="*/ 25 w 371" name="T6"/>
                <a:gd fmla="*/ 481 h 724" name="T7"/>
                <a:gd fmla="*/ 81 w 371" name="T8"/>
                <a:gd fmla="*/ 312 h 724" name="T9"/>
                <a:gd fmla="*/ 82 w 371" name="T10"/>
                <a:gd fmla="*/ 0 h 724" name="T11"/>
              </a:gdLst>
              <a:cxnLst>
                <a:cxn ang="0">
                  <a:pos x="T0" y="T1"/>
                </a:cxn>
                <a:cxn ang="0">
                  <a:pos x="T2" y="T3"/>
                </a:cxn>
                <a:cxn ang="0">
                  <a:pos x="T4" y="T5"/>
                </a:cxn>
                <a:cxn ang="0">
                  <a:pos x="T6" y="T7"/>
                </a:cxn>
                <a:cxn ang="0">
                  <a:pos x="T8" y="T9"/>
                </a:cxn>
                <a:cxn ang="0">
                  <a:pos x="T10" y="T11"/>
                </a:cxn>
              </a:cxnLst>
              <a:rect b="b" l="0" r="r" t="0"/>
              <a:pathLst>
                <a:path h="724" w="371">
                  <a:moveTo>
                    <a:pt x="82" y="0"/>
                  </a:moveTo>
                  <a:cubicBezTo>
                    <a:pt x="371" y="335"/>
                    <a:pt x="371" y="335"/>
                    <a:pt x="371" y="335"/>
                  </a:cubicBezTo>
                  <a:cubicBezTo>
                    <a:pt x="125" y="724"/>
                    <a:pt x="125" y="724"/>
                    <a:pt x="125" y="724"/>
                  </a:cubicBezTo>
                  <a:cubicBezTo>
                    <a:pt x="125" y="724"/>
                    <a:pt x="0" y="639"/>
                    <a:pt x="25" y="481"/>
                  </a:cubicBezTo>
                  <a:cubicBezTo>
                    <a:pt x="43" y="361"/>
                    <a:pt x="81" y="312"/>
                    <a:pt x="81" y="312"/>
                  </a:cubicBezTo>
                  <a:lnTo>
                    <a:pt x="82" y="0"/>
                  </a:lnTo>
                  <a:close/>
                </a:path>
              </a:pathLst>
            </a:custGeom>
            <a:solidFill>
              <a:srgbClr val="F9BB8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itchFamily="34" typeface="微软雅黑"/>
              </a:endParaRPr>
            </a:p>
          </p:txBody>
        </p:sp>
        <p:sp>
          <p:nvSpPr>
            <p:cNvPr id="40" name="Freeform 47"/>
            <p:cNvSpPr/>
            <p:nvPr/>
          </p:nvSpPr>
          <p:spPr bwMode="auto">
            <a:xfrm>
              <a:off x="6412782" y="5398502"/>
              <a:ext cx="103061" cy="177091"/>
            </a:xfrm>
            <a:custGeom>
              <a:gdLst>
                <a:gd fmla="*/ 149 w 149" name="T0"/>
                <a:gd fmla="*/ 96 h 256" name="T1"/>
                <a:gd fmla="*/ 47 w 149" name="T2"/>
                <a:gd fmla="*/ 256 h 256" name="T3"/>
                <a:gd fmla="*/ 21 w 149" name="T4"/>
                <a:gd fmla="*/ 198 h 256" name="T5"/>
                <a:gd fmla="*/ 67 w 149" name="T6"/>
                <a:gd fmla="*/ 0 h 256" name="T7"/>
                <a:gd fmla="*/ 149 w 149" name="T8"/>
                <a:gd fmla="*/ 96 h 256" name="T9"/>
              </a:gdLst>
              <a:cxnLst>
                <a:cxn ang="0">
                  <a:pos x="T0" y="T1"/>
                </a:cxn>
                <a:cxn ang="0">
                  <a:pos x="T2" y="T3"/>
                </a:cxn>
                <a:cxn ang="0">
                  <a:pos x="T4" y="T5"/>
                </a:cxn>
                <a:cxn ang="0">
                  <a:pos x="T6" y="T7"/>
                </a:cxn>
                <a:cxn ang="0">
                  <a:pos x="T8" y="T9"/>
                </a:cxn>
              </a:cxnLst>
              <a:rect b="b" l="0" r="r" t="0"/>
              <a:pathLst>
                <a:path h="256" w="149">
                  <a:moveTo>
                    <a:pt x="149" y="96"/>
                  </a:moveTo>
                  <a:cubicBezTo>
                    <a:pt x="47" y="256"/>
                    <a:pt x="47" y="256"/>
                    <a:pt x="47" y="256"/>
                  </a:cubicBezTo>
                  <a:cubicBezTo>
                    <a:pt x="37" y="236"/>
                    <a:pt x="27" y="215"/>
                    <a:pt x="21" y="198"/>
                  </a:cubicBezTo>
                  <a:cubicBezTo>
                    <a:pt x="0" y="131"/>
                    <a:pt x="67" y="0"/>
                    <a:pt x="67" y="0"/>
                  </a:cubicBezTo>
                  <a:lnTo>
                    <a:pt x="149" y="96"/>
                  </a:lnTo>
                  <a:close/>
                </a:path>
              </a:pathLst>
            </a:custGeom>
            <a:solidFill>
              <a:srgbClr val="FFE2C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itchFamily="34" typeface="微软雅黑"/>
              </a:endParaRPr>
            </a:p>
          </p:txBody>
        </p:sp>
        <p:sp>
          <p:nvSpPr>
            <p:cNvPr id="41" name="Freeform 48"/>
            <p:cNvSpPr/>
            <p:nvPr/>
          </p:nvSpPr>
          <p:spPr bwMode="auto">
            <a:xfrm>
              <a:off x="6367783" y="5096576"/>
              <a:ext cx="155317" cy="301926"/>
            </a:xfrm>
            <a:custGeom>
              <a:gdLst>
                <a:gd fmla="*/ 49 w 225" name="T0"/>
                <a:gd fmla="*/ 0 h 437" name="T1"/>
                <a:gd fmla="*/ 225 w 225" name="T2"/>
                <a:gd fmla="*/ 203 h 437" name="T3"/>
                <a:gd fmla="*/ 17 w 225" name="T4"/>
                <a:gd fmla="*/ 391 h 437" name="T5"/>
                <a:gd fmla="*/ 0 w 225" name="T6"/>
                <a:gd fmla="*/ 437 h 437" name="T7"/>
                <a:gd fmla="*/ 48 w 225" name="T8"/>
                <a:gd fmla="*/ 312 h 437" name="T9"/>
                <a:gd fmla="*/ 49 w 225" name="T10"/>
                <a:gd fmla="*/ 0 h 437" name="T11"/>
              </a:gdLst>
              <a:cxnLst>
                <a:cxn ang="0">
                  <a:pos x="T0" y="T1"/>
                </a:cxn>
                <a:cxn ang="0">
                  <a:pos x="T2" y="T3"/>
                </a:cxn>
                <a:cxn ang="0">
                  <a:pos x="T4" y="T5"/>
                </a:cxn>
                <a:cxn ang="0">
                  <a:pos x="T6" y="T7"/>
                </a:cxn>
                <a:cxn ang="0">
                  <a:pos x="T8" y="T9"/>
                </a:cxn>
                <a:cxn ang="0">
                  <a:pos x="T10" y="T11"/>
                </a:cxn>
              </a:cxnLst>
              <a:rect b="b" l="0" r="r" t="0"/>
              <a:pathLst>
                <a:path h="437" w="225">
                  <a:moveTo>
                    <a:pt x="49" y="0"/>
                  </a:moveTo>
                  <a:cubicBezTo>
                    <a:pt x="225" y="203"/>
                    <a:pt x="225" y="203"/>
                    <a:pt x="225" y="203"/>
                  </a:cubicBezTo>
                  <a:cubicBezTo>
                    <a:pt x="115" y="258"/>
                    <a:pt x="55" y="293"/>
                    <a:pt x="17" y="391"/>
                  </a:cubicBezTo>
                  <a:cubicBezTo>
                    <a:pt x="11" y="407"/>
                    <a:pt x="5" y="423"/>
                    <a:pt x="0" y="437"/>
                  </a:cubicBezTo>
                  <a:cubicBezTo>
                    <a:pt x="19" y="349"/>
                    <a:pt x="48" y="312"/>
                    <a:pt x="48" y="312"/>
                  </a:cubicBezTo>
                  <a:lnTo>
                    <a:pt x="49" y="0"/>
                  </a:lnTo>
                  <a:close/>
                </a:path>
              </a:pathLst>
            </a:custGeom>
            <a:solidFill>
              <a:srgbClr val="EAA15E"/>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itchFamily="34" typeface="微软雅黑"/>
              </a:endParaRPr>
            </a:p>
          </p:txBody>
        </p:sp>
        <p:sp>
          <p:nvSpPr>
            <p:cNvPr id="42" name="Freeform 49"/>
            <p:cNvSpPr/>
            <p:nvPr/>
          </p:nvSpPr>
          <p:spPr bwMode="auto">
            <a:xfrm>
              <a:off x="6025213" y="4619010"/>
              <a:ext cx="429664" cy="187252"/>
            </a:xfrm>
            <a:custGeom>
              <a:gdLst>
                <a:gd fmla="*/ 0 w 620" name="T0"/>
                <a:gd fmla="*/ 135 h 269" name="T1"/>
                <a:gd fmla="*/ 134 w 620" name="T2"/>
                <a:gd fmla="*/ 269 h 269" name="T3"/>
                <a:gd fmla="*/ 486 w 620" name="T4"/>
                <a:gd fmla="*/ 269 h 269" name="T5"/>
                <a:gd fmla="*/ 620 w 620" name="T6"/>
                <a:gd fmla="*/ 135 h 269" name="T7"/>
                <a:gd fmla="*/ 620 w 620" name="T8"/>
                <a:gd fmla="*/ 135 h 269" name="T9"/>
                <a:gd fmla="*/ 486 w 620" name="T10"/>
                <a:gd fmla="*/ 0 h 269" name="T11"/>
                <a:gd fmla="*/ 134 w 620" name="T12"/>
                <a:gd fmla="*/ 0 h 269" name="T13"/>
                <a:gd fmla="*/ 0 w 620" name="T14"/>
                <a:gd fmla="*/ 135 h 269"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69" w="620">
                  <a:moveTo>
                    <a:pt x="0" y="135"/>
                  </a:moveTo>
                  <a:cubicBezTo>
                    <a:pt x="0" y="209"/>
                    <a:pt x="60" y="269"/>
                    <a:pt x="134" y="269"/>
                  </a:cubicBezTo>
                  <a:cubicBezTo>
                    <a:pt x="486" y="269"/>
                    <a:pt x="486" y="269"/>
                    <a:pt x="486" y="269"/>
                  </a:cubicBezTo>
                  <a:cubicBezTo>
                    <a:pt x="560" y="269"/>
                    <a:pt x="620" y="209"/>
                    <a:pt x="620" y="135"/>
                  </a:cubicBezTo>
                  <a:cubicBezTo>
                    <a:pt x="620" y="135"/>
                    <a:pt x="620" y="135"/>
                    <a:pt x="620" y="135"/>
                  </a:cubicBezTo>
                  <a:cubicBezTo>
                    <a:pt x="620" y="61"/>
                    <a:pt x="560" y="0"/>
                    <a:pt x="486" y="0"/>
                  </a:cubicBezTo>
                  <a:cubicBezTo>
                    <a:pt x="134" y="0"/>
                    <a:pt x="134" y="0"/>
                    <a:pt x="134" y="0"/>
                  </a:cubicBezTo>
                  <a:cubicBezTo>
                    <a:pt x="60" y="0"/>
                    <a:pt x="0" y="61"/>
                    <a:pt x="0" y="135"/>
                  </a:cubicBezTo>
                  <a:close/>
                </a:path>
              </a:pathLst>
            </a:custGeom>
            <a:solidFill>
              <a:schemeClr val="tx2"/>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itchFamily="34" typeface="微软雅黑"/>
              </a:endParaRPr>
            </a:p>
          </p:txBody>
        </p:sp>
        <p:sp>
          <p:nvSpPr>
            <p:cNvPr id="43" name="Freeform 53"/>
            <p:cNvSpPr/>
            <p:nvPr/>
          </p:nvSpPr>
          <p:spPr bwMode="auto">
            <a:xfrm>
              <a:off x="5781350" y="4642235"/>
              <a:ext cx="545790" cy="899972"/>
            </a:xfrm>
            <a:custGeom>
              <a:gdLst>
                <a:gd fmla="*/ 33 w 788" name="T0"/>
                <a:gd fmla="*/ 1207 h 1300" name="T1"/>
                <a:gd fmla="*/ 339 w 788" name="T2"/>
                <a:gd fmla="*/ 881 h 1300" name="T3"/>
                <a:gd fmla="*/ 339 w 788" name="T4"/>
                <a:gd fmla="*/ 881 h 1300" name="T5"/>
                <a:gd fmla="*/ 499 w 788" name="T6"/>
                <a:gd fmla="*/ 1032 h 1300" name="T7"/>
                <a:gd fmla="*/ 754 w 788" name="T8"/>
                <a:gd fmla="*/ 263 h 1300" name="T9"/>
                <a:gd fmla="*/ 647 w 788" name="T10"/>
                <a:gd fmla="*/ 34 h 1300" name="T11"/>
                <a:gd fmla="*/ 647 w 788" name="T12"/>
                <a:gd fmla="*/ 34 h 1300" name="T13"/>
                <a:gd fmla="*/ 417 w 788" name="T14"/>
                <a:gd fmla="*/ 141 h 1300" name="T15"/>
                <a:gd fmla="*/ 33 w 788" name="T16"/>
                <a:gd fmla="*/ 1207 h 1300"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00" w="788">
                  <a:moveTo>
                    <a:pt x="33" y="1207"/>
                  </a:moveTo>
                  <a:cubicBezTo>
                    <a:pt x="0" y="1300"/>
                    <a:pt x="246" y="848"/>
                    <a:pt x="339" y="881"/>
                  </a:cubicBezTo>
                  <a:cubicBezTo>
                    <a:pt x="339" y="881"/>
                    <a:pt x="339" y="881"/>
                    <a:pt x="339" y="881"/>
                  </a:cubicBezTo>
                  <a:cubicBezTo>
                    <a:pt x="432" y="915"/>
                    <a:pt x="466" y="1125"/>
                    <a:pt x="499" y="1032"/>
                  </a:cubicBezTo>
                  <a:cubicBezTo>
                    <a:pt x="754" y="263"/>
                    <a:pt x="754" y="263"/>
                    <a:pt x="754" y="263"/>
                  </a:cubicBezTo>
                  <a:cubicBezTo>
                    <a:pt x="788" y="170"/>
                    <a:pt x="740" y="68"/>
                    <a:pt x="647" y="34"/>
                  </a:cubicBezTo>
                  <a:cubicBezTo>
                    <a:pt x="647" y="34"/>
                    <a:pt x="647" y="34"/>
                    <a:pt x="647" y="34"/>
                  </a:cubicBezTo>
                  <a:cubicBezTo>
                    <a:pt x="554" y="0"/>
                    <a:pt x="451" y="48"/>
                    <a:pt x="417" y="141"/>
                  </a:cubicBezTo>
                  <a:lnTo>
                    <a:pt x="33" y="1207"/>
                  </a:lnTo>
                  <a:close/>
                </a:path>
              </a:pathLst>
            </a:custGeom>
            <a:solidFill>
              <a:srgbClr val="F9BB87"/>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itchFamily="34" typeface="微软雅黑"/>
              </a:endParaRPr>
            </a:p>
          </p:txBody>
        </p:sp>
        <p:sp>
          <p:nvSpPr>
            <p:cNvPr id="44" name="Freeform 54"/>
            <p:cNvSpPr/>
            <p:nvPr/>
          </p:nvSpPr>
          <p:spPr bwMode="auto">
            <a:xfrm>
              <a:off x="6105050" y="4709007"/>
              <a:ext cx="164027" cy="152414"/>
            </a:xfrm>
            <a:custGeom>
              <a:gdLst>
                <a:gd fmla="*/ 235 w 235" name="T0"/>
                <a:gd fmla="*/ 77 h 221" name="T1"/>
                <a:gd fmla="*/ 209 w 235" name="T2"/>
                <a:gd fmla="*/ 147 h 221" name="T3"/>
                <a:gd fmla="*/ 80 w 235" name="T4"/>
                <a:gd fmla="*/ 201 h 221" name="T5"/>
                <a:gd fmla="*/ 18 w 235" name="T6"/>
                <a:gd fmla="*/ 77 h 221" name="T7"/>
                <a:gd fmla="*/ 44 w 235" name="T8"/>
                <a:gd fmla="*/ 7 h 221" name="T9"/>
                <a:gd fmla="*/ 140 w 235" name="T10"/>
                <a:gd fmla="*/ 24 h 221" name="T11"/>
                <a:gd fmla="*/ 235 w 235" name="T12"/>
                <a:gd fmla="*/ 77 h 221" name="T13"/>
              </a:gdLst>
              <a:cxnLst>
                <a:cxn ang="0">
                  <a:pos x="T0" y="T1"/>
                </a:cxn>
                <a:cxn ang="0">
                  <a:pos x="T2" y="T3"/>
                </a:cxn>
                <a:cxn ang="0">
                  <a:pos x="T4" y="T5"/>
                </a:cxn>
                <a:cxn ang="0">
                  <a:pos x="T6" y="T7"/>
                </a:cxn>
                <a:cxn ang="0">
                  <a:pos x="T8" y="T9"/>
                </a:cxn>
                <a:cxn ang="0">
                  <a:pos x="T10" y="T11"/>
                </a:cxn>
                <a:cxn ang="0">
                  <a:pos x="T12" y="T13"/>
                </a:cxn>
              </a:cxnLst>
              <a:rect b="b" l="0" r="r" t="0"/>
              <a:pathLst>
                <a:path h="221" w="235">
                  <a:moveTo>
                    <a:pt x="235" y="77"/>
                  </a:moveTo>
                  <a:cubicBezTo>
                    <a:pt x="209" y="147"/>
                    <a:pt x="209" y="147"/>
                    <a:pt x="209" y="147"/>
                  </a:cubicBezTo>
                  <a:cubicBezTo>
                    <a:pt x="191" y="196"/>
                    <a:pt x="133" y="221"/>
                    <a:pt x="80" y="201"/>
                  </a:cubicBezTo>
                  <a:cubicBezTo>
                    <a:pt x="28" y="182"/>
                    <a:pt x="0" y="126"/>
                    <a:pt x="18" y="77"/>
                  </a:cubicBezTo>
                  <a:cubicBezTo>
                    <a:pt x="44" y="7"/>
                    <a:pt x="44" y="7"/>
                    <a:pt x="44" y="7"/>
                  </a:cubicBezTo>
                  <a:cubicBezTo>
                    <a:pt x="44" y="7"/>
                    <a:pt x="77" y="0"/>
                    <a:pt x="140" y="24"/>
                  </a:cubicBezTo>
                  <a:cubicBezTo>
                    <a:pt x="219" y="54"/>
                    <a:pt x="218" y="61"/>
                    <a:pt x="235" y="77"/>
                  </a:cubicBezTo>
                  <a:close/>
                </a:path>
              </a:pathLst>
            </a:custGeom>
            <a:solidFill>
              <a:srgbClr val="FFE2C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itchFamily="34" typeface="微软雅黑"/>
              </a:endParaRPr>
            </a:p>
          </p:txBody>
        </p:sp>
        <p:sp>
          <p:nvSpPr>
            <p:cNvPr id="45" name="Freeform 55"/>
            <p:cNvSpPr/>
            <p:nvPr/>
          </p:nvSpPr>
          <p:spPr bwMode="auto">
            <a:xfrm>
              <a:off x="6026665" y="4993515"/>
              <a:ext cx="149511" cy="66772"/>
            </a:xfrm>
            <a:custGeom>
              <a:gdLst>
                <a:gd fmla="*/ 214 w 216" name="T0"/>
                <a:gd fmla="*/ 86 h 95" name="T1"/>
                <a:gd fmla="*/ 207 w 216" name="T2"/>
                <a:gd fmla="*/ 72 h 95" name="T3"/>
                <a:gd fmla="*/ 17 w 216" name="T4"/>
                <a:gd fmla="*/ 2 h 95" name="T5"/>
                <a:gd fmla="*/ 2 w 216" name="T6"/>
                <a:gd fmla="*/ 9 h 95" name="T7"/>
                <a:gd fmla="*/ 2 w 216" name="T8"/>
                <a:gd fmla="*/ 9 h 95" name="T9"/>
                <a:gd fmla="*/ 10 w 216" name="T10"/>
                <a:gd fmla="*/ 23 h 95" name="T11"/>
                <a:gd fmla="*/ 199 w 216" name="T12"/>
                <a:gd fmla="*/ 92 h 95" name="T13"/>
                <a:gd fmla="*/ 214 w 216" name="T14"/>
                <a:gd fmla="*/ 86 h 95"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5" w="216">
                  <a:moveTo>
                    <a:pt x="214" y="86"/>
                  </a:moveTo>
                  <a:cubicBezTo>
                    <a:pt x="216" y="80"/>
                    <a:pt x="213" y="74"/>
                    <a:pt x="207" y="72"/>
                  </a:cubicBezTo>
                  <a:cubicBezTo>
                    <a:pt x="17" y="2"/>
                    <a:pt x="17" y="2"/>
                    <a:pt x="17" y="2"/>
                  </a:cubicBezTo>
                  <a:cubicBezTo>
                    <a:pt x="11" y="0"/>
                    <a:pt x="4" y="3"/>
                    <a:pt x="2" y="9"/>
                  </a:cubicBezTo>
                  <a:cubicBezTo>
                    <a:pt x="2" y="9"/>
                    <a:pt x="2" y="9"/>
                    <a:pt x="2" y="9"/>
                  </a:cubicBezTo>
                  <a:cubicBezTo>
                    <a:pt x="0" y="14"/>
                    <a:pt x="3" y="21"/>
                    <a:pt x="10" y="23"/>
                  </a:cubicBezTo>
                  <a:cubicBezTo>
                    <a:pt x="199" y="92"/>
                    <a:pt x="199" y="92"/>
                    <a:pt x="199" y="92"/>
                  </a:cubicBezTo>
                  <a:cubicBezTo>
                    <a:pt x="205" y="95"/>
                    <a:pt x="212" y="92"/>
                    <a:pt x="214" y="86"/>
                  </a:cubicBezTo>
                  <a:close/>
                </a:path>
              </a:pathLst>
            </a:custGeom>
            <a:solidFill>
              <a:srgbClr val="FFE2C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itchFamily="34" typeface="微软雅黑"/>
              </a:endParaRPr>
            </a:p>
          </p:txBody>
        </p:sp>
        <p:sp>
          <p:nvSpPr>
            <p:cNvPr id="46" name="Freeform 56"/>
            <p:cNvSpPr/>
            <p:nvPr/>
          </p:nvSpPr>
          <p:spPr bwMode="auto">
            <a:xfrm>
              <a:off x="6073115" y="4973193"/>
              <a:ext cx="81288" cy="37741"/>
            </a:xfrm>
            <a:custGeom>
              <a:gdLst>
                <a:gd fmla="*/ 115 w 117" name="T0"/>
                <a:gd fmla="*/ 49 h 56" name="T1"/>
                <a:gd fmla="*/ 109 w 117" name="T2"/>
                <a:gd fmla="*/ 36 h 56" name="T3"/>
                <a:gd fmla="*/ 15 w 117" name="T4"/>
                <a:gd fmla="*/ 2 h 56" name="T5"/>
                <a:gd fmla="*/ 2 w 117" name="T6"/>
                <a:gd fmla="*/ 7 h 56" name="T7"/>
                <a:gd fmla="*/ 2 w 117" name="T8"/>
                <a:gd fmla="*/ 7 h 56" name="T9"/>
                <a:gd fmla="*/ 9 w 117" name="T10"/>
                <a:gd fmla="*/ 20 h 56" name="T11"/>
                <a:gd fmla="*/ 102 w 117" name="T12"/>
                <a:gd fmla="*/ 54 h 56" name="T13"/>
                <a:gd fmla="*/ 115 w 117" name="T14"/>
                <a:gd fmla="*/ 49 h 56"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56" w="117">
                  <a:moveTo>
                    <a:pt x="115" y="49"/>
                  </a:moveTo>
                  <a:cubicBezTo>
                    <a:pt x="117" y="44"/>
                    <a:pt x="114" y="38"/>
                    <a:pt x="109" y="36"/>
                  </a:cubicBezTo>
                  <a:cubicBezTo>
                    <a:pt x="15" y="2"/>
                    <a:pt x="15" y="2"/>
                    <a:pt x="15" y="2"/>
                  </a:cubicBezTo>
                  <a:cubicBezTo>
                    <a:pt x="10" y="0"/>
                    <a:pt x="4" y="2"/>
                    <a:pt x="2" y="7"/>
                  </a:cubicBezTo>
                  <a:cubicBezTo>
                    <a:pt x="2" y="7"/>
                    <a:pt x="2" y="7"/>
                    <a:pt x="2" y="7"/>
                  </a:cubicBezTo>
                  <a:cubicBezTo>
                    <a:pt x="0" y="12"/>
                    <a:pt x="3" y="18"/>
                    <a:pt x="9" y="20"/>
                  </a:cubicBezTo>
                  <a:cubicBezTo>
                    <a:pt x="102" y="54"/>
                    <a:pt x="102" y="54"/>
                    <a:pt x="102" y="54"/>
                  </a:cubicBezTo>
                  <a:cubicBezTo>
                    <a:pt x="108" y="56"/>
                    <a:pt x="114" y="54"/>
                    <a:pt x="115" y="49"/>
                  </a:cubicBezTo>
                  <a:close/>
                </a:path>
              </a:pathLst>
            </a:custGeom>
            <a:solidFill>
              <a:srgbClr val="FFE2CA"/>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itchFamily="34" typeface="微软雅黑"/>
              </a:endParaRPr>
            </a:p>
          </p:txBody>
        </p:sp>
      </p:grpSp>
      <p:sp>
        <p:nvSpPr>
          <p:cNvPr id="47" name="Freeform 372"/>
          <p:cNvSpPr/>
          <p:nvPr/>
        </p:nvSpPr>
        <p:spPr bwMode="auto">
          <a:xfrm>
            <a:off x="3917565" y="2356404"/>
            <a:ext cx="563432" cy="378859"/>
          </a:xfrm>
          <a:custGeom>
            <a:gdLst>
              <a:gd fmla="*/ 156 w 174" name="T0"/>
              <a:gd fmla="*/ 71 h 117" name="T1"/>
              <a:gd fmla="*/ 174 w 174" name="T2"/>
              <a:gd fmla="*/ 0 h 117" name="T3"/>
              <a:gd fmla="*/ 103 w 174" name="T4"/>
              <a:gd fmla="*/ 18 h 117" name="T5"/>
              <a:gd fmla="*/ 121 w 174" name="T6"/>
              <a:gd fmla="*/ 35 h 117" name="T7"/>
              <a:gd fmla="*/ 90 w 174" name="T8"/>
              <a:gd fmla="*/ 66 h 117" name="T9"/>
              <a:gd fmla="*/ 62 w 174" name="T10"/>
              <a:gd fmla="*/ 37 h 117" name="T11"/>
              <a:gd fmla="*/ 0 w 174" name="T12"/>
              <a:gd fmla="*/ 99 h 117" name="T13"/>
              <a:gd fmla="*/ 19 w 174" name="T14"/>
              <a:gd fmla="*/ 117 h 117" name="T15"/>
              <a:gd fmla="*/ 19 w 174" name="T16"/>
              <a:gd fmla="*/ 117 h 117" name="T17"/>
              <a:gd fmla="*/ 62 w 174" name="T18"/>
              <a:gd fmla="*/ 74 h 117" name="T19"/>
              <a:gd fmla="*/ 90 w 174" name="T20"/>
              <a:gd fmla="*/ 103 h 117" name="T21"/>
              <a:gd fmla="*/ 140 w 174" name="T22"/>
              <a:gd fmla="*/ 55 h 117" name="T23"/>
              <a:gd fmla="*/ 156 w 174" name="T24"/>
              <a:gd fmla="*/ 71 h 117"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17" w="174">
                <a:moveTo>
                  <a:pt x="156" y="71"/>
                </a:moveTo>
                <a:lnTo>
                  <a:pt x="174" y="0"/>
                </a:lnTo>
                <a:lnTo>
                  <a:pt x="103" y="18"/>
                </a:lnTo>
                <a:lnTo>
                  <a:pt x="121" y="35"/>
                </a:lnTo>
                <a:lnTo>
                  <a:pt x="90" y="66"/>
                </a:lnTo>
                <a:lnTo>
                  <a:pt x="62" y="37"/>
                </a:lnTo>
                <a:lnTo>
                  <a:pt x="0" y="99"/>
                </a:lnTo>
                <a:lnTo>
                  <a:pt x="19" y="117"/>
                </a:lnTo>
                <a:lnTo>
                  <a:pt x="19" y="117"/>
                </a:lnTo>
                <a:lnTo>
                  <a:pt x="62" y="74"/>
                </a:lnTo>
                <a:lnTo>
                  <a:pt x="90" y="103"/>
                </a:lnTo>
                <a:lnTo>
                  <a:pt x="140" y="55"/>
                </a:lnTo>
                <a:lnTo>
                  <a:pt x="156" y="71"/>
                </a:ln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itchFamily="34" typeface="微软雅黑"/>
            </a:endParaRPr>
          </a:p>
        </p:txBody>
      </p:sp>
      <p:sp>
        <p:nvSpPr>
          <p:cNvPr id="48" name="Freeform 472"/>
          <p:cNvSpPr/>
          <p:nvPr/>
        </p:nvSpPr>
        <p:spPr bwMode="auto">
          <a:xfrm>
            <a:off x="4113388" y="4842987"/>
            <a:ext cx="411058" cy="185477"/>
          </a:xfrm>
          <a:custGeom>
            <a:gdLst>
              <a:gd fmla="*/ 263 w 271" name="T0"/>
              <a:gd fmla="*/ 34 h 122" name="T1"/>
              <a:gd fmla="*/ 213 w 271" name="T2"/>
              <a:gd fmla="*/ 6 h 122" name="T3"/>
              <a:gd fmla="*/ 191 w 271" name="T4"/>
              <a:gd fmla="*/ 1 h 122" name="T5"/>
              <a:gd fmla="*/ 183 w 271" name="T6"/>
              <a:gd fmla="*/ 19 h 122" name="T7"/>
              <a:gd fmla="*/ 205 w 271" name="T8"/>
              <a:gd fmla="*/ 27 h 122" name="T9"/>
              <a:gd fmla="*/ 224 w 271" name="T10"/>
              <a:gd fmla="*/ 41 h 122" name="T11"/>
              <a:gd fmla="*/ 228 w 271" name="T12"/>
              <a:gd fmla="*/ 51 h 122" name="T13"/>
              <a:gd fmla="*/ 219 w 271" name="T14"/>
              <a:gd fmla="*/ 60 h 122" name="T15"/>
              <a:gd fmla="*/ 162 w 271" name="T16"/>
              <a:gd fmla="*/ 78 h 122" name="T17"/>
              <a:gd fmla="*/ 98 w 271" name="T18"/>
              <a:gd fmla="*/ 76 h 122" name="T19"/>
              <a:gd fmla="*/ 68 w 271" name="T20"/>
              <a:gd fmla="*/ 68 h 122" name="T21"/>
              <a:gd fmla="*/ 45 w 271" name="T22"/>
              <a:gd fmla="*/ 53 h 122" name="T23"/>
              <a:gd fmla="*/ 42 w 271" name="T24"/>
              <a:gd fmla="*/ 47 h 122" name="T25"/>
              <a:gd fmla="*/ 43 w 271" name="T26"/>
              <a:gd fmla="*/ 43 h 122" name="T27"/>
              <a:gd fmla="*/ 52 w 271" name="T28"/>
              <a:gd fmla="*/ 34 h 122" name="T29"/>
              <a:gd fmla="*/ 87 w 271" name="T30"/>
              <a:gd fmla="*/ 19 h 122" name="T31"/>
              <a:gd fmla="*/ 79 w 271" name="T32"/>
              <a:gd fmla="*/ 0 h 122" name="T33"/>
              <a:gd fmla="*/ 21 w 271" name="T34"/>
              <a:gd fmla="*/ 20 h 122" name="T35"/>
              <a:gd fmla="*/ 2 w 271" name="T36"/>
              <a:gd fmla="*/ 40 h 122" name="T37"/>
              <a:gd fmla="*/ 0 w 271" name="T38"/>
              <a:gd fmla="*/ 52 h 122" name="T39"/>
              <a:gd fmla="*/ 3 w 271" name="T40"/>
              <a:gd fmla="*/ 68 h 122" name="T41"/>
              <a:gd fmla="*/ 40 w 271" name="T42"/>
              <a:gd fmla="*/ 104 h 122" name="T43"/>
              <a:gd fmla="*/ 149 w 271" name="T44"/>
              <a:gd fmla="*/ 121 h 122" name="T45"/>
              <a:gd fmla="*/ 246 w 271" name="T46"/>
              <a:gd fmla="*/ 96 h 122" name="T47"/>
              <a:gd fmla="*/ 268 w 271" name="T48"/>
              <a:gd fmla="*/ 65 h 122" name="T49"/>
              <a:gd fmla="*/ 270 w 271" name="T50"/>
              <a:gd fmla="*/ 54 h 122" name="T51"/>
              <a:gd fmla="*/ 263 w 271" name="T52"/>
              <a:gd fmla="*/ 34 h 122"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22" w="271">
                <a:moveTo>
                  <a:pt x="263" y="34"/>
                </a:moveTo>
                <a:cubicBezTo>
                  <a:pt x="251" y="19"/>
                  <a:pt x="231" y="11"/>
                  <a:pt x="213" y="6"/>
                </a:cubicBezTo>
                <a:cubicBezTo>
                  <a:pt x="206" y="4"/>
                  <a:pt x="198" y="2"/>
                  <a:pt x="191" y="1"/>
                </a:cubicBezTo>
                <a:cubicBezTo>
                  <a:pt x="188" y="7"/>
                  <a:pt x="185" y="13"/>
                  <a:pt x="183" y="19"/>
                </a:cubicBezTo>
                <a:cubicBezTo>
                  <a:pt x="190" y="21"/>
                  <a:pt x="198" y="23"/>
                  <a:pt x="205" y="27"/>
                </a:cubicBezTo>
                <a:cubicBezTo>
                  <a:pt x="212" y="30"/>
                  <a:pt x="219" y="35"/>
                  <a:pt x="224" y="41"/>
                </a:cubicBezTo>
                <a:cubicBezTo>
                  <a:pt x="226" y="43"/>
                  <a:pt x="230" y="48"/>
                  <a:pt x="228" y="51"/>
                </a:cubicBezTo>
                <a:cubicBezTo>
                  <a:pt x="226" y="55"/>
                  <a:pt x="222" y="58"/>
                  <a:pt x="219" y="60"/>
                </a:cubicBezTo>
                <a:cubicBezTo>
                  <a:pt x="203" y="72"/>
                  <a:pt x="181" y="76"/>
                  <a:pt x="162" y="78"/>
                </a:cubicBezTo>
                <a:cubicBezTo>
                  <a:pt x="141" y="81"/>
                  <a:pt x="119" y="80"/>
                  <a:pt x="98" y="76"/>
                </a:cubicBezTo>
                <a:cubicBezTo>
                  <a:pt x="88" y="75"/>
                  <a:pt x="77" y="72"/>
                  <a:pt x="68" y="68"/>
                </a:cubicBezTo>
                <a:cubicBezTo>
                  <a:pt x="59" y="65"/>
                  <a:pt x="50" y="60"/>
                  <a:pt x="45" y="53"/>
                </a:cubicBezTo>
                <a:cubicBezTo>
                  <a:pt x="43" y="51"/>
                  <a:pt x="41" y="49"/>
                  <a:pt x="42" y="47"/>
                </a:cubicBezTo>
                <a:cubicBezTo>
                  <a:pt x="42" y="45"/>
                  <a:pt x="42" y="44"/>
                  <a:pt x="43" y="43"/>
                </a:cubicBezTo>
                <a:cubicBezTo>
                  <a:pt x="45" y="39"/>
                  <a:pt x="48" y="36"/>
                  <a:pt x="52" y="34"/>
                </a:cubicBezTo>
                <a:cubicBezTo>
                  <a:pt x="62" y="26"/>
                  <a:pt x="74" y="21"/>
                  <a:pt x="87" y="19"/>
                </a:cubicBezTo>
                <a:cubicBezTo>
                  <a:pt x="84" y="13"/>
                  <a:pt x="82" y="7"/>
                  <a:pt x="79" y="0"/>
                </a:cubicBezTo>
                <a:cubicBezTo>
                  <a:pt x="59" y="4"/>
                  <a:pt x="39" y="9"/>
                  <a:pt x="21" y="20"/>
                </a:cubicBezTo>
                <a:cubicBezTo>
                  <a:pt x="14" y="25"/>
                  <a:pt x="6" y="31"/>
                  <a:pt x="2" y="40"/>
                </a:cubicBezTo>
                <a:cubicBezTo>
                  <a:pt x="0" y="44"/>
                  <a:pt x="0" y="48"/>
                  <a:pt x="0" y="52"/>
                </a:cubicBezTo>
                <a:cubicBezTo>
                  <a:pt x="1" y="58"/>
                  <a:pt x="1" y="63"/>
                  <a:pt x="3" y="68"/>
                </a:cubicBezTo>
                <a:cubicBezTo>
                  <a:pt x="8" y="84"/>
                  <a:pt x="26" y="97"/>
                  <a:pt x="40" y="104"/>
                </a:cubicBezTo>
                <a:cubicBezTo>
                  <a:pt x="74" y="118"/>
                  <a:pt x="113" y="122"/>
                  <a:pt x="149" y="121"/>
                </a:cubicBezTo>
                <a:cubicBezTo>
                  <a:pt x="182" y="119"/>
                  <a:pt x="218" y="114"/>
                  <a:pt x="246" y="96"/>
                </a:cubicBezTo>
                <a:cubicBezTo>
                  <a:pt x="256" y="90"/>
                  <a:pt x="266" y="77"/>
                  <a:pt x="268" y="65"/>
                </a:cubicBezTo>
                <a:cubicBezTo>
                  <a:pt x="269" y="61"/>
                  <a:pt x="269" y="58"/>
                  <a:pt x="270" y="54"/>
                </a:cubicBezTo>
                <a:cubicBezTo>
                  <a:pt x="271" y="47"/>
                  <a:pt x="268" y="40"/>
                  <a:pt x="263" y="34"/>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itchFamily="34" typeface="微软雅黑"/>
            </a:endParaRPr>
          </a:p>
        </p:txBody>
      </p:sp>
      <p:sp>
        <p:nvSpPr>
          <p:cNvPr id="49" name="Freeform 473"/>
          <p:cNvSpPr/>
          <p:nvPr/>
        </p:nvSpPr>
        <p:spPr bwMode="auto">
          <a:xfrm>
            <a:off x="4504394" y="4885595"/>
            <a:ext cx="15039" cy="20052"/>
          </a:xfrm>
          <a:custGeom>
            <a:gdLst>
              <a:gd fmla="*/ 5 w 11" name="T0"/>
              <a:gd fmla="*/ 6 h 13" name="T1"/>
              <a:gd fmla="*/ 5 w 11" name="T2"/>
              <a:gd fmla="*/ 6 h 13" name="T3"/>
            </a:gdLst>
            <a:cxnLst>
              <a:cxn ang="0">
                <a:pos x="T0" y="T1"/>
              </a:cxn>
              <a:cxn ang="0">
                <a:pos x="T2" y="T3"/>
              </a:cxn>
            </a:cxnLst>
            <a:rect b="b" l="0" r="r" t="0"/>
            <a:pathLst>
              <a:path h="13" w="11">
                <a:moveTo>
                  <a:pt x="5" y="6"/>
                </a:moveTo>
                <a:cubicBezTo>
                  <a:pt x="11" y="13"/>
                  <a:pt x="0" y="0"/>
                  <a:pt x="5" y="6"/>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itchFamily="34" typeface="微软雅黑"/>
            </a:endParaRPr>
          </a:p>
        </p:txBody>
      </p:sp>
      <p:sp>
        <p:nvSpPr>
          <p:cNvPr id="50" name="Freeform 474"/>
          <p:cNvSpPr>
            <a:spLocks noEditPoints="1"/>
          </p:cNvSpPr>
          <p:nvPr/>
        </p:nvSpPr>
        <p:spPr bwMode="auto">
          <a:xfrm>
            <a:off x="4221165" y="4589834"/>
            <a:ext cx="192998" cy="348396"/>
          </a:xfrm>
          <a:custGeom>
            <a:gdLst>
              <a:gd fmla="*/ 64 w 128" name="T0"/>
              <a:gd fmla="*/ 231 h 231" name="T1"/>
              <a:gd fmla="*/ 128 w 128" name="T2"/>
              <a:gd fmla="*/ 63 h 231" name="T3"/>
              <a:gd fmla="*/ 65 w 128" name="T4"/>
              <a:gd fmla="*/ 0 h 231" name="T5"/>
              <a:gd fmla="*/ 64 w 128" name="T6"/>
              <a:gd fmla="*/ 0 h 231" name="T7"/>
              <a:gd fmla="*/ 64 w 128" name="T8"/>
              <a:gd fmla="*/ 0 h 231" name="T9"/>
              <a:gd fmla="*/ 64 w 128" name="T10"/>
              <a:gd fmla="*/ 0 h 231" name="T11"/>
              <a:gd fmla="*/ 63 w 128" name="T12"/>
              <a:gd fmla="*/ 0 h 231" name="T13"/>
              <a:gd fmla="*/ 0 w 128" name="T14"/>
              <a:gd fmla="*/ 63 h 231" name="T15"/>
              <a:gd fmla="*/ 64 w 128" name="T16"/>
              <a:gd fmla="*/ 231 h 231" name="T17"/>
              <a:gd fmla="*/ 64 w 128" name="T18"/>
              <a:gd fmla="*/ 29 h 231" name="T19"/>
              <a:gd fmla="*/ 93 w 128" name="T20"/>
              <a:gd fmla="*/ 58 h 231" name="T21"/>
              <a:gd fmla="*/ 64 w 128" name="T22"/>
              <a:gd fmla="*/ 86 h 231" name="T23"/>
              <a:gd fmla="*/ 35 w 128" name="T24"/>
              <a:gd fmla="*/ 58 h 231" name="T25"/>
              <a:gd fmla="*/ 64 w 128" name="T26"/>
              <a:gd fmla="*/ 29 h 231"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31" w="128">
                <a:moveTo>
                  <a:pt x="64" y="231"/>
                </a:moveTo>
                <a:cubicBezTo>
                  <a:pt x="64" y="231"/>
                  <a:pt x="128" y="97"/>
                  <a:pt x="128" y="63"/>
                </a:cubicBezTo>
                <a:cubicBezTo>
                  <a:pt x="128" y="29"/>
                  <a:pt x="100" y="0"/>
                  <a:pt x="65" y="0"/>
                </a:cubicBezTo>
                <a:cubicBezTo>
                  <a:pt x="65" y="0"/>
                  <a:pt x="65" y="0"/>
                  <a:pt x="64" y="0"/>
                </a:cubicBezTo>
                <a:cubicBezTo>
                  <a:pt x="64" y="0"/>
                  <a:pt x="64" y="0"/>
                  <a:pt x="64" y="0"/>
                </a:cubicBezTo>
                <a:cubicBezTo>
                  <a:pt x="64" y="0"/>
                  <a:pt x="64" y="0"/>
                  <a:pt x="64" y="0"/>
                </a:cubicBezTo>
                <a:cubicBezTo>
                  <a:pt x="64" y="0"/>
                  <a:pt x="63" y="0"/>
                  <a:pt x="63" y="0"/>
                </a:cubicBezTo>
                <a:cubicBezTo>
                  <a:pt x="28" y="0"/>
                  <a:pt x="0" y="29"/>
                  <a:pt x="0" y="63"/>
                </a:cubicBezTo>
                <a:cubicBezTo>
                  <a:pt x="0" y="98"/>
                  <a:pt x="64" y="231"/>
                  <a:pt x="64" y="231"/>
                </a:cubicBezTo>
                <a:close/>
                <a:moveTo>
                  <a:pt x="64" y="29"/>
                </a:moveTo>
                <a:cubicBezTo>
                  <a:pt x="80" y="29"/>
                  <a:pt x="93" y="42"/>
                  <a:pt x="93" y="58"/>
                </a:cubicBezTo>
                <a:cubicBezTo>
                  <a:pt x="93" y="74"/>
                  <a:pt x="80" y="86"/>
                  <a:pt x="64" y="86"/>
                </a:cubicBezTo>
                <a:cubicBezTo>
                  <a:pt x="48" y="86"/>
                  <a:pt x="35" y="74"/>
                  <a:pt x="35" y="58"/>
                </a:cubicBezTo>
                <a:cubicBezTo>
                  <a:pt x="35" y="42"/>
                  <a:pt x="48" y="29"/>
                  <a:pt x="64" y="29"/>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itchFamily="34" typeface="微软雅黑"/>
            </a:endParaRPr>
          </a:p>
        </p:txBody>
      </p:sp>
      <p:sp>
        <p:nvSpPr>
          <p:cNvPr id="51" name="Oval 17"/>
          <p:cNvSpPr>
            <a:spLocks noChangeArrowheads="1"/>
          </p:cNvSpPr>
          <p:nvPr/>
        </p:nvSpPr>
        <p:spPr bwMode="auto">
          <a:xfrm>
            <a:off x="7377371" y="1986255"/>
            <a:ext cx="868037" cy="868038"/>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itchFamily="34" typeface="微软雅黑"/>
            </a:endParaRPr>
          </a:p>
        </p:txBody>
      </p:sp>
      <p:sp>
        <p:nvSpPr>
          <p:cNvPr id="52" name="Oval 18"/>
          <p:cNvSpPr>
            <a:spLocks noChangeArrowheads="1"/>
          </p:cNvSpPr>
          <p:nvPr/>
        </p:nvSpPr>
        <p:spPr bwMode="auto">
          <a:xfrm>
            <a:off x="7429627" y="2038511"/>
            <a:ext cx="762073" cy="762073"/>
          </a:xfrm>
          <a:prstGeom prst="ellipse">
            <a:avLst/>
          </a:prstGeom>
          <a:solidFill>
            <a:schemeClr val="accent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itchFamily="34" typeface="微软雅黑"/>
            </a:endParaRPr>
          </a:p>
        </p:txBody>
      </p:sp>
      <p:sp>
        <p:nvSpPr>
          <p:cNvPr id="53" name="Freeform 32"/>
          <p:cNvSpPr/>
          <p:nvPr/>
        </p:nvSpPr>
        <p:spPr bwMode="auto">
          <a:xfrm>
            <a:off x="7519624" y="2725103"/>
            <a:ext cx="33386" cy="40644"/>
          </a:xfrm>
          <a:custGeom>
            <a:gdLst>
              <a:gd fmla="*/ 12 w 23" name="T0"/>
              <a:gd fmla="*/ 28 h 28" name="T1"/>
              <a:gd fmla="*/ 0 w 23" name="T2"/>
              <a:gd fmla="*/ 6 h 28" name="T3"/>
              <a:gd fmla="*/ 10 w 23" name="T4"/>
              <a:gd fmla="*/ 0 h 28" name="T5"/>
              <a:gd fmla="*/ 23 w 23" name="T6"/>
              <a:gd fmla="*/ 21 h 28" name="T7"/>
              <a:gd fmla="*/ 12 w 23" name="T8"/>
              <a:gd fmla="*/ 28 h 28" name="T9"/>
            </a:gdLst>
            <a:cxnLst>
              <a:cxn ang="0">
                <a:pos x="T0" y="T1"/>
              </a:cxn>
              <a:cxn ang="0">
                <a:pos x="T2" y="T3"/>
              </a:cxn>
              <a:cxn ang="0">
                <a:pos x="T4" y="T5"/>
              </a:cxn>
              <a:cxn ang="0">
                <a:pos x="T6" y="T7"/>
              </a:cxn>
              <a:cxn ang="0">
                <a:pos x="T8" y="T9"/>
              </a:cxn>
            </a:cxnLst>
            <a:rect b="b" l="0" r="r" t="0"/>
            <a:pathLst>
              <a:path h="28" w="23">
                <a:moveTo>
                  <a:pt x="12" y="28"/>
                </a:moveTo>
                <a:lnTo>
                  <a:pt x="0" y="6"/>
                </a:lnTo>
                <a:lnTo>
                  <a:pt x="10" y="0"/>
                </a:lnTo>
                <a:lnTo>
                  <a:pt x="23" y="21"/>
                </a:lnTo>
                <a:lnTo>
                  <a:pt x="12" y="28"/>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itchFamily="34" typeface="微软雅黑"/>
            </a:endParaRPr>
          </a:p>
        </p:txBody>
      </p:sp>
      <p:sp>
        <p:nvSpPr>
          <p:cNvPr id="54" name="Freeform 33"/>
          <p:cNvSpPr>
            <a:spLocks noEditPoints="1"/>
          </p:cNvSpPr>
          <p:nvPr/>
        </p:nvSpPr>
        <p:spPr bwMode="auto">
          <a:xfrm>
            <a:off x="6981092" y="2752683"/>
            <a:ext cx="526919" cy="333861"/>
          </a:xfrm>
          <a:custGeom>
            <a:gdLst>
              <a:gd fmla="*/ 13 w 363" name="T0"/>
              <a:gd fmla="*/ 230 h 230" name="T1"/>
              <a:gd fmla="*/ 0 w 363" name="T2"/>
              <a:gd fmla="*/ 209 h 230" name="T3"/>
              <a:gd fmla="*/ 21 w 363" name="T4"/>
              <a:gd fmla="*/ 196 h 230" name="T5"/>
              <a:gd fmla="*/ 34 w 363" name="T6"/>
              <a:gd fmla="*/ 218 h 230" name="T7"/>
              <a:gd fmla="*/ 13 w 363" name="T8"/>
              <a:gd fmla="*/ 230 h 230" name="T9"/>
              <a:gd fmla="*/ 54 w 363" name="T10"/>
              <a:gd fmla="*/ 206 h 230" name="T11"/>
              <a:gd fmla="*/ 42 w 363" name="T12"/>
              <a:gd fmla="*/ 184 h 230" name="T13"/>
              <a:gd fmla="*/ 62 w 363" name="T14"/>
              <a:gd fmla="*/ 172 h 230" name="T15"/>
              <a:gd fmla="*/ 75 w 363" name="T16"/>
              <a:gd fmla="*/ 193 h 230" name="T17"/>
              <a:gd fmla="*/ 54 w 363" name="T18"/>
              <a:gd fmla="*/ 206 h 230" name="T19"/>
              <a:gd fmla="*/ 96 w 363" name="T20"/>
              <a:gd fmla="*/ 181 h 230" name="T21"/>
              <a:gd fmla="*/ 83 w 363" name="T22"/>
              <a:gd fmla="*/ 159 h 230" name="T23"/>
              <a:gd fmla="*/ 103 w 363" name="T24"/>
              <a:gd fmla="*/ 147 h 230" name="T25"/>
              <a:gd fmla="*/ 116 w 363" name="T26"/>
              <a:gd fmla="*/ 168 h 230" name="T27"/>
              <a:gd fmla="*/ 96 w 363" name="T28"/>
              <a:gd fmla="*/ 181 h 230" name="T29"/>
              <a:gd fmla="*/ 137 w 363" name="T30"/>
              <a:gd fmla="*/ 157 h 230" name="T31"/>
              <a:gd fmla="*/ 124 w 363" name="T32"/>
              <a:gd fmla="*/ 135 h 230" name="T33"/>
              <a:gd fmla="*/ 144 w 363" name="T34"/>
              <a:gd fmla="*/ 123 h 230" name="T35"/>
              <a:gd fmla="*/ 157 w 363" name="T36"/>
              <a:gd fmla="*/ 144 h 230" name="T37"/>
              <a:gd fmla="*/ 137 w 363" name="T38"/>
              <a:gd fmla="*/ 157 h 230" name="T39"/>
              <a:gd fmla="*/ 178 w 363" name="T40"/>
              <a:gd fmla="*/ 132 h 230" name="T41"/>
              <a:gd fmla="*/ 165 w 363" name="T42"/>
              <a:gd fmla="*/ 110 h 230" name="T43"/>
              <a:gd fmla="*/ 185 w 363" name="T44"/>
              <a:gd fmla="*/ 98 h 230" name="T45"/>
              <a:gd fmla="*/ 198 w 363" name="T46"/>
              <a:gd fmla="*/ 119 h 230" name="T47"/>
              <a:gd fmla="*/ 178 w 363" name="T48"/>
              <a:gd fmla="*/ 132 h 230" name="T49"/>
              <a:gd fmla="*/ 219 w 363" name="T50"/>
              <a:gd fmla="*/ 107 h 230" name="T51"/>
              <a:gd fmla="*/ 206 w 363" name="T52"/>
              <a:gd fmla="*/ 85 h 230" name="T53"/>
              <a:gd fmla="*/ 227 w 363" name="T54"/>
              <a:gd fmla="*/ 73 h 230" name="T55"/>
              <a:gd fmla="*/ 240 w 363" name="T56"/>
              <a:gd fmla="*/ 95 h 230" name="T57"/>
              <a:gd fmla="*/ 219 w 363" name="T58"/>
              <a:gd fmla="*/ 107 h 230" name="T59"/>
              <a:gd fmla="*/ 260 w 363" name="T60"/>
              <a:gd fmla="*/ 83 h 230" name="T61"/>
              <a:gd fmla="*/ 247 w 363" name="T62"/>
              <a:gd fmla="*/ 61 h 230" name="T63"/>
              <a:gd fmla="*/ 268 w 363" name="T64"/>
              <a:gd fmla="*/ 49 h 230" name="T65"/>
              <a:gd fmla="*/ 281 w 363" name="T66"/>
              <a:gd fmla="*/ 70 h 230" name="T67"/>
              <a:gd fmla="*/ 260 w 363" name="T68"/>
              <a:gd fmla="*/ 83 h 230" name="T69"/>
              <a:gd fmla="*/ 301 w 363" name="T70"/>
              <a:gd fmla="*/ 58 h 230" name="T71"/>
              <a:gd fmla="*/ 288 w 363" name="T72"/>
              <a:gd fmla="*/ 36 h 230" name="T73"/>
              <a:gd fmla="*/ 309 w 363" name="T74"/>
              <a:gd fmla="*/ 24 h 230" name="T75"/>
              <a:gd fmla="*/ 322 w 363" name="T76"/>
              <a:gd fmla="*/ 46 h 230" name="T77"/>
              <a:gd fmla="*/ 301 w 363" name="T78"/>
              <a:gd fmla="*/ 58 h 230" name="T79"/>
              <a:gd fmla="*/ 342 w 363" name="T80"/>
              <a:gd fmla="*/ 33 h 230" name="T81"/>
              <a:gd fmla="*/ 329 w 363" name="T82"/>
              <a:gd fmla="*/ 12 h 230" name="T83"/>
              <a:gd fmla="*/ 350 w 363" name="T84"/>
              <a:gd fmla="*/ 0 h 230" name="T85"/>
              <a:gd fmla="*/ 363 w 363" name="T86"/>
              <a:gd fmla="*/ 21 h 230" name="T87"/>
              <a:gd fmla="*/ 342 w 363" name="T88"/>
              <a:gd fmla="*/ 33 h 230" name="T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b="b" l="0" r="r" t="0"/>
            <a:pathLst>
              <a:path h="230" w="363">
                <a:moveTo>
                  <a:pt x="13" y="230"/>
                </a:moveTo>
                <a:lnTo>
                  <a:pt x="0" y="209"/>
                </a:lnTo>
                <a:lnTo>
                  <a:pt x="21" y="196"/>
                </a:lnTo>
                <a:lnTo>
                  <a:pt x="34" y="218"/>
                </a:lnTo>
                <a:lnTo>
                  <a:pt x="13" y="230"/>
                </a:lnTo>
                <a:close/>
                <a:moveTo>
                  <a:pt x="54" y="206"/>
                </a:moveTo>
                <a:lnTo>
                  <a:pt x="42" y="184"/>
                </a:lnTo>
                <a:lnTo>
                  <a:pt x="62" y="172"/>
                </a:lnTo>
                <a:lnTo>
                  <a:pt x="75" y="193"/>
                </a:lnTo>
                <a:lnTo>
                  <a:pt x="54" y="206"/>
                </a:lnTo>
                <a:close/>
                <a:moveTo>
                  <a:pt x="96" y="181"/>
                </a:moveTo>
                <a:lnTo>
                  <a:pt x="83" y="159"/>
                </a:lnTo>
                <a:lnTo>
                  <a:pt x="103" y="147"/>
                </a:lnTo>
                <a:lnTo>
                  <a:pt x="116" y="168"/>
                </a:lnTo>
                <a:lnTo>
                  <a:pt x="96" y="181"/>
                </a:lnTo>
                <a:close/>
                <a:moveTo>
                  <a:pt x="137" y="157"/>
                </a:moveTo>
                <a:lnTo>
                  <a:pt x="124" y="135"/>
                </a:lnTo>
                <a:lnTo>
                  <a:pt x="144" y="123"/>
                </a:lnTo>
                <a:lnTo>
                  <a:pt x="157" y="144"/>
                </a:lnTo>
                <a:lnTo>
                  <a:pt x="137" y="157"/>
                </a:lnTo>
                <a:close/>
                <a:moveTo>
                  <a:pt x="178" y="132"/>
                </a:moveTo>
                <a:lnTo>
                  <a:pt x="165" y="110"/>
                </a:lnTo>
                <a:lnTo>
                  <a:pt x="185" y="98"/>
                </a:lnTo>
                <a:lnTo>
                  <a:pt x="198" y="119"/>
                </a:lnTo>
                <a:lnTo>
                  <a:pt x="178" y="132"/>
                </a:lnTo>
                <a:close/>
                <a:moveTo>
                  <a:pt x="219" y="107"/>
                </a:moveTo>
                <a:lnTo>
                  <a:pt x="206" y="85"/>
                </a:lnTo>
                <a:lnTo>
                  <a:pt x="227" y="73"/>
                </a:lnTo>
                <a:lnTo>
                  <a:pt x="240" y="95"/>
                </a:lnTo>
                <a:lnTo>
                  <a:pt x="219" y="107"/>
                </a:lnTo>
                <a:close/>
                <a:moveTo>
                  <a:pt x="260" y="83"/>
                </a:moveTo>
                <a:lnTo>
                  <a:pt x="247" y="61"/>
                </a:lnTo>
                <a:lnTo>
                  <a:pt x="268" y="49"/>
                </a:lnTo>
                <a:lnTo>
                  <a:pt x="281" y="70"/>
                </a:lnTo>
                <a:lnTo>
                  <a:pt x="260" y="83"/>
                </a:lnTo>
                <a:close/>
                <a:moveTo>
                  <a:pt x="301" y="58"/>
                </a:moveTo>
                <a:lnTo>
                  <a:pt x="288" y="36"/>
                </a:lnTo>
                <a:lnTo>
                  <a:pt x="309" y="24"/>
                </a:lnTo>
                <a:lnTo>
                  <a:pt x="322" y="46"/>
                </a:lnTo>
                <a:lnTo>
                  <a:pt x="301" y="58"/>
                </a:lnTo>
                <a:close/>
                <a:moveTo>
                  <a:pt x="342" y="33"/>
                </a:moveTo>
                <a:lnTo>
                  <a:pt x="329" y="12"/>
                </a:lnTo>
                <a:lnTo>
                  <a:pt x="350" y="0"/>
                </a:lnTo>
                <a:lnTo>
                  <a:pt x="363" y="21"/>
                </a:lnTo>
                <a:lnTo>
                  <a:pt x="342" y="33"/>
                </a:lnTo>
                <a:close/>
              </a:path>
            </a:pathLst>
          </a:custGeom>
          <a:solidFill>
            <a:schemeClr val="tx1">
              <a:lumMod val="85000"/>
              <a:lumOff val="15000"/>
            </a:schemeClr>
          </a:solidFill>
          <a:ln w="9525">
            <a:solidFill>
              <a:schemeClr val="tx2"/>
            </a:solidFill>
            <a:round/>
          </a:ln>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itchFamily="34" typeface="微软雅黑"/>
            </a:endParaRPr>
          </a:p>
        </p:txBody>
      </p:sp>
      <p:sp>
        <p:nvSpPr>
          <p:cNvPr id="55" name="Freeform 34"/>
          <p:cNvSpPr/>
          <p:nvPr/>
        </p:nvSpPr>
        <p:spPr bwMode="auto">
          <a:xfrm>
            <a:off x="6936094" y="3073479"/>
            <a:ext cx="34838" cy="40644"/>
          </a:xfrm>
          <a:custGeom>
            <a:gdLst>
              <a:gd fmla="*/ 13 w 24" name="T0"/>
              <a:gd fmla="*/ 28 h 28" name="T1"/>
              <a:gd fmla="*/ 0 w 24" name="T2"/>
              <a:gd fmla="*/ 6 h 28" name="T3"/>
              <a:gd fmla="*/ 11 w 24" name="T4"/>
              <a:gd fmla="*/ 0 h 28" name="T5"/>
              <a:gd fmla="*/ 24 w 24" name="T6"/>
              <a:gd fmla="*/ 21 h 28" name="T7"/>
              <a:gd fmla="*/ 13 w 24" name="T8"/>
              <a:gd fmla="*/ 28 h 28" name="T9"/>
            </a:gdLst>
            <a:cxnLst>
              <a:cxn ang="0">
                <a:pos x="T0" y="T1"/>
              </a:cxn>
              <a:cxn ang="0">
                <a:pos x="T2" y="T3"/>
              </a:cxn>
              <a:cxn ang="0">
                <a:pos x="T4" y="T5"/>
              </a:cxn>
              <a:cxn ang="0">
                <a:pos x="T6" y="T7"/>
              </a:cxn>
              <a:cxn ang="0">
                <a:pos x="T8" y="T9"/>
              </a:cxn>
            </a:cxnLst>
            <a:rect b="b" l="0" r="r" t="0"/>
            <a:pathLst>
              <a:path h="28" w="24">
                <a:moveTo>
                  <a:pt x="13" y="28"/>
                </a:moveTo>
                <a:lnTo>
                  <a:pt x="0" y="6"/>
                </a:lnTo>
                <a:lnTo>
                  <a:pt x="11" y="0"/>
                </a:lnTo>
                <a:lnTo>
                  <a:pt x="24" y="21"/>
                </a:lnTo>
                <a:lnTo>
                  <a:pt x="13" y="28"/>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itchFamily="34" typeface="微软雅黑"/>
            </a:endParaRPr>
          </a:p>
        </p:txBody>
      </p:sp>
      <p:sp>
        <p:nvSpPr>
          <p:cNvPr id="56" name="Freeform 493"/>
          <p:cNvSpPr/>
          <p:nvPr/>
        </p:nvSpPr>
        <p:spPr bwMode="auto">
          <a:xfrm>
            <a:off x="7646709" y="2273136"/>
            <a:ext cx="329468" cy="292823"/>
          </a:xfrm>
          <a:custGeom>
            <a:gdLst>
              <a:gd fmla="*/ 69 w 275" name="T0"/>
              <a:gd fmla="*/ 169 h 287" name="T1"/>
              <a:gd fmla="*/ 103 w 275" name="T2"/>
              <a:gd fmla="*/ 135 h 287" name="T3"/>
              <a:gd fmla="*/ 124 w 275" name="T4"/>
              <a:gd fmla="*/ 156 h 287" name="T5"/>
              <a:gd fmla="*/ 124 w 275" name="T6"/>
              <a:gd fmla="*/ 224 h 287" name="T7"/>
              <a:gd fmla="*/ 124 w 275" name="T8"/>
              <a:gd fmla="*/ 225 h 287" name="T9"/>
              <a:gd fmla="*/ 117 w 275" name="T10"/>
              <a:gd fmla="*/ 256 h 287" name="T11"/>
              <a:gd fmla="*/ 103 w 275" name="T12"/>
              <a:gd fmla="*/ 261 h 287" name="T13"/>
              <a:gd fmla="*/ 87 w 275" name="T14"/>
              <a:gd fmla="*/ 255 h 287" name="T15"/>
              <a:gd fmla="*/ 82 w 275" name="T16"/>
              <a:gd fmla="*/ 237 h 287" name="T17"/>
              <a:gd fmla="*/ 71 w 275" name="T18"/>
              <a:gd fmla="*/ 222 h 287" name="T19"/>
              <a:gd fmla="*/ 56 w 275" name="T20"/>
              <a:gd fmla="*/ 234 h 287" name="T21"/>
              <a:gd fmla="*/ 67 w 275" name="T22"/>
              <a:gd fmla="*/ 273 h 287" name="T23"/>
              <a:gd fmla="*/ 103 w 275" name="T24"/>
              <a:gd fmla="*/ 287 h 287" name="T25"/>
              <a:gd fmla="*/ 136 w 275" name="T26"/>
              <a:gd fmla="*/ 274 h 287" name="T27"/>
              <a:gd fmla="*/ 151 w 275" name="T28"/>
              <a:gd fmla="*/ 224 h 287" name="T29"/>
              <a:gd fmla="*/ 151 w 275" name="T30"/>
              <a:gd fmla="*/ 156 h 287" name="T31"/>
              <a:gd fmla="*/ 172 w 275" name="T32"/>
              <a:gd fmla="*/ 135 h 287" name="T33"/>
              <a:gd fmla="*/ 206 w 275" name="T34"/>
              <a:gd fmla="*/ 169 h 287" name="T35"/>
              <a:gd fmla="*/ 241 w 275" name="T36"/>
              <a:gd fmla="*/ 135 h 287" name="T37"/>
              <a:gd fmla="*/ 273 w 275" name="T38"/>
              <a:gd fmla="*/ 167 h 287" name="T39"/>
              <a:gd fmla="*/ 275 w 275" name="T40"/>
              <a:gd fmla="*/ 142 h 287" name="T41"/>
              <a:gd fmla="*/ 147 w 275" name="T42"/>
              <a:gd fmla="*/ 24 h 287" name="T43"/>
              <a:gd fmla="*/ 147 w 275" name="T44"/>
              <a:gd fmla="*/ 9 h 287" name="T45"/>
              <a:gd fmla="*/ 138 w 275" name="T46"/>
              <a:gd fmla="*/ 0 h 287" name="T47"/>
              <a:gd fmla="*/ 128 w 275" name="T48"/>
              <a:gd fmla="*/ 9 h 287" name="T49"/>
              <a:gd fmla="*/ 128 w 275" name="T50"/>
              <a:gd fmla="*/ 24 h 287" name="T51"/>
              <a:gd fmla="*/ 0 w 275" name="T52"/>
              <a:gd fmla="*/ 142 h 287" name="T53"/>
              <a:gd fmla="*/ 3 w 275" name="T54"/>
              <a:gd fmla="*/ 167 h 287" name="T55"/>
              <a:gd fmla="*/ 35 w 275" name="T56"/>
              <a:gd fmla="*/ 135 h 287" name="T57"/>
              <a:gd fmla="*/ 69 w 275" name="T58"/>
              <a:gd fmla="*/ 169 h 287" name="T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b="b" l="0" r="r" t="0"/>
            <a:pathLst>
              <a:path h="287" w="275">
                <a:moveTo>
                  <a:pt x="69" y="169"/>
                </a:moveTo>
                <a:cubicBezTo>
                  <a:pt x="103" y="135"/>
                  <a:pt x="103" y="135"/>
                  <a:pt x="103" y="135"/>
                </a:cubicBezTo>
                <a:cubicBezTo>
                  <a:pt x="124" y="156"/>
                  <a:pt x="124" y="156"/>
                  <a:pt x="124" y="156"/>
                </a:cubicBezTo>
                <a:cubicBezTo>
                  <a:pt x="124" y="224"/>
                  <a:pt x="124" y="224"/>
                  <a:pt x="124" y="224"/>
                </a:cubicBezTo>
                <a:cubicBezTo>
                  <a:pt x="124" y="225"/>
                  <a:pt x="124" y="225"/>
                  <a:pt x="124" y="225"/>
                </a:cubicBezTo>
                <a:cubicBezTo>
                  <a:pt x="125" y="231"/>
                  <a:pt x="124" y="247"/>
                  <a:pt x="117" y="256"/>
                </a:cubicBezTo>
                <a:cubicBezTo>
                  <a:pt x="115" y="258"/>
                  <a:pt x="111" y="261"/>
                  <a:pt x="103" y="261"/>
                </a:cubicBezTo>
                <a:cubicBezTo>
                  <a:pt x="96" y="261"/>
                  <a:pt x="91" y="259"/>
                  <a:pt x="87" y="255"/>
                </a:cubicBezTo>
                <a:cubicBezTo>
                  <a:pt x="82" y="250"/>
                  <a:pt x="82" y="240"/>
                  <a:pt x="82" y="237"/>
                </a:cubicBezTo>
                <a:cubicBezTo>
                  <a:pt x="83" y="230"/>
                  <a:pt x="78" y="223"/>
                  <a:pt x="71" y="222"/>
                </a:cubicBezTo>
                <a:cubicBezTo>
                  <a:pt x="63" y="222"/>
                  <a:pt x="57" y="227"/>
                  <a:pt x="56" y="234"/>
                </a:cubicBezTo>
                <a:cubicBezTo>
                  <a:pt x="56" y="237"/>
                  <a:pt x="54" y="258"/>
                  <a:pt x="67" y="273"/>
                </a:cubicBezTo>
                <a:cubicBezTo>
                  <a:pt x="73" y="279"/>
                  <a:pt x="84" y="287"/>
                  <a:pt x="103" y="287"/>
                </a:cubicBezTo>
                <a:cubicBezTo>
                  <a:pt x="117" y="287"/>
                  <a:pt x="128" y="283"/>
                  <a:pt x="136" y="274"/>
                </a:cubicBezTo>
                <a:cubicBezTo>
                  <a:pt x="152" y="256"/>
                  <a:pt x="151" y="229"/>
                  <a:pt x="151" y="224"/>
                </a:cubicBezTo>
                <a:cubicBezTo>
                  <a:pt x="151" y="156"/>
                  <a:pt x="151" y="156"/>
                  <a:pt x="151" y="156"/>
                </a:cubicBezTo>
                <a:cubicBezTo>
                  <a:pt x="172" y="135"/>
                  <a:pt x="172" y="135"/>
                  <a:pt x="172" y="135"/>
                </a:cubicBezTo>
                <a:cubicBezTo>
                  <a:pt x="206" y="169"/>
                  <a:pt x="206" y="169"/>
                  <a:pt x="206" y="169"/>
                </a:cubicBezTo>
                <a:cubicBezTo>
                  <a:pt x="241" y="135"/>
                  <a:pt x="241" y="135"/>
                  <a:pt x="241" y="135"/>
                </a:cubicBezTo>
                <a:cubicBezTo>
                  <a:pt x="273" y="167"/>
                  <a:pt x="273" y="167"/>
                  <a:pt x="273" y="167"/>
                </a:cubicBezTo>
                <a:cubicBezTo>
                  <a:pt x="274" y="159"/>
                  <a:pt x="275" y="151"/>
                  <a:pt x="275" y="142"/>
                </a:cubicBezTo>
                <a:cubicBezTo>
                  <a:pt x="275" y="109"/>
                  <a:pt x="243" y="29"/>
                  <a:pt x="147" y="24"/>
                </a:cubicBezTo>
                <a:cubicBezTo>
                  <a:pt x="147" y="9"/>
                  <a:pt x="147" y="9"/>
                  <a:pt x="147" y="9"/>
                </a:cubicBezTo>
                <a:cubicBezTo>
                  <a:pt x="147" y="4"/>
                  <a:pt x="143" y="0"/>
                  <a:pt x="138" y="0"/>
                </a:cubicBezTo>
                <a:cubicBezTo>
                  <a:pt x="133" y="0"/>
                  <a:pt x="128" y="4"/>
                  <a:pt x="128" y="9"/>
                </a:cubicBezTo>
                <a:cubicBezTo>
                  <a:pt x="128" y="24"/>
                  <a:pt x="128" y="24"/>
                  <a:pt x="128" y="24"/>
                </a:cubicBezTo>
                <a:cubicBezTo>
                  <a:pt x="33" y="29"/>
                  <a:pt x="0" y="109"/>
                  <a:pt x="0" y="142"/>
                </a:cubicBezTo>
                <a:cubicBezTo>
                  <a:pt x="0" y="150"/>
                  <a:pt x="1" y="159"/>
                  <a:pt x="3" y="167"/>
                </a:cubicBezTo>
                <a:cubicBezTo>
                  <a:pt x="35" y="135"/>
                  <a:pt x="35" y="135"/>
                  <a:pt x="35" y="135"/>
                </a:cubicBezTo>
                <a:lnTo>
                  <a:pt x="69" y="169"/>
                </a:lnTo>
                <a:close/>
              </a:path>
            </a:pathLst>
          </a:custGeom>
          <a:solidFill>
            <a:schemeClr val="bg1"/>
          </a:solidFill>
          <a:ln>
            <a:noFill/>
          </a:ln>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itchFamily="34" typeface="微软雅黑"/>
            </a:endParaRPr>
          </a:p>
        </p:txBody>
      </p:sp>
      <p:sp>
        <p:nvSpPr>
          <p:cNvPr id="57" name="Oval 8"/>
          <p:cNvSpPr>
            <a:spLocks noChangeArrowheads="1"/>
          </p:cNvSpPr>
          <p:nvPr/>
        </p:nvSpPr>
        <p:spPr bwMode="auto">
          <a:xfrm>
            <a:off x="6920126" y="4513434"/>
            <a:ext cx="1358668" cy="1357216"/>
          </a:xfrm>
          <a:prstGeom prst="ellipse">
            <a:avLst/>
          </a:pr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itchFamily="34" typeface="微软雅黑"/>
            </a:endParaRPr>
          </a:p>
        </p:txBody>
      </p:sp>
      <p:sp>
        <p:nvSpPr>
          <p:cNvPr id="58" name="Oval 9"/>
          <p:cNvSpPr>
            <a:spLocks noChangeArrowheads="1"/>
          </p:cNvSpPr>
          <p:nvPr/>
        </p:nvSpPr>
        <p:spPr bwMode="auto">
          <a:xfrm>
            <a:off x="6986898" y="4580206"/>
            <a:ext cx="1223672" cy="1223671"/>
          </a:xfrm>
          <a:prstGeom prst="ellipse">
            <a:avLst/>
          </a:prstGeom>
          <a:solidFill>
            <a:schemeClr val="accent1"/>
          </a:solidFill>
          <a:ln>
            <a:noFill/>
          </a:ln>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itchFamily="34" typeface="微软雅黑"/>
            </a:endParaRPr>
          </a:p>
        </p:txBody>
      </p:sp>
      <p:sp>
        <p:nvSpPr>
          <p:cNvPr id="59" name="Freeform 26"/>
          <p:cNvSpPr/>
          <p:nvPr/>
        </p:nvSpPr>
        <p:spPr bwMode="auto">
          <a:xfrm>
            <a:off x="7206086" y="4622302"/>
            <a:ext cx="39192" cy="37741"/>
          </a:xfrm>
          <a:custGeom>
            <a:gdLst>
              <a:gd fmla="*/ 8 w 27" name="T0"/>
              <a:gd fmla="*/ 26 h 26" name="T1"/>
              <a:gd fmla="*/ 0 w 27" name="T2"/>
              <a:gd fmla="*/ 17 h 26" name="T3"/>
              <a:gd fmla="*/ 18 w 27" name="T4"/>
              <a:gd fmla="*/ 0 h 26" name="T5"/>
              <a:gd fmla="*/ 27 w 27" name="T6"/>
              <a:gd fmla="*/ 9 h 26" name="T7"/>
              <a:gd fmla="*/ 8 w 27" name="T8"/>
              <a:gd fmla="*/ 26 h 26" name="T9"/>
            </a:gdLst>
            <a:cxnLst>
              <a:cxn ang="0">
                <a:pos x="T0" y="T1"/>
              </a:cxn>
              <a:cxn ang="0">
                <a:pos x="T2" y="T3"/>
              </a:cxn>
              <a:cxn ang="0">
                <a:pos x="T4" y="T5"/>
              </a:cxn>
              <a:cxn ang="0">
                <a:pos x="T6" y="T7"/>
              </a:cxn>
              <a:cxn ang="0">
                <a:pos x="T8" y="T9"/>
              </a:cxn>
            </a:cxnLst>
            <a:rect b="b" l="0" r="r" t="0"/>
            <a:pathLst>
              <a:path h="26" w="27">
                <a:moveTo>
                  <a:pt x="8" y="26"/>
                </a:moveTo>
                <a:lnTo>
                  <a:pt x="0" y="17"/>
                </a:lnTo>
                <a:lnTo>
                  <a:pt x="18" y="0"/>
                </a:lnTo>
                <a:lnTo>
                  <a:pt x="27" y="9"/>
                </a:lnTo>
                <a:lnTo>
                  <a:pt x="8" y="26"/>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itchFamily="34" typeface="微软雅黑"/>
            </a:endParaRPr>
          </a:p>
        </p:txBody>
      </p:sp>
      <p:sp>
        <p:nvSpPr>
          <p:cNvPr id="60" name="Freeform 27"/>
          <p:cNvSpPr>
            <a:spLocks noEditPoints="1"/>
          </p:cNvSpPr>
          <p:nvPr/>
        </p:nvSpPr>
        <p:spPr bwMode="auto">
          <a:xfrm>
            <a:off x="6727068" y="4080867"/>
            <a:ext cx="481921" cy="538531"/>
          </a:xfrm>
          <a:custGeom>
            <a:gdLst>
              <a:gd fmla="*/ 313 w 332" name="T0"/>
              <a:gd fmla="*/ 371 h 371" name="T1"/>
              <a:gd fmla="*/ 297 w 332" name="T2"/>
              <a:gd fmla="*/ 352 h 371" name="T3"/>
              <a:gd fmla="*/ 315 w 332" name="T4"/>
              <a:gd fmla="*/ 336 h 371" name="T5"/>
              <a:gd fmla="*/ 332 w 332" name="T6"/>
              <a:gd fmla="*/ 354 h 371" name="T7"/>
              <a:gd fmla="*/ 313 w 332" name="T8"/>
              <a:gd fmla="*/ 371 h 371" name="T9"/>
              <a:gd fmla="*/ 280 w 332" name="T10"/>
              <a:gd fmla="*/ 334 h 371" name="T11"/>
              <a:gd fmla="*/ 264 w 332" name="T12"/>
              <a:gd fmla="*/ 315 h 371" name="T13"/>
              <a:gd fmla="*/ 283 w 332" name="T14"/>
              <a:gd fmla="*/ 298 h 371" name="T15"/>
              <a:gd fmla="*/ 299 w 332" name="T16"/>
              <a:gd fmla="*/ 317 h 371" name="T17"/>
              <a:gd fmla="*/ 280 w 332" name="T18"/>
              <a:gd fmla="*/ 334 h 371" name="T19"/>
              <a:gd fmla="*/ 247 w 332" name="T20"/>
              <a:gd fmla="*/ 297 h 371" name="T21"/>
              <a:gd fmla="*/ 231 w 332" name="T22"/>
              <a:gd fmla="*/ 278 h 371" name="T23"/>
              <a:gd fmla="*/ 250 w 332" name="T24"/>
              <a:gd fmla="*/ 261 h 371" name="T25"/>
              <a:gd fmla="*/ 266 w 332" name="T26"/>
              <a:gd fmla="*/ 280 h 371" name="T27"/>
              <a:gd fmla="*/ 247 w 332" name="T28"/>
              <a:gd fmla="*/ 297 h 371" name="T29"/>
              <a:gd fmla="*/ 214 w 332" name="T30"/>
              <a:gd fmla="*/ 259 h 371" name="T31"/>
              <a:gd fmla="*/ 198 w 332" name="T32"/>
              <a:gd fmla="*/ 241 h 371" name="T33"/>
              <a:gd fmla="*/ 217 w 332" name="T34"/>
              <a:gd fmla="*/ 224 h 371" name="T35"/>
              <a:gd fmla="*/ 233 w 332" name="T36"/>
              <a:gd fmla="*/ 243 h 371" name="T37"/>
              <a:gd fmla="*/ 214 w 332" name="T38"/>
              <a:gd fmla="*/ 259 h 371" name="T39"/>
              <a:gd fmla="*/ 181 w 332" name="T40"/>
              <a:gd fmla="*/ 222 h 371" name="T41"/>
              <a:gd fmla="*/ 165 w 332" name="T42"/>
              <a:gd fmla="*/ 203 h 371" name="T43"/>
              <a:gd fmla="*/ 184 w 332" name="T44"/>
              <a:gd fmla="*/ 187 h 371" name="T45"/>
              <a:gd fmla="*/ 200 w 332" name="T46"/>
              <a:gd fmla="*/ 205 h 371" name="T47"/>
              <a:gd fmla="*/ 181 w 332" name="T48"/>
              <a:gd fmla="*/ 222 h 371" name="T49"/>
              <a:gd fmla="*/ 148 w 332" name="T50"/>
              <a:gd fmla="*/ 184 h 371" name="T51"/>
              <a:gd fmla="*/ 132 w 332" name="T52"/>
              <a:gd fmla="*/ 166 h 371" name="T53"/>
              <a:gd fmla="*/ 151 w 332" name="T54"/>
              <a:gd fmla="*/ 149 h 371" name="T55"/>
              <a:gd fmla="*/ 167 w 332" name="T56"/>
              <a:gd fmla="*/ 168 h 371" name="T57"/>
              <a:gd fmla="*/ 148 w 332" name="T58"/>
              <a:gd fmla="*/ 184 h 371" name="T59"/>
              <a:gd fmla="*/ 116 w 332" name="T60"/>
              <a:gd fmla="*/ 147 h 371" name="T61"/>
              <a:gd fmla="*/ 99 w 332" name="T62"/>
              <a:gd fmla="*/ 129 h 371" name="T63"/>
              <a:gd fmla="*/ 118 w 332" name="T64"/>
              <a:gd fmla="*/ 112 h 371" name="T65"/>
              <a:gd fmla="*/ 134 w 332" name="T66"/>
              <a:gd fmla="*/ 131 h 371" name="T67"/>
              <a:gd fmla="*/ 116 w 332" name="T68"/>
              <a:gd fmla="*/ 147 h 371" name="T69"/>
              <a:gd fmla="*/ 83 w 332" name="T70"/>
              <a:gd fmla="*/ 110 h 371" name="T71"/>
              <a:gd fmla="*/ 66 w 332" name="T72"/>
              <a:gd fmla="*/ 91 h 371" name="T73"/>
              <a:gd fmla="*/ 85 w 332" name="T74"/>
              <a:gd fmla="*/ 75 h 371" name="T75"/>
              <a:gd fmla="*/ 101 w 332" name="T76"/>
              <a:gd fmla="*/ 93 h 371" name="T77"/>
              <a:gd fmla="*/ 83 w 332" name="T78"/>
              <a:gd fmla="*/ 110 h 371" name="T79"/>
              <a:gd fmla="*/ 50 w 332" name="T80"/>
              <a:gd fmla="*/ 73 h 371" name="T81"/>
              <a:gd fmla="*/ 33 w 332" name="T82"/>
              <a:gd fmla="*/ 54 h 371" name="T83"/>
              <a:gd fmla="*/ 52 w 332" name="T84"/>
              <a:gd fmla="*/ 37 h 371" name="T85"/>
              <a:gd fmla="*/ 68 w 332" name="T86"/>
              <a:gd fmla="*/ 56 h 371" name="T87"/>
              <a:gd fmla="*/ 50 w 332" name="T88"/>
              <a:gd fmla="*/ 73 h 371" name="T89"/>
              <a:gd fmla="*/ 17 w 332" name="T90"/>
              <a:gd fmla="*/ 36 h 371" name="T91"/>
              <a:gd fmla="*/ 0 w 332" name="T92"/>
              <a:gd fmla="*/ 17 h 371" name="T93"/>
              <a:gd fmla="*/ 19 w 332" name="T94"/>
              <a:gd fmla="*/ 0 h 371" name="T95"/>
              <a:gd fmla="*/ 35 w 332" name="T96"/>
              <a:gd fmla="*/ 19 h 371" name="T97"/>
              <a:gd fmla="*/ 17 w 332" name="T98"/>
              <a:gd fmla="*/ 36 h 371"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371" w="332">
                <a:moveTo>
                  <a:pt x="313" y="371"/>
                </a:moveTo>
                <a:lnTo>
                  <a:pt x="297" y="352"/>
                </a:lnTo>
                <a:lnTo>
                  <a:pt x="315" y="336"/>
                </a:lnTo>
                <a:lnTo>
                  <a:pt x="332" y="354"/>
                </a:lnTo>
                <a:lnTo>
                  <a:pt x="313" y="371"/>
                </a:lnTo>
                <a:close/>
                <a:moveTo>
                  <a:pt x="280" y="334"/>
                </a:moveTo>
                <a:lnTo>
                  <a:pt x="264" y="315"/>
                </a:lnTo>
                <a:lnTo>
                  <a:pt x="283" y="298"/>
                </a:lnTo>
                <a:lnTo>
                  <a:pt x="299" y="317"/>
                </a:lnTo>
                <a:lnTo>
                  <a:pt x="280" y="334"/>
                </a:lnTo>
                <a:close/>
                <a:moveTo>
                  <a:pt x="247" y="297"/>
                </a:moveTo>
                <a:lnTo>
                  <a:pt x="231" y="278"/>
                </a:lnTo>
                <a:lnTo>
                  <a:pt x="250" y="261"/>
                </a:lnTo>
                <a:lnTo>
                  <a:pt x="266" y="280"/>
                </a:lnTo>
                <a:lnTo>
                  <a:pt x="247" y="297"/>
                </a:lnTo>
                <a:close/>
                <a:moveTo>
                  <a:pt x="214" y="259"/>
                </a:moveTo>
                <a:lnTo>
                  <a:pt x="198" y="241"/>
                </a:lnTo>
                <a:lnTo>
                  <a:pt x="217" y="224"/>
                </a:lnTo>
                <a:lnTo>
                  <a:pt x="233" y="243"/>
                </a:lnTo>
                <a:lnTo>
                  <a:pt x="214" y="259"/>
                </a:lnTo>
                <a:close/>
                <a:moveTo>
                  <a:pt x="181" y="222"/>
                </a:moveTo>
                <a:lnTo>
                  <a:pt x="165" y="203"/>
                </a:lnTo>
                <a:lnTo>
                  <a:pt x="184" y="187"/>
                </a:lnTo>
                <a:lnTo>
                  <a:pt x="200" y="205"/>
                </a:lnTo>
                <a:lnTo>
                  <a:pt x="181" y="222"/>
                </a:lnTo>
                <a:close/>
                <a:moveTo>
                  <a:pt x="148" y="184"/>
                </a:moveTo>
                <a:lnTo>
                  <a:pt x="132" y="166"/>
                </a:lnTo>
                <a:lnTo>
                  <a:pt x="151" y="149"/>
                </a:lnTo>
                <a:lnTo>
                  <a:pt x="167" y="168"/>
                </a:lnTo>
                <a:lnTo>
                  <a:pt x="148" y="184"/>
                </a:lnTo>
                <a:close/>
                <a:moveTo>
                  <a:pt x="116" y="147"/>
                </a:moveTo>
                <a:lnTo>
                  <a:pt x="99" y="129"/>
                </a:lnTo>
                <a:lnTo>
                  <a:pt x="118" y="112"/>
                </a:lnTo>
                <a:lnTo>
                  <a:pt x="134" y="131"/>
                </a:lnTo>
                <a:lnTo>
                  <a:pt x="116" y="147"/>
                </a:lnTo>
                <a:close/>
                <a:moveTo>
                  <a:pt x="83" y="110"/>
                </a:moveTo>
                <a:lnTo>
                  <a:pt x="66" y="91"/>
                </a:lnTo>
                <a:lnTo>
                  <a:pt x="85" y="75"/>
                </a:lnTo>
                <a:lnTo>
                  <a:pt x="101" y="93"/>
                </a:lnTo>
                <a:lnTo>
                  <a:pt x="83" y="110"/>
                </a:lnTo>
                <a:close/>
                <a:moveTo>
                  <a:pt x="50" y="73"/>
                </a:moveTo>
                <a:lnTo>
                  <a:pt x="33" y="54"/>
                </a:lnTo>
                <a:lnTo>
                  <a:pt x="52" y="37"/>
                </a:lnTo>
                <a:lnTo>
                  <a:pt x="68" y="56"/>
                </a:lnTo>
                <a:lnTo>
                  <a:pt x="50" y="73"/>
                </a:lnTo>
                <a:close/>
                <a:moveTo>
                  <a:pt x="17" y="36"/>
                </a:moveTo>
                <a:lnTo>
                  <a:pt x="0" y="17"/>
                </a:lnTo>
                <a:lnTo>
                  <a:pt x="19" y="0"/>
                </a:lnTo>
                <a:lnTo>
                  <a:pt x="35" y="19"/>
                </a:lnTo>
                <a:lnTo>
                  <a:pt x="17" y="36"/>
                </a:lnTo>
                <a:close/>
              </a:path>
            </a:pathLst>
          </a:custGeom>
          <a:solidFill>
            <a:schemeClr val="tx1">
              <a:lumMod val="85000"/>
              <a:lumOff val="15000"/>
            </a:schemeClr>
          </a:solidFill>
          <a:ln w="9525">
            <a:solidFill>
              <a:schemeClr val="tx2"/>
            </a:solidFill>
            <a:round/>
          </a:ln>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itchFamily="34" typeface="微软雅黑"/>
            </a:endParaRPr>
          </a:p>
        </p:txBody>
      </p:sp>
      <p:sp>
        <p:nvSpPr>
          <p:cNvPr id="61" name="Freeform 278"/>
          <p:cNvSpPr/>
          <p:nvPr/>
        </p:nvSpPr>
        <p:spPr bwMode="auto">
          <a:xfrm>
            <a:off x="7379220" y="4905648"/>
            <a:ext cx="534978" cy="550620"/>
          </a:xfrm>
          <a:custGeom>
            <a:gdLst>
              <a:gd fmla="*/ 102 w 283" name="T0"/>
              <a:gd fmla="*/ 233 h 292" name="T1"/>
              <a:gd fmla="*/ 102 w 283" name="T2"/>
              <a:gd fmla="*/ 8 h 292" name="T3"/>
              <a:gd fmla="*/ 94 w 283" name="T4"/>
              <a:gd fmla="*/ 0 h 292" name="T5"/>
              <a:gd fmla="*/ 86 w 283" name="T6"/>
              <a:gd fmla="*/ 8 h 292" name="T7"/>
              <a:gd fmla="*/ 86 w 283" name="T8"/>
              <a:gd fmla="*/ 233 h 292" name="T9"/>
              <a:gd fmla="*/ 0 w 283" name="T10"/>
              <a:gd fmla="*/ 233 h 292" name="T11"/>
              <a:gd fmla="*/ 141 w 283" name="T12"/>
              <a:gd fmla="*/ 288 h 292" name="T13"/>
              <a:gd fmla="*/ 283 w 283" name="T14"/>
              <a:gd fmla="*/ 233 h 292" name="T15"/>
              <a:gd fmla="*/ 102 w 283" name="T16"/>
              <a:gd fmla="*/ 233 h 29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92" w="283">
                <a:moveTo>
                  <a:pt x="102" y="233"/>
                </a:moveTo>
                <a:cubicBezTo>
                  <a:pt x="102" y="8"/>
                  <a:pt x="102" y="8"/>
                  <a:pt x="102" y="8"/>
                </a:cubicBezTo>
                <a:cubicBezTo>
                  <a:pt x="102" y="4"/>
                  <a:pt x="98" y="0"/>
                  <a:pt x="94" y="0"/>
                </a:cubicBezTo>
                <a:cubicBezTo>
                  <a:pt x="89" y="0"/>
                  <a:pt x="86" y="4"/>
                  <a:pt x="86" y="8"/>
                </a:cubicBezTo>
                <a:cubicBezTo>
                  <a:pt x="86" y="233"/>
                  <a:pt x="86" y="233"/>
                  <a:pt x="86" y="233"/>
                </a:cubicBezTo>
                <a:cubicBezTo>
                  <a:pt x="0" y="233"/>
                  <a:pt x="0" y="233"/>
                  <a:pt x="0" y="233"/>
                </a:cubicBezTo>
                <a:cubicBezTo>
                  <a:pt x="0" y="292"/>
                  <a:pt x="0" y="288"/>
                  <a:pt x="141" y="288"/>
                </a:cubicBezTo>
                <a:cubicBezTo>
                  <a:pt x="219" y="288"/>
                  <a:pt x="283" y="268"/>
                  <a:pt x="283" y="233"/>
                </a:cubicBezTo>
                <a:lnTo>
                  <a:pt x="102" y="233"/>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itchFamily="34" typeface="微软雅黑"/>
            </a:endParaRPr>
          </a:p>
        </p:txBody>
      </p:sp>
      <p:sp>
        <p:nvSpPr>
          <p:cNvPr id="62" name="Freeform 279"/>
          <p:cNvSpPr/>
          <p:nvPr/>
        </p:nvSpPr>
        <p:spPr bwMode="auto">
          <a:xfrm>
            <a:off x="7623245" y="4961961"/>
            <a:ext cx="240897" cy="322237"/>
          </a:xfrm>
          <a:custGeom>
            <a:gdLst>
              <a:gd fmla="*/ 0 w 128" name="T0"/>
              <a:gd fmla="*/ 0 h 172" name="T1"/>
              <a:gd fmla="*/ 0 w 128" name="T2"/>
              <a:gd fmla="*/ 172 h 172" name="T3"/>
              <a:gd fmla="*/ 128 w 128" name="T4"/>
              <a:gd fmla="*/ 172 h 172" name="T5"/>
              <a:gd fmla="*/ 0 w 128" name="T6"/>
              <a:gd fmla="*/ 0 h 172" name="T7"/>
            </a:gdLst>
            <a:cxnLst>
              <a:cxn ang="0">
                <a:pos x="T0" y="T1"/>
              </a:cxn>
              <a:cxn ang="0">
                <a:pos x="T2" y="T3"/>
              </a:cxn>
              <a:cxn ang="0">
                <a:pos x="T4" y="T5"/>
              </a:cxn>
              <a:cxn ang="0">
                <a:pos x="T6" y="T7"/>
              </a:cxn>
            </a:cxnLst>
            <a:rect b="b" l="0" r="r" t="0"/>
            <a:pathLst>
              <a:path h="172" w="128">
                <a:moveTo>
                  <a:pt x="0" y="0"/>
                </a:moveTo>
                <a:cubicBezTo>
                  <a:pt x="0" y="172"/>
                  <a:pt x="0" y="172"/>
                  <a:pt x="0" y="172"/>
                </a:cubicBezTo>
                <a:cubicBezTo>
                  <a:pt x="128" y="172"/>
                  <a:pt x="128" y="172"/>
                  <a:pt x="128" y="172"/>
                </a:cubicBezTo>
                <a:cubicBezTo>
                  <a:pt x="128" y="111"/>
                  <a:pt x="0" y="0"/>
                  <a:pt x="0" y="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itchFamily="34" typeface="微软雅黑"/>
            </a:endParaRPr>
          </a:p>
        </p:txBody>
      </p:sp>
      <p:sp>
        <p:nvSpPr>
          <p:cNvPr id="63" name="Freeform 280"/>
          <p:cNvSpPr/>
          <p:nvPr/>
        </p:nvSpPr>
        <p:spPr bwMode="auto">
          <a:xfrm>
            <a:off x="7397991" y="4958834"/>
            <a:ext cx="90728" cy="325366"/>
          </a:xfrm>
          <a:custGeom>
            <a:gdLst>
              <a:gd fmla="*/ 49 w 49" name="T0"/>
              <a:gd fmla="*/ 0 h 173" name="T1"/>
              <a:gd fmla="*/ 0 w 49" name="T2"/>
              <a:gd fmla="*/ 173 h 173" name="T3"/>
              <a:gd fmla="*/ 49 w 49" name="T4"/>
              <a:gd fmla="*/ 173 h 173" name="T5"/>
              <a:gd fmla="*/ 49 w 49" name="T6"/>
              <a:gd fmla="*/ 0 h 173" name="T7"/>
            </a:gdLst>
            <a:cxnLst>
              <a:cxn ang="0">
                <a:pos x="T0" y="T1"/>
              </a:cxn>
              <a:cxn ang="0">
                <a:pos x="T2" y="T3"/>
              </a:cxn>
              <a:cxn ang="0">
                <a:pos x="T4" y="T5"/>
              </a:cxn>
              <a:cxn ang="0">
                <a:pos x="T6" y="T7"/>
              </a:cxn>
            </a:cxnLst>
            <a:rect b="b" l="0" r="r" t="0"/>
            <a:pathLst>
              <a:path h="173" w="49">
                <a:moveTo>
                  <a:pt x="49" y="0"/>
                </a:moveTo>
                <a:cubicBezTo>
                  <a:pt x="49" y="0"/>
                  <a:pt x="0" y="122"/>
                  <a:pt x="0" y="173"/>
                </a:cubicBezTo>
                <a:cubicBezTo>
                  <a:pt x="49" y="173"/>
                  <a:pt x="49" y="173"/>
                  <a:pt x="49" y="173"/>
                </a:cubicBezTo>
                <a:lnTo>
                  <a:pt x="49" y="0"/>
                </a:lnTo>
                <a:close/>
              </a:path>
            </a:pathLst>
          </a:custGeom>
          <a:solidFill>
            <a:schemeClr val="bg1"/>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solidFill>
                <a:prstClr val="black"/>
              </a:solidFill>
              <a:ea charset="-122" pitchFamily="34" typeface="微软雅黑"/>
            </a:endParaRPr>
          </a:p>
        </p:txBody>
      </p:sp>
      <p:sp>
        <p:nvSpPr>
          <p:cNvPr id="64" name="文本框 65"/>
          <p:cNvSpPr txBox="1"/>
          <p:nvPr/>
        </p:nvSpPr>
        <p:spPr>
          <a:xfrm>
            <a:off x="784962" y="1890240"/>
            <a:ext cx="2022075" cy="457200"/>
          </a:xfrm>
          <a:prstGeom prst="rect">
            <a:avLst/>
          </a:prstGeom>
          <a:noFill/>
        </p:spPr>
        <p:txBody>
          <a:bodyPr rtlCol="0" wrap="square">
            <a:spAutoFit/>
          </a:bodyPr>
          <a:lstStyle/>
          <a:p>
            <a:r>
              <a:rPr altLang="en-US" b="1" lang="zh-CN" smtClean="0" sz="2400">
                <a:solidFill>
                  <a:schemeClr val="accent1"/>
                </a:solidFill>
                <a:latin charset="-122" pitchFamily="34" typeface="微软雅黑"/>
                <a:ea charset="-122" pitchFamily="34" typeface="微软雅黑"/>
              </a:rPr>
              <a:t>客户目标</a:t>
            </a:r>
          </a:p>
        </p:txBody>
      </p:sp>
      <p:sp>
        <p:nvSpPr>
          <p:cNvPr id="65" name="矩形 64"/>
          <p:cNvSpPr/>
          <p:nvPr/>
        </p:nvSpPr>
        <p:spPr>
          <a:xfrm>
            <a:off x="784962" y="2340275"/>
            <a:ext cx="2239157" cy="914400"/>
          </a:xfrm>
          <a:prstGeom prst="rect">
            <a:avLst/>
          </a:prstGeom>
        </p:spPr>
        <p:txBody>
          <a:bodyPr wrap="square">
            <a:spAutoFit/>
          </a:bodyPr>
          <a:lstStyle/>
          <a:p>
            <a:pPr algn="just"/>
            <a:r>
              <a:rPr altLang="en-US" lang="zh-CN" smtClean="0">
                <a:solidFill>
                  <a:prstClr val="black"/>
                </a:solidFill>
                <a:latin charset="-122" pitchFamily="34" typeface="微软雅黑"/>
                <a:ea charset="-122" pitchFamily="34" typeface="微软雅黑"/>
              </a:rPr>
              <a:t>点击此处输入内容，点击此处输入内容，点击此处输入内容</a:t>
            </a:r>
          </a:p>
        </p:txBody>
      </p:sp>
      <p:sp>
        <p:nvSpPr>
          <p:cNvPr id="66" name="文本框 68"/>
          <p:cNvSpPr txBox="1"/>
          <p:nvPr/>
        </p:nvSpPr>
        <p:spPr>
          <a:xfrm>
            <a:off x="784962" y="4137806"/>
            <a:ext cx="2022075" cy="457200"/>
          </a:xfrm>
          <a:prstGeom prst="rect">
            <a:avLst/>
          </a:prstGeom>
          <a:noFill/>
        </p:spPr>
        <p:txBody>
          <a:bodyPr rtlCol="0" wrap="square">
            <a:spAutoFit/>
          </a:bodyPr>
          <a:lstStyle/>
          <a:p>
            <a:r>
              <a:rPr altLang="en-US" b="1" lang="zh-CN" smtClean="0" sz="2400">
                <a:solidFill>
                  <a:schemeClr val="accent1"/>
                </a:solidFill>
                <a:latin charset="-122" pitchFamily="34" typeface="微软雅黑"/>
                <a:ea charset="-122" pitchFamily="34" typeface="微软雅黑"/>
              </a:rPr>
              <a:t>业务目标</a:t>
            </a:r>
          </a:p>
        </p:txBody>
      </p:sp>
      <p:sp>
        <p:nvSpPr>
          <p:cNvPr id="67" name="矩形 66"/>
          <p:cNvSpPr/>
          <p:nvPr/>
        </p:nvSpPr>
        <p:spPr>
          <a:xfrm>
            <a:off x="784962" y="4587840"/>
            <a:ext cx="2239157" cy="914400"/>
          </a:xfrm>
          <a:prstGeom prst="rect">
            <a:avLst/>
          </a:prstGeom>
        </p:spPr>
        <p:txBody>
          <a:bodyPr wrap="square">
            <a:spAutoFit/>
          </a:bodyPr>
          <a:lstStyle/>
          <a:p>
            <a:pPr algn="just"/>
            <a:r>
              <a:rPr altLang="en-US" lang="zh-CN" smtClean="0">
                <a:solidFill>
                  <a:prstClr val="black"/>
                </a:solidFill>
                <a:latin charset="-122" pitchFamily="34" typeface="微软雅黑"/>
                <a:ea charset="-122" pitchFamily="34" typeface="微软雅黑"/>
              </a:rPr>
              <a:t>点击此处输入内容，点击此处输入内容，点击此处输入内容</a:t>
            </a:r>
          </a:p>
        </p:txBody>
      </p:sp>
      <p:sp>
        <p:nvSpPr>
          <p:cNvPr id="68" name="文本框 71"/>
          <p:cNvSpPr txBox="1"/>
          <p:nvPr/>
        </p:nvSpPr>
        <p:spPr>
          <a:xfrm>
            <a:off x="8776679" y="1909290"/>
            <a:ext cx="2022075" cy="457200"/>
          </a:xfrm>
          <a:prstGeom prst="rect">
            <a:avLst/>
          </a:prstGeom>
          <a:noFill/>
        </p:spPr>
        <p:txBody>
          <a:bodyPr rtlCol="0" wrap="square">
            <a:spAutoFit/>
          </a:bodyPr>
          <a:lstStyle/>
          <a:p>
            <a:r>
              <a:rPr altLang="en-US" b="1" lang="zh-CN" smtClean="0" sz="2400">
                <a:solidFill>
                  <a:schemeClr val="accent1"/>
                </a:solidFill>
                <a:latin charset="-122" pitchFamily="34" typeface="微软雅黑"/>
                <a:ea charset="-122" pitchFamily="34" typeface="微软雅黑"/>
              </a:rPr>
              <a:t>财务目标</a:t>
            </a:r>
          </a:p>
        </p:txBody>
      </p:sp>
      <p:sp>
        <p:nvSpPr>
          <p:cNvPr id="69" name="矩形 68"/>
          <p:cNvSpPr/>
          <p:nvPr/>
        </p:nvSpPr>
        <p:spPr>
          <a:xfrm>
            <a:off x="8776679" y="2359325"/>
            <a:ext cx="2691420" cy="914400"/>
          </a:xfrm>
          <a:prstGeom prst="rect">
            <a:avLst/>
          </a:prstGeom>
        </p:spPr>
        <p:txBody>
          <a:bodyPr wrap="square">
            <a:spAutoFit/>
          </a:bodyPr>
          <a:lstStyle/>
          <a:p>
            <a:pPr algn="just"/>
            <a:r>
              <a:rPr altLang="en-US" lang="zh-CN" smtClean="0">
                <a:solidFill>
                  <a:prstClr val="black"/>
                </a:solidFill>
                <a:latin charset="-122" pitchFamily="34" typeface="微软雅黑"/>
                <a:ea charset="-122" pitchFamily="34" typeface="微软雅黑"/>
              </a:rPr>
              <a:t>点击此处输入内容，点击此处输入内容，点击此处输入内容</a:t>
            </a:r>
          </a:p>
        </p:txBody>
      </p:sp>
      <p:sp>
        <p:nvSpPr>
          <p:cNvPr id="70" name="文本框 74"/>
          <p:cNvSpPr txBox="1"/>
          <p:nvPr/>
        </p:nvSpPr>
        <p:spPr>
          <a:xfrm>
            <a:off x="8766259" y="4137806"/>
            <a:ext cx="2022075" cy="457200"/>
          </a:xfrm>
          <a:prstGeom prst="rect">
            <a:avLst/>
          </a:prstGeom>
          <a:noFill/>
        </p:spPr>
        <p:txBody>
          <a:bodyPr rtlCol="0" wrap="square">
            <a:spAutoFit/>
          </a:bodyPr>
          <a:lstStyle/>
          <a:p>
            <a:r>
              <a:rPr altLang="en-US" b="1" lang="zh-CN" smtClean="0" sz="2400">
                <a:solidFill>
                  <a:schemeClr val="accent1"/>
                </a:solidFill>
                <a:latin charset="-122" pitchFamily="34" typeface="微软雅黑"/>
                <a:ea charset="-122" pitchFamily="34" typeface="微软雅黑"/>
              </a:rPr>
              <a:t>综合指数</a:t>
            </a:r>
          </a:p>
        </p:txBody>
      </p:sp>
      <p:sp>
        <p:nvSpPr>
          <p:cNvPr id="71" name="矩形 70"/>
          <p:cNvSpPr/>
          <p:nvPr/>
        </p:nvSpPr>
        <p:spPr>
          <a:xfrm>
            <a:off x="8766259" y="4587840"/>
            <a:ext cx="2549442" cy="914400"/>
          </a:xfrm>
          <a:prstGeom prst="rect">
            <a:avLst/>
          </a:prstGeom>
        </p:spPr>
        <p:txBody>
          <a:bodyPr wrap="square">
            <a:spAutoFit/>
          </a:bodyPr>
          <a:lstStyle/>
          <a:p>
            <a:pPr algn="just"/>
            <a:r>
              <a:rPr altLang="en-US" lang="zh-CN" smtClean="0">
                <a:solidFill>
                  <a:prstClr val="black"/>
                </a:solidFill>
                <a:latin charset="-122" pitchFamily="34" typeface="微软雅黑"/>
                <a:ea charset="-122" pitchFamily="34" typeface="微软雅黑"/>
              </a:rPr>
              <a:t>点击此处输入内容，点击此处输入内容，点击此处输入内容</a:t>
            </a:r>
          </a:p>
        </p:txBody>
      </p:sp>
    </p:spTree>
    <p:extLst>
      <p:ext uri="{BB962C8B-B14F-4D97-AF65-F5344CB8AC3E}">
        <p14:creationId val="2029268914"/>
      </p:ext>
    </p:extLst>
  </p:cSld>
  <p:clrMapOvr>
    <a:masterClrMapping/>
  </p:clrMapOvr>
  <p:transition/>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2" name="矩形 9"/>
          <p:cNvSpPr>
            <a:spLocks noChangeArrowheads="1"/>
          </p:cNvSpPr>
          <p:nvPr>
            <p:custDataLst>
              <p:tags r:id="rId2"/>
            </p:custDataLst>
          </p:nvPr>
        </p:nvSpPr>
        <p:spPr bwMode="auto">
          <a:xfrm>
            <a:off x="1" y="0"/>
            <a:ext cx="6336000" cy="6858000"/>
          </a:xfrm>
          <a:prstGeom prst="rect">
            <a:avLst/>
          </a:prstGeom>
          <a:blipFill dpi="0" rotWithShape="1">
            <a:blip r:embed="rId3">
              <a:extLst>
                <a:ext uri="{28A0092B-C50C-407E-A947-70E740481C1C}">
                  <a14:useLocalDpi val="0"/>
                </a:ext>
              </a:extLst>
            </a:blip>
            <a:stretch>
              <a:fillRect l="-52611" r="-52611"/>
            </a:stretch>
          </a:blipFill>
          <a:ln>
            <a:noFill/>
          </a:ln>
          <a:extLst/>
        </p:spPr>
        <p:txBody>
          <a:bodyPr anchor="ctr"/>
          <a:lstStyle/>
          <a:p>
            <a:pPr algn="ctr" eaLnBrk="1" fontAlgn="auto" hangingPunct="1">
              <a:spcBef>
                <a:spcPct val="0"/>
              </a:spcBef>
              <a:spcAft>
                <a:spcPct val="0"/>
              </a:spcAft>
              <a:defRPr/>
            </a:pPr>
            <a:endParaRPr altLang="zh-CN" lang="zh-CN">
              <a:solidFill>
                <a:srgbClr val="FFFFFF"/>
              </a:solidFill>
              <a:latin charset="-122" panose="02010600030101010101" pitchFamily="2" typeface="宋体"/>
              <a:ea typeface="+mn-ea"/>
              <a:sym charset="-122" panose="02010600030101010101" pitchFamily="2" typeface="宋体"/>
            </a:endParaRPr>
          </a:p>
        </p:txBody>
      </p:sp>
      <p:sp>
        <p:nvSpPr>
          <p:cNvPr id="2053" name="矩形 10"/>
          <p:cNvSpPr>
            <a:spLocks noChangeArrowheads="1"/>
          </p:cNvSpPr>
          <p:nvPr>
            <p:custDataLst>
              <p:tags r:id="rId4"/>
            </p:custDataLst>
          </p:nvPr>
        </p:nvSpPr>
        <p:spPr bwMode="auto">
          <a:xfrm flipH="1">
            <a:off x="0" y="1279525"/>
            <a:ext cx="6336000" cy="4389438"/>
          </a:xfrm>
          <a:prstGeom prst="rect">
            <a:avLst/>
          </a:prstGeom>
          <a:solidFill>
            <a:schemeClr val="accent1">
              <a:alpha val="76077"/>
            </a:schemeClr>
          </a:solidFill>
          <a:ln w="9525">
            <a:noFill/>
            <a:miter lim="800000"/>
          </a:ln>
        </p:spPr>
        <p:txBody>
          <a:bodyPr anchor="ctr"/>
          <a:lstStyle/>
          <a:p>
            <a:pPr algn="ctr" eaLnBrk="1" hangingPunct="1">
              <a:lnSpc>
                <a:spcPct val="90000"/>
              </a:lnSpc>
            </a:pPr>
            <a:r>
              <a:rPr altLang="zh-CN" lang="en-US" smtClean="0" sz="16600">
                <a:solidFill>
                  <a:srgbClr val="FFFFFF"/>
                </a:solidFill>
                <a:latin charset="0" pitchFamily="34" typeface="Impact"/>
                <a:ea charset="-122" pitchFamily="34" typeface="微软雅黑"/>
                <a:sym charset="-122" panose="02010600030101010101" pitchFamily="2" typeface="宋体"/>
              </a:rPr>
              <a:t>02</a:t>
            </a:r>
          </a:p>
        </p:txBody>
      </p:sp>
      <p:sp>
        <p:nvSpPr>
          <p:cNvPr id="4" name="文本框 3"/>
          <p:cNvSpPr txBox="1"/>
          <p:nvPr>
            <p:custDataLst>
              <p:tags r:id="rId5"/>
            </p:custDataLst>
          </p:nvPr>
        </p:nvSpPr>
        <p:spPr bwMode="auto">
          <a:xfrm>
            <a:off x="6851650" y="2733675"/>
            <a:ext cx="5321300" cy="1390651"/>
          </a:xfrm>
          <a:prstGeom prst="rect">
            <a:avLst/>
          </a:prstGeom>
          <a:noFill/>
        </p:spPr>
        <p:txBody>
          <a:bodyPr anchor="ctr">
            <a:normAutofit/>
          </a:bodyPr>
          <a:lstStyle/>
          <a:p>
            <a:pPr algn="ctr" defTabSz="933450">
              <a:lnSpc>
                <a:spcPct val="90000"/>
              </a:lnSpc>
              <a:spcAft>
                <a:spcPct val="35000"/>
              </a:spcAft>
            </a:pPr>
            <a:r>
              <a:rPr altLang="en-US" b="1" lang="zh-CN" smtClean="0" sz="3200">
                <a:latin charset="-122" pitchFamily="34" typeface="微软雅黑"/>
                <a:ea charset="-122" pitchFamily="34" typeface="微软雅黑"/>
              </a:rPr>
              <a:t>项目投资环境分析</a:t>
            </a:r>
          </a:p>
        </p:txBody>
      </p:sp>
      <p:sp>
        <p:nvSpPr>
          <p:cNvPr id="7" name="等腰三角形 6"/>
          <p:cNvSpPr/>
          <p:nvPr/>
        </p:nvSpPr>
        <p:spPr>
          <a:xfrm rot="5400000">
            <a:off x="6477000" y="3133725"/>
            <a:ext cx="685038" cy="590550"/>
          </a:xfrm>
          <a:prstGeom prst="triangle">
            <a:avLst/>
          </a:prstGeom>
          <a:solidFill>
            <a:schemeClr val="accent1">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custDataLst>
      <p:tags r:id="rId6"/>
    </p:custDataLst>
  </p:cSld>
  <p:clrMapOvr>
    <a:masterClrMapping/>
  </p:clrMapOvr>
  <p:transition/>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文本框 11"/>
          <p:cNvSpPr txBox="1"/>
          <p:nvPr/>
        </p:nvSpPr>
        <p:spPr>
          <a:xfrm>
            <a:off x="378714" y="346928"/>
            <a:ext cx="3423265" cy="457200"/>
          </a:xfrm>
          <a:prstGeom prst="rect">
            <a:avLst/>
          </a:prstGeom>
          <a:noFill/>
        </p:spPr>
        <p:txBody>
          <a:bodyPr rtlCol="0" wrap="square">
            <a:spAutoFit/>
          </a:bodyPr>
          <a:lstStyle/>
          <a:p>
            <a:r>
              <a:rPr altLang="en-US" b="1" lang="zh-CN" smtClean="0" sz="2400">
                <a:solidFill>
                  <a:schemeClr val="accent1"/>
                </a:solidFill>
                <a:latin charset="-122" pitchFamily="34" typeface="微软雅黑"/>
                <a:ea charset="-122" pitchFamily="34" typeface="微软雅黑"/>
              </a:rPr>
              <a:t>市场环境分析</a:t>
            </a:r>
          </a:p>
        </p:txBody>
      </p:sp>
      <p:grpSp>
        <p:nvGrpSpPr>
          <p:cNvPr id="2" name="组合 12"/>
          <p:cNvGrpSpPr/>
          <p:nvPr/>
        </p:nvGrpSpPr>
        <p:grpSpPr>
          <a:xfrm>
            <a:off x="0" y="382308"/>
            <a:ext cx="340614" cy="390904"/>
            <a:chOff x="0" y="91440"/>
            <a:chExt cx="454152" cy="521208"/>
          </a:xfrm>
        </p:grpSpPr>
        <p:sp>
          <p:nvSpPr>
            <p:cNvPr id="5" name="矩形 4"/>
            <p:cNvSpPr/>
            <p:nvPr/>
          </p:nvSpPr>
          <p:spPr>
            <a:xfrm>
              <a:off x="0" y="91440"/>
              <a:ext cx="301752" cy="5212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prstClr val="white"/>
                </a:solidFill>
                <a:latin charset="-122" pitchFamily="34" typeface="微软雅黑"/>
                <a:ea charset="-122" pitchFamily="34" typeface="微软雅黑"/>
              </a:endParaRPr>
            </a:p>
          </p:txBody>
        </p:sp>
        <p:sp>
          <p:nvSpPr>
            <p:cNvPr id="6" name="矩形 5"/>
            <p:cNvSpPr/>
            <p:nvPr/>
          </p:nvSpPr>
          <p:spPr>
            <a:xfrm>
              <a:off x="301752" y="91440"/>
              <a:ext cx="152400" cy="5212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prstClr val="white"/>
                </a:solidFill>
                <a:latin charset="-122" pitchFamily="34" typeface="微软雅黑"/>
                <a:ea charset="-122" pitchFamily="34" typeface="微软雅黑"/>
              </a:endParaRPr>
            </a:p>
          </p:txBody>
        </p:sp>
      </p:grpSp>
      <p:sp>
        <p:nvSpPr>
          <p:cNvPr id="28" name="椭圆 27"/>
          <p:cNvSpPr/>
          <p:nvPr/>
        </p:nvSpPr>
        <p:spPr>
          <a:xfrm>
            <a:off x="1350495" y="1622050"/>
            <a:ext cx="1019532" cy="10195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29" name="Freeform 145"/>
          <p:cNvSpPr>
            <a:spLocks noEditPoints="1"/>
          </p:cNvSpPr>
          <p:nvPr/>
        </p:nvSpPr>
        <p:spPr bwMode="auto">
          <a:xfrm>
            <a:off x="6534552" y="5003124"/>
            <a:ext cx="527201" cy="531909"/>
          </a:xfrm>
          <a:custGeom>
            <a:gdLst>
              <a:gd fmla="*/ 43 w 98" name="T0"/>
              <a:gd fmla="*/ 76 h 99" name="T1"/>
              <a:gd fmla="*/ 40 w 98" name="T2"/>
              <a:gd fmla="*/ 70 h 99" name="T3"/>
              <a:gd fmla="*/ 37 w 98" name="T4"/>
              <a:gd fmla="*/ 74 h 99" name="T5"/>
              <a:gd fmla="*/ 35 w 98" name="T6"/>
              <a:gd fmla="*/ 76 h 99" name="T7"/>
              <a:gd fmla="*/ 32 w 98" name="T8"/>
              <a:gd fmla="*/ 75 h 99" name="T9"/>
              <a:gd fmla="*/ 2 w 98" name="T10"/>
              <a:gd fmla="*/ 45 h 99" name="T11"/>
              <a:gd fmla="*/ 7 w 98" name="T12"/>
              <a:gd fmla="*/ 10 h 99" name="T13"/>
              <a:gd fmla="*/ 40 w 98" name="T14"/>
              <a:gd fmla="*/ 26 h 99" name="T15"/>
              <a:gd fmla="*/ 71 w 98" name="T16"/>
              <a:gd fmla="*/ 0 h 99" name="T17"/>
              <a:gd fmla="*/ 48 w 98" name="T18"/>
              <a:gd fmla="*/ 79 h 99" name="T19"/>
              <a:gd fmla="*/ 35 w 98" name="T20"/>
              <a:gd fmla="*/ 99 h 99" name="T21"/>
              <a:gd fmla="*/ 29 w 98" name="T22"/>
              <a:gd fmla="*/ 95 h 99" name="T23"/>
              <a:gd fmla="*/ 43 w 98" name="T24"/>
              <a:gd fmla="*/ 76 h 99" name="T25"/>
              <a:gd fmla="*/ 47 w 98" name="T26"/>
              <a:gd fmla="*/ 57 h 99" name="T27"/>
              <a:gd fmla="*/ 50 w 98" name="T28"/>
              <a:gd fmla="*/ 63 h 99" name="T29"/>
              <a:gd fmla="*/ 65 w 98" name="T30"/>
              <a:gd fmla="*/ 18 h 99" name="T31"/>
              <a:gd fmla="*/ 47 w 98" name="T32"/>
              <a:gd fmla="*/ 32 h 99" name="T33"/>
              <a:gd fmla="*/ 46 w 98" name="T34"/>
              <a:gd fmla="*/ 34 h 99" name="T35"/>
              <a:gd fmla="*/ 47 w 98" name="T36"/>
              <a:gd fmla="*/ 57 h 99" name="T37"/>
              <a:gd fmla="*/ 28 w 98" name="T38"/>
              <a:gd fmla="*/ 63 h 99" name="T39"/>
              <a:gd fmla="*/ 16 w 98" name="T40"/>
              <a:gd fmla="*/ 24 h 99" name="T41"/>
              <a:gd fmla="*/ 16 w 98" name="T42"/>
              <a:gd fmla="*/ 24 h 99" name="T43"/>
              <a:gd fmla="*/ 33 w 98" name="T44"/>
              <a:gd fmla="*/ 61 h 99" name="T45"/>
              <a:gd fmla="*/ 13 w 98" name="T46"/>
              <a:gd fmla="*/ 21 h 99" name="T47"/>
              <a:gd fmla="*/ 10 w 98" name="T48"/>
              <a:gd fmla="*/ 44 h 99" name="T49"/>
              <a:gd fmla="*/ 28 w 98" name="T50"/>
              <a:gd fmla="*/ 63 h 99" name="T51"/>
              <a:gd fmla="*/ 55 w 98" name="T52"/>
              <a:gd fmla="*/ 64 h 99" name="T53"/>
              <a:gd fmla="*/ 68 w 98" name="T54"/>
              <a:gd fmla="*/ 18 h 99" name="T55"/>
              <a:gd fmla="*/ 55 w 98" name="T56"/>
              <a:gd fmla="*/ 64 h 99"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99" w="98">
                <a:moveTo>
                  <a:pt x="43" y="76"/>
                </a:moveTo>
                <a:cubicBezTo>
                  <a:pt x="42" y="75"/>
                  <a:pt x="41" y="73"/>
                  <a:pt x="40" y="70"/>
                </a:cubicBezTo>
                <a:cubicBezTo>
                  <a:pt x="39" y="71"/>
                  <a:pt x="38" y="73"/>
                  <a:pt x="37" y="74"/>
                </a:cubicBezTo>
                <a:cubicBezTo>
                  <a:pt x="35" y="76"/>
                  <a:pt x="35" y="76"/>
                  <a:pt x="35" y="76"/>
                </a:cubicBezTo>
                <a:cubicBezTo>
                  <a:pt x="32" y="75"/>
                  <a:pt x="32" y="75"/>
                  <a:pt x="32" y="75"/>
                </a:cubicBezTo>
                <a:cubicBezTo>
                  <a:pt x="25" y="72"/>
                  <a:pt x="4" y="62"/>
                  <a:pt x="2" y="45"/>
                </a:cubicBezTo>
                <a:cubicBezTo>
                  <a:pt x="0" y="28"/>
                  <a:pt x="10" y="19"/>
                  <a:pt x="7" y="10"/>
                </a:cubicBezTo>
                <a:cubicBezTo>
                  <a:pt x="21" y="13"/>
                  <a:pt x="33" y="19"/>
                  <a:pt x="40" y="26"/>
                </a:cubicBezTo>
                <a:cubicBezTo>
                  <a:pt x="52" y="11"/>
                  <a:pt x="67" y="11"/>
                  <a:pt x="71" y="0"/>
                </a:cubicBezTo>
                <a:cubicBezTo>
                  <a:pt x="98" y="38"/>
                  <a:pt x="94" y="74"/>
                  <a:pt x="48" y="79"/>
                </a:cubicBezTo>
                <a:cubicBezTo>
                  <a:pt x="44" y="86"/>
                  <a:pt x="40" y="93"/>
                  <a:pt x="35" y="99"/>
                </a:cubicBezTo>
                <a:cubicBezTo>
                  <a:pt x="29" y="95"/>
                  <a:pt x="29" y="95"/>
                  <a:pt x="29" y="95"/>
                </a:cubicBezTo>
                <a:cubicBezTo>
                  <a:pt x="34" y="89"/>
                  <a:pt x="39" y="83"/>
                  <a:pt x="43" y="76"/>
                </a:cubicBezTo>
                <a:close/>
                <a:moveTo>
                  <a:pt x="47" y="57"/>
                </a:moveTo>
                <a:cubicBezTo>
                  <a:pt x="48" y="60"/>
                  <a:pt x="49" y="62"/>
                  <a:pt x="50" y="63"/>
                </a:cubicBezTo>
                <a:cubicBezTo>
                  <a:pt x="56" y="49"/>
                  <a:pt x="61" y="33"/>
                  <a:pt x="65" y="18"/>
                </a:cubicBezTo>
                <a:cubicBezTo>
                  <a:pt x="61" y="22"/>
                  <a:pt x="53" y="24"/>
                  <a:pt x="47" y="32"/>
                </a:cubicBezTo>
                <a:cubicBezTo>
                  <a:pt x="47" y="33"/>
                  <a:pt x="46" y="33"/>
                  <a:pt x="46" y="34"/>
                </a:cubicBezTo>
                <a:cubicBezTo>
                  <a:pt x="50" y="41"/>
                  <a:pt x="50" y="49"/>
                  <a:pt x="47" y="57"/>
                </a:cubicBezTo>
                <a:close/>
                <a:moveTo>
                  <a:pt x="28" y="63"/>
                </a:moveTo>
                <a:cubicBezTo>
                  <a:pt x="25" y="49"/>
                  <a:pt x="22" y="36"/>
                  <a:pt x="16" y="24"/>
                </a:cubicBezTo>
                <a:cubicBezTo>
                  <a:pt x="16" y="24"/>
                  <a:pt x="16" y="24"/>
                  <a:pt x="16" y="24"/>
                </a:cubicBezTo>
                <a:cubicBezTo>
                  <a:pt x="22" y="33"/>
                  <a:pt x="29" y="46"/>
                  <a:pt x="33" y="61"/>
                </a:cubicBezTo>
                <a:cubicBezTo>
                  <a:pt x="47" y="44"/>
                  <a:pt x="38" y="27"/>
                  <a:pt x="13" y="21"/>
                </a:cubicBezTo>
                <a:cubicBezTo>
                  <a:pt x="15" y="27"/>
                  <a:pt x="9" y="33"/>
                  <a:pt x="10" y="44"/>
                </a:cubicBezTo>
                <a:cubicBezTo>
                  <a:pt x="11" y="56"/>
                  <a:pt x="24" y="61"/>
                  <a:pt x="28" y="63"/>
                </a:cubicBezTo>
                <a:close/>
                <a:moveTo>
                  <a:pt x="55" y="64"/>
                </a:moveTo>
                <a:cubicBezTo>
                  <a:pt x="80" y="60"/>
                  <a:pt x="83" y="40"/>
                  <a:pt x="68" y="18"/>
                </a:cubicBezTo>
                <a:cubicBezTo>
                  <a:pt x="67" y="31"/>
                  <a:pt x="62" y="48"/>
                  <a:pt x="55" y="64"/>
                </a:cubicBezTo>
                <a:close/>
              </a:path>
            </a:pathLst>
          </a:custGeom>
          <a:solidFill>
            <a:schemeClr val="accent1"/>
          </a:solidFill>
          <a:ln>
            <a:noFill/>
          </a:ln>
          <a:extLst/>
        </p:spPr>
        <p:txBody>
          <a:bodyPr bIns="40148" lIns="80296" rIns="80296" tIns="40148"/>
          <a:lstStyle/>
          <a:p>
            <a:pPr>
              <a:defRPr/>
            </a:pPr>
            <a:endParaRPr altLang="en-US" lang="zh-CN" sz="1581">
              <a:solidFill>
                <a:prstClr val="black"/>
              </a:solidFill>
            </a:endParaRPr>
          </a:p>
        </p:txBody>
      </p:sp>
      <p:sp>
        <p:nvSpPr>
          <p:cNvPr id="30" name="椭圆 29"/>
          <p:cNvSpPr/>
          <p:nvPr/>
        </p:nvSpPr>
        <p:spPr>
          <a:xfrm>
            <a:off x="1350495" y="3189804"/>
            <a:ext cx="1019532" cy="10195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1" name="椭圆 30"/>
          <p:cNvSpPr/>
          <p:nvPr/>
        </p:nvSpPr>
        <p:spPr>
          <a:xfrm>
            <a:off x="1350495" y="4759312"/>
            <a:ext cx="1019532" cy="10195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34" name="文本框 23"/>
          <p:cNvSpPr txBox="1"/>
          <p:nvPr/>
        </p:nvSpPr>
        <p:spPr>
          <a:xfrm>
            <a:off x="2506082" y="1780675"/>
            <a:ext cx="3245013" cy="701040"/>
          </a:xfrm>
          <a:prstGeom prst="rect">
            <a:avLst/>
          </a:prstGeom>
          <a:noFill/>
        </p:spPr>
        <p:txBody>
          <a:bodyPr rtlCol="0" wrap="square">
            <a:spAutoFit/>
          </a:bodyPr>
          <a:lstStyle/>
          <a:p>
            <a:r>
              <a:rPr altLang="zh-CN" b="1" lang="zh-CN" smtClean="0" sz="2000">
                <a:latin typeface="+mn-ea"/>
                <a:ea typeface="+mn-ea"/>
              </a:rPr>
              <a:t>全球经济复苏艰难曲折，全球贸易萎缩</a:t>
            </a:r>
          </a:p>
        </p:txBody>
      </p:sp>
      <p:sp>
        <p:nvSpPr>
          <p:cNvPr id="36" name="文本框 24"/>
          <p:cNvSpPr txBox="1"/>
          <p:nvPr/>
        </p:nvSpPr>
        <p:spPr>
          <a:xfrm>
            <a:off x="2530144" y="3368843"/>
            <a:ext cx="3269078" cy="701040"/>
          </a:xfrm>
          <a:prstGeom prst="rect">
            <a:avLst/>
          </a:prstGeom>
          <a:noFill/>
        </p:spPr>
        <p:txBody>
          <a:bodyPr rtlCol="0" wrap="square">
            <a:spAutoFit/>
          </a:bodyPr>
          <a:lstStyle/>
          <a:p>
            <a:r>
              <a:rPr altLang="zh-CN" b="1" lang="zh-CN" smtClean="0" sz="2000">
                <a:latin typeface="+mn-ea"/>
                <a:ea typeface="+mn-ea"/>
              </a:rPr>
              <a:t>国内经济运行进入新常态，投资增速下滑</a:t>
            </a:r>
          </a:p>
        </p:txBody>
      </p:sp>
      <p:sp>
        <p:nvSpPr>
          <p:cNvPr id="37" name="文本框 25"/>
          <p:cNvSpPr txBox="1"/>
          <p:nvPr/>
        </p:nvSpPr>
        <p:spPr>
          <a:xfrm>
            <a:off x="2457352" y="4932949"/>
            <a:ext cx="3293744" cy="701040"/>
          </a:xfrm>
          <a:prstGeom prst="rect">
            <a:avLst/>
          </a:prstGeom>
          <a:noFill/>
        </p:spPr>
        <p:txBody>
          <a:bodyPr rtlCol="0" wrap="square">
            <a:spAutoFit/>
          </a:bodyPr>
          <a:lstStyle/>
          <a:p>
            <a:r>
              <a:rPr altLang="en-US" b="1" lang="zh-CN" smtClean="0" sz="2000">
                <a:latin typeface="+mn-ea"/>
                <a:ea typeface="+mn-ea"/>
              </a:rPr>
              <a:t>供给侧改革进程加快，物流业迎新机遇</a:t>
            </a:r>
          </a:p>
        </p:txBody>
      </p:sp>
      <p:sp>
        <p:nvSpPr>
          <p:cNvPr id="49" name="Freeform 114"/>
          <p:cNvSpPr>
            <a:spLocks noEditPoints="1"/>
          </p:cNvSpPr>
          <p:nvPr/>
        </p:nvSpPr>
        <p:spPr bwMode="auto">
          <a:xfrm>
            <a:off x="6536191" y="1818159"/>
            <a:ext cx="453978" cy="627314"/>
          </a:xfrm>
          <a:custGeom>
            <a:gdLst>
              <a:gd fmla="*/ 37 w 73" name="T0"/>
              <a:gd fmla="*/ 0 h 100" name="T1"/>
              <a:gd fmla="*/ 63 w 73" name="T2"/>
              <a:gd fmla="*/ 9 h 100" name="T3"/>
              <a:gd fmla="*/ 73 w 73" name="T4"/>
              <a:gd fmla="*/ 33 h 100" name="T5"/>
              <a:gd fmla="*/ 73 w 73" name="T6"/>
              <a:gd fmla="*/ 40 h 100" name="T7"/>
              <a:gd fmla="*/ 70 w 73" name="T8"/>
              <a:gd fmla="*/ 47 h 100" name="T9"/>
              <a:gd fmla="*/ 50 w 73" name="T10"/>
              <a:gd fmla="*/ 74 h 100" name="T11"/>
              <a:gd fmla="*/ 48 w 73" name="T12"/>
              <a:gd fmla="*/ 76 h 100" name="T13"/>
              <a:gd fmla="*/ 48 w 73" name="T14"/>
              <a:gd fmla="*/ 80 h 100" name="T15"/>
              <a:gd fmla="*/ 46 w 73" name="T16"/>
              <a:gd fmla="*/ 80 h 100" name="T17"/>
              <a:gd fmla="*/ 44 w 73" name="T18"/>
              <a:gd fmla="*/ 80 h 100" name="T19"/>
              <a:gd fmla="*/ 38 w 73" name="T20"/>
              <a:gd fmla="*/ 80 h 100" name="T21"/>
              <a:gd fmla="*/ 36 w 73" name="T22"/>
              <a:gd fmla="*/ 80 h 100" name="T23"/>
              <a:gd fmla="*/ 31 w 73" name="T24"/>
              <a:gd fmla="*/ 80 h 100" name="T25"/>
              <a:gd fmla="*/ 29 w 73" name="T26"/>
              <a:gd fmla="*/ 80 h 100" name="T27"/>
              <a:gd fmla="*/ 27 w 73" name="T28"/>
              <a:gd fmla="*/ 80 h 100" name="T29"/>
              <a:gd fmla="*/ 27 w 73" name="T30"/>
              <a:gd fmla="*/ 80 h 100" name="T31"/>
              <a:gd fmla="*/ 27 w 73" name="T32"/>
              <a:gd fmla="*/ 76 h 100" name="T33"/>
              <a:gd fmla="*/ 21 w 73" name="T34"/>
              <a:gd fmla="*/ 70 h 100" name="T35"/>
              <a:gd fmla="*/ 0 w 73" name="T36"/>
              <a:gd fmla="*/ 33 h 100" name="T37"/>
              <a:gd fmla="*/ 11 w 73" name="T38"/>
              <a:gd fmla="*/ 9 h 100" name="T39"/>
              <a:gd fmla="*/ 37 w 73" name="T40"/>
              <a:gd fmla="*/ 0 h 100" name="T41"/>
              <a:gd fmla="*/ 45 w 73" name="T42"/>
              <a:gd fmla="*/ 86 h 100" name="T43"/>
              <a:gd fmla="*/ 43 w 73" name="T44"/>
              <a:gd fmla="*/ 100 h 100" name="T45"/>
              <a:gd fmla="*/ 31 w 73" name="T46"/>
              <a:gd fmla="*/ 100 h 100" name="T47"/>
              <a:gd fmla="*/ 30 w 73" name="T48"/>
              <a:gd fmla="*/ 86 h 100" name="T49"/>
              <a:gd fmla="*/ 45 w 73" name="T50"/>
              <a:gd fmla="*/ 86 h 100" name="T51"/>
              <a:gd fmla="*/ 37 w 73" name="T52"/>
              <a:gd fmla="*/ 74 h 100" name="T53"/>
              <a:gd fmla="*/ 43 w 73" name="T54"/>
              <a:gd fmla="*/ 74 h 100" name="T55"/>
              <a:gd fmla="*/ 48 w 73" name="T56"/>
              <a:gd fmla="*/ 6 h 100" name="T57"/>
              <a:gd fmla="*/ 37 w 73" name="T58"/>
              <a:gd fmla="*/ 4 h 100" name="T59"/>
              <a:gd fmla="*/ 36 w 73" name="T60"/>
              <a:gd fmla="*/ 4 h 100" name="T61"/>
              <a:gd fmla="*/ 37 w 73" name="T62"/>
              <a:gd fmla="*/ 74 h 100" name="T63"/>
              <a:gd fmla="*/ 17 w 73" name="T64"/>
              <a:gd fmla="*/ 10 h 100" name="T65"/>
              <a:gd fmla="*/ 16 w 73" name="T66"/>
              <a:gd fmla="*/ 58 h 100" name="T67"/>
              <a:gd fmla="*/ 25 w 73" name="T68"/>
              <a:gd fmla="*/ 67 h 100" name="T69"/>
              <a:gd fmla="*/ 30 w 73" name="T70"/>
              <a:gd fmla="*/ 72 h 100" name="T71"/>
              <a:gd fmla="*/ 27 w 73" name="T72"/>
              <a:gd fmla="*/ 5 h 100" name="T73"/>
              <a:gd fmla="*/ 17 w 73" name="T74"/>
              <a:gd fmla="*/ 10 h 100" name="T75"/>
              <a:gd fmla="*/ 60 w 73" name="T76"/>
              <a:gd fmla="*/ 13 h 100" name="T77"/>
              <a:gd fmla="*/ 56 w 73" name="T78"/>
              <a:gd fmla="*/ 60 h 100" name="T79"/>
              <a:gd fmla="*/ 66 w 73" name="T80"/>
              <a:gd fmla="*/ 45 h 100" name="T81"/>
              <a:gd fmla="*/ 68 w 73" name="T82"/>
              <a:gd fmla="*/ 39 h 100" name="T83"/>
              <a:gd fmla="*/ 69 w 73" name="T84"/>
              <a:gd fmla="*/ 33 h 100" name="T85"/>
              <a:gd fmla="*/ 60 w 73" name="T86"/>
              <a:gd fmla="*/ 13 h 100" name="T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b="b" l="0" r="r" t="0"/>
            <a:pathLst>
              <a:path h="100" w="73">
                <a:moveTo>
                  <a:pt x="37" y="0"/>
                </a:moveTo>
                <a:cubicBezTo>
                  <a:pt x="47" y="0"/>
                  <a:pt x="56" y="3"/>
                  <a:pt x="63" y="9"/>
                </a:cubicBezTo>
                <a:cubicBezTo>
                  <a:pt x="69" y="15"/>
                  <a:pt x="73" y="24"/>
                  <a:pt x="73" y="33"/>
                </a:cubicBezTo>
                <a:cubicBezTo>
                  <a:pt x="73" y="36"/>
                  <a:pt x="73" y="38"/>
                  <a:pt x="73" y="40"/>
                </a:cubicBezTo>
                <a:cubicBezTo>
                  <a:pt x="72" y="43"/>
                  <a:pt x="71" y="45"/>
                  <a:pt x="70" y="47"/>
                </a:cubicBezTo>
                <a:cubicBezTo>
                  <a:pt x="68" y="53"/>
                  <a:pt x="56" y="67"/>
                  <a:pt x="50" y="74"/>
                </a:cubicBezTo>
                <a:cubicBezTo>
                  <a:pt x="49" y="75"/>
                  <a:pt x="48" y="75"/>
                  <a:pt x="48" y="76"/>
                </a:cubicBezTo>
                <a:cubicBezTo>
                  <a:pt x="48" y="80"/>
                  <a:pt x="48" y="80"/>
                  <a:pt x="48" y="80"/>
                </a:cubicBezTo>
                <a:cubicBezTo>
                  <a:pt x="46" y="80"/>
                  <a:pt x="46" y="80"/>
                  <a:pt x="46" y="80"/>
                </a:cubicBezTo>
                <a:cubicBezTo>
                  <a:pt x="44" y="80"/>
                  <a:pt x="44" y="80"/>
                  <a:pt x="44" y="80"/>
                </a:cubicBezTo>
                <a:cubicBezTo>
                  <a:pt x="38" y="80"/>
                  <a:pt x="38" y="80"/>
                  <a:pt x="38" y="80"/>
                </a:cubicBezTo>
                <a:cubicBezTo>
                  <a:pt x="36" y="80"/>
                  <a:pt x="36" y="80"/>
                  <a:pt x="36" y="80"/>
                </a:cubicBezTo>
                <a:cubicBezTo>
                  <a:pt x="31" y="80"/>
                  <a:pt x="31" y="80"/>
                  <a:pt x="31" y="80"/>
                </a:cubicBezTo>
                <a:cubicBezTo>
                  <a:pt x="29" y="80"/>
                  <a:pt x="29" y="80"/>
                  <a:pt x="29" y="80"/>
                </a:cubicBezTo>
                <a:cubicBezTo>
                  <a:pt x="27" y="80"/>
                  <a:pt x="27" y="80"/>
                  <a:pt x="27" y="80"/>
                </a:cubicBezTo>
                <a:cubicBezTo>
                  <a:pt x="27" y="80"/>
                  <a:pt x="27" y="80"/>
                  <a:pt x="27" y="80"/>
                </a:cubicBezTo>
                <a:cubicBezTo>
                  <a:pt x="27" y="76"/>
                  <a:pt x="27" y="76"/>
                  <a:pt x="27" y="76"/>
                </a:cubicBezTo>
                <a:cubicBezTo>
                  <a:pt x="25" y="74"/>
                  <a:pt x="23" y="72"/>
                  <a:pt x="21" y="70"/>
                </a:cubicBezTo>
                <a:cubicBezTo>
                  <a:pt x="11" y="60"/>
                  <a:pt x="0" y="48"/>
                  <a:pt x="0" y="33"/>
                </a:cubicBezTo>
                <a:cubicBezTo>
                  <a:pt x="0" y="24"/>
                  <a:pt x="4" y="15"/>
                  <a:pt x="11" y="9"/>
                </a:cubicBezTo>
                <a:cubicBezTo>
                  <a:pt x="18" y="3"/>
                  <a:pt x="27" y="0"/>
                  <a:pt x="37" y="0"/>
                </a:cubicBezTo>
                <a:close/>
                <a:moveTo>
                  <a:pt x="45" y="86"/>
                </a:moveTo>
                <a:cubicBezTo>
                  <a:pt x="43" y="100"/>
                  <a:pt x="43" y="100"/>
                  <a:pt x="43" y="100"/>
                </a:cubicBezTo>
                <a:cubicBezTo>
                  <a:pt x="31" y="100"/>
                  <a:pt x="31" y="100"/>
                  <a:pt x="31" y="100"/>
                </a:cubicBezTo>
                <a:cubicBezTo>
                  <a:pt x="30" y="86"/>
                  <a:pt x="30" y="86"/>
                  <a:pt x="30" y="86"/>
                </a:cubicBezTo>
                <a:cubicBezTo>
                  <a:pt x="45" y="86"/>
                  <a:pt x="45" y="86"/>
                  <a:pt x="45" y="86"/>
                </a:cubicBezTo>
                <a:close/>
                <a:moveTo>
                  <a:pt x="37" y="74"/>
                </a:moveTo>
                <a:cubicBezTo>
                  <a:pt x="43" y="74"/>
                  <a:pt x="43" y="74"/>
                  <a:pt x="43" y="74"/>
                </a:cubicBezTo>
                <a:cubicBezTo>
                  <a:pt x="49" y="49"/>
                  <a:pt x="54" y="27"/>
                  <a:pt x="48" y="6"/>
                </a:cubicBezTo>
                <a:cubicBezTo>
                  <a:pt x="44" y="5"/>
                  <a:pt x="41" y="4"/>
                  <a:pt x="37" y="4"/>
                </a:cubicBezTo>
                <a:cubicBezTo>
                  <a:pt x="37" y="4"/>
                  <a:pt x="36" y="4"/>
                  <a:pt x="36" y="4"/>
                </a:cubicBezTo>
                <a:cubicBezTo>
                  <a:pt x="34" y="27"/>
                  <a:pt x="36" y="51"/>
                  <a:pt x="37" y="74"/>
                </a:cubicBezTo>
                <a:close/>
                <a:moveTo>
                  <a:pt x="17" y="10"/>
                </a:moveTo>
                <a:cubicBezTo>
                  <a:pt x="5" y="25"/>
                  <a:pt x="6" y="41"/>
                  <a:pt x="16" y="58"/>
                </a:cubicBezTo>
                <a:cubicBezTo>
                  <a:pt x="19" y="61"/>
                  <a:pt x="22" y="64"/>
                  <a:pt x="25" y="67"/>
                </a:cubicBezTo>
                <a:cubicBezTo>
                  <a:pt x="26" y="69"/>
                  <a:pt x="28" y="70"/>
                  <a:pt x="30" y="72"/>
                </a:cubicBezTo>
                <a:cubicBezTo>
                  <a:pt x="24" y="52"/>
                  <a:pt x="13" y="25"/>
                  <a:pt x="27" y="5"/>
                </a:cubicBezTo>
                <a:cubicBezTo>
                  <a:pt x="23" y="6"/>
                  <a:pt x="20" y="8"/>
                  <a:pt x="17" y="10"/>
                </a:cubicBezTo>
                <a:close/>
                <a:moveTo>
                  <a:pt x="60" y="13"/>
                </a:moveTo>
                <a:cubicBezTo>
                  <a:pt x="66" y="27"/>
                  <a:pt x="63" y="45"/>
                  <a:pt x="56" y="60"/>
                </a:cubicBezTo>
                <a:cubicBezTo>
                  <a:pt x="60" y="54"/>
                  <a:pt x="65" y="49"/>
                  <a:pt x="66" y="45"/>
                </a:cubicBezTo>
                <a:cubicBezTo>
                  <a:pt x="67" y="43"/>
                  <a:pt x="67" y="41"/>
                  <a:pt x="68" y="39"/>
                </a:cubicBezTo>
                <a:cubicBezTo>
                  <a:pt x="68" y="37"/>
                  <a:pt x="69" y="35"/>
                  <a:pt x="69" y="33"/>
                </a:cubicBezTo>
                <a:cubicBezTo>
                  <a:pt x="69" y="25"/>
                  <a:pt x="65" y="18"/>
                  <a:pt x="60" y="13"/>
                </a:cubicBezTo>
                <a:close/>
              </a:path>
            </a:pathLst>
          </a:custGeom>
          <a:solidFill>
            <a:schemeClr val="accent1"/>
          </a:solidFill>
          <a:ln>
            <a:noFill/>
          </a:ln>
          <a:extLst/>
        </p:spPr>
        <p:txBody>
          <a:bodyPr bIns="40148" lIns="80296" rIns="80296" tIns="40148"/>
          <a:lstStyle/>
          <a:p>
            <a:pPr>
              <a:defRPr/>
            </a:pPr>
            <a:endParaRPr altLang="en-US" lang="zh-CN" sz="1581">
              <a:solidFill>
                <a:prstClr val="black"/>
              </a:solidFill>
            </a:endParaRPr>
          </a:p>
        </p:txBody>
      </p:sp>
      <p:sp>
        <p:nvSpPr>
          <p:cNvPr id="50" name="椭圆 49"/>
          <p:cNvSpPr/>
          <p:nvPr/>
        </p:nvSpPr>
        <p:spPr>
          <a:xfrm>
            <a:off x="6253414" y="1608586"/>
            <a:ext cx="1019532" cy="101953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51" name="Freeform 178"/>
          <p:cNvSpPr>
            <a:spLocks noEditPoints="1"/>
          </p:cNvSpPr>
          <p:nvPr/>
        </p:nvSpPr>
        <p:spPr bwMode="auto">
          <a:xfrm>
            <a:off x="6590995" y="3487912"/>
            <a:ext cx="456179" cy="460233"/>
          </a:xfrm>
          <a:custGeom>
            <a:gdLst>
              <a:gd fmla="*/ 49 w 99" name="T0"/>
              <a:gd fmla="*/ 0 h 100" name="T1"/>
              <a:gd fmla="*/ 99 w 99" name="T2"/>
              <a:gd fmla="*/ 50 h 100" name="T3"/>
              <a:gd fmla="*/ 49 w 99" name="T4"/>
              <a:gd fmla="*/ 100 h 100" name="T5"/>
              <a:gd fmla="*/ 0 w 99" name="T6"/>
              <a:gd fmla="*/ 50 h 100" name="T7"/>
              <a:gd fmla="*/ 49 w 99" name="T8"/>
              <a:gd fmla="*/ 0 h 100" name="T9"/>
              <a:gd fmla="*/ 45 w 99" name="T10"/>
              <a:gd fmla="*/ 15 h 100" name="T11"/>
              <a:gd fmla="*/ 45 w 99" name="T12"/>
              <a:gd fmla="*/ 44 h 100" name="T13"/>
              <a:gd fmla="*/ 54 w 99" name="T14"/>
              <a:gd fmla="*/ 44 h 100" name="T15"/>
              <a:gd fmla="*/ 54 w 99" name="T16"/>
              <a:gd fmla="*/ 15 h 100" name="T17"/>
              <a:gd fmla="*/ 45 w 99" name="T18"/>
              <a:gd fmla="*/ 15 h 100" name="T19"/>
              <a:gd fmla="*/ 67 w 99" name="T20"/>
              <a:gd fmla="*/ 24 h 100" name="T21"/>
              <a:gd fmla="*/ 61 w 99" name="T22"/>
              <a:gd fmla="*/ 32 h 100" name="T23"/>
              <a:gd fmla="*/ 64 w 99" name="T24"/>
              <a:gd fmla="*/ 35 h 100" name="T25"/>
              <a:gd fmla="*/ 70 w 99" name="T26"/>
              <a:gd fmla="*/ 50 h 100" name="T27"/>
              <a:gd fmla="*/ 64 w 99" name="T28"/>
              <a:gd fmla="*/ 65 h 100" name="T29"/>
              <a:gd fmla="*/ 49 w 99" name="T30"/>
              <a:gd fmla="*/ 71 h 100" name="T31"/>
              <a:gd fmla="*/ 35 w 99" name="T32"/>
              <a:gd fmla="*/ 65 h 100" name="T33"/>
              <a:gd fmla="*/ 28 w 99" name="T34"/>
              <a:gd fmla="*/ 50 h 100" name="T35"/>
              <a:gd fmla="*/ 35 w 99" name="T36"/>
              <a:gd fmla="*/ 35 h 100" name="T37"/>
              <a:gd fmla="*/ 37 w 99" name="T38"/>
              <a:gd fmla="*/ 32 h 100" name="T39"/>
              <a:gd fmla="*/ 31 w 99" name="T40"/>
              <a:gd fmla="*/ 24 h 100" name="T41"/>
              <a:gd fmla="*/ 27 w 99" name="T42"/>
              <a:gd fmla="*/ 28 h 100" name="T43"/>
              <a:gd fmla="*/ 18 w 99" name="T44"/>
              <a:gd fmla="*/ 50 h 100" name="T45"/>
              <a:gd fmla="*/ 27 w 99" name="T46"/>
              <a:gd fmla="*/ 72 h 100" name="T47"/>
              <a:gd fmla="*/ 49 w 99" name="T48"/>
              <a:gd fmla="*/ 81 h 100" name="T49"/>
              <a:gd fmla="*/ 72 w 99" name="T50"/>
              <a:gd fmla="*/ 72 h 100" name="T51"/>
              <a:gd fmla="*/ 81 w 99" name="T52"/>
              <a:gd fmla="*/ 50 h 100" name="T53"/>
              <a:gd fmla="*/ 72 w 99" name="T54"/>
              <a:gd fmla="*/ 28 h 100" name="T55"/>
              <a:gd fmla="*/ 67 w 99" name="T56"/>
              <a:gd fmla="*/ 24 h 100"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00" w="99">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chemeClr val="accent1"/>
          </a:solidFill>
          <a:ln>
            <a:noFill/>
          </a:ln>
        </p:spPr>
        <p:txBody>
          <a:bodyPr bIns="40148" lIns="80296" rIns="80296" tIns="40148"/>
          <a:lstStyle/>
          <a:p>
            <a:pPr>
              <a:defRPr/>
            </a:pPr>
            <a:endParaRPr altLang="en-US" lang="zh-CN" sz="1581">
              <a:solidFill>
                <a:prstClr val="black"/>
              </a:solidFill>
            </a:endParaRPr>
          </a:p>
        </p:txBody>
      </p:sp>
      <p:sp>
        <p:nvSpPr>
          <p:cNvPr id="52" name="椭圆 51"/>
          <p:cNvSpPr/>
          <p:nvPr/>
        </p:nvSpPr>
        <p:spPr>
          <a:xfrm>
            <a:off x="6288386" y="3183949"/>
            <a:ext cx="1019532" cy="101953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53" name="Freeform 122"/>
          <p:cNvSpPr>
            <a:spLocks noEditPoints="1"/>
          </p:cNvSpPr>
          <p:nvPr/>
        </p:nvSpPr>
        <p:spPr bwMode="auto">
          <a:xfrm>
            <a:off x="1625479" y="1864835"/>
            <a:ext cx="469565" cy="533962"/>
          </a:xfrm>
          <a:custGeom>
            <a:gdLst>
              <a:gd fmla="*/ 13 w 77" name="T0"/>
              <a:gd fmla="*/ 8 h 87" name="T1"/>
              <a:gd fmla="*/ 38 w 77" name="T2"/>
              <a:gd fmla="*/ 1 h 87" name="T3"/>
              <a:gd fmla="*/ 59 w 77" name="T4"/>
              <a:gd fmla="*/ 14 h 87" name="T5"/>
              <a:gd fmla="*/ 66 w 77" name="T6"/>
              <a:gd fmla="*/ 38 h 87" name="T7"/>
              <a:gd fmla="*/ 58 w 77" name="T8"/>
              <a:gd fmla="*/ 56 h 87" name="T9"/>
              <a:gd fmla="*/ 64 w 77" name="T10"/>
              <a:gd fmla="*/ 59 h 87" name="T11"/>
              <a:gd fmla="*/ 74 w 77" name="T12"/>
              <a:gd fmla="*/ 73 h 87" name="T13"/>
              <a:gd fmla="*/ 73 w 77" name="T14"/>
              <a:gd fmla="*/ 84 h 87" name="T15"/>
              <a:gd fmla="*/ 73 w 77" name="T16"/>
              <a:gd fmla="*/ 84 h 87" name="T17"/>
              <a:gd fmla="*/ 62 w 77" name="T18"/>
              <a:gd fmla="*/ 83 h 87" name="T19"/>
              <a:gd fmla="*/ 51 w 77" name="T20"/>
              <a:gd fmla="*/ 69 h 87" name="T21"/>
              <a:gd fmla="*/ 49 w 77" name="T22"/>
              <a:gd fmla="*/ 63 h 87" name="T23"/>
              <a:gd fmla="*/ 30 w 77" name="T24"/>
              <a:gd fmla="*/ 67 h 87" name="T25"/>
              <a:gd fmla="*/ 8 w 77" name="T26"/>
              <a:gd fmla="*/ 54 h 87" name="T27"/>
              <a:gd fmla="*/ 1 w 77" name="T28"/>
              <a:gd fmla="*/ 30 h 87" name="T29"/>
              <a:gd fmla="*/ 13 w 77" name="T30"/>
              <a:gd fmla="*/ 8 h 87" name="T31"/>
              <a:gd fmla="*/ 21 w 77" name="T32"/>
              <a:gd fmla="*/ 33 h 87" name="T33"/>
              <a:gd fmla="*/ 21 w 77" name="T34"/>
              <a:gd fmla="*/ 40 h 87" name="T35"/>
              <a:gd fmla="*/ 47 w 77" name="T36"/>
              <a:gd fmla="*/ 40 h 87" name="T37"/>
              <a:gd fmla="*/ 47 w 77" name="T38"/>
              <a:gd fmla="*/ 33 h 87" name="T39"/>
              <a:gd fmla="*/ 21 w 77" name="T40"/>
              <a:gd fmla="*/ 33 h 87" name="T41"/>
              <a:gd fmla="*/ 18 w 77" name="T42"/>
              <a:gd fmla="*/ 36 h 87" name="T43"/>
              <a:gd fmla="*/ 43 w 77" name="T44"/>
              <a:gd fmla="*/ 19 h 87" name="T45"/>
              <a:gd fmla="*/ 18 w 77" name="T46"/>
              <a:gd fmla="*/ 36 h 87" name="T47"/>
              <a:gd fmla="*/ 36 w 77" name="T48"/>
              <a:gd fmla="*/ 12 h 87" name="T49"/>
              <a:gd fmla="*/ 20 w 77" name="T50"/>
              <a:gd fmla="*/ 17 h 87" name="T51"/>
              <a:gd fmla="*/ 12 w 77" name="T52"/>
              <a:gd fmla="*/ 31 h 87" name="T53"/>
              <a:gd fmla="*/ 16 w 77" name="T54"/>
              <a:gd fmla="*/ 48 h 87" name="T55"/>
              <a:gd fmla="*/ 31 w 77" name="T56"/>
              <a:gd fmla="*/ 56 h 87" name="T57"/>
              <a:gd fmla="*/ 47 w 77" name="T58"/>
              <a:gd fmla="*/ 51 h 87" name="T59"/>
              <a:gd fmla="*/ 55 w 77" name="T60"/>
              <a:gd fmla="*/ 37 h 87" name="T61"/>
              <a:gd fmla="*/ 51 w 77" name="T62"/>
              <a:gd fmla="*/ 21 h 87" name="T63"/>
              <a:gd fmla="*/ 36 w 77" name="T64"/>
              <a:gd fmla="*/ 12 h 87"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87" w="77">
                <a:moveTo>
                  <a:pt x="13" y="8"/>
                </a:moveTo>
                <a:cubicBezTo>
                  <a:pt x="20" y="3"/>
                  <a:pt x="29" y="0"/>
                  <a:pt x="38" y="1"/>
                </a:cubicBezTo>
                <a:cubicBezTo>
                  <a:pt x="46" y="2"/>
                  <a:pt x="54" y="7"/>
                  <a:pt x="59" y="14"/>
                </a:cubicBezTo>
                <a:cubicBezTo>
                  <a:pt x="65" y="21"/>
                  <a:pt x="67" y="30"/>
                  <a:pt x="66" y="38"/>
                </a:cubicBezTo>
                <a:cubicBezTo>
                  <a:pt x="65" y="45"/>
                  <a:pt x="63" y="51"/>
                  <a:pt x="58" y="56"/>
                </a:cubicBezTo>
                <a:cubicBezTo>
                  <a:pt x="60" y="56"/>
                  <a:pt x="62" y="57"/>
                  <a:pt x="64" y="59"/>
                </a:cubicBezTo>
                <a:cubicBezTo>
                  <a:pt x="74" y="73"/>
                  <a:pt x="74" y="73"/>
                  <a:pt x="74" y="73"/>
                </a:cubicBezTo>
                <a:cubicBezTo>
                  <a:pt x="77" y="76"/>
                  <a:pt x="76" y="81"/>
                  <a:pt x="73" y="84"/>
                </a:cubicBezTo>
                <a:cubicBezTo>
                  <a:pt x="73" y="84"/>
                  <a:pt x="73" y="84"/>
                  <a:pt x="73" y="84"/>
                </a:cubicBezTo>
                <a:cubicBezTo>
                  <a:pt x="69" y="87"/>
                  <a:pt x="64" y="86"/>
                  <a:pt x="62" y="83"/>
                </a:cubicBezTo>
                <a:cubicBezTo>
                  <a:pt x="51" y="69"/>
                  <a:pt x="51" y="69"/>
                  <a:pt x="51" y="69"/>
                </a:cubicBezTo>
                <a:cubicBezTo>
                  <a:pt x="50" y="67"/>
                  <a:pt x="49" y="65"/>
                  <a:pt x="49" y="63"/>
                </a:cubicBezTo>
                <a:cubicBezTo>
                  <a:pt x="43" y="66"/>
                  <a:pt x="36" y="68"/>
                  <a:pt x="30" y="67"/>
                </a:cubicBezTo>
                <a:cubicBezTo>
                  <a:pt x="21" y="66"/>
                  <a:pt x="13" y="62"/>
                  <a:pt x="8" y="54"/>
                </a:cubicBezTo>
                <a:cubicBezTo>
                  <a:pt x="2" y="47"/>
                  <a:pt x="0" y="38"/>
                  <a:pt x="1" y="30"/>
                </a:cubicBezTo>
                <a:cubicBezTo>
                  <a:pt x="2" y="22"/>
                  <a:pt x="6" y="14"/>
                  <a:pt x="13" y="8"/>
                </a:cubicBezTo>
                <a:close/>
                <a:moveTo>
                  <a:pt x="21" y="33"/>
                </a:moveTo>
                <a:cubicBezTo>
                  <a:pt x="21" y="40"/>
                  <a:pt x="21" y="40"/>
                  <a:pt x="21" y="40"/>
                </a:cubicBezTo>
                <a:cubicBezTo>
                  <a:pt x="47" y="40"/>
                  <a:pt x="47" y="40"/>
                  <a:pt x="47" y="40"/>
                </a:cubicBezTo>
                <a:cubicBezTo>
                  <a:pt x="47" y="33"/>
                  <a:pt x="47" y="33"/>
                  <a:pt x="47" y="33"/>
                </a:cubicBezTo>
                <a:cubicBezTo>
                  <a:pt x="21" y="33"/>
                  <a:pt x="21" y="33"/>
                  <a:pt x="21" y="33"/>
                </a:cubicBezTo>
                <a:close/>
                <a:moveTo>
                  <a:pt x="18" y="36"/>
                </a:moveTo>
                <a:cubicBezTo>
                  <a:pt x="22" y="26"/>
                  <a:pt x="31" y="21"/>
                  <a:pt x="43" y="19"/>
                </a:cubicBezTo>
                <a:cubicBezTo>
                  <a:pt x="31" y="12"/>
                  <a:pt x="16" y="23"/>
                  <a:pt x="18" y="36"/>
                </a:cubicBezTo>
                <a:close/>
                <a:moveTo>
                  <a:pt x="36" y="12"/>
                </a:moveTo>
                <a:cubicBezTo>
                  <a:pt x="31" y="12"/>
                  <a:pt x="25" y="13"/>
                  <a:pt x="20" y="17"/>
                </a:cubicBezTo>
                <a:cubicBezTo>
                  <a:pt x="15" y="21"/>
                  <a:pt x="13" y="26"/>
                  <a:pt x="12" y="31"/>
                </a:cubicBezTo>
                <a:cubicBezTo>
                  <a:pt x="11" y="37"/>
                  <a:pt x="13" y="43"/>
                  <a:pt x="16" y="48"/>
                </a:cubicBezTo>
                <a:cubicBezTo>
                  <a:pt x="20" y="52"/>
                  <a:pt x="25" y="55"/>
                  <a:pt x="31" y="56"/>
                </a:cubicBezTo>
                <a:cubicBezTo>
                  <a:pt x="36" y="56"/>
                  <a:pt x="42" y="55"/>
                  <a:pt x="47" y="51"/>
                </a:cubicBezTo>
                <a:cubicBezTo>
                  <a:pt x="52" y="48"/>
                  <a:pt x="55" y="42"/>
                  <a:pt x="55" y="37"/>
                </a:cubicBezTo>
                <a:cubicBezTo>
                  <a:pt x="56" y="31"/>
                  <a:pt x="54" y="25"/>
                  <a:pt x="51" y="21"/>
                </a:cubicBezTo>
                <a:cubicBezTo>
                  <a:pt x="47" y="16"/>
                  <a:pt x="42" y="13"/>
                  <a:pt x="36" y="12"/>
                </a:cubicBezTo>
                <a:close/>
              </a:path>
            </a:pathLst>
          </a:custGeom>
          <a:solidFill>
            <a:schemeClr val="bg1"/>
          </a:solidFill>
          <a:ln w="9525">
            <a:noFill/>
            <a:round/>
          </a:ln>
          <a:extLst/>
        </p:spPr>
        <p:txBody>
          <a:bodyPr bIns="40148" lIns="80296" rIns="80296" tIns="40148"/>
          <a:lstStyle/>
          <a:p>
            <a:pPr>
              <a:defRPr/>
            </a:pPr>
            <a:endParaRPr altLang="en-US" lang="zh-CN" sz="1581">
              <a:solidFill>
                <a:prstClr val="black"/>
              </a:solidFill>
            </a:endParaRPr>
          </a:p>
        </p:txBody>
      </p:sp>
      <p:sp>
        <p:nvSpPr>
          <p:cNvPr id="54" name="椭圆 53"/>
          <p:cNvSpPr/>
          <p:nvPr/>
        </p:nvSpPr>
        <p:spPr>
          <a:xfrm>
            <a:off x="6288386" y="4759312"/>
            <a:ext cx="1019532" cy="101953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endParaRPr>
          </a:p>
        </p:txBody>
      </p:sp>
      <p:sp>
        <p:nvSpPr>
          <p:cNvPr id="55" name="文本框 60"/>
          <p:cNvSpPr txBox="1"/>
          <p:nvPr/>
        </p:nvSpPr>
        <p:spPr>
          <a:xfrm>
            <a:off x="7499933" y="1780674"/>
            <a:ext cx="3328490" cy="701040"/>
          </a:xfrm>
          <a:prstGeom prst="rect">
            <a:avLst/>
          </a:prstGeom>
          <a:noFill/>
        </p:spPr>
        <p:txBody>
          <a:bodyPr rtlCol="0" wrap="square">
            <a:spAutoFit/>
          </a:bodyPr>
          <a:lstStyle/>
          <a:p>
            <a:r>
              <a:rPr altLang="zh-CN" b="1" lang="zh-CN" smtClean="0" sz="2000">
                <a:latin typeface="+mn-ea"/>
                <a:ea typeface="+mn-ea"/>
              </a:rPr>
              <a:t>省内经济平稳发展，物流政策环境改善</a:t>
            </a:r>
          </a:p>
        </p:txBody>
      </p:sp>
      <p:sp>
        <p:nvSpPr>
          <p:cNvPr id="56" name="文本框 61"/>
          <p:cNvSpPr txBox="1"/>
          <p:nvPr/>
        </p:nvSpPr>
        <p:spPr>
          <a:xfrm>
            <a:off x="7475867" y="3368843"/>
            <a:ext cx="3184111" cy="701040"/>
          </a:xfrm>
          <a:prstGeom prst="rect">
            <a:avLst/>
          </a:prstGeom>
          <a:noFill/>
        </p:spPr>
        <p:txBody>
          <a:bodyPr rtlCol="0" wrap="square">
            <a:spAutoFit/>
          </a:bodyPr>
          <a:lstStyle/>
          <a:p>
            <a:r>
              <a:rPr altLang="en-US" b="1" lang="zh-CN" smtClean="0" sz="2000">
                <a:latin typeface="+mn-ea"/>
                <a:ea typeface="+mn-ea"/>
              </a:rPr>
              <a:t>物流技术加快应用，物流发展方式转变</a:t>
            </a:r>
          </a:p>
        </p:txBody>
      </p:sp>
      <p:sp>
        <p:nvSpPr>
          <p:cNvPr id="57" name="文本框 62"/>
          <p:cNvSpPr txBox="1"/>
          <p:nvPr/>
        </p:nvSpPr>
        <p:spPr>
          <a:xfrm>
            <a:off x="7451805" y="4957012"/>
            <a:ext cx="3160047" cy="701040"/>
          </a:xfrm>
          <a:prstGeom prst="rect">
            <a:avLst/>
          </a:prstGeom>
          <a:noFill/>
        </p:spPr>
        <p:txBody>
          <a:bodyPr rtlCol="0" wrap="square">
            <a:spAutoFit/>
          </a:bodyPr>
          <a:lstStyle/>
          <a:p>
            <a:r>
              <a:rPr altLang="zh-CN" b="1" lang="zh-CN" smtClean="0" sz="2000">
                <a:latin typeface="+mn-ea"/>
                <a:ea typeface="+mn-ea"/>
              </a:rPr>
              <a:t>互联网+物流受重视，物流新业态涌现</a:t>
            </a:r>
          </a:p>
        </p:txBody>
      </p:sp>
      <p:sp>
        <p:nvSpPr>
          <p:cNvPr id="62" name="Freeform 156"/>
          <p:cNvSpPr>
            <a:spLocks noEditPoints="1"/>
          </p:cNvSpPr>
          <p:nvPr/>
        </p:nvSpPr>
        <p:spPr bwMode="auto">
          <a:xfrm>
            <a:off x="1598542" y="4995373"/>
            <a:ext cx="547410" cy="547410"/>
          </a:xfrm>
          <a:custGeom>
            <a:gdLst>
              <a:gd fmla="*/ 49 w 98" name="T0"/>
              <a:gd fmla="*/ 0 h 98" name="T1"/>
              <a:gd fmla="*/ 83 w 98" name="T2"/>
              <a:gd fmla="*/ 15 h 98" name="T3"/>
              <a:gd fmla="*/ 98 w 98" name="T4"/>
              <a:gd fmla="*/ 49 h 98" name="T5"/>
              <a:gd fmla="*/ 83 w 98" name="T6"/>
              <a:gd fmla="*/ 83 h 98" name="T7"/>
              <a:gd fmla="*/ 49 w 98" name="T8"/>
              <a:gd fmla="*/ 98 h 98" name="T9"/>
              <a:gd fmla="*/ 15 w 98" name="T10"/>
              <a:gd fmla="*/ 83 h 98" name="T11"/>
              <a:gd fmla="*/ 0 w 98" name="T12"/>
              <a:gd fmla="*/ 49 h 98" name="T13"/>
              <a:gd fmla="*/ 15 w 98" name="T14"/>
              <a:gd fmla="*/ 15 h 98" name="T15"/>
              <a:gd fmla="*/ 49 w 98" name="T16"/>
              <a:gd fmla="*/ 0 h 98" name="T17"/>
              <a:gd fmla="*/ 55 w 98" name="T18"/>
              <a:gd fmla="*/ 47 h 98" name="T19"/>
              <a:gd fmla="*/ 54 w 98" name="T20"/>
              <a:gd fmla="*/ 45 h 98" name="T21"/>
              <a:gd fmla="*/ 69 w 98" name="T22"/>
              <a:gd fmla="*/ 24 h 98" name="T23"/>
              <a:gd fmla="*/ 65 w 98" name="T24"/>
              <a:gd fmla="*/ 22 h 98" name="T25"/>
              <a:gd fmla="*/ 50 w 98" name="T26"/>
              <a:gd fmla="*/ 43 h 98" name="T27"/>
              <a:gd fmla="*/ 46 w 98" name="T28"/>
              <a:gd fmla="*/ 44 h 98" name="T29"/>
              <a:gd fmla="*/ 42 w 98" name="T30"/>
              <a:gd fmla="*/ 53 h 98" name="T31"/>
              <a:gd fmla="*/ 51 w 98" name="T32"/>
              <a:gd fmla="*/ 57 h 98" name="T33"/>
              <a:gd fmla="*/ 53 w 98" name="T34"/>
              <a:gd fmla="*/ 56 h 98" name="T35"/>
              <a:gd fmla="*/ 70 w 98" name="T36"/>
              <a:gd fmla="*/ 61 h 98" name="T37"/>
              <a:gd fmla="*/ 71 w 98" name="T38"/>
              <a:gd fmla="*/ 57 h 98" name="T39"/>
              <a:gd fmla="*/ 56 w 98" name="T40"/>
              <a:gd fmla="*/ 50 h 98" name="T41"/>
              <a:gd fmla="*/ 55 w 98" name="T42"/>
              <a:gd fmla="*/ 47 h 98" name="T43"/>
              <a:gd fmla="*/ 74 w 98" name="T44"/>
              <a:gd fmla="*/ 24 h 98" name="T45"/>
              <a:gd fmla="*/ 49 w 98" name="T46"/>
              <a:gd fmla="*/ 14 h 98" name="T47"/>
              <a:gd fmla="*/ 24 w 98" name="T48"/>
              <a:gd fmla="*/ 24 h 98" name="T49"/>
              <a:gd fmla="*/ 13 w 98" name="T50"/>
              <a:gd fmla="*/ 49 h 98" name="T51"/>
              <a:gd fmla="*/ 24 w 98" name="T52"/>
              <a:gd fmla="*/ 74 h 98" name="T53"/>
              <a:gd fmla="*/ 49 w 98" name="T54"/>
              <a:gd fmla="*/ 85 h 98" name="T55"/>
              <a:gd fmla="*/ 74 w 98" name="T56"/>
              <a:gd fmla="*/ 74 h 98" name="T57"/>
              <a:gd fmla="*/ 84 w 98" name="T58"/>
              <a:gd fmla="*/ 49 h 98" name="T59"/>
              <a:gd fmla="*/ 74 w 98" name="T60"/>
              <a:gd fmla="*/ 24 h 98" name="T6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b="b" l="0" r="r" t="0"/>
            <a:pathLst>
              <a:path h="98" w="98">
                <a:moveTo>
                  <a:pt x="49" y="0"/>
                </a:moveTo>
                <a:cubicBezTo>
                  <a:pt x="62" y="0"/>
                  <a:pt x="75" y="6"/>
                  <a:pt x="83" y="15"/>
                </a:cubicBezTo>
                <a:cubicBezTo>
                  <a:pt x="92" y="23"/>
                  <a:pt x="98" y="36"/>
                  <a:pt x="98" y="49"/>
                </a:cubicBezTo>
                <a:cubicBezTo>
                  <a:pt x="98" y="62"/>
                  <a:pt x="92" y="75"/>
                  <a:pt x="83" y="83"/>
                </a:cubicBezTo>
                <a:cubicBezTo>
                  <a:pt x="75" y="92"/>
                  <a:pt x="62" y="98"/>
                  <a:pt x="49" y="98"/>
                </a:cubicBezTo>
                <a:cubicBezTo>
                  <a:pt x="36" y="98"/>
                  <a:pt x="23" y="92"/>
                  <a:pt x="15" y="83"/>
                </a:cubicBezTo>
                <a:cubicBezTo>
                  <a:pt x="6" y="75"/>
                  <a:pt x="0" y="62"/>
                  <a:pt x="0" y="49"/>
                </a:cubicBezTo>
                <a:cubicBezTo>
                  <a:pt x="0" y="36"/>
                  <a:pt x="6" y="23"/>
                  <a:pt x="15" y="15"/>
                </a:cubicBezTo>
                <a:cubicBezTo>
                  <a:pt x="23" y="6"/>
                  <a:pt x="36" y="0"/>
                  <a:pt x="49" y="0"/>
                </a:cubicBezTo>
                <a:close/>
                <a:moveTo>
                  <a:pt x="55" y="47"/>
                </a:moveTo>
                <a:cubicBezTo>
                  <a:pt x="55" y="46"/>
                  <a:pt x="54" y="46"/>
                  <a:pt x="54" y="45"/>
                </a:cubicBezTo>
                <a:cubicBezTo>
                  <a:pt x="59" y="39"/>
                  <a:pt x="64" y="32"/>
                  <a:pt x="69" y="24"/>
                </a:cubicBezTo>
                <a:cubicBezTo>
                  <a:pt x="68" y="23"/>
                  <a:pt x="67" y="22"/>
                  <a:pt x="65" y="22"/>
                </a:cubicBezTo>
                <a:cubicBezTo>
                  <a:pt x="59" y="28"/>
                  <a:pt x="54" y="35"/>
                  <a:pt x="50" y="43"/>
                </a:cubicBezTo>
                <a:cubicBezTo>
                  <a:pt x="49" y="43"/>
                  <a:pt x="47" y="43"/>
                  <a:pt x="46" y="44"/>
                </a:cubicBezTo>
                <a:cubicBezTo>
                  <a:pt x="42" y="45"/>
                  <a:pt x="41" y="49"/>
                  <a:pt x="42" y="53"/>
                </a:cubicBezTo>
                <a:cubicBezTo>
                  <a:pt x="44" y="56"/>
                  <a:pt x="48" y="58"/>
                  <a:pt x="51" y="57"/>
                </a:cubicBezTo>
                <a:cubicBezTo>
                  <a:pt x="52" y="56"/>
                  <a:pt x="52" y="56"/>
                  <a:pt x="53" y="56"/>
                </a:cubicBezTo>
                <a:cubicBezTo>
                  <a:pt x="58" y="58"/>
                  <a:pt x="64" y="60"/>
                  <a:pt x="70" y="61"/>
                </a:cubicBezTo>
                <a:cubicBezTo>
                  <a:pt x="70" y="60"/>
                  <a:pt x="71" y="58"/>
                  <a:pt x="71" y="57"/>
                </a:cubicBezTo>
                <a:cubicBezTo>
                  <a:pt x="66" y="54"/>
                  <a:pt x="61" y="52"/>
                  <a:pt x="56" y="50"/>
                </a:cubicBezTo>
                <a:cubicBezTo>
                  <a:pt x="56" y="49"/>
                  <a:pt x="56" y="48"/>
                  <a:pt x="55" y="47"/>
                </a:cubicBezTo>
                <a:close/>
                <a:moveTo>
                  <a:pt x="74" y="24"/>
                </a:moveTo>
                <a:cubicBezTo>
                  <a:pt x="68" y="18"/>
                  <a:pt x="59" y="14"/>
                  <a:pt x="49" y="14"/>
                </a:cubicBezTo>
                <a:cubicBezTo>
                  <a:pt x="39" y="14"/>
                  <a:pt x="30" y="18"/>
                  <a:pt x="24" y="24"/>
                </a:cubicBezTo>
                <a:cubicBezTo>
                  <a:pt x="17" y="30"/>
                  <a:pt x="13" y="39"/>
                  <a:pt x="13" y="49"/>
                </a:cubicBezTo>
                <a:cubicBezTo>
                  <a:pt x="13" y="59"/>
                  <a:pt x="17" y="68"/>
                  <a:pt x="24" y="74"/>
                </a:cubicBezTo>
                <a:cubicBezTo>
                  <a:pt x="30" y="81"/>
                  <a:pt x="39" y="85"/>
                  <a:pt x="49" y="85"/>
                </a:cubicBezTo>
                <a:cubicBezTo>
                  <a:pt x="59" y="85"/>
                  <a:pt x="68" y="81"/>
                  <a:pt x="74" y="74"/>
                </a:cubicBezTo>
                <a:cubicBezTo>
                  <a:pt x="80" y="68"/>
                  <a:pt x="84" y="59"/>
                  <a:pt x="84" y="49"/>
                </a:cubicBezTo>
                <a:cubicBezTo>
                  <a:pt x="84" y="39"/>
                  <a:pt x="80" y="30"/>
                  <a:pt x="74" y="24"/>
                </a:cubicBezTo>
                <a:close/>
              </a:path>
            </a:pathLst>
          </a:custGeom>
          <a:solidFill>
            <a:schemeClr val="bg1"/>
          </a:solidFill>
          <a:ln>
            <a:noFill/>
          </a:ln>
          <a:extLst/>
        </p:spPr>
        <p:txBody>
          <a:bodyPr bIns="40148" lIns="80296" rIns="80296" tIns="40148"/>
          <a:lstStyle/>
          <a:p>
            <a:pPr>
              <a:defRPr/>
            </a:pPr>
            <a:endParaRPr altLang="en-US" lang="zh-CN" sz="1581">
              <a:solidFill>
                <a:prstClr val="black"/>
              </a:solidFill>
            </a:endParaRPr>
          </a:p>
        </p:txBody>
      </p:sp>
      <p:sp>
        <p:nvSpPr>
          <p:cNvPr id="24" name="Freeform 16"/>
          <p:cNvSpPr>
            <a:spLocks noEditPoints="1"/>
          </p:cNvSpPr>
          <p:nvPr/>
        </p:nvSpPr>
        <p:spPr bwMode="auto">
          <a:xfrm>
            <a:off x="1597248" y="3452282"/>
            <a:ext cx="526026" cy="494577"/>
          </a:xfrm>
          <a:custGeom>
            <a:gdLst>
              <a:gd fmla="*/ 21 w 643" name="T0"/>
              <a:gd fmla="*/ 478 h 603" name="T1"/>
              <a:gd fmla="*/ 459 w 643" name="T2"/>
              <a:gd fmla="*/ 359 h 603" name="T3"/>
              <a:gd fmla="*/ 420 w 643" name="T4"/>
              <a:gd fmla="*/ 494 h 603" name="T5"/>
              <a:gd fmla="*/ 407 w 643" name="T6"/>
              <a:gd fmla="*/ 377 h 603" name="T7"/>
              <a:gd fmla="*/ 408 w 643" name="T8"/>
              <a:gd fmla="*/ 272 h 603" name="T9"/>
              <a:gd fmla="*/ 397 w 643" name="T10"/>
              <a:gd fmla="*/ 276 h 603" name="T11"/>
              <a:gd fmla="*/ 405 w 643" name="T12"/>
              <a:gd fmla="*/ 292 h 603" name="T13"/>
              <a:gd fmla="*/ 415 w 643" name="T14"/>
              <a:gd fmla="*/ 288 h 603" name="T15"/>
              <a:gd fmla="*/ 356 w 643" name="T16"/>
              <a:gd fmla="*/ 302 h 603" name="T17"/>
              <a:gd fmla="*/ 360 w 643" name="T18"/>
              <a:gd fmla="*/ 322 h 603" name="T19"/>
              <a:gd fmla="*/ 368 w 643" name="T20"/>
              <a:gd fmla="*/ 315 h 603" name="T21"/>
              <a:gd fmla="*/ 324 w 643" name="T22"/>
              <a:gd fmla="*/ 341 h 603" name="T23"/>
              <a:gd fmla="*/ 319 w 643" name="T24"/>
              <a:gd fmla="*/ 351 h 603" name="T25"/>
              <a:gd fmla="*/ 335 w 643" name="T26"/>
              <a:gd fmla="*/ 359 h 603" name="T27"/>
              <a:gd fmla="*/ 340 w 643" name="T28"/>
              <a:gd fmla="*/ 349 h 603" name="T29"/>
              <a:gd fmla="*/ 305 w 643" name="T30"/>
              <a:gd fmla="*/ 399 h 603" name="T31"/>
              <a:gd fmla="*/ 322 w 643" name="T32"/>
              <a:gd fmla="*/ 411 h 603" name="T33"/>
              <a:gd fmla="*/ 323 w 643" name="T34"/>
              <a:gd fmla="*/ 400 h 603" name="T35"/>
              <a:gd fmla="*/ 308 w 643" name="T36"/>
              <a:gd fmla="*/ 450 h 603" name="T37"/>
              <a:gd fmla="*/ 311 w 643" name="T38"/>
              <a:gd fmla="*/ 461 h 603" name="T39"/>
              <a:gd fmla="*/ 327 w 643" name="T40"/>
              <a:gd fmla="*/ 455 h 603" name="T41"/>
              <a:gd fmla="*/ 324 w 643" name="T42"/>
              <a:gd fmla="*/ 444 h 603" name="T43"/>
              <a:gd fmla="*/ 332 w 643" name="T44"/>
              <a:gd fmla="*/ 506 h 603" name="T45"/>
              <a:gd fmla="*/ 353 w 643" name="T46"/>
              <a:gd fmla="*/ 503 h 603" name="T47"/>
              <a:gd fmla="*/ 346 w 643" name="T48"/>
              <a:gd fmla="*/ 495 h 603" name="T49"/>
              <a:gd fmla="*/ 367 w 643" name="T50"/>
              <a:gd fmla="*/ 541 h 603" name="T51"/>
              <a:gd fmla="*/ 377 w 643" name="T52"/>
              <a:gd fmla="*/ 547 h 603" name="T53"/>
              <a:gd fmla="*/ 386 w 643" name="T54"/>
              <a:gd fmla="*/ 532 h 603" name="T55"/>
              <a:gd fmla="*/ 377 w 643" name="T56"/>
              <a:gd fmla="*/ 526 h 603" name="T57"/>
              <a:gd fmla="*/ 423 w 643" name="T58"/>
              <a:gd fmla="*/ 566 h 603" name="T59"/>
              <a:gd fmla="*/ 434 w 643" name="T60"/>
              <a:gd fmla="*/ 568 h 603" name="T61"/>
              <a:gd fmla="*/ 427 w 643" name="T62"/>
              <a:gd fmla="*/ 549 h 603" name="T63"/>
              <a:gd fmla="*/ 472 w 643" name="T64"/>
              <a:gd fmla="*/ 569 h 603" name="T65"/>
              <a:gd fmla="*/ 484 w 643" name="T66"/>
              <a:gd fmla="*/ 568 h 603" name="T67"/>
              <a:gd fmla="*/ 483 w 643" name="T68"/>
              <a:gd fmla="*/ 550 h 603" name="T69"/>
              <a:gd fmla="*/ 472 w 643" name="T70"/>
              <a:gd fmla="*/ 552 h 603" name="T71"/>
              <a:gd fmla="*/ 530 w 643" name="T72"/>
              <a:gd fmla="*/ 552 h 603" name="T73"/>
              <a:gd fmla="*/ 540 w 643" name="T74"/>
              <a:gd fmla="*/ 545 h 603" name="T75"/>
              <a:gd fmla="*/ 524 w 643" name="T76"/>
              <a:gd fmla="*/ 535 h 603" name="T77"/>
              <a:gd fmla="*/ 570 w 643" name="T78"/>
              <a:gd fmla="*/ 521 h 603" name="T79"/>
              <a:gd fmla="*/ 577 w 643" name="T80"/>
              <a:gd fmla="*/ 512 h 603" name="T81"/>
              <a:gd fmla="*/ 565 w 643" name="T82"/>
              <a:gd fmla="*/ 499 h 603" name="T83"/>
              <a:gd fmla="*/ 559 w 643" name="T84"/>
              <a:gd fmla="*/ 507 h 603" name="T85"/>
              <a:gd fmla="*/ 601 w 643" name="T86"/>
              <a:gd fmla="*/ 469 h 603" name="T87"/>
              <a:gd fmla="*/ 605 w 643" name="T88"/>
              <a:gd fmla="*/ 457 h 603" name="T89"/>
              <a:gd fmla="*/ 586 w 643" name="T90"/>
              <a:gd fmla="*/ 459 h 603" name="T91"/>
              <a:gd fmla="*/ 610 w 643" name="T92"/>
              <a:gd fmla="*/ 419 h 603" name="T93"/>
              <a:gd fmla="*/ 610 w 643" name="T94"/>
              <a:gd fmla="*/ 408 h 603" name="T95"/>
              <a:gd fmla="*/ 592 w 643" name="T96"/>
              <a:gd fmla="*/ 406 h 603" name="T97"/>
              <a:gd fmla="*/ 593 w 643" name="T98"/>
              <a:gd fmla="*/ 417 h 603" name="T99"/>
              <a:gd fmla="*/ 599 w 643" name="T100"/>
              <a:gd fmla="*/ 358 h 603" name="T101"/>
              <a:gd fmla="*/ 594 w 643" name="T102"/>
              <a:gd fmla="*/ 347 h 603" name="T103"/>
              <a:gd fmla="*/ 581 w 643" name="T104"/>
              <a:gd fmla="*/ 363 h 603" name="T105"/>
              <a:gd fmla="*/ 573 w 643" name="T106"/>
              <a:gd fmla="*/ 316 h 603" name="T107"/>
              <a:gd fmla="*/ 565 w 643" name="T108"/>
              <a:gd fmla="*/ 308 h 603" name="T109"/>
              <a:gd fmla="*/ 550 w 643" name="T110"/>
              <a:gd fmla="*/ 318 h 603" name="T111"/>
              <a:gd fmla="*/ 557 w 643" name="T112"/>
              <a:gd fmla="*/ 326 h 603" name="T113"/>
              <a:gd fmla="*/ 524 w 643" name="T114"/>
              <a:gd fmla="*/ 279 h 603" name="T115"/>
              <a:gd fmla="*/ 513 w 643" name="T116"/>
              <a:gd fmla="*/ 274 h 603" name="T117"/>
              <a:gd fmla="*/ 513 w 643" name="T118"/>
              <a:gd fmla="*/ 293 h 603" name="T119"/>
              <a:gd fmla="*/ 457 w 643" name="T120"/>
              <a:gd fmla="*/ 231 h 603" name="T121"/>
              <a:gd fmla="*/ 358 w 643" name="T122"/>
              <a:gd fmla="*/ 9 h 603" name="T123"/>
              <a:gd fmla="*/ 30 w 643" name="T124"/>
              <a:gd fmla="*/ 153 h 603"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603" w="643">
                <a:moveTo>
                  <a:pt x="51" y="448"/>
                </a:moveTo>
                <a:cubicBezTo>
                  <a:pt x="83" y="445"/>
                  <a:pt x="115" y="443"/>
                  <a:pt x="147" y="442"/>
                </a:cubicBezTo>
                <a:cubicBezTo>
                  <a:pt x="127" y="440"/>
                  <a:pt x="108" y="439"/>
                  <a:pt x="88" y="437"/>
                </a:cubicBezTo>
                <a:cubicBezTo>
                  <a:pt x="72" y="435"/>
                  <a:pt x="59" y="423"/>
                  <a:pt x="59" y="407"/>
                </a:cubicBezTo>
                <a:cubicBezTo>
                  <a:pt x="59" y="383"/>
                  <a:pt x="59" y="359"/>
                  <a:pt x="59" y="335"/>
                </a:cubicBezTo>
                <a:cubicBezTo>
                  <a:pt x="59" y="318"/>
                  <a:pt x="72" y="306"/>
                  <a:pt x="88" y="305"/>
                </a:cubicBezTo>
                <a:cubicBezTo>
                  <a:pt x="148" y="299"/>
                  <a:pt x="207" y="297"/>
                  <a:pt x="267" y="298"/>
                </a:cubicBezTo>
                <a:cubicBezTo>
                  <a:pt x="245" y="333"/>
                  <a:pt x="233" y="373"/>
                  <a:pt x="233" y="417"/>
                </a:cubicBezTo>
                <a:cubicBezTo>
                  <a:pt x="233" y="479"/>
                  <a:pt x="258" y="535"/>
                  <a:pt x="299" y="575"/>
                </a:cubicBezTo>
                <a:cubicBezTo>
                  <a:pt x="301" y="578"/>
                  <a:pt x="304" y="581"/>
                  <a:pt x="306" y="583"/>
                </a:cubicBezTo>
                <a:cubicBezTo>
                  <a:pt x="221" y="590"/>
                  <a:pt x="136" y="589"/>
                  <a:pt x="51" y="579"/>
                </a:cubicBezTo>
                <a:cubicBezTo>
                  <a:pt x="35" y="578"/>
                  <a:pt x="21" y="566"/>
                  <a:pt x="21" y="550"/>
                </a:cubicBezTo>
                <a:cubicBezTo>
                  <a:pt x="21" y="526"/>
                  <a:pt x="21" y="502"/>
                  <a:pt x="21" y="478"/>
                </a:cubicBezTo>
                <a:cubicBezTo>
                  <a:pt x="21" y="461"/>
                  <a:pt x="35" y="449"/>
                  <a:pt x="51" y="448"/>
                </a:cubicBezTo>
                <a:close/>
                <a:moveTo>
                  <a:pt x="442" y="265"/>
                </a:moveTo>
                <a:lnTo>
                  <a:pt x="442" y="265"/>
                </a:lnTo>
                <a:cubicBezTo>
                  <a:pt x="454" y="263"/>
                  <a:pt x="467" y="262"/>
                  <a:pt x="479" y="265"/>
                </a:cubicBezTo>
                <a:cubicBezTo>
                  <a:pt x="478" y="271"/>
                  <a:pt x="478" y="278"/>
                  <a:pt x="477" y="284"/>
                </a:cubicBezTo>
                <a:cubicBezTo>
                  <a:pt x="466" y="283"/>
                  <a:pt x="455" y="283"/>
                  <a:pt x="444" y="284"/>
                </a:cubicBezTo>
                <a:cubicBezTo>
                  <a:pt x="443" y="278"/>
                  <a:pt x="443" y="271"/>
                  <a:pt x="442" y="265"/>
                </a:cubicBezTo>
                <a:close/>
                <a:moveTo>
                  <a:pt x="510" y="384"/>
                </a:moveTo>
                <a:lnTo>
                  <a:pt x="510" y="384"/>
                </a:lnTo>
                <a:lnTo>
                  <a:pt x="467" y="384"/>
                </a:lnTo>
                <a:lnTo>
                  <a:pt x="467" y="377"/>
                </a:lnTo>
                <a:cubicBezTo>
                  <a:pt x="467" y="369"/>
                  <a:pt x="466" y="364"/>
                  <a:pt x="465" y="362"/>
                </a:cubicBezTo>
                <a:cubicBezTo>
                  <a:pt x="464" y="360"/>
                  <a:pt x="462" y="359"/>
                  <a:pt x="459" y="359"/>
                </a:cubicBezTo>
                <a:cubicBezTo>
                  <a:pt x="456" y="359"/>
                  <a:pt x="454" y="360"/>
                  <a:pt x="453" y="362"/>
                </a:cubicBezTo>
                <a:cubicBezTo>
                  <a:pt x="452" y="364"/>
                  <a:pt x="451" y="367"/>
                  <a:pt x="451" y="371"/>
                </a:cubicBezTo>
                <a:cubicBezTo>
                  <a:pt x="451" y="378"/>
                  <a:pt x="452" y="382"/>
                  <a:pt x="455" y="385"/>
                </a:cubicBezTo>
                <a:cubicBezTo>
                  <a:pt x="458" y="388"/>
                  <a:pt x="466" y="393"/>
                  <a:pt x="478" y="401"/>
                </a:cubicBezTo>
                <a:cubicBezTo>
                  <a:pt x="489" y="407"/>
                  <a:pt x="497" y="413"/>
                  <a:pt x="501" y="416"/>
                </a:cubicBezTo>
                <a:cubicBezTo>
                  <a:pt x="505" y="420"/>
                  <a:pt x="508" y="425"/>
                  <a:pt x="511" y="431"/>
                </a:cubicBezTo>
                <a:cubicBezTo>
                  <a:pt x="514" y="438"/>
                  <a:pt x="515" y="446"/>
                  <a:pt x="515" y="455"/>
                </a:cubicBezTo>
                <a:cubicBezTo>
                  <a:pt x="515" y="471"/>
                  <a:pt x="511" y="483"/>
                  <a:pt x="504" y="491"/>
                </a:cubicBezTo>
                <a:cubicBezTo>
                  <a:pt x="497" y="500"/>
                  <a:pt x="485" y="506"/>
                  <a:pt x="471" y="508"/>
                </a:cubicBezTo>
                <a:lnTo>
                  <a:pt x="471" y="524"/>
                </a:lnTo>
                <a:lnTo>
                  <a:pt x="451" y="524"/>
                </a:lnTo>
                <a:lnTo>
                  <a:pt x="451" y="507"/>
                </a:lnTo>
                <a:cubicBezTo>
                  <a:pt x="439" y="506"/>
                  <a:pt x="429" y="502"/>
                  <a:pt x="420" y="494"/>
                </a:cubicBezTo>
                <a:cubicBezTo>
                  <a:pt x="412" y="486"/>
                  <a:pt x="407" y="473"/>
                  <a:pt x="407" y="453"/>
                </a:cubicBezTo>
                <a:lnTo>
                  <a:pt x="407" y="445"/>
                </a:lnTo>
                <a:lnTo>
                  <a:pt x="451" y="445"/>
                </a:lnTo>
                <a:lnTo>
                  <a:pt x="451" y="456"/>
                </a:lnTo>
                <a:cubicBezTo>
                  <a:pt x="451" y="467"/>
                  <a:pt x="451" y="474"/>
                  <a:pt x="452" y="477"/>
                </a:cubicBezTo>
                <a:cubicBezTo>
                  <a:pt x="453" y="480"/>
                  <a:pt x="455" y="481"/>
                  <a:pt x="458" y="481"/>
                </a:cubicBezTo>
                <a:cubicBezTo>
                  <a:pt x="461" y="481"/>
                  <a:pt x="464" y="480"/>
                  <a:pt x="465" y="479"/>
                </a:cubicBezTo>
                <a:cubicBezTo>
                  <a:pt x="466" y="477"/>
                  <a:pt x="467" y="474"/>
                  <a:pt x="467" y="470"/>
                </a:cubicBezTo>
                <a:cubicBezTo>
                  <a:pt x="467" y="460"/>
                  <a:pt x="466" y="453"/>
                  <a:pt x="465" y="449"/>
                </a:cubicBezTo>
                <a:cubicBezTo>
                  <a:pt x="464" y="445"/>
                  <a:pt x="459" y="440"/>
                  <a:pt x="451" y="435"/>
                </a:cubicBezTo>
                <a:cubicBezTo>
                  <a:pt x="438" y="427"/>
                  <a:pt x="429" y="421"/>
                  <a:pt x="424" y="417"/>
                </a:cubicBezTo>
                <a:cubicBezTo>
                  <a:pt x="420" y="413"/>
                  <a:pt x="415" y="408"/>
                  <a:pt x="412" y="401"/>
                </a:cubicBezTo>
                <a:cubicBezTo>
                  <a:pt x="408" y="394"/>
                  <a:pt x="407" y="386"/>
                  <a:pt x="407" y="377"/>
                </a:cubicBezTo>
                <a:cubicBezTo>
                  <a:pt x="407" y="364"/>
                  <a:pt x="410" y="354"/>
                  <a:pt x="418" y="346"/>
                </a:cubicBezTo>
                <a:cubicBezTo>
                  <a:pt x="425" y="339"/>
                  <a:pt x="436" y="334"/>
                  <a:pt x="451" y="333"/>
                </a:cubicBezTo>
                <a:lnTo>
                  <a:pt x="451" y="319"/>
                </a:lnTo>
                <a:lnTo>
                  <a:pt x="471" y="319"/>
                </a:lnTo>
                <a:lnTo>
                  <a:pt x="471" y="333"/>
                </a:lnTo>
                <a:cubicBezTo>
                  <a:pt x="484" y="334"/>
                  <a:pt x="494" y="339"/>
                  <a:pt x="501" y="346"/>
                </a:cubicBezTo>
                <a:cubicBezTo>
                  <a:pt x="507" y="353"/>
                  <a:pt x="511" y="363"/>
                  <a:pt x="511" y="376"/>
                </a:cubicBezTo>
                <a:cubicBezTo>
                  <a:pt x="511" y="378"/>
                  <a:pt x="510" y="381"/>
                  <a:pt x="510" y="384"/>
                </a:cubicBezTo>
                <a:close/>
                <a:moveTo>
                  <a:pt x="411" y="271"/>
                </a:moveTo>
                <a:lnTo>
                  <a:pt x="411" y="271"/>
                </a:lnTo>
                <a:lnTo>
                  <a:pt x="410" y="271"/>
                </a:lnTo>
                <a:lnTo>
                  <a:pt x="409" y="272"/>
                </a:lnTo>
                <a:lnTo>
                  <a:pt x="408" y="272"/>
                </a:lnTo>
                <a:lnTo>
                  <a:pt x="407" y="272"/>
                </a:lnTo>
                <a:lnTo>
                  <a:pt x="406" y="272"/>
                </a:lnTo>
                <a:lnTo>
                  <a:pt x="405" y="273"/>
                </a:lnTo>
                <a:lnTo>
                  <a:pt x="404" y="273"/>
                </a:lnTo>
                <a:lnTo>
                  <a:pt x="404" y="273"/>
                </a:lnTo>
                <a:lnTo>
                  <a:pt x="403" y="274"/>
                </a:lnTo>
                <a:lnTo>
                  <a:pt x="402" y="274"/>
                </a:lnTo>
                <a:lnTo>
                  <a:pt x="401" y="274"/>
                </a:lnTo>
                <a:lnTo>
                  <a:pt x="400" y="275"/>
                </a:lnTo>
                <a:lnTo>
                  <a:pt x="399" y="275"/>
                </a:lnTo>
                <a:lnTo>
                  <a:pt x="398" y="275"/>
                </a:lnTo>
                <a:lnTo>
                  <a:pt x="398" y="276"/>
                </a:lnTo>
                <a:lnTo>
                  <a:pt x="397" y="276"/>
                </a:lnTo>
                <a:lnTo>
                  <a:pt x="396" y="277"/>
                </a:lnTo>
                <a:lnTo>
                  <a:pt x="395" y="277"/>
                </a:lnTo>
                <a:lnTo>
                  <a:pt x="394" y="277"/>
                </a:lnTo>
                <a:lnTo>
                  <a:pt x="393" y="278"/>
                </a:lnTo>
                <a:lnTo>
                  <a:pt x="393" y="278"/>
                </a:lnTo>
                <a:lnTo>
                  <a:pt x="401" y="294"/>
                </a:lnTo>
                <a:lnTo>
                  <a:pt x="401" y="294"/>
                </a:lnTo>
                <a:lnTo>
                  <a:pt x="401" y="293"/>
                </a:lnTo>
                <a:lnTo>
                  <a:pt x="402" y="293"/>
                </a:lnTo>
                <a:lnTo>
                  <a:pt x="403" y="293"/>
                </a:lnTo>
                <a:lnTo>
                  <a:pt x="404" y="292"/>
                </a:lnTo>
                <a:lnTo>
                  <a:pt x="404" y="292"/>
                </a:lnTo>
                <a:lnTo>
                  <a:pt x="405" y="292"/>
                </a:lnTo>
                <a:lnTo>
                  <a:pt x="406" y="291"/>
                </a:lnTo>
                <a:lnTo>
                  <a:pt x="407" y="291"/>
                </a:lnTo>
                <a:lnTo>
                  <a:pt x="407" y="291"/>
                </a:lnTo>
                <a:lnTo>
                  <a:pt x="408" y="290"/>
                </a:lnTo>
                <a:lnTo>
                  <a:pt x="409" y="290"/>
                </a:lnTo>
                <a:lnTo>
                  <a:pt x="410" y="290"/>
                </a:lnTo>
                <a:lnTo>
                  <a:pt x="411" y="290"/>
                </a:lnTo>
                <a:lnTo>
                  <a:pt x="411" y="289"/>
                </a:lnTo>
                <a:lnTo>
                  <a:pt x="412" y="289"/>
                </a:lnTo>
                <a:lnTo>
                  <a:pt x="413" y="289"/>
                </a:lnTo>
                <a:lnTo>
                  <a:pt x="414" y="289"/>
                </a:lnTo>
                <a:lnTo>
                  <a:pt x="414" y="288"/>
                </a:lnTo>
                <a:lnTo>
                  <a:pt x="415" y="288"/>
                </a:lnTo>
                <a:lnTo>
                  <a:pt x="416" y="288"/>
                </a:lnTo>
                <a:lnTo>
                  <a:pt x="411" y="271"/>
                </a:lnTo>
                <a:close/>
                <a:moveTo>
                  <a:pt x="361" y="297"/>
                </a:moveTo>
                <a:lnTo>
                  <a:pt x="361" y="297"/>
                </a:lnTo>
                <a:lnTo>
                  <a:pt x="361" y="298"/>
                </a:lnTo>
                <a:lnTo>
                  <a:pt x="360" y="298"/>
                </a:lnTo>
                <a:lnTo>
                  <a:pt x="360" y="299"/>
                </a:lnTo>
                <a:lnTo>
                  <a:pt x="359" y="299"/>
                </a:lnTo>
                <a:lnTo>
                  <a:pt x="358" y="300"/>
                </a:lnTo>
                <a:lnTo>
                  <a:pt x="358" y="301"/>
                </a:lnTo>
                <a:lnTo>
                  <a:pt x="357" y="301"/>
                </a:lnTo>
                <a:lnTo>
                  <a:pt x="356" y="302"/>
                </a:lnTo>
                <a:lnTo>
                  <a:pt x="356" y="302"/>
                </a:lnTo>
                <a:lnTo>
                  <a:pt x="355" y="303"/>
                </a:lnTo>
                <a:lnTo>
                  <a:pt x="354" y="304"/>
                </a:lnTo>
                <a:lnTo>
                  <a:pt x="354" y="304"/>
                </a:lnTo>
                <a:lnTo>
                  <a:pt x="353" y="305"/>
                </a:lnTo>
                <a:lnTo>
                  <a:pt x="352" y="305"/>
                </a:lnTo>
                <a:lnTo>
                  <a:pt x="352" y="306"/>
                </a:lnTo>
                <a:lnTo>
                  <a:pt x="351" y="307"/>
                </a:lnTo>
                <a:lnTo>
                  <a:pt x="350" y="307"/>
                </a:lnTo>
                <a:lnTo>
                  <a:pt x="350" y="308"/>
                </a:lnTo>
                <a:lnTo>
                  <a:pt x="349" y="309"/>
                </a:lnTo>
                <a:lnTo>
                  <a:pt x="348" y="309"/>
                </a:lnTo>
                <a:lnTo>
                  <a:pt x="348" y="310"/>
                </a:lnTo>
                <a:lnTo>
                  <a:pt x="360" y="322"/>
                </a:lnTo>
                <a:lnTo>
                  <a:pt x="361" y="322"/>
                </a:lnTo>
                <a:lnTo>
                  <a:pt x="361" y="321"/>
                </a:lnTo>
                <a:lnTo>
                  <a:pt x="362" y="320"/>
                </a:lnTo>
                <a:lnTo>
                  <a:pt x="362" y="320"/>
                </a:lnTo>
                <a:lnTo>
                  <a:pt x="363" y="319"/>
                </a:lnTo>
                <a:lnTo>
                  <a:pt x="364" y="319"/>
                </a:lnTo>
                <a:lnTo>
                  <a:pt x="364" y="318"/>
                </a:lnTo>
                <a:lnTo>
                  <a:pt x="365" y="318"/>
                </a:lnTo>
                <a:lnTo>
                  <a:pt x="365" y="317"/>
                </a:lnTo>
                <a:lnTo>
                  <a:pt x="366" y="317"/>
                </a:lnTo>
                <a:lnTo>
                  <a:pt x="367" y="316"/>
                </a:lnTo>
                <a:lnTo>
                  <a:pt x="367" y="316"/>
                </a:lnTo>
                <a:lnTo>
                  <a:pt x="368" y="315"/>
                </a:lnTo>
                <a:lnTo>
                  <a:pt x="368" y="314"/>
                </a:lnTo>
                <a:lnTo>
                  <a:pt x="369" y="314"/>
                </a:lnTo>
                <a:lnTo>
                  <a:pt x="370" y="313"/>
                </a:lnTo>
                <a:lnTo>
                  <a:pt x="370" y="313"/>
                </a:lnTo>
                <a:lnTo>
                  <a:pt x="371" y="312"/>
                </a:lnTo>
                <a:lnTo>
                  <a:pt x="372" y="312"/>
                </a:lnTo>
                <a:lnTo>
                  <a:pt x="372" y="311"/>
                </a:lnTo>
                <a:lnTo>
                  <a:pt x="373" y="311"/>
                </a:lnTo>
                <a:lnTo>
                  <a:pt x="361" y="297"/>
                </a:lnTo>
                <a:close/>
                <a:moveTo>
                  <a:pt x="325" y="339"/>
                </a:moveTo>
                <a:lnTo>
                  <a:pt x="325" y="339"/>
                </a:lnTo>
                <a:lnTo>
                  <a:pt x="325" y="340"/>
                </a:lnTo>
                <a:lnTo>
                  <a:pt x="324" y="341"/>
                </a:lnTo>
                <a:lnTo>
                  <a:pt x="324" y="341"/>
                </a:lnTo>
                <a:lnTo>
                  <a:pt x="323" y="342"/>
                </a:lnTo>
                <a:lnTo>
                  <a:pt x="323" y="343"/>
                </a:lnTo>
                <a:lnTo>
                  <a:pt x="323" y="344"/>
                </a:lnTo>
                <a:lnTo>
                  <a:pt x="322" y="345"/>
                </a:lnTo>
                <a:lnTo>
                  <a:pt x="322" y="346"/>
                </a:lnTo>
                <a:lnTo>
                  <a:pt x="321" y="346"/>
                </a:lnTo>
                <a:lnTo>
                  <a:pt x="321" y="347"/>
                </a:lnTo>
                <a:lnTo>
                  <a:pt x="320" y="348"/>
                </a:lnTo>
                <a:lnTo>
                  <a:pt x="320" y="349"/>
                </a:lnTo>
                <a:lnTo>
                  <a:pt x="320" y="350"/>
                </a:lnTo>
                <a:lnTo>
                  <a:pt x="319" y="350"/>
                </a:lnTo>
                <a:lnTo>
                  <a:pt x="319" y="351"/>
                </a:lnTo>
                <a:lnTo>
                  <a:pt x="318" y="352"/>
                </a:lnTo>
                <a:lnTo>
                  <a:pt x="318" y="353"/>
                </a:lnTo>
                <a:lnTo>
                  <a:pt x="318" y="354"/>
                </a:lnTo>
                <a:lnTo>
                  <a:pt x="317" y="355"/>
                </a:lnTo>
                <a:lnTo>
                  <a:pt x="317" y="356"/>
                </a:lnTo>
                <a:lnTo>
                  <a:pt x="317" y="356"/>
                </a:lnTo>
                <a:lnTo>
                  <a:pt x="333" y="363"/>
                </a:lnTo>
                <a:lnTo>
                  <a:pt x="333" y="363"/>
                </a:lnTo>
                <a:lnTo>
                  <a:pt x="333" y="362"/>
                </a:lnTo>
                <a:lnTo>
                  <a:pt x="334" y="361"/>
                </a:lnTo>
                <a:lnTo>
                  <a:pt x="334" y="360"/>
                </a:lnTo>
                <a:lnTo>
                  <a:pt x="334" y="360"/>
                </a:lnTo>
                <a:lnTo>
                  <a:pt x="335" y="359"/>
                </a:lnTo>
                <a:lnTo>
                  <a:pt x="335" y="358"/>
                </a:lnTo>
                <a:lnTo>
                  <a:pt x="335" y="357"/>
                </a:lnTo>
                <a:lnTo>
                  <a:pt x="336" y="357"/>
                </a:lnTo>
                <a:lnTo>
                  <a:pt x="336" y="356"/>
                </a:lnTo>
                <a:lnTo>
                  <a:pt x="336" y="355"/>
                </a:lnTo>
                <a:lnTo>
                  <a:pt x="337" y="354"/>
                </a:lnTo>
                <a:lnTo>
                  <a:pt x="337" y="354"/>
                </a:lnTo>
                <a:lnTo>
                  <a:pt x="338" y="353"/>
                </a:lnTo>
                <a:lnTo>
                  <a:pt x="338" y="352"/>
                </a:lnTo>
                <a:lnTo>
                  <a:pt x="338" y="352"/>
                </a:lnTo>
                <a:lnTo>
                  <a:pt x="339" y="351"/>
                </a:lnTo>
                <a:lnTo>
                  <a:pt x="339" y="350"/>
                </a:lnTo>
                <a:lnTo>
                  <a:pt x="340" y="349"/>
                </a:lnTo>
                <a:lnTo>
                  <a:pt x="340" y="349"/>
                </a:lnTo>
                <a:lnTo>
                  <a:pt x="340" y="348"/>
                </a:lnTo>
                <a:lnTo>
                  <a:pt x="325" y="339"/>
                </a:lnTo>
                <a:close/>
                <a:moveTo>
                  <a:pt x="306" y="392"/>
                </a:moveTo>
                <a:lnTo>
                  <a:pt x="306" y="392"/>
                </a:lnTo>
                <a:lnTo>
                  <a:pt x="306" y="393"/>
                </a:lnTo>
                <a:lnTo>
                  <a:pt x="306" y="394"/>
                </a:lnTo>
                <a:lnTo>
                  <a:pt x="306" y="395"/>
                </a:lnTo>
                <a:lnTo>
                  <a:pt x="306" y="396"/>
                </a:lnTo>
                <a:lnTo>
                  <a:pt x="305" y="396"/>
                </a:lnTo>
                <a:lnTo>
                  <a:pt x="305" y="397"/>
                </a:lnTo>
                <a:lnTo>
                  <a:pt x="305" y="398"/>
                </a:lnTo>
                <a:lnTo>
                  <a:pt x="305" y="399"/>
                </a:lnTo>
                <a:lnTo>
                  <a:pt x="305" y="400"/>
                </a:lnTo>
                <a:lnTo>
                  <a:pt x="305" y="401"/>
                </a:lnTo>
                <a:lnTo>
                  <a:pt x="305" y="402"/>
                </a:lnTo>
                <a:lnTo>
                  <a:pt x="305" y="403"/>
                </a:lnTo>
                <a:lnTo>
                  <a:pt x="305" y="404"/>
                </a:lnTo>
                <a:lnTo>
                  <a:pt x="304" y="405"/>
                </a:lnTo>
                <a:lnTo>
                  <a:pt x="304" y="406"/>
                </a:lnTo>
                <a:lnTo>
                  <a:pt x="304" y="407"/>
                </a:lnTo>
                <a:lnTo>
                  <a:pt x="304" y="408"/>
                </a:lnTo>
                <a:lnTo>
                  <a:pt x="304" y="409"/>
                </a:lnTo>
                <a:lnTo>
                  <a:pt x="304" y="410"/>
                </a:lnTo>
                <a:lnTo>
                  <a:pt x="304" y="410"/>
                </a:lnTo>
                <a:lnTo>
                  <a:pt x="322" y="411"/>
                </a:lnTo>
                <a:lnTo>
                  <a:pt x="322" y="411"/>
                </a:lnTo>
                <a:lnTo>
                  <a:pt x="322" y="410"/>
                </a:lnTo>
                <a:lnTo>
                  <a:pt x="322" y="409"/>
                </a:lnTo>
                <a:lnTo>
                  <a:pt x="322" y="408"/>
                </a:lnTo>
                <a:lnTo>
                  <a:pt x="322" y="407"/>
                </a:lnTo>
                <a:lnTo>
                  <a:pt x="322" y="406"/>
                </a:lnTo>
                <a:lnTo>
                  <a:pt x="322" y="406"/>
                </a:lnTo>
                <a:lnTo>
                  <a:pt x="322" y="405"/>
                </a:lnTo>
                <a:lnTo>
                  <a:pt x="322" y="404"/>
                </a:lnTo>
                <a:lnTo>
                  <a:pt x="322" y="403"/>
                </a:lnTo>
                <a:lnTo>
                  <a:pt x="322" y="402"/>
                </a:lnTo>
                <a:lnTo>
                  <a:pt x="323" y="401"/>
                </a:lnTo>
                <a:lnTo>
                  <a:pt x="323" y="400"/>
                </a:lnTo>
                <a:lnTo>
                  <a:pt x="323" y="400"/>
                </a:lnTo>
                <a:lnTo>
                  <a:pt x="323" y="399"/>
                </a:lnTo>
                <a:lnTo>
                  <a:pt x="323" y="398"/>
                </a:lnTo>
                <a:lnTo>
                  <a:pt x="323" y="397"/>
                </a:lnTo>
                <a:lnTo>
                  <a:pt x="323" y="396"/>
                </a:lnTo>
                <a:lnTo>
                  <a:pt x="323" y="395"/>
                </a:lnTo>
                <a:lnTo>
                  <a:pt x="323" y="395"/>
                </a:lnTo>
                <a:lnTo>
                  <a:pt x="306" y="392"/>
                </a:lnTo>
                <a:close/>
                <a:moveTo>
                  <a:pt x="307" y="447"/>
                </a:moveTo>
                <a:lnTo>
                  <a:pt x="307" y="447"/>
                </a:lnTo>
                <a:lnTo>
                  <a:pt x="307" y="448"/>
                </a:lnTo>
                <a:lnTo>
                  <a:pt x="307" y="449"/>
                </a:lnTo>
                <a:lnTo>
                  <a:pt x="308" y="450"/>
                </a:lnTo>
                <a:lnTo>
                  <a:pt x="308" y="451"/>
                </a:lnTo>
                <a:lnTo>
                  <a:pt x="308" y="451"/>
                </a:lnTo>
                <a:lnTo>
                  <a:pt x="308" y="452"/>
                </a:lnTo>
                <a:lnTo>
                  <a:pt x="308" y="453"/>
                </a:lnTo>
                <a:lnTo>
                  <a:pt x="309" y="454"/>
                </a:lnTo>
                <a:lnTo>
                  <a:pt x="309" y="455"/>
                </a:lnTo>
                <a:lnTo>
                  <a:pt x="309" y="456"/>
                </a:lnTo>
                <a:lnTo>
                  <a:pt x="309" y="457"/>
                </a:lnTo>
                <a:lnTo>
                  <a:pt x="310" y="458"/>
                </a:lnTo>
                <a:lnTo>
                  <a:pt x="310" y="459"/>
                </a:lnTo>
                <a:lnTo>
                  <a:pt x="310" y="460"/>
                </a:lnTo>
                <a:lnTo>
                  <a:pt x="310" y="461"/>
                </a:lnTo>
                <a:lnTo>
                  <a:pt x="311" y="461"/>
                </a:lnTo>
                <a:lnTo>
                  <a:pt x="311" y="462"/>
                </a:lnTo>
                <a:lnTo>
                  <a:pt x="311" y="463"/>
                </a:lnTo>
                <a:lnTo>
                  <a:pt x="311" y="464"/>
                </a:lnTo>
                <a:lnTo>
                  <a:pt x="312" y="465"/>
                </a:lnTo>
                <a:lnTo>
                  <a:pt x="312" y="466"/>
                </a:lnTo>
                <a:lnTo>
                  <a:pt x="329" y="460"/>
                </a:lnTo>
                <a:lnTo>
                  <a:pt x="328" y="460"/>
                </a:lnTo>
                <a:lnTo>
                  <a:pt x="328" y="459"/>
                </a:lnTo>
                <a:lnTo>
                  <a:pt x="328" y="458"/>
                </a:lnTo>
                <a:lnTo>
                  <a:pt x="328" y="457"/>
                </a:lnTo>
                <a:lnTo>
                  <a:pt x="327" y="456"/>
                </a:lnTo>
                <a:lnTo>
                  <a:pt x="327" y="456"/>
                </a:lnTo>
                <a:lnTo>
                  <a:pt x="327" y="455"/>
                </a:lnTo>
                <a:lnTo>
                  <a:pt x="327" y="454"/>
                </a:lnTo>
                <a:lnTo>
                  <a:pt x="327" y="453"/>
                </a:lnTo>
                <a:lnTo>
                  <a:pt x="326" y="452"/>
                </a:lnTo>
                <a:lnTo>
                  <a:pt x="326" y="452"/>
                </a:lnTo>
                <a:lnTo>
                  <a:pt x="326" y="451"/>
                </a:lnTo>
                <a:lnTo>
                  <a:pt x="326" y="450"/>
                </a:lnTo>
                <a:lnTo>
                  <a:pt x="325" y="449"/>
                </a:lnTo>
                <a:lnTo>
                  <a:pt x="325" y="448"/>
                </a:lnTo>
                <a:lnTo>
                  <a:pt x="325" y="447"/>
                </a:lnTo>
                <a:lnTo>
                  <a:pt x="325" y="447"/>
                </a:lnTo>
                <a:lnTo>
                  <a:pt x="325" y="446"/>
                </a:lnTo>
                <a:lnTo>
                  <a:pt x="325" y="445"/>
                </a:lnTo>
                <a:lnTo>
                  <a:pt x="324" y="444"/>
                </a:lnTo>
                <a:lnTo>
                  <a:pt x="324" y="444"/>
                </a:lnTo>
                <a:lnTo>
                  <a:pt x="307" y="447"/>
                </a:lnTo>
                <a:close/>
                <a:moveTo>
                  <a:pt x="328" y="499"/>
                </a:moveTo>
                <a:lnTo>
                  <a:pt x="328" y="499"/>
                </a:lnTo>
                <a:lnTo>
                  <a:pt x="328" y="499"/>
                </a:lnTo>
                <a:lnTo>
                  <a:pt x="329" y="500"/>
                </a:lnTo>
                <a:lnTo>
                  <a:pt x="329" y="501"/>
                </a:lnTo>
                <a:lnTo>
                  <a:pt x="330" y="502"/>
                </a:lnTo>
                <a:lnTo>
                  <a:pt x="330" y="503"/>
                </a:lnTo>
                <a:lnTo>
                  <a:pt x="331" y="503"/>
                </a:lnTo>
                <a:lnTo>
                  <a:pt x="331" y="504"/>
                </a:lnTo>
                <a:lnTo>
                  <a:pt x="332" y="505"/>
                </a:lnTo>
                <a:lnTo>
                  <a:pt x="332" y="506"/>
                </a:lnTo>
                <a:lnTo>
                  <a:pt x="333" y="506"/>
                </a:lnTo>
                <a:lnTo>
                  <a:pt x="333" y="507"/>
                </a:lnTo>
                <a:lnTo>
                  <a:pt x="334" y="508"/>
                </a:lnTo>
                <a:lnTo>
                  <a:pt x="334" y="509"/>
                </a:lnTo>
                <a:lnTo>
                  <a:pt x="335" y="509"/>
                </a:lnTo>
                <a:lnTo>
                  <a:pt x="336" y="510"/>
                </a:lnTo>
                <a:lnTo>
                  <a:pt x="336" y="511"/>
                </a:lnTo>
                <a:lnTo>
                  <a:pt x="337" y="511"/>
                </a:lnTo>
                <a:lnTo>
                  <a:pt x="337" y="512"/>
                </a:lnTo>
                <a:lnTo>
                  <a:pt x="338" y="513"/>
                </a:lnTo>
                <a:lnTo>
                  <a:pt x="338" y="514"/>
                </a:lnTo>
                <a:lnTo>
                  <a:pt x="339" y="514"/>
                </a:lnTo>
                <a:lnTo>
                  <a:pt x="353" y="503"/>
                </a:lnTo>
                <a:lnTo>
                  <a:pt x="352" y="502"/>
                </a:lnTo>
                <a:lnTo>
                  <a:pt x="352" y="502"/>
                </a:lnTo>
                <a:lnTo>
                  <a:pt x="351" y="501"/>
                </a:lnTo>
                <a:lnTo>
                  <a:pt x="351" y="501"/>
                </a:lnTo>
                <a:lnTo>
                  <a:pt x="350" y="500"/>
                </a:lnTo>
                <a:lnTo>
                  <a:pt x="350" y="499"/>
                </a:lnTo>
                <a:lnTo>
                  <a:pt x="349" y="499"/>
                </a:lnTo>
                <a:lnTo>
                  <a:pt x="349" y="498"/>
                </a:lnTo>
                <a:lnTo>
                  <a:pt x="348" y="497"/>
                </a:lnTo>
                <a:lnTo>
                  <a:pt x="348" y="497"/>
                </a:lnTo>
                <a:lnTo>
                  <a:pt x="347" y="496"/>
                </a:lnTo>
                <a:lnTo>
                  <a:pt x="347" y="495"/>
                </a:lnTo>
                <a:lnTo>
                  <a:pt x="346" y="495"/>
                </a:lnTo>
                <a:lnTo>
                  <a:pt x="346" y="494"/>
                </a:lnTo>
                <a:lnTo>
                  <a:pt x="345" y="493"/>
                </a:lnTo>
                <a:lnTo>
                  <a:pt x="345" y="493"/>
                </a:lnTo>
                <a:lnTo>
                  <a:pt x="344" y="492"/>
                </a:lnTo>
                <a:lnTo>
                  <a:pt x="344" y="491"/>
                </a:lnTo>
                <a:lnTo>
                  <a:pt x="343" y="491"/>
                </a:lnTo>
                <a:lnTo>
                  <a:pt x="343" y="490"/>
                </a:lnTo>
                <a:lnTo>
                  <a:pt x="343" y="490"/>
                </a:lnTo>
                <a:lnTo>
                  <a:pt x="328" y="499"/>
                </a:lnTo>
                <a:close/>
                <a:moveTo>
                  <a:pt x="366" y="540"/>
                </a:moveTo>
                <a:lnTo>
                  <a:pt x="366" y="540"/>
                </a:lnTo>
                <a:lnTo>
                  <a:pt x="366" y="540"/>
                </a:lnTo>
                <a:lnTo>
                  <a:pt x="367" y="541"/>
                </a:lnTo>
                <a:lnTo>
                  <a:pt x="368" y="541"/>
                </a:lnTo>
                <a:lnTo>
                  <a:pt x="369" y="542"/>
                </a:lnTo>
                <a:lnTo>
                  <a:pt x="369" y="542"/>
                </a:lnTo>
                <a:lnTo>
                  <a:pt x="370" y="543"/>
                </a:lnTo>
                <a:lnTo>
                  <a:pt x="371" y="543"/>
                </a:lnTo>
                <a:lnTo>
                  <a:pt x="372" y="544"/>
                </a:lnTo>
                <a:lnTo>
                  <a:pt x="372" y="544"/>
                </a:lnTo>
                <a:lnTo>
                  <a:pt x="373" y="545"/>
                </a:lnTo>
                <a:lnTo>
                  <a:pt x="374" y="545"/>
                </a:lnTo>
                <a:lnTo>
                  <a:pt x="375" y="546"/>
                </a:lnTo>
                <a:lnTo>
                  <a:pt x="375" y="546"/>
                </a:lnTo>
                <a:lnTo>
                  <a:pt x="376" y="547"/>
                </a:lnTo>
                <a:lnTo>
                  <a:pt x="377" y="547"/>
                </a:lnTo>
                <a:lnTo>
                  <a:pt x="378" y="548"/>
                </a:lnTo>
                <a:lnTo>
                  <a:pt x="379" y="548"/>
                </a:lnTo>
                <a:lnTo>
                  <a:pt x="379" y="549"/>
                </a:lnTo>
                <a:lnTo>
                  <a:pt x="380" y="549"/>
                </a:lnTo>
                <a:lnTo>
                  <a:pt x="381" y="550"/>
                </a:lnTo>
                <a:lnTo>
                  <a:pt x="382" y="550"/>
                </a:lnTo>
                <a:lnTo>
                  <a:pt x="390" y="535"/>
                </a:lnTo>
                <a:lnTo>
                  <a:pt x="390" y="534"/>
                </a:lnTo>
                <a:lnTo>
                  <a:pt x="389" y="534"/>
                </a:lnTo>
                <a:lnTo>
                  <a:pt x="388" y="534"/>
                </a:lnTo>
                <a:lnTo>
                  <a:pt x="388" y="533"/>
                </a:lnTo>
                <a:lnTo>
                  <a:pt x="387" y="533"/>
                </a:lnTo>
                <a:lnTo>
                  <a:pt x="386" y="532"/>
                </a:lnTo>
                <a:lnTo>
                  <a:pt x="385" y="532"/>
                </a:lnTo>
                <a:lnTo>
                  <a:pt x="385" y="531"/>
                </a:lnTo>
                <a:lnTo>
                  <a:pt x="384" y="531"/>
                </a:lnTo>
                <a:lnTo>
                  <a:pt x="383" y="531"/>
                </a:lnTo>
                <a:lnTo>
                  <a:pt x="383" y="530"/>
                </a:lnTo>
                <a:lnTo>
                  <a:pt x="382" y="530"/>
                </a:lnTo>
                <a:lnTo>
                  <a:pt x="381" y="529"/>
                </a:lnTo>
                <a:lnTo>
                  <a:pt x="381" y="529"/>
                </a:lnTo>
                <a:lnTo>
                  <a:pt x="380" y="528"/>
                </a:lnTo>
                <a:lnTo>
                  <a:pt x="379" y="528"/>
                </a:lnTo>
                <a:lnTo>
                  <a:pt x="379" y="527"/>
                </a:lnTo>
                <a:lnTo>
                  <a:pt x="378" y="527"/>
                </a:lnTo>
                <a:lnTo>
                  <a:pt x="377" y="526"/>
                </a:lnTo>
                <a:lnTo>
                  <a:pt x="377" y="526"/>
                </a:lnTo>
                <a:lnTo>
                  <a:pt x="376" y="526"/>
                </a:lnTo>
                <a:lnTo>
                  <a:pt x="366" y="540"/>
                </a:lnTo>
                <a:close/>
                <a:moveTo>
                  <a:pt x="416" y="564"/>
                </a:moveTo>
                <a:lnTo>
                  <a:pt x="416" y="564"/>
                </a:lnTo>
                <a:lnTo>
                  <a:pt x="416" y="564"/>
                </a:lnTo>
                <a:lnTo>
                  <a:pt x="417" y="565"/>
                </a:lnTo>
                <a:lnTo>
                  <a:pt x="418" y="565"/>
                </a:lnTo>
                <a:lnTo>
                  <a:pt x="419" y="565"/>
                </a:lnTo>
                <a:lnTo>
                  <a:pt x="420" y="565"/>
                </a:lnTo>
                <a:lnTo>
                  <a:pt x="421" y="566"/>
                </a:lnTo>
                <a:lnTo>
                  <a:pt x="422" y="566"/>
                </a:lnTo>
                <a:lnTo>
                  <a:pt x="423" y="566"/>
                </a:lnTo>
                <a:lnTo>
                  <a:pt x="424" y="566"/>
                </a:lnTo>
                <a:lnTo>
                  <a:pt x="424" y="567"/>
                </a:lnTo>
                <a:lnTo>
                  <a:pt x="425" y="567"/>
                </a:lnTo>
                <a:lnTo>
                  <a:pt x="426" y="567"/>
                </a:lnTo>
                <a:lnTo>
                  <a:pt x="427" y="567"/>
                </a:lnTo>
                <a:lnTo>
                  <a:pt x="428" y="567"/>
                </a:lnTo>
                <a:lnTo>
                  <a:pt x="429" y="567"/>
                </a:lnTo>
                <a:lnTo>
                  <a:pt x="430" y="568"/>
                </a:lnTo>
                <a:lnTo>
                  <a:pt x="431" y="568"/>
                </a:lnTo>
                <a:lnTo>
                  <a:pt x="432" y="568"/>
                </a:lnTo>
                <a:lnTo>
                  <a:pt x="433" y="568"/>
                </a:lnTo>
                <a:lnTo>
                  <a:pt x="434" y="568"/>
                </a:lnTo>
                <a:lnTo>
                  <a:pt x="434" y="568"/>
                </a:lnTo>
                <a:lnTo>
                  <a:pt x="437" y="551"/>
                </a:lnTo>
                <a:lnTo>
                  <a:pt x="437" y="551"/>
                </a:lnTo>
                <a:lnTo>
                  <a:pt x="436" y="551"/>
                </a:lnTo>
                <a:lnTo>
                  <a:pt x="435" y="551"/>
                </a:lnTo>
                <a:lnTo>
                  <a:pt x="434" y="550"/>
                </a:lnTo>
                <a:lnTo>
                  <a:pt x="433" y="550"/>
                </a:lnTo>
                <a:lnTo>
                  <a:pt x="432" y="550"/>
                </a:lnTo>
                <a:lnTo>
                  <a:pt x="431" y="550"/>
                </a:lnTo>
                <a:lnTo>
                  <a:pt x="431" y="550"/>
                </a:lnTo>
                <a:lnTo>
                  <a:pt x="430" y="550"/>
                </a:lnTo>
                <a:lnTo>
                  <a:pt x="429" y="549"/>
                </a:lnTo>
                <a:lnTo>
                  <a:pt x="428" y="549"/>
                </a:lnTo>
                <a:lnTo>
                  <a:pt x="427" y="549"/>
                </a:lnTo>
                <a:lnTo>
                  <a:pt x="427" y="549"/>
                </a:lnTo>
                <a:lnTo>
                  <a:pt x="426" y="549"/>
                </a:lnTo>
                <a:lnTo>
                  <a:pt x="425" y="549"/>
                </a:lnTo>
                <a:lnTo>
                  <a:pt x="424" y="548"/>
                </a:lnTo>
                <a:lnTo>
                  <a:pt x="423" y="548"/>
                </a:lnTo>
                <a:lnTo>
                  <a:pt x="422" y="548"/>
                </a:lnTo>
                <a:lnTo>
                  <a:pt x="422" y="548"/>
                </a:lnTo>
                <a:lnTo>
                  <a:pt x="421" y="548"/>
                </a:lnTo>
                <a:lnTo>
                  <a:pt x="421" y="547"/>
                </a:lnTo>
                <a:lnTo>
                  <a:pt x="416" y="564"/>
                </a:lnTo>
                <a:close/>
                <a:moveTo>
                  <a:pt x="471" y="569"/>
                </a:moveTo>
                <a:lnTo>
                  <a:pt x="471" y="569"/>
                </a:lnTo>
                <a:lnTo>
                  <a:pt x="472" y="569"/>
                </a:lnTo>
                <a:lnTo>
                  <a:pt x="473" y="569"/>
                </a:lnTo>
                <a:lnTo>
                  <a:pt x="474" y="569"/>
                </a:lnTo>
                <a:lnTo>
                  <a:pt x="475" y="569"/>
                </a:lnTo>
                <a:lnTo>
                  <a:pt x="476" y="569"/>
                </a:lnTo>
                <a:lnTo>
                  <a:pt x="477" y="569"/>
                </a:lnTo>
                <a:lnTo>
                  <a:pt x="478" y="569"/>
                </a:lnTo>
                <a:lnTo>
                  <a:pt x="479" y="569"/>
                </a:lnTo>
                <a:lnTo>
                  <a:pt x="480" y="568"/>
                </a:lnTo>
                <a:lnTo>
                  <a:pt x="480" y="568"/>
                </a:lnTo>
                <a:lnTo>
                  <a:pt x="481" y="568"/>
                </a:lnTo>
                <a:lnTo>
                  <a:pt x="482" y="568"/>
                </a:lnTo>
                <a:lnTo>
                  <a:pt x="483" y="568"/>
                </a:lnTo>
                <a:lnTo>
                  <a:pt x="484" y="568"/>
                </a:lnTo>
                <a:lnTo>
                  <a:pt x="485" y="567"/>
                </a:lnTo>
                <a:lnTo>
                  <a:pt x="486" y="567"/>
                </a:lnTo>
                <a:lnTo>
                  <a:pt x="487" y="567"/>
                </a:lnTo>
                <a:lnTo>
                  <a:pt x="488" y="567"/>
                </a:lnTo>
                <a:lnTo>
                  <a:pt x="489" y="567"/>
                </a:lnTo>
                <a:lnTo>
                  <a:pt x="490" y="567"/>
                </a:lnTo>
                <a:lnTo>
                  <a:pt x="490" y="567"/>
                </a:lnTo>
                <a:lnTo>
                  <a:pt x="486" y="549"/>
                </a:lnTo>
                <a:lnTo>
                  <a:pt x="486" y="549"/>
                </a:lnTo>
                <a:lnTo>
                  <a:pt x="485" y="549"/>
                </a:lnTo>
                <a:lnTo>
                  <a:pt x="484" y="550"/>
                </a:lnTo>
                <a:lnTo>
                  <a:pt x="484" y="550"/>
                </a:lnTo>
                <a:lnTo>
                  <a:pt x="483" y="550"/>
                </a:lnTo>
                <a:lnTo>
                  <a:pt x="482" y="550"/>
                </a:lnTo>
                <a:lnTo>
                  <a:pt x="481" y="550"/>
                </a:lnTo>
                <a:lnTo>
                  <a:pt x="480" y="550"/>
                </a:lnTo>
                <a:lnTo>
                  <a:pt x="479" y="551"/>
                </a:lnTo>
                <a:lnTo>
                  <a:pt x="479" y="551"/>
                </a:lnTo>
                <a:lnTo>
                  <a:pt x="478" y="551"/>
                </a:lnTo>
                <a:lnTo>
                  <a:pt x="477" y="551"/>
                </a:lnTo>
                <a:lnTo>
                  <a:pt x="476" y="551"/>
                </a:lnTo>
                <a:lnTo>
                  <a:pt x="475" y="551"/>
                </a:lnTo>
                <a:lnTo>
                  <a:pt x="474" y="551"/>
                </a:lnTo>
                <a:lnTo>
                  <a:pt x="474" y="551"/>
                </a:lnTo>
                <a:lnTo>
                  <a:pt x="473" y="552"/>
                </a:lnTo>
                <a:lnTo>
                  <a:pt x="472" y="552"/>
                </a:lnTo>
                <a:lnTo>
                  <a:pt x="471" y="552"/>
                </a:lnTo>
                <a:lnTo>
                  <a:pt x="470" y="552"/>
                </a:lnTo>
                <a:lnTo>
                  <a:pt x="470" y="552"/>
                </a:lnTo>
                <a:lnTo>
                  <a:pt x="471" y="569"/>
                </a:lnTo>
                <a:close/>
                <a:moveTo>
                  <a:pt x="525" y="554"/>
                </a:moveTo>
                <a:lnTo>
                  <a:pt x="525" y="554"/>
                </a:lnTo>
                <a:lnTo>
                  <a:pt x="525" y="554"/>
                </a:lnTo>
                <a:lnTo>
                  <a:pt x="526" y="554"/>
                </a:lnTo>
                <a:lnTo>
                  <a:pt x="527" y="553"/>
                </a:lnTo>
                <a:lnTo>
                  <a:pt x="528" y="553"/>
                </a:lnTo>
                <a:lnTo>
                  <a:pt x="528" y="552"/>
                </a:lnTo>
                <a:lnTo>
                  <a:pt x="529" y="552"/>
                </a:lnTo>
                <a:lnTo>
                  <a:pt x="530" y="552"/>
                </a:lnTo>
                <a:lnTo>
                  <a:pt x="531" y="551"/>
                </a:lnTo>
                <a:lnTo>
                  <a:pt x="532" y="551"/>
                </a:lnTo>
                <a:lnTo>
                  <a:pt x="533" y="550"/>
                </a:lnTo>
                <a:lnTo>
                  <a:pt x="533" y="550"/>
                </a:lnTo>
                <a:lnTo>
                  <a:pt x="534" y="549"/>
                </a:lnTo>
                <a:lnTo>
                  <a:pt x="535" y="549"/>
                </a:lnTo>
                <a:lnTo>
                  <a:pt x="536" y="548"/>
                </a:lnTo>
                <a:lnTo>
                  <a:pt x="537" y="548"/>
                </a:lnTo>
                <a:lnTo>
                  <a:pt x="537" y="547"/>
                </a:lnTo>
                <a:lnTo>
                  <a:pt x="538" y="547"/>
                </a:lnTo>
                <a:lnTo>
                  <a:pt x="539" y="546"/>
                </a:lnTo>
                <a:lnTo>
                  <a:pt x="540" y="546"/>
                </a:lnTo>
                <a:lnTo>
                  <a:pt x="540" y="545"/>
                </a:lnTo>
                <a:lnTo>
                  <a:pt x="541" y="545"/>
                </a:lnTo>
                <a:lnTo>
                  <a:pt x="532" y="530"/>
                </a:lnTo>
                <a:lnTo>
                  <a:pt x="531" y="531"/>
                </a:lnTo>
                <a:lnTo>
                  <a:pt x="530" y="531"/>
                </a:lnTo>
                <a:lnTo>
                  <a:pt x="529" y="531"/>
                </a:lnTo>
                <a:lnTo>
                  <a:pt x="529" y="532"/>
                </a:lnTo>
                <a:lnTo>
                  <a:pt x="528" y="532"/>
                </a:lnTo>
                <a:lnTo>
                  <a:pt x="527" y="533"/>
                </a:lnTo>
                <a:lnTo>
                  <a:pt x="527" y="533"/>
                </a:lnTo>
                <a:lnTo>
                  <a:pt x="526" y="534"/>
                </a:lnTo>
                <a:lnTo>
                  <a:pt x="525" y="534"/>
                </a:lnTo>
                <a:lnTo>
                  <a:pt x="525" y="534"/>
                </a:lnTo>
                <a:lnTo>
                  <a:pt x="524" y="535"/>
                </a:lnTo>
                <a:lnTo>
                  <a:pt x="523" y="535"/>
                </a:lnTo>
                <a:lnTo>
                  <a:pt x="522" y="536"/>
                </a:lnTo>
                <a:lnTo>
                  <a:pt x="522" y="536"/>
                </a:lnTo>
                <a:lnTo>
                  <a:pt x="521" y="536"/>
                </a:lnTo>
                <a:lnTo>
                  <a:pt x="520" y="537"/>
                </a:lnTo>
                <a:lnTo>
                  <a:pt x="520" y="537"/>
                </a:lnTo>
                <a:lnTo>
                  <a:pt x="519" y="538"/>
                </a:lnTo>
                <a:lnTo>
                  <a:pt x="518" y="538"/>
                </a:lnTo>
                <a:lnTo>
                  <a:pt x="517" y="538"/>
                </a:lnTo>
                <a:lnTo>
                  <a:pt x="517" y="538"/>
                </a:lnTo>
                <a:lnTo>
                  <a:pt x="525" y="554"/>
                </a:lnTo>
                <a:close/>
                <a:moveTo>
                  <a:pt x="570" y="521"/>
                </a:moveTo>
                <a:lnTo>
                  <a:pt x="570" y="521"/>
                </a:lnTo>
                <a:lnTo>
                  <a:pt x="570" y="521"/>
                </a:lnTo>
                <a:lnTo>
                  <a:pt x="570" y="520"/>
                </a:lnTo>
                <a:lnTo>
                  <a:pt x="571" y="519"/>
                </a:lnTo>
                <a:lnTo>
                  <a:pt x="572" y="518"/>
                </a:lnTo>
                <a:lnTo>
                  <a:pt x="572" y="518"/>
                </a:lnTo>
                <a:lnTo>
                  <a:pt x="573" y="517"/>
                </a:lnTo>
                <a:lnTo>
                  <a:pt x="574" y="516"/>
                </a:lnTo>
                <a:lnTo>
                  <a:pt x="574" y="516"/>
                </a:lnTo>
                <a:lnTo>
                  <a:pt x="575" y="515"/>
                </a:lnTo>
                <a:lnTo>
                  <a:pt x="575" y="514"/>
                </a:lnTo>
                <a:lnTo>
                  <a:pt x="576" y="514"/>
                </a:lnTo>
                <a:lnTo>
                  <a:pt x="576" y="513"/>
                </a:lnTo>
                <a:lnTo>
                  <a:pt x="577" y="512"/>
                </a:lnTo>
                <a:lnTo>
                  <a:pt x="578" y="511"/>
                </a:lnTo>
                <a:lnTo>
                  <a:pt x="578" y="511"/>
                </a:lnTo>
                <a:lnTo>
                  <a:pt x="579" y="510"/>
                </a:lnTo>
                <a:lnTo>
                  <a:pt x="579" y="509"/>
                </a:lnTo>
                <a:lnTo>
                  <a:pt x="580" y="509"/>
                </a:lnTo>
                <a:lnTo>
                  <a:pt x="580" y="508"/>
                </a:lnTo>
                <a:lnTo>
                  <a:pt x="581" y="507"/>
                </a:lnTo>
                <a:lnTo>
                  <a:pt x="581" y="506"/>
                </a:lnTo>
                <a:lnTo>
                  <a:pt x="567" y="496"/>
                </a:lnTo>
                <a:lnTo>
                  <a:pt x="567" y="497"/>
                </a:lnTo>
                <a:lnTo>
                  <a:pt x="566" y="497"/>
                </a:lnTo>
                <a:lnTo>
                  <a:pt x="566" y="498"/>
                </a:lnTo>
                <a:lnTo>
                  <a:pt x="565" y="499"/>
                </a:lnTo>
                <a:lnTo>
                  <a:pt x="565" y="499"/>
                </a:lnTo>
                <a:lnTo>
                  <a:pt x="564" y="500"/>
                </a:lnTo>
                <a:lnTo>
                  <a:pt x="564" y="501"/>
                </a:lnTo>
                <a:lnTo>
                  <a:pt x="563" y="501"/>
                </a:lnTo>
                <a:lnTo>
                  <a:pt x="563" y="502"/>
                </a:lnTo>
                <a:lnTo>
                  <a:pt x="562" y="502"/>
                </a:lnTo>
                <a:lnTo>
                  <a:pt x="562" y="503"/>
                </a:lnTo>
                <a:lnTo>
                  <a:pt x="561" y="504"/>
                </a:lnTo>
                <a:lnTo>
                  <a:pt x="561" y="504"/>
                </a:lnTo>
                <a:lnTo>
                  <a:pt x="560" y="505"/>
                </a:lnTo>
                <a:lnTo>
                  <a:pt x="560" y="506"/>
                </a:lnTo>
                <a:lnTo>
                  <a:pt x="559" y="506"/>
                </a:lnTo>
                <a:lnTo>
                  <a:pt x="559" y="507"/>
                </a:lnTo>
                <a:lnTo>
                  <a:pt x="558" y="507"/>
                </a:lnTo>
                <a:lnTo>
                  <a:pt x="557" y="508"/>
                </a:lnTo>
                <a:lnTo>
                  <a:pt x="557" y="509"/>
                </a:lnTo>
                <a:lnTo>
                  <a:pt x="557" y="509"/>
                </a:lnTo>
                <a:lnTo>
                  <a:pt x="570" y="521"/>
                </a:lnTo>
                <a:close/>
                <a:moveTo>
                  <a:pt x="599" y="474"/>
                </a:moveTo>
                <a:lnTo>
                  <a:pt x="599" y="474"/>
                </a:lnTo>
                <a:lnTo>
                  <a:pt x="600" y="473"/>
                </a:lnTo>
                <a:lnTo>
                  <a:pt x="600" y="472"/>
                </a:lnTo>
                <a:lnTo>
                  <a:pt x="600" y="471"/>
                </a:lnTo>
                <a:lnTo>
                  <a:pt x="601" y="470"/>
                </a:lnTo>
                <a:lnTo>
                  <a:pt x="601" y="470"/>
                </a:lnTo>
                <a:lnTo>
                  <a:pt x="601" y="469"/>
                </a:lnTo>
                <a:lnTo>
                  <a:pt x="602" y="468"/>
                </a:lnTo>
                <a:lnTo>
                  <a:pt x="602" y="467"/>
                </a:lnTo>
                <a:lnTo>
                  <a:pt x="602" y="466"/>
                </a:lnTo>
                <a:lnTo>
                  <a:pt x="603" y="465"/>
                </a:lnTo>
                <a:lnTo>
                  <a:pt x="603" y="464"/>
                </a:lnTo>
                <a:lnTo>
                  <a:pt x="603" y="463"/>
                </a:lnTo>
                <a:lnTo>
                  <a:pt x="603" y="462"/>
                </a:lnTo>
                <a:lnTo>
                  <a:pt x="604" y="461"/>
                </a:lnTo>
                <a:lnTo>
                  <a:pt x="604" y="461"/>
                </a:lnTo>
                <a:lnTo>
                  <a:pt x="604" y="460"/>
                </a:lnTo>
                <a:lnTo>
                  <a:pt x="604" y="459"/>
                </a:lnTo>
                <a:lnTo>
                  <a:pt x="605" y="458"/>
                </a:lnTo>
                <a:lnTo>
                  <a:pt x="605" y="457"/>
                </a:lnTo>
                <a:lnTo>
                  <a:pt x="605" y="456"/>
                </a:lnTo>
                <a:lnTo>
                  <a:pt x="605" y="456"/>
                </a:lnTo>
                <a:lnTo>
                  <a:pt x="588" y="452"/>
                </a:lnTo>
                <a:lnTo>
                  <a:pt x="588" y="452"/>
                </a:lnTo>
                <a:lnTo>
                  <a:pt x="588" y="452"/>
                </a:lnTo>
                <a:lnTo>
                  <a:pt x="588" y="453"/>
                </a:lnTo>
                <a:lnTo>
                  <a:pt x="588" y="454"/>
                </a:lnTo>
                <a:lnTo>
                  <a:pt x="587" y="455"/>
                </a:lnTo>
                <a:lnTo>
                  <a:pt x="587" y="456"/>
                </a:lnTo>
                <a:lnTo>
                  <a:pt x="587" y="456"/>
                </a:lnTo>
                <a:lnTo>
                  <a:pt x="587" y="457"/>
                </a:lnTo>
                <a:lnTo>
                  <a:pt x="586" y="458"/>
                </a:lnTo>
                <a:lnTo>
                  <a:pt x="586" y="459"/>
                </a:lnTo>
                <a:lnTo>
                  <a:pt x="586" y="460"/>
                </a:lnTo>
                <a:lnTo>
                  <a:pt x="586" y="460"/>
                </a:lnTo>
                <a:lnTo>
                  <a:pt x="585" y="461"/>
                </a:lnTo>
                <a:lnTo>
                  <a:pt x="585" y="462"/>
                </a:lnTo>
                <a:lnTo>
                  <a:pt x="585" y="463"/>
                </a:lnTo>
                <a:lnTo>
                  <a:pt x="584" y="463"/>
                </a:lnTo>
                <a:lnTo>
                  <a:pt x="584" y="464"/>
                </a:lnTo>
                <a:lnTo>
                  <a:pt x="584" y="465"/>
                </a:lnTo>
                <a:lnTo>
                  <a:pt x="584" y="466"/>
                </a:lnTo>
                <a:lnTo>
                  <a:pt x="583" y="467"/>
                </a:lnTo>
                <a:lnTo>
                  <a:pt x="583" y="467"/>
                </a:lnTo>
                <a:lnTo>
                  <a:pt x="599" y="474"/>
                </a:lnTo>
                <a:close/>
                <a:moveTo>
                  <a:pt x="610" y="419"/>
                </a:moveTo>
                <a:lnTo>
                  <a:pt x="610" y="419"/>
                </a:lnTo>
                <a:lnTo>
                  <a:pt x="610" y="419"/>
                </a:lnTo>
                <a:lnTo>
                  <a:pt x="610" y="418"/>
                </a:lnTo>
                <a:lnTo>
                  <a:pt x="610" y="417"/>
                </a:lnTo>
                <a:lnTo>
                  <a:pt x="610" y="416"/>
                </a:lnTo>
                <a:lnTo>
                  <a:pt x="610" y="415"/>
                </a:lnTo>
                <a:lnTo>
                  <a:pt x="610" y="414"/>
                </a:lnTo>
                <a:lnTo>
                  <a:pt x="610" y="413"/>
                </a:lnTo>
                <a:lnTo>
                  <a:pt x="610" y="412"/>
                </a:lnTo>
                <a:lnTo>
                  <a:pt x="610" y="411"/>
                </a:lnTo>
                <a:lnTo>
                  <a:pt x="610" y="410"/>
                </a:lnTo>
                <a:lnTo>
                  <a:pt x="610" y="409"/>
                </a:lnTo>
                <a:lnTo>
                  <a:pt x="610" y="408"/>
                </a:lnTo>
                <a:lnTo>
                  <a:pt x="610" y="407"/>
                </a:lnTo>
                <a:lnTo>
                  <a:pt x="610" y="406"/>
                </a:lnTo>
                <a:lnTo>
                  <a:pt x="610" y="405"/>
                </a:lnTo>
                <a:lnTo>
                  <a:pt x="610" y="404"/>
                </a:lnTo>
                <a:lnTo>
                  <a:pt x="610" y="403"/>
                </a:lnTo>
                <a:lnTo>
                  <a:pt x="610" y="402"/>
                </a:lnTo>
                <a:lnTo>
                  <a:pt x="609" y="401"/>
                </a:lnTo>
                <a:lnTo>
                  <a:pt x="609" y="400"/>
                </a:lnTo>
                <a:lnTo>
                  <a:pt x="592" y="402"/>
                </a:lnTo>
                <a:lnTo>
                  <a:pt x="592" y="403"/>
                </a:lnTo>
                <a:lnTo>
                  <a:pt x="592" y="404"/>
                </a:lnTo>
                <a:lnTo>
                  <a:pt x="592" y="405"/>
                </a:lnTo>
                <a:lnTo>
                  <a:pt x="592" y="406"/>
                </a:lnTo>
                <a:lnTo>
                  <a:pt x="592" y="406"/>
                </a:lnTo>
                <a:lnTo>
                  <a:pt x="592" y="407"/>
                </a:lnTo>
                <a:lnTo>
                  <a:pt x="592" y="408"/>
                </a:lnTo>
                <a:lnTo>
                  <a:pt x="592" y="409"/>
                </a:lnTo>
                <a:lnTo>
                  <a:pt x="592" y="410"/>
                </a:lnTo>
                <a:lnTo>
                  <a:pt x="593" y="411"/>
                </a:lnTo>
                <a:lnTo>
                  <a:pt x="593" y="412"/>
                </a:lnTo>
                <a:lnTo>
                  <a:pt x="593" y="413"/>
                </a:lnTo>
                <a:lnTo>
                  <a:pt x="593" y="413"/>
                </a:lnTo>
                <a:lnTo>
                  <a:pt x="593" y="414"/>
                </a:lnTo>
                <a:lnTo>
                  <a:pt x="593" y="415"/>
                </a:lnTo>
                <a:lnTo>
                  <a:pt x="593" y="416"/>
                </a:lnTo>
                <a:lnTo>
                  <a:pt x="593" y="417"/>
                </a:lnTo>
                <a:lnTo>
                  <a:pt x="593" y="418"/>
                </a:lnTo>
                <a:lnTo>
                  <a:pt x="593" y="419"/>
                </a:lnTo>
                <a:lnTo>
                  <a:pt x="593" y="419"/>
                </a:lnTo>
                <a:lnTo>
                  <a:pt x="610" y="419"/>
                </a:lnTo>
                <a:close/>
                <a:moveTo>
                  <a:pt x="601" y="364"/>
                </a:moveTo>
                <a:lnTo>
                  <a:pt x="601" y="364"/>
                </a:lnTo>
                <a:lnTo>
                  <a:pt x="601" y="363"/>
                </a:lnTo>
                <a:lnTo>
                  <a:pt x="600" y="363"/>
                </a:lnTo>
                <a:lnTo>
                  <a:pt x="600" y="362"/>
                </a:lnTo>
                <a:lnTo>
                  <a:pt x="600" y="361"/>
                </a:lnTo>
                <a:lnTo>
                  <a:pt x="599" y="360"/>
                </a:lnTo>
                <a:lnTo>
                  <a:pt x="599" y="359"/>
                </a:lnTo>
                <a:lnTo>
                  <a:pt x="599" y="358"/>
                </a:lnTo>
                <a:lnTo>
                  <a:pt x="598" y="357"/>
                </a:lnTo>
                <a:lnTo>
                  <a:pt x="598" y="356"/>
                </a:lnTo>
                <a:lnTo>
                  <a:pt x="598" y="356"/>
                </a:lnTo>
                <a:lnTo>
                  <a:pt x="597" y="355"/>
                </a:lnTo>
                <a:lnTo>
                  <a:pt x="597" y="354"/>
                </a:lnTo>
                <a:lnTo>
                  <a:pt x="596" y="353"/>
                </a:lnTo>
                <a:lnTo>
                  <a:pt x="596" y="352"/>
                </a:lnTo>
                <a:lnTo>
                  <a:pt x="596" y="351"/>
                </a:lnTo>
                <a:lnTo>
                  <a:pt x="595" y="350"/>
                </a:lnTo>
                <a:lnTo>
                  <a:pt x="595" y="350"/>
                </a:lnTo>
                <a:lnTo>
                  <a:pt x="594" y="349"/>
                </a:lnTo>
                <a:lnTo>
                  <a:pt x="594" y="348"/>
                </a:lnTo>
                <a:lnTo>
                  <a:pt x="594" y="347"/>
                </a:lnTo>
                <a:lnTo>
                  <a:pt x="593" y="347"/>
                </a:lnTo>
                <a:lnTo>
                  <a:pt x="578" y="355"/>
                </a:lnTo>
                <a:lnTo>
                  <a:pt x="578" y="355"/>
                </a:lnTo>
                <a:lnTo>
                  <a:pt x="578" y="356"/>
                </a:lnTo>
                <a:lnTo>
                  <a:pt x="579" y="357"/>
                </a:lnTo>
                <a:lnTo>
                  <a:pt x="579" y="357"/>
                </a:lnTo>
                <a:lnTo>
                  <a:pt x="579" y="358"/>
                </a:lnTo>
                <a:lnTo>
                  <a:pt x="580" y="359"/>
                </a:lnTo>
                <a:lnTo>
                  <a:pt x="580" y="360"/>
                </a:lnTo>
                <a:lnTo>
                  <a:pt x="580" y="360"/>
                </a:lnTo>
                <a:lnTo>
                  <a:pt x="581" y="361"/>
                </a:lnTo>
                <a:lnTo>
                  <a:pt x="581" y="362"/>
                </a:lnTo>
                <a:lnTo>
                  <a:pt x="581" y="363"/>
                </a:lnTo>
                <a:lnTo>
                  <a:pt x="582" y="363"/>
                </a:lnTo>
                <a:lnTo>
                  <a:pt x="582" y="364"/>
                </a:lnTo>
                <a:lnTo>
                  <a:pt x="582" y="365"/>
                </a:lnTo>
                <a:lnTo>
                  <a:pt x="583" y="366"/>
                </a:lnTo>
                <a:lnTo>
                  <a:pt x="583" y="366"/>
                </a:lnTo>
                <a:lnTo>
                  <a:pt x="583" y="367"/>
                </a:lnTo>
                <a:lnTo>
                  <a:pt x="584" y="368"/>
                </a:lnTo>
                <a:lnTo>
                  <a:pt x="584" y="369"/>
                </a:lnTo>
                <a:lnTo>
                  <a:pt x="584" y="370"/>
                </a:lnTo>
                <a:lnTo>
                  <a:pt x="584" y="370"/>
                </a:lnTo>
                <a:lnTo>
                  <a:pt x="601" y="364"/>
                </a:lnTo>
                <a:close/>
                <a:moveTo>
                  <a:pt x="573" y="316"/>
                </a:moveTo>
                <a:lnTo>
                  <a:pt x="573" y="316"/>
                </a:lnTo>
                <a:lnTo>
                  <a:pt x="572" y="316"/>
                </a:lnTo>
                <a:lnTo>
                  <a:pt x="572" y="315"/>
                </a:lnTo>
                <a:lnTo>
                  <a:pt x="571" y="315"/>
                </a:lnTo>
                <a:lnTo>
                  <a:pt x="570" y="314"/>
                </a:lnTo>
                <a:lnTo>
                  <a:pt x="570" y="313"/>
                </a:lnTo>
                <a:lnTo>
                  <a:pt x="569" y="313"/>
                </a:lnTo>
                <a:lnTo>
                  <a:pt x="569" y="312"/>
                </a:lnTo>
                <a:lnTo>
                  <a:pt x="568" y="311"/>
                </a:lnTo>
                <a:lnTo>
                  <a:pt x="567" y="311"/>
                </a:lnTo>
                <a:lnTo>
                  <a:pt x="567" y="310"/>
                </a:lnTo>
                <a:lnTo>
                  <a:pt x="566" y="309"/>
                </a:lnTo>
                <a:lnTo>
                  <a:pt x="565" y="309"/>
                </a:lnTo>
                <a:lnTo>
                  <a:pt x="565" y="308"/>
                </a:lnTo>
                <a:lnTo>
                  <a:pt x="564" y="307"/>
                </a:lnTo>
                <a:lnTo>
                  <a:pt x="563" y="307"/>
                </a:lnTo>
                <a:lnTo>
                  <a:pt x="563" y="306"/>
                </a:lnTo>
                <a:lnTo>
                  <a:pt x="562" y="305"/>
                </a:lnTo>
                <a:lnTo>
                  <a:pt x="561" y="305"/>
                </a:lnTo>
                <a:lnTo>
                  <a:pt x="561" y="304"/>
                </a:lnTo>
                <a:lnTo>
                  <a:pt x="560" y="304"/>
                </a:lnTo>
                <a:lnTo>
                  <a:pt x="559" y="303"/>
                </a:lnTo>
                <a:lnTo>
                  <a:pt x="548" y="316"/>
                </a:lnTo>
                <a:lnTo>
                  <a:pt x="548" y="317"/>
                </a:lnTo>
                <a:lnTo>
                  <a:pt x="549" y="317"/>
                </a:lnTo>
                <a:lnTo>
                  <a:pt x="549" y="318"/>
                </a:lnTo>
                <a:lnTo>
                  <a:pt x="550" y="318"/>
                </a:lnTo>
                <a:lnTo>
                  <a:pt x="551" y="319"/>
                </a:lnTo>
                <a:lnTo>
                  <a:pt x="551" y="319"/>
                </a:lnTo>
                <a:lnTo>
                  <a:pt x="552" y="320"/>
                </a:lnTo>
                <a:lnTo>
                  <a:pt x="552" y="320"/>
                </a:lnTo>
                <a:lnTo>
                  <a:pt x="553" y="321"/>
                </a:lnTo>
                <a:lnTo>
                  <a:pt x="554" y="322"/>
                </a:lnTo>
                <a:lnTo>
                  <a:pt x="554" y="322"/>
                </a:lnTo>
                <a:lnTo>
                  <a:pt x="555" y="323"/>
                </a:lnTo>
                <a:lnTo>
                  <a:pt x="555" y="323"/>
                </a:lnTo>
                <a:lnTo>
                  <a:pt x="556" y="324"/>
                </a:lnTo>
                <a:lnTo>
                  <a:pt x="556" y="325"/>
                </a:lnTo>
                <a:lnTo>
                  <a:pt x="557" y="325"/>
                </a:lnTo>
                <a:lnTo>
                  <a:pt x="557" y="326"/>
                </a:lnTo>
                <a:lnTo>
                  <a:pt x="558" y="326"/>
                </a:lnTo>
                <a:lnTo>
                  <a:pt x="559" y="327"/>
                </a:lnTo>
                <a:lnTo>
                  <a:pt x="559" y="328"/>
                </a:lnTo>
                <a:lnTo>
                  <a:pt x="559" y="328"/>
                </a:lnTo>
                <a:lnTo>
                  <a:pt x="573" y="316"/>
                </a:lnTo>
                <a:close/>
                <a:moveTo>
                  <a:pt x="529" y="282"/>
                </a:moveTo>
                <a:lnTo>
                  <a:pt x="529" y="282"/>
                </a:lnTo>
                <a:lnTo>
                  <a:pt x="528" y="281"/>
                </a:lnTo>
                <a:lnTo>
                  <a:pt x="528" y="281"/>
                </a:lnTo>
                <a:lnTo>
                  <a:pt x="527" y="281"/>
                </a:lnTo>
                <a:lnTo>
                  <a:pt x="526" y="280"/>
                </a:lnTo>
                <a:lnTo>
                  <a:pt x="525" y="280"/>
                </a:lnTo>
                <a:lnTo>
                  <a:pt x="524" y="279"/>
                </a:lnTo>
                <a:lnTo>
                  <a:pt x="524" y="279"/>
                </a:lnTo>
                <a:lnTo>
                  <a:pt x="523" y="278"/>
                </a:lnTo>
                <a:lnTo>
                  <a:pt x="522" y="278"/>
                </a:lnTo>
                <a:lnTo>
                  <a:pt x="521" y="278"/>
                </a:lnTo>
                <a:lnTo>
                  <a:pt x="520" y="277"/>
                </a:lnTo>
                <a:lnTo>
                  <a:pt x="519" y="277"/>
                </a:lnTo>
                <a:lnTo>
                  <a:pt x="518" y="277"/>
                </a:lnTo>
                <a:lnTo>
                  <a:pt x="518" y="276"/>
                </a:lnTo>
                <a:lnTo>
                  <a:pt x="517" y="276"/>
                </a:lnTo>
                <a:lnTo>
                  <a:pt x="516" y="275"/>
                </a:lnTo>
                <a:lnTo>
                  <a:pt x="515" y="275"/>
                </a:lnTo>
                <a:lnTo>
                  <a:pt x="514" y="275"/>
                </a:lnTo>
                <a:lnTo>
                  <a:pt x="513" y="274"/>
                </a:lnTo>
                <a:lnTo>
                  <a:pt x="512" y="274"/>
                </a:lnTo>
                <a:lnTo>
                  <a:pt x="512" y="274"/>
                </a:lnTo>
                <a:lnTo>
                  <a:pt x="506" y="290"/>
                </a:lnTo>
                <a:lnTo>
                  <a:pt x="506" y="290"/>
                </a:lnTo>
                <a:lnTo>
                  <a:pt x="507" y="291"/>
                </a:lnTo>
                <a:lnTo>
                  <a:pt x="508" y="291"/>
                </a:lnTo>
                <a:lnTo>
                  <a:pt x="508" y="291"/>
                </a:lnTo>
                <a:lnTo>
                  <a:pt x="509" y="292"/>
                </a:lnTo>
                <a:lnTo>
                  <a:pt x="510" y="292"/>
                </a:lnTo>
                <a:lnTo>
                  <a:pt x="511" y="292"/>
                </a:lnTo>
                <a:lnTo>
                  <a:pt x="511" y="293"/>
                </a:lnTo>
                <a:lnTo>
                  <a:pt x="512" y="293"/>
                </a:lnTo>
                <a:lnTo>
                  <a:pt x="513" y="293"/>
                </a:lnTo>
                <a:lnTo>
                  <a:pt x="514" y="294"/>
                </a:lnTo>
                <a:lnTo>
                  <a:pt x="514" y="294"/>
                </a:lnTo>
                <a:lnTo>
                  <a:pt x="515" y="294"/>
                </a:lnTo>
                <a:lnTo>
                  <a:pt x="516" y="295"/>
                </a:lnTo>
                <a:lnTo>
                  <a:pt x="517" y="295"/>
                </a:lnTo>
                <a:lnTo>
                  <a:pt x="517" y="295"/>
                </a:lnTo>
                <a:lnTo>
                  <a:pt x="518" y="296"/>
                </a:lnTo>
                <a:lnTo>
                  <a:pt x="519" y="296"/>
                </a:lnTo>
                <a:lnTo>
                  <a:pt x="520" y="297"/>
                </a:lnTo>
                <a:lnTo>
                  <a:pt x="520" y="297"/>
                </a:lnTo>
                <a:lnTo>
                  <a:pt x="521" y="297"/>
                </a:lnTo>
                <a:lnTo>
                  <a:pt x="529" y="282"/>
                </a:lnTo>
                <a:close/>
                <a:moveTo>
                  <a:pt x="457" y="231"/>
                </a:moveTo>
                <a:lnTo>
                  <a:pt x="457" y="231"/>
                </a:lnTo>
                <a:cubicBezTo>
                  <a:pt x="354" y="231"/>
                  <a:pt x="271" y="314"/>
                  <a:pt x="271" y="417"/>
                </a:cubicBezTo>
                <a:cubicBezTo>
                  <a:pt x="271" y="520"/>
                  <a:pt x="354" y="603"/>
                  <a:pt x="457" y="603"/>
                </a:cubicBezTo>
                <a:cubicBezTo>
                  <a:pt x="560" y="603"/>
                  <a:pt x="643" y="520"/>
                  <a:pt x="643" y="417"/>
                </a:cubicBezTo>
                <a:cubicBezTo>
                  <a:pt x="643" y="314"/>
                  <a:pt x="560" y="231"/>
                  <a:pt x="457" y="231"/>
                </a:cubicBezTo>
                <a:close/>
                <a:moveTo>
                  <a:pt x="30" y="153"/>
                </a:moveTo>
                <a:lnTo>
                  <a:pt x="30" y="153"/>
                </a:lnTo>
                <a:cubicBezTo>
                  <a:pt x="66" y="150"/>
                  <a:pt x="102" y="148"/>
                  <a:pt x="138" y="147"/>
                </a:cubicBezTo>
                <a:cubicBezTo>
                  <a:pt x="114" y="146"/>
                  <a:pt x="89" y="144"/>
                  <a:pt x="65" y="141"/>
                </a:cubicBezTo>
                <a:cubicBezTo>
                  <a:pt x="49" y="139"/>
                  <a:pt x="35" y="128"/>
                  <a:pt x="35" y="111"/>
                </a:cubicBezTo>
                <a:cubicBezTo>
                  <a:pt x="35" y="87"/>
                  <a:pt x="35" y="63"/>
                  <a:pt x="35" y="39"/>
                </a:cubicBezTo>
                <a:cubicBezTo>
                  <a:pt x="35" y="23"/>
                  <a:pt x="49" y="11"/>
                  <a:pt x="65" y="9"/>
                </a:cubicBezTo>
                <a:cubicBezTo>
                  <a:pt x="163" y="0"/>
                  <a:pt x="260" y="1"/>
                  <a:pt x="358" y="9"/>
                </a:cubicBezTo>
                <a:cubicBezTo>
                  <a:pt x="374" y="11"/>
                  <a:pt x="388" y="23"/>
                  <a:pt x="388" y="39"/>
                </a:cubicBezTo>
                <a:cubicBezTo>
                  <a:pt x="388" y="63"/>
                  <a:pt x="388" y="87"/>
                  <a:pt x="388" y="111"/>
                </a:cubicBezTo>
                <a:cubicBezTo>
                  <a:pt x="388" y="128"/>
                  <a:pt x="374" y="139"/>
                  <a:pt x="358" y="141"/>
                </a:cubicBezTo>
                <a:cubicBezTo>
                  <a:pt x="323" y="145"/>
                  <a:pt x="287" y="147"/>
                  <a:pt x="252" y="149"/>
                </a:cubicBezTo>
                <a:cubicBezTo>
                  <a:pt x="276" y="150"/>
                  <a:pt x="299" y="151"/>
                  <a:pt x="323" y="153"/>
                </a:cubicBezTo>
                <a:cubicBezTo>
                  <a:pt x="339" y="155"/>
                  <a:pt x="353" y="167"/>
                  <a:pt x="353" y="183"/>
                </a:cubicBezTo>
                <a:lnTo>
                  <a:pt x="353" y="218"/>
                </a:lnTo>
                <a:cubicBezTo>
                  <a:pt x="333" y="229"/>
                  <a:pt x="314" y="242"/>
                  <a:pt x="299" y="258"/>
                </a:cubicBezTo>
                <a:cubicBezTo>
                  <a:pt x="289" y="268"/>
                  <a:pt x="280" y="278"/>
                  <a:pt x="272" y="290"/>
                </a:cubicBezTo>
                <a:cubicBezTo>
                  <a:pt x="191" y="296"/>
                  <a:pt x="111" y="294"/>
                  <a:pt x="30" y="285"/>
                </a:cubicBezTo>
                <a:cubicBezTo>
                  <a:pt x="13" y="283"/>
                  <a:pt x="0" y="272"/>
                  <a:pt x="0" y="255"/>
                </a:cubicBezTo>
                <a:cubicBezTo>
                  <a:pt x="0" y="231"/>
                  <a:pt x="0" y="207"/>
                  <a:pt x="0" y="183"/>
                </a:cubicBezTo>
                <a:cubicBezTo>
                  <a:pt x="0" y="167"/>
                  <a:pt x="13" y="155"/>
                  <a:pt x="30" y="153"/>
                </a:cubicBezTo>
                <a:close/>
              </a:path>
            </a:pathLst>
          </a:custGeom>
          <a:solidFill>
            <a:schemeClr val="bg1"/>
          </a:solidFill>
          <a:ln>
            <a:noFill/>
          </a:ln>
          <a:extLst/>
        </p:spPr>
        <p:txBody>
          <a:bodyPr anchor="t" anchorCtr="0" bIns="34272" compatLnSpc="1" lIns="68543" numCol="1" rIns="68543" tIns="34272" vert="horz" wrap="square">
            <a:prstTxWarp prst="textNoShape">
              <a:avLst/>
            </a:prstTxWarp>
          </a:bodyPr>
          <a:lstStyle/>
          <a:p>
            <a:endParaRPr altLang="en-US" lang="zh-CN"/>
          </a:p>
        </p:txBody>
      </p:sp>
    </p:spTree>
  </p:cSld>
  <p:clrMapOvr>
    <a:masterClrMapping/>
  </p:clrMapOvr>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文本框 11"/>
          <p:cNvSpPr txBox="1"/>
          <p:nvPr/>
        </p:nvSpPr>
        <p:spPr>
          <a:xfrm>
            <a:off x="378714" y="346928"/>
            <a:ext cx="2669286" cy="457200"/>
          </a:xfrm>
          <a:prstGeom prst="rect">
            <a:avLst/>
          </a:prstGeom>
          <a:noFill/>
        </p:spPr>
        <p:txBody>
          <a:bodyPr rtlCol="0" wrap="square">
            <a:spAutoFit/>
          </a:bodyPr>
          <a:lstStyle/>
          <a:p>
            <a:r>
              <a:rPr altLang="en-US" b="1" lang="zh-CN" smtClean="0" sz="2400">
                <a:solidFill>
                  <a:schemeClr val="accent1"/>
                </a:solidFill>
                <a:latin charset="-122" pitchFamily="34" typeface="微软雅黑"/>
                <a:ea charset="-122" pitchFamily="34" typeface="微软雅黑"/>
              </a:rPr>
              <a:t>相关政策分析</a:t>
            </a:r>
          </a:p>
        </p:txBody>
      </p:sp>
      <p:grpSp>
        <p:nvGrpSpPr>
          <p:cNvPr id="2" name="组合 12"/>
          <p:cNvGrpSpPr/>
          <p:nvPr/>
        </p:nvGrpSpPr>
        <p:grpSpPr>
          <a:xfrm>
            <a:off x="0" y="382308"/>
            <a:ext cx="340614" cy="390904"/>
            <a:chOff x="0" y="91440"/>
            <a:chExt cx="454152" cy="521208"/>
          </a:xfrm>
        </p:grpSpPr>
        <p:sp>
          <p:nvSpPr>
            <p:cNvPr id="5" name="矩形 4"/>
            <p:cNvSpPr/>
            <p:nvPr/>
          </p:nvSpPr>
          <p:spPr>
            <a:xfrm>
              <a:off x="0" y="91440"/>
              <a:ext cx="301752" cy="5212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prstClr val="white"/>
                </a:solidFill>
                <a:latin charset="-122" pitchFamily="34" typeface="微软雅黑"/>
                <a:ea charset="-122" pitchFamily="34" typeface="微软雅黑"/>
              </a:endParaRPr>
            </a:p>
          </p:txBody>
        </p:sp>
        <p:sp>
          <p:nvSpPr>
            <p:cNvPr id="6" name="矩形 5"/>
            <p:cNvSpPr/>
            <p:nvPr/>
          </p:nvSpPr>
          <p:spPr>
            <a:xfrm>
              <a:off x="301752" y="91440"/>
              <a:ext cx="152400" cy="52120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350">
                <a:solidFill>
                  <a:prstClr val="white"/>
                </a:solidFill>
                <a:latin charset="-122" pitchFamily="34" typeface="微软雅黑"/>
                <a:ea charset="-122" pitchFamily="34" typeface="微软雅黑"/>
              </a:endParaRPr>
            </a:p>
          </p:txBody>
        </p:sp>
      </p:grpSp>
      <p:sp>
        <p:nvSpPr>
          <p:cNvPr id="24" name="Freeform 5"/>
          <p:cNvSpPr/>
          <p:nvPr/>
        </p:nvSpPr>
        <p:spPr bwMode="auto">
          <a:xfrm>
            <a:off x="7256463" y="660400"/>
            <a:ext cx="4583112" cy="5000625"/>
          </a:xfrm>
          <a:custGeom>
            <a:gdLst>
              <a:gd fmla="*/ 2147483647 w 17752" name="T0"/>
              <a:gd fmla="*/ 2147483647 h 18550" name="T1"/>
              <a:gd fmla="*/ 2147483647 w 17752" name="T2"/>
              <a:gd fmla="*/ 2147483647 h 18550" name="T3"/>
              <a:gd fmla="*/ 2147483647 w 17752" name="T4"/>
              <a:gd fmla="*/ 2147483647 h 18550" name="T5"/>
              <a:gd fmla="*/ 2147483647 w 17752" name="T6"/>
              <a:gd fmla="*/ 2147483647 h 18550" name="T7"/>
              <a:gd fmla="*/ 2147483647 w 17752" name="T8"/>
              <a:gd fmla="*/ 2147483647 h 18550" name="T9"/>
              <a:gd fmla="*/ 2147483647 w 17752" name="T10"/>
              <a:gd fmla="*/ 2147483647 h 18550" name="T11"/>
              <a:gd fmla="*/ 2147483647 w 17752" name="T12"/>
              <a:gd fmla="*/ 2147483647 h 18550" name="T13"/>
              <a:gd fmla="*/ 2147483647 w 17752" name="T14"/>
              <a:gd fmla="*/ 2147483647 h 18550" name="T15"/>
              <a:gd fmla="*/ 2147483647 w 17752" name="T16"/>
              <a:gd fmla="*/ 2147483647 h 18550" name="T17"/>
              <a:gd fmla="*/ 2147483647 w 17752" name="T18"/>
              <a:gd fmla="*/ 2147483647 h 18550" name="T19"/>
              <a:gd fmla="*/ 2147483647 w 17752" name="T20"/>
              <a:gd fmla="*/ 2147483647 h 18550" name="T21"/>
              <a:gd fmla="*/ 2147483647 w 17752" name="T22"/>
              <a:gd fmla="*/ 2147483647 h 18550" name="T23"/>
              <a:gd fmla="*/ 2147483647 w 17752" name="T24"/>
              <a:gd fmla="*/ 2147483647 h 18550" name="T25"/>
              <a:gd fmla="*/ 2147483647 w 17752" name="T26"/>
              <a:gd fmla="*/ 2147483647 h 18550" name="T27"/>
              <a:gd fmla="*/ 2147483647 w 17752" name="T28"/>
              <a:gd fmla="*/ 2147483647 h 18550" name="T29"/>
              <a:gd fmla="*/ 2147483647 w 17752" name="T30"/>
              <a:gd fmla="*/ 2147483647 h 18550" name="T31"/>
              <a:gd fmla="*/ 2147483647 w 17752" name="T32"/>
              <a:gd fmla="*/ 2147483647 h 18550" name="T33"/>
              <a:gd fmla="*/ 2147483647 w 17752" name="T34"/>
              <a:gd fmla="*/ 2147483647 h 18550" name="T35"/>
              <a:gd fmla="*/ 2147483647 w 17752" name="T36"/>
              <a:gd fmla="*/ 2147483647 h 18550" name="T37"/>
              <a:gd fmla="*/ 2147483647 w 17752" name="T38"/>
              <a:gd fmla="*/ 2147483647 h 18550" name="T39"/>
              <a:gd fmla="*/ 2147483647 w 17752" name="T40"/>
              <a:gd fmla="*/ 2147483647 h 18550" name="T41"/>
              <a:gd fmla="*/ 2147483647 w 17752" name="T42"/>
              <a:gd fmla="*/ 2147483647 h 18550" name="T43"/>
              <a:gd fmla="*/ 2147483647 w 17752" name="T44"/>
              <a:gd fmla="*/ 2147483647 h 18550" name="T45"/>
              <a:gd fmla="*/ 2147483647 w 17752" name="T46"/>
              <a:gd fmla="*/ 2147483647 h 18550" name="T47"/>
              <a:gd fmla="*/ 2147483647 w 17752" name="T48"/>
              <a:gd fmla="*/ 2147483647 h 18550" name="T49"/>
              <a:gd fmla="*/ 2147483647 w 17752" name="T50"/>
              <a:gd fmla="*/ 2147483647 h 18550" name="T51"/>
              <a:gd fmla="*/ 2147483647 w 17752" name="T52"/>
              <a:gd fmla="*/ 2147483647 h 18550" name="T53"/>
              <a:gd fmla="*/ 2147483647 w 17752" name="T54"/>
              <a:gd fmla="*/ 2147483647 h 18550" name="T55"/>
              <a:gd fmla="*/ 2147483647 w 17752" name="T56"/>
              <a:gd fmla="*/ 2147483647 h 18550" name="T57"/>
              <a:gd fmla="*/ 2147483647 w 17752" name="T58"/>
              <a:gd fmla="*/ 2147483647 h 18550" name="T59"/>
              <a:gd fmla="*/ 2147483647 w 17752" name="T60"/>
              <a:gd fmla="*/ 2147483647 h 18550" name="T61"/>
              <a:gd fmla="*/ 2147483647 w 17752" name="T62"/>
              <a:gd fmla="*/ 2147483647 h 18550" name="T63"/>
              <a:gd fmla="*/ 0 w 17752" name="T64"/>
              <a:gd fmla="*/ 2147483647 h 18550" name="T65"/>
              <a:gd fmla="*/ 0 w 17752" name="T66"/>
              <a:gd fmla="*/ 2147483647 h 18550" name="T67"/>
              <a:gd fmla="*/ 2147483647 w 17752" name="T68"/>
              <a:gd fmla="*/ 2147483647 h 18550" name="T69"/>
              <a:gd fmla="*/ 2147483647 w 17752" name="T70"/>
              <a:gd fmla="*/ 2147483647 h 18550" name="T71"/>
              <a:gd fmla="*/ 2147483647 w 17752" name="T72"/>
              <a:gd fmla="*/ 0 h 18550" name="T73"/>
              <a:gd fmla="*/ 2147483647 w 17752" name="T74"/>
              <a:gd fmla="*/ 0 h 18550" name="T75"/>
              <a:gd fmla="*/ 2147483647 w 17752" name="T76"/>
              <a:gd fmla="*/ 2147483647 h 18550"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60000 65536" name="T114"/>
              <a:gd fmla="*/ 0 60000 65536" name="T115"/>
              <a:gd fmla="*/ 0 60000 65536" name="T116"/>
            </a:gd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b="b" l="0" r="r" t="0"/>
            <a:pathLst>
              <a:path h="18550" w="17752">
                <a:moveTo>
                  <a:pt x="17752" y="18550"/>
                </a:moveTo>
                <a:lnTo>
                  <a:pt x="16834" y="18494"/>
                </a:lnTo>
                <a:lnTo>
                  <a:pt x="15927" y="18393"/>
                </a:lnTo>
                <a:lnTo>
                  <a:pt x="15034" y="18251"/>
                </a:lnTo>
                <a:lnTo>
                  <a:pt x="14158" y="18064"/>
                </a:lnTo>
                <a:lnTo>
                  <a:pt x="13295" y="17838"/>
                </a:lnTo>
                <a:lnTo>
                  <a:pt x="12451" y="17571"/>
                </a:lnTo>
                <a:lnTo>
                  <a:pt x="11625" y="17265"/>
                </a:lnTo>
                <a:lnTo>
                  <a:pt x="10818" y="16922"/>
                </a:lnTo>
                <a:lnTo>
                  <a:pt x="10031" y="16541"/>
                </a:lnTo>
                <a:lnTo>
                  <a:pt x="9264" y="16126"/>
                </a:lnTo>
                <a:lnTo>
                  <a:pt x="8521" y="15675"/>
                </a:lnTo>
                <a:lnTo>
                  <a:pt x="7801" y="15190"/>
                </a:lnTo>
                <a:lnTo>
                  <a:pt x="7106" y="14674"/>
                </a:lnTo>
                <a:lnTo>
                  <a:pt x="6436" y="14126"/>
                </a:lnTo>
                <a:lnTo>
                  <a:pt x="5793" y="13547"/>
                </a:lnTo>
                <a:lnTo>
                  <a:pt x="5178" y="12940"/>
                </a:lnTo>
                <a:lnTo>
                  <a:pt x="4591" y="12304"/>
                </a:lnTo>
                <a:lnTo>
                  <a:pt x="4035" y="11642"/>
                </a:lnTo>
                <a:lnTo>
                  <a:pt x="3509" y="10954"/>
                </a:lnTo>
                <a:lnTo>
                  <a:pt x="3017" y="10241"/>
                </a:lnTo>
                <a:lnTo>
                  <a:pt x="2556" y="9503"/>
                </a:lnTo>
                <a:lnTo>
                  <a:pt x="2131" y="8743"/>
                </a:lnTo>
                <a:lnTo>
                  <a:pt x="1740" y="7961"/>
                </a:lnTo>
                <a:lnTo>
                  <a:pt x="1387" y="7160"/>
                </a:lnTo>
                <a:lnTo>
                  <a:pt x="1070" y="6338"/>
                </a:lnTo>
                <a:lnTo>
                  <a:pt x="793" y="5499"/>
                </a:lnTo>
                <a:lnTo>
                  <a:pt x="555" y="4642"/>
                </a:lnTo>
                <a:lnTo>
                  <a:pt x="358" y="3768"/>
                </a:lnTo>
                <a:lnTo>
                  <a:pt x="203" y="2880"/>
                </a:lnTo>
                <a:lnTo>
                  <a:pt x="90" y="1978"/>
                </a:lnTo>
                <a:lnTo>
                  <a:pt x="23" y="1062"/>
                </a:lnTo>
                <a:lnTo>
                  <a:pt x="0" y="136"/>
                </a:lnTo>
                <a:lnTo>
                  <a:pt x="0" y="101"/>
                </a:lnTo>
                <a:lnTo>
                  <a:pt x="1" y="67"/>
                </a:lnTo>
                <a:lnTo>
                  <a:pt x="1" y="34"/>
                </a:lnTo>
                <a:lnTo>
                  <a:pt x="1" y="0"/>
                </a:lnTo>
                <a:lnTo>
                  <a:pt x="17752" y="0"/>
                </a:lnTo>
                <a:lnTo>
                  <a:pt x="17752" y="18550"/>
                </a:lnTo>
                <a:close/>
              </a:path>
            </a:pathLst>
          </a:custGeom>
          <a:blipFill dpi="0" rotWithShape="1">
            <a:blip r:embed="rId3"/>
            <a:stretch>
              <a:fillRect/>
            </a:stretch>
          </a:blipFill>
          <a:ln w="9525">
            <a:noFill/>
            <a:round/>
          </a:ln>
        </p:spPr>
        <p:txBody>
          <a:bodyPr/>
          <a:lstStyle/>
          <a:p>
            <a:endParaRPr altLang="en-US" lang="zh-CN"/>
          </a:p>
        </p:txBody>
      </p:sp>
      <p:grpSp>
        <p:nvGrpSpPr>
          <p:cNvPr id="28" name="Group 8"/>
          <p:cNvGrpSpPr/>
          <p:nvPr/>
        </p:nvGrpSpPr>
        <p:grpSpPr>
          <a:xfrm>
            <a:off x="6361113" y="758825"/>
            <a:ext cx="1500187" cy="1500188"/>
            <a:chExt cx="2101515" cy="2101515"/>
          </a:xfrm>
        </p:grpSpPr>
        <p:sp>
          <p:nvSpPr>
            <p:cNvPr id="32" name="椭圆 3"/>
            <p:cNvSpPr>
              <a:spLocks noChangeArrowheads="1"/>
            </p:cNvSpPr>
            <p:nvPr/>
          </p:nvSpPr>
          <p:spPr bwMode="auto">
            <a:xfrm>
              <a:off x="0" y="0"/>
              <a:ext cx="2101515" cy="2101515"/>
            </a:xfrm>
            <a:prstGeom prst="ellipse">
              <a:avLst/>
            </a:prstGeom>
            <a:solidFill>
              <a:schemeClr val="tx2"/>
            </a:solidFill>
            <a:ln w="9525">
              <a:noFill/>
              <a:round/>
            </a:ln>
          </p:spPr>
          <p:txBody>
            <a:bodyPr anchor="ctr"/>
            <a:lstStyle/>
            <a:p>
              <a:pPr algn="ctr" eaLnBrk="1" hangingPunct="1"/>
              <a:endParaRPr altLang="en-US" b="1" lang="zh-CN">
                <a:solidFill>
                  <a:srgbClr val="FFFFFF"/>
                </a:solidFill>
                <a:latin charset="-122" panose="02010600030101010101" pitchFamily="2" typeface="宋体"/>
                <a:sym charset="-122" panose="02010600030101010101" pitchFamily="2" typeface="宋体"/>
              </a:endParaRPr>
            </a:p>
          </p:txBody>
        </p:sp>
        <p:sp>
          <p:nvSpPr>
            <p:cNvPr id="33" name="同心圆 11"/>
            <p:cNvSpPr/>
            <p:nvPr/>
          </p:nvSpPr>
          <p:spPr bwMode="auto">
            <a:xfrm>
              <a:off x="79987" y="80731"/>
              <a:ext cx="1941540" cy="1941540"/>
            </a:xfrm>
            <a:custGeom>
              <a:gdLst>
                <a:gd fmla="*/ 0 w 21600" name="T0"/>
                <a:gd fmla="*/ 2147483647 h 21600" name="T1"/>
                <a:gd fmla="*/ 2147483647 w 21600" name="T2"/>
                <a:gd fmla="*/ 0 h 21600" name="T3"/>
                <a:gd fmla="*/ 2147483647 w 21600" name="T4"/>
                <a:gd fmla="*/ 2147483647 h 21600" name="T5"/>
                <a:gd fmla="*/ 2147483647 w 21600" name="T6"/>
                <a:gd fmla="*/ 2147483647 h 21600" name="T7"/>
                <a:gd fmla="*/ 0 w 21600" name="T8"/>
                <a:gd fmla="*/ 2147483647 h 21600" name="T9"/>
                <a:gd fmla="*/ 2147483647 w 21600" name="T10"/>
                <a:gd fmla="*/ 2147483647 h 21600" name="T11"/>
                <a:gd fmla="*/ 2147483647 w 21600" name="T12"/>
                <a:gd fmla="*/ 2147483647 h 21600" name="T13"/>
                <a:gd fmla="*/ 2147483647 w 21600" name="T14"/>
                <a:gd fmla="*/ 2147483647 h 21600" name="T15"/>
                <a:gd fmla="*/ 2147483647 w 21600" name="T16"/>
                <a:gd fmla="*/ 2147483647 h 21600" name="T17"/>
                <a:gd fmla="*/ 2147483647 w 21600" name="T18"/>
                <a:gd fmla="*/ 2147483647 h 2160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3163 w 21600" name="T30"/>
                <a:gd fmla="*/ 3163 h 21600" name="T31"/>
                <a:gd fmla="*/ 18437 w 21600" name="T32"/>
                <a:gd fmla="*/ 18437 h 21600"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solidFill>
              <a:srgbClr val="F8F8F8"/>
            </a:solidFill>
            <a:ln w="9525">
              <a:noFill/>
              <a:round/>
            </a:ln>
          </p:spPr>
          <p:txBody>
            <a:bodyPr anchor="ctr"/>
            <a:lstStyle/>
            <a:p>
              <a:endParaRPr altLang="en-US" b="1" lang="zh-CN"/>
            </a:p>
          </p:txBody>
        </p:sp>
      </p:grpSp>
      <p:grpSp>
        <p:nvGrpSpPr>
          <p:cNvPr id="34" name="Group 8"/>
          <p:cNvGrpSpPr/>
          <p:nvPr/>
        </p:nvGrpSpPr>
        <p:grpSpPr>
          <a:xfrm>
            <a:off x="7196138" y="2936875"/>
            <a:ext cx="1501775" cy="1500188"/>
            <a:chExt cx="2101515" cy="2101515"/>
          </a:xfrm>
        </p:grpSpPr>
        <p:sp>
          <p:nvSpPr>
            <p:cNvPr id="35" name="椭圆 3"/>
            <p:cNvSpPr>
              <a:spLocks noChangeArrowheads="1"/>
            </p:cNvSpPr>
            <p:nvPr/>
          </p:nvSpPr>
          <p:spPr bwMode="auto">
            <a:xfrm>
              <a:off x="0" y="0"/>
              <a:ext cx="2101515" cy="2101515"/>
            </a:xfrm>
            <a:prstGeom prst="ellipse">
              <a:avLst/>
            </a:prstGeom>
            <a:solidFill>
              <a:schemeClr val="accent1"/>
            </a:solidFill>
            <a:ln w="9525">
              <a:noFill/>
              <a:round/>
            </a:ln>
          </p:spPr>
          <p:txBody>
            <a:bodyPr anchor="ctr"/>
            <a:lstStyle/>
            <a:p>
              <a:pPr algn="ctr" eaLnBrk="1" hangingPunct="1"/>
              <a:endParaRPr altLang="en-US" lang="zh-CN">
                <a:solidFill>
                  <a:srgbClr val="FFFFFF"/>
                </a:solidFill>
                <a:latin typeface="+mn-ea"/>
                <a:ea typeface="+mn-ea"/>
                <a:sym charset="-122" panose="02010600030101010101" pitchFamily="2" typeface="宋体"/>
              </a:endParaRPr>
            </a:p>
          </p:txBody>
        </p:sp>
        <p:sp>
          <p:nvSpPr>
            <p:cNvPr id="39" name="同心圆 11"/>
            <p:cNvSpPr/>
            <p:nvPr/>
          </p:nvSpPr>
          <p:spPr bwMode="auto">
            <a:xfrm>
              <a:off x="79987" y="80731"/>
              <a:ext cx="1941540" cy="1941540"/>
            </a:xfrm>
            <a:custGeom>
              <a:gdLst>
                <a:gd fmla="*/ 0 w 21600" name="T0"/>
                <a:gd fmla="*/ 2147483647 h 21600" name="T1"/>
                <a:gd fmla="*/ 2147483647 w 21600" name="T2"/>
                <a:gd fmla="*/ 0 h 21600" name="T3"/>
                <a:gd fmla="*/ 2147483647 w 21600" name="T4"/>
                <a:gd fmla="*/ 2147483647 h 21600" name="T5"/>
                <a:gd fmla="*/ 2147483647 w 21600" name="T6"/>
                <a:gd fmla="*/ 2147483647 h 21600" name="T7"/>
                <a:gd fmla="*/ 0 w 21600" name="T8"/>
                <a:gd fmla="*/ 2147483647 h 21600" name="T9"/>
                <a:gd fmla="*/ 2147483647 w 21600" name="T10"/>
                <a:gd fmla="*/ 2147483647 h 21600" name="T11"/>
                <a:gd fmla="*/ 2147483647 w 21600" name="T12"/>
                <a:gd fmla="*/ 2147483647 h 21600" name="T13"/>
                <a:gd fmla="*/ 2147483647 w 21600" name="T14"/>
                <a:gd fmla="*/ 2147483647 h 21600" name="T15"/>
                <a:gd fmla="*/ 2147483647 w 21600" name="T16"/>
                <a:gd fmla="*/ 2147483647 h 21600" name="T17"/>
                <a:gd fmla="*/ 2147483647 w 21600" name="T18"/>
                <a:gd fmla="*/ 2147483647 h 2160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3163 w 21600" name="T30"/>
                <a:gd fmla="*/ 3163 h 21600" name="T31"/>
                <a:gd fmla="*/ 18437 w 21600" name="T32"/>
                <a:gd fmla="*/ 18437 h 21600"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solidFill>
              <a:srgbClr val="F8F8F8"/>
            </a:solidFill>
            <a:ln w="9525">
              <a:noFill/>
              <a:round/>
            </a:ln>
          </p:spPr>
          <p:txBody>
            <a:bodyPr anchor="ctr"/>
            <a:lstStyle/>
            <a:p>
              <a:endParaRPr altLang="en-US" lang="zh-CN">
                <a:latin typeface="+mn-ea"/>
                <a:ea typeface="+mn-ea"/>
              </a:endParaRPr>
            </a:p>
          </p:txBody>
        </p:sp>
      </p:grpSp>
      <p:grpSp>
        <p:nvGrpSpPr>
          <p:cNvPr id="40" name="Group 8"/>
          <p:cNvGrpSpPr/>
          <p:nvPr/>
        </p:nvGrpSpPr>
        <p:grpSpPr>
          <a:xfrm>
            <a:off x="8875713" y="4651375"/>
            <a:ext cx="1500187" cy="1500188"/>
            <a:chExt cx="2101515" cy="2101515"/>
          </a:xfrm>
          <a:solidFill>
            <a:schemeClr val="bg1">
              <a:lumMod val="75000"/>
            </a:schemeClr>
          </a:solidFill>
        </p:grpSpPr>
        <p:sp>
          <p:nvSpPr>
            <p:cNvPr id="42" name="椭圆 3"/>
            <p:cNvSpPr>
              <a:spLocks noChangeArrowheads="1"/>
            </p:cNvSpPr>
            <p:nvPr/>
          </p:nvSpPr>
          <p:spPr bwMode="auto">
            <a:xfrm>
              <a:off x="0" y="0"/>
              <a:ext cx="2101515" cy="2101515"/>
            </a:xfrm>
            <a:prstGeom prst="ellipse">
              <a:avLst/>
            </a:prstGeom>
            <a:solidFill>
              <a:schemeClr val="bg1">
                <a:lumMod val="65000"/>
              </a:schemeClr>
            </a:solidFill>
            <a:ln w="9525">
              <a:solidFill>
                <a:schemeClr val="bg1"/>
              </a:solidFill>
              <a:round/>
            </a:ln>
          </p:spPr>
          <p:txBody>
            <a:bodyPr anchor="ctr"/>
            <a:lstStyle/>
            <a:p>
              <a:pPr algn="ctr" eaLnBrk="1" hangingPunct="1"/>
              <a:endParaRPr altLang="en-US" lang="zh-CN">
                <a:solidFill>
                  <a:srgbClr val="FFFFFF"/>
                </a:solidFill>
                <a:latin charset="-122" panose="02010600030101010101" pitchFamily="2" typeface="宋体"/>
                <a:sym charset="-122" panose="02010600030101010101" pitchFamily="2" typeface="宋体"/>
              </a:endParaRPr>
            </a:p>
          </p:txBody>
        </p:sp>
        <p:sp>
          <p:nvSpPr>
            <p:cNvPr id="43" name="同心圆 11"/>
            <p:cNvSpPr/>
            <p:nvPr/>
          </p:nvSpPr>
          <p:spPr bwMode="auto">
            <a:xfrm>
              <a:off x="79987" y="80731"/>
              <a:ext cx="1941540" cy="1941540"/>
            </a:xfrm>
            <a:custGeom>
              <a:gdLst>
                <a:gd fmla="*/ 0 w 21600" name="T0"/>
                <a:gd fmla="*/ 2147483647 h 21600" name="T1"/>
                <a:gd fmla="*/ 2147483647 w 21600" name="T2"/>
                <a:gd fmla="*/ 0 h 21600" name="T3"/>
                <a:gd fmla="*/ 2147483647 w 21600" name="T4"/>
                <a:gd fmla="*/ 2147483647 h 21600" name="T5"/>
                <a:gd fmla="*/ 2147483647 w 21600" name="T6"/>
                <a:gd fmla="*/ 2147483647 h 21600" name="T7"/>
                <a:gd fmla="*/ 0 w 21600" name="T8"/>
                <a:gd fmla="*/ 2147483647 h 21600" name="T9"/>
                <a:gd fmla="*/ 2147483647 w 21600" name="T10"/>
                <a:gd fmla="*/ 2147483647 h 21600" name="T11"/>
                <a:gd fmla="*/ 2147483647 w 21600" name="T12"/>
                <a:gd fmla="*/ 2147483647 h 21600" name="T13"/>
                <a:gd fmla="*/ 2147483647 w 21600" name="T14"/>
                <a:gd fmla="*/ 2147483647 h 21600" name="T15"/>
                <a:gd fmla="*/ 2147483647 w 21600" name="T16"/>
                <a:gd fmla="*/ 2147483647 h 21600" name="T17"/>
                <a:gd fmla="*/ 2147483647 w 21600" name="T18"/>
                <a:gd fmla="*/ 2147483647 h 21600" name="T19"/>
                <a:gd fmla="*/ 0 60000 65536" name="T20"/>
                <a:gd fmla="*/ 0 60000 65536" name="T21"/>
                <a:gd fmla="*/ 0 60000 65536" name="T22"/>
                <a:gd fmla="*/ 0 60000 65536" name="T23"/>
                <a:gd fmla="*/ 0 60000 65536" name="T24"/>
                <a:gd fmla="*/ 0 60000 65536" name="T25"/>
                <a:gd fmla="*/ 0 60000 65536" name="T26"/>
                <a:gd fmla="*/ 0 60000 65536" name="T27"/>
                <a:gd fmla="*/ 0 60000 65536" name="T28"/>
                <a:gd fmla="*/ 0 60000 65536" name="T29"/>
                <a:gd fmla="*/ 3163 w 21600" name="T30"/>
                <a:gd fmla="*/ 3163 h 21600" name="T31"/>
                <a:gd fmla="*/ 18437 w 21600" name="T32"/>
                <a:gd fmla="*/ 18437 h 21600" name="T33"/>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b="T33" l="T30" r="T32" t="T31"/>
              <a:pathLst>
                <a:path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6" y="10800"/>
                  </a:moveTo>
                  <a:cubicBezTo>
                    <a:pt x="206" y="16651"/>
                    <a:pt x="4949" y="21394"/>
                    <a:pt x="10800" y="21394"/>
                  </a:cubicBezTo>
                  <a:cubicBezTo>
                    <a:pt x="16651" y="21394"/>
                    <a:pt x="21394" y="16651"/>
                    <a:pt x="21394" y="10800"/>
                  </a:cubicBezTo>
                  <a:cubicBezTo>
                    <a:pt x="21394" y="4949"/>
                    <a:pt x="16651" y="206"/>
                    <a:pt x="10800" y="206"/>
                  </a:cubicBezTo>
                  <a:cubicBezTo>
                    <a:pt x="4949" y="206"/>
                    <a:pt x="206" y="4949"/>
                    <a:pt x="206" y="10800"/>
                  </a:cubicBezTo>
                  <a:close/>
                </a:path>
              </a:pathLst>
            </a:custGeom>
            <a:grpFill/>
            <a:ln w="9525">
              <a:solidFill>
                <a:schemeClr val="bg1"/>
              </a:solidFill>
              <a:round/>
            </a:ln>
          </p:spPr>
          <p:txBody>
            <a:bodyPr anchor="ctr"/>
            <a:lstStyle/>
            <a:p>
              <a:endParaRPr altLang="en-US" lang="zh-CN"/>
            </a:p>
          </p:txBody>
        </p:sp>
      </p:grpSp>
      <p:sp>
        <p:nvSpPr>
          <p:cNvPr id="44" name="弧形 13"/>
          <p:cNvSpPr/>
          <p:nvPr/>
        </p:nvSpPr>
        <p:spPr bwMode="auto">
          <a:xfrm>
            <a:off x="6710363" y="1341438"/>
            <a:ext cx="1655762" cy="1655762"/>
          </a:xfrm>
          <a:custGeom>
            <a:gdLst>
              <a:gd fmla="*/ 686076 w 1656184" name="T0"/>
              <a:gd fmla="*/ 1642361 h 1656184" name="T1"/>
              <a:gd fmla="*/ 126 w 1656184" name="T2"/>
              <a:gd fmla="*/ 841727 h 1656184" name="T3"/>
              <a:gd fmla="*/ 827248 w 1656184" name="T4"/>
              <a:gd fmla="*/ 827248 h 1656184" name="T5"/>
              <a:gd fmla="*/ 686076 w 1656184" name="T6"/>
              <a:gd fmla="*/ 1642361 h 1656184" name="T7"/>
              <a:gd fmla="*/ 686076 w 1656184" name="T8"/>
              <a:gd fmla="*/ 1642361 h 1656184" name="T9"/>
              <a:gd fmla="*/ 126 w 1656184" name="T10"/>
              <a:gd fmla="*/ 841727 h 1656184"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1656183" stroke="0" w="1656183">
                <a:moveTo>
                  <a:pt x="686776" y="1644037"/>
                </a:moveTo>
                <a:cubicBezTo>
                  <a:pt x="295252" y="1576228"/>
                  <a:pt x="7082" y="1239879"/>
                  <a:pt x="126" y="842587"/>
                </a:cubicBezTo>
                <a:lnTo>
                  <a:pt x="828092" y="828092"/>
                </a:lnTo>
                <a:lnTo>
                  <a:pt x="686776" y="1644037"/>
                </a:lnTo>
                <a:close/>
              </a:path>
              <a:path fill="none" h="1656183" w="1656183">
                <a:moveTo>
                  <a:pt x="686776" y="1644037"/>
                </a:moveTo>
                <a:cubicBezTo>
                  <a:pt x="295252" y="1576228"/>
                  <a:pt x="7082" y="1239879"/>
                  <a:pt x="126" y="842587"/>
                </a:cubicBezTo>
              </a:path>
            </a:pathLst>
          </a:custGeom>
          <a:noFill/>
          <a:ln cap="flat" cmpd="sng" w="12700">
            <a:solidFill>
              <a:schemeClr val="accent1"/>
            </a:solidFill>
            <a:bevel/>
            <a:headEnd len="med" type="triangle" w="med"/>
          </a:ln>
        </p:spPr>
        <p:txBody>
          <a:bodyPr/>
          <a:lstStyle/>
          <a:p>
            <a:endParaRPr altLang="en-US" lang="zh-CN"/>
          </a:p>
        </p:txBody>
      </p:sp>
      <p:sp>
        <p:nvSpPr>
          <p:cNvPr id="45" name="弧形 14"/>
          <p:cNvSpPr/>
          <p:nvPr/>
        </p:nvSpPr>
        <p:spPr bwMode="auto">
          <a:xfrm>
            <a:off x="7972425" y="3525838"/>
            <a:ext cx="1655763" cy="1655762"/>
          </a:xfrm>
          <a:custGeom>
            <a:gdLst>
              <a:gd fmla="*/ 822997 w 1656184" name="T0"/>
              <a:gd fmla="*/ 1654485 h 1656184" name="T1"/>
              <a:gd fmla="*/ 24768 w 1656184" name="T2"/>
              <a:gd fmla="*/ 1028154 h 1656184" name="T3"/>
              <a:gd fmla="*/ 827252 w 1656184" name="T4"/>
              <a:gd fmla="*/ 827248 h 1656184" name="T5"/>
              <a:gd fmla="*/ 822997 w 1656184" name="T6"/>
              <a:gd fmla="*/ 1654485 h 1656184" name="T7"/>
              <a:gd fmla="*/ 822997 w 1656184" name="T8"/>
              <a:gd fmla="*/ 1654485 h 1656184" name="T9"/>
              <a:gd fmla="*/ 24768 w 1656184" name="T10"/>
              <a:gd fmla="*/ 1028154 h 1656184" name="T11"/>
              <a:gd fmla="*/ 0 60000 65536" name="T12"/>
              <a:gd fmla="*/ 0 60000 65536" name="T13"/>
              <a:gd fmla="*/ 0 60000 65536" name="T14"/>
              <a:gd fmla="*/ 0 60000 65536" name="T15"/>
              <a:gd fmla="*/ 0 60000 65536" name="T16"/>
              <a:gd fmla="*/ 0 60000 65536" name="T17"/>
            </a:gdLst>
            <a:cxnLst>
              <a:cxn ang="T12">
                <a:pos x="T0" y="T1"/>
              </a:cxn>
              <a:cxn ang="T13">
                <a:pos x="T2" y="T3"/>
              </a:cxn>
              <a:cxn ang="T14">
                <a:pos x="T4" y="T5"/>
              </a:cxn>
              <a:cxn ang="T15">
                <a:pos x="T6" y="T7"/>
              </a:cxn>
              <a:cxn ang="T16">
                <a:pos x="T8" y="T9"/>
              </a:cxn>
              <a:cxn ang="T17">
                <a:pos x="T10" y="T11"/>
              </a:cxn>
            </a:cxnLst>
            <a:rect b="b" l="0" r="r" t="0"/>
            <a:pathLst>
              <a:path h="1656183" stroke="0" w="1656183">
                <a:moveTo>
                  <a:pt x="823833" y="1656173"/>
                </a:moveTo>
                <a:cubicBezTo>
                  <a:pt x="445543" y="1654227"/>
                  <a:pt x="116664" y="1396171"/>
                  <a:pt x="24792" y="1029202"/>
                </a:cubicBezTo>
                <a:lnTo>
                  <a:pt x="828092" y="828092"/>
                </a:lnTo>
                <a:cubicBezTo>
                  <a:pt x="826672" y="1104119"/>
                  <a:pt x="825253" y="1380146"/>
                  <a:pt x="823833" y="1656173"/>
                </a:cubicBezTo>
                <a:close/>
              </a:path>
              <a:path fill="none" h="1656183" w="1656183">
                <a:moveTo>
                  <a:pt x="823833" y="1656173"/>
                </a:moveTo>
                <a:cubicBezTo>
                  <a:pt x="445543" y="1654227"/>
                  <a:pt x="116664" y="1396171"/>
                  <a:pt x="24792" y="1029202"/>
                </a:cubicBezTo>
              </a:path>
            </a:pathLst>
          </a:custGeom>
          <a:noFill/>
          <a:ln cap="flat" cmpd="sng" w="12700">
            <a:solidFill>
              <a:schemeClr val="accent1"/>
            </a:solidFill>
            <a:bevel/>
            <a:headEnd len="med" type="triangle" w="med"/>
          </a:ln>
        </p:spPr>
        <p:txBody>
          <a:bodyPr/>
          <a:lstStyle/>
          <a:p>
            <a:endParaRPr altLang="en-US" lang="zh-CN"/>
          </a:p>
        </p:txBody>
      </p:sp>
      <p:sp>
        <p:nvSpPr>
          <p:cNvPr id="46" name="TextBox 15"/>
          <p:cNvSpPr txBox="1">
            <a:spLocks noChangeArrowheads="1"/>
          </p:cNvSpPr>
          <p:nvPr/>
        </p:nvSpPr>
        <p:spPr bwMode="auto">
          <a:xfrm>
            <a:off x="6511924" y="1185754"/>
            <a:ext cx="1214438" cy="640080"/>
          </a:xfrm>
          <a:prstGeom prst="rect">
            <a:avLst/>
          </a:prstGeom>
          <a:noFill/>
          <a:ln w="9525">
            <a:noFill/>
            <a:miter lim="800000"/>
          </a:ln>
        </p:spPr>
        <p:txBody>
          <a:bodyPr>
            <a:spAutoFit/>
          </a:bodyPr>
          <a:lstStyle/>
          <a:p>
            <a:pPr algn="ctr" eaLnBrk="1" hangingPunct="1"/>
            <a:r>
              <a:rPr altLang="en-US" b="1" lang="zh-CN" smtClean="0">
                <a:solidFill>
                  <a:schemeClr val="bg1"/>
                </a:solidFill>
                <a:latin typeface="+mn-ea"/>
                <a:ea typeface="+mn-ea"/>
              </a:rPr>
              <a:t>此处输入标题</a:t>
            </a:r>
          </a:p>
        </p:txBody>
      </p:sp>
      <p:sp>
        <p:nvSpPr>
          <p:cNvPr id="47" name="TextBox 16"/>
          <p:cNvSpPr txBox="1">
            <a:spLocks noChangeArrowheads="1"/>
          </p:cNvSpPr>
          <p:nvPr/>
        </p:nvSpPr>
        <p:spPr bwMode="auto">
          <a:xfrm>
            <a:off x="7356474" y="3363804"/>
            <a:ext cx="1181100" cy="640080"/>
          </a:xfrm>
          <a:prstGeom prst="rect">
            <a:avLst/>
          </a:prstGeom>
          <a:noFill/>
          <a:ln w="9525">
            <a:noFill/>
            <a:miter lim="800000"/>
          </a:ln>
        </p:spPr>
        <p:txBody>
          <a:bodyPr>
            <a:spAutoFit/>
          </a:bodyPr>
          <a:lstStyle/>
          <a:p>
            <a:pPr algn="ctr" eaLnBrk="1" hangingPunct="1"/>
            <a:r>
              <a:rPr altLang="en-US" b="1" lang="zh-CN" smtClean="0">
                <a:solidFill>
                  <a:schemeClr val="bg1"/>
                </a:solidFill>
                <a:latin typeface="+mn-ea"/>
                <a:ea typeface="+mn-ea"/>
              </a:rPr>
              <a:t>此处输入标题</a:t>
            </a:r>
          </a:p>
        </p:txBody>
      </p:sp>
      <p:sp>
        <p:nvSpPr>
          <p:cNvPr id="48" name="TextBox 17"/>
          <p:cNvSpPr txBox="1">
            <a:spLocks noChangeArrowheads="1"/>
          </p:cNvSpPr>
          <p:nvPr/>
        </p:nvSpPr>
        <p:spPr bwMode="auto">
          <a:xfrm>
            <a:off x="9053514" y="5078304"/>
            <a:ext cx="1200150" cy="640080"/>
          </a:xfrm>
          <a:prstGeom prst="rect">
            <a:avLst/>
          </a:prstGeom>
          <a:noFill/>
          <a:ln w="9525">
            <a:noFill/>
            <a:miter lim="800000"/>
          </a:ln>
        </p:spPr>
        <p:txBody>
          <a:bodyPr>
            <a:spAutoFit/>
          </a:bodyPr>
          <a:lstStyle/>
          <a:p>
            <a:pPr algn="ctr" eaLnBrk="1" hangingPunct="1"/>
            <a:r>
              <a:rPr altLang="en-US" b="1" lang="zh-CN" smtClean="0">
                <a:solidFill>
                  <a:schemeClr val="bg1"/>
                </a:solidFill>
                <a:latin typeface="+mn-ea"/>
                <a:ea typeface="+mn-ea"/>
              </a:rPr>
              <a:t>此处输入标题</a:t>
            </a:r>
          </a:p>
        </p:txBody>
      </p:sp>
      <p:sp>
        <p:nvSpPr>
          <p:cNvPr id="49" name="TextBox 18"/>
          <p:cNvSpPr txBox="1">
            <a:spLocks noChangeArrowheads="1"/>
          </p:cNvSpPr>
          <p:nvPr/>
        </p:nvSpPr>
        <p:spPr bwMode="auto">
          <a:xfrm>
            <a:off x="914400" y="5172075"/>
            <a:ext cx="7258050" cy="640080"/>
          </a:xfrm>
          <a:prstGeom prst="rect">
            <a:avLst/>
          </a:prstGeom>
          <a:noFill/>
          <a:ln w="9525">
            <a:noFill/>
            <a:miter lim="800000"/>
          </a:ln>
        </p:spPr>
        <p:txBody>
          <a:bodyPr wrap="square">
            <a:spAutoFit/>
          </a:bodyPr>
          <a:lstStyle/>
          <a:p>
            <a:r>
              <a:rPr altLang="en-US" lang="zh-CN" smtClean="0">
                <a:latin charset="-122" pitchFamily="34" typeface="微软雅黑"/>
                <a:ea charset="-122" pitchFamily="34" typeface="微软雅黑"/>
              </a:rPr>
              <a:t>此处输入内容此处输入内容此处输入内容此处输入内容此处输入内容此处输入内容此处输入内容此处输入内容</a:t>
            </a:r>
          </a:p>
        </p:txBody>
      </p:sp>
      <p:sp>
        <p:nvSpPr>
          <p:cNvPr id="50" name="TextBox 19"/>
          <p:cNvSpPr txBox="1">
            <a:spLocks noChangeArrowheads="1"/>
          </p:cNvSpPr>
          <p:nvPr/>
        </p:nvSpPr>
        <p:spPr bwMode="auto">
          <a:xfrm>
            <a:off x="914400" y="3111501"/>
            <a:ext cx="5886450" cy="640080"/>
          </a:xfrm>
          <a:prstGeom prst="rect">
            <a:avLst/>
          </a:prstGeom>
          <a:noFill/>
          <a:ln w="9525">
            <a:noFill/>
            <a:miter lim="800000"/>
          </a:ln>
        </p:spPr>
        <p:txBody>
          <a:bodyPr wrap="square">
            <a:spAutoFit/>
          </a:bodyPr>
          <a:lstStyle/>
          <a:p>
            <a:r>
              <a:rPr altLang="en-US" lang="zh-CN" smtClean="0">
                <a:latin charset="-122" pitchFamily="34" typeface="微软雅黑"/>
                <a:ea charset="-122" pitchFamily="34" typeface="微软雅黑"/>
              </a:rPr>
              <a:t>此处输入内容此处输入内容此处输入内容此处输入内容此处输入内容此处输入内容此处输入内容</a:t>
            </a:r>
          </a:p>
        </p:txBody>
      </p:sp>
      <p:sp>
        <p:nvSpPr>
          <p:cNvPr id="51" name="TextBox 21"/>
          <p:cNvSpPr txBox="1">
            <a:spLocks noChangeArrowheads="1"/>
          </p:cNvSpPr>
          <p:nvPr/>
        </p:nvSpPr>
        <p:spPr bwMode="auto">
          <a:xfrm>
            <a:off x="914400" y="1282700"/>
            <a:ext cx="5029200" cy="640080"/>
          </a:xfrm>
          <a:prstGeom prst="rect">
            <a:avLst/>
          </a:prstGeom>
          <a:noFill/>
          <a:ln w="9525">
            <a:noFill/>
            <a:miter lim="800000"/>
          </a:ln>
        </p:spPr>
        <p:txBody>
          <a:bodyPr wrap="square">
            <a:spAutoFit/>
          </a:bodyPr>
          <a:lstStyle/>
          <a:p>
            <a:r>
              <a:rPr altLang="en-US" lang="zh-CN" smtClean="0">
                <a:latin charset="-122" pitchFamily="34" typeface="微软雅黑"/>
                <a:ea charset="-122" pitchFamily="34" typeface="微软雅黑"/>
              </a:rPr>
              <a:t>此处输入内容此处输入内容此处输入内容此处输入内容此处输入内容</a:t>
            </a:r>
          </a:p>
        </p:txBody>
      </p:sp>
    </p:spTree>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7" presetSubtype="0">
                                  <p:stCondLst>
                                    <p:cond delay="0"/>
                                  </p:stCondLst>
                                  <p:childTnLst>
                                    <p:set>
                                      <p:cBhvr>
                                        <p:cTn dur="1" fill="hold" id="6">
                                          <p:stCondLst>
                                            <p:cond delay="0"/>
                                          </p:stCondLst>
                                        </p:cTn>
                                        <p:tgtEl>
                                          <p:spTgt spid="24"/>
                                        </p:tgtEl>
                                        <p:attrNameLst>
                                          <p:attrName>style.visibility</p:attrName>
                                        </p:attrNameLst>
                                      </p:cBhvr>
                                      <p:to>
                                        <p:strVal val="visible"/>
                                      </p:to>
                                    </p:set>
                                    <p:animEffect filter="fade" transition="in">
                                      <p:cBhvr>
                                        <p:cTn dur="1000" id="7"/>
                                        <p:tgtEl>
                                          <p:spTgt spid="24"/>
                                        </p:tgtEl>
                                      </p:cBhvr>
                                    </p:animEffect>
                                    <p:anim calcmode="lin" valueType="num">
                                      <p:cBhvr>
                                        <p:cTn dur="1000" fill="hold" id="8"/>
                                        <p:tgtEl>
                                          <p:spTgt spid="24"/>
                                        </p:tgtEl>
                                        <p:attrNameLst>
                                          <p:attrName>ppt_x</p:attrName>
                                        </p:attrNameLst>
                                      </p:cBhvr>
                                      <p:tavLst>
                                        <p:tav tm="0">
                                          <p:val>
                                            <p:strVal val="#ppt_x"/>
                                          </p:val>
                                        </p:tav>
                                        <p:tav tm="100000">
                                          <p:val>
                                            <p:strVal val="#ppt_x"/>
                                          </p:val>
                                        </p:tav>
                                      </p:tavLst>
                                    </p:anim>
                                    <p:anim calcmode="lin" valueType="num">
                                      <p:cBhvr>
                                        <p:cTn dur="1000" fill="hold" id="9"/>
                                        <p:tgtEl>
                                          <p:spTgt spid="24"/>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21" presetSubtype="1">
                                  <p:stCondLst>
                                    <p:cond delay="0"/>
                                  </p:stCondLst>
                                  <p:childTnLst>
                                    <p:set>
                                      <p:cBhvr>
                                        <p:cTn dur="1" fill="hold" id="12">
                                          <p:stCondLst>
                                            <p:cond delay="0"/>
                                          </p:stCondLst>
                                        </p:cTn>
                                        <p:tgtEl>
                                          <p:spTgt spid="28"/>
                                        </p:tgtEl>
                                        <p:attrNameLst>
                                          <p:attrName>style.visibility</p:attrName>
                                        </p:attrNameLst>
                                      </p:cBhvr>
                                      <p:to>
                                        <p:strVal val="visible"/>
                                      </p:to>
                                    </p:set>
                                    <p:animEffect filter="wheel(1)" transition="in">
                                      <p:cBhvr>
                                        <p:cTn dur="500" id="13"/>
                                        <p:tgtEl>
                                          <p:spTgt spid="28"/>
                                        </p:tgtEl>
                                      </p:cBhvr>
                                    </p:animEffect>
                                  </p:childTnLst>
                                </p:cTn>
                              </p:par>
                              <p:par>
                                <p:cTn fill="hold" grpId="0" id="14" nodeType="withEffect" presetClass="entr" presetID="21" presetSubtype="1">
                                  <p:stCondLst>
                                    <p:cond delay="0"/>
                                  </p:stCondLst>
                                  <p:childTnLst>
                                    <p:set>
                                      <p:cBhvr>
                                        <p:cTn dur="1" fill="hold" id="15">
                                          <p:stCondLst>
                                            <p:cond delay="0"/>
                                          </p:stCondLst>
                                        </p:cTn>
                                        <p:tgtEl>
                                          <p:spTgt spid="46"/>
                                        </p:tgtEl>
                                        <p:attrNameLst>
                                          <p:attrName>style.visibility</p:attrName>
                                        </p:attrNameLst>
                                      </p:cBhvr>
                                      <p:to>
                                        <p:strVal val="visible"/>
                                      </p:to>
                                    </p:set>
                                    <p:animEffect filter="wheel(1)" transition="in">
                                      <p:cBhvr>
                                        <p:cTn dur="500" id="16"/>
                                        <p:tgtEl>
                                          <p:spTgt spid="46"/>
                                        </p:tgtEl>
                                      </p:cBhvr>
                                    </p:animEffect>
                                  </p:childTnLst>
                                </p:cTn>
                              </p:par>
                            </p:childTnLst>
                          </p:cTn>
                        </p:par>
                        <p:par>
                          <p:cTn fill="hold" id="17" nodeType="afterGroup">
                            <p:stCondLst>
                              <p:cond delay="1500"/>
                            </p:stCondLst>
                            <p:childTnLst>
                              <p:par>
                                <p:cTn fill="hold" grpId="0" id="18" nodeType="afterEffect" presetClass="entr" presetID="22" presetSubtype="1">
                                  <p:stCondLst>
                                    <p:cond delay="0"/>
                                  </p:stCondLst>
                                  <p:childTnLst>
                                    <p:set>
                                      <p:cBhvr>
                                        <p:cTn dur="1" fill="hold" id="19">
                                          <p:stCondLst>
                                            <p:cond delay="0"/>
                                          </p:stCondLst>
                                        </p:cTn>
                                        <p:tgtEl>
                                          <p:spTgt spid="44"/>
                                        </p:tgtEl>
                                        <p:attrNameLst>
                                          <p:attrName>style.visibility</p:attrName>
                                        </p:attrNameLst>
                                      </p:cBhvr>
                                      <p:to>
                                        <p:strVal val="visible"/>
                                      </p:to>
                                    </p:set>
                                    <p:animEffect filter="wipe(up)" transition="in">
                                      <p:cBhvr>
                                        <p:cTn dur="500" id="20"/>
                                        <p:tgtEl>
                                          <p:spTgt spid="44"/>
                                        </p:tgtEl>
                                      </p:cBhvr>
                                    </p:animEffect>
                                  </p:childTnLst>
                                </p:cTn>
                              </p:par>
                            </p:childTnLst>
                          </p:cTn>
                        </p:par>
                        <p:par>
                          <p:cTn fill="hold" id="21" nodeType="afterGroup">
                            <p:stCondLst>
                              <p:cond delay="2000"/>
                            </p:stCondLst>
                            <p:childTnLst>
                              <p:par>
                                <p:cTn fill="hold" grpId="0" id="22" nodeType="afterEffect" presetClass="entr" presetID="21" presetSubtype="1">
                                  <p:stCondLst>
                                    <p:cond delay="0"/>
                                  </p:stCondLst>
                                  <p:childTnLst>
                                    <p:set>
                                      <p:cBhvr>
                                        <p:cTn dur="1" fill="hold" id="23">
                                          <p:stCondLst>
                                            <p:cond delay="0"/>
                                          </p:stCondLst>
                                        </p:cTn>
                                        <p:tgtEl>
                                          <p:spTgt spid="47"/>
                                        </p:tgtEl>
                                        <p:attrNameLst>
                                          <p:attrName>style.visibility</p:attrName>
                                        </p:attrNameLst>
                                      </p:cBhvr>
                                      <p:to>
                                        <p:strVal val="visible"/>
                                      </p:to>
                                    </p:set>
                                    <p:animEffect filter="wheel(1)" transition="in">
                                      <p:cBhvr>
                                        <p:cTn dur="500" id="24"/>
                                        <p:tgtEl>
                                          <p:spTgt spid="47"/>
                                        </p:tgtEl>
                                      </p:cBhvr>
                                    </p:animEffect>
                                  </p:childTnLst>
                                </p:cTn>
                              </p:par>
                              <p:par>
                                <p:cTn fill="hold" id="25" nodeType="withEffect" presetClass="entr" presetID="21" presetSubtype="1">
                                  <p:stCondLst>
                                    <p:cond delay="0"/>
                                  </p:stCondLst>
                                  <p:childTnLst>
                                    <p:set>
                                      <p:cBhvr>
                                        <p:cTn dur="1" fill="hold" id="26">
                                          <p:stCondLst>
                                            <p:cond delay="0"/>
                                          </p:stCondLst>
                                        </p:cTn>
                                        <p:tgtEl>
                                          <p:spTgt spid="34"/>
                                        </p:tgtEl>
                                        <p:attrNameLst>
                                          <p:attrName>style.visibility</p:attrName>
                                        </p:attrNameLst>
                                      </p:cBhvr>
                                      <p:to>
                                        <p:strVal val="visible"/>
                                      </p:to>
                                    </p:set>
                                    <p:animEffect filter="wheel(1)" transition="in">
                                      <p:cBhvr>
                                        <p:cTn dur="500" id="27"/>
                                        <p:tgtEl>
                                          <p:spTgt spid="34"/>
                                        </p:tgtEl>
                                      </p:cBhvr>
                                    </p:animEffect>
                                  </p:childTnLst>
                                </p:cTn>
                              </p:par>
                            </p:childTnLst>
                          </p:cTn>
                        </p:par>
                        <p:par>
                          <p:cTn fill="hold" id="28" nodeType="afterGroup">
                            <p:stCondLst>
                              <p:cond delay="2500"/>
                            </p:stCondLst>
                            <p:childTnLst>
                              <p:par>
                                <p:cTn fill="hold" grpId="0" id="29" nodeType="afterEffect" presetClass="entr" presetID="22" presetSubtype="1">
                                  <p:stCondLst>
                                    <p:cond delay="0"/>
                                  </p:stCondLst>
                                  <p:childTnLst>
                                    <p:set>
                                      <p:cBhvr>
                                        <p:cTn dur="1" fill="hold" id="30">
                                          <p:stCondLst>
                                            <p:cond delay="0"/>
                                          </p:stCondLst>
                                        </p:cTn>
                                        <p:tgtEl>
                                          <p:spTgt spid="45"/>
                                        </p:tgtEl>
                                        <p:attrNameLst>
                                          <p:attrName>style.visibility</p:attrName>
                                        </p:attrNameLst>
                                      </p:cBhvr>
                                      <p:to>
                                        <p:strVal val="visible"/>
                                      </p:to>
                                    </p:set>
                                    <p:animEffect filter="wipe(up)" transition="in">
                                      <p:cBhvr>
                                        <p:cTn dur="500" id="31"/>
                                        <p:tgtEl>
                                          <p:spTgt spid="45"/>
                                        </p:tgtEl>
                                      </p:cBhvr>
                                    </p:animEffect>
                                  </p:childTnLst>
                                </p:cTn>
                              </p:par>
                            </p:childTnLst>
                          </p:cTn>
                        </p:par>
                        <p:par>
                          <p:cTn fill="hold" id="32" nodeType="afterGroup">
                            <p:stCondLst>
                              <p:cond delay="3000"/>
                            </p:stCondLst>
                            <p:childTnLst>
                              <p:par>
                                <p:cTn fill="hold" grpId="0" id="33" nodeType="afterEffect" presetClass="entr" presetID="21" presetSubtype="1">
                                  <p:stCondLst>
                                    <p:cond delay="0"/>
                                  </p:stCondLst>
                                  <p:childTnLst>
                                    <p:set>
                                      <p:cBhvr>
                                        <p:cTn dur="1" fill="hold" id="34">
                                          <p:stCondLst>
                                            <p:cond delay="0"/>
                                          </p:stCondLst>
                                        </p:cTn>
                                        <p:tgtEl>
                                          <p:spTgt spid="48"/>
                                        </p:tgtEl>
                                        <p:attrNameLst>
                                          <p:attrName>style.visibility</p:attrName>
                                        </p:attrNameLst>
                                      </p:cBhvr>
                                      <p:to>
                                        <p:strVal val="visible"/>
                                      </p:to>
                                    </p:set>
                                    <p:animEffect filter="wheel(1)" transition="in">
                                      <p:cBhvr>
                                        <p:cTn dur="500" id="35"/>
                                        <p:tgtEl>
                                          <p:spTgt spid="48"/>
                                        </p:tgtEl>
                                      </p:cBhvr>
                                    </p:animEffect>
                                  </p:childTnLst>
                                </p:cTn>
                              </p:par>
                              <p:par>
                                <p:cTn fill="hold" id="36" nodeType="withEffect" presetClass="entr" presetID="21" presetSubtype="1">
                                  <p:stCondLst>
                                    <p:cond delay="0"/>
                                  </p:stCondLst>
                                  <p:childTnLst>
                                    <p:set>
                                      <p:cBhvr>
                                        <p:cTn dur="1" fill="hold" id="37">
                                          <p:stCondLst>
                                            <p:cond delay="0"/>
                                          </p:stCondLst>
                                        </p:cTn>
                                        <p:tgtEl>
                                          <p:spTgt spid="40"/>
                                        </p:tgtEl>
                                        <p:attrNameLst>
                                          <p:attrName>style.visibility</p:attrName>
                                        </p:attrNameLst>
                                      </p:cBhvr>
                                      <p:to>
                                        <p:strVal val="visible"/>
                                      </p:to>
                                    </p:set>
                                    <p:animEffect filter="wheel(1)" transition="in">
                                      <p:cBhvr>
                                        <p:cTn dur="500" id="38"/>
                                        <p:tgtEl>
                                          <p:spTgt spid="40"/>
                                        </p:tgtEl>
                                      </p:cBhvr>
                                    </p:animEffect>
                                  </p:childTnLst>
                                </p:cTn>
                              </p:par>
                            </p:childTnLst>
                          </p:cTn>
                        </p:par>
                        <p:par>
                          <p:cTn fill="hold" id="39" nodeType="afterGroup">
                            <p:stCondLst>
                              <p:cond delay="3500"/>
                            </p:stCondLst>
                            <p:childTnLst>
                              <p:par>
                                <p:cTn fill="hold" grpId="0" id="40" nodeType="afterEffect" presetClass="entr" presetID="22" presetSubtype="2">
                                  <p:stCondLst>
                                    <p:cond delay="0"/>
                                  </p:stCondLst>
                                  <p:childTnLst>
                                    <p:set>
                                      <p:cBhvr>
                                        <p:cTn dur="1" fill="hold" id="41">
                                          <p:stCondLst>
                                            <p:cond delay="0"/>
                                          </p:stCondLst>
                                        </p:cTn>
                                        <p:tgtEl>
                                          <p:spTgt spid="51"/>
                                        </p:tgtEl>
                                        <p:attrNameLst>
                                          <p:attrName>style.visibility</p:attrName>
                                        </p:attrNameLst>
                                      </p:cBhvr>
                                      <p:to>
                                        <p:strVal val="visible"/>
                                      </p:to>
                                    </p:set>
                                    <p:animEffect filter="wipe(right)" transition="in">
                                      <p:cBhvr>
                                        <p:cTn dur="400" id="42"/>
                                        <p:tgtEl>
                                          <p:spTgt spid="51"/>
                                        </p:tgtEl>
                                      </p:cBhvr>
                                    </p:animEffect>
                                  </p:childTnLst>
                                </p:cTn>
                              </p:par>
                            </p:childTnLst>
                          </p:cTn>
                        </p:par>
                        <p:par>
                          <p:cTn fill="hold" id="43" nodeType="afterGroup">
                            <p:stCondLst>
                              <p:cond delay="3900"/>
                            </p:stCondLst>
                            <p:childTnLst>
                              <p:par>
                                <p:cTn fill="hold" grpId="0" id="44" nodeType="afterEffect" presetClass="entr" presetID="22" presetSubtype="2">
                                  <p:stCondLst>
                                    <p:cond delay="0"/>
                                  </p:stCondLst>
                                  <p:childTnLst>
                                    <p:set>
                                      <p:cBhvr>
                                        <p:cTn dur="1" fill="hold" id="45">
                                          <p:stCondLst>
                                            <p:cond delay="0"/>
                                          </p:stCondLst>
                                        </p:cTn>
                                        <p:tgtEl>
                                          <p:spTgt spid="50"/>
                                        </p:tgtEl>
                                        <p:attrNameLst>
                                          <p:attrName>style.visibility</p:attrName>
                                        </p:attrNameLst>
                                      </p:cBhvr>
                                      <p:to>
                                        <p:strVal val="visible"/>
                                      </p:to>
                                    </p:set>
                                    <p:animEffect filter="wipe(right)" transition="in">
                                      <p:cBhvr>
                                        <p:cTn dur="400" id="46"/>
                                        <p:tgtEl>
                                          <p:spTgt spid="50"/>
                                        </p:tgtEl>
                                      </p:cBhvr>
                                    </p:animEffect>
                                  </p:childTnLst>
                                </p:cTn>
                              </p:par>
                            </p:childTnLst>
                          </p:cTn>
                        </p:par>
                        <p:par>
                          <p:cTn fill="hold" id="47" nodeType="afterGroup">
                            <p:stCondLst>
                              <p:cond delay="4300"/>
                            </p:stCondLst>
                            <p:childTnLst>
                              <p:par>
                                <p:cTn fill="hold" grpId="0" id="48" nodeType="afterEffect" presetClass="entr" presetID="22" presetSubtype="2">
                                  <p:stCondLst>
                                    <p:cond delay="0"/>
                                  </p:stCondLst>
                                  <p:childTnLst>
                                    <p:set>
                                      <p:cBhvr>
                                        <p:cTn dur="1" fill="hold" id="49">
                                          <p:stCondLst>
                                            <p:cond delay="0"/>
                                          </p:stCondLst>
                                        </p:cTn>
                                        <p:tgtEl>
                                          <p:spTgt spid="49"/>
                                        </p:tgtEl>
                                        <p:attrNameLst>
                                          <p:attrName>style.visibility</p:attrName>
                                        </p:attrNameLst>
                                      </p:cBhvr>
                                      <p:to>
                                        <p:strVal val="visible"/>
                                      </p:to>
                                    </p:set>
                                    <p:animEffect filter="wipe(right)" transition="in">
                                      <p:cBhvr>
                                        <p:cTn dur="400" id="50"/>
                                        <p:tgtEl>
                                          <p:spTgt spid="4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44"/>
      <p:bldP grpId="0" spid="45"/>
      <p:bldP grpId="0" spid="46"/>
      <p:bldP grpId="0" spid="47"/>
      <p:bldP grpId="0" spid="48"/>
      <p:bldP grpId="0" spid="49"/>
      <p:bldP grpId="0" spid="50"/>
      <p:bldP grpId="0" spid="51"/>
    </p:bldLst>
  </p:timing>
</p:sld>
</file>

<file path=ppt/tags/tag1.xml><?xml version="1.0" encoding="utf-8"?>
<p:tagLst xmlns:p="http://schemas.openxmlformats.org/presentationml/2006/main">
  <p:tag name="ID" val="547134"/>
  <p:tag name="MH" val="20160913100719"/>
  <p:tag name="MH_LIBRARY" val="CONTENTS"/>
  <p:tag name="MH_TYPE" val="OTHERS"/>
</p:tagLst>
</file>

<file path=ppt/tags/tag10.xml><?xml version="1.0" encoding="utf-8"?>
<p:tagLst xmlns:p="http://schemas.openxmlformats.org/presentationml/2006/main">
  <p:tag name="ID" val="547134"/>
  <p:tag name="MH" val="20160913100719"/>
  <p:tag name="MH_LIBRARY" val="CONTENTS"/>
  <p:tag name="MH_TYPE" val="OTHERS"/>
</p:tagLst>
</file>

<file path=ppt/tags/tag11.xml><?xml version="1.0" encoding="utf-8"?>
<p:tagLst xmlns:p="http://schemas.openxmlformats.org/presentationml/2006/main">
  <p:tag name="ID" val="547134"/>
  <p:tag name="MH" val="20160913100719"/>
  <p:tag name="MH_LIBRARY" val="CONTENTS"/>
  <p:tag name="MH_ORDER" val="4"/>
  <p:tag name="MH_TYPE" val="NUMBER"/>
</p:tagLst>
</file>

<file path=ppt/tags/tag12.xml><?xml version="1.0" encoding="utf-8"?>
<p:tagLst xmlns:p="http://schemas.openxmlformats.org/presentationml/2006/main">
  <p:tag name="ID" val="547134"/>
  <p:tag name="MH" val="20160913100719"/>
  <p:tag name="MH_LIBRARY" val="CONTENTS"/>
  <p:tag name="MH_ORDER" val="4"/>
  <p:tag name="MH_TYPE" val="ENTRY"/>
</p:tagLst>
</file>

<file path=ppt/tags/tag13.xml><?xml version="1.0" encoding="utf-8"?>
<p:tagLst xmlns:p="http://schemas.openxmlformats.org/presentationml/2006/main">
  <p:tag name="ID" val="547134"/>
  <p:tag name="MH" val="20160913100719"/>
  <p:tag name="MH_LIBRARY" val="CONTENTS"/>
  <p:tag name="MH_TYPE" val="OTHERS"/>
</p:tagLst>
</file>

<file path=ppt/tags/tag14.xml><?xml version="1.0" encoding="utf-8"?>
<p:tagLst xmlns:p="http://schemas.openxmlformats.org/presentationml/2006/main">
  <p:tag name="ID" val="547134"/>
  <p:tag name="MH" val="20160913100719"/>
  <p:tag name="MH_LIBRARY" val="CONTENTS"/>
  <p:tag name="MH_ORDER" val="7"/>
  <p:tag name="MH_TYPE" val="NUMBER"/>
</p:tagLst>
</file>

<file path=ppt/tags/tag15.xml><?xml version="1.0" encoding="utf-8"?>
<p:tagLst xmlns:p="http://schemas.openxmlformats.org/presentationml/2006/main">
  <p:tag name="ID" val="547134"/>
  <p:tag name="MH" val="20160913100719"/>
  <p:tag name="MH_LIBRARY" val="CONTENTS"/>
  <p:tag name="MH_ORDER" val="7"/>
  <p:tag name="MH_TYPE" val="ENTRY"/>
</p:tagLst>
</file>

<file path=ppt/tags/tag16.xml><?xml version="1.0" encoding="utf-8"?>
<p:tagLst xmlns:p="http://schemas.openxmlformats.org/presentationml/2006/main">
  <p:tag name="ID" val="547134"/>
  <p:tag name="MH" val="20160913100719"/>
  <p:tag name="MH_LIBRARY" val="CONTENTS"/>
  <p:tag name="MH_TYPE" val="OTHERS"/>
</p:tagLst>
</file>

<file path=ppt/tags/tag17.xml><?xml version="1.0" encoding="utf-8"?>
<p:tagLst xmlns:p="http://schemas.openxmlformats.org/presentationml/2006/main">
  <p:tag name="ID" val="547134"/>
  <p:tag name="MH" val="20160913100719"/>
  <p:tag name="MH_LIBRARY" val="CONTENTS"/>
  <p:tag name="MH_ORDER" val="6"/>
  <p:tag name="MH_TYPE" val="NUMBER"/>
</p:tagLst>
</file>

<file path=ppt/tags/tag18.xml><?xml version="1.0" encoding="utf-8"?>
<p:tagLst xmlns:p="http://schemas.openxmlformats.org/presentationml/2006/main">
  <p:tag name="ID" val="547134"/>
  <p:tag name="MH" val="20160913100719"/>
  <p:tag name="MH_LIBRARY" val="CONTENTS"/>
  <p:tag name="MH_ORDER" val="6"/>
  <p:tag name="MH_TYPE" val="ENTRY"/>
</p:tagLst>
</file>

<file path=ppt/tags/tag19.xml><?xml version="1.0" encoding="utf-8"?>
<p:tagLst xmlns:p="http://schemas.openxmlformats.org/presentationml/2006/main">
  <p:tag name="ID" val="547134"/>
  <p:tag name="MH" val="20160913100719"/>
  <p:tag name="MH_LIBRARY" val="CONTENTS"/>
  <p:tag name="MH_TYPE" val="OTHERS"/>
</p:tagLst>
</file>

<file path=ppt/tags/tag2.xml><?xml version="1.0" encoding="utf-8"?>
<p:tagLst xmlns:p="http://schemas.openxmlformats.org/presentationml/2006/main">
  <p:tag name="ID" val="547134"/>
  <p:tag name="MH" val="20160913100719"/>
  <p:tag name="MH_LIBRARY" val="CONTENTS"/>
  <p:tag name="MH_ORDER" val="3"/>
  <p:tag name="MH_TYPE" val="NUMBER"/>
</p:tagLst>
</file>

<file path=ppt/tags/tag20.xml><?xml version="1.0" encoding="utf-8"?>
<p:tagLst xmlns:p="http://schemas.openxmlformats.org/presentationml/2006/main">
  <p:tag name="ID" val="547134"/>
  <p:tag name="MH" val="20160913100719"/>
  <p:tag name="MH_LIBRARY" val="CONTENTS"/>
  <p:tag name="MH_ORDER" val="9"/>
  <p:tag name="MH_TYPE" val="NUMBER"/>
</p:tagLst>
</file>

<file path=ppt/tags/tag21.xml><?xml version="1.0" encoding="utf-8"?>
<p:tagLst xmlns:p="http://schemas.openxmlformats.org/presentationml/2006/main">
  <p:tag name="ID" val="547134"/>
  <p:tag name="MH" val="20160913100719"/>
  <p:tag name="MH_LIBRARY" val="CONTENTS"/>
  <p:tag name="MH_ORDER" val="9"/>
  <p:tag name="MH_TYPE" val="ENTRY"/>
</p:tagLst>
</file>

<file path=ppt/tags/tag22.xml><?xml version="1.0" encoding="utf-8"?>
<p:tagLst xmlns:p="http://schemas.openxmlformats.org/presentationml/2006/main">
  <p:tag name="ID" val="547134"/>
  <p:tag name="MH" val="20160913100719"/>
  <p:tag name="MH_LIBRARY" val="CONTENTS"/>
  <p:tag name="MH_TYPE" val="OTHERS"/>
</p:tagLst>
</file>

<file path=ppt/tags/tag23.xml><?xml version="1.0" encoding="utf-8"?>
<p:tagLst xmlns:p="http://schemas.openxmlformats.org/presentationml/2006/main">
  <p:tag name="ID" val="547134"/>
  <p:tag name="MH" val="20160913100719"/>
  <p:tag name="MH_LIBRARY" val="CONTENTS"/>
  <p:tag name="MH_ORDER" val="8"/>
  <p:tag name="MH_TYPE" val="NUMBER"/>
</p:tagLst>
</file>

<file path=ppt/tags/tag24.xml><?xml version="1.0" encoding="utf-8"?>
<p:tagLst xmlns:p="http://schemas.openxmlformats.org/presentationml/2006/main">
  <p:tag name="ID" val="547134"/>
  <p:tag name="MH" val="20160913100719"/>
  <p:tag name="MH_LIBRARY" val="CONTENTS"/>
  <p:tag name="MH_ORDER" val="8"/>
  <p:tag name="MH_TYPE" val="ENTRY"/>
</p:tagLst>
</file>

<file path=ppt/tags/tag25.xml><?xml version="1.0" encoding="utf-8"?>
<p:tagLst xmlns:p="http://schemas.openxmlformats.org/presentationml/2006/main">
  <p:tag name="ID" val="547134"/>
  <p:tag name="MH" val="20160913100719"/>
  <p:tag name="MH_AUTOCOLOR" val="TRUE"/>
  <p:tag name="MH_LIBRARY" val="CONTENTS"/>
  <p:tag name="MH_TYPE" val="CONTENTS"/>
</p:tagLst>
</file>

<file path=ppt/tags/tag26.xml><?xml version="1.0" encoding="utf-8"?>
<p:tagLst xmlns:p="http://schemas.openxmlformats.org/presentationml/2006/main">
  <p:tag name="MH" val="20160913091853"/>
  <p:tag name="MH_LIBRARY" val="GRAPHIC"/>
  <p:tag name="MH_ORDER" val="矩形 9"/>
</p:tagLst>
</file>

<file path=ppt/tags/tag27.xml><?xml version="1.0" encoding="utf-8"?>
<p:tagLst xmlns:p="http://schemas.openxmlformats.org/presentationml/2006/main">
  <p:tag name="MH" val="20160913091853"/>
  <p:tag name="MH_LIBRARY" val="GRAPHIC"/>
  <p:tag name="MH_ORDER" val="矩形 10"/>
</p:tagLst>
</file>

<file path=ppt/tags/tag28.xml><?xml version="1.0" encoding="utf-8"?>
<p:tagLst xmlns:p="http://schemas.openxmlformats.org/presentationml/2006/main">
  <p:tag name="MH" val="20160913091853"/>
  <p:tag name="MH_LIBRARY" val="GRAPHIC"/>
  <p:tag name="MH_ORDER" val="文本框 3"/>
</p:tagLst>
</file>

<file path=ppt/tags/tag29.xml><?xml version="1.0" encoding="utf-8"?>
<p:tagLst xmlns:p="http://schemas.openxmlformats.org/presentationml/2006/main">
  <p:tag name="MH" val="20160913091853"/>
  <p:tag name="MH_LIBRARY" val="GRAPHIC"/>
  <p:tag name="MH_TYPE" val="#NeiR#"/>
</p:tagLst>
</file>

<file path=ppt/tags/tag3.xml><?xml version="1.0" encoding="utf-8"?>
<p:tagLst xmlns:p="http://schemas.openxmlformats.org/presentationml/2006/main">
  <p:tag name="ID" val="547134"/>
  <p:tag name="MH" val="20160913100719"/>
  <p:tag name="MH_LIBRARY" val="CONTENTS"/>
  <p:tag name="MH_ORDER" val="3"/>
  <p:tag name="MH_TYPE" val="ENTRY"/>
</p:tagLst>
</file>

<file path=ppt/tags/tag30.xml><?xml version="1.0" encoding="utf-8"?>
<p:tagLst xmlns:p="http://schemas.openxmlformats.org/presentationml/2006/main">
  <p:tag name="MH" val="20160913091853"/>
  <p:tag name="MH_LIBRARY" val="GRAPHIC"/>
  <p:tag name="MH_ORDER" val="矩形 9"/>
</p:tagLst>
</file>

<file path=ppt/tags/tag31.xml><?xml version="1.0" encoding="utf-8"?>
<p:tagLst xmlns:p="http://schemas.openxmlformats.org/presentationml/2006/main">
  <p:tag name="MH" val="20160913091853"/>
  <p:tag name="MH_LIBRARY" val="GRAPHIC"/>
  <p:tag name="MH_ORDER" val="矩形 10"/>
</p:tagLst>
</file>

<file path=ppt/tags/tag32.xml><?xml version="1.0" encoding="utf-8"?>
<p:tagLst xmlns:p="http://schemas.openxmlformats.org/presentationml/2006/main">
  <p:tag name="MH" val="20160913091853"/>
  <p:tag name="MH_LIBRARY" val="GRAPHIC"/>
  <p:tag name="MH_ORDER" val="文本框 3"/>
</p:tagLst>
</file>

<file path=ppt/tags/tag33.xml><?xml version="1.0" encoding="utf-8"?>
<p:tagLst xmlns:p="http://schemas.openxmlformats.org/presentationml/2006/main">
  <p:tag name="MH" val="20160913091853"/>
  <p:tag name="MH_LIBRARY" val="GRAPHIC"/>
  <p:tag name="MH_TYPE" val="#NeiR#"/>
</p:tagLst>
</file>

<file path=ppt/tags/tag34.xml><?xml version="1.0" encoding="utf-8"?>
<p:tagLst xmlns:p="http://schemas.openxmlformats.org/presentationml/2006/main">
  <p:tag name="MH" val="20160913091853"/>
  <p:tag name="MH_LIBRARY" val="GRAPHIC"/>
  <p:tag name="MH_ORDER" val="矩形 9"/>
</p:tagLst>
</file>

<file path=ppt/tags/tag35.xml><?xml version="1.0" encoding="utf-8"?>
<p:tagLst xmlns:p="http://schemas.openxmlformats.org/presentationml/2006/main">
  <p:tag name="MH" val="20160913091853"/>
  <p:tag name="MH_LIBRARY" val="GRAPHIC"/>
  <p:tag name="MH_ORDER" val="矩形 10"/>
</p:tagLst>
</file>

<file path=ppt/tags/tag36.xml><?xml version="1.0" encoding="utf-8"?>
<p:tagLst xmlns:p="http://schemas.openxmlformats.org/presentationml/2006/main">
  <p:tag name="MH" val="20160913091853"/>
  <p:tag name="MH_LIBRARY" val="GRAPHIC"/>
  <p:tag name="MH_ORDER" val="文本框 3"/>
</p:tagLst>
</file>

<file path=ppt/tags/tag37.xml><?xml version="1.0" encoding="utf-8"?>
<p:tagLst xmlns:p="http://schemas.openxmlformats.org/presentationml/2006/main">
  <p:tag name="MH" val="20160913091853"/>
  <p:tag name="MH_LIBRARY" val="GRAPHIC"/>
  <p:tag name="MH_TYPE" val="#NeiR#"/>
</p:tagLst>
</file>

<file path=ppt/tags/tag38.xml><?xml version="1.0" encoding="utf-8"?>
<p:tagLst xmlns:p="http://schemas.openxmlformats.org/presentationml/2006/main">
  <p:tag name="MH" val="20160913091853"/>
  <p:tag name="MH_LIBRARY" val="GRAPHIC"/>
  <p:tag name="MH_ORDER" val="矩形 9"/>
</p:tagLst>
</file>

<file path=ppt/tags/tag39.xml><?xml version="1.0" encoding="utf-8"?>
<p:tagLst xmlns:p="http://schemas.openxmlformats.org/presentationml/2006/main">
  <p:tag name="MH" val="20160913091853"/>
  <p:tag name="MH_LIBRARY" val="GRAPHIC"/>
  <p:tag name="MH_ORDER" val="矩形 10"/>
</p:tagLst>
</file>

<file path=ppt/tags/tag4.xml><?xml version="1.0" encoding="utf-8"?>
<p:tagLst xmlns:p="http://schemas.openxmlformats.org/presentationml/2006/main">
  <p:tag name="ID" val="547134"/>
  <p:tag name="MH" val="20160913100719"/>
  <p:tag name="MH_LIBRARY" val="CONTENTS"/>
  <p:tag name="MH_TYPE" val="OTHERS"/>
</p:tagLst>
</file>

<file path=ppt/tags/tag40.xml><?xml version="1.0" encoding="utf-8"?>
<p:tagLst xmlns:p="http://schemas.openxmlformats.org/presentationml/2006/main">
  <p:tag name="MH" val="20160913091853"/>
  <p:tag name="MH_LIBRARY" val="GRAPHIC"/>
  <p:tag name="MH_ORDER" val="文本框 3"/>
</p:tagLst>
</file>

<file path=ppt/tags/tag41.xml><?xml version="1.0" encoding="utf-8"?>
<p:tagLst xmlns:p="http://schemas.openxmlformats.org/presentationml/2006/main">
  <p:tag name="MH" val="20160913091853"/>
  <p:tag name="MH_LIBRARY" val="GRAPHIC"/>
  <p:tag name="MH_TYPE" val="#NeiR#"/>
</p:tagLst>
</file>

<file path=ppt/tags/tag42.xml><?xml version="1.0" encoding="utf-8"?>
<p:tagLst xmlns:p="http://schemas.openxmlformats.org/presentationml/2006/main">
  <p:tag name="MH" val="20160913091853"/>
  <p:tag name="MH_LIBRARY" val="GRAPHIC"/>
  <p:tag name="MH_ORDER" val="矩形 9"/>
</p:tagLst>
</file>

<file path=ppt/tags/tag43.xml><?xml version="1.0" encoding="utf-8"?>
<p:tagLst xmlns:p="http://schemas.openxmlformats.org/presentationml/2006/main">
  <p:tag name="MH" val="20160913091853"/>
  <p:tag name="MH_LIBRARY" val="GRAPHIC"/>
  <p:tag name="MH_ORDER" val="矩形 10"/>
</p:tagLst>
</file>

<file path=ppt/tags/tag44.xml><?xml version="1.0" encoding="utf-8"?>
<p:tagLst xmlns:p="http://schemas.openxmlformats.org/presentationml/2006/main">
  <p:tag name="MH" val="20160913091853"/>
  <p:tag name="MH_LIBRARY" val="GRAPHIC"/>
  <p:tag name="MH_ORDER" val="文本框 3"/>
</p:tagLst>
</file>

<file path=ppt/tags/tag45.xml><?xml version="1.0" encoding="utf-8"?>
<p:tagLst xmlns:p="http://schemas.openxmlformats.org/presentationml/2006/main">
  <p:tag name="MH" val="20160913091853"/>
  <p:tag name="MH_LIBRARY" val="GRAPHIC"/>
  <p:tag name="MH_TYPE" val="#NeiR#"/>
</p:tagLst>
</file>

<file path=ppt/tags/tag46.xml><?xml version="1.0" encoding="utf-8"?>
<p:tagLst xmlns:p="http://schemas.openxmlformats.org/presentationml/2006/main">
  <p:tag name="MH" val="20160913091853"/>
  <p:tag name="MH_LIBRARY" val="GRAPHIC"/>
  <p:tag name="MH_ORDER" val="矩形 9"/>
</p:tagLst>
</file>

<file path=ppt/tags/tag47.xml><?xml version="1.0" encoding="utf-8"?>
<p:tagLst xmlns:p="http://schemas.openxmlformats.org/presentationml/2006/main">
  <p:tag name="MH" val="20160913091853"/>
  <p:tag name="MH_LIBRARY" val="GRAPHIC"/>
  <p:tag name="MH_ORDER" val="矩形 10"/>
</p:tagLst>
</file>

<file path=ppt/tags/tag48.xml><?xml version="1.0" encoding="utf-8"?>
<p:tagLst xmlns:p="http://schemas.openxmlformats.org/presentationml/2006/main">
  <p:tag name="MH" val="20160913091853"/>
  <p:tag name="MH_LIBRARY" val="GRAPHIC"/>
  <p:tag name="MH_ORDER" val="文本框 3"/>
</p:tagLst>
</file>

<file path=ppt/tags/tag49.xml><?xml version="1.0" encoding="utf-8"?>
<p:tagLst xmlns:p="http://schemas.openxmlformats.org/presentationml/2006/main">
  <p:tag name="MH" val="20160913091853"/>
  <p:tag name="MH_LIBRARY" val="GRAPHIC"/>
  <p:tag name="MH_TYPE" val="#NeiR#"/>
</p:tagLst>
</file>

<file path=ppt/tags/tag5.xml><?xml version="1.0" encoding="utf-8"?>
<p:tagLst xmlns:p="http://schemas.openxmlformats.org/presentationml/2006/main">
  <p:tag name="ID" val="547134"/>
  <p:tag name="MH" val="20160913100719"/>
  <p:tag name="MH_LIBRARY" val="CONTENTS"/>
  <p:tag name="MH_ORDER" val="2"/>
  <p:tag name="MH_TYPE" val="NUMBER"/>
</p:tagLst>
</file>

<file path=ppt/tags/tag50.xml><?xml version="1.0" encoding="utf-8"?>
<p:tagLst xmlns:p="http://schemas.openxmlformats.org/presentationml/2006/main">
  <p:tag name="MH" val="20160913091853"/>
  <p:tag name="MH_LIBRARY" val="GRAPHIC"/>
  <p:tag name="MH_ORDER" val="矩形 9"/>
</p:tagLst>
</file>

<file path=ppt/tags/tag51.xml><?xml version="1.0" encoding="utf-8"?>
<p:tagLst xmlns:p="http://schemas.openxmlformats.org/presentationml/2006/main">
  <p:tag name="MH" val="20160913091853"/>
  <p:tag name="MH_LIBRARY" val="GRAPHIC"/>
  <p:tag name="MH_ORDER" val="矩形 10"/>
</p:tagLst>
</file>

<file path=ppt/tags/tag52.xml><?xml version="1.0" encoding="utf-8"?>
<p:tagLst xmlns:p="http://schemas.openxmlformats.org/presentationml/2006/main">
  <p:tag name="MH" val="20160913091853"/>
  <p:tag name="MH_LIBRARY" val="GRAPHIC"/>
  <p:tag name="MH_ORDER" val="文本框 3"/>
</p:tagLst>
</file>

<file path=ppt/tags/tag53.xml><?xml version="1.0" encoding="utf-8"?>
<p:tagLst xmlns:p="http://schemas.openxmlformats.org/presentationml/2006/main">
  <p:tag name="MH" val="20160913091853"/>
  <p:tag name="MH_LIBRARY" val="GRAPHIC"/>
  <p:tag name="MH_TYPE" val="#NeiR#"/>
</p:tagLst>
</file>

<file path=ppt/tags/tag54.xml><?xml version="1.0" encoding="utf-8"?>
<p:tagLst xmlns:p="http://schemas.openxmlformats.org/presentationml/2006/main">
  <p:tag name="MH" val="20160913091853"/>
  <p:tag name="MH_LIBRARY" val="GRAPHIC"/>
  <p:tag name="MH_ORDER" val="矩形 9"/>
</p:tagLst>
</file>

<file path=ppt/tags/tag55.xml><?xml version="1.0" encoding="utf-8"?>
<p:tagLst xmlns:p="http://schemas.openxmlformats.org/presentationml/2006/main">
  <p:tag name="MH" val="20160913091853"/>
  <p:tag name="MH_LIBRARY" val="GRAPHIC"/>
  <p:tag name="MH_ORDER" val="矩形 10"/>
</p:tagLst>
</file>

<file path=ppt/tags/tag56.xml><?xml version="1.0" encoding="utf-8"?>
<p:tagLst xmlns:p="http://schemas.openxmlformats.org/presentationml/2006/main">
  <p:tag name="MH" val="20160913091853"/>
  <p:tag name="MH_LIBRARY" val="GRAPHIC"/>
  <p:tag name="MH_ORDER" val="文本框 3"/>
</p:tagLst>
</file>

<file path=ppt/tags/tag57.xml><?xml version="1.0" encoding="utf-8"?>
<p:tagLst xmlns:p="http://schemas.openxmlformats.org/presentationml/2006/main">
  <p:tag name="MH" val="20160913091853"/>
  <p:tag name="MH_LIBRARY" val="GRAPHIC"/>
  <p:tag name="MH_TYPE" val="#NeiR#"/>
</p:tagLst>
</file>

<file path=ppt/tags/tag58.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MH_CONTENTSID" val="554"/>
  <p:tag name="MH_SECTIONID" val="552,553,"/>
</p:tagLst>
</file>

<file path=ppt/tags/tag6.xml><?xml version="1.0" encoding="utf-8"?>
<p:tagLst xmlns:p="http://schemas.openxmlformats.org/presentationml/2006/main">
  <p:tag name="ID" val="547134"/>
  <p:tag name="MH" val="20160913100719"/>
  <p:tag name="MH_LIBRARY" val="CONTENTS"/>
  <p:tag name="MH_ORDER" val="2"/>
  <p:tag name="MH_TYPE" val="ENTRY"/>
</p:tagLst>
</file>

<file path=ppt/tags/tag7.xml><?xml version="1.0" encoding="utf-8"?>
<p:tagLst xmlns:p="http://schemas.openxmlformats.org/presentationml/2006/main">
  <p:tag name="ID" val="547134"/>
  <p:tag name="MH" val="20160913100719"/>
  <p:tag name="MH_LIBRARY" val="CONTENTS"/>
  <p:tag name="MH_TYPE" val="OTHERS"/>
</p:tagLst>
</file>

<file path=ppt/tags/tag8.xml><?xml version="1.0" encoding="utf-8"?>
<p:tagLst xmlns:p="http://schemas.openxmlformats.org/presentationml/2006/main">
  <p:tag name="ID" val="547134"/>
  <p:tag name="MH" val="20160913100719"/>
  <p:tag name="MH_LIBRARY" val="CONTENTS"/>
  <p:tag name="MH_ORDER" val="5"/>
  <p:tag name="MH_TYPE" val="NUMBER"/>
</p:tagLst>
</file>

<file path=ppt/tags/tag9.xml><?xml version="1.0" encoding="utf-8"?>
<p:tagLst xmlns:p="http://schemas.openxmlformats.org/presentationml/2006/main">
  <p:tag name="ID" val="547134"/>
  <p:tag name="MH" val="20160913100719"/>
  <p:tag name="MH_LIBRARY" val="CONTENTS"/>
  <p:tag name="MH_ORDER" val="5"/>
  <p:tag name="MH_TYPE" val="ENTRY"/>
</p:tagLst>
</file>

<file path=ppt/theme/theme1.xml><?xml version="1.0" encoding="utf-8"?>
<a:theme xmlns:r="http://schemas.openxmlformats.org/officeDocument/2006/relationships" xmlns:a="http://schemas.openxmlformats.org/drawingml/2006/main" name="">
  <a:themeElements>
    <a:clrScheme name="蓝色">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自定义 1">
      <a:majorFont>
        <a:latin typeface="Calibri"/>
        <a:ea typeface="微软雅黑"/>
        <a:cs typeface="Arial"/>
      </a:majorFont>
      <a:minorFont>
        <a:latin typeface="Calibri"/>
        <a:ea typeface="微软雅黑"/>
        <a:cs typeface="Arial"/>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288</Paragraphs>
  <Slides>41</Slides>
  <Notes>8</Notes>
  <TotalTime>0</TotalTime>
  <HiddenSlides>0</HiddenSlides>
  <MMClips>0</MMClips>
  <ScaleCrop>0</ScaleCrop>
  <HeadingPairs>
    <vt:vector baseType="variant" size="6">
      <vt:variant>
        <vt:lpstr>Fonts used</vt:lpstr>
      </vt:variant>
      <vt:variant>
        <vt:i4>13</vt:i4>
      </vt:variant>
      <vt:variant>
        <vt:lpstr>Theme</vt:lpstr>
      </vt:variant>
      <vt:variant>
        <vt:i4>1</vt:i4>
      </vt:variant>
      <vt:variant>
        <vt:lpstr>Slide Titles</vt:lpstr>
      </vt:variant>
      <vt:variant>
        <vt:i4>41</vt:i4>
      </vt:variant>
    </vt:vector>
  </HeadingPairs>
  <TitlesOfParts>
    <vt:vector baseType="lpstr" size="55">
      <vt:lpstr>Arial</vt:lpstr>
      <vt:lpstr>Calibri</vt:lpstr>
      <vt:lpstr>微软雅黑</vt:lpstr>
      <vt:lpstr>Calibri Light</vt:lpstr>
      <vt:lpstr>宋体</vt:lpstr>
      <vt:lpstr>Times New Roman</vt:lpstr>
      <vt:lpstr>Gungsuh</vt:lpstr>
      <vt:lpstr>Arial Narrow</vt:lpstr>
      <vt:lpstr>Impact</vt:lpstr>
      <vt:lpstr>Wingdings</vt:lpstr>
      <vt:lpstr>仿宋_GB2312</vt:lpstr>
      <vt:lpstr>ＭＳ Ｐゴシック</vt:lpstr>
      <vt:lpstr>新細明體</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2021-08-22T12:03:13Z</dcterms:created>
  <cp:lastPrinted>2021-08-22T12:03:13Z</cp:lastPrinted>
  <dcterms:modified xsi:type="dcterms:W3CDTF">2021-08-22T05:45:17Z</dcterms:modified>
  <cp:revision>1</cp:revision>
</cp:coreProperties>
</file>