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50" r:id="rId2"/>
  </p:sldMasterIdLst>
  <p:notesMasterIdLst>
    <p:notesMasterId r:id="rId3"/>
  </p:notesMasterIdLst>
  <p:sldIdLst>
    <p:sldId id="260" r:id="rId4"/>
    <p:sldId id="262" r:id="rId5"/>
    <p:sldId id="263" r:id="rId6"/>
    <p:sldId id="267" r:id="rId7"/>
    <p:sldId id="269" r:id="rId8"/>
    <p:sldId id="268" r:id="rId9"/>
    <p:sldId id="270" r:id="rId10"/>
    <p:sldId id="264" r:id="rId11"/>
    <p:sldId id="271" r:id="rId12"/>
    <p:sldId id="272" r:id="rId13"/>
    <p:sldId id="274" r:id="rId14"/>
    <p:sldId id="273" r:id="rId15"/>
    <p:sldId id="265" r:id="rId16"/>
    <p:sldId id="275" r:id="rId17"/>
    <p:sldId id="276" r:id="rId18"/>
    <p:sldId id="277" r:id="rId19"/>
    <p:sldId id="266" r:id="rId20"/>
    <p:sldId id="278" r:id="rId21"/>
    <p:sldId id="280" r:id="rId22"/>
    <p:sldId id="279" r:id="rId23"/>
    <p:sldId id="261" r:id="rId24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9" autoAdjust="0"/>
    <p:restoredTop sz="94660"/>
  </p:normalViewPr>
  <p:slideViewPr>
    <p:cSldViewPr snapToGrid="0">
      <p:cViewPr varScale="1">
        <p:scale>
          <a:sx n="88" d="100"/>
          <a:sy n="88" d="100"/>
        </p:scale>
        <p:origin x="1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tags/tag1.xml" Type="http://schemas.openxmlformats.org/officeDocument/2006/relationships/tags"/><Relationship Id="rId26" Target="presProps.xml" Type="http://schemas.openxmlformats.org/officeDocument/2006/relationships/presProps"/><Relationship Id="rId27" Target="viewProps.xml" Type="http://schemas.openxmlformats.org/officeDocument/2006/relationships/viewProps"/><Relationship Id="rId28" Target="theme/theme1.xml" Type="http://schemas.openxmlformats.org/officeDocument/2006/relationships/theme"/><Relationship Id="rId29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416AC-CA1A-4A69-BE44-18FDB1A7A50F}" type="datetimeFigureOut">
              <a:rPr lang="zh-CN" altLang="en-US" smtClean="0"/>
              <a:t>2019/1/16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D127A-2D18-4DB6-8144-FD2BDCF499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72038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20817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55025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79257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79112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04774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1539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68200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07821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2099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709834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86218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400075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52425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63990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3114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67274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05772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18190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81795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07019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80909850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59">
      <p:transition spd="slow" advClick="0" p14:dur="2000">
        <p159:morph option="byObject"/>
      </p:transition>
    </mc:Choice>
    <mc:Fallback>
      <p:transition spd="slow" advClick="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5332430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6129189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2718392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4159961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756140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0192233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3520377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9547731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4758668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4596155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73140224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slideLayouts/slideLayout11.xml" Type="http://schemas.openxmlformats.org/officeDocument/2006/relationships/slideLayout"/><Relationship Id="rId11" Target="../slideLayouts/slideLayout1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3.xml" Type="http://schemas.openxmlformats.org/officeDocument/2006/relationships/slideLayout"/><Relationship Id="rId3" Target="../slideLayouts/slideLayout4.xml" Type="http://schemas.openxmlformats.org/officeDocument/2006/relationships/slideLayout"/><Relationship Id="rId4" Target="../slideLayouts/slideLayout5.xml" Type="http://schemas.openxmlformats.org/officeDocument/2006/relationships/slideLayout"/><Relationship Id="rId5" Target="../slideLayouts/slideLayout6.xml" Type="http://schemas.openxmlformats.org/officeDocument/2006/relationships/slideLayout"/><Relationship Id="rId6" Target="../slideLayouts/slideLayout7.xml" Type="http://schemas.openxmlformats.org/officeDocument/2006/relationships/slideLayout"/><Relationship Id="rId7" Target="../slideLayouts/slideLayout8.xml" Type="http://schemas.openxmlformats.org/officeDocument/2006/relationships/slideLayout"/><Relationship Id="rId8" Target="../slideLayouts/slideLayout9.xml" Type="http://schemas.openxmlformats.org/officeDocument/2006/relationships/slideLayout"/><Relationship Id="rId9" Target="../slideLayouts/slideLayout1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>
    <mc:Choice Requires="p159">
      <p:transition spd="slow" advClick="0" p14:dur="2000">
        <p159:morph option="byObject"/>
      </p:transition>
    </mc:Choice>
    <mc:Fallback>
      <p:transition spd="slow" advClick="0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2019/1/16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270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1.jpeg" Type="http://schemas.openxmlformats.org/officeDocument/2006/relationships/image"/><Relationship Id="rId4" Target="../media/image5.jpeg" Type="http://schemas.openxmlformats.org/officeDocument/2006/relationships/image"/><Relationship Id="rId5" Target="../media/image6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8.jpe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2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3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4.jpeg" Type="http://schemas.openxmlformats.org/officeDocument/2006/relationships/image"/><Relationship Id="rId4" Target="../media/image12.jpeg" Type="http://schemas.openxmlformats.org/officeDocument/2006/relationships/image"/><Relationship Id="rId5" Target="../media/image6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5.jpeg" Type="http://schemas.openxmlformats.org/officeDocument/2006/relationships/image"/><Relationship Id="rId4" Target="../media/image16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7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18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4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5.jpe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8.jpeg" Type="http://schemas.openxmlformats.org/officeDocument/2006/relationships/image"/><Relationship Id="rId4" Target="../media/image9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BCF561C-26F8-4749-A2E1-37D4BCB6D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0" y="11"/>
            <a:ext cx="12191980" cy="685798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2FA84271-F4D2-4FCA-B4BA-5FA91503C6B1}"/>
              </a:ext>
            </a:extLst>
          </p:cNvPr>
          <p:cNvSpPr/>
          <p:nvPr/>
        </p:nvSpPr>
        <p:spPr>
          <a:xfrm>
            <a:off x="-20" y="1714500"/>
            <a:ext cx="12192000" cy="3257550"/>
          </a:xfrm>
          <a:prstGeom prst="rect">
            <a:avLst/>
          </a:prstGeom>
          <a:solidFill>
            <a:schemeClr val="tx1">
              <a:lumMod val="65000"/>
              <a:lumOff val="3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2A4FEBE-32AB-4B64-BEC1-BA3A73ABF038}"/>
              </a:ext>
            </a:extLst>
          </p:cNvPr>
          <p:cNvSpPr txBox="1"/>
          <p:nvPr/>
        </p:nvSpPr>
        <p:spPr>
          <a:xfrm>
            <a:off x="1409700" y="2921168"/>
            <a:ext cx="521970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6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Hello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B2F92D0-E126-4D99-AB7C-5BBC50A650D3}"/>
              </a:ext>
            </a:extLst>
          </p:cNvPr>
          <p:cNvSpPr/>
          <p:nvPr/>
        </p:nvSpPr>
        <p:spPr>
          <a:xfrm>
            <a:off x="1562080" y="2571750"/>
            <a:ext cx="13906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13E9AF0-85EE-44A4-885D-34D71EF1E730}"/>
              </a:ext>
            </a:extLst>
          </p:cNvPr>
          <p:cNvSpPr txBox="1"/>
          <p:nvPr/>
        </p:nvSpPr>
        <p:spPr>
          <a:xfrm>
            <a:off x="9239229" y="4602718"/>
            <a:ext cx="27622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mtClean="0">
                <a:solidFill>
                  <a:schemeClr val="bg1"/>
                </a:solidFill>
              </a:rPr>
              <a:t>2019.03.31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5241FA6-C992-4810-A4C1-5041BE861BC0}"/>
              </a:ext>
            </a:extLst>
          </p:cNvPr>
          <p:cNvSpPr txBox="1"/>
          <p:nvPr/>
        </p:nvSpPr>
        <p:spPr>
          <a:xfrm>
            <a:off x="1409700" y="3958024"/>
            <a:ext cx="415290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</a:rPr>
              <a:t>Click here to add words Click here to add words Click here to add words Click here to add words</a:t>
            </a:r>
          </a:p>
          <a:p>
            <a:endParaRPr altLang="zh-CN"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val="3812543462"/>
      </p:ext>
    </p:extLst>
  </p:cSld>
  <p:clrMapOvr>
    <a:masterClrMapping/>
  </p:clrMapOvr>
  <p:transition advClick="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0D0D270-8142-41E5-9057-8F27611F8E24}"/>
              </a:ext>
            </a:extLst>
          </p:cNvPr>
          <p:cNvSpPr txBox="1"/>
          <p:nvPr/>
        </p:nvSpPr>
        <p:spPr>
          <a:xfrm>
            <a:off x="4667250" y="231498"/>
            <a:ext cx="28956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z="3600"/>
              <a:t>PART TWO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4B232C5-177F-4DB1-BBF7-6C17887A179B}"/>
              </a:ext>
            </a:extLst>
          </p:cNvPr>
          <p:cNvSpPr txBox="1"/>
          <p:nvPr/>
        </p:nvSpPr>
        <p:spPr>
          <a:xfrm>
            <a:off x="4038600" y="877829"/>
            <a:ext cx="415290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/>
              <a:t>words Click here to add words Click here to add words</a:t>
            </a:r>
          </a:p>
          <a:p>
            <a:pPr algn="ctr"/>
            <a:endParaRPr altLang="zh-CN"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DCD992A-F10D-4195-85C4-8DC0CD70A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29300" y="1969030"/>
            <a:ext cx="5593084" cy="372262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776AD67-FCF2-4E3A-9105-FA300AEDDB0D}"/>
              </a:ext>
            </a:extLst>
          </p:cNvPr>
          <p:cNvSpPr/>
          <p:nvPr/>
        </p:nvSpPr>
        <p:spPr>
          <a:xfrm>
            <a:off x="941066" y="2355157"/>
            <a:ext cx="6896100" cy="2950377"/>
          </a:xfrm>
          <a:prstGeom prst="rect">
            <a:avLst/>
          </a:prstGeom>
          <a:solidFill>
            <a:srgbClr val="2C6B5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325ABC4-46A4-4E57-AD40-58B113115061}"/>
              </a:ext>
            </a:extLst>
          </p:cNvPr>
          <p:cNvSpPr/>
          <p:nvPr/>
        </p:nvSpPr>
        <p:spPr>
          <a:xfrm>
            <a:off x="1350641" y="2667000"/>
            <a:ext cx="607695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8D5D150-4EA8-4B03-9AA9-9001A701F4DA}"/>
              </a:ext>
            </a:extLst>
          </p:cNvPr>
          <p:cNvSpPr txBox="1"/>
          <p:nvPr/>
        </p:nvSpPr>
        <p:spPr>
          <a:xfrm>
            <a:off x="3502485" y="2974338"/>
            <a:ext cx="3925106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2000"/>
              <a:t>Click here to add words Click here to add words Click here to add words Click here to add words</a:t>
            </a:r>
          </a:p>
          <a:p>
            <a:pPr>
              <a:lnSpc>
                <a:spcPct val="150000"/>
              </a:lnSpc>
            </a:pPr>
            <a:endParaRPr altLang="zh-CN" lang="en-US" sz="200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D2FE621-859F-4197-BEA3-B03DF7AB69D9}"/>
              </a:ext>
            </a:extLst>
          </p:cNvPr>
          <p:cNvSpPr txBox="1"/>
          <p:nvPr/>
        </p:nvSpPr>
        <p:spPr>
          <a:xfrm>
            <a:off x="1908185" y="3001488"/>
            <a:ext cx="3892749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4400"/>
              <a:t>LIFE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1F0E707-12B3-4E86-990A-2ECD3D26F5F1}"/>
              </a:ext>
            </a:extLst>
          </p:cNvPr>
          <p:cNvSpPr/>
          <p:nvPr/>
        </p:nvSpPr>
        <p:spPr>
          <a:xfrm>
            <a:off x="1908185" y="3770929"/>
            <a:ext cx="1040746" cy="108052"/>
          </a:xfrm>
          <a:prstGeom prst="rect">
            <a:avLst/>
          </a:prstGeom>
          <a:solidFill>
            <a:srgbClr val="2C6B5A"/>
          </a:solidFill>
          <a:ln>
            <a:solidFill>
              <a:srgbClr val="2C6B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0C2AD85-2F6F-4883-BE25-2EAABB61782D}"/>
              </a:ext>
            </a:extLst>
          </p:cNvPr>
          <p:cNvSpPr/>
          <p:nvPr/>
        </p:nvSpPr>
        <p:spPr>
          <a:xfrm>
            <a:off x="11236184" y="3042125"/>
            <a:ext cx="372400" cy="1535749"/>
          </a:xfrm>
          <a:prstGeom prst="rect">
            <a:avLst/>
          </a:prstGeom>
          <a:solidFill>
            <a:srgbClr val="2C6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443364719"/>
      </p:ext>
    </p:extLst>
  </p:cSld>
  <p:clrMapOvr>
    <a:masterClrMapping/>
  </p:clrMapOvr>
  <p:transition advClick="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6"/>
      <p:bldP grpId="0" spid="7"/>
      <p:bldP grpId="0" spid="13"/>
      <p:bldP grpId="0" spid="14"/>
      <p:bldP grpId="0" spid="15"/>
      <p:bldP grpId="0" spid="16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0D0D270-8142-41E5-9057-8F27611F8E24}"/>
              </a:ext>
            </a:extLst>
          </p:cNvPr>
          <p:cNvSpPr txBox="1"/>
          <p:nvPr/>
        </p:nvSpPr>
        <p:spPr>
          <a:xfrm>
            <a:off x="4667250" y="231498"/>
            <a:ext cx="28956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z="3600"/>
              <a:t>PART TWO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4B232C5-177F-4DB1-BBF7-6C17887A179B}"/>
              </a:ext>
            </a:extLst>
          </p:cNvPr>
          <p:cNvSpPr txBox="1"/>
          <p:nvPr/>
        </p:nvSpPr>
        <p:spPr>
          <a:xfrm>
            <a:off x="4038600" y="877829"/>
            <a:ext cx="415290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/>
              <a:t>words Click here to add words Click here to add words</a:t>
            </a:r>
          </a:p>
          <a:p>
            <a:pPr algn="ctr"/>
            <a:endParaRPr altLang="zh-CN"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A2F5CAE-CA32-41DE-871D-0656F692C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67645" y="3466378"/>
            <a:ext cx="3770515" cy="25136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0FF43F2-B2A1-4220-9C2E-F38D8303FD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499416" y="1773593"/>
            <a:ext cx="2891369" cy="420657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3D48F24-8C93-46BA-A7FE-45702F3AE0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1101" y="1773593"/>
            <a:ext cx="3391201" cy="247923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8FCB30D-72C5-4661-AB8C-276B48FAB9E7}"/>
              </a:ext>
            </a:extLst>
          </p:cNvPr>
          <p:cNvSpPr/>
          <p:nvPr/>
        </p:nvSpPr>
        <p:spPr>
          <a:xfrm>
            <a:off x="7667645" y="1773593"/>
            <a:ext cx="3770515" cy="1477328"/>
          </a:xfrm>
          <a:prstGeom prst="rect">
            <a:avLst/>
          </a:prstGeom>
          <a:solidFill>
            <a:srgbClr val="2C6B5A"/>
          </a:solidFill>
          <a:ln>
            <a:solidFill>
              <a:srgbClr val="2C6B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23D2422-D354-4AD8-BB1A-2B892D892D3A}"/>
              </a:ext>
            </a:extLst>
          </p:cNvPr>
          <p:cNvSpPr/>
          <p:nvPr/>
        </p:nvSpPr>
        <p:spPr>
          <a:xfrm>
            <a:off x="830847" y="4502844"/>
            <a:ext cx="3391709" cy="1477328"/>
          </a:xfrm>
          <a:prstGeom prst="rect">
            <a:avLst/>
          </a:prstGeom>
          <a:solidFill>
            <a:srgbClr val="2C6B5A"/>
          </a:solidFill>
          <a:ln>
            <a:solidFill>
              <a:srgbClr val="2C6B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1AEAA9E-B97C-4AF3-A51A-64DF1C77BD14}"/>
              </a:ext>
            </a:extLst>
          </p:cNvPr>
          <p:cNvSpPr txBox="1"/>
          <p:nvPr/>
        </p:nvSpPr>
        <p:spPr>
          <a:xfrm>
            <a:off x="1115004" y="4655243"/>
            <a:ext cx="3892749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4400">
                <a:solidFill>
                  <a:schemeClr val="bg1"/>
                </a:solidFill>
              </a:rPr>
              <a:t>LIFE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BB096AA-1C9A-4D4A-B21B-80F2184C061B}"/>
              </a:ext>
            </a:extLst>
          </p:cNvPr>
          <p:cNvSpPr/>
          <p:nvPr/>
        </p:nvSpPr>
        <p:spPr>
          <a:xfrm>
            <a:off x="1115004" y="5424685"/>
            <a:ext cx="1040746" cy="108052"/>
          </a:xfrm>
          <a:prstGeom prst="rect">
            <a:avLst/>
          </a:prstGeom>
          <a:solidFill>
            <a:schemeClr val="bg1"/>
          </a:solidFill>
          <a:ln>
            <a:solidFill>
              <a:srgbClr val="2C6B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A18251C-0B81-4EC4-A8B8-A5F18090D93A}"/>
              </a:ext>
            </a:extLst>
          </p:cNvPr>
          <p:cNvSpPr txBox="1"/>
          <p:nvPr/>
        </p:nvSpPr>
        <p:spPr>
          <a:xfrm>
            <a:off x="7796650" y="1832357"/>
            <a:ext cx="3552805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>
                <a:solidFill>
                  <a:schemeClr val="bg1"/>
                </a:solidFill>
              </a:rPr>
              <a:t>Click here to add words Click here to add words Click here to add words Click here to add words</a:t>
            </a:r>
          </a:p>
          <a:p>
            <a:pPr>
              <a:lnSpc>
                <a:spcPct val="150000"/>
              </a:lnSpc>
            </a:pPr>
            <a:endParaRPr altLang="zh-CN"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val="3305355065"/>
      </p:ext>
    </p:extLst>
  </p:cSld>
  <p:clrMapOvr>
    <a:masterClrMapping/>
  </p:clrMapOvr>
  <p:transition advClick="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8"/>
      <p:bldP grpId="0" spid="15"/>
      <p:bldP grpId="0" spid="16"/>
      <p:bldP grpId="0" spid="17"/>
      <p:bldP grpId="0" spid="18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0D0D270-8142-41E5-9057-8F27611F8E24}"/>
              </a:ext>
            </a:extLst>
          </p:cNvPr>
          <p:cNvSpPr txBox="1"/>
          <p:nvPr/>
        </p:nvSpPr>
        <p:spPr>
          <a:xfrm>
            <a:off x="4667250" y="231498"/>
            <a:ext cx="28956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z="3600"/>
              <a:t>PART TWO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4B232C5-177F-4DB1-BBF7-6C17887A179B}"/>
              </a:ext>
            </a:extLst>
          </p:cNvPr>
          <p:cNvSpPr txBox="1"/>
          <p:nvPr/>
        </p:nvSpPr>
        <p:spPr>
          <a:xfrm>
            <a:off x="4038600" y="877829"/>
            <a:ext cx="415290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/>
              <a:t>words Click here to add words Click here to add words</a:t>
            </a:r>
          </a:p>
          <a:p>
            <a:pPr algn="ctr"/>
            <a:endParaRPr altLang="zh-CN" 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D0A74AB-20FF-4CA3-9171-5D4C9AEF8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52550" y="2062479"/>
            <a:ext cx="4021311" cy="267478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23EE0C3-43BD-4FFA-A0BA-7659925D80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934408" y="2059433"/>
            <a:ext cx="4941338" cy="2680874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CCC5DAC7-E3BE-4F75-A5BD-6C5299DFB0A9}"/>
              </a:ext>
            </a:extLst>
          </p:cNvPr>
          <p:cNvSpPr/>
          <p:nvPr/>
        </p:nvSpPr>
        <p:spPr>
          <a:xfrm>
            <a:off x="1352550" y="4888146"/>
            <a:ext cx="7079225" cy="1477328"/>
          </a:xfrm>
          <a:prstGeom prst="rect">
            <a:avLst/>
          </a:prstGeom>
          <a:solidFill>
            <a:srgbClr val="2C6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E571B30-35B8-4911-AA60-395D5C927340}"/>
              </a:ext>
            </a:extLst>
          </p:cNvPr>
          <p:cNvSpPr txBox="1"/>
          <p:nvPr/>
        </p:nvSpPr>
        <p:spPr>
          <a:xfrm>
            <a:off x="1989413" y="5183247"/>
            <a:ext cx="5479948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chemeClr val="bg1"/>
                </a:solidFill>
              </a:rPr>
              <a:t>Click here to add words Click here to add words Click here to add words Click here to add words</a:t>
            </a:r>
          </a:p>
          <a:p>
            <a:pPr algn="ctr"/>
            <a:endParaRPr altLang="zh-CN" lang="en-US">
              <a:solidFill>
                <a:schemeClr val="bg1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039818D-8209-403A-912C-8DE0092C1184}"/>
              </a:ext>
            </a:extLst>
          </p:cNvPr>
          <p:cNvSpPr txBox="1"/>
          <p:nvPr/>
        </p:nvSpPr>
        <p:spPr>
          <a:xfrm>
            <a:off x="9068639" y="5183247"/>
            <a:ext cx="3892749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4400">
                <a:solidFill>
                  <a:srgbClr val="2C6B5A"/>
                </a:solidFill>
              </a:rPr>
              <a:t>LIFE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992960D-88B5-4568-9D06-B318DF57198A}"/>
              </a:ext>
            </a:extLst>
          </p:cNvPr>
          <p:cNvSpPr/>
          <p:nvPr/>
        </p:nvSpPr>
        <p:spPr>
          <a:xfrm>
            <a:off x="9068638" y="5952688"/>
            <a:ext cx="1040746" cy="108052"/>
          </a:xfrm>
          <a:prstGeom prst="rect">
            <a:avLst/>
          </a:prstGeom>
          <a:solidFill>
            <a:srgbClr val="2C6B5A"/>
          </a:solidFill>
          <a:ln>
            <a:solidFill>
              <a:srgbClr val="2C6B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2C6B5A"/>
              </a:solidFill>
            </a:endParaRPr>
          </a:p>
        </p:txBody>
      </p:sp>
    </p:spTree>
    <p:extLst>
      <p:ext uri="{BB962C8B-B14F-4D97-AF65-F5344CB8AC3E}">
        <p14:creationId val="3362906573"/>
      </p:ext>
    </p:extLst>
  </p:cSld>
  <p:clrMapOvr>
    <a:masterClrMapping/>
  </p:clrMapOvr>
  <p:transition advClick="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11"/>
      <p:bldP grpId="0" spid="13"/>
      <p:bldP grpId="0" spid="16"/>
      <p:bldP grpId="0" spid="17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22AEAC0-D140-414C-9893-AB2DB8D760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5E43D641-EAD2-458A-93EF-4FA4E353ECF3}"/>
              </a:ext>
            </a:extLst>
          </p:cNvPr>
          <p:cNvCxnSpPr>
            <a:stCxn id="4" idx="0"/>
          </p:cNvCxnSpPr>
          <p:nvPr/>
        </p:nvCxnSpPr>
        <p:spPr>
          <a:xfrm flipH="1">
            <a:off x="6096000" y="0"/>
            <a:ext cx="0" cy="10028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AF9BD7C-0CD6-4D18-BAE1-49741A93EB19}"/>
              </a:ext>
            </a:extLst>
          </p:cNvPr>
          <p:cNvCxnSpPr/>
          <p:nvPr/>
        </p:nvCxnSpPr>
        <p:spPr>
          <a:xfrm flipH="1">
            <a:off x="6096000" y="5855110"/>
            <a:ext cx="0" cy="10028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D35DA0AB-F39F-4D63-BD9C-AFAE9AE4F11A}"/>
              </a:ext>
            </a:extLst>
          </p:cNvPr>
          <p:cNvSpPr txBox="1"/>
          <p:nvPr/>
        </p:nvSpPr>
        <p:spPr>
          <a:xfrm>
            <a:off x="1804221" y="1850921"/>
            <a:ext cx="9556952" cy="2194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3800">
                <a:solidFill>
                  <a:schemeClr val="bg1"/>
                </a:solidFill>
              </a:rPr>
              <a:t>PART THREE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3B9A112-4596-416C-855D-44B3C692D699}"/>
              </a:ext>
            </a:extLst>
          </p:cNvPr>
          <p:cNvSpPr txBox="1"/>
          <p:nvPr/>
        </p:nvSpPr>
        <p:spPr>
          <a:xfrm>
            <a:off x="4019550" y="4349299"/>
            <a:ext cx="415290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chemeClr val="bg1"/>
                </a:solidFill>
              </a:rPr>
              <a:t>words Click here to add words Click here to add words</a:t>
            </a:r>
          </a:p>
          <a:p>
            <a:pPr algn="ctr"/>
            <a:endParaRPr altLang="zh-CN"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val="3670830137"/>
      </p:ext>
    </p:extLst>
  </p:cSld>
  <p:clrMapOvr>
    <a:masterClrMapping/>
  </p:clrMapOvr>
  <p:transition advClick="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0D0D270-8142-41E5-9057-8F27611F8E24}"/>
              </a:ext>
            </a:extLst>
          </p:cNvPr>
          <p:cNvSpPr txBox="1"/>
          <p:nvPr/>
        </p:nvSpPr>
        <p:spPr>
          <a:xfrm>
            <a:off x="4667250" y="231498"/>
            <a:ext cx="28956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z="3600"/>
              <a:t>PART THREE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4B232C5-177F-4DB1-BBF7-6C17887A179B}"/>
              </a:ext>
            </a:extLst>
          </p:cNvPr>
          <p:cNvSpPr txBox="1"/>
          <p:nvPr/>
        </p:nvSpPr>
        <p:spPr>
          <a:xfrm>
            <a:off x="4038600" y="877829"/>
            <a:ext cx="415290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/>
              <a:t>words Click here to add words Click here to add words</a:t>
            </a:r>
          </a:p>
          <a:p>
            <a:pPr algn="ctr"/>
            <a:endParaRPr altLang="zh-CN"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C6117DF-29C4-4238-ABAF-1E4D354ED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53054" y="2089210"/>
            <a:ext cx="4566696" cy="342654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880940C-BDFA-4D21-8D06-A065623EF8A7}"/>
              </a:ext>
            </a:extLst>
          </p:cNvPr>
          <p:cNvSpPr txBox="1"/>
          <p:nvPr/>
        </p:nvSpPr>
        <p:spPr>
          <a:xfrm>
            <a:off x="4387852" y="2167380"/>
            <a:ext cx="4992914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4400">
                <a:solidFill>
                  <a:schemeClr val="bg1"/>
                </a:solidFill>
              </a:rPr>
              <a:t>MY     LIFE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919785B-9ADE-4968-B54B-43D3BCC3C568}"/>
              </a:ext>
            </a:extLst>
          </p:cNvPr>
          <p:cNvSpPr txBox="1"/>
          <p:nvPr/>
        </p:nvSpPr>
        <p:spPr>
          <a:xfrm>
            <a:off x="5939138" y="3299403"/>
            <a:ext cx="3925106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2000"/>
              <a:t>Click here to add words Click here to add words Click here to add words Click here to add words</a:t>
            </a:r>
          </a:p>
          <a:p>
            <a:pPr>
              <a:lnSpc>
                <a:spcPct val="150000"/>
              </a:lnSpc>
            </a:pPr>
            <a:endParaRPr altLang="zh-CN" lang="en-US" sz="200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EFB0F5A-70B6-4613-A738-439BA68BBE0E}"/>
              </a:ext>
            </a:extLst>
          </p:cNvPr>
          <p:cNvSpPr/>
          <p:nvPr/>
        </p:nvSpPr>
        <p:spPr>
          <a:xfrm>
            <a:off x="5939138" y="2977567"/>
            <a:ext cx="1040746" cy="108052"/>
          </a:xfrm>
          <a:prstGeom prst="rect">
            <a:avLst/>
          </a:prstGeom>
          <a:solidFill>
            <a:srgbClr val="2C6B5A"/>
          </a:solidFill>
          <a:ln>
            <a:solidFill>
              <a:srgbClr val="2C6B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9383C90-1771-4BCE-93F9-25862176C55C}"/>
              </a:ext>
            </a:extLst>
          </p:cNvPr>
          <p:cNvSpPr/>
          <p:nvPr/>
        </p:nvSpPr>
        <p:spPr>
          <a:xfrm>
            <a:off x="9700153" y="2048353"/>
            <a:ext cx="1482197" cy="3468629"/>
          </a:xfrm>
          <a:prstGeom prst="rect">
            <a:avLst/>
          </a:prstGeom>
          <a:solidFill>
            <a:srgbClr val="2C6B5A"/>
          </a:solidFill>
          <a:ln>
            <a:solidFill>
              <a:srgbClr val="2C6B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5344F51-D3E8-4740-A350-781293BCBF62}"/>
              </a:ext>
            </a:extLst>
          </p:cNvPr>
          <p:cNvSpPr txBox="1"/>
          <p:nvPr/>
        </p:nvSpPr>
        <p:spPr>
          <a:xfrm>
            <a:off x="10268378" y="2355157"/>
            <a:ext cx="509840" cy="2773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4400">
                <a:solidFill>
                  <a:schemeClr val="bg1"/>
                </a:solidFill>
              </a:rPr>
              <a:t>LIFE</a:t>
            </a:r>
          </a:p>
        </p:txBody>
      </p:sp>
    </p:spTree>
    <p:extLst>
      <p:ext uri="{BB962C8B-B14F-4D97-AF65-F5344CB8AC3E}">
        <p14:creationId val="2980634940"/>
      </p:ext>
    </p:extLst>
  </p:cSld>
  <p:clrMapOvr>
    <a:masterClrMapping/>
  </p:clrMapOvr>
  <p:transition advClick="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6"/>
      <p:bldP grpId="0" spid="7"/>
      <p:bldP grpId="0" spid="9"/>
      <p:bldP grpId="0" spid="10"/>
      <p:bldP grpId="0" spid="11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0D0D270-8142-41E5-9057-8F27611F8E24}"/>
              </a:ext>
            </a:extLst>
          </p:cNvPr>
          <p:cNvSpPr txBox="1"/>
          <p:nvPr/>
        </p:nvSpPr>
        <p:spPr>
          <a:xfrm>
            <a:off x="4667250" y="231498"/>
            <a:ext cx="28956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z="3600"/>
              <a:t>PART THREE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4B232C5-177F-4DB1-BBF7-6C17887A179B}"/>
              </a:ext>
            </a:extLst>
          </p:cNvPr>
          <p:cNvSpPr txBox="1"/>
          <p:nvPr/>
        </p:nvSpPr>
        <p:spPr>
          <a:xfrm>
            <a:off x="4038600" y="877829"/>
            <a:ext cx="415290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/>
              <a:t>words Click here to add words Click here to add words</a:t>
            </a:r>
          </a:p>
          <a:p>
            <a:pPr algn="ctr"/>
            <a:endParaRPr altLang="zh-CN"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27DB207-1A15-402B-B6A2-28806F53A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97015" y="1927343"/>
            <a:ext cx="4903797" cy="367937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D7A92D4-B3A1-43B3-AA9A-6620868CA9A3}"/>
              </a:ext>
            </a:extLst>
          </p:cNvPr>
          <p:cNvSpPr/>
          <p:nvPr/>
        </p:nvSpPr>
        <p:spPr>
          <a:xfrm>
            <a:off x="849086" y="1927343"/>
            <a:ext cx="4873172" cy="3679371"/>
          </a:xfrm>
          <a:prstGeom prst="rect">
            <a:avLst/>
          </a:prstGeom>
          <a:solidFill>
            <a:srgbClr val="2C6B5A"/>
          </a:solidFill>
          <a:ln>
            <a:solidFill>
              <a:srgbClr val="2C6B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A69F76B-3798-4774-86EE-186950CEFF22}"/>
              </a:ext>
            </a:extLst>
          </p:cNvPr>
          <p:cNvSpPr txBox="1"/>
          <p:nvPr/>
        </p:nvSpPr>
        <p:spPr>
          <a:xfrm>
            <a:off x="1094922" y="2815532"/>
            <a:ext cx="521970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6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Hello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32ED96C-B269-4752-AF5E-736A0A720FBF}"/>
              </a:ext>
            </a:extLst>
          </p:cNvPr>
          <p:cNvSpPr/>
          <p:nvPr/>
        </p:nvSpPr>
        <p:spPr>
          <a:xfrm>
            <a:off x="1247302" y="2466114"/>
            <a:ext cx="13906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1F2267B-A4DB-4DFE-BC3E-ABB96AF4963D}"/>
              </a:ext>
            </a:extLst>
          </p:cNvPr>
          <p:cNvSpPr txBox="1"/>
          <p:nvPr/>
        </p:nvSpPr>
        <p:spPr>
          <a:xfrm>
            <a:off x="1094922" y="3852388"/>
            <a:ext cx="415290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</a:rPr>
              <a:t>Click here to add words Click here to add words Click here to add words Click here to add words</a:t>
            </a:r>
          </a:p>
          <a:p>
            <a:endParaRPr altLang="zh-CN"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val="553906655"/>
      </p:ext>
    </p:extLst>
  </p:cSld>
  <p:clrMapOvr>
    <a:masterClrMapping/>
  </p:clrMapOvr>
  <p:transition advClick="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7"/>
      <p:bldP grpId="0" spid="8"/>
      <p:bldP grpId="0" spid="9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0D0D270-8142-41E5-9057-8F27611F8E24}"/>
              </a:ext>
            </a:extLst>
          </p:cNvPr>
          <p:cNvSpPr txBox="1"/>
          <p:nvPr/>
        </p:nvSpPr>
        <p:spPr>
          <a:xfrm>
            <a:off x="4667250" y="231498"/>
            <a:ext cx="28956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z="3600"/>
              <a:t>PART THREE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4B232C5-177F-4DB1-BBF7-6C17887A179B}"/>
              </a:ext>
            </a:extLst>
          </p:cNvPr>
          <p:cNvSpPr txBox="1"/>
          <p:nvPr/>
        </p:nvSpPr>
        <p:spPr>
          <a:xfrm>
            <a:off x="4038600" y="877829"/>
            <a:ext cx="415290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/>
              <a:t>words Click here to add words Click here to add words</a:t>
            </a:r>
          </a:p>
          <a:p>
            <a:pPr algn="ctr"/>
            <a:endParaRPr altLang="zh-CN"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8F952B2-75FA-41F4-9748-472356F14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61020" y="2355157"/>
            <a:ext cx="2975737" cy="199599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62D6F72-1DAD-435C-A5D6-F32C66BFD2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44153" y="2355872"/>
            <a:ext cx="2658241" cy="199456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BC6F399-09F7-46D6-80DE-374866AE0D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108152" y="2355157"/>
            <a:ext cx="2730205" cy="199599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EBB0D76-1C54-4BAE-B98A-D88545590072}"/>
              </a:ext>
            </a:extLst>
          </p:cNvPr>
          <p:cNvSpPr/>
          <p:nvPr/>
        </p:nvSpPr>
        <p:spPr>
          <a:xfrm>
            <a:off x="1885950" y="2180468"/>
            <a:ext cx="1200150" cy="342900"/>
          </a:xfrm>
          <a:prstGeom prst="rect">
            <a:avLst/>
          </a:prstGeom>
          <a:solidFill>
            <a:srgbClr val="2C6B5A"/>
          </a:solidFill>
          <a:ln>
            <a:solidFill>
              <a:srgbClr val="2C6B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4DAC2F7-5F4D-4DAE-BA41-3F6AB0AB6A2C}"/>
              </a:ext>
            </a:extLst>
          </p:cNvPr>
          <p:cNvSpPr/>
          <p:nvPr/>
        </p:nvSpPr>
        <p:spPr>
          <a:xfrm>
            <a:off x="5576507" y="4179703"/>
            <a:ext cx="1200150" cy="342900"/>
          </a:xfrm>
          <a:prstGeom prst="rect">
            <a:avLst/>
          </a:prstGeom>
          <a:solidFill>
            <a:srgbClr val="2C6B5A"/>
          </a:solidFill>
          <a:ln>
            <a:solidFill>
              <a:srgbClr val="2C6B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15CF5C2-D340-4CE4-82B4-7F12B591BFAB}"/>
              </a:ext>
            </a:extLst>
          </p:cNvPr>
          <p:cNvSpPr/>
          <p:nvPr/>
        </p:nvSpPr>
        <p:spPr>
          <a:xfrm>
            <a:off x="8873180" y="2218568"/>
            <a:ext cx="1200150" cy="342900"/>
          </a:xfrm>
          <a:prstGeom prst="rect">
            <a:avLst/>
          </a:prstGeom>
          <a:solidFill>
            <a:srgbClr val="2C6B5A"/>
          </a:solidFill>
          <a:ln>
            <a:solidFill>
              <a:srgbClr val="2C6B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3F3F070-B261-47CA-8800-D64304E24313}"/>
              </a:ext>
            </a:extLst>
          </p:cNvPr>
          <p:cNvSpPr txBox="1"/>
          <p:nvPr/>
        </p:nvSpPr>
        <p:spPr>
          <a:xfrm>
            <a:off x="3261932" y="5055233"/>
            <a:ext cx="6492394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2000"/>
              <a:t>Click here to add words Click here to add words Click here to add words Click here to add words</a:t>
            </a:r>
          </a:p>
          <a:p>
            <a:pPr algn="ctr">
              <a:lnSpc>
                <a:spcPct val="150000"/>
              </a:lnSpc>
            </a:pPr>
            <a:endParaRPr altLang="zh-CN" lang="en-US" sz="2000"/>
          </a:p>
        </p:txBody>
      </p:sp>
    </p:spTree>
    <p:extLst>
      <p:ext uri="{BB962C8B-B14F-4D97-AF65-F5344CB8AC3E}">
        <p14:creationId val="937125191"/>
      </p:ext>
    </p:extLst>
  </p:cSld>
  <p:clrMapOvr>
    <a:masterClrMapping/>
  </p:clrMapOvr>
  <p:transition advClick="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8"/>
      <p:bldP grpId="0" spid="9"/>
      <p:bldP grpId="0" spid="10"/>
      <p:bldP grpId="0" spid="11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22AEAC0-D140-414C-9893-AB2DB8D760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5E43D641-EAD2-458A-93EF-4FA4E353ECF3}"/>
              </a:ext>
            </a:extLst>
          </p:cNvPr>
          <p:cNvCxnSpPr>
            <a:stCxn id="4" idx="0"/>
          </p:cNvCxnSpPr>
          <p:nvPr/>
        </p:nvCxnSpPr>
        <p:spPr>
          <a:xfrm flipH="1">
            <a:off x="6096000" y="0"/>
            <a:ext cx="0" cy="10028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AF9BD7C-0CD6-4D18-BAE1-49741A93EB19}"/>
              </a:ext>
            </a:extLst>
          </p:cNvPr>
          <p:cNvCxnSpPr/>
          <p:nvPr/>
        </p:nvCxnSpPr>
        <p:spPr>
          <a:xfrm flipH="1">
            <a:off x="6096000" y="5855110"/>
            <a:ext cx="0" cy="10028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D35DA0AB-F39F-4D63-BD9C-AFAE9AE4F11A}"/>
              </a:ext>
            </a:extLst>
          </p:cNvPr>
          <p:cNvSpPr txBox="1"/>
          <p:nvPr/>
        </p:nvSpPr>
        <p:spPr>
          <a:xfrm>
            <a:off x="2315509" y="1850922"/>
            <a:ext cx="9876491" cy="2194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3800">
                <a:solidFill>
                  <a:schemeClr val="bg1"/>
                </a:solidFill>
              </a:rPr>
              <a:t>PART FOUR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3B9A112-4596-416C-855D-44B3C692D699}"/>
              </a:ext>
            </a:extLst>
          </p:cNvPr>
          <p:cNvSpPr txBox="1"/>
          <p:nvPr/>
        </p:nvSpPr>
        <p:spPr>
          <a:xfrm>
            <a:off x="4019550" y="4349299"/>
            <a:ext cx="415290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chemeClr val="bg1"/>
                </a:solidFill>
              </a:rPr>
              <a:t>words Click here to add words Click here to add words</a:t>
            </a:r>
          </a:p>
          <a:p>
            <a:pPr algn="ctr"/>
            <a:endParaRPr altLang="zh-CN"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val="1148610482"/>
      </p:ext>
    </p:extLst>
  </p:cSld>
  <p:clrMapOvr>
    <a:masterClrMapping/>
  </p:clrMapOvr>
  <p:transition advClick="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0D0D270-8142-41E5-9057-8F27611F8E24}"/>
              </a:ext>
            </a:extLst>
          </p:cNvPr>
          <p:cNvSpPr txBox="1"/>
          <p:nvPr/>
        </p:nvSpPr>
        <p:spPr>
          <a:xfrm>
            <a:off x="4667250" y="231498"/>
            <a:ext cx="28956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z="3600"/>
              <a:t>PART FOUR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4B232C5-177F-4DB1-BBF7-6C17887A179B}"/>
              </a:ext>
            </a:extLst>
          </p:cNvPr>
          <p:cNvSpPr txBox="1"/>
          <p:nvPr/>
        </p:nvSpPr>
        <p:spPr>
          <a:xfrm>
            <a:off x="4038600" y="877829"/>
            <a:ext cx="415290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/>
              <a:t>words Click here to add words Click here to add words</a:t>
            </a:r>
          </a:p>
          <a:p>
            <a:pPr algn="ctr"/>
            <a:endParaRPr altLang="zh-CN"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E13AEE7-8CBA-4644-80B4-CF3FCEDD9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6937" y="1720314"/>
            <a:ext cx="6049836" cy="447188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DB4BE46-3024-43D8-82D1-2B3F51E06C15}"/>
              </a:ext>
            </a:extLst>
          </p:cNvPr>
          <p:cNvSpPr txBox="1"/>
          <p:nvPr/>
        </p:nvSpPr>
        <p:spPr>
          <a:xfrm>
            <a:off x="7196437" y="1616493"/>
            <a:ext cx="3925106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/>
              <a:t>Click here to add words Click here to add words Click here to add words Click here to add words</a:t>
            </a:r>
          </a:p>
          <a:p>
            <a:pPr algn="ctr"/>
            <a:endParaRPr altLang="zh-CN" 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CDFB654-9648-4B7A-87D9-22765D0D691A}"/>
              </a:ext>
            </a:extLst>
          </p:cNvPr>
          <p:cNvSpPr/>
          <p:nvPr/>
        </p:nvSpPr>
        <p:spPr>
          <a:xfrm>
            <a:off x="6991350" y="2800350"/>
            <a:ext cx="1200150" cy="2062103"/>
          </a:xfrm>
          <a:prstGeom prst="rect">
            <a:avLst/>
          </a:prstGeom>
          <a:solidFill>
            <a:srgbClr val="2C6B5A"/>
          </a:solidFill>
          <a:ln>
            <a:solidFill>
              <a:srgbClr val="2C6B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6C62F1E-A859-4D89-BFB3-977F02562C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635348" y="2800350"/>
            <a:ext cx="1198331" cy="2062103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60B40E2-B149-459D-B59F-691AF958591D}"/>
              </a:ext>
            </a:extLst>
          </p:cNvPr>
          <p:cNvSpPr/>
          <p:nvPr/>
        </p:nvSpPr>
        <p:spPr>
          <a:xfrm>
            <a:off x="10260873" y="2800349"/>
            <a:ext cx="1200150" cy="2062103"/>
          </a:xfrm>
          <a:prstGeom prst="rect">
            <a:avLst/>
          </a:prstGeom>
          <a:solidFill>
            <a:srgbClr val="2C6B5A"/>
          </a:solidFill>
          <a:ln>
            <a:solidFill>
              <a:srgbClr val="2C6B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E1D7863-2CF1-4E01-9948-E4C750FC7123}"/>
              </a:ext>
            </a:extLst>
          </p:cNvPr>
          <p:cNvSpPr txBox="1"/>
          <p:nvPr/>
        </p:nvSpPr>
        <p:spPr>
          <a:xfrm>
            <a:off x="7271960" y="5241507"/>
            <a:ext cx="3925106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/>
              <a:t>Click here to add words Click here to add words Click here to add words Click here to add words</a:t>
            </a:r>
          </a:p>
          <a:p>
            <a:pPr algn="ctr"/>
            <a:endParaRPr altLang="zh-CN" 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33EB296-D5E7-41B4-ACCB-9CC699E6A0FA}"/>
              </a:ext>
            </a:extLst>
          </p:cNvPr>
          <p:cNvSpPr txBox="1"/>
          <p:nvPr/>
        </p:nvSpPr>
        <p:spPr>
          <a:xfrm>
            <a:off x="7417433" y="2837072"/>
            <a:ext cx="364641" cy="2042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3200">
                <a:solidFill>
                  <a:schemeClr val="bg1"/>
                </a:solidFill>
              </a:rPr>
              <a:t>LIFE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2F20B86-64C6-4DDC-91BD-1517DBA828E4}"/>
              </a:ext>
            </a:extLst>
          </p:cNvPr>
          <p:cNvSpPr txBox="1"/>
          <p:nvPr/>
        </p:nvSpPr>
        <p:spPr>
          <a:xfrm>
            <a:off x="10756902" y="2837072"/>
            <a:ext cx="364641" cy="2042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3200">
                <a:solidFill>
                  <a:schemeClr val="bg1"/>
                </a:solidFill>
              </a:rPr>
              <a:t>LIFE</a:t>
            </a:r>
          </a:p>
        </p:txBody>
      </p:sp>
    </p:spTree>
    <p:extLst>
      <p:ext uri="{BB962C8B-B14F-4D97-AF65-F5344CB8AC3E}">
        <p14:creationId val="463102551"/>
      </p:ext>
    </p:extLst>
  </p:cSld>
  <p:clrMapOvr>
    <a:masterClrMapping/>
  </p:clrMapOvr>
  <p:transition advClick="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6"/>
      <p:bldP grpId="0" spid="7"/>
      <p:bldP grpId="0" spid="9"/>
      <p:bldP grpId="0" spid="10"/>
      <p:bldP grpId="0" spid="11"/>
      <p:bldP grpId="0" spid="12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0D0D270-8142-41E5-9057-8F27611F8E24}"/>
              </a:ext>
            </a:extLst>
          </p:cNvPr>
          <p:cNvSpPr txBox="1"/>
          <p:nvPr/>
        </p:nvSpPr>
        <p:spPr>
          <a:xfrm>
            <a:off x="4667250" y="231498"/>
            <a:ext cx="28956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z="3600"/>
              <a:t>PART FOUR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4B232C5-177F-4DB1-BBF7-6C17887A179B}"/>
              </a:ext>
            </a:extLst>
          </p:cNvPr>
          <p:cNvSpPr txBox="1"/>
          <p:nvPr/>
        </p:nvSpPr>
        <p:spPr>
          <a:xfrm>
            <a:off x="4038600" y="877829"/>
            <a:ext cx="415290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/>
              <a:t>words Click here to add words Click here to add words</a:t>
            </a:r>
          </a:p>
          <a:p>
            <a:pPr algn="ctr"/>
            <a:endParaRPr altLang="zh-CN"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AD1903D-B991-4A8D-8AC7-3B8AB7567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473279" y="1830207"/>
            <a:ext cx="7283541" cy="401661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657C7F7-FD19-4E95-BE89-2DD0E0D19DFA}"/>
              </a:ext>
            </a:extLst>
          </p:cNvPr>
          <p:cNvSpPr/>
          <p:nvPr/>
        </p:nvSpPr>
        <p:spPr>
          <a:xfrm>
            <a:off x="723900" y="1830207"/>
            <a:ext cx="1371600" cy="4016614"/>
          </a:xfrm>
          <a:prstGeom prst="rect">
            <a:avLst/>
          </a:prstGeom>
          <a:solidFill>
            <a:srgbClr val="2C6B5A"/>
          </a:solidFill>
          <a:ln>
            <a:solidFill>
              <a:srgbClr val="2C6B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DB7DD49-FD8C-4666-8ABC-1C5CEE07852F}"/>
              </a:ext>
            </a:extLst>
          </p:cNvPr>
          <p:cNvSpPr txBox="1"/>
          <p:nvPr/>
        </p:nvSpPr>
        <p:spPr>
          <a:xfrm>
            <a:off x="1318706" y="2355157"/>
            <a:ext cx="364641" cy="2773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4400">
                <a:solidFill>
                  <a:schemeClr val="bg1"/>
                </a:solidFill>
              </a:rPr>
              <a:t>LIFE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A87C569-E495-4658-ABC8-FBB5462E0996}"/>
              </a:ext>
            </a:extLst>
          </p:cNvPr>
          <p:cNvSpPr/>
          <p:nvPr/>
        </p:nvSpPr>
        <p:spPr>
          <a:xfrm>
            <a:off x="6115049" y="2838450"/>
            <a:ext cx="5181601" cy="207645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solidFill>
              <a:srgbClr val="2C6B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DA96894-4B32-4404-9E01-990E60D3A9BE}"/>
              </a:ext>
            </a:extLst>
          </p:cNvPr>
          <p:cNvSpPr txBox="1"/>
          <p:nvPr/>
        </p:nvSpPr>
        <p:spPr>
          <a:xfrm>
            <a:off x="6486072" y="3226694"/>
            <a:ext cx="521970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5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Hello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5059A30-A8F0-4893-A3E8-453E80C1C14A}"/>
              </a:ext>
            </a:extLst>
          </p:cNvPr>
          <p:cNvSpPr/>
          <p:nvPr/>
        </p:nvSpPr>
        <p:spPr>
          <a:xfrm>
            <a:off x="6486072" y="2982695"/>
            <a:ext cx="1390650" cy="15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6FF3453-1D81-4260-8671-0B70AD20D935}"/>
              </a:ext>
            </a:extLst>
          </p:cNvPr>
          <p:cNvSpPr txBox="1"/>
          <p:nvPr/>
        </p:nvSpPr>
        <p:spPr>
          <a:xfrm>
            <a:off x="6374186" y="4092495"/>
            <a:ext cx="4922463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</a:rPr>
              <a:t>Click here to add words Click here to add words Click here to add words Click here to add words</a:t>
            </a:r>
          </a:p>
          <a:p>
            <a:endParaRPr altLang="zh-CN"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val="2063654602"/>
      </p:ext>
    </p:extLst>
  </p:cSld>
  <p:clrMapOvr>
    <a:masterClrMapping/>
  </p:clrMapOvr>
  <p:transition advClick="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6"/>
      <p:bldP grpId="0" spid="10"/>
      <p:bldP grpId="0" spid="11"/>
      <p:bldP grpId="0" spid="12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F89824C-F0CC-4D7F-BCBB-C5F1C8C5A426}"/>
              </a:ext>
            </a:extLst>
          </p:cNvPr>
          <p:cNvSpPr txBox="1"/>
          <p:nvPr/>
        </p:nvSpPr>
        <p:spPr>
          <a:xfrm>
            <a:off x="4667250" y="231498"/>
            <a:ext cx="28956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z="3600"/>
              <a:t>CONTENTS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E48F6DC-724F-4415-B12B-2B473C2CA15E}"/>
              </a:ext>
            </a:extLst>
          </p:cNvPr>
          <p:cNvSpPr txBox="1"/>
          <p:nvPr/>
        </p:nvSpPr>
        <p:spPr>
          <a:xfrm>
            <a:off x="4038600" y="877829"/>
            <a:ext cx="415290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/>
              <a:t>words Click here to add words Click here to add words</a:t>
            </a:r>
          </a:p>
          <a:p>
            <a:pPr algn="ctr"/>
            <a:endParaRPr altLang="zh-CN" 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49B740C-6E94-427D-B1CE-71AEC970ECBB}"/>
              </a:ext>
            </a:extLst>
          </p:cNvPr>
          <p:cNvSpPr/>
          <p:nvPr/>
        </p:nvSpPr>
        <p:spPr>
          <a:xfrm>
            <a:off x="304800" y="1825377"/>
            <a:ext cx="2457450" cy="4311640"/>
          </a:xfrm>
          <a:prstGeom prst="rect">
            <a:avLst/>
          </a:prstGeom>
          <a:solidFill>
            <a:srgbClr val="1020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6A3C21A-4C5C-424E-AC6E-2D772DB03B30}"/>
              </a:ext>
            </a:extLst>
          </p:cNvPr>
          <p:cNvSpPr txBox="1"/>
          <p:nvPr/>
        </p:nvSpPr>
        <p:spPr>
          <a:xfrm>
            <a:off x="647700" y="2751892"/>
            <a:ext cx="190500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3200">
                <a:solidFill>
                  <a:schemeClr val="bg1"/>
                </a:solidFill>
              </a:rPr>
              <a:t>PART ONE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3E79F1D-0DE6-46B2-A364-321098C0E62C}"/>
              </a:ext>
            </a:extLst>
          </p:cNvPr>
          <p:cNvSpPr txBox="1"/>
          <p:nvPr/>
        </p:nvSpPr>
        <p:spPr>
          <a:xfrm>
            <a:off x="514350" y="3981197"/>
            <a:ext cx="2038350" cy="2011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chemeClr val="bg1"/>
                </a:solidFill>
              </a:rPr>
              <a:t>Click here to add words Click here to add words Click here to add words Click here to add words</a:t>
            </a:r>
          </a:p>
          <a:p>
            <a:pPr algn="ctr"/>
            <a:endParaRPr altLang="zh-CN" lang="en-US">
              <a:solidFill>
                <a:schemeClr val="bg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7E0E0CB-6191-4FA5-ABDE-A7E79B2A74CA}"/>
              </a:ext>
            </a:extLst>
          </p:cNvPr>
          <p:cNvSpPr/>
          <p:nvPr/>
        </p:nvSpPr>
        <p:spPr>
          <a:xfrm>
            <a:off x="838200" y="3544632"/>
            <a:ext cx="139065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F5019F3-45AA-4541-8FA2-C43BBA365D6B}"/>
              </a:ext>
            </a:extLst>
          </p:cNvPr>
          <p:cNvSpPr/>
          <p:nvPr/>
        </p:nvSpPr>
        <p:spPr>
          <a:xfrm>
            <a:off x="3352800" y="1857539"/>
            <a:ext cx="2457450" cy="4311640"/>
          </a:xfrm>
          <a:prstGeom prst="rect">
            <a:avLst/>
          </a:prstGeom>
          <a:solidFill>
            <a:srgbClr val="2C6B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454F76C-2C9E-4E12-80E3-82AE09474EFC}"/>
              </a:ext>
            </a:extLst>
          </p:cNvPr>
          <p:cNvSpPr txBox="1"/>
          <p:nvPr/>
        </p:nvSpPr>
        <p:spPr>
          <a:xfrm>
            <a:off x="3695700" y="2784054"/>
            <a:ext cx="211455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3200">
                <a:solidFill>
                  <a:schemeClr val="bg1"/>
                </a:solidFill>
              </a:rPr>
              <a:t>PART TWO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BB7C690-C4C6-4FE2-80D8-FA64E39ADFD2}"/>
              </a:ext>
            </a:extLst>
          </p:cNvPr>
          <p:cNvSpPr txBox="1"/>
          <p:nvPr/>
        </p:nvSpPr>
        <p:spPr>
          <a:xfrm>
            <a:off x="3562350" y="4013359"/>
            <a:ext cx="2038350" cy="2011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chemeClr val="bg1"/>
                </a:solidFill>
              </a:rPr>
              <a:t>Click here to add words Click here to add words Click here to add words Click here to add words</a:t>
            </a:r>
          </a:p>
          <a:p>
            <a:pPr algn="ctr"/>
            <a:endParaRPr altLang="zh-CN" lang="en-US">
              <a:solidFill>
                <a:schemeClr val="bg1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74DB650-111F-416C-8AA9-BCDBAB2CB161}"/>
              </a:ext>
            </a:extLst>
          </p:cNvPr>
          <p:cNvSpPr/>
          <p:nvPr/>
        </p:nvSpPr>
        <p:spPr>
          <a:xfrm>
            <a:off x="3886200" y="3576794"/>
            <a:ext cx="139065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4E2C5E9-432C-4800-A1B6-7A9048DB870D}"/>
              </a:ext>
            </a:extLst>
          </p:cNvPr>
          <p:cNvSpPr/>
          <p:nvPr/>
        </p:nvSpPr>
        <p:spPr>
          <a:xfrm>
            <a:off x="6419850" y="1855790"/>
            <a:ext cx="2457450" cy="4311640"/>
          </a:xfrm>
          <a:prstGeom prst="rect">
            <a:avLst/>
          </a:prstGeom>
          <a:solidFill>
            <a:srgbClr val="1020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3EB1F83-6AEA-41FE-8904-6356B6894E6F}"/>
              </a:ext>
            </a:extLst>
          </p:cNvPr>
          <p:cNvSpPr txBox="1"/>
          <p:nvPr/>
        </p:nvSpPr>
        <p:spPr>
          <a:xfrm>
            <a:off x="6705599" y="2927747"/>
            <a:ext cx="217170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800">
                <a:solidFill>
                  <a:schemeClr val="bg1"/>
                </a:solidFill>
              </a:rPr>
              <a:t>PART THREE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1F5EF83-6AA8-413E-84BF-B44C94C8215E}"/>
              </a:ext>
            </a:extLst>
          </p:cNvPr>
          <p:cNvSpPr txBox="1"/>
          <p:nvPr/>
        </p:nvSpPr>
        <p:spPr>
          <a:xfrm>
            <a:off x="6629399" y="4011610"/>
            <a:ext cx="2038350" cy="2011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chemeClr val="bg1"/>
                </a:solidFill>
              </a:rPr>
              <a:t>Click here to add words Click here to add words Click here to add words Click here to add words</a:t>
            </a:r>
          </a:p>
          <a:p>
            <a:pPr algn="ctr"/>
            <a:endParaRPr altLang="zh-CN" lang="en-US">
              <a:solidFill>
                <a:schemeClr val="bg1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C9ABE56-CE54-4DD3-9898-1B3B1DB043A0}"/>
              </a:ext>
            </a:extLst>
          </p:cNvPr>
          <p:cNvSpPr/>
          <p:nvPr/>
        </p:nvSpPr>
        <p:spPr>
          <a:xfrm>
            <a:off x="6953250" y="3575045"/>
            <a:ext cx="139065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9A118A4-F8CB-48D8-B3F8-C55F0598C643}"/>
              </a:ext>
            </a:extLst>
          </p:cNvPr>
          <p:cNvSpPr/>
          <p:nvPr/>
        </p:nvSpPr>
        <p:spPr>
          <a:xfrm>
            <a:off x="9467850" y="1887952"/>
            <a:ext cx="2457450" cy="4311640"/>
          </a:xfrm>
          <a:prstGeom prst="rect">
            <a:avLst/>
          </a:prstGeom>
          <a:solidFill>
            <a:srgbClr val="2C6B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6A23481-D4E3-4540-9E6E-31205A8CD348}"/>
              </a:ext>
            </a:extLst>
          </p:cNvPr>
          <p:cNvSpPr txBox="1"/>
          <p:nvPr/>
        </p:nvSpPr>
        <p:spPr>
          <a:xfrm>
            <a:off x="9772649" y="2844225"/>
            <a:ext cx="207645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3200">
                <a:solidFill>
                  <a:schemeClr val="bg1"/>
                </a:solidFill>
              </a:rPr>
              <a:t>PART FOUR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E1844A1-5662-48FD-ADD3-CAEB0B23101C}"/>
              </a:ext>
            </a:extLst>
          </p:cNvPr>
          <p:cNvSpPr txBox="1"/>
          <p:nvPr/>
        </p:nvSpPr>
        <p:spPr>
          <a:xfrm>
            <a:off x="9677399" y="4043773"/>
            <a:ext cx="2038350" cy="2011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chemeClr val="bg1"/>
                </a:solidFill>
              </a:rPr>
              <a:t>Click here to add words Click here to add words Click here to add words Click here to add words</a:t>
            </a:r>
          </a:p>
          <a:p>
            <a:pPr algn="ctr"/>
            <a:endParaRPr altLang="zh-CN" lang="en-US">
              <a:solidFill>
                <a:schemeClr val="bg1"/>
              </a:solidFill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29EFE2D9-5AC4-40BB-8394-097A0ED00752}"/>
              </a:ext>
            </a:extLst>
          </p:cNvPr>
          <p:cNvSpPr/>
          <p:nvPr/>
        </p:nvSpPr>
        <p:spPr>
          <a:xfrm>
            <a:off x="10001250" y="3607207"/>
            <a:ext cx="139065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592050247"/>
      </p:ext>
    </p:extLst>
  </p:cSld>
  <p:clrMapOvr>
    <a:masterClrMapping/>
  </p:clrMapOvr>
  <p:transition advClick="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</p:stCondLst>
                      <p:childTnLst>
                        <p:par>
                          <p:cTn fill="hold" id="4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6"/>
      <p:bldP grpId="0" spid="7"/>
      <p:bldP grpId="0" spid="22"/>
      <p:bldP grpId="0" spid="23"/>
      <p:bldP grpId="0" spid="26"/>
      <p:bldP grpId="0" spid="27"/>
      <p:bldP grpId="0" spid="30"/>
      <p:bldP grpId="0" spid="31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0D0D270-8142-41E5-9057-8F27611F8E24}"/>
              </a:ext>
            </a:extLst>
          </p:cNvPr>
          <p:cNvSpPr txBox="1"/>
          <p:nvPr/>
        </p:nvSpPr>
        <p:spPr>
          <a:xfrm>
            <a:off x="4667250" y="231498"/>
            <a:ext cx="28956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z="3600"/>
              <a:t>PART FOUR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4B232C5-177F-4DB1-BBF7-6C17887A179B}"/>
              </a:ext>
            </a:extLst>
          </p:cNvPr>
          <p:cNvSpPr txBox="1"/>
          <p:nvPr/>
        </p:nvSpPr>
        <p:spPr>
          <a:xfrm>
            <a:off x="4038600" y="877829"/>
            <a:ext cx="415290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/>
              <a:t>words Click here to add words Click here to add words</a:t>
            </a:r>
          </a:p>
          <a:p>
            <a:pPr algn="ctr"/>
            <a:endParaRPr altLang="zh-CN" 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C598CD9-81BB-4052-AC04-2899D694782F}"/>
              </a:ext>
            </a:extLst>
          </p:cNvPr>
          <p:cNvSpPr/>
          <p:nvPr/>
        </p:nvSpPr>
        <p:spPr>
          <a:xfrm>
            <a:off x="1257300" y="2120224"/>
            <a:ext cx="7429500" cy="3651926"/>
          </a:xfrm>
          <a:prstGeom prst="rect">
            <a:avLst/>
          </a:prstGeom>
          <a:solidFill>
            <a:srgbClr val="2C6B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441782D-D8A7-42EF-8A81-2A44C153D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73217" y="1761957"/>
            <a:ext cx="4525087" cy="302078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99B0853-5320-42DF-A327-E7522ECAC185}"/>
              </a:ext>
            </a:extLst>
          </p:cNvPr>
          <p:cNvSpPr txBox="1"/>
          <p:nvPr/>
        </p:nvSpPr>
        <p:spPr>
          <a:xfrm>
            <a:off x="1718359" y="3559859"/>
            <a:ext cx="3925106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2000">
                <a:solidFill>
                  <a:schemeClr val="bg1"/>
                </a:solidFill>
              </a:rPr>
              <a:t>Click here to add words Click here to add words Click here to add words Click here to add words</a:t>
            </a:r>
          </a:p>
          <a:p>
            <a:pPr>
              <a:lnSpc>
                <a:spcPct val="150000"/>
              </a:lnSpc>
            </a:pPr>
            <a:endParaRPr altLang="zh-CN" lang="en-US" sz="2000">
              <a:solidFill>
                <a:schemeClr val="bg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0AA3D1F-B906-4298-B766-C9CCCF03AD80}"/>
              </a:ext>
            </a:extLst>
          </p:cNvPr>
          <p:cNvSpPr txBox="1"/>
          <p:nvPr/>
        </p:nvSpPr>
        <p:spPr>
          <a:xfrm>
            <a:off x="1712616" y="2382307"/>
            <a:ext cx="3892749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4400">
                <a:solidFill>
                  <a:schemeClr val="bg1"/>
                </a:solidFill>
              </a:rPr>
              <a:t>LIFE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87F8E4F-C08B-464F-B718-95B1CFAFF08A}"/>
              </a:ext>
            </a:extLst>
          </p:cNvPr>
          <p:cNvSpPr/>
          <p:nvPr/>
        </p:nvSpPr>
        <p:spPr>
          <a:xfrm>
            <a:off x="1712616" y="3151748"/>
            <a:ext cx="1040746" cy="108052"/>
          </a:xfrm>
          <a:prstGeom prst="rect">
            <a:avLst/>
          </a:prstGeom>
          <a:solidFill>
            <a:schemeClr val="bg1"/>
          </a:solidFill>
          <a:ln>
            <a:solidFill>
              <a:srgbClr val="2C6B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val="3061580629"/>
      </p:ext>
    </p:extLst>
  </p:cSld>
  <p:clrMapOvr>
    <a:masterClrMapping/>
  </p:clrMapOvr>
  <p:transition advClick="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6"/>
      <p:bldP grpId="0" spid="7"/>
      <p:bldP grpId="0" spid="8"/>
      <p:bldP grpId="0" spid="9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BCF561C-26F8-4749-A2E1-37D4BCB6D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0" y="11"/>
            <a:ext cx="12191980" cy="685798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2FA84271-F4D2-4FCA-B4BA-5FA91503C6B1}"/>
              </a:ext>
            </a:extLst>
          </p:cNvPr>
          <p:cNvSpPr/>
          <p:nvPr/>
        </p:nvSpPr>
        <p:spPr>
          <a:xfrm>
            <a:off x="-20" y="1714500"/>
            <a:ext cx="12192000" cy="3257550"/>
          </a:xfrm>
          <a:prstGeom prst="rect">
            <a:avLst/>
          </a:prstGeom>
          <a:solidFill>
            <a:schemeClr val="tx1">
              <a:lumMod val="65000"/>
              <a:lumOff val="3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2A4FEBE-32AB-4B64-BEC1-BA3A73ABF038}"/>
              </a:ext>
            </a:extLst>
          </p:cNvPr>
          <p:cNvSpPr txBox="1"/>
          <p:nvPr/>
        </p:nvSpPr>
        <p:spPr>
          <a:xfrm>
            <a:off x="1409700" y="2921168"/>
            <a:ext cx="521970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6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Bye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B2F92D0-E126-4D99-AB7C-5BBC50A650D3}"/>
              </a:ext>
            </a:extLst>
          </p:cNvPr>
          <p:cNvSpPr/>
          <p:nvPr/>
        </p:nvSpPr>
        <p:spPr>
          <a:xfrm>
            <a:off x="1562080" y="2571750"/>
            <a:ext cx="13906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13E9AF0-85EE-44A4-885D-34D71EF1E730}"/>
              </a:ext>
            </a:extLst>
          </p:cNvPr>
          <p:cNvSpPr txBox="1"/>
          <p:nvPr/>
        </p:nvSpPr>
        <p:spPr>
          <a:xfrm>
            <a:off x="9239229" y="4602718"/>
            <a:ext cx="27622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mtClean="0">
                <a:solidFill>
                  <a:schemeClr val="bg1"/>
                </a:solidFill>
              </a:rPr>
              <a:t>2019.03.31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5241FA6-C992-4810-A4C1-5041BE861BC0}"/>
              </a:ext>
            </a:extLst>
          </p:cNvPr>
          <p:cNvSpPr txBox="1"/>
          <p:nvPr/>
        </p:nvSpPr>
        <p:spPr>
          <a:xfrm>
            <a:off x="1409700" y="3958024"/>
            <a:ext cx="415290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</a:rPr>
              <a:t>Click here to add words Click here to add words Click here to add words Click here to add words</a:t>
            </a:r>
          </a:p>
          <a:p>
            <a:endParaRPr altLang="zh-CN"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val="2044794170"/>
      </p:ext>
    </p:extLst>
  </p:cSld>
  <p:clrMapOvr>
    <a:masterClrMapping/>
  </p:clrMapOvr>
  <p:transition advClick="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22AEAC0-D140-414C-9893-AB2DB8D760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5E43D641-EAD2-458A-93EF-4FA4E353ECF3}"/>
              </a:ext>
            </a:extLst>
          </p:cNvPr>
          <p:cNvCxnSpPr>
            <a:stCxn id="4" idx="0"/>
          </p:cNvCxnSpPr>
          <p:nvPr/>
        </p:nvCxnSpPr>
        <p:spPr>
          <a:xfrm flipH="1">
            <a:off x="6096000" y="0"/>
            <a:ext cx="0" cy="10028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AF9BD7C-0CD6-4D18-BAE1-49741A93EB19}"/>
              </a:ext>
            </a:extLst>
          </p:cNvPr>
          <p:cNvCxnSpPr/>
          <p:nvPr/>
        </p:nvCxnSpPr>
        <p:spPr>
          <a:xfrm flipH="1">
            <a:off x="6096000" y="5855110"/>
            <a:ext cx="0" cy="10028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D35DA0AB-F39F-4D63-BD9C-AFAE9AE4F11A}"/>
              </a:ext>
            </a:extLst>
          </p:cNvPr>
          <p:cNvSpPr txBox="1"/>
          <p:nvPr/>
        </p:nvSpPr>
        <p:spPr>
          <a:xfrm>
            <a:off x="1774724" y="1673941"/>
            <a:ext cx="9556952" cy="2621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600">
                <a:solidFill>
                  <a:schemeClr val="bg1"/>
                </a:solidFill>
              </a:rPr>
              <a:t>PART ONE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3B9A112-4596-416C-855D-44B3C692D699}"/>
              </a:ext>
            </a:extLst>
          </p:cNvPr>
          <p:cNvSpPr txBox="1"/>
          <p:nvPr/>
        </p:nvSpPr>
        <p:spPr>
          <a:xfrm>
            <a:off x="4019550" y="4349299"/>
            <a:ext cx="415290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chemeClr val="bg1"/>
                </a:solidFill>
              </a:rPr>
              <a:t>words Click here to add words Click here to add words</a:t>
            </a:r>
          </a:p>
          <a:p>
            <a:pPr algn="ctr"/>
            <a:endParaRPr altLang="zh-CN"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val="3245654064"/>
      </p:ext>
    </p:extLst>
  </p:cSld>
  <p:clrMapOvr>
    <a:masterClrMapping/>
  </p:clrMapOvr>
  <p:transition advClick="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0D0D270-8142-41E5-9057-8F27611F8E24}"/>
              </a:ext>
            </a:extLst>
          </p:cNvPr>
          <p:cNvSpPr txBox="1"/>
          <p:nvPr/>
        </p:nvSpPr>
        <p:spPr>
          <a:xfrm>
            <a:off x="4667250" y="231498"/>
            <a:ext cx="28956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z="3600"/>
              <a:t>PART ONE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4B232C5-177F-4DB1-BBF7-6C17887A179B}"/>
              </a:ext>
            </a:extLst>
          </p:cNvPr>
          <p:cNvSpPr txBox="1"/>
          <p:nvPr/>
        </p:nvSpPr>
        <p:spPr>
          <a:xfrm>
            <a:off x="4038600" y="877829"/>
            <a:ext cx="415290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/>
              <a:t>words Click here to add words Click here to add words</a:t>
            </a:r>
          </a:p>
          <a:p>
            <a:pPr algn="ctr"/>
            <a:endParaRPr altLang="zh-CN"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68B8584-C8CB-4A09-AEF8-9A0A76130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49356" y="2084060"/>
            <a:ext cx="5778487" cy="385639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4F8F9F9-EAA6-4515-B1D5-96FCE0126EC5}"/>
              </a:ext>
            </a:extLst>
          </p:cNvPr>
          <p:cNvSpPr/>
          <p:nvPr/>
        </p:nvSpPr>
        <p:spPr>
          <a:xfrm>
            <a:off x="6607277" y="3185652"/>
            <a:ext cx="648929" cy="2035277"/>
          </a:xfrm>
          <a:prstGeom prst="rect">
            <a:avLst/>
          </a:prstGeom>
          <a:solidFill>
            <a:srgbClr val="2C6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ED90900-4958-491C-B227-4BC9D6E95398}"/>
              </a:ext>
            </a:extLst>
          </p:cNvPr>
          <p:cNvSpPr txBox="1"/>
          <p:nvPr/>
        </p:nvSpPr>
        <p:spPr>
          <a:xfrm>
            <a:off x="7975804" y="2572221"/>
            <a:ext cx="3479794" cy="3931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2800"/>
              <a:t>Click here to add words Click here to add words Click here to add words Click here to add words</a:t>
            </a:r>
          </a:p>
          <a:p>
            <a:pPr>
              <a:lnSpc>
                <a:spcPct val="150000"/>
              </a:lnSpc>
            </a:pPr>
            <a:endParaRPr altLang="zh-CN" lang="en-US" sz="280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38B677A-2902-49CB-9C1C-11F11BB33275}"/>
              </a:ext>
            </a:extLst>
          </p:cNvPr>
          <p:cNvSpPr txBox="1"/>
          <p:nvPr/>
        </p:nvSpPr>
        <p:spPr>
          <a:xfrm>
            <a:off x="7975804" y="1710985"/>
            <a:ext cx="3892749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5400"/>
              <a:t>LIFE</a:t>
            </a:r>
          </a:p>
        </p:txBody>
      </p:sp>
    </p:spTree>
    <p:extLst>
      <p:ext uri="{BB962C8B-B14F-4D97-AF65-F5344CB8AC3E}">
        <p14:creationId val="1881034312"/>
      </p:ext>
    </p:extLst>
  </p:cSld>
  <p:clrMapOvr>
    <a:masterClrMapping/>
  </p:clrMapOvr>
  <p:transition advClick="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6"/>
      <p:bldP grpId="0" spid="7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0D0D270-8142-41E5-9057-8F27611F8E24}"/>
              </a:ext>
            </a:extLst>
          </p:cNvPr>
          <p:cNvSpPr txBox="1"/>
          <p:nvPr/>
        </p:nvSpPr>
        <p:spPr>
          <a:xfrm>
            <a:off x="4667250" y="231498"/>
            <a:ext cx="28956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z="3600"/>
              <a:t>PART ONE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4B232C5-177F-4DB1-BBF7-6C17887A179B}"/>
              </a:ext>
            </a:extLst>
          </p:cNvPr>
          <p:cNvSpPr txBox="1"/>
          <p:nvPr/>
        </p:nvSpPr>
        <p:spPr>
          <a:xfrm>
            <a:off x="4038600" y="877829"/>
            <a:ext cx="415290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/>
              <a:t>words Click here to add words Click here to add words</a:t>
            </a:r>
          </a:p>
          <a:p>
            <a:pPr algn="ctr"/>
            <a:endParaRPr altLang="zh-CN"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E2DC2AD-561A-4C04-8A69-679516130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56343" y="1964849"/>
            <a:ext cx="7284947" cy="401403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462CF08-1B76-442D-91AC-DC1DC88925A2}"/>
              </a:ext>
            </a:extLst>
          </p:cNvPr>
          <p:cNvSpPr/>
          <p:nvPr/>
        </p:nvSpPr>
        <p:spPr>
          <a:xfrm>
            <a:off x="6502400" y="2496457"/>
            <a:ext cx="4833257" cy="2641600"/>
          </a:xfrm>
          <a:prstGeom prst="rect">
            <a:avLst/>
          </a:prstGeom>
          <a:solidFill>
            <a:schemeClr val="bg1"/>
          </a:solidFill>
          <a:ln>
            <a:solidFill>
              <a:srgbClr val="2C6B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39CFC20-8E61-410B-A92E-91FD291E9B2F}"/>
              </a:ext>
            </a:extLst>
          </p:cNvPr>
          <p:cNvSpPr txBox="1"/>
          <p:nvPr/>
        </p:nvSpPr>
        <p:spPr>
          <a:xfrm>
            <a:off x="5283202" y="2496457"/>
            <a:ext cx="4992914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4400">
                <a:solidFill>
                  <a:schemeClr val="bg1"/>
                </a:solidFill>
              </a:rPr>
              <a:t>MY     LIFE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643251D-AA15-4204-9DD3-5756343C0619}"/>
              </a:ext>
            </a:extLst>
          </p:cNvPr>
          <p:cNvSpPr txBox="1"/>
          <p:nvPr/>
        </p:nvSpPr>
        <p:spPr>
          <a:xfrm>
            <a:off x="6696331" y="3001488"/>
            <a:ext cx="3226000" cy="2377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2000"/>
              <a:t>Click here to add words Click here to add words Click here to add words Click here to add words</a:t>
            </a:r>
          </a:p>
          <a:p>
            <a:pPr>
              <a:lnSpc>
                <a:spcPct val="150000"/>
              </a:lnSpc>
            </a:pPr>
            <a:endParaRPr altLang="zh-CN" lang="en-US" sz="200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ABC3F60-00F2-45E0-96E9-F153C978FE36}"/>
              </a:ext>
            </a:extLst>
          </p:cNvPr>
          <p:cNvSpPr/>
          <p:nvPr/>
        </p:nvSpPr>
        <p:spPr>
          <a:xfrm>
            <a:off x="11108111" y="2799618"/>
            <a:ext cx="455092" cy="2035277"/>
          </a:xfrm>
          <a:prstGeom prst="rect">
            <a:avLst/>
          </a:prstGeom>
          <a:solidFill>
            <a:srgbClr val="2C6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6187357"/>
      </p:ext>
    </p:extLst>
  </p:cSld>
  <p:clrMapOvr>
    <a:masterClrMapping/>
  </p:clrMapOvr>
  <p:transition advClick="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7"/>
      <p:bldP grpId="0" spid="8"/>
      <p:bldP grpId="0" spid="9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0D0D270-8142-41E5-9057-8F27611F8E24}"/>
              </a:ext>
            </a:extLst>
          </p:cNvPr>
          <p:cNvSpPr txBox="1"/>
          <p:nvPr/>
        </p:nvSpPr>
        <p:spPr>
          <a:xfrm>
            <a:off x="4667250" y="231498"/>
            <a:ext cx="28956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z="3600"/>
              <a:t>PART ONE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4B232C5-177F-4DB1-BBF7-6C17887A179B}"/>
              </a:ext>
            </a:extLst>
          </p:cNvPr>
          <p:cNvSpPr txBox="1"/>
          <p:nvPr/>
        </p:nvSpPr>
        <p:spPr>
          <a:xfrm>
            <a:off x="4038600" y="877829"/>
            <a:ext cx="415290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/>
              <a:t>words Click here to add words Click here to add words</a:t>
            </a:r>
          </a:p>
          <a:p>
            <a:pPr algn="ctr"/>
            <a:endParaRPr altLang="zh-CN"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6521208-938B-4470-AB89-713F67CE2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192218" y="1616493"/>
            <a:ext cx="3375696" cy="491121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C17EA2F-CD2D-4B7B-8833-ECADA74568E8}"/>
              </a:ext>
            </a:extLst>
          </p:cNvPr>
          <p:cNvSpPr/>
          <p:nvPr/>
        </p:nvSpPr>
        <p:spPr>
          <a:xfrm>
            <a:off x="707923" y="4748981"/>
            <a:ext cx="7079225" cy="1778724"/>
          </a:xfrm>
          <a:prstGeom prst="rect">
            <a:avLst/>
          </a:prstGeom>
          <a:solidFill>
            <a:srgbClr val="2C6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408C5D8-1C66-4325-A975-03A3AF5A1270}"/>
              </a:ext>
            </a:extLst>
          </p:cNvPr>
          <p:cNvSpPr txBox="1"/>
          <p:nvPr/>
        </p:nvSpPr>
        <p:spPr>
          <a:xfrm>
            <a:off x="1507560" y="5241506"/>
            <a:ext cx="5479948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chemeClr val="bg1"/>
                </a:solidFill>
              </a:rPr>
              <a:t>Click here to add words Click here to add words Click here to add words Click here to add words</a:t>
            </a:r>
          </a:p>
          <a:p>
            <a:pPr algn="ctr"/>
            <a:endParaRPr altLang="zh-CN" lang="en-US">
              <a:solidFill>
                <a:schemeClr val="bg1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145B54F-9E16-474E-B779-710A3FC85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00783" y="1700838"/>
            <a:ext cx="3786081" cy="276792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F63346B-0A92-4351-B58C-B53F3C6CA1BF}"/>
              </a:ext>
            </a:extLst>
          </p:cNvPr>
          <p:cNvSpPr txBox="1"/>
          <p:nvPr/>
        </p:nvSpPr>
        <p:spPr>
          <a:xfrm>
            <a:off x="774501" y="2449365"/>
            <a:ext cx="3226000" cy="2377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2000"/>
              <a:t>Click here to add words Click here to add words Click here to add words Click here to add words</a:t>
            </a:r>
          </a:p>
          <a:p>
            <a:pPr>
              <a:lnSpc>
                <a:spcPct val="150000"/>
              </a:lnSpc>
            </a:pPr>
            <a:endParaRPr altLang="zh-CN" lang="en-US" sz="200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03BB65F-292C-4EEF-849F-45CF1578EB77}"/>
              </a:ext>
            </a:extLst>
          </p:cNvPr>
          <p:cNvSpPr txBox="1"/>
          <p:nvPr/>
        </p:nvSpPr>
        <p:spPr>
          <a:xfrm>
            <a:off x="774501" y="1410228"/>
            <a:ext cx="3892749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5400"/>
              <a:t>LIFE</a:t>
            </a:r>
          </a:p>
        </p:txBody>
      </p:sp>
    </p:spTree>
    <p:extLst>
      <p:ext uri="{BB962C8B-B14F-4D97-AF65-F5344CB8AC3E}">
        <p14:creationId val="1937972771"/>
      </p:ext>
    </p:extLst>
  </p:cSld>
  <p:clrMapOvr>
    <a:masterClrMapping/>
  </p:clrMapOvr>
  <p:transition advClick="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6"/>
      <p:bldP grpId="0" spid="7"/>
      <p:bldP grpId="0" spid="10"/>
      <p:bldP grpId="0" spid="11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0D0D270-8142-41E5-9057-8F27611F8E24}"/>
              </a:ext>
            </a:extLst>
          </p:cNvPr>
          <p:cNvSpPr txBox="1"/>
          <p:nvPr/>
        </p:nvSpPr>
        <p:spPr>
          <a:xfrm>
            <a:off x="4667250" y="231498"/>
            <a:ext cx="28956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z="3600"/>
              <a:t>PART ONE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4B232C5-177F-4DB1-BBF7-6C17887A179B}"/>
              </a:ext>
            </a:extLst>
          </p:cNvPr>
          <p:cNvSpPr txBox="1"/>
          <p:nvPr/>
        </p:nvSpPr>
        <p:spPr>
          <a:xfrm>
            <a:off x="4038600" y="877829"/>
            <a:ext cx="415290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/>
              <a:t>words Click here to add words Click here to add words</a:t>
            </a:r>
          </a:p>
          <a:p>
            <a:pPr algn="ctr"/>
            <a:endParaRPr altLang="zh-CN"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96F8BC2-0ADB-49BE-AF9E-1056A66F8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46292" y="1861671"/>
            <a:ext cx="2332768" cy="156732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FA33B9E-188A-444F-B3B9-1D3301FA3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602424" y="1861671"/>
            <a:ext cx="2332768" cy="156732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FFB1FF0-E752-4F01-9278-0C26F4A2609E}"/>
              </a:ext>
            </a:extLst>
          </p:cNvPr>
          <p:cNvSpPr/>
          <p:nvPr/>
        </p:nvSpPr>
        <p:spPr>
          <a:xfrm>
            <a:off x="1044318" y="3831771"/>
            <a:ext cx="9780618" cy="2293258"/>
          </a:xfrm>
          <a:prstGeom prst="rect">
            <a:avLst/>
          </a:prstGeom>
          <a:solidFill>
            <a:schemeClr val="bg1"/>
          </a:solidFill>
          <a:ln>
            <a:solidFill>
              <a:srgbClr val="2C6B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2707DE4-8E78-4DC6-B7EC-265812196077}"/>
              </a:ext>
            </a:extLst>
          </p:cNvPr>
          <p:cNvSpPr txBox="1"/>
          <p:nvPr/>
        </p:nvSpPr>
        <p:spPr>
          <a:xfrm>
            <a:off x="2883554" y="4000971"/>
            <a:ext cx="6102145" cy="2651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2800"/>
              <a:t>Click here to add words Click here to add words Click here to add words Click here to add words</a:t>
            </a:r>
          </a:p>
          <a:p>
            <a:pPr>
              <a:lnSpc>
                <a:spcPct val="150000"/>
              </a:lnSpc>
            </a:pPr>
            <a:endParaRPr altLang="zh-CN" lang="en-US" sz="280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A6294EB-075E-4A6D-AEC0-F0FB1D63D048}"/>
              </a:ext>
            </a:extLst>
          </p:cNvPr>
          <p:cNvSpPr txBox="1"/>
          <p:nvPr/>
        </p:nvSpPr>
        <p:spPr>
          <a:xfrm>
            <a:off x="1289255" y="4028120"/>
            <a:ext cx="3892749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4400"/>
              <a:t>LIFE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5088430-C36B-4948-A901-89759418B6E6}"/>
              </a:ext>
            </a:extLst>
          </p:cNvPr>
          <p:cNvSpPr/>
          <p:nvPr/>
        </p:nvSpPr>
        <p:spPr>
          <a:xfrm>
            <a:off x="1289255" y="4797562"/>
            <a:ext cx="1040746" cy="108052"/>
          </a:xfrm>
          <a:prstGeom prst="rect">
            <a:avLst/>
          </a:prstGeom>
          <a:solidFill>
            <a:srgbClr val="2C6B5A"/>
          </a:solidFill>
          <a:ln>
            <a:solidFill>
              <a:srgbClr val="2C6B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53B2578-5160-437F-A236-D5ABD6811495}"/>
              </a:ext>
            </a:extLst>
          </p:cNvPr>
          <p:cNvSpPr/>
          <p:nvPr/>
        </p:nvSpPr>
        <p:spPr>
          <a:xfrm>
            <a:off x="6477000" y="1893251"/>
            <a:ext cx="4347936" cy="1535749"/>
          </a:xfrm>
          <a:prstGeom prst="rect">
            <a:avLst/>
          </a:prstGeom>
          <a:solidFill>
            <a:srgbClr val="2C6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739112E-E671-484E-BCD8-4D6401887010}"/>
              </a:ext>
            </a:extLst>
          </p:cNvPr>
          <p:cNvSpPr txBox="1"/>
          <p:nvPr/>
        </p:nvSpPr>
        <p:spPr>
          <a:xfrm>
            <a:off x="6842866" y="2197695"/>
            <a:ext cx="3678575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chemeClr val="bg1"/>
                </a:solidFill>
              </a:rPr>
              <a:t>Click here to add words Click here to add words Click here to add words Click here to add words</a:t>
            </a:r>
          </a:p>
          <a:p>
            <a:pPr algn="ctr"/>
            <a:endParaRPr altLang="zh-CN" lang="en-US">
              <a:solidFill>
                <a:schemeClr val="bg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3BDD821-54FB-4B21-A8E9-68274B183656}"/>
              </a:ext>
            </a:extLst>
          </p:cNvPr>
          <p:cNvSpPr/>
          <p:nvPr/>
        </p:nvSpPr>
        <p:spPr>
          <a:xfrm>
            <a:off x="10638735" y="4210525"/>
            <a:ext cx="372400" cy="1535749"/>
          </a:xfrm>
          <a:prstGeom prst="rect">
            <a:avLst/>
          </a:prstGeom>
          <a:solidFill>
            <a:srgbClr val="2C6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926986501"/>
      </p:ext>
    </p:extLst>
  </p:cSld>
  <p:clrMapOvr>
    <a:masterClrMapping/>
  </p:clrMapOvr>
  <p:transition advClick="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 nodeType="clickPar">
                      <p:stCondLst>
                        <p:cond delay="indefinite"/>
                      </p:stCondLst>
                      <p:childTnLst>
                        <p:par>
                          <p:cTn fill="hold" id="4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7"/>
      <p:bldP grpId="0" spid="8"/>
      <p:bldP grpId="0" spid="9"/>
      <p:bldP grpId="0" spid="10"/>
      <p:bldP grpId="0" spid="11"/>
      <p:bldP grpId="0" spid="12"/>
      <p:bldP grpId="0" spid="13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22AEAC0-D140-414C-9893-AB2DB8D760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5E43D641-EAD2-458A-93EF-4FA4E353ECF3}"/>
              </a:ext>
            </a:extLst>
          </p:cNvPr>
          <p:cNvCxnSpPr>
            <a:stCxn id="4" idx="0"/>
          </p:cNvCxnSpPr>
          <p:nvPr/>
        </p:nvCxnSpPr>
        <p:spPr>
          <a:xfrm flipH="1">
            <a:off x="6096000" y="0"/>
            <a:ext cx="0" cy="10028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AF9BD7C-0CD6-4D18-BAE1-49741A93EB19}"/>
              </a:ext>
            </a:extLst>
          </p:cNvPr>
          <p:cNvCxnSpPr/>
          <p:nvPr/>
        </p:nvCxnSpPr>
        <p:spPr>
          <a:xfrm flipH="1">
            <a:off x="6096000" y="5855110"/>
            <a:ext cx="0" cy="10028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D35DA0AB-F39F-4D63-BD9C-AFAE9AE4F11A}"/>
              </a:ext>
            </a:extLst>
          </p:cNvPr>
          <p:cNvSpPr txBox="1"/>
          <p:nvPr/>
        </p:nvSpPr>
        <p:spPr>
          <a:xfrm>
            <a:off x="1774724" y="1673941"/>
            <a:ext cx="9556952" cy="2621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600">
                <a:solidFill>
                  <a:schemeClr val="bg1"/>
                </a:solidFill>
              </a:rPr>
              <a:t>PART TWO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3B9A112-4596-416C-855D-44B3C692D699}"/>
              </a:ext>
            </a:extLst>
          </p:cNvPr>
          <p:cNvSpPr txBox="1"/>
          <p:nvPr/>
        </p:nvSpPr>
        <p:spPr>
          <a:xfrm>
            <a:off x="4019550" y="4349299"/>
            <a:ext cx="415290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chemeClr val="bg1"/>
                </a:solidFill>
              </a:rPr>
              <a:t>words Click here to add words Click here to add words</a:t>
            </a:r>
          </a:p>
          <a:p>
            <a:pPr algn="ctr"/>
            <a:endParaRPr altLang="zh-CN"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val="1349913957"/>
      </p:ext>
    </p:extLst>
  </p:cSld>
  <p:clrMapOvr>
    <a:masterClrMapping/>
  </p:clrMapOvr>
  <p:transition advClick="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0D0D270-8142-41E5-9057-8F27611F8E24}"/>
              </a:ext>
            </a:extLst>
          </p:cNvPr>
          <p:cNvSpPr txBox="1"/>
          <p:nvPr/>
        </p:nvSpPr>
        <p:spPr>
          <a:xfrm>
            <a:off x="4667250" y="231498"/>
            <a:ext cx="28956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z="3600"/>
              <a:t>PART TWO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4B232C5-177F-4DB1-BBF7-6C17887A179B}"/>
              </a:ext>
            </a:extLst>
          </p:cNvPr>
          <p:cNvSpPr txBox="1"/>
          <p:nvPr/>
        </p:nvSpPr>
        <p:spPr>
          <a:xfrm>
            <a:off x="4038600" y="877829"/>
            <a:ext cx="415290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/>
              <a:t>words Click here to add words Click here to add words</a:t>
            </a:r>
          </a:p>
          <a:p>
            <a:pPr algn="ctr"/>
            <a:endParaRPr altLang="zh-CN"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A800A8B-6A2A-41CB-A701-8DA1F5B231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49134" y="3432046"/>
            <a:ext cx="4021311" cy="267478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3BB0A-DF71-498A-B7E0-AD4E37CECC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629608" y="1786906"/>
            <a:ext cx="4941338" cy="268087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2CAE84E-AF70-49B9-80D5-303DB20748A2}"/>
              </a:ext>
            </a:extLst>
          </p:cNvPr>
          <p:cNvSpPr/>
          <p:nvPr/>
        </p:nvSpPr>
        <p:spPr>
          <a:xfrm>
            <a:off x="2490960" y="2556347"/>
            <a:ext cx="5905500" cy="30099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DA9E5D6-4B79-4F5C-83AC-4D6503E0B25E}"/>
              </a:ext>
            </a:extLst>
          </p:cNvPr>
          <p:cNvSpPr txBox="1"/>
          <p:nvPr/>
        </p:nvSpPr>
        <p:spPr>
          <a:xfrm>
            <a:off x="1249134" y="1786906"/>
            <a:ext cx="3892749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4400"/>
              <a:t>LIFE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B628067-A551-42BD-AFE3-F03DB8A97910}"/>
              </a:ext>
            </a:extLst>
          </p:cNvPr>
          <p:cNvSpPr/>
          <p:nvPr/>
        </p:nvSpPr>
        <p:spPr>
          <a:xfrm>
            <a:off x="1249134" y="2556347"/>
            <a:ext cx="1040746" cy="108052"/>
          </a:xfrm>
          <a:prstGeom prst="rect">
            <a:avLst/>
          </a:prstGeom>
          <a:solidFill>
            <a:srgbClr val="2C6B5A"/>
          </a:solidFill>
          <a:ln>
            <a:solidFill>
              <a:srgbClr val="2C6B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E489808-BE51-49E4-97A5-237C0F6348E6}"/>
              </a:ext>
            </a:extLst>
          </p:cNvPr>
          <p:cNvSpPr txBox="1"/>
          <p:nvPr/>
        </p:nvSpPr>
        <p:spPr>
          <a:xfrm>
            <a:off x="5549872" y="4533621"/>
            <a:ext cx="5283256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2400"/>
              <a:t>Click here to add words Click here to add words Click here to add words Click here to add words</a:t>
            </a:r>
          </a:p>
          <a:p>
            <a:pPr>
              <a:lnSpc>
                <a:spcPct val="150000"/>
              </a:lnSpc>
            </a:pPr>
            <a:endParaRPr altLang="zh-CN" lang="en-US" sz="2400"/>
          </a:p>
        </p:txBody>
      </p:sp>
    </p:spTree>
    <p:extLst>
      <p:ext uri="{BB962C8B-B14F-4D97-AF65-F5344CB8AC3E}">
        <p14:creationId val="1160687964"/>
      </p:ext>
    </p:extLst>
  </p:cSld>
  <p:clrMapOvr>
    <a:masterClrMapping/>
  </p:clrMapOvr>
  <p:transition advClick="0"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7"/>
      <p:bldP grpId="0" spid="8"/>
      <p:bldP grpId="0" spid="9"/>
      <p:bldP grpId="0" spid="10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4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428A0E87-7F5D-44AD-90C5-493AC945527C"/>
  <p:tag name="ISPRINGCLOUDFOLDERID" val="0"/>
  <p:tag name="ISPRINGCLOUDFOLDERPATH" val="资源库"/>
  <p:tag name="ISPRINGONLINEFOLDERID" val="0"/>
  <p:tag name="ISPRINGONLINEFOLDERPATH" val="内容列表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18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F79646"/>
      </a:folHlink>
    </a:clrScheme>
    <a:fontScheme name="Office 主题​​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/>
  <PresentationFormat>宽屏</PresentationFormat>
  <Paragraphs>85</Paragraphs>
  <Slides>21</Slides>
  <Notes>21</Notes>
  <TotalTime>82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baseType="lpstr" size="28">
      <vt:lpstr>Arial</vt:lpstr>
      <vt:lpstr>Calibri Light</vt:lpstr>
      <vt:lpstr>Calibri</vt:lpstr>
      <vt:lpstr>微软雅黑</vt:lpstr>
      <vt:lpstr>等线 Light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2017-08-18T03:02:00Z</dcterms:created>
  <cp:lastModifiedBy>优品PPT</cp:lastModifiedBy>
  <dcterms:modified xsi:type="dcterms:W3CDTF">2021-08-20T10:56:54Z</dcterms:modified>
  <cp:revision>196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2052-10.1.0.6748</vt:lpwstr>
  </property>
</Properties>
</file>