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"/>
  </p:notesMasterIdLst>
  <p:sldIdLst>
    <p:sldId id="288" r:id="rId4"/>
    <p:sldId id="287" r:id="rId5"/>
    <p:sldId id="258" r:id="rId6"/>
    <p:sldId id="259" r:id="rId7"/>
    <p:sldId id="260" r:id="rId8"/>
    <p:sldId id="257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7" r:id="rId17"/>
    <p:sldId id="285" r:id="rId18"/>
    <p:sldId id="270" r:id="rId19"/>
    <p:sldId id="272" r:id="rId20"/>
    <p:sldId id="276" r:id="rId21"/>
    <p:sldId id="286" r:id="rId22"/>
    <p:sldId id="275" r:id="rId23"/>
    <p:sldId id="279" r:id="rId24"/>
    <p:sldId id="278" r:id="rId25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4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pos="37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678" y="114"/>
      </p:cViewPr>
      <p:guideLst>
        <p:guide orient="horz" pos="2614"/>
        <p:guide pos="3863"/>
        <p:guide pos="37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4275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tags/tag1.xml" Type="http://schemas.openxmlformats.org/officeDocument/2006/relationships/tags"/><Relationship Id="rId27" Target="presProps.xml" Type="http://schemas.openxmlformats.org/officeDocument/2006/relationships/presProps"/><Relationship Id="rId28" Target="viewProps.xml" Type="http://schemas.openxmlformats.org/officeDocument/2006/relationships/viewProps"/><Relationship Id="rId29" Target="theme/theme1.xml" Type="http://schemas.openxmlformats.org/officeDocument/2006/relationships/theme"/><Relationship Id="rId3" Target="notesMasters/notesMaster1.xml" Type="http://schemas.openxmlformats.org/officeDocument/2006/relationships/notesMaster"/><Relationship Id="rId30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68C92DE4-143A-4405-8CD3-2403BB0A480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34DF75F-B54B-43AE-923D-E34C21E96436}" type="parTrans" cxnId="{FC2D941D-D663-47A8-956C-61DCBF5692C4}">
      <dgm:prSet/>
      <dgm:spPr/>
      <dgm:t>
        <a:bodyPr/>
        <a:lstStyle/>
        <a:p>
          <a:endParaRPr lang="zh-CN" altLang="en-US"/>
        </a:p>
      </dgm:t>
    </dgm:pt>
    <dgm:pt modelId="{86DDE519-B311-4B22-A716-A4B86C74F959}">
      <dgm:prSet phldrT="[文本]" custT="1"/>
      <dgm:spPr>
        <a:solidFill>
          <a:srgbClr val="70AD46"/>
        </a:solidFill>
      </dgm:spPr>
      <dgm:t>
        <a:bodyPr/>
        <a:lstStyle/>
        <a:p>
          <a:r>
            <a:rPr lang="zh-CN" altLang="en-US" sz="20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立志完成</a:t>
          </a:r>
          <a:endParaRPr lang="zh-CN" altLang="en-US" sz="2000">
            <a:solidFill>
              <a:schemeClr val="bg1"/>
            </a:solidFill>
            <a:latin typeface="微软雅黑" panose="020b0503020204020204" pitchFamily="34" charset="-122"/>
            <a:ea typeface="微软雅黑" pitchFamily="34" charset="-122"/>
          </a:endParaRPr>
        </a:p>
      </dgm:t>
    </dgm:pt>
    <dgm:pt modelId="{D485BFC1-6F80-4F1C-A5C4-83F93122F153}" type="sibTrans" cxnId="{FC2D941D-D663-47A8-956C-61DCBF5692C4}">
      <dgm:prSet custT="1"/>
      <dgm:spPr>
        <a:solidFill>
          <a:srgbClr val="70AD46"/>
        </a:solidFill>
      </dgm:spPr>
      <dgm:t>
        <a:bodyPr/>
        <a:lstStyle/>
        <a:p>
          <a:endParaRPr lang="zh-CN" altLang="en-US" sz="1200">
            <a:solidFill>
              <a:schemeClr val="bg1"/>
            </a:solidFill>
            <a:latin typeface="微软雅黑" panose="020b0503020204020204" pitchFamily="34" charset="-122"/>
            <a:ea typeface="微软雅黑" pitchFamily="34" charset="-122"/>
          </a:endParaRPr>
        </a:p>
      </dgm:t>
    </dgm:pt>
    <dgm:pt modelId="{1CBBDC2B-7564-4F10-AFB3-7A947A01486E}" type="parTrans" cxnId="{390247EA-94BD-4EEA-88C0-31BB5DB2A63A}">
      <dgm:prSet/>
      <dgm:spPr/>
      <dgm:t>
        <a:bodyPr/>
        <a:lstStyle/>
        <a:p>
          <a:endParaRPr lang="zh-CN" altLang="en-US"/>
        </a:p>
      </dgm:t>
    </dgm:pt>
    <dgm:pt modelId="{5F37C0EC-96A8-49CE-8A05-BD5DA6160D08}">
      <dgm:prSet phldrT="[文本]" custT="1"/>
      <dgm:spPr>
        <a:solidFill>
          <a:srgbClr val="70AD46"/>
        </a:solidFill>
      </dgm:spPr>
      <dgm:t>
        <a:bodyPr/>
        <a:lstStyle/>
        <a:p>
          <a:r>
            <a:rPr lang="zh-CN" altLang="en-US" sz="20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错过开端</a:t>
          </a:r>
          <a:endParaRPr lang="zh-CN" altLang="en-US" sz="20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020DF826-79ED-427A-B1EB-80C7C8E2C319}" type="sibTrans" cxnId="{390247EA-94BD-4EEA-88C0-31BB5DB2A63A}">
      <dgm:prSet custT="1"/>
      <dgm:spPr>
        <a:solidFill>
          <a:srgbClr val="70AD46"/>
        </a:solidFill>
      </dgm:spPr>
      <dgm:t>
        <a:bodyPr/>
        <a:lstStyle/>
        <a:p>
          <a:endParaRPr lang="zh-CN" altLang="en-US" sz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B84536B-AC47-42F3-A5CC-5D0D7656E8A2}" type="parTrans" cxnId="{0470610D-5857-44F7-B6E1-639FE3D169CA}">
      <dgm:prSet/>
      <dgm:spPr/>
      <dgm:t>
        <a:bodyPr/>
        <a:lstStyle/>
        <a:p>
          <a:endParaRPr lang="zh-CN" altLang="en-US"/>
        </a:p>
      </dgm:t>
    </dgm:pt>
    <dgm:pt modelId="{172A5534-56F3-41A2-8499-0BADE0C5E3B6}">
      <dgm:prSet phldrT="[文本]" custT="1"/>
      <dgm:spPr>
        <a:solidFill>
          <a:srgbClr val="70AD46"/>
        </a:solidFill>
      </dgm:spPr>
      <dgm:t>
        <a:bodyPr/>
        <a:lstStyle/>
        <a:p>
          <a:r>
            <a:rPr lang="zh-CN" altLang="en-US" sz="20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逃避行为</a:t>
          </a:r>
          <a:endParaRPr lang="zh-CN" altLang="en-US" sz="20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3A4137CC-9E40-4511-ADE2-96AFA2AFEABD}" type="sibTrans" cxnId="{0470610D-5857-44F7-B6E1-639FE3D169CA}">
      <dgm:prSet custT="1"/>
      <dgm:spPr>
        <a:solidFill>
          <a:srgbClr val="70AD46"/>
        </a:solidFill>
      </dgm:spPr>
      <dgm:t>
        <a:bodyPr/>
        <a:lstStyle/>
        <a:p>
          <a:endParaRPr lang="zh-CN" altLang="en-US" sz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DC14C2B-95CE-44F6-AB5C-D8AC834C7358}" type="parTrans" cxnId="{9960FCDF-9D22-44C0-A065-B065B5D6B4AA}">
      <dgm:prSet/>
      <dgm:spPr/>
      <dgm:t>
        <a:bodyPr/>
        <a:lstStyle/>
        <a:p>
          <a:endParaRPr lang="zh-CN" altLang="en-US"/>
        </a:p>
      </dgm:t>
    </dgm:pt>
    <dgm:pt modelId="{C5729725-155E-4131-9068-823E51F460D3}">
      <dgm:prSet phldrT="[文本]" custT="1"/>
      <dgm:spPr>
        <a:solidFill>
          <a:srgbClr val="70AD46"/>
        </a:solidFill>
      </dgm:spPr>
      <dgm:t>
        <a:bodyPr/>
        <a:lstStyle/>
        <a:p>
          <a:r>
            <a:rPr lang="zh-CN" altLang="en-US" sz="20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自欺欺人</a:t>
          </a:r>
          <a:endParaRPr lang="zh-CN" altLang="en-US" sz="20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F40222DA-5C0D-4D45-A133-4D018370D376}" type="sibTrans" cxnId="{9960FCDF-9D22-44C0-A065-B065B5D6B4AA}">
      <dgm:prSet custT="1"/>
      <dgm:spPr>
        <a:solidFill>
          <a:srgbClr val="70AD46"/>
        </a:solidFill>
      </dgm:spPr>
      <dgm:t>
        <a:bodyPr/>
        <a:lstStyle/>
        <a:p>
          <a:endParaRPr lang="zh-CN" altLang="en-US" sz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05879C9-C8F2-481B-AD6A-23011397F9B3}" type="parTrans" cxnId="{408ECE17-20E4-4E79-9C41-126FE0F1ED9A}">
      <dgm:prSet/>
      <dgm:spPr/>
      <dgm:t>
        <a:bodyPr/>
        <a:lstStyle/>
        <a:p>
          <a:endParaRPr lang="zh-CN" altLang="en-US"/>
        </a:p>
      </dgm:t>
    </dgm:pt>
    <dgm:pt modelId="{E4512971-305B-425C-9135-549942EA08B8}">
      <dgm:prSet phldrT="[文本]" custT="1"/>
      <dgm:spPr>
        <a:solidFill>
          <a:srgbClr val="70AD46"/>
        </a:solidFill>
      </dgm:spPr>
      <dgm:t>
        <a:bodyPr/>
        <a:lstStyle/>
        <a:p>
          <a:r>
            <a:rPr lang="zh-CN" altLang="en-US" sz="20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最终抉择</a:t>
          </a:r>
          <a:endParaRPr lang="zh-CN" altLang="en-US" sz="20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5AEA473-C261-40DA-9344-D794637337DC}" type="sibTrans" cxnId="{408ECE17-20E4-4E79-9C41-126FE0F1ED9A}">
      <dgm:prSet custT="1"/>
      <dgm:spPr>
        <a:solidFill>
          <a:srgbClr val="70AD46"/>
        </a:solidFill>
      </dgm:spPr>
      <dgm:t>
        <a:bodyPr/>
        <a:lstStyle/>
        <a:p>
          <a:endParaRPr lang="zh-CN" altLang="en-US" sz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370E6D5-3250-43F3-B0A0-D4A5D694AA41}" type="parTrans" cxnId="{C3DD82CC-1FB0-4A9B-932E-0216CEB2E99F}">
      <dgm:prSet/>
      <dgm:spPr/>
      <dgm:t>
        <a:bodyPr/>
        <a:lstStyle/>
        <a:p>
          <a:endParaRPr lang="zh-CN" altLang="en-US"/>
        </a:p>
      </dgm:t>
    </dgm:pt>
    <dgm:pt modelId="{8BDF3A7B-2137-4655-8920-261F77683AF9}">
      <dgm:prSet phldrT="[文本]" custT="1"/>
      <dgm:spPr>
        <a:solidFill>
          <a:srgbClr val="70AD46"/>
        </a:solidFill>
      </dgm:spPr>
      <dgm:t>
        <a:bodyPr/>
        <a:lstStyle/>
        <a:p>
          <a:r>
            <a:rPr lang="zh-CN" altLang="en-US" sz="20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百米冲刺</a:t>
          </a:r>
          <a:endParaRPr lang="zh-CN" altLang="en-US" sz="20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9AD7FBD-7C2D-4711-AAC6-7A6A05019AAD}" type="sibTrans" cxnId="{C3DD82CC-1FB0-4A9B-932E-0216CEB2E99F}">
      <dgm:prSet custT="1"/>
      <dgm:spPr>
        <a:solidFill>
          <a:srgbClr val="70AD46"/>
        </a:solidFill>
      </dgm:spPr>
      <dgm:t>
        <a:bodyPr/>
        <a:lstStyle/>
        <a:p>
          <a:endParaRPr lang="zh-CN" altLang="en-US" sz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4B78569-2DA1-445C-8FA8-4385BFD1C69E}" type="parTrans" cxnId="{6049E044-680A-4450-B177-AEA877407842}">
      <dgm:prSet/>
      <dgm:spPr/>
      <dgm:t>
        <a:bodyPr/>
        <a:lstStyle/>
        <a:p>
          <a:endParaRPr lang="zh-CN" altLang="en-US"/>
        </a:p>
      </dgm:t>
    </dgm:pt>
    <dgm:pt modelId="{3927FF9C-191F-400C-ABEB-F8F19464365E}">
      <dgm:prSet phldrT="[文本]" custT="1"/>
      <dgm:spPr>
        <a:solidFill>
          <a:srgbClr val="70AD46"/>
        </a:solidFill>
      </dgm:spPr>
      <dgm:t>
        <a:bodyPr/>
        <a:lstStyle/>
        <a:p>
          <a:r>
            <a:rPr lang="zh-CN" altLang="en-US" sz="20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满怀希冀</a:t>
          </a:r>
          <a:endParaRPr lang="zh-CN" altLang="en-US" sz="20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FB1CAD54-98F7-41D6-883D-56161E44459F}" type="sibTrans" cxnId="{6049E044-680A-4450-B177-AEA877407842}">
      <dgm:prSet custT="1"/>
      <dgm:spPr>
        <a:solidFill>
          <a:srgbClr val="70AD46"/>
        </a:solidFill>
      </dgm:spPr>
      <dgm:t>
        <a:bodyPr/>
        <a:lstStyle/>
        <a:p>
          <a:endParaRPr lang="zh-CN" altLang="en-US" sz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4D69B1F-24B1-48FA-B6A3-7EF7405431F8}" type="pres">
      <dgm:prSet presAssocID="{68C92DE4-143A-4405-8CD3-2403BB0A4806}" presName="cycle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041EE46C-037B-460C-985A-77C4D2EDF3D1}" type="pres">
      <dgm:prSet presAssocID="{86DDE519-B311-4B22-A716-A4B86C74F959}" presName="node" presStyleLbl="node1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3F269C8-50E5-4465-ADFA-6CCA2617DC89}" type="pres">
      <dgm:prSet presAssocID="{D485BFC1-6F80-4F1C-A5C4-83F93122F153}" presName="sibTrans" presStyleLbl="sibTrans2D1" presStyleCnt="7"/>
      <dgm:spPr/>
      <dgm:t>
        <a:bodyPr/>
        <a:lstStyle/>
        <a:p>
          <a:endParaRPr lang="zh-CN" altLang="en-US"/>
        </a:p>
      </dgm:t>
    </dgm:pt>
    <dgm:pt modelId="{DD8DC501-2FFD-4BE9-8215-15791021E87E}" type="pres">
      <dgm:prSet presAssocID="{D485BFC1-6F80-4F1C-A5C4-83F93122F153}" presName="connectorText" presStyleLbl="sibTrans2D1" presStyleCnt="7"/>
      <dgm:spPr/>
      <dgm:t>
        <a:bodyPr/>
        <a:lstStyle/>
        <a:p>
          <a:endParaRPr lang="zh-CN" altLang="en-US"/>
        </a:p>
      </dgm:t>
    </dgm:pt>
    <dgm:pt modelId="{99DD8360-2AAC-4110-8365-1A79B760A3B9}" type="pres">
      <dgm:prSet presAssocID="{5F37C0EC-96A8-49CE-8A05-BD5DA6160D0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57DEB5-7398-488F-AA39-9240322BC6DB}" type="pres">
      <dgm:prSet presAssocID="{020DF826-79ED-427A-B1EB-80C7C8E2C319}" presName="sibTrans" presStyleLbl="sibTrans2D1" presStyleIdx="1" presStyleCnt="7"/>
      <dgm:spPr/>
      <dgm:t>
        <a:bodyPr/>
        <a:lstStyle/>
        <a:p>
          <a:endParaRPr lang="zh-CN" altLang="en-US"/>
        </a:p>
      </dgm:t>
    </dgm:pt>
    <dgm:pt modelId="{311329CE-F8A5-46E2-9724-31391EF33FF4}" type="pres">
      <dgm:prSet presAssocID="{020DF826-79ED-427A-B1EB-80C7C8E2C319}" presName="connectorText" presStyleLbl="sibTrans2D1" presStyleIdx="1" presStyleCnt="7"/>
      <dgm:spPr/>
      <dgm:t>
        <a:bodyPr/>
        <a:lstStyle/>
        <a:p>
          <a:endParaRPr lang="zh-CN" altLang="en-US"/>
        </a:p>
      </dgm:t>
    </dgm:pt>
    <dgm:pt modelId="{8EE75F49-C531-4295-A38C-8917E0743588}" type="pres">
      <dgm:prSet presAssocID="{172A5534-56F3-41A2-8499-0BADE0C5E3B6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BE58515-7C55-44A9-AEF3-9BD2E574DAAF}" type="pres">
      <dgm:prSet presAssocID="{3A4137CC-9E40-4511-ADE2-96AFA2AFEABD}" presName="sibTrans" presStyleLbl="sibTrans2D1" presStyleIdx="2" presStyleCnt="7"/>
      <dgm:spPr/>
      <dgm:t>
        <a:bodyPr/>
        <a:lstStyle/>
        <a:p>
          <a:endParaRPr lang="zh-CN" altLang="en-US"/>
        </a:p>
      </dgm:t>
    </dgm:pt>
    <dgm:pt modelId="{8DAB86F2-29FF-4216-8EFF-A38E7C0E7A8D}" type="pres">
      <dgm:prSet presAssocID="{3A4137CC-9E40-4511-ADE2-96AFA2AFEABD}" presName="connectorText" presStyleLbl="sibTrans2D1" presStyleIdx="2" presStyleCnt="7"/>
      <dgm:spPr/>
      <dgm:t>
        <a:bodyPr/>
        <a:lstStyle/>
        <a:p>
          <a:endParaRPr lang="zh-CN" altLang="en-US"/>
        </a:p>
      </dgm:t>
    </dgm:pt>
    <dgm:pt modelId="{33942E62-D63D-4B3E-B707-CBA10DF20106}" type="pres">
      <dgm:prSet presAssocID="{C5729725-155E-4131-9068-823E51F460D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100B70E-ED04-42E9-98BA-B4ACE21FC364}" type="pres">
      <dgm:prSet presAssocID="{F40222DA-5C0D-4D45-A133-4D018370D376}" presName="sibTrans" presStyleLbl="sibTrans2D1" presStyleIdx="3" presStyleCnt="7"/>
      <dgm:spPr/>
      <dgm:t>
        <a:bodyPr/>
        <a:lstStyle/>
        <a:p>
          <a:endParaRPr lang="zh-CN" altLang="en-US"/>
        </a:p>
      </dgm:t>
    </dgm:pt>
    <dgm:pt modelId="{8E049B6A-6EC4-4416-878A-5E36C11349EC}" type="pres">
      <dgm:prSet presAssocID="{F40222DA-5C0D-4D45-A133-4D018370D376}" presName="connectorText" presStyleLbl="sibTrans2D1" presStyleIdx="3" presStyleCnt="7"/>
      <dgm:spPr/>
      <dgm:t>
        <a:bodyPr/>
        <a:lstStyle/>
        <a:p>
          <a:endParaRPr lang="zh-CN" altLang="en-US"/>
        </a:p>
      </dgm:t>
    </dgm:pt>
    <dgm:pt modelId="{1674D17B-42FD-4D76-8DBD-B2F0CFA099C6}" type="pres">
      <dgm:prSet presAssocID="{E4512971-305B-425C-9135-549942EA08B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1C0C416-3045-4801-B252-29032284C2C1}" type="pres">
      <dgm:prSet presAssocID="{A5AEA473-C261-40DA-9344-D794637337DC}" presName="sibTrans" presStyleLbl="sibTrans2D1" presStyleIdx="4" presStyleCnt="7"/>
      <dgm:spPr/>
      <dgm:t>
        <a:bodyPr/>
        <a:lstStyle/>
        <a:p>
          <a:endParaRPr lang="zh-CN" altLang="en-US"/>
        </a:p>
      </dgm:t>
    </dgm:pt>
    <dgm:pt modelId="{6EF2FE7C-1465-4CB2-8784-43190698D310}" type="pres">
      <dgm:prSet presAssocID="{A5AEA473-C261-40DA-9344-D794637337DC}" presName="connectorText" presStyleLbl="sibTrans2D1" presStyleIdx="4" presStyleCnt="7"/>
      <dgm:spPr/>
      <dgm:t>
        <a:bodyPr/>
        <a:lstStyle/>
        <a:p>
          <a:endParaRPr lang="zh-CN" altLang="en-US"/>
        </a:p>
      </dgm:t>
    </dgm:pt>
    <dgm:pt modelId="{E26DAE40-2064-4A8F-9DA8-876A6E1AA040}" type="pres">
      <dgm:prSet presAssocID="{8BDF3A7B-2137-4655-8920-261F77683AF9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61B25D2-998B-4A78-B5C7-9938AA172BA3}" type="pres">
      <dgm:prSet presAssocID="{A9AD7FBD-7C2D-4711-AAC6-7A6A05019AAD}" presName="sibTrans" presStyleLbl="sibTrans2D1" presStyleIdx="5" presStyleCnt="7"/>
      <dgm:spPr/>
      <dgm:t>
        <a:bodyPr/>
        <a:lstStyle/>
        <a:p>
          <a:endParaRPr lang="zh-CN" altLang="en-US"/>
        </a:p>
      </dgm:t>
    </dgm:pt>
    <dgm:pt modelId="{D4CA3AEC-5CF2-46B4-96DE-AE6BA26CA559}" type="pres">
      <dgm:prSet presAssocID="{A9AD7FBD-7C2D-4711-AAC6-7A6A05019AAD}" presName="connectorText" presStyleLbl="sibTrans2D1" presStyleIdx="5" presStyleCnt="7"/>
      <dgm:spPr/>
      <dgm:t>
        <a:bodyPr/>
        <a:lstStyle/>
        <a:p>
          <a:endParaRPr lang="zh-CN" altLang="en-US"/>
        </a:p>
      </dgm:t>
    </dgm:pt>
    <dgm:pt modelId="{3F3CBC3E-3781-4EF6-8EEF-F9102BC7EDC3}" type="pres">
      <dgm:prSet presAssocID="{3927FF9C-191F-400C-ABEB-F8F19464365E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58CDFCD-05C4-4E7F-B549-9FD10ABCFA81}" type="pres">
      <dgm:prSet presAssocID="{FB1CAD54-98F7-41D6-883D-56161E44459F}" presName="sibTrans" presStyleLbl="sibTrans2D1" presStyleIdx="6" presStyleCnt="7"/>
      <dgm:spPr/>
      <dgm:t>
        <a:bodyPr/>
        <a:lstStyle/>
        <a:p>
          <a:endParaRPr lang="zh-CN" altLang="en-US"/>
        </a:p>
      </dgm:t>
    </dgm:pt>
    <dgm:pt modelId="{1A3F6629-751A-4BAE-9FE9-C87C761DD825}" type="pres">
      <dgm:prSet presAssocID="{FB1CAD54-98F7-41D6-883D-56161E44459F}" presName="connectorText" presStyleLbl="sibTrans2D1" presStyleIdx="6" presStyleCnt="7"/>
      <dgm:spPr/>
      <dgm:t>
        <a:bodyPr/>
        <a:lstStyle/>
        <a:p>
          <a:endParaRPr lang="zh-CN" altLang="en-US"/>
        </a:p>
      </dgm:t>
    </dgm:pt>
  </dgm:ptLst>
  <dgm:cxnLst>
    <dgm:cxn modelId="{FC2D941D-D663-47A8-956C-61DCBF5692C4}" srcId="{68C92DE4-143A-4405-8CD3-2403BB0A4806}" destId="{86DDE519-B311-4B22-A716-A4B86C74F959}" srcOrd="0" destOrd="0" parTransId="{134DF75F-B54B-43AE-923D-E34C21E96436}" sibTransId="{D485BFC1-6F80-4F1C-A5C4-83F93122F153}"/>
    <dgm:cxn modelId="{390247EA-94BD-4EEA-88C0-31BB5DB2A63A}" srcId="{68C92DE4-143A-4405-8CD3-2403BB0A4806}" destId="{5F37C0EC-96A8-49CE-8A05-BD5DA6160D08}" srcOrd="1" destOrd="0" parTransId="{1CBBDC2B-7564-4F10-AFB3-7A947A01486E}" sibTransId="{020DF826-79ED-427A-B1EB-80C7C8E2C319}"/>
    <dgm:cxn modelId="{0470610D-5857-44F7-B6E1-639FE3D169CA}" srcId="{68C92DE4-143A-4405-8CD3-2403BB0A4806}" destId="{172A5534-56F3-41A2-8499-0BADE0C5E3B6}" srcOrd="2" destOrd="0" parTransId="{1B84536B-AC47-42F3-A5CC-5D0D7656E8A2}" sibTransId="{3A4137CC-9E40-4511-ADE2-96AFA2AFEABD}"/>
    <dgm:cxn modelId="{9960FCDF-9D22-44C0-A065-B065B5D6B4AA}" srcId="{68C92DE4-143A-4405-8CD3-2403BB0A4806}" destId="{C5729725-155E-4131-9068-823E51F460D3}" srcOrd="3" destOrd="0" parTransId="{2DC14C2B-95CE-44F6-AB5C-D8AC834C7358}" sibTransId="{F40222DA-5C0D-4D45-A133-4D018370D376}"/>
    <dgm:cxn modelId="{408ECE17-20E4-4E79-9C41-126FE0F1ED9A}" srcId="{68C92DE4-143A-4405-8CD3-2403BB0A4806}" destId="{E4512971-305B-425C-9135-549942EA08B8}" srcOrd="4" destOrd="0" parTransId="{105879C9-C8F2-481B-AD6A-23011397F9B3}" sibTransId="{A5AEA473-C261-40DA-9344-D794637337DC}"/>
    <dgm:cxn modelId="{C3DD82CC-1FB0-4A9B-932E-0216CEB2E99F}" srcId="{68C92DE4-143A-4405-8CD3-2403BB0A4806}" destId="{8BDF3A7B-2137-4655-8920-261F77683AF9}" srcOrd="5" destOrd="0" parTransId="{1370E6D5-3250-43F3-B0A0-D4A5D694AA41}" sibTransId="{A9AD7FBD-7C2D-4711-AAC6-7A6A05019AAD}"/>
    <dgm:cxn modelId="{6049E044-680A-4450-B177-AEA877407842}" srcId="{68C92DE4-143A-4405-8CD3-2403BB0A4806}" destId="{3927FF9C-191F-400C-ABEB-F8F19464365E}" srcOrd="6" destOrd="0" parTransId="{A4B78569-2DA1-445C-8FA8-4385BFD1C69E}" sibTransId="{FB1CAD54-98F7-41D6-883D-56161E44459F}"/>
    <dgm:cxn modelId="{E59443DB-A746-4FEA-98DC-5518B6848636}" type="presOf" srcId="{68C92DE4-143A-4405-8CD3-2403BB0A4806}" destId="{C4D69B1F-24B1-48FA-B6A3-7EF7405431F8}" srcOrd="0" destOrd="0" presId="urn:microsoft.com/office/officeart/2005/8/layout/cycle2"/>
    <dgm:cxn modelId="{A9A30246-4C11-43AD-B221-1F3F5E66CE75}" type="presParOf" srcId="{C4D69B1F-24B1-48FA-B6A3-7EF7405431F8}" destId="{041EE46C-037B-460C-985A-77C4D2EDF3D1}" srcOrd="0" destOrd="0" presId="urn:microsoft.com/office/officeart/2005/8/layout/cycle2"/>
    <dgm:cxn modelId="{2EE14FDB-FAA4-45B7-8DD2-7804853D6B13}" type="presOf" srcId="{86DDE519-B311-4B22-A716-A4B86C74F959}" destId="{041EE46C-037B-460C-985A-77C4D2EDF3D1}" srcOrd="0" destOrd="0" presId="urn:microsoft.com/office/officeart/2005/8/layout/cycle2"/>
    <dgm:cxn modelId="{8D4E600E-C0F5-4FDC-8471-DA63C3311556}" type="presParOf" srcId="{C4D69B1F-24B1-48FA-B6A3-7EF7405431F8}" destId="{73F269C8-50E5-4465-ADFA-6CCA2617DC89}" srcOrd="1" destOrd="0" presId="urn:microsoft.com/office/officeart/2005/8/layout/cycle2"/>
    <dgm:cxn modelId="{ACEC7F7D-E4BF-475E-AD52-5BB7639150ED}" type="presOf" srcId="{D485BFC1-6F80-4F1C-A5C4-83F93122F153}" destId="{73F269C8-50E5-4465-ADFA-6CCA2617DC89}" srcOrd="0" destOrd="0" presId="urn:microsoft.com/office/officeart/2005/8/layout/cycle2"/>
    <dgm:cxn modelId="{63CA6AE3-0D3F-4387-A55A-D326F58C116C}" type="presParOf" srcId="{73F269C8-50E5-4465-ADFA-6CCA2617DC89}" destId="{DD8DC501-2FFD-4BE9-8215-15791021E87E}" srcOrd="0" destOrd="0" presId="urn:microsoft.com/office/officeart/2005/8/layout/cycle2"/>
    <dgm:cxn modelId="{96D3398F-7C04-4B05-A01B-8D208D317255}" type="presOf" srcId="{D485BFC1-6F80-4F1C-A5C4-83F93122F153}" destId="{DD8DC501-2FFD-4BE9-8215-15791021E87E}" srcOrd="1" destOrd="0" presId="urn:microsoft.com/office/officeart/2005/8/layout/cycle2"/>
    <dgm:cxn modelId="{2346C8D2-63AC-4F89-92B4-26DE7B35755F}" type="presParOf" srcId="{C4D69B1F-24B1-48FA-B6A3-7EF7405431F8}" destId="{99DD8360-2AAC-4110-8365-1A79B760A3B9}" srcOrd="2" destOrd="0" presId="urn:microsoft.com/office/officeart/2005/8/layout/cycle2"/>
    <dgm:cxn modelId="{2AB71B5A-F447-43EF-AA3F-4344EAD2F94E}" type="presOf" srcId="{5F37C0EC-96A8-49CE-8A05-BD5DA6160D08}" destId="{99DD8360-2AAC-4110-8365-1A79B760A3B9}" srcOrd="0" destOrd="0" presId="urn:microsoft.com/office/officeart/2005/8/layout/cycle2"/>
    <dgm:cxn modelId="{7EEAC823-12CF-4D10-B517-60542F236363}" type="presParOf" srcId="{C4D69B1F-24B1-48FA-B6A3-7EF7405431F8}" destId="{BD57DEB5-7398-488F-AA39-9240322BC6DB}" srcOrd="3" destOrd="0" presId="urn:microsoft.com/office/officeart/2005/8/layout/cycle2"/>
    <dgm:cxn modelId="{1AFE1A3C-56F0-4B15-8919-1C979688ED2E}" type="presOf" srcId="{020DF826-79ED-427A-B1EB-80C7C8E2C319}" destId="{BD57DEB5-7398-488F-AA39-9240322BC6DB}" srcOrd="0" destOrd="0" presId="urn:microsoft.com/office/officeart/2005/8/layout/cycle2"/>
    <dgm:cxn modelId="{14BD318B-3965-407D-90DB-E4171FC139F1}" type="presParOf" srcId="{BD57DEB5-7398-488F-AA39-9240322BC6DB}" destId="{311329CE-F8A5-46E2-9724-31391EF33FF4}" srcOrd="0" destOrd="0" presId="urn:microsoft.com/office/officeart/2005/8/layout/cycle2"/>
    <dgm:cxn modelId="{130AC341-55F3-4FBC-8FF6-6CDDC81803FD}" type="presOf" srcId="{020DF826-79ED-427A-B1EB-80C7C8E2C319}" destId="{311329CE-F8A5-46E2-9724-31391EF33FF4}" srcOrd="1" destOrd="0" presId="urn:microsoft.com/office/officeart/2005/8/layout/cycle2"/>
    <dgm:cxn modelId="{56AE9F0E-6004-4C45-A042-FE23C9604136}" type="presParOf" srcId="{C4D69B1F-24B1-48FA-B6A3-7EF7405431F8}" destId="{8EE75F49-C531-4295-A38C-8917E0743588}" srcOrd="4" destOrd="0" presId="urn:microsoft.com/office/officeart/2005/8/layout/cycle2"/>
    <dgm:cxn modelId="{7EB5D5BE-A968-45E6-BD64-0F87319A4019}" type="presOf" srcId="{172A5534-56F3-41A2-8499-0BADE0C5E3B6}" destId="{8EE75F49-C531-4295-A38C-8917E0743588}" srcOrd="0" destOrd="0" presId="urn:microsoft.com/office/officeart/2005/8/layout/cycle2"/>
    <dgm:cxn modelId="{1092297F-35EB-485E-8CA7-51C60CA17EF9}" type="presParOf" srcId="{C4D69B1F-24B1-48FA-B6A3-7EF7405431F8}" destId="{9BE58515-7C55-44A9-AEF3-9BD2E574DAAF}" srcOrd="5" destOrd="0" presId="urn:microsoft.com/office/officeart/2005/8/layout/cycle2"/>
    <dgm:cxn modelId="{AF9E419E-4E39-471C-8828-242713911112}" type="presOf" srcId="{3A4137CC-9E40-4511-ADE2-96AFA2AFEABD}" destId="{9BE58515-7C55-44A9-AEF3-9BD2E574DAAF}" srcOrd="0" destOrd="0" presId="urn:microsoft.com/office/officeart/2005/8/layout/cycle2"/>
    <dgm:cxn modelId="{736BB875-D73F-46B9-85E0-B12BF7F8B609}" type="presParOf" srcId="{9BE58515-7C55-44A9-AEF3-9BD2E574DAAF}" destId="{8DAB86F2-29FF-4216-8EFF-A38E7C0E7A8D}" srcOrd="0" destOrd="0" presId="urn:microsoft.com/office/officeart/2005/8/layout/cycle2"/>
    <dgm:cxn modelId="{2849CDB7-ED9B-4D9E-AEEE-29110C9A59D1}" type="presOf" srcId="{3A4137CC-9E40-4511-ADE2-96AFA2AFEABD}" destId="{8DAB86F2-29FF-4216-8EFF-A38E7C0E7A8D}" srcOrd="1" destOrd="0" presId="urn:microsoft.com/office/officeart/2005/8/layout/cycle2"/>
    <dgm:cxn modelId="{B701CEBB-C493-431D-8E9F-DC2AB1893A3C}" type="presParOf" srcId="{C4D69B1F-24B1-48FA-B6A3-7EF7405431F8}" destId="{33942E62-D63D-4B3E-B707-CBA10DF20106}" srcOrd="6" destOrd="0" presId="urn:microsoft.com/office/officeart/2005/8/layout/cycle2"/>
    <dgm:cxn modelId="{24340796-575C-4BA8-965A-9945B7BBD5D7}" type="presOf" srcId="{C5729725-155E-4131-9068-823E51F460D3}" destId="{33942E62-D63D-4B3E-B707-CBA10DF20106}" srcOrd="0" destOrd="0" presId="urn:microsoft.com/office/officeart/2005/8/layout/cycle2"/>
    <dgm:cxn modelId="{6706E53D-D381-4C15-A32D-C134D1266B3F}" type="presParOf" srcId="{C4D69B1F-24B1-48FA-B6A3-7EF7405431F8}" destId="{0100B70E-ED04-42E9-98BA-B4ACE21FC364}" srcOrd="7" destOrd="0" presId="urn:microsoft.com/office/officeart/2005/8/layout/cycle2"/>
    <dgm:cxn modelId="{846A0CB0-1D12-4EC1-8E76-B88F00561C40}" type="presOf" srcId="{F40222DA-5C0D-4D45-A133-4D018370D376}" destId="{0100B70E-ED04-42E9-98BA-B4ACE21FC364}" srcOrd="0" destOrd="0" presId="urn:microsoft.com/office/officeart/2005/8/layout/cycle2"/>
    <dgm:cxn modelId="{C6814914-2734-481F-B46B-88D029B2037E}" type="presParOf" srcId="{0100B70E-ED04-42E9-98BA-B4ACE21FC364}" destId="{8E049B6A-6EC4-4416-878A-5E36C11349EC}" srcOrd="0" destOrd="0" presId="urn:microsoft.com/office/officeart/2005/8/layout/cycle2"/>
    <dgm:cxn modelId="{39B37400-35F6-4C1C-9E5C-2D5F56A7F6B2}" type="presOf" srcId="{F40222DA-5C0D-4D45-A133-4D018370D376}" destId="{8E049B6A-6EC4-4416-878A-5E36C11349EC}" srcOrd="1" destOrd="0" presId="urn:microsoft.com/office/officeart/2005/8/layout/cycle2"/>
    <dgm:cxn modelId="{CF93FFD7-8977-4CB2-8A9C-B13C72FFE98F}" type="presParOf" srcId="{C4D69B1F-24B1-48FA-B6A3-7EF7405431F8}" destId="{1674D17B-42FD-4D76-8DBD-B2F0CFA099C6}" srcOrd="8" destOrd="0" presId="urn:microsoft.com/office/officeart/2005/8/layout/cycle2"/>
    <dgm:cxn modelId="{86F8A271-8BCE-4904-9C49-779F3407436A}" type="presOf" srcId="{E4512971-305B-425C-9135-549942EA08B8}" destId="{1674D17B-42FD-4D76-8DBD-B2F0CFA099C6}" srcOrd="0" destOrd="0" presId="urn:microsoft.com/office/officeart/2005/8/layout/cycle2"/>
    <dgm:cxn modelId="{BE502A85-5399-4B14-9D66-C64CA4A01B4F}" type="presParOf" srcId="{C4D69B1F-24B1-48FA-B6A3-7EF7405431F8}" destId="{11C0C416-3045-4801-B252-29032284C2C1}" srcOrd="9" destOrd="0" presId="urn:microsoft.com/office/officeart/2005/8/layout/cycle2"/>
    <dgm:cxn modelId="{41F76F66-EAC6-41BD-8DA4-4D910FAC3A99}" type="presOf" srcId="{A5AEA473-C261-40DA-9344-D794637337DC}" destId="{11C0C416-3045-4801-B252-29032284C2C1}" srcOrd="0" destOrd="0" presId="urn:microsoft.com/office/officeart/2005/8/layout/cycle2"/>
    <dgm:cxn modelId="{0D20F2CF-B57D-4E20-AA89-2A67625BD31C}" type="presParOf" srcId="{11C0C416-3045-4801-B252-29032284C2C1}" destId="{6EF2FE7C-1465-4CB2-8784-43190698D310}" srcOrd="0" destOrd="0" presId="urn:microsoft.com/office/officeart/2005/8/layout/cycle2"/>
    <dgm:cxn modelId="{0EEF7C89-DEB9-4566-8180-DED5E33DB788}" type="presOf" srcId="{A5AEA473-C261-40DA-9344-D794637337DC}" destId="{6EF2FE7C-1465-4CB2-8784-43190698D310}" srcOrd="1" destOrd="0" presId="urn:microsoft.com/office/officeart/2005/8/layout/cycle2"/>
    <dgm:cxn modelId="{35DFD29D-11B1-460C-85AD-3C82501F1B5C}" type="presParOf" srcId="{C4D69B1F-24B1-48FA-B6A3-7EF7405431F8}" destId="{E26DAE40-2064-4A8F-9DA8-876A6E1AA040}" srcOrd="10" destOrd="0" presId="urn:microsoft.com/office/officeart/2005/8/layout/cycle2"/>
    <dgm:cxn modelId="{8722A9FE-0518-41D4-8D01-961671260E1A}" type="presOf" srcId="{8BDF3A7B-2137-4655-8920-261F77683AF9}" destId="{E26DAE40-2064-4A8F-9DA8-876A6E1AA040}" srcOrd="0" destOrd="0" presId="urn:microsoft.com/office/officeart/2005/8/layout/cycle2"/>
    <dgm:cxn modelId="{51BBC40C-033E-44DD-A858-5E69EE977588}" type="presParOf" srcId="{C4D69B1F-24B1-48FA-B6A3-7EF7405431F8}" destId="{E61B25D2-998B-4A78-B5C7-9938AA172BA3}" srcOrd="11" destOrd="0" presId="urn:microsoft.com/office/officeart/2005/8/layout/cycle2"/>
    <dgm:cxn modelId="{D573863C-A844-47D1-9AFF-9C03FB3C4A63}" type="presOf" srcId="{A9AD7FBD-7C2D-4711-AAC6-7A6A05019AAD}" destId="{E61B25D2-998B-4A78-B5C7-9938AA172BA3}" srcOrd="0" destOrd="0" presId="urn:microsoft.com/office/officeart/2005/8/layout/cycle2"/>
    <dgm:cxn modelId="{7AF3BB5E-0D8F-436A-9DEF-7522F76F1441}" type="presParOf" srcId="{E61B25D2-998B-4A78-B5C7-9938AA172BA3}" destId="{D4CA3AEC-5CF2-46B4-96DE-AE6BA26CA559}" srcOrd="0" destOrd="0" presId="urn:microsoft.com/office/officeart/2005/8/layout/cycle2"/>
    <dgm:cxn modelId="{3A7495E7-E6FC-4DC2-B342-FE13F7E8CC86}" type="presOf" srcId="{A9AD7FBD-7C2D-4711-AAC6-7A6A05019AAD}" destId="{D4CA3AEC-5CF2-46B4-96DE-AE6BA26CA559}" srcOrd="1" destOrd="0" presId="urn:microsoft.com/office/officeart/2005/8/layout/cycle2"/>
    <dgm:cxn modelId="{BAB90860-BDF6-495D-99E3-C05F3937AC18}" type="presParOf" srcId="{C4D69B1F-24B1-48FA-B6A3-7EF7405431F8}" destId="{3F3CBC3E-3781-4EF6-8EEF-F9102BC7EDC3}" srcOrd="12" destOrd="0" presId="urn:microsoft.com/office/officeart/2005/8/layout/cycle2"/>
    <dgm:cxn modelId="{F5D30B5C-3A79-4030-A5C8-79F3D15C30D2}" type="presOf" srcId="{3927FF9C-191F-400C-ABEB-F8F19464365E}" destId="{3F3CBC3E-3781-4EF6-8EEF-F9102BC7EDC3}" srcOrd="0" destOrd="0" presId="urn:microsoft.com/office/officeart/2005/8/layout/cycle2"/>
    <dgm:cxn modelId="{8DA551E4-4892-4ABA-9061-65689FE3D75F}" type="presParOf" srcId="{C4D69B1F-24B1-48FA-B6A3-7EF7405431F8}" destId="{E58CDFCD-05C4-4E7F-B549-9FD10ABCFA81}" srcOrd="13" destOrd="0" presId="urn:microsoft.com/office/officeart/2005/8/layout/cycle2"/>
    <dgm:cxn modelId="{6E0F4A33-5CF7-4605-9824-80B7BFD99CE1}" type="presOf" srcId="{FB1CAD54-98F7-41D6-883D-56161E44459F}" destId="{E58CDFCD-05C4-4E7F-B549-9FD10ABCFA81}" srcOrd="0" destOrd="0" presId="urn:microsoft.com/office/officeart/2005/8/layout/cycle2"/>
    <dgm:cxn modelId="{659A35F8-D81C-4EC0-97BB-0DDD69D67A0A}" type="presParOf" srcId="{E58CDFCD-05C4-4E7F-B549-9FD10ABCFA81}" destId="{1A3F6629-751A-4BAE-9FE9-C87C761DD825}" srcOrd="0" destOrd="0" presId="urn:microsoft.com/office/officeart/2005/8/layout/cycle2"/>
    <dgm:cxn modelId="{AEB66EC8-7F12-4385-B37B-F99A75098119}" type="presOf" srcId="{FB1CAD54-98F7-41D6-883D-56161E44459F}" destId="{1A3F6629-751A-4BAE-9FE9-C87C761DD825}" srcOrd="1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3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39" name=""/>
      <dsp:cNvGrpSpPr/>
    </dsp:nvGrpSpPr>
    <dsp:grpSpPr/>
    <dsp:sp modelId="{041EE46C-037B-460C-985A-77C4D2EDF3D1}">
      <dsp:nvSpPr>
        <dsp:cNvPr id="40" name=""/>
        <dsp:cNvSpPr/>
      </dsp:nvSpPr>
      <dsp:spPr>
        <a:xfrm>
          <a:off x="2581383" y="1371"/>
          <a:ext cx="1097355" cy="1097355"/>
        </a:xfrm>
        <a:prstGeom prst="ellipse">
          <a:avLst/>
        </a:prstGeom>
        <a:solidFill>
          <a:srgbClr val="70A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立志完成</a:t>
          </a:r>
          <a:endParaRPr lang="zh-CN" altLang="en-US" sz="2000" kern="1200">
            <a:solidFill>
              <a:schemeClr val="bg1"/>
            </a:solidFill>
            <a:latin typeface="微软雅黑" panose="020b0503020204020204" pitchFamily="34" charset="-122"/>
            <a:ea typeface="微软雅黑" pitchFamily="34" charset="-122"/>
          </a:endParaRPr>
        </a:p>
      </dsp:txBody>
      <dsp:txXfrm>
        <a:off x="2742087" y="162075"/>
        <a:ext cx="775947" cy="775947"/>
      </dsp:txXfrm>
    </dsp:sp>
    <dsp:sp modelId="{73F269C8-50E5-4465-ADFA-6CCA2617DC89}">
      <dsp:nvSpPr>
        <dsp:cNvPr id="41" name=""/>
        <dsp:cNvSpPr/>
      </dsp:nvSpPr>
      <dsp:spPr>
        <a:xfrm rot="1542857">
          <a:off x="3719375" y="719147"/>
          <a:ext cx="292699" cy="370357"/>
        </a:xfrm>
        <a:prstGeom prst="rightArrow">
          <a:avLst>
            <a:gd name="adj1" fmla="val 60000"/>
            <a:gd name="adj2" fmla="val 50000"/>
          </a:avLst>
        </a:prstGeom>
        <a:solidFill>
          <a:srgbClr val="70AD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>
            <a:solidFill>
              <a:schemeClr val="bg1"/>
            </a:solidFill>
            <a:latin typeface="微软雅黑" panose="020b0503020204020204" pitchFamily="34" charset="-122"/>
            <a:ea typeface="微软雅黑" pitchFamily="34" charset="-122"/>
          </a:endParaRPr>
        </a:p>
      </dsp:txBody>
      <dsp:txXfrm>
        <a:off x="3723723" y="774168"/>
        <a:ext cx="204889" cy="222215"/>
      </dsp:txXfrm>
    </dsp:sp>
    <dsp:sp modelId="{99DD8360-2AAC-4110-8365-1A79B760A3B9}">
      <dsp:nvSpPr>
        <dsp:cNvPr id="42" name=""/>
        <dsp:cNvSpPr/>
      </dsp:nvSpPr>
      <dsp:spPr>
        <a:xfrm>
          <a:off x="4067638" y="717113"/>
          <a:ext cx="1097355" cy="1097355"/>
        </a:xfrm>
        <a:prstGeom prst="ellipse">
          <a:avLst/>
        </a:prstGeom>
        <a:solidFill>
          <a:srgbClr val="70A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错过开端</a:t>
          </a:r>
          <a:endParaRPr lang="zh-CN" altLang="en-US" sz="20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228342" y="877817"/>
        <a:ext cx="775947" cy="775947"/>
      </dsp:txXfrm>
    </dsp:sp>
    <dsp:sp modelId="{BD57DEB5-7398-488F-AA39-9240322BC6DB}">
      <dsp:nvSpPr>
        <dsp:cNvPr id="43" name=""/>
        <dsp:cNvSpPr/>
      </dsp:nvSpPr>
      <dsp:spPr>
        <a:xfrm rot="4628571">
          <a:off x="4651660" y="1876665"/>
          <a:ext cx="292699" cy="370357"/>
        </a:xfrm>
        <a:prstGeom prst="rightArrow">
          <a:avLst>
            <a:gd name="adj1" fmla="val 60000"/>
            <a:gd name="adj2" fmla="val 50000"/>
          </a:avLst>
        </a:prstGeom>
        <a:solidFill>
          <a:srgbClr val="70AD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685795" y="1907932"/>
        <a:ext cx="204889" cy="222215"/>
      </dsp:txXfrm>
    </dsp:sp>
    <dsp:sp modelId="{8EE75F49-C531-4295-A38C-8917E0743588}">
      <dsp:nvSpPr>
        <dsp:cNvPr id="44" name=""/>
        <dsp:cNvSpPr/>
      </dsp:nvSpPr>
      <dsp:spPr>
        <a:xfrm>
          <a:off x="4434713" y="2325372"/>
          <a:ext cx="1097355" cy="1097355"/>
        </a:xfrm>
        <a:prstGeom prst="ellipse">
          <a:avLst/>
        </a:prstGeom>
        <a:solidFill>
          <a:srgbClr val="70A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逃避行为</a:t>
          </a:r>
          <a:endParaRPr lang="zh-CN" altLang="en-US" sz="20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4595417" y="2486076"/>
        <a:ext cx="775947" cy="775947"/>
      </dsp:txXfrm>
    </dsp:sp>
    <dsp:sp modelId="{9BE58515-7C55-44A9-AEF3-9BD2E574DAAF}">
      <dsp:nvSpPr>
        <dsp:cNvPr id="45" name=""/>
        <dsp:cNvSpPr/>
      </dsp:nvSpPr>
      <dsp:spPr>
        <a:xfrm rot="7714286">
          <a:off x="4327946" y="3327256"/>
          <a:ext cx="292699" cy="370357"/>
        </a:xfrm>
        <a:prstGeom prst="rightArrow">
          <a:avLst>
            <a:gd name="adj1" fmla="val 60000"/>
            <a:gd name="adj2" fmla="val 50000"/>
          </a:avLst>
        </a:prstGeom>
        <a:solidFill>
          <a:srgbClr val="70AD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 rot="10800000">
        <a:off x="4399225" y="3367001"/>
        <a:ext cx="204889" cy="222215"/>
      </dsp:txXfrm>
    </dsp:sp>
    <dsp:sp modelId="{33942E62-D63D-4B3E-B707-CBA10DF20106}">
      <dsp:nvSpPr>
        <dsp:cNvPr id="46" name=""/>
        <dsp:cNvSpPr/>
      </dsp:nvSpPr>
      <dsp:spPr>
        <a:xfrm>
          <a:off x="3406192" y="3615096"/>
          <a:ext cx="1097355" cy="1097355"/>
        </a:xfrm>
        <a:prstGeom prst="ellipse">
          <a:avLst/>
        </a:prstGeom>
        <a:solidFill>
          <a:srgbClr val="70A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自欺欺人</a:t>
          </a:r>
          <a:endParaRPr lang="zh-CN" altLang="en-US" sz="20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566896" y="3775800"/>
        <a:ext cx="775947" cy="775947"/>
      </dsp:txXfrm>
    </dsp:sp>
    <dsp:sp modelId="{0100B70E-ED04-42E9-98BA-B4ACE21FC364}">
      <dsp:nvSpPr>
        <dsp:cNvPr id="47" name=""/>
        <dsp:cNvSpPr/>
      </dsp:nvSpPr>
      <dsp:spPr>
        <a:xfrm rot="10800000">
          <a:off x="2991995" y="3978595"/>
          <a:ext cx="292699" cy="370357"/>
        </a:xfrm>
        <a:prstGeom prst="rightArrow">
          <a:avLst>
            <a:gd name="adj1" fmla="val 60000"/>
            <a:gd name="adj2" fmla="val 50000"/>
          </a:avLst>
        </a:prstGeom>
        <a:solidFill>
          <a:srgbClr val="70AD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 rot="10800000">
        <a:off x="3079805" y="4052666"/>
        <a:ext cx="204889" cy="222215"/>
      </dsp:txXfrm>
    </dsp:sp>
    <dsp:sp modelId="{1674D17B-42FD-4D76-8DBD-B2F0CFA099C6}">
      <dsp:nvSpPr>
        <dsp:cNvPr id="48" name=""/>
        <dsp:cNvSpPr/>
      </dsp:nvSpPr>
      <dsp:spPr>
        <a:xfrm>
          <a:off x="1756574" y="3615096"/>
          <a:ext cx="1097355" cy="1097355"/>
        </a:xfrm>
        <a:prstGeom prst="ellipse">
          <a:avLst/>
        </a:prstGeom>
        <a:solidFill>
          <a:srgbClr val="70A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最终抉择</a:t>
          </a:r>
          <a:endParaRPr lang="zh-CN" altLang="en-US" sz="20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917278" y="3775800"/>
        <a:ext cx="775947" cy="775947"/>
      </dsp:txXfrm>
    </dsp:sp>
    <dsp:sp modelId="{11C0C416-3045-4801-B252-29032284C2C1}">
      <dsp:nvSpPr>
        <dsp:cNvPr id="49" name=""/>
        <dsp:cNvSpPr/>
      </dsp:nvSpPr>
      <dsp:spPr>
        <a:xfrm rot="13885714">
          <a:off x="1649807" y="3340210"/>
          <a:ext cx="292699" cy="370357"/>
        </a:xfrm>
        <a:prstGeom prst="rightArrow">
          <a:avLst>
            <a:gd name="adj1" fmla="val 60000"/>
            <a:gd name="adj2" fmla="val 50000"/>
          </a:avLst>
        </a:prstGeom>
        <a:solidFill>
          <a:srgbClr val="70AD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 rot="10800000">
        <a:off x="1721086" y="3448607"/>
        <a:ext cx="204889" cy="222215"/>
      </dsp:txXfrm>
    </dsp:sp>
    <dsp:sp modelId="{E26DAE40-2064-4A8F-9DA8-876A6E1AA040}">
      <dsp:nvSpPr>
        <dsp:cNvPr id="50" name=""/>
        <dsp:cNvSpPr/>
      </dsp:nvSpPr>
      <dsp:spPr>
        <a:xfrm>
          <a:off x="728054" y="2325372"/>
          <a:ext cx="1097355" cy="1097355"/>
        </a:xfrm>
        <a:prstGeom prst="ellipse">
          <a:avLst/>
        </a:prstGeom>
        <a:solidFill>
          <a:srgbClr val="70A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百米冲刺</a:t>
          </a:r>
          <a:endParaRPr lang="zh-CN" altLang="en-US" sz="20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888758" y="2486076"/>
        <a:ext cx="775947" cy="775947"/>
      </dsp:txXfrm>
    </dsp:sp>
    <dsp:sp modelId="{E61B25D2-998B-4A78-B5C7-9938AA172BA3}">
      <dsp:nvSpPr>
        <dsp:cNvPr id="51" name=""/>
        <dsp:cNvSpPr/>
      </dsp:nvSpPr>
      <dsp:spPr>
        <a:xfrm rot="16971428">
          <a:off x="1312076" y="1892818"/>
          <a:ext cx="292699" cy="370357"/>
        </a:xfrm>
        <a:prstGeom prst="rightArrow">
          <a:avLst>
            <a:gd name="adj1" fmla="val 60000"/>
            <a:gd name="adj2" fmla="val 50000"/>
          </a:avLst>
        </a:prstGeom>
        <a:solidFill>
          <a:srgbClr val="70AD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346211" y="2009693"/>
        <a:ext cx="204889" cy="222215"/>
      </dsp:txXfrm>
    </dsp:sp>
    <dsp:sp modelId="{3F3CBC3E-3781-4EF6-8EEF-F9102BC7EDC3}">
      <dsp:nvSpPr>
        <dsp:cNvPr id="52" name=""/>
        <dsp:cNvSpPr/>
      </dsp:nvSpPr>
      <dsp:spPr>
        <a:xfrm>
          <a:off x="1095128" y="717113"/>
          <a:ext cx="1097355" cy="1097355"/>
        </a:xfrm>
        <a:prstGeom prst="ellipse">
          <a:avLst/>
        </a:prstGeom>
        <a:solidFill>
          <a:srgbClr val="70AD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满怀希冀</a:t>
          </a:r>
          <a:endParaRPr lang="zh-CN" altLang="en-US" sz="20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255832" y="877817"/>
        <a:ext cx="775947" cy="775947"/>
      </dsp:txXfrm>
    </dsp:sp>
    <dsp:sp modelId="{E58CDFCD-05C4-4E7F-B549-9FD10ABCFA81}">
      <dsp:nvSpPr>
        <dsp:cNvPr id="53" name=""/>
        <dsp:cNvSpPr/>
      </dsp:nvSpPr>
      <dsp:spPr>
        <a:xfrm rot="20057144">
          <a:off x="2233120" y="726335"/>
          <a:ext cx="292699" cy="370357"/>
        </a:xfrm>
        <a:prstGeom prst="rightArrow">
          <a:avLst>
            <a:gd name="adj1" fmla="val 60000"/>
            <a:gd name="adj2" fmla="val 50000"/>
          </a:avLst>
        </a:prstGeom>
        <a:solidFill>
          <a:srgbClr val="70AD4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2237468" y="819456"/>
        <a:ext cx="204889" cy="222215"/>
      </dsp:txXfrm>
    </dsp:sp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96C50-5EF6-4178-8782-4F459EDFF7B1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BE968-B597-428F-96FE-CCC2F8DF63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15088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89647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09803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3687771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855412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8039274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6926748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 preserve="1">
  <p:cSld name="标题和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2590788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1006001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8782875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1109300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12121732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85913513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6498855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2733180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70365191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5735774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3311220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14822670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4831542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5323839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8169409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3036642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65937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7817707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8075109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5007827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C1E93221-5716-4673-83A6-63D300AD52B7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572F861E-97E3-4432-8E07-532A20E83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879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0302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0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1.jpe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2.jpe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3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4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5.w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6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7.jpe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8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4.png" Type="http://schemas.openxmlformats.org/officeDocument/2006/relationships/image"/><Relationship Id="rId3" Target="../diagrams/drawing1.xml" Type="http://schemas.microsoft.com/office/2007/relationships/diagramDrawing"/><Relationship Id="rId4" Target="../diagrams/data1.xml" Type="http://schemas.openxmlformats.org/officeDocument/2006/relationships/diagramData"/><Relationship Id="rId5" Target="../diagrams/layout1.xml" Type="http://schemas.openxmlformats.org/officeDocument/2006/relationships/diagramLayout"/><Relationship Id="rId6" Target="../diagrams/quickStyle1.xml" Type="http://schemas.openxmlformats.org/officeDocument/2006/relationships/diagramQuickStyle"/><Relationship Id="rId7" Target="../diagrams/colors1.xml" Type="http://schemas.openxmlformats.org/officeDocument/2006/relationships/diagramColors"/></Relationships>
</file>

<file path=ppt/slides/_rels/slide5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7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8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98829" l="9961" r="96680" t="0">
                        <a14:foregroundMark x1="31836" x2="48242" y1="65007" y2="41728"/>
                        <a14:foregroundMark x1="31250" x2="37891" y1="63690" y2="51391"/>
                        <a14:foregroundMark x1="43457" x2="47656" y1="45827" y2="40410"/>
                        <a14:foregroundMark x1="50977" x2="50977" y1="94729" y2="94729"/>
                      </a14:backgroundRemoval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814880" y="1723659"/>
            <a:ext cx="7697753" cy="5134341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idx="4294967295" type="body"/>
          </p:nvPr>
        </p:nvSpPr>
        <p:spPr>
          <a:xfrm>
            <a:off x="1071218" y="1292414"/>
            <a:ext cx="5692878" cy="81260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dir="t" rig="threePt"/>
            </a:scene3d>
          </a:bodyPr>
          <a:lstStyle/>
          <a:p>
            <a:pPr algn="ctr" indent="0" marL="0">
              <a:buNone/>
            </a:pPr>
            <a:r>
              <a:rPr altLang="en-US" b="1" kern="100" lang="zh-CN" smtClean="0" sz="5400">
                <a:solidFill>
                  <a:srgbClr val="70AD46"/>
                </a:solidFill>
                <a:effectLst>
                  <a:reflection algn="bl" dir="5400000" endPos="0" rotWithShape="0" sy="-100000"/>
                </a:effectLst>
                <a:latin charset="-122" panose="020b0503020204020204" pitchFamily="34" typeface="微软雅黑"/>
              </a:rPr>
              <a:t>说出我的拖延故事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71218" y="1940193"/>
            <a:ext cx="6482244" cy="5715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endParaRPr altLang="en-US" kern="100" lang="zh-CN" smtClean="0" sz="1050">
              <a:solidFill>
                <a:srgbClr val="70AD46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en-US" kern="100" lang="zh-CN" smtClean="0" sz="105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内容来自：《拖延心理学》</a:t>
            </a:r>
          </a:p>
          <a:p>
            <a:r>
              <a:rPr altLang="en-US" kern="100" lang="zh-CN" smtClean="0" sz="105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原作者:[美]简.博克/莱诺拉.袁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1218" y="4422179"/>
            <a:ext cx="4237355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 Design By @梁晓倩-o0</a:t>
            </a: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2643809" y="500761"/>
            <a:ext cx="9548191" cy="31466"/>
          </a:xfrm>
          <a:prstGeom prst="line">
            <a:avLst/>
          </a:prstGeom>
          <a:ln w="9525">
            <a:solidFill>
              <a:srgbClr val="70AD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0" y="516833"/>
            <a:ext cx="914400" cy="15395"/>
          </a:xfrm>
          <a:prstGeom prst="line">
            <a:avLst/>
          </a:prstGeom>
          <a:ln w="9525">
            <a:solidFill>
              <a:srgbClr val="70AD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1071218" y="301394"/>
            <a:ext cx="14020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4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读书笔记</a:t>
            </a:r>
          </a:p>
        </p:txBody>
      </p:sp>
    </p:spTree>
    <p:extLst>
      <p:ext uri="{BB962C8B-B14F-4D97-AF65-F5344CB8AC3E}">
        <p14:creationId val="376992779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矩形 9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1086904" y="2157886"/>
            <a:ext cx="9398907" cy="4351338"/>
          </a:xfrm>
        </p:spPr>
        <p:txBody>
          <a:bodyPr>
            <a:normAutofit fontScale="82500" lnSpcReduction="20000"/>
          </a:bodyPr>
          <a:lstStyle/>
          <a:p>
            <a:pPr mar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恐惧疏远</a:t>
            </a:r>
          </a:p>
          <a:p>
            <a:pPr mar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高处不胜寒，我不想做第一名，我会失去朋友。</a:t>
            </a:r>
          </a:p>
          <a:p>
            <a:pPr mar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S.O.S江湖救急，你帮我做一下好吗？</a:t>
            </a:r>
          </a:p>
          <a:p>
            <a:pPr marL="0">
              <a:lnSpc>
                <a:spcPct val="120000"/>
              </a:lnSpc>
              <a:spcBef>
                <a:spcPct val="0"/>
              </a:spcBef>
            </a:pPr>
            <a:endParaRPr altLang="en-US" kern="100" lang="zh-CN" sz="3600">
              <a:solidFill>
                <a:srgbClr val="70AD46"/>
              </a:solidFill>
              <a:latin charset="-122" panose="020b0800000000000000" pitchFamily="34" typeface="华康俪金黑W8(P)"/>
              <a:ea charset="-122" panose="020b0800000000000000" pitchFamily="34" typeface="华康俪金黑W8(P)"/>
            </a:endParaRPr>
          </a:p>
          <a:p>
            <a:pPr mar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恐惧亲近</a:t>
            </a:r>
          </a:p>
          <a:p>
            <a:pPr mar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我讨厌别人得寸进尺，拖延可保护我的利益不被他人侵占。</a:t>
            </a:r>
          </a:p>
          <a:p>
            <a:pPr mar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我不想重蹈覆辙，天下的男人都不是好东西。</a:t>
            </a:r>
          </a:p>
          <a:p>
            <a:pPr mar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我宁愿不曾拥有你，也不愿意承受失去。	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7632731" y="934565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你会这样想吗？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5737" y="1368471"/>
            <a:ext cx="3572193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4000">
                <a:solidFill>
                  <a:srgbClr val="70AD46"/>
                </a:solidFill>
                <a:latin charset="0" panose="04040905080b02020502" pitchFamily="82" typeface="Broadway"/>
              </a:rPr>
              <a:t>4.恐惧亲疏关系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55737" y="2129056"/>
            <a:ext cx="635318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40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2" panose="05020102010507070707" pitchFamily="18" typeface="Wingdings 2"/>
              </a:rPr>
              <a:t>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55737" y="4090969"/>
            <a:ext cx="630555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40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2" panose="05020102010507070707" pitchFamily="18" typeface="Wingdings 2"/>
              </a:rPr>
              <a:t>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</a:t>
            </a:r>
          </a:p>
        </p:txBody>
      </p:sp>
    </p:spTree>
    <p:extLst>
      <p:ext uri="{BB962C8B-B14F-4D97-AF65-F5344CB8AC3E}">
        <p14:creationId val="2143507609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4294967295" type="body"/>
          </p:nvPr>
        </p:nvSpPr>
        <p:spPr>
          <a:xfrm>
            <a:off x="918206" y="2424355"/>
            <a:ext cx="9644284" cy="383130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控制倾向—你应该听我的</a:t>
            </a:r>
          </a:p>
          <a:p>
            <a:pPr>
              <a:lnSpc>
                <a:spcPct val="140000"/>
              </a:lnSpc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怀疑倾向—你怎么可能成功</a:t>
            </a:r>
          </a:p>
          <a:p>
            <a:pPr>
              <a:lnSpc>
                <a:spcPct val="140000"/>
              </a:lnSpc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疏远倾向—走开，不要打扰我</a:t>
            </a:r>
          </a:p>
          <a:p>
            <a:pPr>
              <a:lnSpc>
                <a:spcPct val="140000"/>
              </a:lnSpc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施压倾向—只有第一名才有价值</a:t>
            </a:r>
          </a:p>
          <a:p>
            <a:pPr>
              <a:lnSpc>
                <a:spcPct val="140000"/>
              </a:lnSpc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依附倾向—你不能独立思考，不能离开我们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7603555" y="1026485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你受哪种影响？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73499" y="1463859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4000">
                <a:solidFill>
                  <a:srgbClr val="70AD46"/>
                </a:solidFill>
                <a:latin charset="0" panose="04040905080b02020502" pitchFamily="82" typeface="Broadway"/>
              </a:rPr>
              <a:t>5.家庭影响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73499" y="3855731"/>
            <a:ext cx="635318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40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2" panose="05020102010507070707" pitchFamily="18" typeface="Wingdings 2"/>
              </a:rPr>
              <a:t>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73499" y="2451668"/>
            <a:ext cx="630555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40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2" panose="05020102010507070707" pitchFamily="18" typeface="Wingdings 2"/>
              </a:rPr>
              <a:t>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73499" y="3125344"/>
            <a:ext cx="635318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40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2" panose="05020102010507070707" pitchFamily="18" typeface="Wingdings 2"/>
              </a:rPr>
              <a:t>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73499" y="4592493"/>
            <a:ext cx="635318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40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2" panose="05020102010507070707" pitchFamily="18" typeface="Wingdings 2"/>
              </a:rPr>
              <a:t>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73499" y="5322879"/>
            <a:ext cx="635318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40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2" panose="05020102010507070707" pitchFamily="18" typeface="Wingdings 2"/>
              </a:rPr>
              <a:t>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99601" l="6658" r="89747" t="0">
                        <a14:foregroundMark x1="53129" x2="19707" y1="99800" y2="0"/>
                      </a14:backgroundRemoval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315561" y="2635501"/>
            <a:ext cx="5873555" cy="3853309"/>
          </a:xfrm>
          <a:prstGeom prst="rect">
            <a:avLst/>
          </a:prstGeom>
        </p:spPr>
      </p:pic>
    </p:spTree>
    <p:extLst>
      <p:ext uri="{BB962C8B-B14F-4D97-AF65-F5344CB8AC3E}">
        <p14:creationId val="3755431025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1025" l="3407" r="2918" t="-2171"/>
          <a:stretch>
            <a:fillRect/>
          </a:stretch>
        </p:blipFill>
        <p:spPr>
          <a:xfrm>
            <a:off x="485399" y="3790335"/>
            <a:ext cx="4733786" cy="3067665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6103832" y="4633344"/>
            <a:ext cx="5893256" cy="516699"/>
          </a:xfrm>
        </p:spPr>
        <p:txBody>
          <a:bodyPr>
            <a:noAutofit/>
          </a:bodyPr>
          <a:lstStyle/>
          <a:p>
            <a:pPr lvl="0" marR="0" rtl="0"/>
            <a:r>
              <a:rPr altLang="en-US" kern="100" lang="zh-CN" smtClean="0">
                <a:solidFill>
                  <a:srgbClr val="70AD46"/>
                </a:solidFill>
                <a:latin charset="-122" panose="020b0503020204020204" pitchFamily="34" typeface="微软雅黑"/>
              </a:rPr>
              <a:t>我用拖延来保护自己独立的个体感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7379914" y="949668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你赞同这想法吗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40696" y="3074559"/>
            <a:ext cx="6123305" cy="58521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indent="-228600" marL="22860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</a:pPr>
            <a:r>
              <a:rPr altLang="en-US" b="1" kern="100" lang="zh-CN" sz="36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自我价值感＝ 能力＝表现   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814128" y="3925513"/>
            <a:ext cx="4145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kern="100" lang="zh-CN" smtClean="0" sz="24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（具有独立性，反对受控制）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612018" y="3912626"/>
            <a:ext cx="4145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kern="100" lang="zh-CN" smtClean="0" sz="24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（通过拖延，“我”说了算）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85399" y="1941834"/>
            <a:ext cx="3994468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z="4000">
                <a:solidFill>
                  <a:srgbClr val="70AD46"/>
                </a:solidFill>
                <a:latin charset="0" panose="04040905080b02020502" pitchFamily="82" typeface="Broadway"/>
              </a:rPr>
              <a:t>6.个体独立性问题</a:t>
            </a:r>
          </a:p>
        </p:txBody>
      </p:sp>
    </p:spTree>
    <p:extLst>
      <p:ext uri="{BB962C8B-B14F-4D97-AF65-F5344CB8AC3E}">
        <p14:creationId val="2539383359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矩形 7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630429" y="2300185"/>
            <a:ext cx="11004167" cy="4351338"/>
          </a:xfrm>
        </p:spPr>
        <p:txBody>
          <a:bodyPr>
            <a:normAutofit fontScale="9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kern="100" lang="zh-CN" sz="32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大脑的“神经可塑性”：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kern="100" lang="zh-CN" sz="32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我今天做的事情，无论好坏都会影响到大脑明天的结构和功能。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kern="100" lang="zh-CN" sz="32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任务联接情绪：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kern="100" lang="zh-CN" sz="32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我抗拒的是任务引起情绪感受，而不是任务本身。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kern="100" lang="zh-CN" sz="32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潜移默化的影响：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kern="100" lang="zh-CN" sz="32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一个大脑的状态会影响另外一个大脑的状态，所以近朱者赤，近墨者黑。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7444110" y="979703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你知道这些吗？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 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27186" y="1307911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z="4000">
                <a:solidFill>
                  <a:srgbClr val="70AD46"/>
                </a:solidFill>
                <a:latin charset="0" panose="04040905080b02020502" pitchFamily="82" typeface="Broadway"/>
              </a:rPr>
              <a:t>7.生理因素</a:t>
            </a:r>
          </a:p>
        </p:txBody>
      </p:sp>
    </p:spTree>
    <p:extLst>
      <p:ext uri="{BB962C8B-B14F-4D97-AF65-F5344CB8AC3E}">
        <p14:creationId val="717223682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832" y="3684073"/>
            <a:ext cx="3896343" cy="3069329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3791326" y="2554349"/>
            <a:ext cx="8330093" cy="3190752"/>
          </a:xfrm>
        </p:spPr>
        <p:txBody>
          <a:bodyPr>
            <a:normAutofit fontScale="97500" lnSpcReduction="10000"/>
          </a:bodyPr>
          <a:lstStyle/>
          <a:p>
            <a:pPr indent="228600" lvl="0" marL="0" marR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客观时间与主观时间不同：</a:t>
            </a:r>
          </a:p>
          <a:p>
            <a:pPr indent="228600" lvl="0" marL="0" marR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我以为要下课了，原来才上课二十分钟。</a:t>
            </a:r>
          </a:p>
          <a:p>
            <a:pPr indent="228600" lvl="0" marL="0" marR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时间迷失：</a:t>
            </a:r>
          </a:p>
          <a:p>
            <a:pPr indent="228600" lvl="0" marL="0" marR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 sz="3600">
                <a:solidFill>
                  <a:srgbClr val="70AD4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我觉得我可以掌控时间、掌控他人、掌控现实。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7444109" y="919154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你这样想过吗？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0632" y="1307911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z="4000">
                <a:solidFill>
                  <a:srgbClr val="70AD46"/>
                </a:solidFill>
                <a:latin charset="0" panose="04040905080b02020502" pitchFamily="82" typeface="Broadway"/>
              </a:rPr>
              <a:t>8.心理时间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 </a:t>
            </a:r>
          </a:p>
        </p:txBody>
      </p:sp>
    </p:spTree>
    <p:extLst>
      <p:ext uri="{BB962C8B-B14F-4D97-AF65-F5344CB8AC3E}">
        <p14:creationId val="552289285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691693" y="477253"/>
            <a:ext cx="10764253" cy="5903494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4" name="直接连接符 33"/>
          <p:cNvCxnSpPr>
            <a:stCxn id="5" idx="1"/>
          </p:cNvCxnSpPr>
          <p:nvPr/>
        </p:nvCxnSpPr>
        <p:spPr>
          <a:xfrm>
            <a:off x="691693" y="3429000"/>
            <a:ext cx="6994223" cy="6096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9182398" y="5009359"/>
            <a:ext cx="4021070" cy="3697281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文本框 12"/>
          <p:cNvSpPr txBox="1"/>
          <p:nvPr/>
        </p:nvSpPr>
        <p:spPr>
          <a:xfrm>
            <a:off x="-1894654" y="1098834"/>
            <a:ext cx="12166918" cy="2194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mtClean="0" sz="13800">
                <a:solidFill>
                  <a:schemeClr val="bg1"/>
                </a:solidFill>
                <a:latin charset="0" panose="04040905080b02020502" pitchFamily="82" typeface="Broadway"/>
                <a:ea charset="-122" panose="020b0503020204020204" pitchFamily="34" typeface="微软雅黑"/>
                <a:cs charset="0" pitchFamily="34" typeface="Microsoft Sans Serif"/>
              </a:rPr>
              <a:t>03 我想改变拖延！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691693" y="3269509"/>
            <a:ext cx="6994223" cy="4531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/>
        </p:nvSpPr>
        <p:spPr>
          <a:xfrm>
            <a:off x="9182398" y="5009359"/>
            <a:ext cx="4021070" cy="3697281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2398" y="5009359"/>
            <a:ext cx="1426588" cy="1225402"/>
          </a:xfrm>
          <a:prstGeom prst="rect">
            <a:avLst/>
          </a:prstGeom>
        </p:spPr>
      </p:pic>
    </p:spTree>
    <p:extLst>
      <p:ext uri="{BB962C8B-B14F-4D97-AF65-F5344CB8AC3E}">
        <p14:creationId val="3801183811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688299" y="326717"/>
            <a:ext cx="411816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我想改变拖延！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7080957" y="968192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你是独一无二的！</a:t>
            </a:r>
          </a:p>
        </p:txBody>
      </p:sp>
      <p:sp>
        <p:nvSpPr>
          <p:cNvPr id="7" name="文本占位符 2"/>
          <p:cNvSpPr txBox="1"/>
          <p:nvPr/>
        </p:nvSpPr>
        <p:spPr>
          <a:xfrm>
            <a:off x="674458" y="3478691"/>
            <a:ext cx="5192942" cy="1912446"/>
          </a:xfrm>
          <a:prstGeom prst="rect">
            <a:avLst/>
          </a:prstGeom>
        </p:spPr>
        <p:txBody>
          <a:bodyPr bIns="45720" lIns="91440" rIns="91440" rtlCol="0" tIns="45720" vert="horz">
            <a:noAutofit/>
          </a:bodyPr>
          <a:lstStyle>
            <a:lvl1pPr algn="l" defTabSz="914400" eaLnBrk="1" hangingPunct="1" indent="-228600" latinLnBrk="0" marL="22860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r>
              <a:rPr altLang="en-US" kern="100" lang="zh-CN" smtClean="0">
                <a:solidFill>
                  <a:srgbClr val="70AD46"/>
                </a:solidFill>
                <a:latin charset="-122" panose="020b0503020204020204" pitchFamily="34" typeface="微软雅黑"/>
              </a:rPr>
              <a:t>现在的我越不完美，</a:t>
            </a:r>
          </a:p>
          <a:p>
            <a:pPr indent="0" marL="0">
              <a:buNone/>
            </a:pPr>
            <a:r>
              <a:rPr altLang="en-US" kern="100" lang="zh-CN" smtClean="0">
                <a:solidFill>
                  <a:srgbClr val="70AD46"/>
                </a:solidFill>
                <a:latin charset="-122" panose="020b0503020204020204" pitchFamily="34" typeface="微软雅黑"/>
              </a:rPr>
              <a:t>我的进步空间就越大。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74458" y="1552476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4000">
                <a:solidFill>
                  <a:srgbClr val="70AD46"/>
                </a:solidFill>
                <a:latin charset="0" panose="04040905080b02020502" pitchFamily="82" typeface="Broadway"/>
              </a:rPr>
              <a:t>1.接受自己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235"/>
          <a:stretch>
            <a:fillRect/>
          </a:stretch>
        </p:blipFill>
        <p:spPr>
          <a:xfrm>
            <a:off x="6286288" y="3060700"/>
            <a:ext cx="5905712" cy="3797300"/>
          </a:xfrm>
          <a:prstGeom prst="rect">
            <a:avLst/>
          </a:prstGeo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val="1582704760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444737" y="1378249"/>
            <a:ext cx="3550869" cy="5353069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1041574" y="2793582"/>
            <a:ext cx="5403163" cy="2463430"/>
          </a:xfrm>
        </p:spPr>
        <p:txBody>
          <a:bodyPr>
            <a:noAutofit/>
          </a:bodyPr>
          <a:lstStyle/>
          <a:p>
            <a:pPr indent="0" lvl="0" marL="0" marR="0" rtl="0">
              <a:buNone/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学会为自己辩护， </a:t>
            </a:r>
          </a:p>
          <a:p>
            <a:pPr indent="0" lvl="0" marL="0" marR="0" rtl="0">
              <a:buNone/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不断给自己输入正能量，</a:t>
            </a:r>
          </a:p>
          <a:p>
            <a:pPr indent="0" lvl="0" marL="0" marR="0" rtl="0">
              <a:buNone/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找回自信。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8020890" y="891205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你可以做到！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88299" y="1701414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z="4000">
                <a:solidFill>
                  <a:srgbClr val="70AD46"/>
                </a:solidFill>
                <a:latin charset="0" panose="04040905080b02020502" pitchFamily="82" typeface="Broadway"/>
              </a:rPr>
              <a:t>2.自我对话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8299" y="326717"/>
            <a:ext cx="411816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我想改变拖延！</a:t>
            </a:r>
          </a:p>
        </p:txBody>
      </p:sp>
    </p:spTree>
    <p:extLst>
      <p:ext uri="{BB962C8B-B14F-4D97-AF65-F5344CB8AC3E}">
        <p14:creationId val="728633702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261256" y="2497726"/>
            <a:ext cx="9370424" cy="3090274"/>
          </a:xfrm>
        </p:spPr>
        <p:txBody>
          <a:bodyPr>
            <a:noAutofit/>
          </a:bodyPr>
          <a:lstStyle/>
          <a:p>
            <a:pPr indent="457200" lvl="0" marR="0" rtl="0">
              <a:lnSpc>
                <a:spcPct val="120000"/>
              </a:lnSpc>
              <a:spcBef>
                <a:spcPct val="0"/>
              </a:spcBef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选定一个可操作的具体目标分解成为具体 步骤。</a:t>
            </a:r>
          </a:p>
          <a:p>
            <a:pPr indent="457200" lvl="0" marR="0" rtl="0">
              <a:lnSpc>
                <a:spcPct val="120000"/>
              </a:lnSpc>
              <a:spcBef>
                <a:spcPct val="0"/>
              </a:spcBef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莫等吉时，踏出第一步。</a:t>
            </a:r>
          </a:p>
          <a:p>
            <a:pPr indent="457200" lvl="0" marR="0" rtl="0">
              <a:lnSpc>
                <a:spcPct val="120000"/>
              </a:lnSpc>
              <a:spcBef>
                <a:spcPct val="0"/>
              </a:spcBef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自由书写想法和感受，记录下自己的进步。</a:t>
            </a:r>
          </a:p>
          <a:p>
            <a:pPr indent="457200" lvl="0" marR="0" rtl="0">
              <a:lnSpc>
                <a:spcPct val="120000"/>
              </a:lnSpc>
              <a:spcBef>
                <a:spcPct val="0"/>
              </a:spcBef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将你的机会最大化。</a:t>
            </a:r>
          </a:p>
        </p:txBody>
      </p:sp>
      <p:sp>
        <p:nvSpPr>
          <p:cNvPr id="5" name="矩形 4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 rot="1327475">
            <a:off x="7622307" y="833439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你来试试看！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50632" y="1378249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4000">
                <a:solidFill>
                  <a:srgbClr val="70AD46"/>
                </a:solidFill>
                <a:latin charset="0" panose="04040905080b02020502" pitchFamily="82" typeface="Broadway"/>
              </a:rPr>
              <a:t>3.技巧汇编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88299" y="326717"/>
            <a:ext cx="411816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我想改变拖延！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100000" l="0" r="98000" t="8621">
                        <a14:foregroundMark x1="58571" x2="7714" y1="97701" y2="98851"/>
                        <a14:backgroundMark x1="16000" x2="19714" y1="43103" y2="61494"/>
                        <a14:backgroundMark x1="4857" x2="2286" y1="58046" y2="72989"/>
                      </a14:backgroundRemoval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323318" y="1755058"/>
            <a:ext cx="5132269" cy="5102942"/>
          </a:xfrm>
          <a:prstGeom prst="rect">
            <a:avLst/>
          </a:prstGeom>
        </p:spPr>
      </p:pic>
    </p:spTree>
    <p:extLst>
      <p:ext uri="{BB962C8B-B14F-4D97-AF65-F5344CB8AC3E}">
        <p14:creationId val="1594291708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650632" y="2764156"/>
            <a:ext cx="6756008" cy="3023983"/>
          </a:xfrm>
        </p:spPr>
        <p:txBody>
          <a:bodyPr>
            <a:noAutofit/>
          </a:bodyPr>
          <a:lstStyle/>
          <a:p>
            <a:pPr lvl="0" marR="0" rt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保护自己的时间，拒绝浪费时间的事情！</a:t>
            </a:r>
          </a:p>
          <a:p>
            <a:pPr lvl="0" marR="0" rt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评估自己在过程中的进步和不足，观察自己的感受。</a:t>
            </a:r>
          </a:p>
          <a:p>
            <a:pPr lvl="0" marR="0" rtl="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定期奖赏自己的进步。</a:t>
            </a:r>
          </a:p>
        </p:txBody>
      </p:sp>
      <p:sp>
        <p:nvSpPr>
          <p:cNvPr id="5" name="矩形 4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 rot="1327475">
            <a:off x="7830297" y="937894"/>
            <a:ext cx="5381361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战胜拖延，</a:t>
            </a:r>
          </a:p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马上有一切！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50632" y="1378249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4000">
                <a:solidFill>
                  <a:srgbClr val="70AD46"/>
                </a:solidFill>
                <a:latin charset="0" panose="04040905080b02020502" pitchFamily="82" typeface="Broadway"/>
              </a:rPr>
              <a:t>3.技巧汇编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88299" y="326717"/>
            <a:ext cx="411816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我想改变拖延！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988880" y="2949113"/>
            <a:ext cx="2970386" cy="4312337"/>
          </a:xfrm>
          <a:prstGeom prst="rect">
            <a:avLst/>
          </a:prstGeom>
        </p:spPr>
      </p:pic>
    </p:spTree>
    <p:extLst>
      <p:ext uri="{BB962C8B-B14F-4D97-AF65-F5344CB8AC3E}">
        <p14:creationId val="59172887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691693" y="477253"/>
            <a:ext cx="10764253" cy="5903494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4" name="直接连接符 33"/>
          <p:cNvCxnSpPr>
            <a:stCxn id="5" idx="1"/>
          </p:cNvCxnSpPr>
          <p:nvPr/>
        </p:nvCxnSpPr>
        <p:spPr>
          <a:xfrm flipV="1">
            <a:off x="691693" y="3398520"/>
            <a:ext cx="7355027" cy="3048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9182398" y="5009359"/>
            <a:ext cx="4021070" cy="3697281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文本框 12"/>
          <p:cNvSpPr txBox="1"/>
          <p:nvPr/>
        </p:nvSpPr>
        <p:spPr>
          <a:xfrm>
            <a:off x="-2495228" y="1075293"/>
            <a:ext cx="13919516" cy="2194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13800">
                <a:solidFill>
                  <a:schemeClr val="bg1"/>
                </a:solidFill>
                <a:latin charset="0" panose="04040905080b02020502" pitchFamily="82" typeface="Broadway"/>
                <a:ea charset="-122" panose="020b0503020204020204" pitchFamily="34" typeface="微软雅黑"/>
                <a:cs charset="0" pitchFamily="34" typeface="Microsoft Sans Serif"/>
              </a:rPr>
              <a:t>01 解读我的拖延症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709753" y="3291284"/>
            <a:ext cx="733696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2398" y="5009359"/>
            <a:ext cx="1426588" cy="1225402"/>
          </a:xfrm>
          <a:prstGeom prst="rect">
            <a:avLst/>
          </a:prstGeom>
        </p:spPr>
      </p:pic>
    </p:spTree>
    <p:extLst>
      <p:ext uri="{BB962C8B-B14F-4D97-AF65-F5344CB8AC3E}">
        <p14:creationId val="586753522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3023382" y="2253136"/>
            <a:ext cx="11279661" cy="328451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学会利用零碎时间提升做事效率。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使用“非计划”日程表，明确可利用的时间。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要事为先，把首要的事情放在首要的位置上。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找出自己的最佳时间，在最佳状态处理最合适任务。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89578" l="0" r="100000" t="9926">
                        <a14:foregroundMark x1="19200" x2="19600" y1="19603" y2="23077"/>
                        <a14:foregroundMark x1="22800" x2="27600" y1="27047" y2="34988"/>
                        <a14:foregroundMark x1="70200" x2="77400" y1="53350" y2="63275"/>
                      </a14:backgroundRemoval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62117" y="2024580"/>
            <a:ext cx="6539718" cy="5271013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 rot="1327475">
            <a:off x="7845896" y="987939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再见！拖延症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0632" y="1378249"/>
            <a:ext cx="2470467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z="4000">
                <a:solidFill>
                  <a:srgbClr val="70AD46"/>
                </a:solidFill>
                <a:latin charset="0" panose="04040905080b02020502" pitchFamily="82" typeface="Broadway"/>
              </a:rPr>
              <a:t>4.锦囊妙计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88299" y="326717"/>
            <a:ext cx="411816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我想改变拖延！</a:t>
            </a:r>
          </a:p>
        </p:txBody>
      </p:sp>
    </p:spTree>
    <p:extLst>
      <p:ext uri="{BB962C8B-B14F-4D97-AF65-F5344CB8AC3E}">
        <p14:creationId val="2851074463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834163" y="2089048"/>
            <a:ext cx="3810000" cy="4562475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504300" y="2002720"/>
            <a:ext cx="7435918" cy="4294009"/>
          </a:xfrm>
        </p:spPr>
        <p:txBody>
          <a:bodyPr>
            <a:normAutofit/>
          </a:bodyPr>
          <a:lstStyle/>
          <a:p>
            <a:pPr indent="457200" lvl="0" marL="0" marR="0" rt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我是一个重度拖延症患者，可我却未曾重视这个问题。这本书让我意识到，其实拖延现象只是冰山一角，在平静的生活海面下有着庞大的冰山群，它很有可能在未来的某个关键时刻出现在前方，带来无法弥补的后果。在这份读书笔记里，你是否看到了自己的影子呢？ </a:t>
            </a:r>
          </a:p>
        </p:txBody>
      </p:sp>
      <p:sp>
        <p:nvSpPr>
          <p:cNvPr id="5" name="矩形 4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504300" y="318696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一个拖延症患者的自白 ：</a:t>
            </a:r>
          </a:p>
        </p:txBody>
      </p:sp>
    </p:spTree>
    <p:extLst>
      <p:ext uri="{BB962C8B-B14F-4D97-AF65-F5344CB8AC3E}">
        <p14:creationId val="3248564231"/>
      </p:ext>
    </p:extLst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矩形 7"/>
          <p:cNvSpPr/>
          <p:nvPr/>
        </p:nvSpPr>
        <p:spPr>
          <a:xfrm>
            <a:off x="0" y="3218699"/>
            <a:ext cx="12192000" cy="2526146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26981" y="1033752"/>
            <a:ext cx="6868553" cy="2184947"/>
          </a:xfrm>
        </p:spPr>
        <p:txBody>
          <a:bodyPr>
            <a:normAutofit/>
          </a:bodyPr>
          <a:lstStyle/>
          <a:p>
            <a:pPr marR="0" rtl="0"/>
            <a:r>
              <a:rPr altLang="en-US" b="1" kern="2200" lang="zh-CN" smtClean="0" sz="5400">
                <a:solidFill>
                  <a:srgbClr val="70AD46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</a:rPr>
              <a:t>珍爱生命</a:t>
            </a:r>
            <a:br>
              <a:rPr altLang="en-US" b="1" kern="2200" lang="zh-CN" smtClean="0" sz="5400">
                <a:solidFill>
                  <a:srgbClr val="70AD46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</a:rPr>
            </a:br>
            <a:r>
              <a:rPr altLang="en-US" b="1" kern="2200" lang="zh-CN" smtClean="0" sz="5400">
                <a:solidFill>
                  <a:srgbClr val="70AD46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</a:rPr>
              <a:t>              远离拖延！</a:t>
            </a:r>
          </a:p>
        </p:txBody>
      </p:sp>
      <p:pic>
        <p:nvPicPr>
          <p:cNvPr descr="C:\Users\hundund\Desktop\1354699173038_4p3e4n.jpg" id="4" name="Picture 3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17258" r="17107"/>
          <a:stretch>
            <a:fillRect/>
          </a:stretch>
        </p:blipFill>
        <p:spPr bwMode="auto">
          <a:xfrm>
            <a:off x="1309573" y="1501754"/>
            <a:ext cx="3406806" cy="5190594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/>
          <p:cNvSpPr txBox="1"/>
          <p:nvPr/>
        </p:nvSpPr>
        <p:spPr>
          <a:xfrm>
            <a:off x="6444474" y="4634462"/>
            <a:ext cx="337693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4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PPT制作：@梁晓倩-o0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114255" y="3712330"/>
            <a:ext cx="40944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44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《拖延心理学》</a:t>
            </a:r>
          </a:p>
        </p:txBody>
      </p:sp>
    </p:spTree>
    <p:extLst>
      <p:ext uri="{BB962C8B-B14F-4D97-AF65-F5344CB8AC3E}">
        <p14:creationId val="195608271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100000" l="0" r="100000" t="0">
                        <a14:foregroundMark x1="20448" x2="80672" y1="88182" y2="97045"/>
                        <a14:foregroundMark x1="64706" x2="78992" y1="90000" y2="94091"/>
                        <a14:foregroundMark x1="27731" x2="54062" y1="91591" y2="97045"/>
                        <a14:foregroundMark x1="54342" x2="73669" y1="98182" y2="96818"/>
                      </a14:backgroundRemoval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716659" y="2241754"/>
            <a:ext cx="3526264" cy="4344473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-20744" y="-11512"/>
            <a:ext cx="12322282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293582" y="1977978"/>
            <a:ext cx="6484693" cy="902108"/>
          </a:xfrm>
        </p:spPr>
        <p:txBody>
          <a:bodyPr>
            <a:normAutofit fontScale="95000" lnSpcReduction="20000"/>
          </a:bodyPr>
          <a:lstStyle/>
          <a:p>
            <a:pPr indent="45720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kern="100" lang="en-US" sz="3600">
                <a:solidFill>
                  <a:srgbClr val="70AD46"/>
                </a:solidFill>
                <a:latin charset="0" panose="04040905080b02020502" pitchFamily="82" typeface="Broadway"/>
                <a:ea charset="-122" panose="020b0800000000000000" pitchFamily="34" typeface="华康俪金黑W8(P)"/>
              </a:rPr>
              <a:t>1.拖延定义：“推迟到明天再做”。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07539" y="302654"/>
            <a:ext cx="588498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解读我的拖延症</a:t>
            </a:r>
          </a:p>
        </p:txBody>
      </p:sp>
      <p:sp>
        <p:nvSpPr>
          <p:cNvPr id="8" name="文本框 7"/>
          <p:cNvSpPr txBox="1"/>
          <p:nvPr/>
        </p:nvSpPr>
        <p:spPr>
          <a:xfrm rot="1327475">
            <a:off x="7444109" y="979705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你也中枪了吗？</a:t>
            </a:r>
          </a:p>
        </p:txBody>
      </p:sp>
      <p:sp>
        <p:nvSpPr>
          <p:cNvPr id="7" name="文本占位符 2"/>
          <p:cNvSpPr txBox="1"/>
          <p:nvPr/>
        </p:nvSpPr>
        <p:spPr>
          <a:xfrm>
            <a:off x="293582" y="2880086"/>
            <a:ext cx="8440843" cy="2402296"/>
          </a:xfrm>
          <a:prstGeom prst="rect">
            <a:avLst/>
          </a:prstGeom>
        </p:spPr>
        <p:txBody>
          <a:bodyPr bIns="45720" lIns="91440" rIns="91440" rtlCol="0" tIns="45720" vert="horz">
            <a:normAutofit lnSpcReduction="20000"/>
          </a:bodyPr>
          <a:lstStyle>
            <a:lvl1pPr algn="l" defTabSz="914400" eaLnBrk="1" hangingPunct="1" indent="-228600" latinLnBrk="0" marL="22860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mar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kern="100" lang="en-US" smtClean="0" sz="3600">
                <a:solidFill>
                  <a:srgbClr val="70AD46"/>
                </a:solidFill>
                <a:latin charset="0" panose="04040905080b02020502" pitchFamily="82" typeface="Broadway"/>
                <a:ea charset="-122" panose="020b0800000000000000" pitchFamily="34" typeface="华康俪金黑W8(P)"/>
              </a:rPr>
              <a:t>2.拖延的特征</a:t>
            </a:r>
          </a:p>
          <a:p>
            <a:pPr indent="457200" mar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kern="100" lang="en-US" smtClean="0" sz="3600">
                <a:solidFill>
                  <a:srgbClr val="70AD46"/>
                </a:solidFill>
                <a:latin charset="0" panose="04040905080b02020502" pitchFamily="82" typeface="Broadway"/>
                <a:ea charset="-122" panose="020b0800000000000000" pitchFamily="34" typeface="华康俪金黑W8(P)"/>
              </a:rPr>
              <a:t>常由于拖延而失去原本可把握住的机会</a:t>
            </a:r>
          </a:p>
          <a:p>
            <a:pPr indent="457200" mar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kern="100" lang="en-US" smtClean="0" sz="3600">
                <a:solidFill>
                  <a:srgbClr val="70AD46"/>
                </a:solidFill>
                <a:latin charset="0" panose="04040905080b02020502" pitchFamily="82" typeface="Broadway"/>
                <a:ea charset="-122" panose="020b0800000000000000" pitchFamily="34" typeface="华康俪金黑W8(P)"/>
              </a:rPr>
              <a:t>常为拖延而感到焦虑痛苦</a:t>
            </a:r>
          </a:p>
          <a:p>
            <a:pPr indent="457200" mar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kern="100" lang="en-US" smtClean="0" sz="3600">
                <a:solidFill>
                  <a:srgbClr val="70AD46"/>
                </a:solidFill>
                <a:latin charset="0" panose="04040905080b02020502" pitchFamily="82" typeface="Broadway"/>
                <a:ea charset="-122" panose="020b0800000000000000" pitchFamily="34" typeface="华康俪金黑W8(P)"/>
              </a:rPr>
              <a:t>常难以自我约束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9810" y="5797118"/>
            <a:ext cx="403046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FFFFF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84409462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931308" y="2684206"/>
            <a:ext cx="6260692" cy="4173794"/>
          </a:xfrm>
          <a:prstGeom prst="rect">
            <a:avLst/>
          </a:prstGeom>
        </p:spPr>
      </p:pic>
      <p:sp>
        <p:nvSpPr>
          <p:cNvPr id="37" name="矩形 36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5730" y="1296813"/>
            <a:ext cx="5174116" cy="1093549"/>
          </a:xfrm>
        </p:spPr>
        <p:txBody>
          <a:bodyPr>
            <a:noAutofit/>
          </a:bodyPr>
          <a:lstStyle/>
          <a:p>
            <a:pPr marR="0" rtl="0"/>
            <a:r>
              <a:rPr altLang="zh-CN" kern="100" lang="en-US" smtClean="0" sz="4000">
                <a:solidFill>
                  <a:srgbClr val="70AD46"/>
                </a:solidFill>
                <a:latin charset="0" panose="04040905080b02020502" pitchFamily="82" typeface="Broadway"/>
                <a:ea charset="-122" panose="020b0800000000000000" pitchFamily="34" typeface="华康俪金黑W8(P)"/>
                <a:cs typeface="+mn-cs"/>
              </a:rPr>
              <a:t>3.拖延怪圈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607539" y="302654"/>
            <a:ext cx="588498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解读我的拖延症</a:t>
            </a:r>
          </a:p>
        </p:txBody>
      </p:sp>
      <p:sp>
        <p:nvSpPr>
          <p:cNvPr id="16" name="文本框 15"/>
          <p:cNvSpPr txBox="1"/>
          <p:nvPr/>
        </p:nvSpPr>
        <p:spPr>
          <a:xfrm rot="1327475">
            <a:off x="6914691" y="1039912"/>
            <a:ext cx="5381361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你也身处怪圈吗？</a:t>
            </a:r>
          </a:p>
        </p:txBody>
      </p:sp>
      <p:graphicFrame>
        <p:nvGraphicFramePr>
          <p:cNvPr id="12" name="图示 11"/>
          <p:cNvGraphicFramePr/>
          <p:nvPr>
            <p:extLst>
              <p:ext uri="{D42A27DB-BD31-4B8C-83A1-F6EECF244321}">
                <p14:modId val="2153134053"/>
              </p:ext>
            </p:extLst>
          </p:nvPr>
        </p:nvGraphicFramePr>
        <p:xfrm>
          <a:off x="1421138" y="1843587"/>
          <a:ext cx="6260123" cy="4713823"/>
        </p:xfrm>
        <a:graphic>
          <a:graphicData uri="http://schemas.openxmlformats.org/drawingml/2006/diagram">
            <dgm:relIds xmlns:dgm="http://schemas.openxmlformats.org/drawingml/2006/diagram" r:cs="rId7" r:dm="rId4" r:lo="rId5" r:qs="rId6"/>
          </a:graphicData>
        </a:graphic>
      </p:graphicFrame>
    </p:spTree>
    <p:extLst>
      <p:ext uri="{BB962C8B-B14F-4D97-AF65-F5344CB8AC3E}">
        <p14:creationId val="257008354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451" l="-748" r="-1" t="5875"/>
          <a:stretch>
            <a:fillRect/>
          </a:stretch>
        </p:blipFill>
        <p:spPr>
          <a:xfrm>
            <a:off x="5608320" y="2575581"/>
            <a:ext cx="6583680" cy="4297680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0" y="-13777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文本框 16"/>
          <p:cNvSpPr txBox="1"/>
          <p:nvPr/>
        </p:nvSpPr>
        <p:spPr>
          <a:xfrm>
            <a:off x="607539" y="302654"/>
            <a:ext cx="588498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解读我的拖延症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2300" y="1906932"/>
            <a:ext cx="5556738" cy="1325563"/>
          </a:xfrm>
        </p:spPr>
        <p:txBody>
          <a:bodyPr>
            <a:noAutofit/>
          </a:bodyPr>
          <a:lstStyle/>
          <a:p>
            <a:pPr marR="0" rtl="0"/>
            <a:r>
              <a:rPr altLang="zh-CN" b="1" baseline="0" i="0" kern="2200" lang="en-US" smtClean="0" strike="noStrike" sz="3600" u="none">
                <a:solidFill>
                  <a:srgbClr val="70AD46"/>
                </a:solidFill>
                <a:latin charset="0" panose="04040905080b02020502" pitchFamily="82" typeface="Broadway"/>
              </a:rPr>
              <a:t>4.我认为：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0" y="3010297"/>
            <a:ext cx="7900035" cy="2278855"/>
          </a:xfrm>
        </p:spPr>
        <p:txBody>
          <a:bodyPr>
            <a:noAutofit/>
          </a:bodyPr>
          <a:lstStyle/>
          <a:p>
            <a:pPr indent="457200" marL="120015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一定有个最佳方案，我要找到它。</a:t>
            </a:r>
          </a:p>
          <a:p>
            <a:pPr indent="457200" marL="120015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什么也不做要比冒失败的风险更为安全。</a:t>
            </a:r>
          </a:p>
          <a:p>
            <a:pPr indent="457200" marL="1200150">
              <a:lnSpc>
                <a:spcPct val="120000"/>
              </a:lnSpc>
              <a:spcBef>
                <a:spcPct val="0"/>
              </a:spcBef>
            </a:pPr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如果不能把事情做好，那么它就根本不值得去做。</a:t>
            </a:r>
          </a:p>
        </p:txBody>
      </p:sp>
      <p:sp>
        <p:nvSpPr>
          <p:cNvPr id="5" name="文本框 4"/>
          <p:cNvSpPr txBox="1"/>
          <p:nvPr/>
        </p:nvSpPr>
        <p:spPr>
          <a:xfrm rot="1327475">
            <a:off x="6914691" y="926380"/>
            <a:ext cx="5381361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你是否也这么想？</a:t>
            </a:r>
          </a:p>
        </p:txBody>
      </p:sp>
    </p:spTree>
    <p:extLst>
      <p:ext uri="{BB962C8B-B14F-4D97-AF65-F5344CB8AC3E}">
        <p14:creationId val="1553845830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691693" y="477253"/>
            <a:ext cx="10764253" cy="5903494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4" name="直接连接符 33"/>
          <p:cNvCxnSpPr>
            <a:stCxn id="5" idx="1"/>
          </p:cNvCxnSpPr>
          <p:nvPr/>
        </p:nvCxnSpPr>
        <p:spPr>
          <a:xfrm flipV="1">
            <a:off x="691693" y="3413760"/>
            <a:ext cx="7395667" cy="152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9182398" y="5009359"/>
            <a:ext cx="4021070" cy="3697281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文本框 12"/>
          <p:cNvSpPr txBox="1"/>
          <p:nvPr/>
        </p:nvSpPr>
        <p:spPr>
          <a:xfrm>
            <a:off x="-3371528" y="1075293"/>
            <a:ext cx="15672116" cy="2194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mtClean="0" sz="13800">
                <a:solidFill>
                  <a:schemeClr val="bg1"/>
                </a:solidFill>
                <a:latin charset="0" panose="04040905080b02020502" pitchFamily="82" typeface="Broadway"/>
                <a:ea charset="-122" panose="020b0503020204020204" pitchFamily="34" typeface="微软雅黑"/>
                <a:cs charset="0" pitchFamily="34" typeface="Microsoft Sans Serif"/>
              </a:rPr>
              <a:t>02 为什么我会拖延？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709753" y="3291284"/>
            <a:ext cx="737760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2398" y="5009359"/>
            <a:ext cx="1426588" cy="1225402"/>
          </a:xfrm>
          <a:prstGeom prst="rect">
            <a:avLst/>
          </a:prstGeom>
        </p:spPr>
      </p:pic>
    </p:spTree>
    <p:extLst>
      <p:ext uri="{BB962C8B-B14F-4D97-AF65-F5344CB8AC3E}">
        <p14:creationId val="1250682704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7" name="图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705059" y="2423160"/>
            <a:ext cx="5494774" cy="456389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531548" y="3114621"/>
            <a:ext cx="5986780" cy="58521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indent="-228600" marL="22860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</a:pPr>
            <a:r>
              <a:rPr altLang="en-US" b="1" kern="100" lang="zh-CN" sz="3600">
                <a:solidFill>
                  <a:srgbClr val="70AD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自我价值感＝能力＝表现    </a:t>
            </a:r>
          </a:p>
        </p:txBody>
      </p:sp>
      <p:sp>
        <p:nvSpPr>
          <p:cNvPr id="27" name="矩形 26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4294967295" type="body"/>
          </p:nvPr>
        </p:nvSpPr>
        <p:spPr>
          <a:xfrm>
            <a:off x="531548" y="4434994"/>
            <a:ext cx="8669708" cy="948507"/>
          </a:xfrm>
        </p:spPr>
        <p:txBody>
          <a:bodyPr>
            <a:noAutofit/>
          </a:bodyPr>
          <a:lstStyle/>
          <a:p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我担心自己的不足被发现</a:t>
            </a:r>
          </a:p>
          <a:p>
            <a:r>
              <a:rPr altLang="en-US" baseline="0" i="0" kern="100" lang="zh-CN" smtClean="0" strike="noStrike" u="none">
                <a:solidFill>
                  <a:srgbClr val="70AD46"/>
                </a:solidFill>
                <a:latin charset="-122" panose="020b0503020204020204" pitchFamily="34" typeface="微软雅黑"/>
              </a:rPr>
              <a:t>我恐惧努力后会失败</a:t>
            </a:r>
          </a:p>
        </p:txBody>
      </p:sp>
      <p:cxnSp>
        <p:nvCxnSpPr>
          <p:cNvPr id="7" name="直接连接符 6"/>
          <p:cNvCxnSpPr>
            <a:endCxn id="9" idx="0"/>
          </p:cNvCxnSpPr>
          <p:nvPr/>
        </p:nvCxnSpPr>
        <p:spPr>
          <a:xfrm flipH="1">
            <a:off x="4564810" y="3078076"/>
            <a:ext cx="459856" cy="52141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074545" y="2621880"/>
            <a:ext cx="538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kern="100" sz="3600"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800">
                <a:solidFill>
                  <a:srgbClr val="FFC000"/>
                </a:solidFill>
              </a:rPr>
              <a:t>拖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95569" y="3599486"/>
            <a:ext cx="538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ern="100" lang="zh-CN" sz="28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延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887325" y="1325563"/>
            <a:ext cx="182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endParaRPr altLang="en-US" lang="zh-CN"/>
          </a:p>
        </p:txBody>
      </p:sp>
      <p:sp>
        <p:nvSpPr>
          <p:cNvPr id="15" name="矩形 14"/>
          <p:cNvSpPr/>
          <p:nvPr/>
        </p:nvSpPr>
        <p:spPr>
          <a:xfrm rot="1543305">
            <a:off x="8131701" y="822361"/>
            <a:ext cx="4362994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你怕失败吗？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31548" y="1865949"/>
            <a:ext cx="2556192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4000">
                <a:solidFill>
                  <a:srgbClr val="70AD46"/>
                </a:solidFill>
                <a:latin charset="0" panose="04040905080b02020502" pitchFamily="82" typeface="Broadway"/>
              </a:rPr>
              <a:t>1.恐惧失败 </a:t>
            </a:r>
          </a:p>
        </p:txBody>
      </p:sp>
    </p:spTree>
    <p:extLst>
      <p:ext uri="{BB962C8B-B14F-4D97-AF65-F5344CB8AC3E}">
        <p14:creationId val="1193989250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6132513" y="3573051"/>
            <a:ext cx="5508474" cy="1702552"/>
          </a:xfrm>
        </p:spPr>
        <p:txBody>
          <a:bodyPr>
            <a:noAutofit/>
          </a:bodyPr>
          <a:lstStyle/>
          <a:p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平庸招致轻蔑。</a:t>
            </a:r>
          </a:p>
          <a:p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一切都靠自己。</a:t>
            </a:r>
          </a:p>
          <a:p>
            <a:r>
              <a:rPr altLang="en-US" kern="100" lang="zh-CN">
                <a:solidFill>
                  <a:srgbClr val="70AD46"/>
                </a:solidFill>
                <a:latin charset="-122" panose="020b0503020204020204" pitchFamily="34" typeface="微软雅黑"/>
              </a:rPr>
              <a:t>我无法忍受失去，所以我不竞争。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35954" y="2477733"/>
            <a:ext cx="4983480" cy="58521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3600">
                <a:solidFill>
                  <a:srgbClr val="70AD46"/>
                </a:solidFill>
                <a:latin charset="0" panose="04040905080b02020502" pitchFamily="82" typeface="Broadway"/>
              </a:rPr>
              <a:t>2.其实我是完美主义者：</a:t>
            </a:r>
          </a:p>
        </p:txBody>
      </p:sp>
      <p:sp>
        <p:nvSpPr>
          <p:cNvPr id="8" name="文本框 7"/>
          <p:cNvSpPr txBox="1"/>
          <p:nvPr/>
        </p:nvSpPr>
        <p:spPr>
          <a:xfrm rot="1365052">
            <a:off x="7660628" y="977882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你也这么想么？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52063" y="2160233"/>
            <a:ext cx="5699475" cy="3493762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val="168771510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7832" y="-11512"/>
            <a:ext cx="12192000" cy="1161205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>
          <a:xfrm>
            <a:off x="337306" y="2357479"/>
            <a:ext cx="6073229" cy="3847246"/>
          </a:xfrm>
        </p:spPr>
        <p:txBody>
          <a:bodyPr>
            <a:normAutofit fontScale="95000"/>
          </a:bodyPr>
          <a:lstStyle/>
          <a:p>
            <a:pPr indent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b="1" kern="100" lang="zh-CN" smtClean="0" sz="3600">
                <a:solidFill>
                  <a:srgbClr val="70AD46"/>
                </a:solidFill>
                <a:latin charset="-122" panose="020b0503020204020204" pitchFamily="34" typeface="微软雅黑"/>
              </a:rPr>
              <a:t> 成功是危险的</a:t>
            </a:r>
          </a:p>
          <a:p>
            <a:pPr indent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b="1" kern="100" lang="zh-CN" smtClean="0" sz="3600">
                <a:solidFill>
                  <a:srgbClr val="70AD46"/>
                </a:solidFill>
                <a:latin charset="-122" panose="020b0503020204020204" pitchFamily="34" typeface="微软雅黑"/>
              </a:rPr>
              <a:t>      —木秀于林，风必摧之。</a:t>
            </a:r>
          </a:p>
          <a:p>
            <a:pPr indent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b="1" kern="100" lang="zh-CN" smtClean="0" sz="3600">
                <a:solidFill>
                  <a:srgbClr val="70AD46"/>
                </a:solidFill>
                <a:latin charset="-122" panose="020b0503020204020204" pitchFamily="34" typeface="微软雅黑"/>
              </a:rPr>
              <a:t> 成功会失去对自己的控制权</a:t>
            </a:r>
          </a:p>
          <a:p>
            <a:pPr indent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b="1" kern="100" lang="zh-CN" smtClean="0" sz="3600">
                <a:solidFill>
                  <a:srgbClr val="70AD46"/>
                </a:solidFill>
                <a:latin charset="-122" panose="020b0503020204020204" pitchFamily="34" typeface="微软雅黑"/>
              </a:rPr>
              <a:t>      —李娜夺冠，媒体聚焦。</a:t>
            </a:r>
          </a:p>
        </p:txBody>
      </p:sp>
      <p:sp>
        <p:nvSpPr>
          <p:cNvPr id="4" name="文本框 3"/>
          <p:cNvSpPr txBox="1"/>
          <p:nvPr/>
        </p:nvSpPr>
        <p:spPr>
          <a:xfrm rot="1327475">
            <a:off x="7828490" y="979703"/>
            <a:ext cx="538136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kern="100" lang="zh-CN" smtClean="0" sz="5400">
                <a:solidFill>
                  <a:srgbClr val="FFC000"/>
                </a:solidFill>
                <a:latin charset="-122" panose="03000509000000000000" pitchFamily="65" typeface="方正启体简体"/>
                <a:ea charset="-122" panose="03000509000000000000" pitchFamily="65" typeface="方正启体简体"/>
                <a:cs typeface="+mj-cs"/>
              </a:rPr>
              <a:t>你怕成功吗？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31548" y="1434149"/>
            <a:ext cx="2556192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altLang="zh-CN" b="1" kern="2200" lang="en-US" smtClean="0" sz="4000">
                <a:solidFill>
                  <a:srgbClr val="70AD46"/>
                </a:solidFill>
                <a:latin charset="0" panose="04040905080b02020502" pitchFamily="82" typeface="Broadway"/>
              </a:rPr>
              <a:t>3.恐惧成功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07539" y="302654"/>
            <a:ext cx="743591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800">
                <a:solidFill>
                  <a:schemeClr val="bg1"/>
                </a:solidFill>
                <a:latin charset="0" pitchFamily="66" typeface="Mistral"/>
                <a:ea charset="-122" panose="020b0503020204020204" pitchFamily="34" typeface="微软雅黑"/>
                <a:cs charset="0" pitchFamily="34" typeface="Microsoft Sans Serif"/>
              </a:rPr>
              <a:t>为什么我会拖延？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282432" y="2357479"/>
            <a:ext cx="5807968" cy="3941121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val="63075843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138</Paragraphs>
  <Slides>22</Slides>
  <Notes>3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baseType="lpstr" size="33">
      <vt:lpstr>Arial</vt:lpstr>
      <vt:lpstr>Calibri Light</vt:lpstr>
      <vt:lpstr>Calibri</vt:lpstr>
      <vt:lpstr>微软雅黑</vt:lpstr>
      <vt:lpstr>Broadway</vt:lpstr>
      <vt:lpstr>Microsoft Sans Serif</vt:lpstr>
      <vt:lpstr>Mistral</vt:lpstr>
      <vt:lpstr>华康俪金黑W8(P)</vt:lpstr>
      <vt:lpstr>方正启体简体</vt:lpstr>
      <vt:lpstr>Wingdings 2</vt:lpstr>
      <vt:lpstr>Office 主题</vt:lpstr>
      <vt:lpstr>PowerPoint Presentation</vt:lpstr>
      <vt:lpstr>PowerPoint Presentation</vt:lpstr>
      <vt:lpstr>PowerPoint Presentation</vt:lpstr>
      <vt:lpstr>3.拖延怪圈</vt:lpstr>
      <vt:lpstr>4.我认为：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珍爱生命              远离拖延！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2021-08-22T11:51:14Z</dcterms:created>
  <cp:lastPrinted>2021-08-22T11:51:14Z</cp:lastPrinted>
  <dcterms:modified xsi:type="dcterms:W3CDTF">2021-08-22T05:38:03Z</dcterms:modified>
  <cp:revision>1</cp:revision>
</cp:coreProperties>
</file>