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"/>
  </p:notesMasterIdLst>
  <p:sldIdLst>
    <p:sldId id="256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0" r:id="rId12"/>
    <p:sldId id="268" r:id="rId13"/>
    <p:sldId id="269" r:id="rId14"/>
    <p:sldId id="270" r:id="rId15"/>
    <p:sldId id="271" r:id="rId16"/>
    <p:sldId id="272" r:id="rId17"/>
    <p:sldId id="261" r:id="rId18"/>
    <p:sldId id="273" r:id="rId19"/>
    <p:sldId id="277" r:id="rId20"/>
    <p:sldId id="274" r:id="rId21"/>
    <p:sldId id="276" r:id="rId22"/>
    <p:sldId id="262" r:id="rId23"/>
    <p:sldId id="275" r:id="rId24"/>
    <p:sldId id="278" r:id="rId25"/>
    <p:sldId id="279" r:id="rId26"/>
    <p:sldId id="280" r:id="rId27"/>
    <p:sldId id="281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6314" autoAdjust="0"/>
  </p:normalViewPr>
  <p:slideViewPr>
    <p:cSldViewPr snapToGrid="0" snapToObjects="1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7FE65-5E73-0045-A27F-790AEF1DF083}" type="datetimeFigureOut">
              <a:rPr kumimoji="1" lang="zh-CN" altLang="en-US" smtClean="0"/>
              <a:t>2021/3/30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C6F83-540D-334B-BB7A-347CE67234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86603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90036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1476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35318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48212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1911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71111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18627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46642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41064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6897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3205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0946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6617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80447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04151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6613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46343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09635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4579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22212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885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97707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62591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80792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4372960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FF9325-CF1A-7B4C-85D3-EF5FB4C0A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9B9634-90EC-4349-B885-E497CA24F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BEB224-2B26-C945-A39B-8BA1DF557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2021/3/30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167713-317D-464E-B8FE-E8ACD864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8A330-8F2B-0A4F-AAA9-07B09924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3810635836"/>
      </p:ext>
    </p:extLst>
  </p:cSld>
  <p:clrMapOvr>
    <a:masterClrMapping/>
  </p:clrMapOvr>
  <mc:AlternateContent>
    <mc:Choice Requires="p14">
      <p:transition spd="slow" advTm="2000" p14:dur="1500">
        <p:split orient="vert"/>
      </p:transition>
    </mc:Choice>
    <mc:Fallback>
      <p:transition spd="slow" advTm="2000">
        <p:split orient="vert"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270182-633A-C34D-9E67-85DA5794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3FBA115-B0FC-FA4F-9F14-D2D903924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B44F62-EE8A-664B-9820-A4CFFACC5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61A109-68FA-5C46-9F60-D6B7B7F33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2021/3/30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21AAA0-1DB5-4C4B-8D87-5DE0D678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84C0E4-4A9C-E144-9DEF-E32CC475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975848706"/>
      </p:ext>
    </p:extLst>
  </p:cSld>
  <p:clrMapOvr>
    <a:masterClrMapping/>
  </p:clrMapOvr>
  <mc:AlternateContent>
    <mc:Choice Requires="p14">
      <p:transition spd="slow" advTm="2000" p14:dur="1500">
        <p:split orient="vert"/>
      </p:transition>
    </mc:Choice>
    <mc:Fallback>
      <p:transition spd="slow" advTm="2000">
        <p:split orient="vert"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A0455-2403-2E4B-927B-342B166C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6D1F14-DE79-D14A-AA48-71A673F92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66A967-A52B-B642-891F-AEF183D7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2021/3/30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74EFA8-2753-D440-AA94-5801019B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F29A59-9029-ED42-B7B8-290BAFF5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590313755"/>
      </p:ext>
    </p:extLst>
  </p:cSld>
  <p:clrMapOvr>
    <a:masterClrMapping/>
  </p:clrMapOvr>
  <mc:AlternateContent>
    <mc:Choice Requires="p14">
      <p:transition spd="slow" advTm="2000" p14:dur="1500">
        <p:split orient="vert"/>
      </p:transition>
    </mc:Choice>
    <mc:Fallback>
      <p:transition spd="slow" advTm="2000">
        <p:split orient="vert"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98A37D-00D0-F54C-8FA4-88E3ADD76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A97DB8B-5C79-DA49-919F-2318B2DAB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4C916A-55AD-B246-911E-3406A7637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2021/3/30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122273-CBCB-DD45-9604-7D627AD3E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FC97E4-CC56-F142-9AC8-6599A09A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915936601"/>
      </p:ext>
    </p:extLst>
  </p:cSld>
  <p:clrMapOvr>
    <a:masterClrMapping/>
  </p:clrMapOvr>
  <mc:AlternateContent>
    <mc:Choice Requires="p14">
      <p:transition spd="slow" advTm="2000" p14:dur="1500">
        <p:split orient="vert"/>
      </p:transition>
    </mc:Choice>
    <mc:Fallback>
      <p:transition spd="slow" advTm="2000">
        <p:split orient="vert"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183381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9204506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6913262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1982583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7901711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0094428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5165435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45FEAC-EBAB-1C42-9539-9D2FB2C0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7D483B-51AF-2247-9750-8FCA59948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3390BC-756C-3645-89D5-C4F06FC3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2021/3/30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5E5766-CE4B-FD43-B583-0BFD28EF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E2B502-A6CE-BC44-8580-5730FD3C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265003772"/>
      </p:ext>
    </p:extLst>
  </p:cSld>
  <p:clrMapOvr>
    <a:masterClrMapping/>
  </p:clrMapOvr>
  <mc:AlternateContent>
    <mc:Choice Requires="p14">
      <p:transition spd="slow" advTm="2000" p14:dur="1500">
        <p:split orient="vert"/>
      </p:transition>
    </mc:Choice>
    <mc:Fallback>
      <p:transition spd="slow" advTm="2000">
        <p:split orient="vert"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5514885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48065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817221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4140637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AA45A3-B3C4-7B42-A722-80008B3C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CD8B44-0E03-3A4E-BAB0-9924D3AB1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5C798F-7736-5741-85BD-6EE5A3CE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2021/3/30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0F2FEB-A3E8-4341-B252-C9F4291FA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D39524-EC5D-4A49-9986-075E9C9A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718463220"/>
      </p:ext>
    </p:extLst>
  </p:cSld>
  <p:clrMapOvr>
    <a:masterClrMapping/>
  </p:clrMapOvr>
  <mc:AlternateContent>
    <mc:Choice Requires="p14">
      <p:transition spd="slow" advTm="2000" p14:dur="1500">
        <p:split orient="vert"/>
      </p:transition>
    </mc:Choice>
    <mc:Fallback>
      <p:transition spd="slow" advTm="2000">
        <p:split orient="vert"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ED4E57-45CF-8347-B457-5B632E9C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1E599C-03C8-FA4D-B951-1DFA68C9E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A3385B-EA07-A444-9338-E787BB422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EEFBE4-788B-154F-A9EE-F127C4B5A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2021/3/30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7E9C3A-18EC-9040-B976-18B5096E0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FEBFBD-B6E5-8C4F-AA21-4D82BE1C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75643894"/>
      </p:ext>
    </p:extLst>
  </p:cSld>
  <p:clrMapOvr>
    <a:masterClrMapping/>
  </p:clrMapOvr>
  <mc:AlternateContent>
    <mc:Choice Requires="p14">
      <p:transition spd="slow" advTm="2000" p14:dur="1500">
        <p:split orient="vert"/>
      </p:transition>
    </mc:Choice>
    <mc:Fallback>
      <p:transition spd="slow" advTm="2000">
        <p:split orient="vert"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CA1B2E-14C6-2841-8795-FD7972C3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04163A-3369-0641-B0D3-6ED9F8BFD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BE7FBA6-FF8B-2044-8AB1-D3769E634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EF626E6-DF4A-2F44-91FF-F5E79DE4D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E96ADC-7F0C-4546-9697-4F857E852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A679827-B901-224B-A3DC-481650CB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2021/3/30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38B239-3C3A-D641-8280-4CEAF14D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7025293-DB8C-9F4D-BDC2-C9E95337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30183" y="45958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val="3896312562"/>
      </p:ext>
    </p:extLst>
  </p:cSld>
  <p:clrMapOvr>
    <a:masterClrMapping/>
  </p:clrMapOvr>
  <mc:AlternateContent>
    <mc:Choice Requires="p14">
      <p:transition spd="slow" advTm="2000" p14:dur="1500">
        <p:split orient="vert"/>
      </p:transition>
    </mc:Choice>
    <mc:Fallback>
      <p:transition spd="slow" advTm="2000">
        <p:split orient="vert"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50C43B-B2AA-8644-A3AD-36CBA536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A35B741-9F16-2243-90C1-C799C2E9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2021/3/30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A465EF-79BF-9B41-80E7-C5343F9C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130BBA-783C-2B4F-885F-92977496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926395363"/>
      </p:ext>
    </p:extLst>
  </p:cSld>
  <p:clrMapOvr>
    <a:masterClrMapping/>
  </p:clrMapOvr>
  <mc:AlternateContent>
    <mc:Choice Requires="p14">
      <p:transition spd="slow" advTm="2000" p14:dur="1500">
        <p:split orient="vert"/>
      </p:transition>
    </mc:Choice>
    <mc:Fallback>
      <p:transition spd="slow" advTm="2000">
        <p:split orient="vert"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F577DF9-E9AB-C247-83BA-B08A7D6485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</p:spTree>
    <p:extLst>
      <p:ext uri="{BB962C8B-B14F-4D97-AF65-F5344CB8AC3E}">
        <p14:creationId val="1825960744"/>
      </p:ext>
    </p:extLst>
  </p:cSld>
  <p:clrMapOvr>
    <a:masterClrMapping/>
  </p:clrMapOvr>
  <mc:AlternateContent>
    <mc:Choice Requires="p14">
      <p:transition spd="slow" advTm="2000" p14:dur="1500">
        <p:split orient="vert"/>
      </p:transition>
    </mc:Choice>
    <mc:Fallback>
      <p:transition spd="slow" advTm="2000">
        <p:split orient="vert"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923255F-06C2-354C-9AB5-A9DED13749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AA28F71-45B1-E141-9699-E9D6356C97C7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8337" y="17764"/>
            <a:ext cx="963555" cy="111179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5F7525E-1A0F-1D4D-B2A9-0838F6470656}"/>
              </a:ext>
            </a:extLst>
          </p:cNvPr>
          <p:cNvSpPr/>
          <p:nvPr userDrawn="1"/>
        </p:nvSpPr>
        <p:spPr>
          <a:xfrm>
            <a:off x="389965" y="0"/>
            <a:ext cx="309283" cy="537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D327AD-E7F7-0343-8835-D98AB2D17677}"/>
              </a:ext>
            </a:extLst>
          </p:cNvPr>
          <p:cNvSpPr/>
          <p:nvPr userDrawn="1"/>
        </p:nvSpPr>
        <p:spPr>
          <a:xfrm>
            <a:off x="544605" y="150158"/>
            <a:ext cx="309283" cy="5378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</p:spTree>
    <p:extLst>
      <p:ext uri="{BB962C8B-B14F-4D97-AF65-F5344CB8AC3E}">
        <p14:creationId val="2750137623"/>
      </p:ext>
    </p:extLst>
  </p:cSld>
  <p:clrMapOvr>
    <a:masterClrMapping/>
  </p:clrMapOvr>
  <mc:AlternateContent>
    <mc:Choice Requires="p14">
      <p:transition spd="slow" advTm="2000" p14:dur="15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D211C5-88B1-DD40-BEBE-A3E8926BB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344087-386B-144E-94C4-C9C51729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05B940-B9AD-9048-A716-29AFE0FB5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F046DD-C959-A549-8515-6700367C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2021/3/30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873A72-C117-FF46-95F8-C22EFAFC3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D9CDD1-68D1-1F46-AF77-672DB830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86542793"/>
      </p:ext>
    </p:extLst>
  </p:cSld>
  <p:clrMapOvr>
    <a:masterClrMapping/>
  </p:clrMapOvr>
  <mc:AlternateContent>
    <mc:Choice Requires="p14">
      <p:transition spd="slow" advTm="2000" p14:dur="1500">
        <p:split orient="vert"/>
      </p:transition>
    </mc:Choice>
    <mc:Fallback>
      <p:transition spd="slow" advTm="2000">
        <p:split orient="vert"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93328A7-CC21-B349-9F01-56890ED6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F3680F-C92A-E34C-9494-119D90D64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B19ADA-6B18-A041-B8D5-35C1DFD0F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7F02-9673-4B45-90AC-0B7D8224E4A7}" type="datetimeFigureOut">
              <a:rPr kumimoji="1" lang="zh-CN" altLang="en-US" smtClean="0"/>
              <a:t>2021/3/30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D2D7E9-8AF5-FE41-A074-6E93F2933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CB10ED-73D1-F644-9D17-1067948B0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84239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advTm="2000" p14:dur="1500">
        <p:split orient="vert"/>
      </p:transition>
    </mc:Choice>
    <mc:Fallback>
      <p:transition spd="slow" advTm="2000">
        <p:split orient="vert"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8995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svg" Type="http://schemas.openxmlformats.org/officeDocument/2006/relationships/image"/><Relationship Id="rId2" Target="../notesSlides/notesSlide10.xml" Type="http://schemas.openxmlformats.org/officeDocument/2006/relationships/notesSlide"/><Relationship Id="rId3" Target="../media/image33.png" Type="http://schemas.openxmlformats.org/officeDocument/2006/relationships/image"/><Relationship Id="rId4" Target="../media/image34.png" Type="http://schemas.openxmlformats.org/officeDocument/2006/relationships/image"/><Relationship Id="rId5" Target="../media/image35.png" Type="http://schemas.openxmlformats.org/officeDocument/2006/relationships/image"/><Relationship Id="rId6" Target="../media/image36.png" Type="http://schemas.openxmlformats.org/officeDocument/2006/relationships/image"/><Relationship Id="rId7" Target="../media/image37.svg" Type="http://schemas.openxmlformats.org/officeDocument/2006/relationships/image"/><Relationship Id="rId8" Target="../media/image38.png" Type="http://schemas.openxmlformats.org/officeDocument/2006/relationships/image"/><Relationship Id="rId9" Target="../media/image3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42.png" Type="http://schemas.openxmlformats.org/officeDocument/2006/relationships/image"/><Relationship Id="rId4" Target="../media/image43.png" Type="http://schemas.openxmlformats.org/officeDocument/2006/relationships/image"/><Relationship Id="rId5" Target="../media/image44.png" Type="http://schemas.openxmlformats.org/officeDocument/2006/relationships/image"/><Relationship Id="rId6" Target="../media/image4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46.png" Type="http://schemas.openxmlformats.org/officeDocument/2006/relationships/image"/><Relationship Id="rId4" Target="../media/image4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48.png" Type="http://schemas.openxmlformats.org/officeDocument/2006/relationships/image"/><Relationship Id="rId4" Target="../media/image49.png" Type="http://schemas.openxmlformats.org/officeDocument/2006/relationships/image"/><Relationship Id="rId5" Target="../media/image50.png" Type="http://schemas.openxmlformats.org/officeDocument/2006/relationships/image"/><Relationship Id="rId6" Target="../media/image5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52.png" Type="http://schemas.openxmlformats.org/officeDocument/2006/relationships/image"/><Relationship Id="rId4" Target="../media/image53.png" Type="http://schemas.openxmlformats.org/officeDocument/2006/relationships/image"/><Relationship Id="rId5" Target="../media/image54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55.png" Type="http://schemas.openxmlformats.org/officeDocument/2006/relationships/image"/><Relationship Id="rId4" Target="../media/image56.png" Type="http://schemas.openxmlformats.org/officeDocument/2006/relationships/image"/><Relationship Id="rId5" Target="../media/image57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10" Target="../media/image65.png" Type="http://schemas.openxmlformats.org/officeDocument/2006/relationships/image"/><Relationship Id="rId11" Target="../media/image66.svg" Type="http://schemas.openxmlformats.org/officeDocument/2006/relationships/image"/><Relationship Id="rId2" Target="../notesSlides/notesSlide19.xml" Type="http://schemas.openxmlformats.org/officeDocument/2006/relationships/notesSlide"/><Relationship Id="rId3" Target="../media/image58.png" Type="http://schemas.openxmlformats.org/officeDocument/2006/relationships/image"/><Relationship Id="rId4" Target="../media/image59.png" Type="http://schemas.openxmlformats.org/officeDocument/2006/relationships/image"/><Relationship Id="rId5" Target="../media/image60.svg" Type="http://schemas.openxmlformats.org/officeDocument/2006/relationships/image"/><Relationship Id="rId6" Target="../media/image61.png" Type="http://schemas.openxmlformats.org/officeDocument/2006/relationships/image"/><Relationship Id="rId7" Target="../media/image62.svg" Type="http://schemas.openxmlformats.org/officeDocument/2006/relationships/image"/><Relationship Id="rId8" Target="../media/image63.png" Type="http://schemas.openxmlformats.org/officeDocument/2006/relationships/image"/><Relationship Id="rId9" Target="../media/image6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6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68.png" Type="http://schemas.openxmlformats.org/officeDocument/2006/relationships/image"/><Relationship Id="rId4" Target="../media/image69.png" Type="http://schemas.openxmlformats.org/officeDocument/2006/relationships/image"/><Relationship Id="rId5" Target="../media/image70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7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72.png" Type="http://schemas.openxmlformats.org/officeDocument/2006/relationships/image"/><Relationship Id="rId4" Target="../media/image73.png" Type="http://schemas.openxmlformats.org/officeDocument/2006/relationships/image"/><Relationship Id="rId5" Target="../media/image74.svg" Type="http://schemas.openxmlformats.org/officeDocument/2006/relationships/image"/><Relationship Id="rId6" Target="../media/image75.png" Type="http://schemas.openxmlformats.org/officeDocument/2006/relationships/image"/><Relationship Id="rId7" Target="../media/image76.svg" Type="http://schemas.openxmlformats.org/officeDocument/2006/relationships/image"/><Relationship Id="rId8" Target="../media/image77.png" Type="http://schemas.openxmlformats.org/officeDocument/2006/relationships/image"/><Relationship Id="rId9" Target="../media/image78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svg" Type="http://schemas.openxmlformats.org/officeDocument/2006/relationships/image"/><Relationship Id="rId6" Target="../media/image9.sv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10" Target="../media/image18.svg" Type="http://schemas.openxmlformats.org/officeDocument/2006/relationships/image"/><Relationship Id="rId11" Target="../media/image19.png" Type="http://schemas.openxmlformats.org/officeDocument/2006/relationships/image"/><Relationship Id="rId12" Target="../media/image20.svg" Type="http://schemas.openxmlformats.org/officeDocument/2006/relationships/image"/><Relationship Id="rId13" Target="../media/image21.png" Type="http://schemas.openxmlformats.org/officeDocument/2006/relationships/image"/><Relationship Id="rId14" Target="../media/image22.svg" Type="http://schemas.openxmlformats.org/officeDocument/2006/relationships/image"/><Relationship Id="rId15" Target="../media/image23.png" Type="http://schemas.openxmlformats.org/officeDocument/2006/relationships/image"/><Relationship Id="rId16" Target="../media/image24.svg" Type="http://schemas.openxmlformats.org/officeDocument/2006/relationships/image"/><Relationship Id="rId17" Target="../media/image25.png" Type="http://schemas.openxmlformats.org/officeDocument/2006/relationships/image"/><Relationship Id="rId18" Target="../media/image26.svg" Type="http://schemas.openxmlformats.org/officeDocument/2006/relationships/image"/><Relationship Id="rId19" Target="../media/image27.svg" Type="http://schemas.openxmlformats.org/officeDocument/2006/relationships/image"/><Relationship Id="rId2" Target="../notesSlides/notesSlide7.xml" Type="http://schemas.openxmlformats.org/officeDocument/2006/relationships/notesSlid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8.png" Type="http://schemas.openxmlformats.org/officeDocument/2006/relationships/image"/><Relationship Id="rId4" Target="../media/image29.svg" Type="http://schemas.openxmlformats.org/officeDocument/2006/relationships/image"/><Relationship Id="rId5" Target="../media/image30.svg" Type="http://schemas.openxmlformats.org/officeDocument/2006/relationships/image"/><Relationship Id="rId6" Target="../media/image31.svg" Type="http://schemas.openxmlformats.org/officeDocument/2006/relationships/image"/><Relationship Id="rId7" Target="../media/image3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剪去单角的矩形 3">
            <a:extLst>
              <a:ext uri="{FF2B5EF4-FFF2-40B4-BE49-F238E27FC236}">
                <a16:creationId xmlns:a16="http://schemas.microsoft.com/office/drawing/2014/main" id="{EE092BFF-F822-8B40-BC0B-0C5CF1E009E4}"/>
              </a:ext>
            </a:extLst>
          </p:cNvPr>
          <p:cNvSpPr/>
          <p:nvPr/>
        </p:nvSpPr>
        <p:spPr>
          <a:xfrm flipH="1">
            <a:off x="0" y="11284"/>
            <a:ext cx="12192000" cy="6858000"/>
          </a:xfrm>
          <a:custGeom>
            <a:gdLst>
              <a:gd fmla="*/ 0 w 12192000" name="connsiteX0"/>
              <a:gd fmla="*/ 0 h 6858000" name="connsiteY0"/>
              <a:gd fmla="*/ 3069566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  <a:gd fmla="*/ 0 w 12192000" name="connsiteX5"/>
              <a:gd fmla="*/ 0 h 6858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3069566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7C7613D-8392-1742-AFB4-14562DE2E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515" y="559550"/>
            <a:ext cx="3256956" cy="3758026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9C31D06D-FB67-5643-A808-DCC9EA1B3ED5}"/>
              </a:ext>
            </a:extLst>
          </p:cNvPr>
          <p:cNvGrpSpPr/>
          <p:nvPr/>
        </p:nvGrpSpPr>
        <p:grpSpPr>
          <a:xfrm>
            <a:off x="5029388" y="1164749"/>
            <a:ext cx="2811491" cy="2811490"/>
            <a:chOff x="6246964" y="1260178"/>
            <a:chExt cx="2811490" cy="281149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937A008-86C1-5946-B36C-940638BFFE0D}"/>
                </a:ext>
              </a:extLst>
            </p:cNvPr>
            <p:cNvSpPr/>
            <p:nvPr/>
          </p:nvSpPr>
          <p:spPr>
            <a:xfrm>
              <a:off x="6384627" y="1397841"/>
              <a:ext cx="2536164" cy="2536164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/>
                </a:gs>
              </a:gsLst>
              <a:lin ang="4200000" scaled="0"/>
            </a:gradFill>
            <a:ln>
              <a:noFill/>
            </a:ln>
            <a:effectLst>
              <a:outerShdw algn="t" dir="5400000" dist="635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latin charset="-128" panose="020b0400000000000000" pitchFamily="34" typeface="Source Han Sans CN Normal"/>
                <a:ea charset="-128" panose="020b0400000000000000" pitchFamily="34" typeface="Source Han Sans CN Normal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BDD356-E40A-ED4D-845E-78198D4DD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587027" y="1600241"/>
              <a:ext cx="2131365" cy="2131365"/>
            </a:xfrm>
            <a:prstGeom prst="ellipse">
              <a:avLst/>
            </a:prstGeom>
          </p:spPr>
        </p:pic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2EF0418-1D6A-CA43-A585-A4B6AE65C00A}"/>
                </a:ext>
              </a:extLst>
            </p:cNvPr>
            <p:cNvSpPr/>
            <p:nvPr/>
          </p:nvSpPr>
          <p:spPr>
            <a:xfrm>
              <a:off x="6246964" y="1260178"/>
              <a:ext cx="2811490" cy="2811490"/>
            </a:xfrm>
            <a:prstGeom prst="ellipse">
              <a:avLst/>
            </a:prstGeom>
            <a:noFill/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latin charset="-128" panose="020b0400000000000000" pitchFamily="34" typeface="Source Han Sans CN Normal"/>
                <a:ea charset="-128" panose="020b0400000000000000" pitchFamily="34" typeface="Source Han Sans CN Normal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FACBEAA8-22E2-B642-98D6-C1D86C76C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379" y="1292928"/>
            <a:ext cx="1982880" cy="7261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EBB9057-8611-8D42-9C51-1DEE2A240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586" y="1950236"/>
            <a:ext cx="1284449" cy="110605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49B8F65-498A-BE43-A98E-ACC8287A69DD}"/>
              </a:ext>
            </a:extLst>
          </p:cNvPr>
          <p:cNvSpPr txBox="1"/>
          <p:nvPr/>
        </p:nvSpPr>
        <p:spPr>
          <a:xfrm>
            <a:off x="3113711" y="4317171"/>
            <a:ext cx="6642847" cy="1147279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ctr"/>
            <a:r>
              <a:rPr altLang="en-US" lang="zh-CN" smtClean="0" spc="600" sz="7500">
                <a:solidFill>
                  <a:schemeClr val="bg2"/>
                </a:solidFill>
                <a:latin charset="-122" panose="02000000000000000000" pitchFamily="2" typeface="字魂35号-经典雅黑"/>
                <a:ea charset="-122" panose="02000000000000000000" pitchFamily="2" typeface="字魂35号-经典雅黑"/>
              </a:rPr>
              <a:t>个人介绍模板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5AA1AE6-C49D-0A4D-9994-819330FD3D45}"/>
              </a:ext>
            </a:extLst>
          </p:cNvPr>
          <p:cNvSpPr/>
          <p:nvPr/>
        </p:nvSpPr>
        <p:spPr>
          <a:xfrm>
            <a:off x="4055132" y="5608686"/>
            <a:ext cx="4760007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pc="300" sz="2400">
                <a:solidFill>
                  <a:schemeClr val="bg2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MY RESUME TEMPLATE</a:t>
            </a:r>
          </a:p>
        </p:txBody>
      </p:sp>
      <p:sp>
        <p:nvSpPr>
          <p:cNvPr id="18" name="直角三角形 17">
            <a:extLst>
              <a:ext uri="{FF2B5EF4-FFF2-40B4-BE49-F238E27FC236}">
                <a16:creationId xmlns:a16="http://schemas.microsoft.com/office/drawing/2014/main" id="{E65EED97-4659-9442-B730-59D682FB161E}"/>
              </a:ext>
            </a:extLst>
          </p:cNvPr>
          <p:cNvSpPr/>
          <p:nvPr/>
        </p:nvSpPr>
        <p:spPr>
          <a:xfrm rot="5400000">
            <a:off x="625947" y="446462"/>
            <a:ext cx="1297802" cy="130211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19" name="直角三角形 18">
            <a:extLst>
              <a:ext uri="{FF2B5EF4-FFF2-40B4-BE49-F238E27FC236}">
                <a16:creationId xmlns:a16="http://schemas.microsoft.com/office/drawing/2014/main" id="{C8F5B187-280F-FD4E-9F68-C9018A0B170C}"/>
              </a:ext>
            </a:extLst>
          </p:cNvPr>
          <p:cNvSpPr/>
          <p:nvPr/>
        </p:nvSpPr>
        <p:spPr>
          <a:xfrm rot="16200000">
            <a:off x="10323192" y="4629441"/>
            <a:ext cx="1297802" cy="1302111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C252771F-2F86-3D42-B9F1-24C6BD27D123}"/>
              </a:ext>
            </a:extLst>
          </p:cNvPr>
          <p:cNvCxnSpPr/>
          <p:nvPr/>
        </p:nvCxnSpPr>
        <p:spPr>
          <a:xfrm flipH="1">
            <a:off x="623792" y="1950235"/>
            <a:ext cx="0" cy="363029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694E4886-0620-0242-9204-3C18386F971E}"/>
              </a:ext>
            </a:extLst>
          </p:cNvPr>
          <p:cNvCxnSpPr/>
          <p:nvPr/>
        </p:nvCxnSpPr>
        <p:spPr>
          <a:xfrm flipH="1">
            <a:off x="11619412" y="2474263"/>
            <a:ext cx="0" cy="192636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214593867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6"/>
      <p:bldP grpId="0" spid="17"/>
      <p:bldP grpId="0" spid="18"/>
      <p:bldP grpId="0" spid="1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:asvg="http://schemas.microsoft.com/office/drawing/2016/SVG/main" id="{F7D253DA-B441-B249-959E-F03303FEAA2B}"/>
              </a:ext>
            </a:extLst>
          </p:cNvPr>
          <p:cNvSpPr txBox="1"/>
          <p:nvPr/>
        </p:nvSpPr>
        <p:spPr>
          <a:xfrm>
            <a:off x="1336669" y="700280"/>
            <a:ext cx="284555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zh-CN" lang="en-US" sz="900">
                <a:solidFill>
                  <a:schemeClr val="accent6"/>
                </a:solidFill>
              </a:rPr>
              <a:t>Please  Enter  The Title  Of  This Page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asvg="http://schemas.microsoft.com/office/drawing/2016/SVG/main" id="{2B00D514-E3DA-1B4D-859D-CC43DCA9C682}"/>
              </a:ext>
            </a:extLst>
          </p:cNvPr>
          <p:cNvSpPr txBox="1"/>
          <p:nvPr/>
        </p:nvSpPr>
        <p:spPr>
          <a:xfrm>
            <a:off x="1309777" y="115509"/>
            <a:ext cx="28455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en-US" lang="zh-CN" sz="320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:asvg="http://schemas.microsoft.com/office/drawing/2016/SVG/main" id="{093E3652-A335-CE47-9E8E-F8740D12B0E6}"/>
              </a:ext>
            </a:extLst>
          </p:cNvPr>
          <p:cNvGrpSpPr/>
          <p:nvPr/>
        </p:nvGrpSpPr>
        <p:grpSpPr>
          <a:xfrm>
            <a:off x="1194176" y="1819184"/>
            <a:ext cx="4816659" cy="3827183"/>
            <a:chOff x="1202764" y="1363382"/>
            <a:chExt cx="5776260" cy="458965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:asvg="http://schemas.microsoft.com/office/drawing/2016/SVG/main" id="{28591951-E5AF-E84C-93F9-B0537436F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202764" y="1363382"/>
              <a:ext cx="4165600" cy="14859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:asvg="http://schemas.microsoft.com/office/drawing/2016/SVG/main" id="{B89D5427-F2BD-6241-B4C6-B29B9A592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818352" y="3072195"/>
              <a:ext cx="4160672" cy="128465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asvg="http://schemas.microsoft.com/office/drawing/2016/SVG/main" id="{7C9EF2E8-6AB1-2B42-B360-E90A5F446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202764" y="4579760"/>
              <a:ext cx="4160672" cy="1373277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:asvg="http://schemas.microsoft.com/office/drawing/2016/SVG/main" id="{AAF94CA9-DC1B-2742-A930-C59CB2053DAB}"/>
                </a:ext>
              </a:extLst>
            </p:cNvPr>
            <p:cNvSpPr/>
            <p:nvPr/>
          </p:nvSpPr>
          <p:spPr>
            <a:xfrm>
              <a:off x="5363436" y="1363382"/>
              <a:ext cx="1615588" cy="1485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latin charset="-128" panose="020b0400000000000000" pitchFamily="34" typeface="Source Han Sans CN Normal"/>
                <a:ea charset="-128" panose="020b0400000000000000" pitchFamily="34" typeface="Source Han Sans CN Normal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:asvg="http://schemas.microsoft.com/office/drawing/2016/SVG/main" id="{273AE12C-F5FF-C141-80F2-89A0DAFCEA0F}"/>
                </a:ext>
              </a:extLst>
            </p:cNvPr>
            <p:cNvSpPr/>
            <p:nvPr/>
          </p:nvSpPr>
          <p:spPr>
            <a:xfrm>
              <a:off x="1202764" y="3072195"/>
              <a:ext cx="1615588" cy="12846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latin charset="-128" panose="020b0400000000000000" pitchFamily="34" typeface="Source Han Sans CN Normal"/>
                <a:ea charset="-128" panose="020b0400000000000000" pitchFamily="34" typeface="Source Han Sans CN Normal"/>
              </a:endParaRPr>
            </a:p>
          </p:txBody>
        </p:sp>
        <p:pic>
          <p:nvPicPr>
            <p:cNvPr descr="远足" id="11" name="图形 10">
              <a:extLst>
                <a:ext uri="{FF2B5EF4-FFF2-40B4-BE49-F238E27FC236}">
                  <a16:creationId xmlns:a16="http://schemas.microsoft.com/office/drawing/2014/main" xmlns:asvg="http://schemas.microsoft.com/office/drawing/2016/SVG/main" id="{6CCCA9DE-976E-B74D-B93D-DF5261D78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  <a:ext uri="{96DAC541-7B7A-43D3-8B79-37D633B846F1}">
                  <asvg:svgBlip xmlns:a16="http://schemas.microsoft.com/office/drawing/2014/main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40127" y="3281552"/>
              <a:ext cx="572768" cy="510435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:asvg="http://schemas.microsoft.com/office/drawing/2016/SVG/main" id="{CBE43474-9CC8-D146-AE9D-6EAD3ED6B11C}"/>
                </a:ext>
              </a:extLst>
            </p:cNvPr>
            <p:cNvSpPr/>
            <p:nvPr/>
          </p:nvSpPr>
          <p:spPr>
            <a:xfrm>
              <a:off x="5363436" y="4579760"/>
              <a:ext cx="1615588" cy="13732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latin charset="-128" panose="020b0400000000000000" pitchFamily="34" typeface="Source Han Sans CN Normal"/>
                <a:ea charset="-128" panose="020b0400000000000000" pitchFamily="34" typeface="Source Han Sans CN Normal"/>
              </a:endParaRPr>
            </a:p>
          </p:txBody>
        </p:sp>
        <p:pic>
          <p:nvPicPr>
            <p:cNvPr descr="打开的书" id="7" name="图形 6">
              <a:extLst>
                <a:ext uri="{FF2B5EF4-FFF2-40B4-BE49-F238E27FC236}">
                  <a16:creationId xmlns:a16="http://schemas.microsoft.com/office/drawing/2014/main" xmlns:asvg="http://schemas.microsoft.com/office/drawing/2016/SVG/main" id="{633B0E1B-C92E-0E46-8883-4738474A9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/>
                </a:ext>
                <a:ext uri="{96DAC541-7B7A-43D3-8B79-37D633B846F1}">
                  <asvg:svgBlip xmlns:a16="http://schemas.microsoft.com/office/drawing/2014/main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977400" y="4867834"/>
              <a:ext cx="479245" cy="479245"/>
            </a:xfrm>
            <a:prstGeom prst="rect">
              <a:avLst/>
            </a:prstGeom>
          </p:spPr>
        </p:pic>
        <p:pic>
          <p:nvPicPr>
            <p:cNvPr descr="图像" id="15" name="图形 14">
              <a:extLst>
                <a:ext uri="{FF2B5EF4-FFF2-40B4-BE49-F238E27FC236}">
                  <a16:creationId xmlns:a16="http://schemas.microsoft.com/office/drawing/2014/main" xmlns:asvg="http://schemas.microsoft.com/office/drawing/2016/SVG/main" id="{B8622FA7-CD75-6747-BCF4-001068403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/>
                </a:ext>
                <a:ext uri="{96DAC541-7B7A-43D3-8B79-37D633B846F1}">
                  <asvg:svgBlip xmlns:a16="http://schemas.microsoft.com/office/drawing/2014/main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939678" y="1649132"/>
              <a:ext cx="457200" cy="457200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:asvg="http://schemas.microsoft.com/office/drawing/2016/SVG/main" id="{FDA2803F-2EBC-9649-9A97-F7FDEE9FBF8B}"/>
                </a:ext>
              </a:extLst>
            </p:cNvPr>
            <p:cNvSpPr txBox="1"/>
            <p:nvPr/>
          </p:nvSpPr>
          <p:spPr>
            <a:xfrm>
              <a:off x="5636091" y="2299404"/>
              <a:ext cx="1064374" cy="356805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/>
              <a:r>
                <a:rPr altLang="en-US" kumimoji="1" lang="zh-CN">
                  <a:solidFill>
                    <a:schemeClr val="bg2"/>
                  </a:solidFill>
                  <a:latin charset="-128" panose="020b0400000000000000" pitchFamily="34" typeface="Source Han Sans CN Normal"/>
                  <a:ea charset="-128" panose="020b0400000000000000" pitchFamily="34" typeface="Source Han Sans CN Normal"/>
                </a:rPr>
                <a:t>摄影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:asvg="http://schemas.microsoft.com/office/drawing/2016/SVG/main" id="{F2FD5C61-1B7C-FC4B-947C-21946BBD3D37}"/>
                </a:ext>
              </a:extLst>
            </p:cNvPr>
            <p:cNvSpPr txBox="1"/>
            <p:nvPr/>
          </p:nvSpPr>
          <p:spPr>
            <a:xfrm>
              <a:off x="1501250" y="3836497"/>
              <a:ext cx="1064374" cy="356805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/>
              <a:r>
                <a:rPr altLang="en-US" kumimoji="1" lang="zh-CN">
                  <a:solidFill>
                    <a:schemeClr val="bg2"/>
                  </a:solidFill>
                  <a:latin charset="-128" panose="020b0400000000000000" pitchFamily="34" typeface="Source Han Sans CN Normal"/>
                  <a:ea charset="-128" panose="020b0400000000000000" pitchFamily="34" typeface="Source Han Sans CN Normal"/>
                </a:rPr>
                <a:t>旅游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:asvg="http://schemas.microsoft.com/office/drawing/2016/SVG/main" id="{4FFBC66D-7EB0-3640-A19C-AA000D838D03}"/>
                </a:ext>
              </a:extLst>
            </p:cNvPr>
            <p:cNvSpPr txBox="1"/>
            <p:nvPr/>
          </p:nvSpPr>
          <p:spPr>
            <a:xfrm>
              <a:off x="5684835" y="5391589"/>
              <a:ext cx="1064374" cy="356805"/>
            </a:xfrm>
            <a:prstGeom prst="rect">
              <a:avLst/>
            </a:prstGeom>
            <a:noFill/>
          </p:spPr>
          <p:txBody>
            <a:bodyPr rtlCol="0" wrap="square">
              <a:noAutofit/>
            </a:bodyPr>
            <a:lstStyle/>
            <a:p>
              <a:pPr algn="ctr"/>
              <a:r>
                <a:rPr altLang="en-US" kumimoji="1" lang="zh-CN">
                  <a:solidFill>
                    <a:schemeClr val="bg2"/>
                  </a:solidFill>
                  <a:latin charset="-128" panose="020b0400000000000000" pitchFamily="34" typeface="Source Han Sans CN Normal"/>
                  <a:ea charset="-128" panose="020b0400000000000000" pitchFamily="34" typeface="Source Han Sans CN Normal"/>
                </a:rPr>
                <a:t>读书</a:t>
              </a: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xmlns:asvg="http://schemas.microsoft.com/office/drawing/2016/SVG/main" id="{82FB533E-B653-F74B-A46E-9AEB9C4256FF}"/>
              </a:ext>
            </a:extLst>
          </p:cNvPr>
          <p:cNvSpPr/>
          <p:nvPr/>
        </p:nvSpPr>
        <p:spPr>
          <a:xfrm>
            <a:off x="6438215" y="1890360"/>
            <a:ext cx="4628716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在这里添加你的详细小段落文本内容，与标题相关并符合整体语言风格内容请简洁，控制好字数，与设计排版相符合，保持美观大方。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:asvg="http://schemas.microsoft.com/office/drawing/2016/SVG/main" id="{468845D2-490C-2C41-9456-8B60A3CFC3B8}"/>
              </a:ext>
            </a:extLst>
          </p:cNvPr>
          <p:cNvSpPr/>
          <p:nvPr/>
        </p:nvSpPr>
        <p:spPr>
          <a:xfrm>
            <a:off x="6438212" y="3255918"/>
            <a:ext cx="4801659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在这里添加你的详细小段落文本内容，与标题相关并符合整体语言风格内容请简洁，控制好字数，与设计排版相符合，保持美观大方。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:asvg="http://schemas.microsoft.com/office/drawing/2016/SVG/main" id="{45531238-A322-434C-BCC4-3F0C9335DC65}"/>
              </a:ext>
            </a:extLst>
          </p:cNvPr>
          <p:cNvSpPr/>
          <p:nvPr/>
        </p:nvSpPr>
        <p:spPr>
          <a:xfrm>
            <a:off x="6438212" y="4557609"/>
            <a:ext cx="4801659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在这里添加你的详细小段落文本内容，与标题相关并符合整体语言风格内容请简洁，控制好字数，与设计排版相符合，保持美观大方。</a:t>
            </a:r>
          </a:p>
        </p:txBody>
      </p:sp>
    </p:spTree>
    <p:extLst>
      <p:ext uri="{BB962C8B-B14F-4D97-AF65-F5344CB8AC3E}">
        <p14:creationId val="2505908606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20"/>
      <p:bldP grpId="0" spid="22"/>
      <p:bldP grpId="0" spid="2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7D253DA-B441-B249-959E-F03303FEAA2B}"/>
              </a:ext>
            </a:extLst>
          </p:cNvPr>
          <p:cNvSpPr txBox="1"/>
          <p:nvPr/>
        </p:nvSpPr>
        <p:spPr>
          <a:xfrm>
            <a:off x="1336669" y="700280"/>
            <a:ext cx="284555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zh-CN" lang="en-US" sz="900">
                <a:solidFill>
                  <a:schemeClr val="accent6"/>
                </a:solidFill>
              </a:rPr>
              <a:t>Please  Enter  The Title  Of  This Page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B00D514-E3DA-1B4D-859D-CC43DCA9C682}"/>
              </a:ext>
            </a:extLst>
          </p:cNvPr>
          <p:cNvSpPr txBox="1"/>
          <p:nvPr/>
        </p:nvSpPr>
        <p:spPr>
          <a:xfrm>
            <a:off x="1309777" y="115509"/>
            <a:ext cx="28455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en-US" lang="zh-CN" sz="320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4DD23DC-0D42-5448-8720-D135B9604F4B}"/>
              </a:ext>
            </a:extLst>
          </p:cNvPr>
          <p:cNvGrpSpPr/>
          <p:nvPr/>
        </p:nvGrpSpPr>
        <p:grpSpPr>
          <a:xfrm>
            <a:off x="1078753" y="1695082"/>
            <a:ext cx="3833883" cy="4249823"/>
            <a:chOff x="1011518" y="1559306"/>
            <a:chExt cx="3428559" cy="380052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54EB2F0-3D41-FB46-8D59-7B4A20B2C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011518" y="2727885"/>
              <a:ext cx="3428559" cy="2631947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AD3DC4B-D6F3-134A-9B1C-1DC72D0A1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011518" y="1559306"/>
              <a:ext cx="1113234" cy="1028326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F832496-7E07-944A-9A43-751E9CA3E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268749" y="1559307"/>
              <a:ext cx="1028326" cy="102832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4385211-6487-4447-BF10-32BF67C52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382987" y="1559306"/>
              <a:ext cx="1057090" cy="1028326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8F994A46-37BC-4E49-83C1-EE488E32071D}"/>
              </a:ext>
            </a:extLst>
          </p:cNvPr>
          <p:cNvSpPr/>
          <p:nvPr/>
        </p:nvSpPr>
        <p:spPr>
          <a:xfrm>
            <a:off x="5425786" y="1658717"/>
            <a:ext cx="2400404" cy="5470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kumimoji="1" lang="zh-CN"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输入你的标题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CE06A30-52C3-CF4B-9FB3-18C59EB71A02}"/>
              </a:ext>
            </a:extLst>
          </p:cNvPr>
          <p:cNvSpPr/>
          <p:nvPr/>
        </p:nvSpPr>
        <p:spPr>
          <a:xfrm>
            <a:off x="5354245" y="2352703"/>
            <a:ext cx="5524427" cy="3611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</a:t>
            </a:r>
          </a:p>
          <a:p>
            <a:pPr>
              <a:lnSpc>
                <a:spcPct val="150000"/>
              </a:lnSpc>
            </a:pPr>
            <a:endParaRPr altLang="en-US" lang="zh-CN" sz="1400">
              <a:solidFill>
                <a:schemeClr val="tx1">
                  <a:lumMod val="85000"/>
                  <a:lumOff val="15000"/>
                </a:schemeClr>
              </a:solidFill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</a:t>
            </a:r>
          </a:p>
          <a:p>
            <a:pPr>
              <a:lnSpc>
                <a:spcPct val="150000"/>
              </a:lnSpc>
            </a:pPr>
            <a:endParaRPr altLang="en-US" lang="zh-CN" sz="1400">
              <a:solidFill>
                <a:schemeClr val="tx1">
                  <a:lumMod val="85000"/>
                  <a:lumOff val="15000"/>
                </a:schemeClr>
              </a:solidFill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</a:t>
            </a:r>
          </a:p>
        </p:txBody>
      </p:sp>
    </p:spTree>
    <p:extLst>
      <p:ext uri="{BB962C8B-B14F-4D97-AF65-F5344CB8AC3E}">
        <p14:creationId val="3995022569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7D253DA-B441-B249-959E-F03303FEAA2B}"/>
              </a:ext>
            </a:extLst>
          </p:cNvPr>
          <p:cNvSpPr txBox="1"/>
          <p:nvPr/>
        </p:nvSpPr>
        <p:spPr>
          <a:xfrm>
            <a:off x="1336669" y="700280"/>
            <a:ext cx="284555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zh-CN" lang="en-US" sz="900">
                <a:solidFill>
                  <a:schemeClr val="accent6"/>
                </a:solidFill>
              </a:rPr>
              <a:t>Please  Enter  The Title  Of  This Page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B00D514-E3DA-1B4D-859D-CC43DCA9C682}"/>
              </a:ext>
            </a:extLst>
          </p:cNvPr>
          <p:cNvSpPr txBox="1"/>
          <p:nvPr/>
        </p:nvSpPr>
        <p:spPr>
          <a:xfrm>
            <a:off x="1309777" y="115509"/>
            <a:ext cx="28455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en-US" lang="zh-CN" sz="320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7A134E7-8D6D-AD4A-9294-2A3231106866}"/>
              </a:ext>
            </a:extLst>
          </p:cNvPr>
          <p:cNvSpPr/>
          <p:nvPr/>
        </p:nvSpPr>
        <p:spPr>
          <a:xfrm>
            <a:off x="7755423" y="2129366"/>
            <a:ext cx="2400404" cy="5470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kumimoji="1" lang="zh-CN"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输入你的标题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21917BA-6593-5643-80B2-2BE9850F65F6}"/>
              </a:ext>
            </a:extLst>
          </p:cNvPr>
          <p:cNvSpPr/>
          <p:nvPr/>
        </p:nvSpPr>
        <p:spPr>
          <a:xfrm>
            <a:off x="7683884" y="2823352"/>
            <a:ext cx="2764483" cy="2011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CB8784F-D24A-A24E-96E2-667782CE3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31160" y="1909486"/>
            <a:ext cx="2951064" cy="396688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99034B2-7D7D-D743-AFAB-D730EDF02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997" y="1909486"/>
            <a:ext cx="2579771" cy="3966883"/>
          </a:xfrm>
          <a:prstGeom prst="rect">
            <a:avLst/>
          </a:prstGeom>
        </p:spPr>
      </p:pic>
    </p:spTree>
    <p:extLst>
      <p:ext uri="{BB962C8B-B14F-4D97-AF65-F5344CB8AC3E}">
        <p14:creationId val="1121052399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5"/>
      <p:bldP grpId="0" spid="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7D253DA-B441-B249-959E-F03303FEAA2B}"/>
              </a:ext>
            </a:extLst>
          </p:cNvPr>
          <p:cNvSpPr txBox="1"/>
          <p:nvPr/>
        </p:nvSpPr>
        <p:spPr>
          <a:xfrm>
            <a:off x="1336669" y="700280"/>
            <a:ext cx="284555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zh-CN" lang="en-US" sz="900">
                <a:solidFill>
                  <a:schemeClr val="accent6"/>
                </a:solidFill>
              </a:rPr>
              <a:t>Please  Enter  The Title  Of  This Page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B00D514-E3DA-1B4D-859D-CC43DCA9C682}"/>
              </a:ext>
            </a:extLst>
          </p:cNvPr>
          <p:cNvSpPr txBox="1"/>
          <p:nvPr/>
        </p:nvSpPr>
        <p:spPr>
          <a:xfrm>
            <a:off x="1309777" y="115509"/>
            <a:ext cx="28455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en-US" lang="zh-CN" sz="320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565B2E6-4468-B24A-B7B9-87056DCBF114}"/>
              </a:ext>
            </a:extLst>
          </p:cNvPr>
          <p:cNvSpPr/>
          <p:nvPr/>
        </p:nvSpPr>
        <p:spPr>
          <a:xfrm>
            <a:off x="2128539" y="1983188"/>
            <a:ext cx="2400404" cy="5470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kumimoji="1" lang="zh-CN"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输入你的标题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7C86D62-974B-B349-A1D7-68E94E055F97}"/>
              </a:ext>
            </a:extLst>
          </p:cNvPr>
          <p:cNvSpPr/>
          <p:nvPr/>
        </p:nvSpPr>
        <p:spPr>
          <a:xfrm>
            <a:off x="2030105" y="2813287"/>
            <a:ext cx="2845555" cy="2011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785E3F-838B-5046-9200-274336B6C4C7}"/>
              </a:ext>
            </a:extLst>
          </p:cNvPr>
          <p:cNvGrpSpPr/>
          <p:nvPr/>
        </p:nvGrpSpPr>
        <p:grpSpPr>
          <a:xfrm>
            <a:off x="6454588" y="1421727"/>
            <a:ext cx="4268021" cy="4075542"/>
            <a:chOff x="5014932" y="1754937"/>
            <a:chExt cx="4055556" cy="387265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93A0E67-BFBB-1A45-ABF0-CD7B560FE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rcRect b="5696"/>
            <a:stretch>
              <a:fillRect/>
            </a:stretch>
          </p:blipFill>
          <p:spPr>
            <a:xfrm>
              <a:off x="5014932" y="1754937"/>
              <a:ext cx="1892300" cy="18923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8154FD2-2FCF-1A42-81A2-88806EAA1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5788" y="3735295"/>
              <a:ext cx="2044700" cy="18923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AF187A9C-4F1A-4C40-A76A-A543FC2F6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rcRect b="2344"/>
            <a:stretch>
              <a:fillRect/>
            </a:stretch>
          </p:blipFill>
          <p:spPr>
            <a:xfrm>
              <a:off x="7025788" y="1754937"/>
              <a:ext cx="2044700" cy="18923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1D74435-1725-204F-90A3-17CAA4E03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014932" y="3735295"/>
              <a:ext cx="1900218" cy="1892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975884145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5"/>
      <p:bldP grpId="0" spid="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D0BCCA7-43E1-8040-A592-AFFECD9C41BB}"/>
              </a:ext>
            </a:extLst>
          </p:cNvPr>
          <p:cNvSpPr/>
          <p:nvPr/>
        </p:nvSpPr>
        <p:spPr>
          <a:xfrm>
            <a:off x="1871474" y="2172900"/>
            <a:ext cx="3227295" cy="1143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D253DA-B441-B249-959E-F03303FEAA2B}"/>
              </a:ext>
            </a:extLst>
          </p:cNvPr>
          <p:cNvSpPr txBox="1"/>
          <p:nvPr/>
        </p:nvSpPr>
        <p:spPr>
          <a:xfrm>
            <a:off x="1336669" y="700280"/>
            <a:ext cx="284555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zh-CN" lang="en-US" sz="900">
                <a:solidFill>
                  <a:schemeClr val="accent6"/>
                </a:solidFill>
              </a:rPr>
              <a:t>Please  Enter  The Title  Of  This Page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B00D514-E3DA-1B4D-859D-CC43DCA9C682}"/>
              </a:ext>
            </a:extLst>
          </p:cNvPr>
          <p:cNvSpPr txBox="1"/>
          <p:nvPr/>
        </p:nvSpPr>
        <p:spPr>
          <a:xfrm>
            <a:off x="1309777" y="115509"/>
            <a:ext cx="28455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en-US" lang="zh-CN" sz="320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23B559A-87CD-B344-B2F9-067F18C7C30A}"/>
              </a:ext>
            </a:extLst>
          </p:cNvPr>
          <p:cNvSpPr/>
          <p:nvPr/>
        </p:nvSpPr>
        <p:spPr>
          <a:xfrm>
            <a:off x="890019" y="2172896"/>
            <a:ext cx="1129552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01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EB5E0EE-B04A-DD4D-9D25-A2462F0B7C07}"/>
              </a:ext>
            </a:extLst>
          </p:cNvPr>
          <p:cNvSpPr/>
          <p:nvPr/>
        </p:nvSpPr>
        <p:spPr>
          <a:xfrm>
            <a:off x="2189907" y="2724678"/>
            <a:ext cx="266681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bg2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在这里添加你的详细小段落文本内容，与标题相关并符合控制好字数。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FB5A9E8-5CB4-F143-9A42-126FE450C757}"/>
              </a:ext>
            </a:extLst>
          </p:cNvPr>
          <p:cNvSpPr/>
          <p:nvPr/>
        </p:nvSpPr>
        <p:spPr>
          <a:xfrm>
            <a:off x="2221459" y="2249160"/>
            <a:ext cx="2111573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2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输入标题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4943250-8D23-2F46-87C3-BCC265B01FE0}"/>
              </a:ext>
            </a:extLst>
          </p:cNvPr>
          <p:cNvSpPr/>
          <p:nvPr/>
        </p:nvSpPr>
        <p:spPr>
          <a:xfrm>
            <a:off x="1871474" y="4088357"/>
            <a:ext cx="3227295" cy="1143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520DD69-3580-3C40-8CAD-F1BB34476388}"/>
              </a:ext>
            </a:extLst>
          </p:cNvPr>
          <p:cNvSpPr/>
          <p:nvPr/>
        </p:nvSpPr>
        <p:spPr>
          <a:xfrm>
            <a:off x="890019" y="4088353"/>
            <a:ext cx="1129552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02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86DBA7C-3592-F249-8233-FE55687B274F}"/>
              </a:ext>
            </a:extLst>
          </p:cNvPr>
          <p:cNvSpPr/>
          <p:nvPr/>
        </p:nvSpPr>
        <p:spPr>
          <a:xfrm>
            <a:off x="2189907" y="4640135"/>
            <a:ext cx="266681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bg2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在这里添加你的详细小段落文本内容，与标题相关并符合控制好字数。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7AA0F53-11FF-4449-AB53-EF1CB88BF4DB}"/>
              </a:ext>
            </a:extLst>
          </p:cNvPr>
          <p:cNvSpPr/>
          <p:nvPr/>
        </p:nvSpPr>
        <p:spPr>
          <a:xfrm>
            <a:off x="2221459" y="4164617"/>
            <a:ext cx="2111573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2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输入标题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841D894-16AD-7E4E-88B9-4738B93E7706}"/>
              </a:ext>
            </a:extLst>
          </p:cNvPr>
          <p:cNvSpPr/>
          <p:nvPr/>
        </p:nvSpPr>
        <p:spPr>
          <a:xfrm>
            <a:off x="7288307" y="2172900"/>
            <a:ext cx="3101788" cy="1143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69AC410-FD88-BD4C-A3DE-6D87FB950FE1}"/>
              </a:ext>
            </a:extLst>
          </p:cNvPr>
          <p:cNvSpPr/>
          <p:nvPr/>
        </p:nvSpPr>
        <p:spPr>
          <a:xfrm>
            <a:off x="10390095" y="2172896"/>
            <a:ext cx="1129552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03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E2A3145-4F92-C147-B6C1-8262CD5994C3}"/>
              </a:ext>
            </a:extLst>
          </p:cNvPr>
          <p:cNvSpPr/>
          <p:nvPr/>
        </p:nvSpPr>
        <p:spPr>
          <a:xfrm>
            <a:off x="7409329" y="2724678"/>
            <a:ext cx="281043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200">
                <a:solidFill>
                  <a:schemeClr val="bg2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在这里添加你的详细小段落文本内容，与标题相关并符合控制好字数。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3D3E1AF-CD21-E249-A943-6399A99D189D}"/>
              </a:ext>
            </a:extLst>
          </p:cNvPr>
          <p:cNvSpPr/>
          <p:nvPr/>
        </p:nvSpPr>
        <p:spPr>
          <a:xfrm>
            <a:off x="8000612" y="2249160"/>
            <a:ext cx="2111573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2000">
                <a:solidFill>
                  <a:schemeClr val="bg2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输入标题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BCA1D0A-DC71-DD42-98A9-A37F00E6979A}"/>
              </a:ext>
            </a:extLst>
          </p:cNvPr>
          <p:cNvSpPr/>
          <p:nvPr/>
        </p:nvSpPr>
        <p:spPr>
          <a:xfrm>
            <a:off x="7288307" y="4088357"/>
            <a:ext cx="3101788" cy="1143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79B4FC8-5149-BB46-B6E7-FF15C2629A1C}"/>
              </a:ext>
            </a:extLst>
          </p:cNvPr>
          <p:cNvSpPr/>
          <p:nvPr/>
        </p:nvSpPr>
        <p:spPr>
          <a:xfrm>
            <a:off x="10390095" y="4088353"/>
            <a:ext cx="1129552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04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C399CA0-D782-4B42-A21E-B5E733B4FD1D}"/>
              </a:ext>
            </a:extLst>
          </p:cNvPr>
          <p:cNvSpPr/>
          <p:nvPr/>
        </p:nvSpPr>
        <p:spPr>
          <a:xfrm>
            <a:off x="7409329" y="4640135"/>
            <a:ext cx="281043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200">
                <a:solidFill>
                  <a:schemeClr val="bg2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在这里添加你的详细小段落文本内容，与标题相关并符合控制好字数。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298FEA5-A480-A64E-85AE-CC31735CD46A}"/>
              </a:ext>
            </a:extLst>
          </p:cNvPr>
          <p:cNvSpPr/>
          <p:nvPr/>
        </p:nvSpPr>
        <p:spPr>
          <a:xfrm>
            <a:off x="8000612" y="4164617"/>
            <a:ext cx="2111573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2000">
                <a:solidFill>
                  <a:schemeClr val="bg2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输入标题</a:t>
            </a:r>
          </a:p>
        </p:txBody>
      </p:sp>
      <p:sp>
        <p:nvSpPr>
          <p:cNvPr id="5" name="左右箭头 4">
            <a:extLst>
              <a:ext uri="{FF2B5EF4-FFF2-40B4-BE49-F238E27FC236}">
                <a16:creationId xmlns:a16="http://schemas.microsoft.com/office/drawing/2014/main" id="{2FEA30AD-5CB4-F543-9EF7-4F9EB65432B1}"/>
              </a:ext>
            </a:extLst>
          </p:cNvPr>
          <p:cNvSpPr/>
          <p:nvPr/>
        </p:nvSpPr>
        <p:spPr>
          <a:xfrm>
            <a:off x="5500819" y="2442286"/>
            <a:ext cx="1384300" cy="564776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31" name="左右箭头 30">
            <a:extLst>
              <a:ext uri="{FF2B5EF4-FFF2-40B4-BE49-F238E27FC236}">
                <a16:creationId xmlns:a16="http://schemas.microsoft.com/office/drawing/2014/main" id="{B5E485DF-ECFA-9742-8C9F-1E31DA76F404}"/>
              </a:ext>
            </a:extLst>
          </p:cNvPr>
          <p:cNvSpPr/>
          <p:nvPr/>
        </p:nvSpPr>
        <p:spPr>
          <a:xfrm>
            <a:off x="5499687" y="4349032"/>
            <a:ext cx="1384300" cy="564776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</p:spTree>
    <p:extLst>
      <p:ext uri="{BB962C8B-B14F-4D97-AF65-F5344CB8AC3E}">
        <p14:creationId val="1453400025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8"/>
      <p:bldP grpId="0" spid="9"/>
      <p:bldP grpId="0" spid="3"/>
      <p:bldP grpId="0" spid="7"/>
      <p:bldP grpId="0" spid="10"/>
      <p:bldP grpId="0" spid="11"/>
      <p:bldP grpId="0" spid="12"/>
      <p:bldP grpId="0" spid="13"/>
      <p:bldP grpId="0" spid="14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5"/>
      <p:bldP grpId="0" spid="3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26F0824-5BFC-DB44-BB60-18C0C4341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530" y="1153844"/>
            <a:ext cx="2014353" cy="232425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335A778-4C4E-A141-8011-08FDC137E8DA}"/>
              </a:ext>
            </a:extLst>
          </p:cNvPr>
          <p:cNvSpPr/>
          <p:nvPr/>
        </p:nvSpPr>
        <p:spPr>
          <a:xfrm>
            <a:off x="4921624" y="1963274"/>
            <a:ext cx="7270376" cy="2191871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E9C557-CCEC-7543-BD9F-AD0EBFFEFA53}"/>
              </a:ext>
            </a:extLst>
          </p:cNvPr>
          <p:cNvSpPr/>
          <p:nvPr/>
        </p:nvSpPr>
        <p:spPr>
          <a:xfrm>
            <a:off x="3" y="0"/>
            <a:ext cx="31466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BF9FD0D-96E6-484B-9349-42B5B0510939}"/>
              </a:ext>
            </a:extLst>
          </p:cNvPr>
          <p:cNvSpPr/>
          <p:nvPr/>
        </p:nvSpPr>
        <p:spPr>
          <a:xfrm>
            <a:off x="1775013" y="2114521"/>
            <a:ext cx="2074659" cy="141866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algn="tl" blurRad="50800" dir="2700000" dist="1143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67ACDBB-AFCE-9746-8868-6896E43EDA58}"/>
              </a:ext>
            </a:extLst>
          </p:cNvPr>
          <p:cNvSpPr/>
          <p:nvPr/>
        </p:nvSpPr>
        <p:spPr>
          <a:xfrm>
            <a:off x="4921626" y="2397253"/>
            <a:ext cx="522105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5400">
                <a:solidFill>
                  <a:schemeClr val="accent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工作经验总结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56AA575-F8E7-084C-A9DA-23FC94FA056A}"/>
              </a:ext>
            </a:extLst>
          </p:cNvPr>
          <p:cNvSpPr/>
          <p:nvPr/>
        </p:nvSpPr>
        <p:spPr>
          <a:xfrm>
            <a:off x="5624683" y="3537417"/>
            <a:ext cx="3814943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pc="300" sz="1600">
                <a:solidFill>
                  <a:schemeClr val="accent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MY RESUME TEMPLATE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10DBE20-18A1-8B44-990F-3E272C246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184" y="4894730"/>
            <a:ext cx="1621149" cy="5936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FF3941C-15C7-6649-BC1A-3D5936B3C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1803" y="1502828"/>
            <a:ext cx="667367" cy="57467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4D0AA02-36BE-7C49-9F66-85CC2AF355E9}"/>
              </a:ext>
            </a:extLst>
          </p:cNvPr>
          <p:cNvSpPr/>
          <p:nvPr/>
        </p:nvSpPr>
        <p:spPr>
          <a:xfrm>
            <a:off x="2082329" y="2218765"/>
            <a:ext cx="1603867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kumimoji="1" lang="en-US" sz="6600">
                <a:solidFill>
                  <a:schemeClr val="bg2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3</a:t>
            </a:r>
          </a:p>
        </p:txBody>
      </p:sp>
    </p:spTree>
    <p:extLst>
      <p:ext uri="{BB962C8B-B14F-4D97-AF65-F5344CB8AC3E}">
        <p14:creationId val="2151030939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2"/>
      <p:bldP grpId="0" spid="7"/>
      <p:bldP grpId="0" spid="8"/>
      <p:bldP grpId="0" spid="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:asvg="http://schemas.microsoft.com/office/drawing/2016/SVG/main" id="{F7D253DA-B441-B249-959E-F03303FEAA2B}"/>
              </a:ext>
            </a:extLst>
          </p:cNvPr>
          <p:cNvSpPr txBox="1"/>
          <p:nvPr/>
        </p:nvSpPr>
        <p:spPr>
          <a:xfrm>
            <a:off x="1336669" y="700280"/>
            <a:ext cx="284555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zh-CN" lang="en-US" sz="900">
                <a:solidFill>
                  <a:schemeClr val="accent6"/>
                </a:solidFill>
              </a:rPr>
              <a:t>Please  Enter  The Title  Of  This Page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asvg="http://schemas.microsoft.com/office/drawing/2016/SVG/main" id="{2B00D514-E3DA-1B4D-859D-CC43DCA9C682}"/>
              </a:ext>
            </a:extLst>
          </p:cNvPr>
          <p:cNvSpPr txBox="1"/>
          <p:nvPr/>
        </p:nvSpPr>
        <p:spPr>
          <a:xfrm>
            <a:off x="1309777" y="115509"/>
            <a:ext cx="28455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en-US" lang="zh-CN" sz="320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asvg="http://schemas.microsoft.com/office/drawing/2016/SVG/main" id="{2968CA64-4AD9-804A-8CD9-366A66809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78301" y="1822937"/>
            <a:ext cx="2926416" cy="381138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:asvg="http://schemas.microsoft.com/office/drawing/2016/SVG/main" id="{1B56A837-239A-F440-A532-8F88A18AFAF7}"/>
              </a:ext>
            </a:extLst>
          </p:cNvPr>
          <p:cNvSpPr/>
          <p:nvPr/>
        </p:nvSpPr>
        <p:spPr>
          <a:xfrm>
            <a:off x="3550024" y="3161926"/>
            <a:ext cx="2447365" cy="22841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xmlns:asvg="http://schemas.microsoft.com/office/drawing/2016/SVG/main" id="{C0A150E2-BB2D-174C-B9B8-574A41C9BC6D}"/>
              </a:ext>
            </a:extLst>
          </p:cNvPr>
          <p:cNvSpPr/>
          <p:nvPr/>
        </p:nvSpPr>
        <p:spPr>
          <a:xfrm>
            <a:off x="5221944" y="2702862"/>
            <a:ext cx="900953" cy="9009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pic>
        <p:nvPicPr>
          <p:cNvPr descr="Internet" id="10" name="图形 9">
            <a:extLst>
              <a:ext uri="{FF2B5EF4-FFF2-40B4-BE49-F238E27FC236}">
                <a16:creationId xmlns:a16="http://schemas.microsoft.com/office/drawing/2014/main" xmlns:asvg="http://schemas.microsoft.com/office/drawing/2016/SVG/main" id="{9F1C7BF3-6E4D-DA4F-B2F5-438ADE447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  <a:ext uri="{96DAC541-7B7A-43D3-8B79-37D633B846F1}">
                <asvg:svgBlip xmlns:a16="http://schemas.microsoft.com/office/drawing/2014/main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6505" y="3846792"/>
            <a:ext cx="914400" cy="9144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:asvg="http://schemas.microsoft.com/office/drawing/2016/SVG/main" id="{36E5D15D-55F8-F04C-9D5A-9F8C829D77E3}"/>
              </a:ext>
            </a:extLst>
          </p:cNvPr>
          <p:cNvSpPr/>
          <p:nvPr/>
        </p:nvSpPr>
        <p:spPr>
          <a:xfrm>
            <a:off x="6476440" y="2636655"/>
            <a:ext cx="4671173" cy="301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在这里添加你的详细小段落文本内容，与标题相关并符合整体语言风格内容请简洁，尽量生动。</a:t>
            </a:r>
          </a:p>
          <a:p>
            <a:pPr>
              <a:lnSpc>
                <a:spcPct val="150000"/>
              </a:lnSpc>
            </a:pPr>
            <a:endParaRPr altLang="en-US" lang="zh-CN" sz="1600">
              <a:solidFill>
                <a:schemeClr val="tx1">
                  <a:lumMod val="85000"/>
                  <a:lumOff val="15000"/>
                </a:schemeClr>
              </a:solidFill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将你需要表达的意思表述清楚完整，控制好字数，与设计排版相符合，保持美观大方。</a:t>
            </a:r>
          </a:p>
          <a:p>
            <a:pPr>
              <a:lnSpc>
                <a:spcPct val="150000"/>
              </a:lnSpc>
            </a:pPr>
            <a:endParaRPr altLang="en-US" lang="zh-CN" sz="1600">
              <a:solidFill>
                <a:schemeClr val="tx1">
                  <a:lumMod val="85000"/>
                  <a:lumOff val="15000"/>
                </a:schemeClr>
              </a:solidFill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asvg="http://schemas.microsoft.com/office/drawing/2016/SVG/main" id="{F0256CED-79D6-0E47-962A-7F54900AF600}"/>
              </a:ext>
            </a:extLst>
          </p:cNvPr>
          <p:cNvSpPr/>
          <p:nvPr/>
        </p:nvSpPr>
        <p:spPr>
          <a:xfrm>
            <a:off x="6476440" y="1682607"/>
            <a:ext cx="246370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输入你的标题</a:t>
            </a:r>
          </a:p>
        </p:txBody>
      </p:sp>
    </p:spTree>
    <p:extLst>
      <p:ext uri="{BB962C8B-B14F-4D97-AF65-F5344CB8AC3E}">
        <p14:creationId val="734776817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6"/>
      <p:bldP grpId="0" spid="4"/>
      <p:bldP grpId="0" spid="11"/>
      <p:bldP grpId="0" spid="1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7D253DA-B441-B249-959E-F03303FEAA2B}"/>
              </a:ext>
            </a:extLst>
          </p:cNvPr>
          <p:cNvSpPr txBox="1"/>
          <p:nvPr/>
        </p:nvSpPr>
        <p:spPr>
          <a:xfrm>
            <a:off x="1336669" y="700280"/>
            <a:ext cx="284555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zh-CN" lang="en-US" sz="900">
                <a:solidFill>
                  <a:schemeClr val="accent6"/>
                </a:solidFill>
              </a:rPr>
              <a:t>Please  Enter  The Title  Of  This Page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B00D514-E3DA-1B4D-859D-CC43DCA9C682}"/>
              </a:ext>
            </a:extLst>
          </p:cNvPr>
          <p:cNvSpPr txBox="1"/>
          <p:nvPr/>
        </p:nvSpPr>
        <p:spPr>
          <a:xfrm>
            <a:off x="1309777" y="115509"/>
            <a:ext cx="28455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en-US" lang="zh-CN" sz="320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sp>
        <p:nvSpPr>
          <p:cNvPr id="3" name="椭圆形标注 2">
            <a:extLst>
              <a:ext uri="{FF2B5EF4-FFF2-40B4-BE49-F238E27FC236}">
                <a16:creationId xmlns:a16="http://schemas.microsoft.com/office/drawing/2014/main" id="{FEAE01AD-136B-C349-AACC-41E8802493AE}"/>
              </a:ext>
            </a:extLst>
          </p:cNvPr>
          <p:cNvSpPr/>
          <p:nvPr/>
        </p:nvSpPr>
        <p:spPr>
          <a:xfrm>
            <a:off x="1529337" y="1788459"/>
            <a:ext cx="1788063" cy="1410456"/>
          </a:xfrm>
          <a:prstGeom prst="wedgeEllipseCallout">
            <a:avLst>
              <a:gd fmla="val -42976" name="adj1"/>
              <a:gd fmla="val 77816" name="adj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B261EE1C-BE71-EC4F-9DC9-8671EEF9F122}"/>
              </a:ext>
            </a:extLst>
          </p:cNvPr>
          <p:cNvSpPr/>
          <p:nvPr/>
        </p:nvSpPr>
        <p:spPr>
          <a:xfrm>
            <a:off x="1707997" y="1951326"/>
            <a:ext cx="1430739" cy="10968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 sz="2800">
                <a:solidFill>
                  <a:schemeClr val="accent1">
                    <a:lumMod val="7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01</a:t>
            </a:r>
          </a:p>
        </p:txBody>
      </p:sp>
      <p:sp>
        <p:nvSpPr>
          <p:cNvPr id="7" name="椭圆形标注 6">
            <a:extLst>
              <a:ext uri="{FF2B5EF4-FFF2-40B4-BE49-F238E27FC236}">
                <a16:creationId xmlns:a16="http://schemas.microsoft.com/office/drawing/2014/main" id="{6AC76DF0-3838-9E45-9C80-572766981A04}"/>
              </a:ext>
            </a:extLst>
          </p:cNvPr>
          <p:cNvSpPr/>
          <p:nvPr/>
        </p:nvSpPr>
        <p:spPr>
          <a:xfrm>
            <a:off x="5375282" y="1788459"/>
            <a:ext cx="1788063" cy="1410456"/>
          </a:xfrm>
          <a:prstGeom prst="wedgeEllipseCallout">
            <a:avLst>
              <a:gd fmla="val -42976" name="adj1"/>
              <a:gd fmla="val 77816" name="adj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CD9419AC-E29B-144B-BE41-2EFFAAC6DE6A}"/>
              </a:ext>
            </a:extLst>
          </p:cNvPr>
          <p:cNvSpPr/>
          <p:nvPr/>
        </p:nvSpPr>
        <p:spPr>
          <a:xfrm>
            <a:off x="5553941" y="1951326"/>
            <a:ext cx="1430739" cy="10968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 sz="2800">
                <a:solidFill>
                  <a:schemeClr val="accent6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02</a:t>
            </a:r>
          </a:p>
        </p:txBody>
      </p:sp>
      <p:sp>
        <p:nvSpPr>
          <p:cNvPr id="11" name="椭圆形标注 10">
            <a:extLst>
              <a:ext uri="{FF2B5EF4-FFF2-40B4-BE49-F238E27FC236}">
                <a16:creationId xmlns:a16="http://schemas.microsoft.com/office/drawing/2014/main" id="{2411EB05-70BA-5B44-BF82-CF2DC1E0217F}"/>
              </a:ext>
            </a:extLst>
          </p:cNvPr>
          <p:cNvSpPr/>
          <p:nvPr/>
        </p:nvSpPr>
        <p:spPr>
          <a:xfrm>
            <a:off x="9221227" y="1788459"/>
            <a:ext cx="1788063" cy="1410456"/>
          </a:xfrm>
          <a:prstGeom prst="wedgeEllipseCallout">
            <a:avLst>
              <a:gd fmla="val -42976" name="adj1"/>
              <a:gd fmla="val 77816" name="adj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B18D879-29F8-C743-ABA1-283E95E322B2}"/>
              </a:ext>
            </a:extLst>
          </p:cNvPr>
          <p:cNvSpPr/>
          <p:nvPr/>
        </p:nvSpPr>
        <p:spPr>
          <a:xfrm>
            <a:off x="9399885" y="1937879"/>
            <a:ext cx="1430739" cy="10968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 sz="2800">
                <a:solidFill>
                  <a:schemeClr val="accent1">
                    <a:lumMod val="7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03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CF199E1-D742-D843-A08C-6B5C71D1C0F6}"/>
              </a:ext>
            </a:extLst>
          </p:cNvPr>
          <p:cNvSpPr/>
          <p:nvPr/>
        </p:nvSpPr>
        <p:spPr>
          <a:xfrm>
            <a:off x="933447" y="4705408"/>
            <a:ext cx="2979836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在这里添加你的详细小段落文本内容，与标题相关并符合整体语言风格内容请简洁，尽量生动。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9029200-67C8-994B-81F6-20771E08C9E7}"/>
              </a:ext>
            </a:extLst>
          </p:cNvPr>
          <p:cNvSpPr/>
          <p:nvPr/>
        </p:nvSpPr>
        <p:spPr>
          <a:xfrm>
            <a:off x="1367580" y="3789864"/>
            <a:ext cx="211157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输入标题</a:t>
            </a: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ECF4116D-1443-C74E-AACD-C9A934D2FDA3}"/>
              </a:ext>
            </a:extLst>
          </p:cNvPr>
          <p:cNvSpPr/>
          <p:nvPr/>
        </p:nvSpPr>
        <p:spPr>
          <a:xfrm>
            <a:off x="1576204" y="4496212"/>
            <a:ext cx="1694329" cy="8923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7B6FD4F-2402-CD4F-81F5-E7E57A2CAA41}"/>
              </a:ext>
            </a:extLst>
          </p:cNvPr>
          <p:cNvSpPr/>
          <p:nvPr/>
        </p:nvSpPr>
        <p:spPr>
          <a:xfrm>
            <a:off x="4779394" y="4705408"/>
            <a:ext cx="2979836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在这里添加你的详细小段落文本内容，与标题相关并符合整体语言风格内容请简洁，尽量生动。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EA0259E-2187-0A44-ACCD-25A33D8361FA}"/>
              </a:ext>
            </a:extLst>
          </p:cNvPr>
          <p:cNvSpPr/>
          <p:nvPr/>
        </p:nvSpPr>
        <p:spPr>
          <a:xfrm>
            <a:off x="5213524" y="3789864"/>
            <a:ext cx="211157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输入标题</a:t>
            </a: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F098043B-2B3B-BE44-897A-FEC237081A66}"/>
              </a:ext>
            </a:extLst>
          </p:cNvPr>
          <p:cNvSpPr/>
          <p:nvPr/>
        </p:nvSpPr>
        <p:spPr>
          <a:xfrm>
            <a:off x="5422149" y="4496212"/>
            <a:ext cx="1694329" cy="8923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91DE310-6333-234C-933A-81BE0364491B}"/>
              </a:ext>
            </a:extLst>
          </p:cNvPr>
          <p:cNvSpPr/>
          <p:nvPr/>
        </p:nvSpPr>
        <p:spPr>
          <a:xfrm>
            <a:off x="8625339" y="4705408"/>
            <a:ext cx="2979836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在这里添加你的详细小段落文本内容，与标题相关并符合整体语言风格内容请简洁，尽量生动。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3B44FD9-566F-B74B-838D-FC1E8D11E954}"/>
              </a:ext>
            </a:extLst>
          </p:cNvPr>
          <p:cNvSpPr/>
          <p:nvPr/>
        </p:nvSpPr>
        <p:spPr>
          <a:xfrm>
            <a:off x="9059472" y="3789864"/>
            <a:ext cx="2111573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输入标题</a:t>
            </a:r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4D2D71AE-EAC5-F644-96F0-4BEF8DBA65B6}"/>
              </a:ext>
            </a:extLst>
          </p:cNvPr>
          <p:cNvSpPr/>
          <p:nvPr/>
        </p:nvSpPr>
        <p:spPr>
          <a:xfrm>
            <a:off x="9268094" y="4496212"/>
            <a:ext cx="1694329" cy="8923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</p:spTree>
    <p:extLst>
      <p:ext uri="{BB962C8B-B14F-4D97-AF65-F5344CB8AC3E}">
        <p14:creationId val="3078453203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3"/>
      <p:bldP grpId="0" spid="4"/>
      <p:bldP grpId="0" spid="7"/>
      <p:bldP grpId="0" spid="10"/>
      <p:bldP grpId="0" spid="11"/>
      <p:bldP grpId="0" spid="12"/>
      <p:bldP grpId="0" spid="13"/>
      <p:bldP grpId="0" spid="14"/>
      <p:bldP grpId="0" spid="5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:asvg="http://schemas.microsoft.com/office/drawing/2016/SVG/main" id="{F7D253DA-B441-B249-959E-F03303FEAA2B}"/>
              </a:ext>
            </a:extLst>
          </p:cNvPr>
          <p:cNvSpPr txBox="1"/>
          <p:nvPr/>
        </p:nvSpPr>
        <p:spPr>
          <a:xfrm>
            <a:off x="1336669" y="700280"/>
            <a:ext cx="284555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zh-CN" lang="en-US" sz="900">
                <a:solidFill>
                  <a:schemeClr val="accent6"/>
                </a:solidFill>
              </a:rPr>
              <a:t>Please  Enter  The Title  Of  This Page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asvg="http://schemas.microsoft.com/office/drawing/2016/SVG/main" id="{2B00D514-E3DA-1B4D-859D-CC43DCA9C682}"/>
              </a:ext>
            </a:extLst>
          </p:cNvPr>
          <p:cNvSpPr txBox="1"/>
          <p:nvPr/>
        </p:nvSpPr>
        <p:spPr>
          <a:xfrm>
            <a:off x="1309777" y="115509"/>
            <a:ext cx="28455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en-US" lang="zh-CN" sz="320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:asvg="http://schemas.microsoft.com/office/drawing/2016/SVG/main" id="{B6D93BDF-7D94-E949-B4CF-1B79F62C890B}"/>
              </a:ext>
            </a:extLst>
          </p:cNvPr>
          <p:cNvSpPr/>
          <p:nvPr/>
        </p:nvSpPr>
        <p:spPr>
          <a:xfrm>
            <a:off x="8102791" y="1319678"/>
            <a:ext cx="2735540" cy="48256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asvg="http://schemas.microsoft.com/office/drawing/2016/SVG/main" id="{83865C88-DADD-2B4A-AA76-F0AB898BF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622611"/>
            <a:ext cx="2946400" cy="396240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xmlns:asvg="http://schemas.microsoft.com/office/drawing/2016/SVG/main" id="{1A118EC4-5105-8041-ADF8-2A68FFA0E27A}"/>
              </a:ext>
            </a:extLst>
          </p:cNvPr>
          <p:cNvSpPr/>
          <p:nvPr/>
        </p:nvSpPr>
        <p:spPr>
          <a:xfrm>
            <a:off x="6014668" y="5134538"/>
            <a:ext cx="900953" cy="9009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asvg="http://schemas.microsoft.com/office/drawing/2016/SVG/main" id="{377E8CB8-59B5-EE4B-8B8A-0CBCDD0A463E}"/>
              </a:ext>
            </a:extLst>
          </p:cNvPr>
          <p:cNvSpPr/>
          <p:nvPr/>
        </p:nvSpPr>
        <p:spPr>
          <a:xfrm>
            <a:off x="1482355" y="2693203"/>
            <a:ext cx="4080247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在这里添加你的详细小段落文本内容，与标题相关并符合整体语言风格内容请简洁，尽量生动。</a:t>
            </a:r>
          </a:p>
          <a:p>
            <a:pPr>
              <a:lnSpc>
                <a:spcPct val="150000"/>
              </a:lnSpc>
            </a:pPr>
            <a:endParaRPr altLang="en-US" lang="zh-CN" sz="1600">
              <a:solidFill>
                <a:schemeClr val="tx1">
                  <a:lumMod val="85000"/>
                  <a:lumOff val="15000"/>
                </a:schemeClr>
              </a:solidFill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将你需要表达的意思表述清楚完整，控制好字数，与设计排版相符合，保持美观大方。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asvg="http://schemas.microsoft.com/office/drawing/2016/SVG/main" id="{641780FB-2EEE-C64F-B065-779DF5A0D859}"/>
              </a:ext>
            </a:extLst>
          </p:cNvPr>
          <p:cNvSpPr/>
          <p:nvPr/>
        </p:nvSpPr>
        <p:spPr>
          <a:xfrm>
            <a:off x="1482354" y="1739155"/>
            <a:ext cx="3304801" cy="723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kumimoji="1" lang="zh-CN" sz="2400">
                <a:solidFill>
                  <a:schemeClr val="lt1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输入你的标题</a:t>
            </a:r>
          </a:p>
        </p:txBody>
      </p:sp>
      <p:pic>
        <p:nvPicPr>
          <p:cNvPr descr="钥匙" id="6" name="图形 5">
            <a:extLst>
              <a:ext uri="{FF2B5EF4-FFF2-40B4-BE49-F238E27FC236}">
                <a16:creationId xmlns:a16="http://schemas.microsoft.com/office/drawing/2014/main" xmlns:asvg="http://schemas.microsoft.com/office/drawing/2016/SVG/main" id="{2CB2C277-47E9-2D41-9A65-959AA76EA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  <a:ext uri="{96DAC541-7B7A-43D3-8B79-37D633B846F1}">
                <asvg:svgBlip xmlns:a16="http://schemas.microsoft.com/office/drawing/2014/main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3" y="5256683"/>
            <a:ext cx="656663" cy="656663"/>
          </a:xfrm>
          <a:prstGeom prst="rect">
            <a:avLst/>
          </a:prstGeom>
        </p:spPr>
      </p:pic>
    </p:spTree>
    <p:extLst>
      <p:ext uri="{BB962C8B-B14F-4D97-AF65-F5344CB8AC3E}">
        <p14:creationId val="1225768391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5"/>
      <p:bldP grpId="0" spid="7"/>
      <p:bldP grpId="0" spid="10"/>
      <p:bldP grpId="0" spid="11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:asvg="http://schemas.microsoft.com/office/drawing/2016/SVG/main" id="{F7D253DA-B441-B249-959E-F03303FEAA2B}"/>
              </a:ext>
            </a:extLst>
          </p:cNvPr>
          <p:cNvSpPr txBox="1"/>
          <p:nvPr/>
        </p:nvSpPr>
        <p:spPr>
          <a:xfrm>
            <a:off x="1336669" y="700280"/>
            <a:ext cx="284555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zh-CN" lang="en-US" sz="900">
                <a:solidFill>
                  <a:schemeClr val="accent6"/>
                </a:solidFill>
              </a:rPr>
              <a:t>Please  Enter  The Title  Of  This Page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asvg="http://schemas.microsoft.com/office/drawing/2016/SVG/main" id="{2B00D514-E3DA-1B4D-859D-CC43DCA9C682}"/>
              </a:ext>
            </a:extLst>
          </p:cNvPr>
          <p:cNvSpPr txBox="1"/>
          <p:nvPr/>
        </p:nvSpPr>
        <p:spPr>
          <a:xfrm>
            <a:off x="1309777" y="115509"/>
            <a:ext cx="28455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en-US" lang="zh-CN" sz="320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xmlns:asvg="http://schemas.microsoft.com/office/drawing/2016/SVG/main" id="{517C2E29-CFF4-3D4A-B511-3EBE7AC31D7A}"/>
              </a:ext>
            </a:extLst>
          </p:cNvPr>
          <p:cNvSpPr/>
          <p:nvPr/>
        </p:nvSpPr>
        <p:spPr>
          <a:xfrm>
            <a:off x="1723839" y="1976718"/>
            <a:ext cx="3964268" cy="1452282"/>
          </a:xfrm>
          <a:prstGeom prst="roundRect">
            <a:avLst>
              <a:gd fmla="val 8334" name="adj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asvg="http://schemas.microsoft.com/office/drawing/2016/SVG/main" id="{56422DC9-1306-1247-841C-2E8EA843C653}"/>
              </a:ext>
            </a:extLst>
          </p:cNvPr>
          <p:cNvSpPr/>
          <p:nvPr/>
        </p:nvSpPr>
        <p:spPr>
          <a:xfrm>
            <a:off x="1175310" y="2197477"/>
            <a:ext cx="900953" cy="9009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xmlns:asvg="http://schemas.microsoft.com/office/drawing/2016/SVG/main" id="{E56B4D44-3B19-B14B-A051-55E6F0199315}"/>
              </a:ext>
            </a:extLst>
          </p:cNvPr>
          <p:cNvSpPr/>
          <p:nvPr/>
        </p:nvSpPr>
        <p:spPr>
          <a:xfrm>
            <a:off x="6503897" y="1976718"/>
            <a:ext cx="4094257" cy="1452282"/>
          </a:xfrm>
          <a:prstGeom prst="roundRect">
            <a:avLst>
              <a:gd fmla="val 8334" name="adj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:asvg="http://schemas.microsoft.com/office/drawing/2016/SVG/main" id="{30B4D756-61CF-384D-B7AC-A306AC6D8682}"/>
              </a:ext>
            </a:extLst>
          </p:cNvPr>
          <p:cNvSpPr/>
          <p:nvPr/>
        </p:nvSpPr>
        <p:spPr>
          <a:xfrm>
            <a:off x="10236765" y="2197477"/>
            <a:ext cx="900953" cy="9009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asvg="http://schemas.microsoft.com/office/drawing/2016/SVG/main" id="{DD119572-CFE1-7749-B279-B8910A6C8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706472" y="2485956"/>
            <a:ext cx="2858059" cy="2489712"/>
          </a:xfrm>
          <a:prstGeom prst="ellipse">
            <a:avLst/>
          </a:prstGeom>
          <a:ln w="76200">
            <a:solidFill>
              <a:schemeClr val="accent3"/>
            </a:solidFill>
          </a:ln>
        </p:spPr>
      </p:pic>
      <p:sp>
        <p:nvSpPr>
          <p:cNvPr id="12" name="圆角矩形 11">
            <a:extLst>
              <a:ext uri="{FF2B5EF4-FFF2-40B4-BE49-F238E27FC236}">
                <a16:creationId xmlns:a16="http://schemas.microsoft.com/office/drawing/2014/main" xmlns:asvg="http://schemas.microsoft.com/office/drawing/2016/SVG/main" id="{9437B576-B691-4F45-A443-A24306B37DD9}"/>
              </a:ext>
            </a:extLst>
          </p:cNvPr>
          <p:cNvSpPr/>
          <p:nvPr/>
        </p:nvSpPr>
        <p:spPr>
          <a:xfrm>
            <a:off x="1723839" y="4100232"/>
            <a:ext cx="3964268" cy="1452282"/>
          </a:xfrm>
          <a:prstGeom prst="roundRect">
            <a:avLst>
              <a:gd fmla="val 8334" name="adj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xmlns:asvg="http://schemas.microsoft.com/office/drawing/2016/SVG/main" id="{A8541422-77C6-2542-855F-E82C520AF5D3}"/>
              </a:ext>
            </a:extLst>
          </p:cNvPr>
          <p:cNvSpPr/>
          <p:nvPr/>
        </p:nvSpPr>
        <p:spPr>
          <a:xfrm>
            <a:off x="1175310" y="4320991"/>
            <a:ext cx="900953" cy="9009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xmlns:asvg="http://schemas.microsoft.com/office/drawing/2016/SVG/main" id="{41C61B7F-6C7B-A14D-BAE2-73ECAED922EF}"/>
              </a:ext>
            </a:extLst>
          </p:cNvPr>
          <p:cNvSpPr/>
          <p:nvPr/>
        </p:nvSpPr>
        <p:spPr>
          <a:xfrm>
            <a:off x="6503897" y="4100232"/>
            <a:ext cx="4094257" cy="1452282"/>
          </a:xfrm>
          <a:prstGeom prst="roundRect">
            <a:avLst>
              <a:gd fmla="val 8334" name="adj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:asvg="http://schemas.microsoft.com/office/drawing/2016/SVG/main" id="{69E15419-FBFD-6A45-BB71-466E3AE1A8CF}"/>
              </a:ext>
            </a:extLst>
          </p:cNvPr>
          <p:cNvSpPr/>
          <p:nvPr/>
        </p:nvSpPr>
        <p:spPr>
          <a:xfrm>
            <a:off x="10236765" y="4320991"/>
            <a:ext cx="900953" cy="9009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:asvg="http://schemas.microsoft.com/office/drawing/2016/SVG/main" id="{CDF77231-8B30-8B43-8E3D-69FB2C17DB74}"/>
              </a:ext>
            </a:extLst>
          </p:cNvPr>
          <p:cNvSpPr/>
          <p:nvPr/>
        </p:nvSpPr>
        <p:spPr>
          <a:xfrm>
            <a:off x="2313827" y="2548973"/>
            <a:ext cx="2500223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在这里添加你的文本内容与标题相关并符合控制好字数。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:asvg="http://schemas.microsoft.com/office/drawing/2016/SVG/main" id="{1C0E747B-C5B7-984A-8D47-2AE9D7B68069}"/>
              </a:ext>
            </a:extLst>
          </p:cNvPr>
          <p:cNvSpPr/>
          <p:nvPr/>
        </p:nvSpPr>
        <p:spPr>
          <a:xfrm>
            <a:off x="2313827" y="2085937"/>
            <a:ext cx="2111573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输入标题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:asvg="http://schemas.microsoft.com/office/drawing/2016/SVG/main" id="{69993BB4-BBA3-1A48-B61E-EDA1D5575D08}"/>
              </a:ext>
            </a:extLst>
          </p:cNvPr>
          <p:cNvSpPr/>
          <p:nvPr/>
        </p:nvSpPr>
        <p:spPr>
          <a:xfrm>
            <a:off x="2313827" y="4678240"/>
            <a:ext cx="2500223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在这里添加你的文本内容与标题相关并符合控制好字数。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:asvg="http://schemas.microsoft.com/office/drawing/2016/SVG/main" id="{9BEEEBEB-0712-4344-9245-ED1ACC66C657}"/>
              </a:ext>
            </a:extLst>
          </p:cNvPr>
          <p:cNvSpPr/>
          <p:nvPr/>
        </p:nvSpPr>
        <p:spPr>
          <a:xfrm>
            <a:off x="2313827" y="4215204"/>
            <a:ext cx="2111573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输入标题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:asvg="http://schemas.microsoft.com/office/drawing/2016/SVG/main" id="{59AEA943-9BC8-5B42-AA50-2A81168D27B1}"/>
              </a:ext>
            </a:extLst>
          </p:cNvPr>
          <p:cNvSpPr/>
          <p:nvPr/>
        </p:nvSpPr>
        <p:spPr>
          <a:xfrm>
            <a:off x="7498420" y="2551726"/>
            <a:ext cx="2500223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在这里添加你的文本内容与标题相关并符合控制好字数。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:asvg="http://schemas.microsoft.com/office/drawing/2016/SVG/main" id="{9E52EB5D-4757-624E-9B79-2ABDD36270E7}"/>
              </a:ext>
            </a:extLst>
          </p:cNvPr>
          <p:cNvSpPr/>
          <p:nvPr/>
        </p:nvSpPr>
        <p:spPr>
          <a:xfrm>
            <a:off x="7887069" y="2088690"/>
            <a:ext cx="2111573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20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输入标题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:asvg="http://schemas.microsoft.com/office/drawing/2016/SVG/main" id="{877A9F1D-0E5D-5E49-A3AE-23D396761DA5}"/>
              </a:ext>
            </a:extLst>
          </p:cNvPr>
          <p:cNvSpPr/>
          <p:nvPr/>
        </p:nvSpPr>
        <p:spPr>
          <a:xfrm>
            <a:off x="7498420" y="4680993"/>
            <a:ext cx="2500223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在这里添加你的文本内容与标题相关并符合控制好字数。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:asvg="http://schemas.microsoft.com/office/drawing/2016/SVG/main" id="{53EB5067-0348-864C-943B-51FCE2C49B93}"/>
              </a:ext>
            </a:extLst>
          </p:cNvPr>
          <p:cNvSpPr/>
          <p:nvPr/>
        </p:nvSpPr>
        <p:spPr>
          <a:xfrm>
            <a:off x="7887069" y="4217957"/>
            <a:ext cx="2111573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20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输入标题</a:t>
            </a:r>
          </a:p>
        </p:txBody>
      </p:sp>
      <p:pic>
        <p:nvPicPr>
          <p:cNvPr descr="灯泡和齿轮" id="24" name="图形 23">
            <a:extLst>
              <a:ext uri="{FF2B5EF4-FFF2-40B4-BE49-F238E27FC236}">
                <a16:creationId xmlns:a16="http://schemas.microsoft.com/office/drawing/2014/main" xmlns:asvg="http://schemas.microsoft.com/office/drawing/2016/SVG/main" id="{BD01824F-62C1-8143-A29D-45495D336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  <a:ext uri="{96DAC541-7B7A-43D3-8B79-37D633B846F1}">
                <asvg:svgBlip xmlns:a16="http://schemas.microsoft.com/office/drawing/2014/main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8211" y="2377695"/>
            <a:ext cx="513135" cy="513135"/>
          </a:xfrm>
          <a:prstGeom prst="rect">
            <a:avLst/>
          </a:prstGeom>
        </p:spPr>
      </p:pic>
      <p:pic>
        <p:nvPicPr>
          <p:cNvPr descr="带箭头的圆圈" id="26" name="图形 25">
            <a:extLst>
              <a:ext uri="{FF2B5EF4-FFF2-40B4-BE49-F238E27FC236}">
                <a16:creationId xmlns:a16="http://schemas.microsoft.com/office/drawing/2014/main" xmlns:asvg="http://schemas.microsoft.com/office/drawing/2016/SVG/main" id="{A670A7CD-6301-9149-AE28-3F4427C098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  <a:ext uri="{96DAC541-7B7A-43D3-8B79-37D633B846F1}">
                <asvg:svgBlip xmlns:a16="http://schemas.microsoft.com/office/drawing/2014/main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0493" y="4506070"/>
            <a:ext cx="548531" cy="548530"/>
          </a:xfrm>
          <a:prstGeom prst="rect">
            <a:avLst/>
          </a:prstGeom>
        </p:spPr>
      </p:pic>
      <p:pic>
        <p:nvPicPr>
          <p:cNvPr descr="开锁" id="28" name="图形 27">
            <a:extLst>
              <a:ext uri="{FF2B5EF4-FFF2-40B4-BE49-F238E27FC236}">
                <a16:creationId xmlns:a16="http://schemas.microsoft.com/office/drawing/2014/main" xmlns:asvg="http://schemas.microsoft.com/office/drawing/2016/SVG/main" id="{348D5926-B98E-E44C-8EEC-E4D739C1D5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  <a:ext uri="{96DAC541-7B7A-43D3-8B79-37D633B846F1}">
                <asvg:svgBlip xmlns:a16="http://schemas.microsoft.com/office/drawing/2014/main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99725" y="2478880"/>
            <a:ext cx="338139" cy="338138"/>
          </a:xfrm>
          <a:prstGeom prst="rect">
            <a:avLst/>
          </a:prstGeom>
        </p:spPr>
      </p:pic>
      <p:pic>
        <p:nvPicPr>
          <p:cNvPr descr="云计算" id="30" name="图形 29">
            <a:extLst>
              <a:ext uri="{FF2B5EF4-FFF2-40B4-BE49-F238E27FC236}">
                <a16:creationId xmlns:a16="http://schemas.microsoft.com/office/drawing/2014/main" xmlns:asvg="http://schemas.microsoft.com/office/drawing/2016/SVG/main" id="{8B75F86E-64E6-D745-92D7-DD890541BE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  <a:ext uri="{96DAC541-7B7A-43D3-8B79-37D633B846F1}">
                <asvg:svgBlip xmlns:a16="http://schemas.microsoft.com/office/drawing/2014/main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77409" y="4561637"/>
            <a:ext cx="419659" cy="419659"/>
          </a:xfrm>
          <a:prstGeom prst="rect">
            <a:avLst/>
          </a:prstGeom>
        </p:spPr>
      </p:pic>
    </p:spTree>
    <p:extLst>
      <p:ext uri="{BB962C8B-B14F-4D97-AF65-F5344CB8AC3E}">
        <p14:creationId val="3215346928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4"/>
      <p:bldP grpId="0" spid="7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CBCB1E8-9955-B346-925B-2CF6151286CC}"/>
              </a:ext>
            </a:extLst>
          </p:cNvPr>
          <p:cNvSpPr/>
          <p:nvPr/>
        </p:nvSpPr>
        <p:spPr>
          <a:xfrm>
            <a:off x="7657013" y="4970156"/>
            <a:ext cx="2465327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accent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参与项目展示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4A38B3B-D2FE-8F47-A4DE-384535B16C7C}"/>
              </a:ext>
            </a:extLst>
          </p:cNvPr>
          <p:cNvSpPr/>
          <p:nvPr/>
        </p:nvSpPr>
        <p:spPr>
          <a:xfrm>
            <a:off x="1" y="0"/>
            <a:ext cx="21204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40C0B6E-2FEA-EA4C-BC3D-460F48E6F0B9}"/>
              </a:ext>
            </a:extLst>
          </p:cNvPr>
          <p:cNvSpPr/>
          <p:nvPr/>
        </p:nvSpPr>
        <p:spPr>
          <a:xfrm>
            <a:off x="658907" y="766483"/>
            <a:ext cx="2796988" cy="119678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algn="tl" blurRad="50800" dir="2700000" dist="1143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5F2F048-57E3-F44B-95C2-9BB2BD680959}"/>
              </a:ext>
            </a:extLst>
          </p:cNvPr>
          <p:cNvGrpSpPr/>
          <p:nvPr/>
        </p:nvGrpSpPr>
        <p:grpSpPr>
          <a:xfrm>
            <a:off x="1224351" y="860611"/>
            <a:ext cx="2108780" cy="957338"/>
            <a:chOff x="9650387" y="3069273"/>
            <a:chExt cx="1521235" cy="95733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6846E25B-6BD4-F647-AF0E-DF4BD26AD5D2}"/>
                </a:ext>
              </a:extLst>
            </p:cNvPr>
            <p:cNvSpPr txBox="1"/>
            <p:nvPr/>
          </p:nvSpPr>
          <p:spPr>
            <a:xfrm>
              <a:off x="9711347" y="3069273"/>
              <a:ext cx="144179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3600">
                  <a:solidFill>
                    <a:schemeClr val="bg2"/>
                  </a:solidFill>
                  <a:latin charset="-128" panose="020b0400000000000000" pitchFamily="34" typeface="Source Han Sans CN Normal"/>
                  <a:ea charset="-128" panose="020b0400000000000000" pitchFamily="34" typeface="Source Han Sans CN Normal"/>
                </a:rPr>
                <a:t>目录</a:t>
              </a:r>
            </a:p>
          </p:txBody>
        </p:sp>
        <p:cxnSp>
          <p:nvCxnSpPr>
            <p:cNvPr id="9" name="直线连接符 8">
              <a:extLst>
                <a:ext uri="{FF2B5EF4-FFF2-40B4-BE49-F238E27FC236}">
                  <a16:creationId xmlns:a16="http://schemas.microsoft.com/office/drawing/2014/main" id="{F6E850B8-7692-5241-8976-8AFB3B15FBF3}"/>
                </a:ext>
              </a:extLst>
            </p:cNvPr>
            <p:cNvCxnSpPr/>
            <p:nvPr/>
          </p:nvCxnSpPr>
          <p:spPr>
            <a:xfrm flipH="1">
              <a:off x="9650387" y="3191381"/>
              <a:ext cx="0" cy="789063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38FB87E-DB12-6042-A3C9-0700084F66E5}"/>
                </a:ext>
              </a:extLst>
            </p:cNvPr>
            <p:cNvSpPr txBox="1"/>
            <p:nvPr/>
          </p:nvSpPr>
          <p:spPr>
            <a:xfrm>
              <a:off x="9729829" y="3688057"/>
              <a:ext cx="144179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pc="600" sz="1600">
                  <a:solidFill>
                    <a:schemeClr val="bg2"/>
                  </a:solidFill>
                  <a:latin charset="-128" panose="020b0400000000000000" pitchFamily="34" typeface="Source Han Sans CN Normal"/>
                  <a:ea charset="-128" panose="020b0400000000000000" pitchFamily="34" typeface="Source Han Sans CN Normal"/>
                </a:rPr>
                <a:t>CONTENTS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F47694DA-22A4-FB4C-9813-A0A7EEBA9848}"/>
              </a:ext>
            </a:extLst>
          </p:cNvPr>
          <p:cNvSpPr/>
          <p:nvPr/>
        </p:nvSpPr>
        <p:spPr>
          <a:xfrm>
            <a:off x="4049333" y="2393784"/>
            <a:ext cx="2465327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accent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个人信息概述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3C99FAA-DFFF-8545-92B0-FD6953ACF3E9}"/>
              </a:ext>
            </a:extLst>
          </p:cNvPr>
          <p:cNvSpPr/>
          <p:nvPr/>
        </p:nvSpPr>
        <p:spPr>
          <a:xfrm>
            <a:off x="7657013" y="2407666"/>
            <a:ext cx="2465327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accent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爱好特长介绍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0831-94C9-F64D-BAE1-88B89227877C}"/>
              </a:ext>
            </a:extLst>
          </p:cNvPr>
          <p:cNvSpPr/>
          <p:nvPr/>
        </p:nvSpPr>
        <p:spPr>
          <a:xfrm>
            <a:off x="4049333" y="4970156"/>
            <a:ext cx="2465327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accent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工作经验总结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A637527-3E88-ED43-A599-DF9D801AEB38}"/>
              </a:ext>
            </a:extLst>
          </p:cNvPr>
          <p:cNvGrpSpPr/>
          <p:nvPr/>
        </p:nvGrpSpPr>
        <p:grpSpPr>
          <a:xfrm>
            <a:off x="4835865" y="1306626"/>
            <a:ext cx="892259" cy="892258"/>
            <a:chOff x="6246964" y="1260178"/>
            <a:chExt cx="2811490" cy="2811490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AD5BC123-04D4-3646-A56B-8D0323BAFFE2}"/>
                </a:ext>
              </a:extLst>
            </p:cNvPr>
            <p:cNvSpPr/>
            <p:nvPr/>
          </p:nvSpPr>
          <p:spPr>
            <a:xfrm>
              <a:off x="6546266" y="1583907"/>
              <a:ext cx="2164030" cy="2164030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/>
                </a:gs>
              </a:gsLst>
              <a:lin ang="4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kumimoji="1" lang="en-US" sz="2400">
                  <a:latin charset="-128" panose="020b0400000000000000" pitchFamily="34" typeface="Source Han Sans CN Normal"/>
                  <a:ea charset="-128" panose="020b0400000000000000" pitchFamily="34" typeface="Source Han Sans CN Normal"/>
                </a:rPr>
                <a:t>1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768710D-E28A-2C41-B0EB-FAC7E1B05FAF}"/>
                </a:ext>
              </a:extLst>
            </p:cNvPr>
            <p:cNvSpPr/>
            <p:nvPr/>
          </p:nvSpPr>
          <p:spPr>
            <a:xfrm>
              <a:off x="6246964" y="1260178"/>
              <a:ext cx="2811490" cy="2811490"/>
            </a:xfrm>
            <a:prstGeom prst="ellipse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 sz="1600">
                <a:latin charset="-128" panose="020b0400000000000000" pitchFamily="34" typeface="Source Han Sans CN Normal"/>
                <a:ea charset="-128" panose="020b0400000000000000" pitchFamily="34" typeface="Source Han Sans CN Normal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0E1A8AA-DCA8-074C-91C1-62DFF55CCA8F}"/>
              </a:ext>
            </a:extLst>
          </p:cNvPr>
          <p:cNvGrpSpPr/>
          <p:nvPr/>
        </p:nvGrpSpPr>
        <p:grpSpPr>
          <a:xfrm>
            <a:off x="8443545" y="1325653"/>
            <a:ext cx="892259" cy="892258"/>
            <a:chOff x="6246964" y="1260178"/>
            <a:chExt cx="2811490" cy="2811490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9B9661F-1FDC-644D-AD10-2C194616607F}"/>
                </a:ext>
              </a:extLst>
            </p:cNvPr>
            <p:cNvSpPr/>
            <p:nvPr/>
          </p:nvSpPr>
          <p:spPr>
            <a:xfrm>
              <a:off x="6546266" y="1583907"/>
              <a:ext cx="2164030" cy="2164030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/>
                </a:gs>
              </a:gsLst>
              <a:lin ang="4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kumimoji="1" lang="en-US" sz="2400">
                  <a:latin charset="-128" panose="020b0400000000000000" pitchFamily="34" typeface="Source Han Sans CN Normal"/>
                  <a:ea charset="-128" panose="020b0400000000000000" pitchFamily="34" typeface="Source Han Sans CN Normal"/>
                </a:rPr>
                <a:t>2</a:t>
              </a: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18C7B25B-51DB-9640-97DA-D8335D0EA32B}"/>
                </a:ext>
              </a:extLst>
            </p:cNvPr>
            <p:cNvSpPr/>
            <p:nvPr/>
          </p:nvSpPr>
          <p:spPr>
            <a:xfrm>
              <a:off x="6246964" y="1260178"/>
              <a:ext cx="2811490" cy="2811490"/>
            </a:xfrm>
            <a:prstGeom prst="ellipse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 sz="1600">
                <a:latin charset="-128" panose="020b0400000000000000" pitchFamily="34" typeface="Source Han Sans CN Normal"/>
                <a:ea charset="-128" panose="020b0400000000000000" pitchFamily="34" typeface="Source Han Sans CN Normal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C401718-0819-D045-A421-E7733B8DCB89}"/>
              </a:ext>
            </a:extLst>
          </p:cNvPr>
          <p:cNvGrpSpPr/>
          <p:nvPr/>
        </p:nvGrpSpPr>
        <p:grpSpPr>
          <a:xfrm>
            <a:off x="4835865" y="3901748"/>
            <a:ext cx="892259" cy="892258"/>
            <a:chOff x="6246964" y="1260178"/>
            <a:chExt cx="2811490" cy="2811490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B3200D6-7B87-5542-9197-F26474453E73}"/>
                </a:ext>
              </a:extLst>
            </p:cNvPr>
            <p:cNvSpPr/>
            <p:nvPr/>
          </p:nvSpPr>
          <p:spPr>
            <a:xfrm>
              <a:off x="6546266" y="1583907"/>
              <a:ext cx="2164030" cy="2164030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/>
                </a:gs>
              </a:gsLst>
              <a:lin ang="4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kumimoji="1" lang="en-US" sz="2400">
                  <a:latin charset="-128" panose="020b0400000000000000" pitchFamily="34" typeface="Source Han Sans CN Normal"/>
                  <a:ea charset="-128" panose="020b0400000000000000" pitchFamily="34" typeface="Source Han Sans CN Normal"/>
                </a:rPr>
                <a:t>3</a:t>
              </a: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809C70AB-88E2-9F45-9BFD-56533E128D7D}"/>
                </a:ext>
              </a:extLst>
            </p:cNvPr>
            <p:cNvSpPr/>
            <p:nvPr/>
          </p:nvSpPr>
          <p:spPr>
            <a:xfrm>
              <a:off x="6246964" y="1260178"/>
              <a:ext cx="2811490" cy="2811490"/>
            </a:xfrm>
            <a:prstGeom prst="ellipse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 sz="1600">
                <a:latin charset="-128" panose="020b0400000000000000" pitchFamily="34" typeface="Source Han Sans CN Normal"/>
                <a:ea charset="-128" panose="020b0400000000000000" pitchFamily="34" typeface="Source Han Sans CN Normal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66EA1CC-742F-A54D-9C3A-3CA1DC95EA81}"/>
              </a:ext>
            </a:extLst>
          </p:cNvPr>
          <p:cNvGrpSpPr/>
          <p:nvPr/>
        </p:nvGrpSpPr>
        <p:grpSpPr>
          <a:xfrm>
            <a:off x="8443545" y="3920775"/>
            <a:ext cx="892259" cy="892258"/>
            <a:chOff x="6246964" y="1260178"/>
            <a:chExt cx="2811490" cy="2811490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5802B083-06F6-7345-8CA7-96A5F36AA7A1}"/>
                </a:ext>
              </a:extLst>
            </p:cNvPr>
            <p:cNvSpPr/>
            <p:nvPr/>
          </p:nvSpPr>
          <p:spPr>
            <a:xfrm>
              <a:off x="6546266" y="1583907"/>
              <a:ext cx="2164030" cy="2164030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/>
                </a:gs>
              </a:gsLst>
              <a:lin ang="4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kumimoji="1" lang="en-US" sz="2400">
                  <a:latin charset="-128" panose="020b0400000000000000" pitchFamily="34" typeface="Source Han Sans CN Normal"/>
                  <a:ea charset="-128" panose="020b0400000000000000" pitchFamily="34" typeface="Source Han Sans CN Normal"/>
                </a:rPr>
                <a:t>4</a:t>
              </a: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B7C12298-5684-0A4F-91D3-D04FE4589A85}"/>
                </a:ext>
              </a:extLst>
            </p:cNvPr>
            <p:cNvSpPr/>
            <p:nvPr/>
          </p:nvSpPr>
          <p:spPr>
            <a:xfrm>
              <a:off x="6246964" y="1260178"/>
              <a:ext cx="2811490" cy="2811490"/>
            </a:xfrm>
            <a:prstGeom prst="ellipse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 sz="1600">
                <a:latin charset="-128" panose="020b0400000000000000" pitchFamily="34" typeface="Source Han Sans CN Normal"/>
                <a:ea charset="-128" panose="020b0400000000000000" pitchFamily="34" typeface="Source Han Sans CN Normal"/>
              </a:endParaRP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28AB7AC5-A9AF-5245-AF53-4C1374524A4A}"/>
              </a:ext>
            </a:extLst>
          </p:cNvPr>
          <p:cNvSpPr/>
          <p:nvPr/>
        </p:nvSpPr>
        <p:spPr>
          <a:xfrm>
            <a:off x="3957462" y="2888561"/>
            <a:ext cx="2649071" cy="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pc="300" sz="1100">
                <a:solidFill>
                  <a:schemeClr val="accent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MY RESUME TEMPLATE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D9BCB63-9EA3-DD48-9A2D-8480CF58D5F8}"/>
              </a:ext>
            </a:extLst>
          </p:cNvPr>
          <p:cNvSpPr/>
          <p:nvPr/>
        </p:nvSpPr>
        <p:spPr>
          <a:xfrm>
            <a:off x="7565142" y="2850200"/>
            <a:ext cx="2649071" cy="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pc="300" sz="1100">
                <a:solidFill>
                  <a:schemeClr val="accent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MY RESUME TEMPLATE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1CD63ED-632A-844A-9457-3A3437098DB5}"/>
              </a:ext>
            </a:extLst>
          </p:cNvPr>
          <p:cNvSpPr/>
          <p:nvPr/>
        </p:nvSpPr>
        <p:spPr>
          <a:xfrm>
            <a:off x="3957462" y="5437111"/>
            <a:ext cx="2649071" cy="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pc="300" sz="1100">
                <a:solidFill>
                  <a:schemeClr val="accent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MY RESUME TEMPLATE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85B23E0-41EF-9B43-803D-21FEC2E28617}"/>
              </a:ext>
            </a:extLst>
          </p:cNvPr>
          <p:cNvSpPr/>
          <p:nvPr/>
        </p:nvSpPr>
        <p:spPr>
          <a:xfrm>
            <a:off x="7565142" y="5398751"/>
            <a:ext cx="2649071" cy="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pc="300" sz="1100">
                <a:solidFill>
                  <a:schemeClr val="accent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MY RESUME TEMPLATE</a:t>
            </a:r>
          </a:p>
        </p:txBody>
      </p:sp>
    </p:spTree>
    <p:extLst>
      <p:ext uri="{BB962C8B-B14F-4D97-AF65-F5344CB8AC3E}">
        <p14:creationId val="514089347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11"/>
      <p:bldP grpId="0" spid="12"/>
      <p:bldP grpId="0" spid="13"/>
      <p:bldP grpId="0" spid="28"/>
      <p:bldP grpId="0" spid="29"/>
      <p:bldP grpId="0" spid="30"/>
      <p:bldP grpId="0" spid="3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26F0824-5BFC-DB44-BB60-18C0C4341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530" y="1153844"/>
            <a:ext cx="2014353" cy="232425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335A778-4C4E-A141-8011-08FDC137E8DA}"/>
              </a:ext>
            </a:extLst>
          </p:cNvPr>
          <p:cNvSpPr/>
          <p:nvPr/>
        </p:nvSpPr>
        <p:spPr>
          <a:xfrm>
            <a:off x="4921624" y="1963274"/>
            <a:ext cx="7270376" cy="2191871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E9C557-CCEC-7543-BD9F-AD0EBFFEFA53}"/>
              </a:ext>
            </a:extLst>
          </p:cNvPr>
          <p:cNvSpPr/>
          <p:nvPr/>
        </p:nvSpPr>
        <p:spPr>
          <a:xfrm>
            <a:off x="3" y="0"/>
            <a:ext cx="31466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BF9FD0D-96E6-484B-9349-42B5B0510939}"/>
              </a:ext>
            </a:extLst>
          </p:cNvPr>
          <p:cNvSpPr/>
          <p:nvPr/>
        </p:nvSpPr>
        <p:spPr>
          <a:xfrm>
            <a:off x="1775013" y="2114521"/>
            <a:ext cx="2074659" cy="141866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algn="tl" blurRad="50800" dir="2700000" dist="1143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67ACDBB-AFCE-9746-8868-6896E43EDA58}"/>
              </a:ext>
            </a:extLst>
          </p:cNvPr>
          <p:cNvSpPr/>
          <p:nvPr/>
        </p:nvSpPr>
        <p:spPr>
          <a:xfrm>
            <a:off x="4921626" y="2397253"/>
            <a:ext cx="522105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5400">
                <a:solidFill>
                  <a:schemeClr val="accent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参与项目展示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56AA575-F8E7-084C-A9DA-23FC94FA056A}"/>
              </a:ext>
            </a:extLst>
          </p:cNvPr>
          <p:cNvSpPr/>
          <p:nvPr/>
        </p:nvSpPr>
        <p:spPr>
          <a:xfrm>
            <a:off x="5624683" y="3537417"/>
            <a:ext cx="3814943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pc="300" sz="1600">
                <a:solidFill>
                  <a:schemeClr val="accent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MY RESUME TEMPLATE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10DBE20-18A1-8B44-990F-3E272C246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184" y="4894730"/>
            <a:ext cx="1621149" cy="5936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FF3941C-15C7-6649-BC1A-3D5936B3C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1803" y="1502828"/>
            <a:ext cx="667367" cy="57467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4D0AA02-36BE-7C49-9F66-85CC2AF355E9}"/>
              </a:ext>
            </a:extLst>
          </p:cNvPr>
          <p:cNvSpPr/>
          <p:nvPr/>
        </p:nvSpPr>
        <p:spPr>
          <a:xfrm>
            <a:off x="2082329" y="2218765"/>
            <a:ext cx="1603867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kumimoji="1" lang="en-US" sz="6600">
                <a:solidFill>
                  <a:schemeClr val="bg2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4</a:t>
            </a:r>
          </a:p>
        </p:txBody>
      </p:sp>
    </p:spTree>
    <p:extLst>
      <p:ext uri="{BB962C8B-B14F-4D97-AF65-F5344CB8AC3E}">
        <p14:creationId val="3738402951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2"/>
      <p:bldP grpId="0" spid="7"/>
      <p:bldP grpId="0" spid="8"/>
      <p:bldP grpId="0" spid="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7D253DA-B441-B249-959E-F03303FEAA2B}"/>
              </a:ext>
            </a:extLst>
          </p:cNvPr>
          <p:cNvSpPr txBox="1"/>
          <p:nvPr/>
        </p:nvSpPr>
        <p:spPr>
          <a:xfrm>
            <a:off x="1336669" y="700280"/>
            <a:ext cx="284555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zh-CN" lang="en-US" sz="900">
                <a:solidFill>
                  <a:schemeClr val="accent6"/>
                </a:solidFill>
              </a:rPr>
              <a:t>Please  Enter  The Title  Of  This Page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B00D514-E3DA-1B4D-859D-CC43DCA9C682}"/>
              </a:ext>
            </a:extLst>
          </p:cNvPr>
          <p:cNvSpPr txBox="1"/>
          <p:nvPr/>
        </p:nvSpPr>
        <p:spPr>
          <a:xfrm>
            <a:off x="1309777" y="115509"/>
            <a:ext cx="28455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en-US" lang="zh-CN" sz="320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5AA2A83-134D-BE47-9651-E54420359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309776" y="1866716"/>
            <a:ext cx="4786224" cy="379855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ADCC7C1-AAB2-DC41-8D2D-09211B5E824A}"/>
              </a:ext>
            </a:extLst>
          </p:cNvPr>
          <p:cNvSpPr/>
          <p:nvPr/>
        </p:nvSpPr>
        <p:spPr>
          <a:xfrm>
            <a:off x="5661491" y="2145500"/>
            <a:ext cx="5002028" cy="11526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kumimoji="1" lang="zh-CN" sz="2400"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输入你的标题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7C87BA7-A458-1349-8E34-4EC8EA71A7F5}"/>
              </a:ext>
            </a:extLst>
          </p:cNvPr>
          <p:cNvSpPr/>
          <p:nvPr/>
        </p:nvSpPr>
        <p:spPr>
          <a:xfrm>
            <a:off x="6460202" y="3816707"/>
            <a:ext cx="4203319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</a:t>
            </a:r>
          </a:p>
        </p:txBody>
      </p:sp>
    </p:spTree>
    <p:extLst>
      <p:ext uri="{BB962C8B-B14F-4D97-AF65-F5344CB8AC3E}">
        <p14:creationId val="3215472486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6"/>
      <p:bldP grpId="0" spid="7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asvg="http://schemas.microsoft.com/office/drawing/2016/SVG/main" id="{FA0699BA-3499-E14C-AA86-AEC16584C1E0}"/>
              </a:ext>
            </a:extLst>
          </p:cNvPr>
          <p:cNvSpPr/>
          <p:nvPr/>
        </p:nvSpPr>
        <p:spPr>
          <a:xfrm>
            <a:off x="1336671" y="2191875"/>
            <a:ext cx="5494436" cy="33931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asvg="http://schemas.microsoft.com/office/drawing/2016/SVG/main" id="{97FBABF0-79B8-1D4E-9970-B04426F90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404851" y="1383929"/>
            <a:ext cx="3693551" cy="416067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:asvg="http://schemas.microsoft.com/office/drawing/2016/SVG/main" id="{F7D253DA-B441-B249-959E-F03303FEAA2B}"/>
              </a:ext>
            </a:extLst>
          </p:cNvPr>
          <p:cNvSpPr txBox="1"/>
          <p:nvPr/>
        </p:nvSpPr>
        <p:spPr>
          <a:xfrm>
            <a:off x="1336669" y="700280"/>
            <a:ext cx="284555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zh-CN" lang="en-US" sz="900">
                <a:solidFill>
                  <a:schemeClr val="accent6"/>
                </a:solidFill>
              </a:rPr>
              <a:t>Please  Enter  The Title  Of  This Page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asvg="http://schemas.microsoft.com/office/drawing/2016/SVG/main" id="{2B00D514-E3DA-1B4D-859D-CC43DCA9C682}"/>
              </a:ext>
            </a:extLst>
          </p:cNvPr>
          <p:cNvSpPr txBox="1"/>
          <p:nvPr/>
        </p:nvSpPr>
        <p:spPr>
          <a:xfrm>
            <a:off x="1309777" y="115509"/>
            <a:ext cx="28455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en-US" lang="zh-CN" sz="320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:asvg="http://schemas.microsoft.com/office/drawing/2016/SVG/main" id="{40C7A6FE-54B7-F940-B491-D3D327DAE731}"/>
              </a:ext>
            </a:extLst>
          </p:cNvPr>
          <p:cNvSpPr/>
          <p:nvPr/>
        </p:nvSpPr>
        <p:spPr>
          <a:xfrm>
            <a:off x="7404848" y="4804680"/>
            <a:ext cx="3693552" cy="780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:asvg="http://schemas.microsoft.com/office/drawing/2016/SVG/main" id="{D4F6199D-E96D-1744-8038-D2C282E0F9B1}"/>
              </a:ext>
            </a:extLst>
          </p:cNvPr>
          <p:cNvSpPr/>
          <p:nvPr/>
        </p:nvSpPr>
        <p:spPr>
          <a:xfrm>
            <a:off x="6954372" y="3888410"/>
            <a:ext cx="1225925" cy="12259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:asvg="http://schemas.microsoft.com/office/drawing/2016/SVG/main" id="{9A29C647-EE89-B748-815E-1050E4D3512C}"/>
              </a:ext>
            </a:extLst>
          </p:cNvPr>
          <p:cNvSpPr/>
          <p:nvPr/>
        </p:nvSpPr>
        <p:spPr>
          <a:xfrm>
            <a:off x="1713192" y="3131101"/>
            <a:ext cx="474139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在这里添加你的详细小段落文本内容，与标题相关并符合整体语言风格内容请简洁，尽量生动。</a:t>
            </a:r>
          </a:p>
          <a:p>
            <a:pPr>
              <a:lnSpc>
                <a:spcPct val="150000"/>
              </a:lnSpc>
            </a:pPr>
            <a:endParaRPr altLang="en-US" lang="zh-CN" sz="1600">
              <a:solidFill>
                <a:schemeClr val="tx1">
                  <a:lumMod val="85000"/>
                  <a:lumOff val="15000"/>
                </a:schemeClr>
              </a:solidFill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将你需要表达的意思表述清楚完整，控制好字数，与设计排版相符合，保持美观大方。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asvg="http://schemas.microsoft.com/office/drawing/2016/SVG/main" id="{FD5899AB-1542-9143-86C7-0EF6B7B0349E}"/>
              </a:ext>
            </a:extLst>
          </p:cNvPr>
          <p:cNvSpPr/>
          <p:nvPr/>
        </p:nvSpPr>
        <p:spPr>
          <a:xfrm>
            <a:off x="1778190" y="1830195"/>
            <a:ext cx="3304801" cy="723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r>
              <a:rPr altLang="en-US" kumimoji="1" lang="zh-CN" sz="2400">
                <a:solidFill>
                  <a:schemeClr val="lt1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输入你的标题</a:t>
            </a:r>
          </a:p>
        </p:txBody>
      </p:sp>
      <p:pic>
        <p:nvPicPr>
          <p:cNvPr descr="世界" id="12" name="图形 11">
            <a:extLst>
              <a:ext uri="{FF2B5EF4-FFF2-40B4-BE49-F238E27FC236}">
                <a16:creationId xmlns:a16="http://schemas.microsoft.com/office/drawing/2014/main" xmlns:asvg="http://schemas.microsoft.com/office/drawing/2016/SVG/main" id="{57C8D852-7AC0-D942-B319-EBFF144BF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  <a:ext uri="{96DAC541-7B7A-43D3-8B79-37D633B846F1}">
                <asvg:svgBlip xmlns:a16="http://schemas.microsoft.com/office/drawing/2014/main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0132" y="40441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val="2374778875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8"/>
      <p:bldP grpId="0" spid="9"/>
      <p:bldP grpId="0" spid="5"/>
      <p:bldP grpId="0" spid="6"/>
      <p:bldP grpId="0" spid="7"/>
      <p:bldP grpId="0" spid="10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E5E79AA-C6F7-C144-9D80-CBC10118FE00}"/>
              </a:ext>
            </a:extLst>
          </p:cNvPr>
          <p:cNvSpPr/>
          <p:nvPr/>
        </p:nvSpPr>
        <p:spPr>
          <a:xfrm>
            <a:off x="4034117" y="2020018"/>
            <a:ext cx="6568227" cy="38725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D253DA-B441-B249-959E-F03303FEAA2B}"/>
              </a:ext>
            </a:extLst>
          </p:cNvPr>
          <p:cNvSpPr txBox="1"/>
          <p:nvPr/>
        </p:nvSpPr>
        <p:spPr>
          <a:xfrm>
            <a:off x="1336669" y="700280"/>
            <a:ext cx="284555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zh-CN" lang="en-US" sz="900">
                <a:solidFill>
                  <a:schemeClr val="accent6"/>
                </a:solidFill>
              </a:rPr>
              <a:t>Please  Enter  The Title  Of  This Page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B00D514-E3DA-1B4D-859D-CC43DCA9C682}"/>
              </a:ext>
            </a:extLst>
          </p:cNvPr>
          <p:cNvSpPr txBox="1"/>
          <p:nvPr/>
        </p:nvSpPr>
        <p:spPr>
          <a:xfrm>
            <a:off x="1309777" y="115509"/>
            <a:ext cx="28455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en-US" lang="zh-CN" sz="320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42792A-D7B9-FE47-A576-67E35922B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99417" y="1826806"/>
            <a:ext cx="4045779" cy="387256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52AC55E-6BDF-BF45-A03A-7DEA9FFD38C6}"/>
              </a:ext>
            </a:extLst>
          </p:cNvPr>
          <p:cNvSpPr/>
          <p:nvPr/>
        </p:nvSpPr>
        <p:spPr>
          <a:xfrm>
            <a:off x="6968086" y="2745287"/>
            <a:ext cx="3245609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在这里添加你的文本内容与标题相关并符合控制好字数。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E380327-AD05-864E-8AED-8E47B37178AE}"/>
              </a:ext>
            </a:extLst>
          </p:cNvPr>
          <p:cNvSpPr/>
          <p:nvPr/>
        </p:nvSpPr>
        <p:spPr>
          <a:xfrm>
            <a:off x="6994981" y="2282257"/>
            <a:ext cx="211157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输入标题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107D475-48E7-8046-8C0B-710414641A84}"/>
              </a:ext>
            </a:extLst>
          </p:cNvPr>
          <p:cNvSpPr/>
          <p:nvPr/>
        </p:nvSpPr>
        <p:spPr>
          <a:xfrm>
            <a:off x="6968086" y="3892035"/>
            <a:ext cx="3245609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在这里添加你的文本内容与标题相关并符合控制好字数。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B0F4120-72F3-394F-8550-A4F8D28DFB79}"/>
              </a:ext>
            </a:extLst>
          </p:cNvPr>
          <p:cNvSpPr/>
          <p:nvPr/>
        </p:nvSpPr>
        <p:spPr>
          <a:xfrm>
            <a:off x="6994981" y="3429003"/>
            <a:ext cx="211157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输入标题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8049FDE-243A-564B-A32A-B66049AA0877}"/>
              </a:ext>
            </a:extLst>
          </p:cNvPr>
          <p:cNvSpPr/>
          <p:nvPr/>
        </p:nvSpPr>
        <p:spPr>
          <a:xfrm>
            <a:off x="6968086" y="5026300"/>
            <a:ext cx="3245609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在这里添加你的文本内容与标题相关并符合控制好字数。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BD41129-AB59-2B4A-A89F-71002DEE756B}"/>
              </a:ext>
            </a:extLst>
          </p:cNvPr>
          <p:cNvSpPr/>
          <p:nvPr/>
        </p:nvSpPr>
        <p:spPr>
          <a:xfrm>
            <a:off x="6994981" y="4563270"/>
            <a:ext cx="211157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输入标题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56F045-9E29-C94F-94B9-70A36E97FF65}"/>
              </a:ext>
            </a:extLst>
          </p:cNvPr>
          <p:cNvSpPr/>
          <p:nvPr/>
        </p:nvSpPr>
        <p:spPr>
          <a:xfrm>
            <a:off x="5436433" y="2415531"/>
            <a:ext cx="1143000" cy="5954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01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BF06EE2-A48D-E249-8A4B-BC638B11F499}"/>
              </a:ext>
            </a:extLst>
          </p:cNvPr>
          <p:cNvSpPr/>
          <p:nvPr/>
        </p:nvSpPr>
        <p:spPr>
          <a:xfrm>
            <a:off x="5436433" y="3558226"/>
            <a:ext cx="1143000" cy="5954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02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7CDB40A-D021-D94E-8A27-2D9CDAEEC398}"/>
              </a:ext>
            </a:extLst>
          </p:cNvPr>
          <p:cNvSpPr/>
          <p:nvPr/>
        </p:nvSpPr>
        <p:spPr>
          <a:xfrm>
            <a:off x="5436433" y="4685910"/>
            <a:ext cx="1143000" cy="5954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03</a:t>
            </a:r>
          </a:p>
        </p:txBody>
      </p:sp>
    </p:spTree>
    <p:extLst>
      <p:ext uri="{BB962C8B-B14F-4D97-AF65-F5344CB8AC3E}">
        <p14:creationId val="1532096104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8"/>
      <p:bldP grpId="0" spid="9"/>
      <p:bldP grpId="0" spid="7"/>
      <p:bldP grpId="0" spid="10"/>
      <p:bldP grpId="0" spid="11"/>
      <p:bldP grpId="0" spid="12"/>
      <p:bldP grpId="0" spid="13"/>
      <p:bldP grpId="0" spid="14"/>
      <p:bldP grpId="0" spid="4"/>
      <p:bldP grpId="0" spid="15"/>
      <p:bldP grpId="0" spid="16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:asvg="http://schemas.microsoft.com/office/drawing/2016/SVG/main" id="{F7D253DA-B441-B249-959E-F03303FEAA2B}"/>
              </a:ext>
            </a:extLst>
          </p:cNvPr>
          <p:cNvSpPr txBox="1"/>
          <p:nvPr/>
        </p:nvSpPr>
        <p:spPr>
          <a:xfrm>
            <a:off x="1336669" y="700280"/>
            <a:ext cx="284555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zh-CN" lang="en-US" sz="900">
                <a:solidFill>
                  <a:schemeClr val="accent6"/>
                </a:solidFill>
              </a:rPr>
              <a:t>Please  Enter  The Title  Of  This Page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asvg="http://schemas.microsoft.com/office/drawing/2016/SVG/main" id="{2B00D514-E3DA-1B4D-859D-CC43DCA9C682}"/>
              </a:ext>
            </a:extLst>
          </p:cNvPr>
          <p:cNvSpPr txBox="1"/>
          <p:nvPr/>
        </p:nvSpPr>
        <p:spPr>
          <a:xfrm>
            <a:off x="1309777" y="115509"/>
            <a:ext cx="28455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en-US" lang="zh-CN" sz="320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asvg="http://schemas.microsoft.com/office/drawing/2016/SVG/main" id="{037786C9-054A-8643-8158-84F60192A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226" y="1678641"/>
            <a:ext cx="3500719" cy="3500718"/>
          </a:xfrm>
          <a:prstGeom prst="ellipse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:asvg="http://schemas.microsoft.com/office/drawing/2016/SVG/main" id="{ED037651-84D5-1146-9F6B-8A8E35E1728A}"/>
              </a:ext>
            </a:extLst>
          </p:cNvPr>
          <p:cNvSpPr/>
          <p:nvPr/>
        </p:nvSpPr>
        <p:spPr>
          <a:xfrm>
            <a:off x="1547935" y="3272125"/>
            <a:ext cx="4949636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在这里添加你的详细小段落文本内容，与标题相关并符合整体语言风格内容请简洁，尽量生动。</a:t>
            </a:r>
          </a:p>
          <a:p>
            <a:pPr>
              <a:lnSpc>
                <a:spcPct val="150000"/>
              </a:lnSpc>
            </a:pPr>
            <a:endParaRPr altLang="en-US" lang="zh-CN" sz="1600">
              <a:solidFill>
                <a:schemeClr val="tx1">
                  <a:lumMod val="85000"/>
                  <a:lumOff val="15000"/>
                </a:schemeClr>
              </a:solidFill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将你需要表达的意思表述清楚完整，控制好字数，与设计排版相符合，保持美观大方。</a:t>
            </a:r>
          </a:p>
        </p:txBody>
      </p:sp>
      <p:pic>
        <p:nvPicPr>
          <p:cNvPr descr="地图指南针" id="5" name="图形 4">
            <a:extLst>
              <a:ext uri="{FF2B5EF4-FFF2-40B4-BE49-F238E27FC236}">
                <a16:creationId xmlns:a16="http://schemas.microsoft.com/office/drawing/2014/main" xmlns:asvg="http://schemas.microsoft.com/office/drawing/2016/SVG/main" id="{897D834E-58A4-DF40-9D56-193415915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  <a:ext uri="{96DAC541-7B7A-43D3-8B79-37D633B846F1}">
                <asvg:svgBlip xmlns:a16="http://schemas.microsoft.com/office/drawing/2014/main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8240" y="1935474"/>
            <a:ext cx="753939" cy="753938"/>
          </a:xfrm>
          <a:prstGeom prst="rect">
            <a:avLst/>
          </a:prstGeom>
        </p:spPr>
      </p:pic>
      <p:pic>
        <p:nvPicPr>
          <p:cNvPr descr="带标记的地图" id="10" name="图形 9">
            <a:extLst>
              <a:ext uri="{FF2B5EF4-FFF2-40B4-BE49-F238E27FC236}">
                <a16:creationId xmlns:a16="http://schemas.microsoft.com/office/drawing/2014/main" xmlns:asvg="http://schemas.microsoft.com/office/drawing/2016/SVG/main" id="{A4479FF1-67FE-FE46-9C06-75208C174D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  <a:ext uri="{96DAC541-7B7A-43D3-8B79-37D633B846F1}">
                <asvg:svgBlip xmlns:a16="http://schemas.microsoft.com/office/drawing/2014/main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4640" y="1935474"/>
            <a:ext cx="753939" cy="753938"/>
          </a:xfrm>
          <a:prstGeom prst="rect">
            <a:avLst/>
          </a:prstGeom>
        </p:spPr>
      </p:pic>
      <p:pic>
        <p:nvPicPr>
          <p:cNvPr descr="标志" id="12" name="图形 11">
            <a:extLst>
              <a:ext uri="{FF2B5EF4-FFF2-40B4-BE49-F238E27FC236}">
                <a16:creationId xmlns:a16="http://schemas.microsoft.com/office/drawing/2014/main" xmlns:asvg="http://schemas.microsoft.com/office/drawing/2016/SVG/main" id="{8128DB45-730D-D844-AA34-906D28384F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  <a:ext uri="{96DAC541-7B7A-43D3-8B79-37D633B846F1}">
                <asvg:svgBlip xmlns:a16="http://schemas.microsoft.com/office/drawing/2014/main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01840" y="1935474"/>
            <a:ext cx="753939" cy="753938"/>
          </a:xfrm>
          <a:prstGeom prst="rect">
            <a:avLst/>
          </a:prstGeom>
        </p:spPr>
      </p:pic>
      <p:sp>
        <p:nvSpPr>
          <p:cNvPr id="13" name="圆角矩形 12">
            <a:extLst>
              <a:ext uri="{FF2B5EF4-FFF2-40B4-BE49-F238E27FC236}">
                <a16:creationId xmlns:a16="http://schemas.microsoft.com/office/drawing/2014/main" xmlns:asvg="http://schemas.microsoft.com/office/drawing/2016/SVG/main" id="{F20B44F1-657B-C04D-BC29-149817B987E5}"/>
              </a:ext>
            </a:extLst>
          </p:cNvPr>
          <p:cNvSpPr/>
          <p:nvPr/>
        </p:nvSpPr>
        <p:spPr>
          <a:xfrm flipV="1">
            <a:off x="1547937" y="2957912"/>
            <a:ext cx="4761377" cy="4571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</p:spTree>
    <p:extLst>
      <p:ext uri="{BB962C8B-B14F-4D97-AF65-F5344CB8AC3E}">
        <p14:creationId val="3913023349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6"/>
      <p:bldP grpId="0" spid="13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剪去单角的矩形 3">
            <a:extLst>
              <a:ext uri="{FF2B5EF4-FFF2-40B4-BE49-F238E27FC236}">
                <a16:creationId xmlns:a16="http://schemas.microsoft.com/office/drawing/2014/main" id="{EE092BFF-F822-8B40-BC0B-0C5CF1E009E4}"/>
              </a:ext>
            </a:extLst>
          </p:cNvPr>
          <p:cNvSpPr/>
          <p:nvPr/>
        </p:nvSpPr>
        <p:spPr>
          <a:xfrm flipH="1">
            <a:off x="0" y="11284"/>
            <a:ext cx="12192000" cy="6858000"/>
          </a:xfrm>
          <a:custGeom>
            <a:gdLst>
              <a:gd fmla="*/ 0 w 12192000" name="connsiteX0"/>
              <a:gd fmla="*/ 0 h 6858000" name="connsiteY0"/>
              <a:gd fmla="*/ 3069566 w 12192000" name="connsiteX1"/>
              <a:gd fmla="*/ 0 h 6858000" name="connsiteY1"/>
              <a:gd fmla="*/ 12192000 w 12192000" name="connsiteX2"/>
              <a:gd fmla="*/ 6858000 h 6858000" name="connsiteY2"/>
              <a:gd fmla="*/ 0 w 12192000" name="connsiteX3"/>
              <a:gd fmla="*/ 6858000 h 6858000" name="connsiteY3"/>
              <a:gd fmla="*/ 0 w 12192000" name="connsiteX4"/>
              <a:gd fmla="*/ 0 h 6858000" name="connsiteY4"/>
              <a:gd fmla="*/ 0 w 12192000" name="connsiteX5"/>
              <a:gd fmla="*/ 0 h 6858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3069566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7C7613D-8392-1742-AFB4-14562DE2E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515" y="559550"/>
            <a:ext cx="3256956" cy="3758026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9C31D06D-FB67-5643-A808-DCC9EA1B3ED5}"/>
              </a:ext>
            </a:extLst>
          </p:cNvPr>
          <p:cNvGrpSpPr/>
          <p:nvPr/>
        </p:nvGrpSpPr>
        <p:grpSpPr>
          <a:xfrm>
            <a:off x="5029388" y="1164749"/>
            <a:ext cx="2811491" cy="2811490"/>
            <a:chOff x="6246964" y="1260178"/>
            <a:chExt cx="2811490" cy="281149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937A008-86C1-5946-B36C-940638BFFE0D}"/>
                </a:ext>
              </a:extLst>
            </p:cNvPr>
            <p:cNvSpPr/>
            <p:nvPr/>
          </p:nvSpPr>
          <p:spPr>
            <a:xfrm>
              <a:off x="6384627" y="1397841"/>
              <a:ext cx="2536164" cy="2536164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/>
                </a:gs>
              </a:gsLst>
              <a:lin ang="4200000" scaled="0"/>
            </a:gradFill>
            <a:ln>
              <a:noFill/>
            </a:ln>
            <a:effectLst>
              <a:outerShdw algn="t" dir="5400000" dist="635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latin charset="-128" panose="020b0400000000000000" pitchFamily="34" typeface="Source Han Sans CN Normal"/>
                <a:ea charset="-128" panose="020b0400000000000000" pitchFamily="34" typeface="Source Han Sans CN Normal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BDD356-E40A-ED4D-845E-78198D4DD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587027" y="1600241"/>
              <a:ext cx="2131365" cy="2131365"/>
            </a:xfrm>
            <a:prstGeom prst="ellipse">
              <a:avLst/>
            </a:prstGeom>
          </p:spPr>
        </p:pic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2EF0418-1D6A-CA43-A585-A4B6AE65C00A}"/>
                </a:ext>
              </a:extLst>
            </p:cNvPr>
            <p:cNvSpPr/>
            <p:nvPr/>
          </p:nvSpPr>
          <p:spPr>
            <a:xfrm>
              <a:off x="6246964" y="1260178"/>
              <a:ext cx="2811490" cy="2811490"/>
            </a:xfrm>
            <a:prstGeom prst="ellipse">
              <a:avLst/>
            </a:prstGeom>
            <a:noFill/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latin charset="-128" panose="020b0400000000000000" pitchFamily="34" typeface="Source Han Sans CN Normal"/>
                <a:ea charset="-128" panose="020b0400000000000000" pitchFamily="34" typeface="Source Han Sans CN Normal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FACBEAA8-22E2-B642-98D6-C1D86C76C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379" y="1292928"/>
            <a:ext cx="1982880" cy="7261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EBB9057-8611-8D42-9C51-1DEE2A240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586" y="1950236"/>
            <a:ext cx="1284449" cy="110605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49B8F65-498A-BE43-A98E-ACC8287A69DD}"/>
              </a:ext>
            </a:extLst>
          </p:cNvPr>
          <p:cNvSpPr txBox="1"/>
          <p:nvPr/>
        </p:nvSpPr>
        <p:spPr>
          <a:xfrm>
            <a:off x="3113711" y="4317171"/>
            <a:ext cx="6642847" cy="1147279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ctr"/>
            <a:r>
              <a:rPr altLang="en-US" lang="zh-CN" spc="600" sz="7500">
                <a:solidFill>
                  <a:schemeClr val="bg2"/>
                </a:solidFill>
                <a:latin charset="-122" panose="02000000000000000000" pitchFamily="2" typeface="字魂35号-经典雅黑"/>
                <a:ea charset="-122" panose="02000000000000000000" pitchFamily="2" typeface="字魂35号-经典雅黑"/>
              </a:rPr>
              <a:t>感谢聆听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5AA1AE6-C49D-0A4D-9994-819330FD3D45}"/>
              </a:ext>
            </a:extLst>
          </p:cNvPr>
          <p:cNvSpPr/>
          <p:nvPr/>
        </p:nvSpPr>
        <p:spPr>
          <a:xfrm>
            <a:off x="4055132" y="5608686"/>
            <a:ext cx="4760007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pc="300" sz="2400">
                <a:solidFill>
                  <a:schemeClr val="bg2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THANKS</a:t>
            </a:r>
          </a:p>
        </p:txBody>
      </p:sp>
      <p:sp>
        <p:nvSpPr>
          <p:cNvPr id="18" name="直角三角形 17">
            <a:extLst>
              <a:ext uri="{FF2B5EF4-FFF2-40B4-BE49-F238E27FC236}">
                <a16:creationId xmlns:a16="http://schemas.microsoft.com/office/drawing/2014/main" id="{E65EED97-4659-9442-B730-59D682FB161E}"/>
              </a:ext>
            </a:extLst>
          </p:cNvPr>
          <p:cNvSpPr/>
          <p:nvPr/>
        </p:nvSpPr>
        <p:spPr>
          <a:xfrm rot="5400000">
            <a:off x="625947" y="446462"/>
            <a:ext cx="1297802" cy="130211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19" name="直角三角形 18">
            <a:extLst>
              <a:ext uri="{FF2B5EF4-FFF2-40B4-BE49-F238E27FC236}">
                <a16:creationId xmlns:a16="http://schemas.microsoft.com/office/drawing/2014/main" id="{C8F5B187-280F-FD4E-9F68-C9018A0B170C}"/>
              </a:ext>
            </a:extLst>
          </p:cNvPr>
          <p:cNvSpPr/>
          <p:nvPr/>
        </p:nvSpPr>
        <p:spPr>
          <a:xfrm rot="16200000">
            <a:off x="10323192" y="4629441"/>
            <a:ext cx="1297802" cy="1302111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C252771F-2F86-3D42-B9F1-24C6BD27D123}"/>
              </a:ext>
            </a:extLst>
          </p:cNvPr>
          <p:cNvCxnSpPr/>
          <p:nvPr/>
        </p:nvCxnSpPr>
        <p:spPr>
          <a:xfrm flipH="1">
            <a:off x="623792" y="1950235"/>
            <a:ext cx="0" cy="363029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694E4886-0620-0242-9204-3C18386F971E}"/>
              </a:ext>
            </a:extLst>
          </p:cNvPr>
          <p:cNvCxnSpPr/>
          <p:nvPr/>
        </p:nvCxnSpPr>
        <p:spPr>
          <a:xfrm flipH="1">
            <a:off x="11619412" y="2474263"/>
            <a:ext cx="0" cy="192636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832271894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6"/>
      <p:bldP grpId="0" spid="17"/>
      <p:bldP grpId="0" spid="18"/>
      <p:bldP grpId="0" spid="1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26F0824-5BFC-DB44-BB60-18C0C4341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530" y="1153844"/>
            <a:ext cx="2014353" cy="232425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335A778-4C4E-A141-8011-08FDC137E8DA}"/>
              </a:ext>
            </a:extLst>
          </p:cNvPr>
          <p:cNvSpPr/>
          <p:nvPr/>
        </p:nvSpPr>
        <p:spPr>
          <a:xfrm>
            <a:off x="4921624" y="1963274"/>
            <a:ext cx="7270376" cy="2191871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E9C557-CCEC-7543-BD9F-AD0EBFFEFA53}"/>
              </a:ext>
            </a:extLst>
          </p:cNvPr>
          <p:cNvSpPr/>
          <p:nvPr/>
        </p:nvSpPr>
        <p:spPr>
          <a:xfrm>
            <a:off x="3" y="0"/>
            <a:ext cx="31466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BF9FD0D-96E6-484B-9349-42B5B0510939}"/>
              </a:ext>
            </a:extLst>
          </p:cNvPr>
          <p:cNvSpPr/>
          <p:nvPr/>
        </p:nvSpPr>
        <p:spPr>
          <a:xfrm>
            <a:off x="1775013" y="2114521"/>
            <a:ext cx="2074659" cy="141866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algn="tl" blurRad="50800" dir="2700000" dist="1143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67ACDBB-AFCE-9746-8868-6896E43EDA58}"/>
              </a:ext>
            </a:extLst>
          </p:cNvPr>
          <p:cNvSpPr/>
          <p:nvPr/>
        </p:nvSpPr>
        <p:spPr>
          <a:xfrm>
            <a:off x="4921626" y="2397253"/>
            <a:ext cx="522105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5400">
                <a:solidFill>
                  <a:schemeClr val="accent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个人信息概述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56AA575-F8E7-084C-A9DA-23FC94FA056A}"/>
              </a:ext>
            </a:extLst>
          </p:cNvPr>
          <p:cNvSpPr/>
          <p:nvPr/>
        </p:nvSpPr>
        <p:spPr>
          <a:xfrm>
            <a:off x="5624683" y="3537417"/>
            <a:ext cx="3814943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pc="300" sz="1600">
                <a:solidFill>
                  <a:schemeClr val="accent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MY RESUME TEMPLATE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10DBE20-18A1-8B44-990F-3E272C246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184" y="4894730"/>
            <a:ext cx="1621149" cy="5936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FF3941C-15C7-6649-BC1A-3D5936B3C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1803" y="1502828"/>
            <a:ext cx="667367" cy="57467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4D0AA02-36BE-7C49-9F66-85CC2AF355E9}"/>
              </a:ext>
            </a:extLst>
          </p:cNvPr>
          <p:cNvSpPr/>
          <p:nvPr/>
        </p:nvSpPr>
        <p:spPr>
          <a:xfrm>
            <a:off x="2082329" y="2218765"/>
            <a:ext cx="1603867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kumimoji="1" lang="en-US" sz="6600">
                <a:solidFill>
                  <a:schemeClr val="bg2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1</a:t>
            </a:r>
          </a:p>
        </p:txBody>
      </p:sp>
    </p:spTree>
    <p:extLst>
      <p:ext uri="{BB962C8B-B14F-4D97-AF65-F5344CB8AC3E}">
        <p14:creationId val="101857441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2"/>
      <p:bldP grpId="0" spid="7"/>
      <p:bldP grpId="0" spid="8"/>
      <p:bldP grpId="0" spid="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7D253DA-B441-B249-959E-F03303FEAA2B}"/>
              </a:ext>
            </a:extLst>
          </p:cNvPr>
          <p:cNvSpPr txBox="1"/>
          <p:nvPr/>
        </p:nvSpPr>
        <p:spPr>
          <a:xfrm>
            <a:off x="1336669" y="700280"/>
            <a:ext cx="284555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zh-CN" lang="en-US" sz="900">
                <a:solidFill>
                  <a:schemeClr val="accent6"/>
                </a:solidFill>
              </a:rPr>
              <a:t>Please  Enter  The Title  Of  This Page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B00D514-E3DA-1B4D-859D-CC43DCA9C682}"/>
              </a:ext>
            </a:extLst>
          </p:cNvPr>
          <p:cNvSpPr txBox="1"/>
          <p:nvPr/>
        </p:nvSpPr>
        <p:spPr>
          <a:xfrm>
            <a:off x="1309777" y="115509"/>
            <a:ext cx="28455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en-US" lang="zh-CN" sz="320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0C03DC3-0360-734F-A807-7849EAB06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238876" y="1803482"/>
            <a:ext cx="4953125" cy="366872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CEC3B90-EC20-1647-9608-D0AF13A938F9}"/>
              </a:ext>
            </a:extLst>
          </p:cNvPr>
          <p:cNvSpPr txBox="1"/>
          <p:nvPr/>
        </p:nvSpPr>
        <p:spPr>
          <a:xfrm>
            <a:off x="1331261" y="1828561"/>
            <a:ext cx="779931" cy="416858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l"/>
            <a:r>
              <a:rPr altLang="en-US" kumimoji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姓名：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18453C-E218-FB4E-A3E2-946BCCB1B81B}"/>
              </a:ext>
            </a:extLst>
          </p:cNvPr>
          <p:cNvSpPr/>
          <p:nvPr/>
        </p:nvSpPr>
        <p:spPr>
          <a:xfrm>
            <a:off x="2048438" y="1828561"/>
            <a:ext cx="1390265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umimoji="1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Nancy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AA3F968-0EE4-1E4A-ABB0-4E45D8669009}"/>
              </a:ext>
            </a:extLst>
          </p:cNvPr>
          <p:cNvSpPr txBox="1"/>
          <p:nvPr/>
        </p:nvSpPr>
        <p:spPr>
          <a:xfrm>
            <a:off x="3830029" y="1815115"/>
            <a:ext cx="1291107" cy="416858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l"/>
            <a:r>
              <a:rPr altLang="en-US" kumimoji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工作经验：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679298B-5E82-2F4C-BBB6-8DB9ACAEF728}"/>
              </a:ext>
            </a:extLst>
          </p:cNvPr>
          <p:cNvSpPr/>
          <p:nvPr/>
        </p:nvSpPr>
        <p:spPr>
          <a:xfrm>
            <a:off x="5080302" y="1855695"/>
            <a:ext cx="1390265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umimoji="1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2年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4571EE1-78DF-7E46-8C62-DA7C24D522E3}"/>
              </a:ext>
            </a:extLst>
          </p:cNvPr>
          <p:cNvSpPr txBox="1"/>
          <p:nvPr/>
        </p:nvSpPr>
        <p:spPr>
          <a:xfrm>
            <a:off x="1331261" y="2294170"/>
            <a:ext cx="779931" cy="416858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l"/>
            <a:r>
              <a:rPr altLang="en-US" kumimoji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年龄：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F33803E-4F3B-4E4E-8993-4F5F412C31A8}"/>
              </a:ext>
            </a:extLst>
          </p:cNvPr>
          <p:cNvSpPr/>
          <p:nvPr/>
        </p:nvSpPr>
        <p:spPr>
          <a:xfrm>
            <a:off x="2079816" y="2334600"/>
            <a:ext cx="1390265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umimoji="1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24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2078E9B-3EE6-9544-A260-B3D8EE08D6B3}"/>
              </a:ext>
            </a:extLst>
          </p:cNvPr>
          <p:cNvSpPr txBox="1"/>
          <p:nvPr/>
        </p:nvSpPr>
        <p:spPr>
          <a:xfrm>
            <a:off x="3830029" y="2280724"/>
            <a:ext cx="1291107" cy="416858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l"/>
            <a:r>
              <a:rPr altLang="en-US" kumimoji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毕业院校：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299418D-61CC-A24C-906A-A27036F80B77}"/>
              </a:ext>
            </a:extLst>
          </p:cNvPr>
          <p:cNvSpPr/>
          <p:nvPr/>
        </p:nvSpPr>
        <p:spPr>
          <a:xfrm>
            <a:off x="5058383" y="2334600"/>
            <a:ext cx="1972047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umimoji="1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XXXXXX大学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F56DC69-A68F-3F4A-B30E-F23CE621F149}"/>
              </a:ext>
            </a:extLst>
          </p:cNvPr>
          <p:cNvSpPr txBox="1"/>
          <p:nvPr/>
        </p:nvSpPr>
        <p:spPr>
          <a:xfrm>
            <a:off x="1337516" y="2809871"/>
            <a:ext cx="1291107" cy="416858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l"/>
            <a:r>
              <a:rPr altLang="en-US" kumimoji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现居地：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3C6F9CB-7C99-324C-8D32-C87F67ADF65D}"/>
              </a:ext>
            </a:extLst>
          </p:cNvPr>
          <p:cNvSpPr/>
          <p:nvPr/>
        </p:nvSpPr>
        <p:spPr>
          <a:xfrm>
            <a:off x="2298576" y="2833634"/>
            <a:ext cx="1390265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kumimoji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北京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C2ECF59-F178-A748-9356-EB6A312D03DE}"/>
              </a:ext>
            </a:extLst>
          </p:cNvPr>
          <p:cNvSpPr txBox="1"/>
          <p:nvPr/>
        </p:nvSpPr>
        <p:spPr>
          <a:xfrm>
            <a:off x="3836284" y="2796425"/>
            <a:ext cx="1291107" cy="416858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l"/>
            <a:r>
              <a:rPr altLang="en-US" kumimoji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主攻专业：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14A3DEC-F2D7-8642-AEDA-B942C4597CED}"/>
              </a:ext>
            </a:extLst>
          </p:cNvPr>
          <p:cNvSpPr/>
          <p:nvPr/>
        </p:nvSpPr>
        <p:spPr>
          <a:xfrm>
            <a:off x="5064638" y="2796425"/>
            <a:ext cx="1972047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kumimoji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平面设计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AD65B53-8541-1E48-990B-0F59C6261B82}"/>
              </a:ext>
            </a:extLst>
          </p:cNvPr>
          <p:cNvSpPr txBox="1"/>
          <p:nvPr/>
        </p:nvSpPr>
        <p:spPr>
          <a:xfrm>
            <a:off x="1363373" y="3285816"/>
            <a:ext cx="779931" cy="416858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l"/>
            <a:r>
              <a:rPr altLang="en-US" kumimoji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手机：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6B5A3AF-B195-0444-8096-831BDB0B5B44}"/>
              </a:ext>
            </a:extLst>
          </p:cNvPr>
          <p:cNvSpPr/>
          <p:nvPr/>
        </p:nvSpPr>
        <p:spPr>
          <a:xfrm>
            <a:off x="2088671" y="3333342"/>
            <a:ext cx="1716116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umimoji="1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18888888888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AAC8030-B7E0-1443-8852-52BB7E36EE24}"/>
              </a:ext>
            </a:extLst>
          </p:cNvPr>
          <p:cNvSpPr txBox="1"/>
          <p:nvPr/>
        </p:nvSpPr>
        <p:spPr>
          <a:xfrm>
            <a:off x="3862141" y="3272370"/>
            <a:ext cx="779931" cy="416858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l"/>
            <a:r>
              <a:rPr altLang="en-US" kumimoji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邮箱：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7B6DBD6-67ED-5444-A943-F69EBA0BF27A}"/>
              </a:ext>
            </a:extLst>
          </p:cNvPr>
          <p:cNvSpPr/>
          <p:nvPr/>
        </p:nvSpPr>
        <p:spPr>
          <a:xfrm>
            <a:off x="4564487" y="3285816"/>
            <a:ext cx="1972047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umimoji="1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Nancy@163.com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AE83DAF-365D-F345-B497-F28FC0F73F5A}"/>
              </a:ext>
            </a:extLst>
          </p:cNvPr>
          <p:cNvSpPr/>
          <p:nvPr/>
        </p:nvSpPr>
        <p:spPr>
          <a:xfrm>
            <a:off x="1419341" y="4020496"/>
            <a:ext cx="1648577" cy="3899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kumimoji="1" lang="zh-CN"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自我评价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5B01FDE-6B00-5248-BD15-A177D2034439}"/>
              </a:ext>
            </a:extLst>
          </p:cNvPr>
          <p:cNvSpPr/>
          <p:nvPr/>
        </p:nvSpPr>
        <p:spPr>
          <a:xfrm>
            <a:off x="1309778" y="4567543"/>
            <a:ext cx="5246863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119891" y="417250"/>
            <a:ext cx="2982897" cy="372863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r>
              <a:rPr altLang="zh-CN" kumimoji="1" lang="en-US">
                <a:solidFill>
                  <a:srgbClr val="FAFAFA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https://www.youyedoc.com/</a:t>
            </a:r>
          </a:p>
        </p:txBody>
      </p:sp>
    </p:spTree>
    <p:extLst>
      <p:ext uri="{BB962C8B-B14F-4D97-AF65-F5344CB8AC3E}">
        <p14:creationId val="2542755970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32"/>
      <p:bldP grpId="0" spid="3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:asvg="http://schemas.microsoft.com/office/drawing/2016/SVG/main" id="{F7D253DA-B441-B249-959E-F03303FEAA2B}"/>
              </a:ext>
            </a:extLst>
          </p:cNvPr>
          <p:cNvSpPr txBox="1"/>
          <p:nvPr/>
        </p:nvSpPr>
        <p:spPr>
          <a:xfrm>
            <a:off x="1336669" y="700280"/>
            <a:ext cx="284555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zh-CN" lang="en-US" sz="900">
                <a:solidFill>
                  <a:schemeClr val="accent6"/>
                </a:solidFill>
              </a:rPr>
              <a:t>Please  Enter  The Title  Of  This Page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asvg="http://schemas.microsoft.com/office/drawing/2016/SVG/main" id="{2B00D514-E3DA-1B4D-859D-CC43DCA9C682}"/>
              </a:ext>
            </a:extLst>
          </p:cNvPr>
          <p:cNvSpPr txBox="1"/>
          <p:nvPr/>
        </p:nvSpPr>
        <p:spPr>
          <a:xfrm>
            <a:off x="1309777" y="115509"/>
            <a:ext cx="28455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en-US" lang="zh-CN" sz="320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cxnSp>
        <p:nvCxnSpPr>
          <p:cNvPr id="4" name="直线箭头连接符 3">
            <a:extLst>
              <a:ext uri="{FF2B5EF4-FFF2-40B4-BE49-F238E27FC236}">
                <a16:creationId xmlns:a16="http://schemas.microsoft.com/office/drawing/2014/main" xmlns:asvg="http://schemas.microsoft.com/office/drawing/2016/SVG/main" id="{81F017CB-1129-B44E-98CB-52DA0CE592F6}"/>
              </a:ext>
            </a:extLst>
          </p:cNvPr>
          <p:cNvCxnSpPr/>
          <p:nvPr/>
        </p:nvCxnSpPr>
        <p:spPr>
          <a:xfrm flipH="1">
            <a:off x="2241387" y="1507102"/>
            <a:ext cx="0" cy="23703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>
            <a:extLst>
              <a:ext uri="{FF2B5EF4-FFF2-40B4-BE49-F238E27FC236}">
                <a16:creationId xmlns:a16="http://schemas.microsoft.com/office/drawing/2014/main" xmlns:asvg="http://schemas.microsoft.com/office/drawing/2016/SVG/main" id="{74352033-AFAD-CA45-AA6C-79D34150DE7D}"/>
              </a:ext>
            </a:extLst>
          </p:cNvPr>
          <p:cNvSpPr/>
          <p:nvPr/>
        </p:nvSpPr>
        <p:spPr>
          <a:xfrm>
            <a:off x="2167429" y="1794986"/>
            <a:ext cx="174811" cy="1748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:asvg="http://schemas.microsoft.com/office/drawing/2016/SVG/main" id="{B208C774-76BC-194E-B19B-45087C2B0CAD}"/>
              </a:ext>
            </a:extLst>
          </p:cNvPr>
          <p:cNvSpPr txBox="1"/>
          <p:nvPr/>
        </p:nvSpPr>
        <p:spPr>
          <a:xfrm>
            <a:off x="2443093" y="1734475"/>
            <a:ext cx="2191867" cy="416859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l"/>
            <a:r>
              <a:rPr altLang="zh-CN" kumimoji="1" lang="en-US" sz="1400">
                <a:solidFill>
                  <a:schemeClr val="accent1">
                    <a:lumMod val="7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2013.09～2015.06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:asvg="http://schemas.microsoft.com/office/drawing/2016/SVG/main" id="{9DB125C4-6579-8946-BD37-92E8C6605E3A}"/>
              </a:ext>
            </a:extLst>
          </p:cNvPr>
          <p:cNvSpPr txBox="1"/>
          <p:nvPr/>
        </p:nvSpPr>
        <p:spPr>
          <a:xfrm>
            <a:off x="2409673" y="2016864"/>
            <a:ext cx="2642153" cy="416859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l"/>
            <a:r>
              <a:rPr altLang="en-US" kumimoji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在这段时间内担任的职务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asvg="http://schemas.microsoft.com/office/drawing/2016/SVG/main" id="{4D71C35F-2A62-0C4E-B74A-071A981D598E}"/>
              </a:ext>
            </a:extLst>
          </p:cNvPr>
          <p:cNvSpPr/>
          <p:nvPr/>
        </p:nvSpPr>
        <p:spPr>
          <a:xfrm>
            <a:off x="5512248" y="1734475"/>
            <a:ext cx="501185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在这里添加你的详细小段落文本内容，与标题相关并符合整体语言风格内容请简洁，控制好字数。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:asvg="http://schemas.microsoft.com/office/drawing/2016/SVG/main" id="{E89E5C18-A354-E541-9C1A-C5E91C5F7EF3}"/>
              </a:ext>
            </a:extLst>
          </p:cNvPr>
          <p:cNvSpPr/>
          <p:nvPr/>
        </p:nvSpPr>
        <p:spPr>
          <a:xfrm>
            <a:off x="1397533" y="4383557"/>
            <a:ext cx="1834787" cy="12763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kumimoji="1" lang="zh-CN"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策划项目案例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:asvg="http://schemas.microsoft.com/office/drawing/2016/SVG/main" id="{CCB74AF2-ECD0-2D40-8951-A6D452568294}"/>
              </a:ext>
            </a:extLst>
          </p:cNvPr>
          <p:cNvSpPr/>
          <p:nvPr/>
        </p:nvSpPr>
        <p:spPr>
          <a:xfrm>
            <a:off x="4273656" y="4439817"/>
            <a:ext cx="2642152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第20届校园十佳设计师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:asvg="http://schemas.microsoft.com/office/drawing/2016/SVG/main" id="{876DF92E-16C7-4F49-AE2A-E8054C9830E9}"/>
              </a:ext>
            </a:extLst>
          </p:cNvPr>
          <p:cNvSpPr/>
          <p:nvPr/>
        </p:nvSpPr>
        <p:spPr>
          <a:xfrm>
            <a:off x="2167429" y="3020042"/>
            <a:ext cx="174811" cy="1748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:asvg="http://schemas.microsoft.com/office/drawing/2016/SVG/main" id="{699A96CE-70BD-0242-AC94-BC45B9F10D69}"/>
              </a:ext>
            </a:extLst>
          </p:cNvPr>
          <p:cNvSpPr txBox="1"/>
          <p:nvPr/>
        </p:nvSpPr>
        <p:spPr>
          <a:xfrm>
            <a:off x="2453545" y="2959529"/>
            <a:ext cx="2191867" cy="416859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l"/>
            <a:r>
              <a:rPr altLang="zh-CN" kumimoji="1" lang="en-US" sz="1400">
                <a:solidFill>
                  <a:schemeClr val="accent1">
                    <a:lumMod val="7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2013.09～2015.06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:asvg="http://schemas.microsoft.com/office/drawing/2016/SVG/main" id="{4BB904B6-45E4-3C49-BC2A-ACC3C2F467E0}"/>
              </a:ext>
            </a:extLst>
          </p:cNvPr>
          <p:cNvSpPr txBox="1"/>
          <p:nvPr/>
        </p:nvSpPr>
        <p:spPr>
          <a:xfrm>
            <a:off x="2420126" y="3241915"/>
            <a:ext cx="2642153" cy="416859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l"/>
            <a:r>
              <a:rPr altLang="en-US" kumimoji="1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在这段时间内担任的职务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:asvg="http://schemas.microsoft.com/office/drawing/2016/SVG/main" id="{9502CDEF-473A-7744-AAEE-E0115136CD24}"/>
              </a:ext>
            </a:extLst>
          </p:cNvPr>
          <p:cNvSpPr/>
          <p:nvPr/>
        </p:nvSpPr>
        <p:spPr>
          <a:xfrm>
            <a:off x="5512248" y="2894379"/>
            <a:ext cx="5011849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在这里添加你的详细小段落文本内容，与标题相关并符合整体语言风格内容请简洁，控制好字数。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:asvg="http://schemas.microsoft.com/office/drawing/2016/SVG/main" id="{382C50E4-0317-304C-BB97-F15526E9ED94}"/>
              </a:ext>
            </a:extLst>
          </p:cNvPr>
          <p:cNvGrpSpPr/>
          <p:nvPr/>
        </p:nvGrpSpPr>
        <p:grpSpPr>
          <a:xfrm>
            <a:off x="3709069" y="4471817"/>
            <a:ext cx="437171" cy="437170"/>
            <a:chOff x="1506744" y="5204012"/>
            <a:chExt cx="295835" cy="295835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:asvg="http://schemas.microsoft.com/office/drawing/2016/SVG/main" id="{C7BDFED0-3E90-3341-9CD4-D4B947BE538E}"/>
                </a:ext>
              </a:extLst>
            </p:cNvPr>
            <p:cNvSpPr/>
            <p:nvPr/>
          </p:nvSpPr>
          <p:spPr>
            <a:xfrm>
              <a:off x="1506744" y="5204012"/>
              <a:ext cx="295835" cy="295835"/>
            </a:xfrm>
            <a:prstGeom prst="ellipse">
              <a:avLst/>
            </a:prstGeom>
            <a:solidFill>
              <a:schemeClr val="bg2"/>
            </a:solidFill>
            <a:ln w="222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latin charset="-128" panose="020b0400000000000000" pitchFamily="34" typeface="Source Han Sans CN Normal"/>
                <a:ea charset="-128" panose="020b0400000000000000" pitchFamily="34" typeface="Source Han Sans CN Normal"/>
              </a:endParaRPr>
            </a:p>
          </p:txBody>
        </p:sp>
        <p:pic>
          <p:nvPicPr>
            <p:cNvPr descr="选中标记" id="21" name="图形 20">
              <a:extLst>
                <a:ext uri="{FF2B5EF4-FFF2-40B4-BE49-F238E27FC236}">
                  <a16:creationId xmlns:a16="http://schemas.microsoft.com/office/drawing/2014/main" xmlns:asvg="http://schemas.microsoft.com/office/drawing/2016/SVG/main" id="{FCAA1A6B-6FE0-3B4B-8DA2-C1D343384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  <a:ext uri="{96DAC541-7B7A-43D3-8B79-37D633B846F1}">
                  <asvg:svgBlip xmlns:a16="http://schemas.microsoft.com/office/drawing/2014/main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56640" y="5267094"/>
              <a:ext cx="196042" cy="196042"/>
            </a:xfrm>
            <a:prstGeom prst="rect">
              <a:avLst/>
            </a:prstGeom>
          </p:spPr>
        </p:pic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xmlns:asvg="http://schemas.microsoft.com/office/drawing/2016/SVG/main" id="{DC7365DD-86F5-AF44-8F28-AAFD4480B1CE}"/>
              </a:ext>
            </a:extLst>
          </p:cNvPr>
          <p:cNvSpPr/>
          <p:nvPr/>
        </p:nvSpPr>
        <p:spPr>
          <a:xfrm>
            <a:off x="4273656" y="5123529"/>
            <a:ext cx="2642152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第20届校园十佳设计师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xmlns:asvg="http://schemas.microsoft.com/office/drawing/2016/SVG/main" id="{34E32CF9-196C-0C4A-87A2-887F7CF0F664}"/>
              </a:ext>
            </a:extLst>
          </p:cNvPr>
          <p:cNvGrpSpPr/>
          <p:nvPr/>
        </p:nvGrpSpPr>
        <p:grpSpPr>
          <a:xfrm>
            <a:off x="3709069" y="5155529"/>
            <a:ext cx="437171" cy="437170"/>
            <a:chOff x="1506744" y="5204012"/>
            <a:chExt cx="295835" cy="295835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xmlns:asvg="http://schemas.microsoft.com/office/drawing/2016/SVG/main" id="{C46FB5DF-77F3-4743-905D-454F0815D778}"/>
                </a:ext>
              </a:extLst>
            </p:cNvPr>
            <p:cNvSpPr/>
            <p:nvPr/>
          </p:nvSpPr>
          <p:spPr>
            <a:xfrm>
              <a:off x="1506744" y="5204012"/>
              <a:ext cx="295835" cy="295835"/>
            </a:xfrm>
            <a:prstGeom prst="ellipse">
              <a:avLst/>
            </a:prstGeom>
            <a:solidFill>
              <a:schemeClr val="bg2"/>
            </a:solidFill>
            <a:ln w="222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latin charset="-128" panose="020b0400000000000000" pitchFamily="34" typeface="Source Han Sans CN Normal"/>
                <a:ea charset="-128" panose="020b0400000000000000" pitchFamily="34" typeface="Source Han Sans CN Normal"/>
              </a:endParaRPr>
            </a:p>
          </p:txBody>
        </p:sp>
        <p:pic>
          <p:nvPicPr>
            <p:cNvPr descr="选中标记" id="47" name="图形 46">
              <a:extLst>
                <a:ext uri="{FF2B5EF4-FFF2-40B4-BE49-F238E27FC236}">
                  <a16:creationId xmlns:a16="http://schemas.microsoft.com/office/drawing/2014/main" xmlns:asvg="http://schemas.microsoft.com/office/drawing/2016/SVG/main" id="{06704FDA-B799-2D44-9611-E5BC465E3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  <a:ext uri="{96DAC541-7B7A-43D3-8B79-37D633B846F1}">
                  <asvg:svgBlip xmlns:a16="http://schemas.microsoft.com/office/drawing/2014/main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56640" y="5267094"/>
              <a:ext cx="196042" cy="196042"/>
            </a:xfrm>
            <a:prstGeom prst="rect">
              <a:avLst/>
            </a:prstGeom>
          </p:spPr>
        </p:pic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xmlns:asvg="http://schemas.microsoft.com/office/drawing/2016/SVG/main" id="{0E8D9C8D-7FEA-C841-A3E5-347CF2458C66}"/>
              </a:ext>
            </a:extLst>
          </p:cNvPr>
          <p:cNvSpPr/>
          <p:nvPr/>
        </p:nvSpPr>
        <p:spPr>
          <a:xfrm>
            <a:off x="7881951" y="4439817"/>
            <a:ext cx="2642152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第20届校园十佳设计师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:asvg="http://schemas.microsoft.com/office/drawing/2016/SVG/main" id="{872A4CCC-7C9C-254C-8B1F-C2CA842BE30A}"/>
              </a:ext>
            </a:extLst>
          </p:cNvPr>
          <p:cNvGrpSpPr/>
          <p:nvPr/>
        </p:nvGrpSpPr>
        <p:grpSpPr>
          <a:xfrm>
            <a:off x="7317361" y="4471817"/>
            <a:ext cx="437171" cy="437170"/>
            <a:chOff x="1506744" y="5204012"/>
            <a:chExt cx="295835" cy="295835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xmlns:asvg="http://schemas.microsoft.com/office/drawing/2016/SVG/main" id="{F5B401EF-D56C-694C-8EA4-0B9EA15B29F9}"/>
                </a:ext>
              </a:extLst>
            </p:cNvPr>
            <p:cNvSpPr/>
            <p:nvPr/>
          </p:nvSpPr>
          <p:spPr>
            <a:xfrm>
              <a:off x="1506744" y="5204012"/>
              <a:ext cx="295835" cy="295835"/>
            </a:xfrm>
            <a:prstGeom prst="ellipse">
              <a:avLst/>
            </a:prstGeom>
            <a:solidFill>
              <a:schemeClr val="bg2"/>
            </a:solidFill>
            <a:ln w="222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latin charset="-128" panose="020b0400000000000000" pitchFamily="34" typeface="Source Han Sans CN Normal"/>
                <a:ea charset="-128" panose="020b0400000000000000" pitchFamily="34" typeface="Source Han Sans CN Normal"/>
              </a:endParaRPr>
            </a:p>
          </p:txBody>
        </p:sp>
        <p:pic>
          <p:nvPicPr>
            <p:cNvPr descr="选中标记" id="51" name="图形 50">
              <a:extLst>
                <a:ext uri="{FF2B5EF4-FFF2-40B4-BE49-F238E27FC236}">
                  <a16:creationId xmlns:a16="http://schemas.microsoft.com/office/drawing/2014/main" xmlns:asvg="http://schemas.microsoft.com/office/drawing/2016/SVG/main" id="{E0D050EB-A775-AE4B-A0DE-E13784596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  <a:ext uri="{96DAC541-7B7A-43D3-8B79-37D633B846F1}">
                  <asvg:svgBlip xmlns:a16="http://schemas.microsoft.com/office/drawing/2014/main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56640" y="5267094"/>
              <a:ext cx="196042" cy="196042"/>
            </a:xfrm>
            <a:prstGeom prst="rect">
              <a:avLst/>
            </a:prstGeom>
          </p:spPr>
        </p:pic>
      </p:grpSp>
      <p:sp>
        <p:nvSpPr>
          <p:cNvPr id="52" name="矩形 51">
            <a:extLst>
              <a:ext uri="{FF2B5EF4-FFF2-40B4-BE49-F238E27FC236}">
                <a16:creationId xmlns:a16="http://schemas.microsoft.com/office/drawing/2014/main" xmlns:asvg="http://schemas.microsoft.com/office/drawing/2016/SVG/main" id="{310E4601-9AB1-8441-A7FC-E48298B7B044}"/>
              </a:ext>
            </a:extLst>
          </p:cNvPr>
          <p:cNvSpPr/>
          <p:nvPr/>
        </p:nvSpPr>
        <p:spPr>
          <a:xfrm>
            <a:off x="7881951" y="5123529"/>
            <a:ext cx="2642152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第20届校园十佳设计师</a:t>
            </a: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xmlns:asvg="http://schemas.microsoft.com/office/drawing/2016/SVG/main" id="{01AFF6BD-162F-FB48-BF64-804FA7A4FBDC}"/>
              </a:ext>
            </a:extLst>
          </p:cNvPr>
          <p:cNvGrpSpPr/>
          <p:nvPr/>
        </p:nvGrpSpPr>
        <p:grpSpPr>
          <a:xfrm>
            <a:off x="7317361" y="5155529"/>
            <a:ext cx="437171" cy="437170"/>
            <a:chOff x="1506744" y="5204012"/>
            <a:chExt cx="295835" cy="295835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xmlns:asvg="http://schemas.microsoft.com/office/drawing/2016/SVG/main" id="{828B9E92-3CE2-E747-9820-9F2F7EE1A30B}"/>
                </a:ext>
              </a:extLst>
            </p:cNvPr>
            <p:cNvSpPr/>
            <p:nvPr/>
          </p:nvSpPr>
          <p:spPr>
            <a:xfrm>
              <a:off x="1506744" y="5204012"/>
              <a:ext cx="295835" cy="295835"/>
            </a:xfrm>
            <a:prstGeom prst="ellipse">
              <a:avLst/>
            </a:prstGeom>
            <a:solidFill>
              <a:schemeClr val="bg2"/>
            </a:solidFill>
            <a:ln w="222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latin charset="-128" panose="020b0400000000000000" pitchFamily="34" typeface="Source Han Sans CN Normal"/>
                <a:ea charset="-128" panose="020b0400000000000000" pitchFamily="34" typeface="Source Han Sans CN Normal"/>
              </a:endParaRPr>
            </a:p>
          </p:txBody>
        </p:sp>
        <p:pic>
          <p:nvPicPr>
            <p:cNvPr descr="选中标记" id="55" name="图形 54">
              <a:extLst>
                <a:ext uri="{FF2B5EF4-FFF2-40B4-BE49-F238E27FC236}">
                  <a16:creationId xmlns:a16="http://schemas.microsoft.com/office/drawing/2014/main" xmlns:asvg="http://schemas.microsoft.com/office/drawing/2016/SVG/main" id="{8B863C30-ECBB-6948-99F1-5217BDF7F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  <a:ext uri="{96DAC541-7B7A-43D3-8B79-37D633B846F1}">
                  <asvg:svgBlip xmlns:a16="http://schemas.microsoft.com/office/drawing/2014/main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56640" y="5267094"/>
              <a:ext cx="196042" cy="19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228509346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5"/>
      <p:bldP grpId="0" spid="6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9"/>
      <p:bldP grpId="0" spid="44"/>
      <p:bldP grpId="0" spid="48"/>
      <p:bldP grpId="0" spid="5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7D253DA-B441-B249-959E-F03303FEAA2B}"/>
              </a:ext>
            </a:extLst>
          </p:cNvPr>
          <p:cNvSpPr txBox="1"/>
          <p:nvPr/>
        </p:nvSpPr>
        <p:spPr>
          <a:xfrm>
            <a:off x="1336669" y="700280"/>
            <a:ext cx="284555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zh-CN" lang="en-US" sz="900">
                <a:solidFill>
                  <a:schemeClr val="accent6"/>
                </a:solidFill>
              </a:rPr>
              <a:t>Please  Enter  The Title  Of  This Page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B00D514-E3DA-1B4D-859D-CC43DCA9C682}"/>
              </a:ext>
            </a:extLst>
          </p:cNvPr>
          <p:cNvSpPr txBox="1"/>
          <p:nvPr/>
        </p:nvSpPr>
        <p:spPr>
          <a:xfrm>
            <a:off x="1309777" y="115509"/>
            <a:ext cx="28455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en-US" lang="zh-CN" sz="320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cxnSp>
        <p:nvCxnSpPr>
          <p:cNvPr id="5" name="直线箭头连接符 4">
            <a:extLst>
              <a:ext uri="{FF2B5EF4-FFF2-40B4-BE49-F238E27FC236}">
                <a16:creationId xmlns:a16="http://schemas.microsoft.com/office/drawing/2014/main" id="{26D31DD5-F3E9-2E48-8FE4-BCE3C5D1965B}"/>
              </a:ext>
            </a:extLst>
          </p:cNvPr>
          <p:cNvCxnSpPr/>
          <p:nvPr/>
        </p:nvCxnSpPr>
        <p:spPr>
          <a:xfrm flipH="1">
            <a:off x="6096000" y="4"/>
            <a:ext cx="0" cy="58494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>
            <a:extLst>
              <a:ext uri="{FF2B5EF4-FFF2-40B4-BE49-F238E27FC236}">
                <a16:creationId xmlns:a16="http://schemas.microsoft.com/office/drawing/2014/main" id="{CE29A605-1811-1C49-AC55-A658E64E4630}"/>
              </a:ext>
            </a:extLst>
          </p:cNvPr>
          <p:cNvSpPr/>
          <p:nvPr/>
        </p:nvSpPr>
        <p:spPr>
          <a:xfrm>
            <a:off x="6008596" y="1428202"/>
            <a:ext cx="174811" cy="1748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B80AA84-2B8A-8F48-B0CA-C543FA4ECAFA}"/>
              </a:ext>
            </a:extLst>
          </p:cNvPr>
          <p:cNvSpPr txBox="1"/>
          <p:nvPr/>
        </p:nvSpPr>
        <p:spPr>
          <a:xfrm>
            <a:off x="6378414" y="1324962"/>
            <a:ext cx="2375623" cy="278051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l"/>
            <a:r>
              <a:rPr altLang="zh-CN" kumimoji="1" lang="en-US">
                <a:solidFill>
                  <a:schemeClr val="accent1">
                    <a:lumMod val="7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2013.09～2015.06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BFC5578-799B-8C42-8ED9-F51EB6B79CE8}"/>
              </a:ext>
            </a:extLst>
          </p:cNvPr>
          <p:cNvSpPr/>
          <p:nvPr/>
        </p:nvSpPr>
        <p:spPr>
          <a:xfrm>
            <a:off x="6378415" y="1732893"/>
            <a:ext cx="4338892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在这里添加你的详细小段落文本内容，与标题相关并符合整体语言风格内容请简洁，控制好字数。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306EDCC-F141-CF45-9837-5E4B8522E678}"/>
              </a:ext>
            </a:extLst>
          </p:cNvPr>
          <p:cNvSpPr/>
          <p:nvPr/>
        </p:nvSpPr>
        <p:spPr>
          <a:xfrm>
            <a:off x="8689316" y="1260020"/>
            <a:ext cx="2027989" cy="4079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 sz="1400"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XXXXX公司实习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FD4C5A2-3531-554A-9BDF-FBCF3455D495}"/>
              </a:ext>
            </a:extLst>
          </p:cNvPr>
          <p:cNvSpPr/>
          <p:nvPr/>
        </p:nvSpPr>
        <p:spPr>
          <a:xfrm>
            <a:off x="6008596" y="3583549"/>
            <a:ext cx="174811" cy="1748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968E3D5-193A-734B-B411-26FAA8544EBC}"/>
              </a:ext>
            </a:extLst>
          </p:cNvPr>
          <p:cNvSpPr txBox="1"/>
          <p:nvPr/>
        </p:nvSpPr>
        <p:spPr>
          <a:xfrm>
            <a:off x="6378414" y="3480311"/>
            <a:ext cx="2375623" cy="278051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l"/>
            <a:r>
              <a:rPr altLang="zh-CN" kumimoji="1" lang="en-US">
                <a:solidFill>
                  <a:schemeClr val="accent1">
                    <a:lumMod val="7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2013.09～2015.06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DB757EB-F161-2348-8427-199CA483F359}"/>
              </a:ext>
            </a:extLst>
          </p:cNvPr>
          <p:cNvSpPr/>
          <p:nvPr/>
        </p:nvSpPr>
        <p:spPr>
          <a:xfrm>
            <a:off x="6378415" y="3888243"/>
            <a:ext cx="4338892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在这里添加你的详细小段落文本内容，与标题相关并符合整体语言风格内容请简洁，控制好字数。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4B91682-D501-224A-9CF6-C9A9820D1932}"/>
              </a:ext>
            </a:extLst>
          </p:cNvPr>
          <p:cNvSpPr/>
          <p:nvPr/>
        </p:nvSpPr>
        <p:spPr>
          <a:xfrm>
            <a:off x="8689316" y="3415369"/>
            <a:ext cx="2027989" cy="4079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 sz="1400"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XXXXX公司实习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63B98D69-3BB1-014F-9F0C-2EB1DC0D446D}"/>
              </a:ext>
            </a:extLst>
          </p:cNvPr>
          <p:cNvSpPr/>
          <p:nvPr/>
        </p:nvSpPr>
        <p:spPr>
          <a:xfrm>
            <a:off x="6008596" y="2497767"/>
            <a:ext cx="174811" cy="1748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16E660B-E094-6943-B1CF-41FE6C2392E6}"/>
              </a:ext>
            </a:extLst>
          </p:cNvPr>
          <p:cNvSpPr txBox="1"/>
          <p:nvPr/>
        </p:nvSpPr>
        <p:spPr>
          <a:xfrm>
            <a:off x="3545570" y="2432825"/>
            <a:ext cx="2375623" cy="402461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r"/>
            <a:r>
              <a:rPr altLang="zh-CN" kumimoji="1" lang="en-US">
                <a:solidFill>
                  <a:schemeClr val="accent1">
                    <a:lumMod val="7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2013.09～2015.06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BCDC250-8DE4-1A42-A8DB-58DAB128B50D}"/>
              </a:ext>
            </a:extLst>
          </p:cNvPr>
          <p:cNvSpPr/>
          <p:nvPr/>
        </p:nvSpPr>
        <p:spPr>
          <a:xfrm>
            <a:off x="1387291" y="2960253"/>
            <a:ext cx="4338892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在这里添加你的详细小段落文本内容，与标题相关并符合整体语言风格内容请简洁，控制好字数。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68C17D1-1CC9-B64A-AE0E-2B1597648E24}"/>
              </a:ext>
            </a:extLst>
          </p:cNvPr>
          <p:cNvSpPr/>
          <p:nvPr/>
        </p:nvSpPr>
        <p:spPr>
          <a:xfrm>
            <a:off x="1517580" y="2432825"/>
            <a:ext cx="2027989" cy="4079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 sz="1400"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XXXXX公司实习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BA6424D5-F962-A144-85B7-913268CDE0D1}"/>
              </a:ext>
            </a:extLst>
          </p:cNvPr>
          <p:cNvSpPr/>
          <p:nvPr/>
        </p:nvSpPr>
        <p:spPr>
          <a:xfrm>
            <a:off x="6008596" y="4657372"/>
            <a:ext cx="174811" cy="1748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477F684-34A7-FA4C-90F6-4C0DB0B1B900}"/>
              </a:ext>
            </a:extLst>
          </p:cNvPr>
          <p:cNvSpPr txBox="1"/>
          <p:nvPr/>
        </p:nvSpPr>
        <p:spPr>
          <a:xfrm>
            <a:off x="3545570" y="4592430"/>
            <a:ext cx="2375623" cy="402461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r"/>
            <a:r>
              <a:rPr altLang="zh-CN" kumimoji="1" lang="en-US">
                <a:solidFill>
                  <a:schemeClr val="accent1">
                    <a:lumMod val="7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2013.09～2015.06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3607355-B604-4F49-B1B2-F901A83FD109}"/>
              </a:ext>
            </a:extLst>
          </p:cNvPr>
          <p:cNvSpPr/>
          <p:nvPr/>
        </p:nvSpPr>
        <p:spPr>
          <a:xfrm>
            <a:off x="1387291" y="5119861"/>
            <a:ext cx="4338892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在这里添加你的详细小段落文本内容，与标题相关并符合整体语言风格内容请简洁，控制好字数。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6B24E03-7658-774D-A2F6-86F47795DE2E}"/>
              </a:ext>
            </a:extLst>
          </p:cNvPr>
          <p:cNvSpPr/>
          <p:nvPr/>
        </p:nvSpPr>
        <p:spPr>
          <a:xfrm>
            <a:off x="1517580" y="4592430"/>
            <a:ext cx="2027989" cy="4079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 sz="1400"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XXXXX公司实习</a:t>
            </a:r>
          </a:p>
        </p:txBody>
      </p:sp>
    </p:spTree>
    <p:extLst>
      <p:ext uri="{BB962C8B-B14F-4D97-AF65-F5344CB8AC3E}">
        <p14:creationId val="1203300642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6"/>
      <p:bldP grpId="0" spid="7"/>
      <p:bldP grpId="0" spid="11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:asvg="http://schemas.microsoft.com/office/drawing/2016/SVG/main" id="{F7D253DA-B441-B249-959E-F03303FEAA2B}"/>
              </a:ext>
            </a:extLst>
          </p:cNvPr>
          <p:cNvSpPr txBox="1"/>
          <p:nvPr/>
        </p:nvSpPr>
        <p:spPr>
          <a:xfrm>
            <a:off x="1336669" y="700280"/>
            <a:ext cx="284555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zh-CN" lang="en-US" sz="900">
                <a:solidFill>
                  <a:schemeClr val="accent6"/>
                </a:solidFill>
              </a:rPr>
              <a:t>Please  Enter  The Title  Of  This Page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asvg="http://schemas.microsoft.com/office/drawing/2016/SVG/main" id="{2B00D514-E3DA-1B4D-859D-CC43DCA9C682}"/>
              </a:ext>
            </a:extLst>
          </p:cNvPr>
          <p:cNvSpPr txBox="1"/>
          <p:nvPr/>
        </p:nvSpPr>
        <p:spPr>
          <a:xfrm>
            <a:off x="1309777" y="115509"/>
            <a:ext cx="28455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en-US" lang="zh-CN" sz="320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pic>
        <p:nvPicPr>
          <p:cNvPr descr="云" id="6" name="图形 5">
            <a:extLst>
              <a:ext uri="{FF2B5EF4-FFF2-40B4-BE49-F238E27FC236}">
                <a16:creationId xmlns:a16="http://schemas.microsoft.com/office/drawing/2014/main" xmlns:asvg="http://schemas.microsoft.com/office/drawing/2016/SVG/main" id="{E8D980C2-FDEB-884D-829D-A537CB929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  <a:ext uri="{96DAC541-7B7A-43D3-8B79-37D633B846F1}">
                <asvg:svgBlip xmlns:a16="http://schemas.microsoft.com/office/drawing/2014/main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2227" y="700280"/>
            <a:ext cx="2167548" cy="216754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:asvg="http://schemas.microsoft.com/office/drawing/2016/SVG/main" id="{39079409-5E23-C745-AAB4-AADC9B9BA315}"/>
              </a:ext>
            </a:extLst>
          </p:cNvPr>
          <p:cNvSpPr txBox="1"/>
          <p:nvPr/>
        </p:nvSpPr>
        <p:spPr>
          <a:xfrm>
            <a:off x="5249022" y="1676293"/>
            <a:ext cx="1640543" cy="443753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ctr"/>
            <a:r>
              <a:rPr altLang="en-US" kumimoji="1" lang="zh-CN" sz="2400">
                <a:solidFill>
                  <a:schemeClr val="bg2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专业技能</a:t>
            </a:r>
          </a:p>
        </p:txBody>
      </p:sp>
      <p:pic>
        <p:nvPicPr>
          <p:cNvPr descr="云" id="10" name="图形 9">
            <a:extLst>
              <a:ext uri="{FF2B5EF4-FFF2-40B4-BE49-F238E27FC236}">
                <a16:creationId xmlns:a16="http://schemas.microsoft.com/office/drawing/2014/main" xmlns:asvg="http://schemas.microsoft.com/office/drawing/2016/SVG/main" id="{5809F169-F406-BD47-A5A0-561A34B6D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  <a:ext uri="{96DAC541-7B7A-43D3-8B79-37D633B846F1}">
                <asvg:svgBlip xmlns:a16="http://schemas.microsoft.com/office/drawing/2014/main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41917" y="1042138"/>
            <a:ext cx="1172585" cy="1172585"/>
          </a:xfrm>
          <a:prstGeom prst="rect">
            <a:avLst/>
          </a:prstGeom>
        </p:spPr>
      </p:pic>
      <p:pic>
        <p:nvPicPr>
          <p:cNvPr descr="云" id="11" name="图形 10">
            <a:extLst>
              <a:ext uri="{FF2B5EF4-FFF2-40B4-BE49-F238E27FC236}">
                <a16:creationId xmlns:a16="http://schemas.microsoft.com/office/drawing/2014/main" xmlns:asvg="http://schemas.microsoft.com/office/drawing/2016/SVG/main" id="{A105E35E-44CD-A04E-9F72-8900F6BC9B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  <a:ext uri="{96DAC541-7B7A-43D3-8B79-37D633B846F1}">
                <asvg:svgBlip xmlns:a16="http://schemas.microsoft.com/office/drawing/2014/main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79827" y="999014"/>
            <a:ext cx="1387431" cy="1387431"/>
          </a:xfrm>
          <a:prstGeom prst="rect">
            <a:avLst/>
          </a:prstGeom>
        </p:spPr>
      </p:pic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xmlns:asvg="http://schemas.microsoft.com/office/drawing/2016/SVG/main" id="{062AACD4-FAA3-5247-BB46-FA50BADF69AF}"/>
              </a:ext>
            </a:extLst>
          </p:cNvPr>
          <p:cNvCxnSpPr/>
          <p:nvPr/>
        </p:nvCxnSpPr>
        <p:spPr>
          <a:xfrm>
            <a:off x="3159476" y="1676293"/>
            <a:ext cx="168088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连接符 15">
            <a:extLst>
              <a:ext uri="{FF2B5EF4-FFF2-40B4-BE49-F238E27FC236}">
                <a16:creationId xmlns:a16="http://schemas.microsoft.com/office/drawing/2014/main" xmlns:asvg="http://schemas.microsoft.com/office/drawing/2016/SVG/main" id="{4EEB6243-8D77-C846-99F6-6B1F237881BC}"/>
              </a:ext>
            </a:extLst>
          </p:cNvPr>
          <p:cNvCxnSpPr/>
          <p:nvPr/>
        </p:nvCxnSpPr>
        <p:spPr>
          <a:xfrm flipV="1" rot="10800000">
            <a:off x="1776387" y="1676292"/>
            <a:ext cx="1004748" cy="204957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>
            <a:extLst>
              <a:ext uri="{FF2B5EF4-FFF2-40B4-BE49-F238E27FC236}">
                <a16:creationId xmlns:a16="http://schemas.microsoft.com/office/drawing/2014/main" xmlns:asvg="http://schemas.microsoft.com/office/drawing/2016/SVG/main" id="{90FA6089-1FB2-4B4D-8133-8F6A9D2B3D6F}"/>
              </a:ext>
            </a:extLst>
          </p:cNvPr>
          <p:cNvCxnSpPr/>
          <p:nvPr/>
        </p:nvCxnSpPr>
        <p:spPr>
          <a:xfrm>
            <a:off x="7381853" y="1628431"/>
            <a:ext cx="2998695" cy="217018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>
            <a:extLst>
              <a:ext uri="{FF2B5EF4-FFF2-40B4-BE49-F238E27FC236}">
                <a16:creationId xmlns:a16="http://schemas.microsoft.com/office/drawing/2014/main" xmlns:asvg="http://schemas.microsoft.com/office/drawing/2016/SVG/main" id="{761179F2-28EC-744C-BB4E-12E8710AE284}"/>
              </a:ext>
            </a:extLst>
          </p:cNvPr>
          <p:cNvSpPr/>
          <p:nvPr/>
        </p:nvSpPr>
        <p:spPr>
          <a:xfrm>
            <a:off x="1448475" y="3846476"/>
            <a:ext cx="699247" cy="699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cxnSp>
        <p:nvCxnSpPr>
          <p:cNvPr id="24" name="肘形连接符 23">
            <a:extLst>
              <a:ext uri="{FF2B5EF4-FFF2-40B4-BE49-F238E27FC236}">
                <a16:creationId xmlns:a16="http://schemas.microsoft.com/office/drawing/2014/main" xmlns:asvg="http://schemas.microsoft.com/office/drawing/2016/SVG/main" id="{8082C011-0AC9-2944-A398-AD2B2D273896}"/>
              </a:ext>
            </a:extLst>
          </p:cNvPr>
          <p:cNvCxnSpPr/>
          <p:nvPr/>
        </p:nvCxnSpPr>
        <p:spPr>
          <a:xfrm rot="5400000">
            <a:off x="4485021" y="2475911"/>
            <a:ext cx="1375272" cy="1360584"/>
          </a:xfrm>
          <a:prstGeom prst="bentConnector3">
            <a:avLst>
              <a:gd fmla="val 27511" name="adj1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肘形连接符 30">
            <a:extLst>
              <a:ext uri="{FF2B5EF4-FFF2-40B4-BE49-F238E27FC236}">
                <a16:creationId xmlns:a16="http://schemas.microsoft.com/office/drawing/2014/main" xmlns:asvg="http://schemas.microsoft.com/office/drawing/2016/SVG/main" id="{BE04390F-DDE0-074D-8B30-EEDB6E4A7601}"/>
              </a:ext>
            </a:extLst>
          </p:cNvPr>
          <p:cNvCxnSpPr/>
          <p:nvPr/>
        </p:nvCxnSpPr>
        <p:spPr>
          <a:xfrm flipH="1" rot="16200000">
            <a:off x="6333200" y="2493695"/>
            <a:ext cx="1375272" cy="1296051"/>
          </a:xfrm>
          <a:prstGeom prst="bentConnector3">
            <a:avLst>
              <a:gd fmla="val 50000" name="adj1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xmlns:asvg="http://schemas.microsoft.com/office/drawing/2016/SVG/main" id="{DA532ED4-765C-754A-BE44-85E9E5718D55}"/>
              </a:ext>
            </a:extLst>
          </p:cNvPr>
          <p:cNvSpPr/>
          <p:nvPr/>
        </p:nvSpPr>
        <p:spPr>
          <a:xfrm>
            <a:off x="4141113" y="3846476"/>
            <a:ext cx="699247" cy="699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xmlns:asvg="http://schemas.microsoft.com/office/drawing/2016/SVG/main" id="{5BBBB86B-60A3-2544-8A95-BFAA51FC6603}"/>
              </a:ext>
            </a:extLst>
          </p:cNvPr>
          <p:cNvSpPr/>
          <p:nvPr/>
        </p:nvSpPr>
        <p:spPr>
          <a:xfrm>
            <a:off x="7323539" y="3846476"/>
            <a:ext cx="699247" cy="699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xmlns:asvg="http://schemas.microsoft.com/office/drawing/2016/SVG/main" id="{991584B8-A0BE-2B42-99B0-F9EF19028474}"/>
              </a:ext>
            </a:extLst>
          </p:cNvPr>
          <p:cNvSpPr/>
          <p:nvPr/>
        </p:nvSpPr>
        <p:spPr>
          <a:xfrm>
            <a:off x="10030925" y="3846476"/>
            <a:ext cx="699247" cy="699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pic>
        <p:nvPicPr>
          <p:cNvPr descr="铅笔" id="52" name="图形 51">
            <a:extLst>
              <a:ext uri="{FF2B5EF4-FFF2-40B4-BE49-F238E27FC236}">
                <a16:creationId xmlns:a16="http://schemas.microsoft.com/office/drawing/2014/main" xmlns:asvg="http://schemas.microsoft.com/office/drawing/2016/SVG/main" id="{9C8300D5-6538-9948-B3B5-D6A923F671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  <a:ext uri="{96DAC541-7B7A-43D3-8B79-37D633B846F1}">
                <asvg:svgBlip xmlns:a16="http://schemas.microsoft.com/office/drawing/2014/main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54793" y="3960387"/>
            <a:ext cx="457200" cy="457200"/>
          </a:xfrm>
          <a:prstGeom prst="rect">
            <a:avLst/>
          </a:prstGeom>
        </p:spPr>
      </p:pic>
      <p:pic>
        <p:nvPicPr>
          <p:cNvPr descr="扩音器" id="54" name="图形 53">
            <a:extLst>
              <a:ext uri="{FF2B5EF4-FFF2-40B4-BE49-F238E27FC236}">
                <a16:creationId xmlns:a16="http://schemas.microsoft.com/office/drawing/2014/main" xmlns:asvg="http://schemas.microsoft.com/office/drawing/2016/SVG/main" id="{FA3BADA0-71E0-FE40-A8F6-282E8E48B4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/>
              </a:ext>
              <a:ext uri="{96DAC541-7B7A-43D3-8B79-37D633B846F1}">
                <asvg:svgBlip xmlns:a16="http://schemas.microsoft.com/office/drawing/2014/main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78428" y="3960387"/>
            <a:ext cx="457200" cy="457200"/>
          </a:xfrm>
          <a:prstGeom prst="rect">
            <a:avLst/>
          </a:prstGeom>
        </p:spPr>
      </p:pic>
      <p:pic>
        <p:nvPicPr>
          <p:cNvPr descr="标尺" id="56" name="图形 55">
            <a:extLst>
              <a:ext uri="{FF2B5EF4-FFF2-40B4-BE49-F238E27FC236}">
                <a16:creationId xmlns:a16="http://schemas.microsoft.com/office/drawing/2014/main" xmlns:asvg="http://schemas.microsoft.com/office/drawing/2016/SVG/main" id="{953221C9-2D21-2845-AEF2-231F00E2F3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/>
              </a:ext>
              <a:ext uri="{96DAC541-7B7A-43D3-8B79-37D633B846F1}">
                <asvg:svgBlip xmlns:a16="http://schemas.microsoft.com/office/drawing/2014/main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40263" y="3960387"/>
            <a:ext cx="457200" cy="457200"/>
          </a:xfrm>
          <a:prstGeom prst="rect">
            <a:avLst/>
          </a:prstGeom>
        </p:spPr>
      </p:pic>
      <p:pic>
        <p:nvPicPr>
          <p:cNvPr descr="会议室" id="58" name="图形 57">
            <a:extLst>
              <a:ext uri="{FF2B5EF4-FFF2-40B4-BE49-F238E27FC236}">
                <a16:creationId xmlns:a16="http://schemas.microsoft.com/office/drawing/2014/main" xmlns:asvg="http://schemas.microsoft.com/office/drawing/2016/SVG/main" id="{9A21604B-0960-5744-8A6B-71CCD147DD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/>
              </a:ext>
              <a:ext uri="{96DAC541-7B7A-43D3-8B79-37D633B846F1}">
                <asvg:svgBlip xmlns:a16="http://schemas.microsoft.com/office/drawing/2014/main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51945" y="3960387"/>
            <a:ext cx="457200" cy="457200"/>
          </a:xfrm>
          <a:prstGeom prst="rect">
            <a:avLst/>
          </a:prstGeom>
        </p:spPr>
      </p:pic>
      <p:pic>
        <p:nvPicPr>
          <p:cNvPr descr="云" id="59" name="图形 58">
            <a:extLst>
              <a:ext uri="{FF2B5EF4-FFF2-40B4-BE49-F238E27FC236}">
                <a16:creationId xmlns:a16="http://schemas.microsoft.com/office/drawing/2014/main" xmlns:asvg="http://schemas.microsoft.com/office/drawing/2016/SVG/main" id="{1767CAEC-6219-6A4A-9F25-8234F15CAEF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/>
              </a:ext>
              <a:ext uri="{96DAC541-7B7A-43D3-8B79-37D633B846F1}">
                <asvg:svgBlip xmlns:a16="http://schemas.microsoft.com/office/drawing/2014/main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77111" y="2321203"/>
            <a:ext cx="620487" cy="620486"/>
          </a:xfrm>
          <a:prstGeom prst="rect">
            <a:avLst/>
          </a:prstGeom>
        </p:spPr>
      </p:pic>
      <p:pic>
        <p:nvPicPr>
          <p:cNvPr descr="云" id="60" name="图形 59">
            <a:extLst>
              <a:ext uri="{FF2B5EF4-FFF2-40B4-BE49-F238E27FC236}">
                <a16:creationId xmlns:a16="http://schemas.microsoft.com/office/drawing/2014/main" xmlns:asvg="http://schemas.microsoft.com/office/drawing/2016/SVG/main" id="{790E7A77-8634-4545-B57D-789E7A8005D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/>
              </a:ext>
              <a:ext uri="{96DAC541-7B7A-43D3-8B79-37D633B846F1}">
                <asvg:svgBlip xmlns:a16="http://schemas.microsoft.com/office/drawing/2014/main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989491" y="2085621"/>
            <a:ext cx="620487" cy="620486"/>
          </a:xfrm>
          <a:prstGeom prst="rect">
            <a:avLst/>
          </a:prstGeom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xmlns:asvg="http://schemas.microsoft.com/office/drawing/2016/SVG/main" id="{98D811E3-24D0-634E-8673-C21164536F45}"/>
              </a:ext>
            </a:extLst>
          </p:cNvPr>
          <p:cNvSpPr/>
          <p:nvPr/>
        </p:nvSpPr>
        <p:spPr>
          <a:xfrm>
            <a:off x="1156061" y="4666328"/>
            <a:ext cx="1284067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文案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:asvg="http://schemas.microsoft.com/office/drawing/2016/SVG/main" id="{156DB61B-E249-4845-A29A-06877CA80C20}"/>
              </a:ext>
            </a:extLst>
          </p:cNvPr>
          <p:cNvSpPr/>
          <p:nvPr/>
        </p:nvSpPr>
        <p:spPr>
          <a:xfrm>
            <a:off x="3848701" y="4668588"/>
            <a:ext cx="1284067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宣传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:asvg="http://schemas.microsoft.com/office/drawing/2016/SVG/main" id="{805A145E-C2D4-8448-972D-1B0F066DCAA6}"/>
              </a:ext>
            </a:extLst>
          </p:cNvPr>
          <p:cNvSpPr/>
          <p:nvPr/>
        </p:nvSpPr>
        <p:spPr>
          <a:xfrm>
            <a:off x="7020835" y="4666328"/>
            <a:ext cx="1284067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设计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:asvg="http://schemas.microsoft.com/office/drawing/2016/SVG/main" id="{08A7F09D-A405-A440-9391-78EE4CBBBE6C}"/>
              </a:ext>
            </a:extLst>
          </p:cNvPr>
          <p:cNvSpPr/>
          <p:nvPr/>
        </p:nvSpPr>
        <p:spPr>
          <a:xfrm>
            <a:off x="9787890" y="4659637"/>
            <a:ext cx="1284067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沟通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xmlns:asvg="http://schemas.microsoft.com/office/drawing/2016/SVG/main" id="{4DF0200D-88F6-9E40-96C9-5B9BF4E22158}"/>
              </a:ext>
            </a:extLst>
          </p:cNvPr>
          <p:cNvSpPr/>
          <p:nvPr/>
        </p:nvSpPr>
        <p:spPr>
          <a:xfrm>
            <a:off x="865736" y="5116278"/>
            <a:ext cx="172853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:asvg="http://schemas.microsoft.com/office/drawing/2016/SVG/main" id="{837FACC2-B9FA-B742-B061-193616314816}"/>
              </a:ext>
            </a:extLst>
          </p:cNvPr>
          <p:cNvSpPr/>
          <p:nvPr/>
        </p:nvSpPr>
        <p:spPr>
          <a:xfrm>
            <a:off x="3642760" y="5134543"/>
            <a:ext cx="172853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xmlns:asvg="http://schemas.microsoft.com/office/drawing/2016/SVG/main" id="{E667FF10-B6BF-0647-951D-484A7BDCA86A}"/>
              </a:ext>
            </a:extLst>
          </p:cNvPr>
          <p:cNvSpPr/>
          <p:nvPr/>
        </p:nvSpPr>
        <p:spPr>
          <a:xfrm>
            <a:off x="6798599" y="5134542"/>
            <a:ext cx="172853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xmlns:asvg="http://schemas.microsoft.com/office/drawing/2016/SVG/main" id="{83BF00B1-3592-EB4A-A8E4-7DBE56734AED}"/>
              </a:ext>
            </a:extLst>
          </p:cNvPr>
          <p:cNvSpPr/>
          <p:nvPr/>
        </p:nvSpPr>
        <p:spPr>
          <a:xfrm>
            <a:off x="9516277" y="5121640"/>
            <a:ext cx="172853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</a:t>
            </a:r>
          </a:p>
        </p:txBody>
      </p:sp>
    </p:spTree>
    <p:extLst>
      <p:ext uri="{BB962C8B-B14F-4D97-AF65-F5344CB8AC3E}">
        <p14:creationId val="1747250758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4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3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4"/>
      <p:bldP grpId="0" spid="23"/>
      <p:bldP grpId="0" spid="40"/>
      <p:bldP grpId="0" spid="41"/>
      <p:bldP grpId="0" spid="42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:asvg="http://schemas.microsoft.com/office/drawing/2016/SVG/main" id="{F7D253DA-B441-B249-959E-F03303FEAA2B}"/>
              </a:ext>
            </a:extLst>
          </p:cNvPr>
          <p:cNvSpPr txBox="1"/>
          <p:nvPr/>
        </p:nvSpPr>
        <p:spPr>
          <a:xfrm>
            <a:off x="1336669" y="700280"/>
            <a:ext cx="284555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zh-CN" lang="en-US" sz="900">
                <a:solidFill>
                  <a:schemeClr val="accent6"/>
                </a:solidFill>
              </a:rPr>
              <a:t>Please  Enter  The Title  Of  This Page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asvg="http://schemas.microsoft.com/office/drawing/2016/SVG/main" id="{2B00D514-E3DA-1B4D-859D-CC43DCA9C682}"/>
              </a:ext>
            </a:extLst>
          </p:cNvPr>
          <p:cNvSpPr txBox="1"/>
          <p:nvPr/>
        </p:nvSpPr>
        <p:spPr>
          <a:xfrm>
            <a:off x="1309777" y="115509"/>
            <a:ext cx="28455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defRPr>
            </a:lvl1pPr>
          </a:lstStyle>
          <a:p>
            <a:pPr algn="l"/>
            <a:r>
              <a:rPr altLang="en-US" lang="zh-CN" sz="320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pic>
        <p:nvPicPr>
          <p:cNvPr descr="纸张" id="4" name="图形 3">
            <a:extLst>
              <a:ext uri="{FF2B5EF4-FFF2-40B4-BE49-F238E27FC236}">
                <a16:creationId xmlns:a16="http://schemas.microsoft.com/office/drawing/2014/main" xmlns:asvg="http://schemas.microsoft.com/office/drawing/2016/SVG/main" id="{6459B492-D700-B143-ACB2-8C7810757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  <a:ext uri="{96DAC541-7B7A-43D3-8B79-37D633B846F1}">
                <asvg:svgBlip xmlns:a16="http://schemas.microsoft.com/office/drawing/2014/main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942" y="2137722"/>
            <a:ext cx="1322295" cy="132229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:asvg="http://schemas.microsoft.com/office/drawing/2016/SVG/main" id="{0841D69F-5DB0-564D-83F7-3B4D4E053F62}"/>
              </a:ext>
            </a:extLst>
          </p:cNvPr>
          <p:cNvSpPr/>
          <p:nvPr/>
        </p:nvSpPr>
        <p:spPr>
          <a:xfrm>
            <a:off x="1113114" y="2835445"/>
            <a:ext cx="1123951" cy="2975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asvg="http://schemas.microsoft.com/office/drawing/2016/SVG/main" id="{ED203ADB-841A-DA49-A26C-7631DF876597}"/>
              </a:ext>
            </a:extLst>
          </p:cNvPr>
          <p:cNvSpPr/>
          <p:nvPr/>
        </p:nvSpPr>
        <p:spPr>
          <a:xfrm>
            <a:off x="2497597" y="2684112"/>
            <a:ext cx="3195731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在这里添加你的详细小段落文本内容，与标题相关并符合控制好字数。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asvg="http://schemas.microsoft.com/office/drawing/2016/SVG/main" id="{1B50A4BB-11CE-114E-994B-3663A840BD0E}"/>
              </a:ext>
            </a:extLst>
          </p:cNvPr>
          <p:cNvSpPr/>
          <p:nvPr/>
        </p:nvSpPr>
        <p:spPr>
          <a:xfrm>
            <a:off x="2524492" y="2099379"/>
            <a:ext cx="2111573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XXXXXX技能</a:t>
            </a:r>
          </a:p>
        </p:txBody>
      </p:sp>
      <p:pic>
        <p:nvPicPr>
          <p:cNvPr descr="纸张" id="12" name="图形 11">
            <a:extLst>
              <a:ext uri="{FF2B5EF4-FFF2-40B4-BE49-F238E27FC236}">
                <a16:creationId xmlns:a16="http://schemas.microsoft.com/office/drawing/2014/main" xmlns:asvg="http://schemas.microsoft.com/office/drawing/2016/SVG/main" id="{86572232-FEFE-6F42-AA73-19383FB36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  <a:ext uri="{96DAC541-7B7A-43D3-8B79-37D633B846F1}">
                <asvg:svgBlip xmlns:a16="http://schemas.microsoft.com/office/drawing/2014/main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9371" y="2137722"/>
            <a:ext cx="1322295" cy="132229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:asvg="http://schemas.microsoft.com/office/drawing/2016/SVG/main" id="{D777696A-8455-4A49-B371-16122D5CC736}"/>
              </a:ext>
            </a:extLst>
          </p:cNvPr>
          <p:cNvSpPr/>
          <p:nvPr/>
        </p:nvSpPr>
        <p:spPr>
          <a:xfrm>
            <a:off x="6638543" y="2835445"/>
            <a:ext cx="1123951" cy="2975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:asvg="http://schemas.microsoft.com/office/drawing/2016/SVG/main" id="{EEB1C835-6DD5-144C-9BBF-2A0D05565208}"/>
              </a:ext>
            </a:extLst>
          </p:cNvPr>
          <p:cNvSpPr/>
          <p:nvPr/>
        </p:nvSpPr>
        <p:spPr>
          <a:xfrm>
            <a:off x="8023027" y="2684112"/>
            <a:ext cx="3195731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在这里添加你的详细小段落文本内容，与标题相关并符合控制好字数。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:asvg="http://schemas.microsoft.com/office/drawing/2016/SVG/main" id="{4A8A8F29-1E06-3448-88B3-1970E9129731}"/>
              </a:ext>
            </a:extLst>
          </p:cNvPr>
          <p:cNvSpPr/>
          <p:nvPr/>
        </p:nvSpPr>
        <p:spPr>
          <a:xfrm>
            <a:off x="8049921" y="2099379"/>
            <a:ext cx="2111573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XXXXXX技能</a:t>
            </a:r>
          </a:p>
        </p:txBody>
      </p:sp>
      <p:pic>
        <p:nvPicPr>
          <p:cNvPr descr="纸张" id="16" name="图形 15">
            <a:extLst>
              <a:ext uri="{FF2B5EF4-FFF2-40B4-BE49-F238E27FC236}">
                <a16:creationId xmlns:a16="http://schemas.microsoft.com/office/drawing/2014/main" xmlns:asvg="http://schemas.microsoft.com/office/drawing/2016/SVG/main" id="{60B50E14-12CD-DC4D-8001-2022076AB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  <a:ext uri="{96DAC541-7B7A-43D3-8B79-37D633B846F1}">
                <asvg:svgBlip xmlns:a16="http://schemas.microsoft.com/office/drawing/2014/main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2906" y="4061241"/>
            <a:ext cx="1322295" cy="132229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:asvg="http://schemas.microsoft.com/office/drawing/2016/SVG/main" id="{D82DB9BF-43CE-5E48-AEDD-35F28D813F40}"/>
              </a:ext>
            </a:extLst>
          </p:cNvPr>
          <p:cNvSpPr/>
          <p:nvPr/>
        </p:nvSpPr>
        <p:spPr>
          <a:xfrm>
            <a:off x="1122078" y="4758964"/>
            <a:ext cx="1123951" cy="2975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:asvg="http://schemas.microsoft.com/office/drawing/2016/SVG/main" id="{4BC18086-AC12-0A44-9FE9-DDDF8B794552}"/>
              </a:ext>
            </a:extLst>
          </p:cNvPr>
          <p:cNvSpPr/>
          <p:nvPr/>
        </p:nvSpPr>
        <p:spPr>
          <a:xfrm>
            <a:off x="2506561" y="4607631"/>
            <a:ext cx="3195731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在这里添加你的详细小段落文本内容，与标题相关并符合控制好字数。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:asvg="http://schemas.microsoft.com/office/drawing/2016/SVG/main" id="{0363C1D0-ECE7-604D-BC5C-59CBE66D000B}"/>
              </a:ext>
            </a:extLst>
          </p:cNvPr>
          <p:cNvSpPr/>
          <p:nvPr/>
        </p:nvSpPr>
        <p:spPr>
          <a:xfrm>
            <a:off x="2533456" y="4022897"/>
            <a:ext cx="2111573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XXXXXX技能</a:t>
            </a:r>
          </a:p>
        </p:txBody>
      </p:sp>
      <p:pic>
        <p:nvPicPr>
          <p:cNvPr descr="纸张" id="20" name="图形 19">
            <a:extLst>
              <a:ext uri="{FF2B5EF4-FFF2-40B4-BE49-F238E27FC236}">
                <a16:creationId xmlns:a16="http://schemas.microsoft.com/office/drawing/2014/main" xmlns:asvg="http://schemas.microsoft.com/office/drawing/2016/SVG/main" id="{CD2998BC-7878-984C-B597-22A9D34BF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  <a:ext uri="{96DAC541-7B7A-43D3-8B79-37D633B846F1}">
                <asvg:svgBlip xmlns:a16="http://schemas.microsoft.com/office/drawing/2014/main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8335" y="4061241"/>
            <a:ext cx="1322295" cy="1322294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xmlns:asvg="http://schemas.microsoft.com/office/drawing/2016/SVG/main" id="{E127C76F-0117-9A49-BA57-C8B734C832B1}"/>
              </a:ext>
            </a:extLst>
          </p:cNvPr>
          <p:cNvSpPr/>
          <p:nvPr/>
        </p:nvSpPr>
        <p:spPr>
          <a:xfrm>
            <a:off x="6647507" y="4758964"/>
            <a:ext cx="1123951" cy="2975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:asvg="http://schemas.microsoft.com/office/drawing/2016/SVG/main" id="{1C0B81F9-75D3-3E45-8EEF-A7509899CE5E}"/>
              </a:ext>
            </a:extLst>
          </p:cNvPr>
          <p:cNvSpPr/>
          <p:nvPr/>
        </p:nvSpPr>
        <p:spPr>
          <a:xfrm>
            <a:off x="8031991" y="4607631"/>
            <a:ext cx="3195731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在这里添加你的详细小段落文本内容，与标题相关并符合控制好字数。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:asvg="http://schemas.microsoft.com/office/drawing/2016/SVG/main" id="{4A6203A9-70B0-4545-81E2-9C093D974AC8}"/>
              </a:ext>
            </a:extLst>
          </p:cNvPr>
          <p:cNvSpPr/>
          <p:nvPr/>
        </p:nvSpPr>
        <p:spPr>
          <a:xfrm>
            <a:off x="8058885" y="4022897"/>
            <a:ext cx="2111573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XXXXXX技能</a:t>
            </a:r>
          </a:p>
        </p:txBody>
      </p:sp>
    </p:spTree>
    <p:extLst>
      <p:ext uri="{BB962C8B-B14F-4D97-AF65-F5344CB8AC3E}">
        <p14:creationId val="4239716672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5"/>
      <p:bldP grpId="0" spid="10"/>
      <p:bldP grpId="0" spid="11"/>
      <p:bldP grpId="0" spid="13"/>
      <p:bldP grpId="0" spid="14"/>
      <p:bldP grpId="0" spid="15"/>
      <p:bldP grpId="0" spid="17"/>
      <p:bldP grpId="0" spid="18"/>
      <p:bldP grpId="0" spid="19"/>
      <p:bldP grpId="0" spid="21"/>
      <p:bldP grpId="0" spid="22"/>
      <p:bldP grpId="0" spid="2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26F0824-5BFC-DB44-BB60-18C0C4341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530" y="1153844"/>
            <a:ext cx="2014353" cy="232425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335A778-4C4E-A141-8011-08FDC137E8DA}"/>
              </a:ext>
            </a:extLst>
          </p:cNvPr>
          <p:cNvSpPr/>
          <p:nvPr/>
        </p:nvSpPr>
        <p:spPr>
          <a:xfrm>
            <a:off x="4921624" y="1963274"/>
            <a:ext cx="7270376" cy="2191871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E9C557-CCEC-7543-BD9F-AD0EBFFEFA53}"/>
              </a:ext>
            </a:extLst>
          </p:cNvPr>
          <p:cNvSpPr/>
          <p:nvPr/>
        </p:nvSpPr>
        <p:spPr>
          <a:xfrm>
            <a:off x="3" y="0"/>
            <a:ext cx="31466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BF9FD0D-96E6-484B-9349-42B5B0510939}"/>
              </a:ext>
            </a:extLst>
          </p:cNvPr>
          <p:cNvSpPr/>
          <p:nvPr/>
        </p:nvSpPr>
        <p:spPr>
          <a:xfrm>
            <a:off x="1775013" y="2114521"/>
            <a:ext cx="2074659" cy="141866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algn="tl" blurRad="50800" dir="2700000" dist="1143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8" panose="020b0400000000000000" pitchFamily="34" typeface="Source Han Sans CN Normal"/>
              <a:ea charset="-128" panose="020b0400000000000000" pitchFamily="34" typeface="Source Han Sans CN Normal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67ACDBB-AFCE-9746-8868-6896E43EDA58}"/>
              </a:ext>
            </a:extLst>
          </p:cNvPr>
          <p:cNvSpPr/>
          <p:nvPr/>
        </p:nvSpPr>
        <p:spPr>
          <a:xfrm>
            <a:off x="4921626" y="2397253"/>
            <a:ext cx="522105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5400">
                <a:solidFill>
                  <a:schemeClr val="accent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爱好特长介绍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56AA575-F8E7-084C-A9DA-23FC94FA056A}"/>
              </a:ext>
            </a:extLst>
          </p:cNvPr>
          <p:cNvSpPr/>
          <p:nvPr/>
        </p:nvSpPr>
        <p:spPr>
          <a:xfrm>
            <a:off x="5624683" y="3537417"/>
            <a:ext cx="3814943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pc="300" sz="1600">
                <a:solidFill>
                  <a:schemeClr val="accent2">
                    <a:lumMod val="50000"/>
                  </a:schemeClr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MY RESUME TEMPLATE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10DBE20-18A1-8B44-990F-3E272C246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184" y="4894730"/>
            <a:ext cx="1621149" cy="5936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FF3941C-15C7-6649-BC1A-3D5936B3C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1803" y="1502828"/>
            <a:ext cx="667367" cy="57467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4D0AA02-36BE-7C49-9F66-85CC2AF355E9}"/>
              </a:ext>
            </a:extLst>
          </p:cNvPr>
          <p:cNvSpPr/>
          <p:nvPr/>
        </p:nvSpPr>
        <p:spPr>
          <a:xfrm>
            <a:off x="2082329" y="2218765"/>
            <a:ext cx="1603867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kumimoji="1" lang="en-US" sz="6600">
                <a:solidFill>
                  <a:schemeClr val="bg2"/>
                </a:solidFill>
                <a:latin charset="-128" panose="020b0400000000000000" pitchFamily="34" typeface="Source Han Sans CN Normal"/>
                <a:ea charset="-128" panose="020b0400000000000000" pitchFamily="34" typeface="Source Han Sans CN Normal"/>
              </a:rPr>
              <a:t>2</a:t>
            </a:r>
          </a:p>
        </p:txBody>
      </p:sp>
    </p:spTree>
    <p:extLst>
      <p:ext uri="{BB962C8B-B14F-4D97-AF65-F5344CB8AC3E}">
        <p14:creationId val="2371303206"/>
      </p:ext>
    </p:extLst>
  </p:cSld>
  <p:clrMapOvr>
    <a:masterClrMapping/>
  </p:clrMapOvr>
  <mc:AlternateContent>
    <mc:Choice Requires="p14">
      <p:transition advTm="2000" p14:dur="1500" spd="slow">
        <p:split orient="vert"/>
      </p:transition>
    </mc:Choice>
    <mc:Fallback>
      <p:transition advTm="2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2"/>
      <p:bldP grpId="0" spid="7"/>
      <p:bldP grpId="0" spid="8"/>
      <p:bldP grpId="0" spid="9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62">
      <a:dk1>
        <a:srgbClr val="000000"/>
      </a:dk1>
      <a:lt1>
        <a:srgbClr val="FFFFFF"/>
      </a:lt1>
      <a:dk2>
        <a:srgbClr val="A9C3DC"/>
      </a:dk2>
      <a:lt2>
        <a:srgbClr val="FFFFFF"/>
      </a:lt2>
      <a:accent1>
        <a:srgbClr val="A8C1DB"/>
      </a:accent1>
      <a:accent2>
        <a:srgbClr val="789BB3"/>
      </a:accent2>
      <a:accent3>
        <a:srgbClr val="FAA38B"/>
      </a:accent3>
      <a:accent4>
        <a:srgbClr val="7FA2B9"/>
      </a:accent4>
      <a:accent5>
        <a:srgbClr val="5B9BD5"/>
      </a:accent5>
      <a:accent6>
        <a:srgbClr val="F97D53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anchor="ctr" rtlCol="0"/>
      <a:lstStyle>
        <a:defPPr algn="ctr">
          <a:defRPr dirty="0" kumimoji="1">
            <a:latin charset="-128" panose="020B0400000000000000" pitchFamily="34" typeface="Source Han Sans CN Normal"/>
            <a:ea charset="-128" panose="020B0400000000000000" pitchFamily="34" typeface="Source Han Sans CN Normal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rtlCol="0" wrap="square">
        <a:noAutofit/>
      </a:bodyPr>
      <a:lstStyle>
        <a:defPPr algn="l">
          <a:defRPr dirty="0" kumimoji="1">
            <a:latin charset="-128" panose="020B0400000000000000" pitchFamily="34" typeface="Source Han Sans CN Normal"/>
            <a:ea charset="-128" panose="020B0400000000000000" pitchFamily="34" typeface="Source Han Sans CN Normal"/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191</Paragraphs>
  <Slides>25</Slides>
  <Notes>25</Notes>
  <TotalTime>1129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4">
      <vt:lpstr>Arial</vt:lpstr>
      <vt:lpstr>等线 Light</vt:lpstr>
      <vt:lpstr>等线</vt:lpstr>
      <vt:lpstr>Calibri</vt:lpstr>
      <vt:lpstr>宋体</vt:lpstr>
      <vt:lpstr>Source Han Sans CN Normal</vt:lpstr>
      <vt:lpstr>Calibri Light</vt:lpstr>
      <vt:lpstr>字魂35号-经典雅黑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2019-04-17T03:39:36Z</dcterms:created>
  <cp:lastModifiedBy>kan</cp:lastModifiedBy>
  <dcterms:modified xsi:type="dcterms:W3CDTF">2021-08-20T11:19:32Z</dcterms:modified>
  <cp:revision>78</cp:revision>
  <dc:subject>https://www.ypppt.com/</dc:subject>
  <dc:title>https://www.ypppt.com/</dc:title>
</cp:coreProperties>
</file>