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8" r:id="rId5"/>
    <p:sldId id="261" r:id="rId6"/>
    <p:sldId id="259" r:id="rId7"/>
    <p:sldId id="262" r:id="rId8"/>
    <p:sldId id="266" r:id="rId9"/>
    <p:sldId id="263" r:id="rId10"/>
    <p:sldId id="267" r:id="rId11"/>
    <p:sldId id="264" r:id="rId12"/>
    <p:sldId id="260" r:id="rId13"/>
    <p:sldId id="257" r:id="rId14"/>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479" userDrawn="1">
          <p15:clr>
            <a:srgbClr val="A4A3A4"/>
          </p15:clr>
        </p15:guide>
        <p15:guide id="4" pos="3205" userDrawn="1">
          <p15:clr>
            <a:srgbClr val="A4A3A4"/>
          </p15:clr>
        </p15:guide>
        <p15:guide id="5" pos="1572" userDrawn="1">
          <p15:clr>
            <a:srgbClr val="A4A3A4"/>
          </p15:clr>
        </p15:guide>
        <p15:guide id="6" pos="801" userDrawn="1">
          <p15:clr>
            <a:srgbClr val="A4A3A4"/>
          </p15:clr>
        </p15:guide>
        <p15:guide id="7" pos="4112" userDrawn="1">
          <p15:clr>
            <a:srgbClr val="A4A3A4"/>
          </p15:clr>
        </p15:guide>
        <p15:guide id="8" pos="4838" userDrawn="1">
          <p15:clr>
            <a:srgbClr val="A4A3A4"/>
          </p15:clr>
        </p15:guide>
        <p15:guide id="9" pos="5881" userDrawn="1">
          <p15:clr>
            <a:srgbClr val="A4A3A4"/>
          </p15:clr>
        </p15:guide>
        <p15:guide id="10" pos="6924" userDrawn="1">
          <p15:clr>
            <a:srgbClr val="A4A3A4"/>
          </p15:clr>
        </p15:guide>
        <p15:guide id="11" orient="horz" pos="2387" userDrawn="1">
          <p15:clr>
            <a:srgbClr val="A4A3A4"/>
          </p15:clr>
        </p15:guide>
        <p15:guide id="12" orient="horz" pos="2251" userDrawn="1">
          <p15:clr>
            <a:srgbClr val="A4A3A4"/>
          </p15:clr>
        </p15:guide>
        <p15:guide id="13" orient="horz" pos="3203"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04" autoAdjust="0"/>
    <p:restoredTop sz="93073" autoAdjust="0"/>
  </p:normalViewPr>
  <p:slideViewPr>
    <p:cSldViewPr>
      <p:cViewPr varScale="1">
        <p:scale>
          <a:sx n="86" d="100"/>
          <a:sy n="86" d="100"/>
        </p:scale>
        <p:origin x="480" y="78"/>
      </p:cViewPr>
      <p:guideLst>
        <p:guide orient="horz" pos="2160"/>
        <p:guide pos="3840"/>
        <p:guide pos="2479"/>
        <p:guide pos="3205"/>
        <p:guide pos="1572"/>
        <p:guide pos="801"/>
        <p:guide pos="4112"/>
        <p:guide pos="4838"/>
        <p:guide pos="5881"/>
        <p:guide pos="6924"/>
        <p:guide orient="horz" pos="2387"/>
        <p:guide orient="horz" pos="2251"/>
        <p:guide orient="horz" pos="3203"/>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tags/tag1.xml" Type="http://schemas.openxmlformats.org/officeDocument/2006/relationships/tags"/><Relationship Id="rId16" Target="presProps.xml" Type="http://schemas.openxmlformats.org/officeDocument/2006/relationships/presProps"/><Relationship Id="rId17" Target="viewProps.xml" Type="http://schemas.openxmlformats.org/officeDocument/2006/relationships/viewProps"/><Relationship Id="rId18" Target="theme/theme1.xml" Type="http://schemas.openxmlformats.org/officeDocument/2006/relationships/theme"/><Relationship Id="rId19" Target="tableStyles.xml" Type="http://schemas.openxmlformats.org/officeDocument/2006/relationships/tableStyles"/><Relationship Id="rId2" Target="slideMasters/slideMaster2.xml" Type="http://schemas.openxmlformats.org/officeDocument/2006/relationships/slideMaster"/><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8E2955-DC7D-45B4-95AC-59BA403BEE73}" type="datetimeFigureOut">
              <a:rPr lang="zh-CN" altLang="en-US" smtClean="0"/>
              <a:t>2015/10/8</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C227D9-DD57-48AE-8A4F-074CA251804F}" type="slidenum">
              <a:rPr lang="zh-CN" altLang="en-US" smtClean="0"/>
              <a:t>‹#›</a:t>
            </a:fld>
            <a:endParaRPr lang="zh-CN" altLang="en-US"/>
          </a:p>
        </p:txBody>
      </p:sp>
    </p:spTree>
    <p:extLst>
      <p:ext uri="{BB962C8B-B14F-4D97-AF65-F5344CB8AC3E}">
        <p14:creationId val="2920744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2015/10/8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2015/10/8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2015/10/8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2015/10/8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62100540"/>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2015/10/8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75350243"/>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2015/10/8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86354679"/>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2015/10/8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4028857"/>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2015/10/8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15799140"/>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2015/10/8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90648901"/>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2015/10/8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61412209"/>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2015/10/8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5840952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2015/10/8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2015/10/8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82999193"/>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2015/10/8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43413246"/>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2015/10/8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1634745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2015/10/8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2015/10/8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2015/10/8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2015/10/8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2015/10/8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2015/10/8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2015/10/8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2015/10/8</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2015/10/8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80881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5.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lumMod val="95000"/>
          </a:schemeClr>
        </a:solidFill>
        <a:effectLst/>
      </p:bgPr>
    </p:bg>
    <p:spTree>
      <p:nvGrpSpPr>
        <p:cNvPr id="1" name=""/>
        <p:cNvGrpSpPr/>
        <p:nvPr/>
      </p:nvGrpSpPr>
      <p:grpSpPr>
        <a:xfrm>
          <a:off x="0" y="0"/>
          <a:ext cx="0" cy="0"/>
        </a:xfrm>
      </p:grpSpPr>
      <p:grpSp>
        <p:nvGrpSpPr>
          <p:cNvPr id="8" name="组合 7"/>
          <p:cNvGrpSpPr/>
          <p:nvPr/>
        </p:nvGrpSpPr>
        <p:grpSpPr>
          <a:xfrm>
            <a:off x="1487488" y="2094271"/>
            <a:ext cx="3237334" cy="1108210"/>
            <a:chOff x="1124422" y="2696529"/>
            <a:chExt cx="2880320" cy="1038703"/>
          </a:xfrm>
        </p:grpSpPr>
        <p:sp>
          <p:nvSpPr>
            <p:cNvPr id="7" name="矩形 6"/>
            <p:cNvSpPr/>
            <p:nvPr/>
          </p:nvSpPr>
          <p:spPr>
            <a:xfrm>
              <a:off x="1124422" y="2696529"/>
              <a:ext cx="2880320" cy="673644"/>
            </a:xfrm>
            <a:prstGeom prst="rect">
              <a:avLst/>
            </a:prstGeom>
            <a:solidFill>
              <a:srgbClr val="F58C65">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p:cNvSpPr txBox="1"/>
            <p:nvPr/>
          </p:nvSpPr>
          <p:spPr>
            <a:xfrm>
              <a:off x="1313443" y="2735342"/>
              <a:ext cx="2502278" cy="999890"/>
            </a:xfrm>
            <a:prstGeom prst="rect">
              <a:avLst/>
            </a:prstGeom>
            <a:noFill/>
          </p:spPr>
          <p:txBody>
            <a:bodyPr rtlCol="0" wrap="square">
              <a:spAutoFit/>
            </a:bodyPr>
            <a:lstStyle/>
            <a:p>
              <a:r>
                <a:rPr altLang="zh-CN" lang="en-US" smtClean="0" sz="3200">
                  <a:solidFill>
                    <a:schemeClr val="bg1"/>
                  </a:solidFill>
                  <a:latin charset="-122" panose="020b0502040204020203" pitchFamily="34" typeface="微软雅黑 Light"/>
                  <a:ea charset="-122" panose="020b0502040204020203" pitchFamily="34" typeface="微软雅黑 Light"/>
                </a:rPr>
                <a:t>POWERPOINT</a:t>
              </a:r>
            </a:p>
          </p:txBody>
        </p:sp>
      </p:grpSp>
      <p:grpSp>
        <p:nvGrpSpPr>
          <p:cNvPr id="11" name="组合 10"/>
          <p:cNvGrpSpPr/>
          <p:nvPr/>
        </p:nvGrpSpPr>
        <p:grpSpPr>
          <a:xfrm>
            <a:off x="2855640" y="2816494"/>
            <a:ext cx="9141990" cy="1476602"/>
            <a:chOff x="2423592" y="3428999"/>
            <a:chExt cx="8061870" cy="936105"/>
          </a:xfrm>
        </p:grpSpPr>
        <p:sp>
          <p:nvSpPr>
            <p:cNvPr id="9" name="矩形 8"/>
            <p:cNvSpPr/>
            <p:nvPr/>
          </p:nvSpPr>
          <p:spPr>
            <a:xfrm>
              <a:off x="2423592" y="3428999"/>
              <a:ext cx="7488832" cy="936105"/>
            </a:xfrm>
            <a:prstGeom prst="rect">
              <a:avLst/>
            </a:prstGeom>
            <a:solidFill>
              <a:srgbClr val="74AD93">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p:cNvSpPr txBox="1"/>
            <p:nvPr/>
          </p:nvSpPr>
          <p:spPr>
            <a:xfrm>
              <a:off x="2564581" y="3610241"/>
              <a:ext cx="7920880" cy="405784"/>
            </a:xfrm>
            <a:prstGeom prst="rect">
              <a:avLst/>
            </a:prstGeom>
            <a:noFill/>
          </p:spPr>
          <p:txBody>
            <a:bodyPr rtlCol="0" wrap="square">
              <a:spAutoFit/>
            </a:bodyPr>
            <a:lstStyle/>
            <a:p>
              <a:r>
                <a:rPr altLang="zh-CN" b="1" lang="en-US" smtClean="0" sz="3600">
                  <a:solidFill>
                    <a:schemeClr val="bg1"/>
                  </a:solidFill>
                  <a:latin charset="-122" panose="020b0503020204020204" pitchFamily="34" typeface="微软雅黑"/>
                  <a:ea charset="-122" panose="020b0503020204020204" pitchFamily="34" typeface="微软雅黑"/>
                </a:rPr>
                <a:t>TEMPLATE FOR BUSINESS REPORT</a:t>
              </a:r>
            </a:p>
          </p:txBody>
        </p:sp>
      </p:grpSp>
      <p:sp>
        <p:nvSpPr>
          <p:cNvPr id="13" name="文本框 12"/>
          <p:cNvSpPr txBox="1"/>
          <p:nvPr/>
        </p:nvSpPr>
        <p:spPr>
          <a:xfrm>
            <a:off x="8400255" y="3804731"/>
            <a:ext cx="2808312" cy="396240"/>
          </a:xfrm>
          <a:prstGeom prst="rect">
            <a:avLst/>
          </a:prstGeom>
          <a:noFill/>
        </p:spPr>
        <p:txBody>
          <a:bodyPr rtlCol="0" wrap="square">
            <a:spAutoFit/>
          </a:bodyPr>
          <a:lstStyle/>
          <a:p>
            <a:r>
              <a:rPr altLang="zh-CN" lang="en-US" sz="2000">
                <a:solidFill>
                  <a:schemeClr val="bg1"/>
                </a:solidFill>
                <a:latin charset="0" panose="020b0502020202020204" pitchFamily="34" typeface="Century Gothic"/>
              </a:rPr>
              <a:t>Designed by QianYu</a:t>
            </a:r>
          </a:p>
        </p:txBody>
      </p:sp>
    </p:spTree>
    <p:extLst>
      <p:ext uri="{BB962C8B-B14F-4D97-AF65-F5344CB8AC3E}">
        <p14:creationId val="3984508048"/>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8"/>
                                        </p:tgtEl>
                                        <p:attrNameLst>
                                          <p:attrName>style.visibility</p:attrName>
                                        </p:attrNameLst>
                                      </p:cBhvr>
                                      <p:to>
                                        <p:strVal val="visible"/>
                                      </p:to>
                                    </p:set>
                                    <p:animEffect filter="wipe(left)" transition="in">
                                      <p:cBhvr>
                                        <p:cTn dur="500" id="7"/>
                                        <p:tgtEl>
                                          <p:spTgt spid="8"/>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11"/>
                                        </p:tgtEl>
                                        <p:attrNameLst>
                                          <p:attrName>style.visibility</p:attrName>
                                        </p:attrNameLst>
                                      </p:cBhvr>
                                      <p:to>
                                        <p:strVal val="visible"/>
                                      </p:to>
                                    </p:set>
                                    <p:animEffect filter="wipe(right)" transition="in">
                                      <p:cBhvr>
                                        <p:cTn dur="500" id="11"/>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lumMod val="95000"/>
          </a:schemeClr>
        </a:solidFill>
        <a:effectLst/>
      </p:bgPr>
    </p:bg>
    <p:spTree>
      <p:nvGrpSpPr>
        <p:cNvPr id="1" name=""/>
        <p:cNvGrpSpPr/>
        <p:nvPr/>
      </p:nvGrpSpPr>
      <p:grpSpPr>
        <a:xfrm>
          <a:off x="0" y="0"/>
          <a:ext cx="0" cy="0"/>
        </a:xfrm>
      </p:grpSpPr>
      <p:sp>
        <p:nvSpPr>
          <p:cNvPr id="4" name="矩形 3"/>
          <p:cNvSpPr/>
          <p:nvPr/>
        </p:nvSpPr>
        <p:spPr>
          <a:xfrm>
            <a:off x="851085" y="471699"/>
            <a:ext cx="2972117" cy="518160"/>
          </a:xfrm>
          <a:prstGeom prst="rect">
            <a:avLst/>
          </a:prstGeom>
        </p:spPr>
        <p:txBody>
          <a:bodyPr wrap="none">
            <a:spAutoFit/>
          </a:bodyPr>
          <a:lstStyle/>
          <a:p>
            <a:r>
              <a:rPr altLang="en-US" lang="zh-CN" sz="2800">
                <a:solidFill>
                  <a:schemeClr val="tx1">
                    <a:lumMod val="85000"/>
                    <a:lumOff val="15000"/>
                  </a:schemeClr>
                </a:solidFill>
                <a:latin charset="-122" panose="020b0503020204020204" pitchFamily="34" typeface="微软雅黑"/>
                <a:ea charset="-122" panose="020b0503020204020204" pitchFamily="34" typeface="微软雅黑"/>
              </a:rPr>
              <a:t>ADD TITLE HERE</a:t>
            </a:r>
          </a:p>
        </p:txBody>
      </p:sp>
      <p:grpSp>
        <p:nvGrpSpPr>
          <p:cNvPr id="5" name="组合 4"/>
          <p:cNvGrpSpPr/>
          <p:nvPr/>
        </p:nvGrpSpPr>
        <p:grpSpPr>
          <a:xfrm>
            <a:off x="202866" y="341874"/>
            <a:ext cx="576212" cy="653045"/>
            <a:chOff x="202866" y="341874"/>
            <a:chExt cx="576212" cy="653045"/>
          </a:xfrm>
        </p:grpSpPr>
        <p:sp>
          <p:nvSpPr>
            <p:cNvPr id="6" name="矩形 5"/>
            <p:cNvSpPr/>
            <p:nvPr/>
          </p:nvSpPr>
          <p:spPr>
            <a:xfrm>
              <a:off x="202866" y="341874"/>
              <a:ext cx="144016" cy="653045"/>
            </a:xfrm>
            <a:prstGeom prst="rect">
              <a:avLst/>
            </a:prstGeom>
            <a:solidFill>
              <a:srgbClr val="F58C6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a:off x="418889" y="341874"/>
              <a:ext cx="360189" cy="653045"/>
            </a:xfrm>
            <a:prstGeom prst="rect">
              <a:avLst/>
            </a:prstGeom>
            <a:solidFill>
              <a:srgbClr val="74AD9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8" name="直角三角形 7"/>
          <p:cNvSpPr/>
          <p:nvPr/>
        </p:nvSpPr>
        <p:spPr>
          <a:xfrm flipH="1">
            <a:off x="1271588" y="2132856"/>
            <a:ext cx="10920412" cy="4725144"/>
          </a:xfrm>
          <a:prstGeom prst="rtTriangl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文本框 8"/>
          <p:cNvSpPr txBox="1"/>
          <p:nvPr/>
        </p:nvSpPr>
        <p:spPr>
          <a:xfrm>
            <a:off x="1055192" y="2276872"/>
            <a:ext cx="5472608" cy="1737360"/>
          </a:xfrm>
          <a:prstGeom prst="rect">
            <a:avLst/>
          </a:prstGeom>
          <a:noFill/>
        </p:spPr>
        <p:txBody>
          <a:bodyPr rtlCol="0" wrap="square">
            <a:spAutoFit/>
          </a:bodyPr>
          <a:lstStyle/>
          <a:p>
            <a:pPr algn="dist"/>
            <a:r>
              <a:rPr altLang="zh-CN" lang="en-US">
                <a:solidFill>
                  <a:schemeClr val="bg1">
                    <a:lumMod val="50000"/>
                  </a:schemeClr>
                </a:solidFill>
                <a:latin charset="-122" panose="020b0503020204020204" pitchFamily="34" typeface="微软雅黑"/>
                <a:ea charset="-122" panose="020b0503020204020204" pitchFamily="34" typeface="微软雅黑"/>
              </a:rPr>
              <a:t>Add Your Text Here.Your text and paste it here.Text or Copy Your text and paste it here. Add Your Text Here.Your text and paste it here.Text or Copy Your text and paste it here.Add Your Text Here.Your text and paste it here.Text or Copy Your text and paste it here.</a:t>
            </a:r>
          </a:p>
        </p:txBody>
      </p:sp>
      <p:sp>
        <p:nvSpPr>
          <p:cNvPr id="13" name="Freeform 5"/>
          <p:cNvSpPr>
            <a:spLocks noEditPoints="1"/>
          </p:cNvSpPr>
          <p:nvPr/>
        </p:nvSpPr>
        <p:spPr bwMode="auto">
          <a:xfrm>
            <a:off x="6888088" y="1537325"/>
            <a:ext cx="576263" cy="800100"/>
          </a:xfrm>
          <a:custGeom>
            <a:gdLst>
              <a:gd fmla="*/ 108 w 120" name="T0"/>
              <a:gd fmla="*/ 15 h 168" name="T1"/>
              <a:gd fmla="*/ 98 w 120" name="T2"/>
              <a:gd fmla="*/ 34 h 168" name="T3"/>
              <a:gd fmla="*/ 87 w 120" name="T4"/>
              <a:gd fmla="*/ 15 h 168" name="T5"/>
              <a:gd fmla="*/ 71 w 120" name="T6"/>
              <a:gd fmla="*/ 6 h 168" name="T7"/>
              <a:gd fmla="*/ 73 w 120" name="T8"/>
              <a:gd fmla="*/ 22 h 168" name="T9"/>
              <a:gd fmla="*/ 48 w 120" name="T10"/>
              <a:gd fmla="*/ 22 h 168" name="T11"/>
              <a:gd fmla="*/ 50 w 120" name="T12"/>
              <a:gd fmla="*/ 6 h 168" name="T13"/>
              <a:gd fmla="*/ 33 w 120" name="T14"/>
              <a:gd fmla="*/ 15 h 168" name="T15"/>
              <a:gd fmla="*/ 22 w 120" name="T16"/>
              <a:gd fmla="*/ 34 h 168" name="T17"/>
              <a:gd fmla="*/ 12 w 120" name="T18"/>
              <a:gd fmla="*/ 15 h 168" name="T19"/>
              <a:gd fmla="*/ 0 w 120" name="T20"/>
              <a:gd fmla="*/ 6 h 168" name="T21"/>
              <a:gd fmla="*/ 3 w 120" name="T22"/>
              <a:gd fmla="*/ 132 h 168" name="T23"/>
              <a:gd fmla="*/ 120 w 120" name="T24"/>
              <a:gd fmla="*/ 168 h 168" name="T25"/>
              <a:gd fmla="*/ 108 w 120" name="T26"/>
              <a:gd fmla="*/ 6 h 168" name="T27"/>
              <a:gd fmla="*/ 53 w 120" name="T28"/>
              <a:gd fmla="*/ 158 h 168" name="T29"/>
              <a:gd fmla="*/ 10 w 120" name="T30"/>
              <a:gd fmla="*/ 116 h 168" name="T31"/>
              <a:gd fmla="*/ 110 w 120" name="T32"/>
              <a:gd fmla="*/ 44 h 168" name="T33"/>
              <a:gd fmla="*/ 101 w 120" name="T34"/>
              <a:gd fmla="*/ 75 h 168" name="T35"/>
              <a:gd fmla="*/ 21 w 120" name="T36"/>
              <a:gd fmla="*/ 88 h 168" name="T37"/>
              <a:gd fmla="*/ 101 w 120" name="T38"/>
              <a:gd fmla="*/ 75 h 168" name="T39"/>
              <a:gd fmla="*/ 21 w 120" name="T40"/>
              <a:gd fmla="*/ 55 h 168" name="T41"/>
              <a:gd fmla="*/ 101 w 120" name="T42"/>
              <a:gd fmla="*/ 67 h 168" name="T43"/>
              <a:gd fmla="*/ 101 w 120" name="T44"/>
              <a:gd fmla="*/ 96 h 168" name="T45"/>
              <a:gd fmla="*/ 21 w 120" name="T46"/>
              <a:gd fmla="*/ 108 h 168" name="T47"/>
              <a:gd fmla="*/ 101 w 120" name="T48"/>
              <a:gd fmla="*/ 96 h 168" name="T49"/>
              <a:gd fmla="*/ 104 w 120" name="T50"/>
              <a:gd fmla="*/ 23 h 168" name="T51"/>
              <a:gd fmla="*/ 98 w 120" name="T52"/>
              <a:gd fmla="*/ 0 h 168" name="T53"/>
              <a:gd fmla="*/ 92 w 120" name="T54"/>
              <a:gd fmla="*/ 23 h 168" name="T55"/>
              <a:gd fmla="*/ 22 w 120" name="T56"/>
              <a:gd fmla="*/ 29 h 168" name="T57"/>
              <a:gd fmla="*/ 29 w 120" name="T58"/>
              <a:gd fmla="*/ 6 h 168" name="T59"/>
              <a:gd fmla="*/ 16 w 120" name="T60"/>
              <a:gd fmla="*/ 6 h 168" name="T61"/>
              <a:gd fmla="*/ 22 w 120" name="T62"/>
              <a:gd fmla="*/ 29 h 168" name="T63"/>
              <a:gd fmla="*/ 66 w 120" name="T64"/>
              <a:gd fmla="*/ 23 h 168" name="T65"/>
              <a:gd fmla="*/ 60 w 120" name="T66"/>
              <a:gd fmla="*/ 0 h 168" name="T67"/>
              <a:gd fmla="*/ 54 w 120" name="T68"/>
              <a:gd fmla="*/ 23 h 168"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68" w="120">
                <a:moveTo>
                  <a:pt x="108" y="6"/>
                </a:moveTo>
                <a:cubicBezTo>
                  <a:pt x="108" y="15"/>
                  <a:pt x="108" y="15"/>
                  <a:pt x="108" y="15"/>
                </a:cubicBezTo>
                <a:cubicBezTo>
                  <a:pt x="110" y="17"/>
                  <a:pt x="110" y="20"/>
                  <a:pt x="110" y="22"/>
                </a:cubicBezTo>
                <a:cubicBezTo>
                  <a:pt x="110" y="29"/>
                  <a:pt x="105" y="34"/>
                  <a:pt x="98" y="34"/>
                </a:cubicBezTo>
                <a:cubicBezTo>
                  <a:pt x="91" y="34"/>
                  <a:pt x="86" y="29"/>
                  <a:pt x="86" y="22"/>
                </a:cubicBezTo>
                <a:cubicBezTo>
                  <a:pt x="86" y="20"/>
                  <a:pt x="86" y="17"/>
                  <a:pt x="87" y="15"/>
                </a:cubicBezTo>
                <a:cubicBezTo>
                  <a:pt x="87" y="6"/>
                  <a:pt x="87" y="6"/>
                  <a:pt x="87" y="6"/>
                </a:cubicBezTo>
                <a:cubicBezTo>
                  <a:pt x="71" y="6"/>
                  <a:pt x="71" y="6"/>
                  <a:pt x="71" y="6"/>
                </a:cubicBezTo>
                <a:cubicBezTo>
                  <a:pt x="71" y="15"/>
                  <a:pt x="71" y="15"/>
                  <a:pt x="71" y="15"/>
                </a:cubicBezTo>
                <a:cubicBezTo>
                  <a:pt x="72" y="17"/>
                  <a:pt x="73" y="20"/>
                  <a:pt x="73" y="22"/>
                </a:cubicBezTo>
                <a:cubicBezTo>
                  <a:pt x="73" y="29"/>
                  <a:pt x="67" y="34"/>
                  <a:pt x="60" y="34"/>
                </a:cubicBezTo>
                <a:cubicBezTo>
                  <a:pt x="53" y="34"/>
                  <a:pt x="48" y="29"/>
                  <a:pt x="48" y="22"/>
                </a:cubicBezTo>
                <a:cubicBezTo>
                  <a:pt x="48" y="20"/>
                  <a:pt x="48" y="17"/>
                  <a:pt x="50" y="15"/>
                </a:cubicBezTo>
                <a:cubicBezTo>
                  <a:pt x="50" y="6"/>
                  <a:pt x="50" y="6"/>
                  <a:pt x="50" y="6"/>
                </a:cubicBezTo>
                <a:cubicBezTo>
                  <a:pt x="33" y="6"/>
                  <a:pt x="33" y="6"/>
                  <a:pt x="33" y="6"/>
                </a:cubicBezTo>
                <a:cubicBezTo>
                  <a:pt x="33" y="15"/>
                  <a:pt x="33" y="15"/>
                  <a:pt x="33" y="15"/>
                </a:cubicBezTo>
                <a:cubicBezTo>
                  <a:pt x="34" y="17"/>
                  <a:pt x="35" y="20"/>
                  <a:pt x="35" y="22"/>
                </a:cubicBezTo>
                <a:cubicBezTo>
                  <a:pt x="35" y="29"/>
                  <a:pt x="29" y="34"/>
                  <a:pt x="22" y="34"/>
                </a:cubicBezTo>
                <a:cubicBezTo>
                  <a:pt x="16" y="34"/>
                  <a:pt x="10" y="29"/>
                  <a:pt x="10" y="22"/>
                </a:cubicBezTo>
                <a:cubicBezTo>
                  <a:pt x="10" y="20"/>
                  <a:pt x="11" y="17"/>
                  <a:pt x="12" y="15"/>
                </a:cubicBezTo>
                <a:cubicBezTo>
                  <a:pt x="12" y="6"/>
                  <a:pt x="12" y="6"/>
                  <a:pt x="12" y="6"/>
                </a:cubicBezTo>
                <a:cubicBezTo>
                  <a:pt x="0" y="6"/>
                  <a:pt x="0" y="6"/>
                  <a:pt x="0" y="6"/>
                </a:cubicBezTo>
                <a:cubicBezTo>
                  <a:pt x="0" y="129"/>
                  <a:pt x="0" y="129"/>
                  <a:pt x="0" y="129"/>
                </a:cubicBezTo>
                <a:cubicBezTo>
                  <a:pt x="3" y="132"/>
                  <a:pt x="3" y="132"/>
                  <a:pt x="3" y="132"/>
                </a:cubicBezTo>
                <a:cubicBezTo>
                  <a:pt x="40" y="168"/>
                  <a:pt x="40" y="168"/>
                  <a:pt x="40" y="168"/>
                </a:cubicBezTo>
                <a:cubicBezTo>
                  <a:pt x="120" y="168"/>
                  <a:pt x="120" y="168"/>
                  <a:pt x="120" y="168"/>
                </a:cubicBezTo>
                <a:cubicBezTo>
                  <a:pt x="120" y="6"/>
                  <a:pt x="120" y="6"/>
                  <a:pt x="120" y="6"/>
                </a:cubicBezTo>
                <a:lnTo>
                  <a:pt x="108" y="6"/>
                </a:lnTo>
                <a:close/>
                <a:moveTo>
                  <a:pt x="110" y="158"/>
                </a:moveTo>
                <a:cubicBezTo>
                  <a:pt x="53" y="158"/>
                  <a:pt x="53" y="158"/>
                  <a:pt x="53" y="158"/>
                </a:cubicBezTo>
                <a:cubicBezTo>
                  <a:pt x="38" y="158"/>
                  <a:pt x="45" y="123"/>
                  <a:pt x="45" y="123"/>
                </a:cubicBezTo>
                <a:cubicBezTo>
                  <a:pt x="45" y="123"/>
                  <a:pt x="11" y="131"/>
                  <a:pt x="10" y="116"/>
                </a:cubicBezTo>
                <a:cubicBezTo>
                  <a:pt x="10" y="44"/>
                  <a:pt x="10" y="44"/>
                  <a:pt x="10" y="44"/>
                </a:cubicBezTo>
                <a:cubicBezTo>
                  <a:pt x="110" y="44"/>
                  <a:pt x="110" y="44"/>
                  <a:pt x="110" y="44"/>
                </a:cubicBezTo>
                <a:lnTo>
                  <a:pt x="110" y="158"/>
                </a:lnTo>
                <a:close/>
                <a:moveTo>
                  <a:pt x="101" y="75"/>
                </a:moveTo>
                <a:cubicBezTo>
                  <a:pt x="21" y="75"/>
                  <a:pt x="21" y="75"/>
                  <a:pt x="21" y="75"/>
                </a:cubicBezTo>
                <a:cubicBezTo>
                  <a:pt x="21" y="88"/>
                  <a:pt x="21" y="88"/>
                  <a:pt x="21" y="88"/>
                </a:cubicBezTo>
                <a:cubicBezTo>
                  <a:pt x="101" y="88"/>
                  <a:pt x="101" y="88"/>
                  <a:pt x="101" y="88"/>
                </a:cubicBezTo>
                <a:lnTo>
                  <a:pt x="101" y="75"/>
                </a:lnTo>
                <a:close/>
                <a:moveTo>
                  <a:pt x="101" y="55"/>
                </a:moveTo>
                <a:cubicBezTo>
                  <a:pt x="21" y="55"/>
                  <a:pt x="21" y="55"/>
                  <a:pt x="21" y="55"/>
                </a:cubicBezTo>
                <a:cubicBezTo>
                  <a:pt x="21" y="67"/>
                  <a:pt x="21" y="67"/>
                  <a:pt x="21" y="67"/>
                </a:cubicBezTo>
                <a:cubicBezTo>
                  <a:pt x="101" y="67"/>
                  <a:pt x="101" y="67"/>
                  <a:pt x="101" y="67"/>
                </a:cubicBezTo>
                <a:lnTo>
                  <a:pt x="101" y="55"/>
                </a:lnTo>
                <a:close/>
                <a:moveTo>
                  <a:pt x="101" y="96"/>
                </a:moveTo>
                <a:cubicBezTo>
                  <a:pt x="21" y="96"/>
                  <a:pt x="21" y="96"/>
                  <a:pt x="21" y="96"/>
                </a:cubicBezTo>
                <a:cubicBezTo>
                  <a:pt x="21" y="108"/>
                  <a:pt x="21" y="108"/>
                  <a:pt x="21" y="108"/>
                </a:cubicBezTo>
                <a:cubicBezTo>
                  <a:pt x="101" y="108"/>
                  <a:pt x="101" y="108"/>
                  <a:pt x="101" y="108"/>
                </a:cubicBezTo>
                <a:lnTo>
                  <a:pt x="101" y="96"/>
                </a:lnTo>
                <a:close/>
                <a:moveTo>
                  <a:pt x="98" y="29"/>
                </a:moveTo>
                <a:cubicBezTo>
                  <a:pt x="101" y="29"/>
                  <a:pt x="104" y="26"/>
                  <a:pt x="104" y="23"/>
                </a:cubicBezTo>
                <a:cubicBezTo>
                  <a:pt x="104" y="6"/>
                  <a:pt x="104" y="6"/>
                  <a:pt x="104" y="6"/>
                </a:cubicBezTo>
                <a:cubicBezTo>
                  <a:pt x="104" y="2"/>
                  <a:pt x="101" y="0"/>
                  <a:pt x="98" y="0"/>
                </a:cubicBezTo>
                <a:cubicBezTo>
                  <a:pt x="94" y="0"/>
                  <a:pt x="92" y="2"/>
                  <a:pt x="92" y="6"/>
                </a:cubicBezTo>
                <a:cubicBezTo>
                  <a:pt x="92" y="23"/>
                  <a:pt x="92" y="23"/>
                  <a:pt x="92" y="23"/>
                </a:cubicBezTo>
                <a:cubicBezTo>
                  <a:pt x="92" y="26"/>
                  <a:pt x="94" y="29"/>
                  <a:pt x="98" y="29"/>
                </a:cubicBezTo>
                <a:close/>
                <a:moveTo>
                  <a:pt x="22" y="29"/>
                </a:moveTo>
                <a:cubicBezTo>
                  <a:pt x="26" y="29"/>
                  <a:pt x="29" y="26"/>
                  <a:pt x="29" y="23"/>
                </a:cubicBezTo>
                <a:cubicBezTo>
                  <a:pt x="29" y="6"/>
                  <a:pt x="29" y="6"/>
                  <a:pt x="29" y="6"/>
                </a:cubicBezTo>
                <a:cubicBezTo>
                  <a:pt x="29" y="2"/>
                  <a:pt x="26" y="0"/>
                  <a:pt x="22" y="0"/>
                </a:cubicBezTo>
                <a:cubicBezTo>
                  <a:pt x="19" y="0"/>
                  <a:pt x="16" y="2"/>
                  <a:pt x="16" y="6"/>
                </a:cubicBezTo>
                <a:cubicBezTo>
                  <a:pt x="16" y="23"/>
                  <a:pt x="16" y="23"/>
                  <a:pt x="16" y="23"/>
                </a:cubicBezTo>
                <a:cubicBezTo>
                  <a:pt x="16" y="26"/>
                  <a:pt x="19" y="29"/>
                  <a:pt x="22" y="29"/>
                </a:cubicBezTo>
                <a:close/>
                <a:moveTo>
                  <a:pt x="60" y="29"/>
                </a:moveTo>
                <a:cubicBezTo>
                  <a:pt x="64" y="29"/>
                  <a:pt x="66" y="26"/>
                  <a:pt x="66" y="23"/>
                </a:cubicBezTo>
                <a:cubicBezTo>
                  <a:pt x="66" y="6"/>
                  <a:pt x="66" y="6"/>
                  <a:pt x="66" y="6"/>
                </a:cubicBezTo>
                <a:cubicBezTo>
                  <a:pt x="66" y="2"/>
                  <a:pt x="64" y="0"/>
                  <a:pt x="60" y="0"/>
                </a:cubicBezTo>
                <a:cubicBezTo>
                  <a:pt x="57" y="0"/>
                  <a:pt x="54" y="2"/>
                  <a:pt x="54" y="6"/>
                </a:cubicBezTo>
                <a:cubicBezTo>
                  <a:pt x="54" y="23"/>
                  <a:pt x="54" y="23"/>
                  <a:pt x="54" y="23"/>
                </a:cubicBezTo>
                <a:cubicBezTo>
                  <a:pt x="54" y="26"/>
                  <a:pt x="57" y="29"/>
                  <a:pt x="60" y="29"/>
                </a:cubicBezTo>
                <a:close/>
              </a:path>
            </a:pathLst>
          </a:custGeom>
          <a:solidFill>
            <a:srgbClr val="F58C65"/>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4" name="矩形 13"/>
          <p:cNvSpPr/>
          <p:nvPr/>
        </p:nvSpPr>
        <p:spPr>
          <a:xfrm>
            <a:off x="3427079" y="1732776"/>
            <a:ext cx="3067367" cy="396240"/>
          </a:xfrm>
          <a:prstGeom prst="rect">
            <a:avLst/>
          </a:prstGeom>
        </p:spPr>
        <p:txBody>
          <a:bodyPr wrap="none">
            <a:spAutoFit/>
          </a:bodyPr>
          <a:lstStyle/>
          <a:p>
            <a:r>
              <a:rPr altLang="en-US" b="1" lang="zh-CN" sz="2000">
                <a:solidFill>
                  <a:srgbClr val="F58C65"/>
                </a:solidFill>
                <a:latin charset="-122" panose="020b0503020204020204" pitchFamily="34" typeface="微软雅黑"/>
                <a:ea charset="-122" panose="020b0503020204020204" pitchFamily="34" typeface="微软雅黑"/>
              </a:rPr>
              <a:t>ADD YOUR TEXT HERE</a:t>
            </a:r>
          </a:p>
        </p:txBody>
      </p:sp>
    </p:spTree>
    <p:extLst>
      <p:ext uri="{BB962C8B-B14F-4D97-AF65-F5344CB8AC3E}">
        <p14:creationId val="877698459"/>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id="7"/>
                                        <p:tgtEl>
                                          <p:spTgt spid="4"/>
                                        </p:tgtEl>
                                        <p:attrNameLst>
                                          <p:attrName>ppt_x</p:attrName>
                                        </p:attrNameLst>
                                      </p:cBhvr>
                                      <p:tavLst>
                                        <p:tav tm="0">
                                          <p:val>
                                            <p:strVal val="#ppt_x-#ppt_w*1.125000"/>
                                          </p:val>
                                        </p:tav>
                                        <p:tav tm="100000">
                                          <p:val>
                                            <p:strVal val="#ppt_x"/>
                                          </p:val>
                                        </p:tav>
                                      </p:tavLst>
                                    </p:anim>
                                    <p:animEffect filter="wipe(right)" transition="in">
                                      <p:cBhvr>
                                        <p:cTn dur="500" id="8"/>
                                        <p:tgtEl>
                                          <p:spTgt spid="4"/>
                                        </p:tgtEl>
                                      </p:cBhvr>
                                    </p:animEffect>
                                  </p:childTnLst>
                                </p:cTn>
                              </p:par>
                            </p:childTnLst>
                          </p:cTn>
                        </p:par>
                        <p:par>
                          <p:cTn fill="hold" id="9" nodeType="afterGroup">
                            <p:stCondLst>
                              <p:cond delay="500"/>
                            </p:stCondLst>
                            <p:childTnLst>
                              <p:par>
                                <p:cTn fill="hold" id="10" nodeType="afterEffect" presetClass="entr" presetID="12" presetSubtype="8">
                                  <p:stCondLst>
                                    <p:cond delay="0"/>
                                  </p:stCondLst>
                                  <p:childTnLst>
                                    <p:set>
                                      <p:cBhvr>
                                        <p:cTn dur="1" fill="hold" id="11">
                                          <p:stCondLst>
                                            <p:cond delay="0"/>
                                          </p:stCondLst>
                                        </p:cTn>
                                        <p:tgtEl>
                                          <p:spTgt spid="5"/>
                                        </p:tgtEl>
                                        <p:attrNameLst>
                                          <p:attrName>style.visibility</p:attrName>
                                        </p:attrNameLst>
                                      </p:cBhvr>
                                      <p:to>
                                        <p:strVal val="visible"/>
                                      </p:to>
                                    </p:set>
                                    <p:anim calcmode="lin" valueType="num">
                                      <p:cBhvr additive="base">
                                        <p:cTn dur="500" id="12"/>
                                        <p:tgtEl>
                                          <p:spTgt spid="5"/>
                                        </p:tgtEl>
                                        <p:attrNameLst>
                                          <p:attrName>ppt_x</p:attrName>
                                        </p:attrNameLst>
                                      </p:cBhvr>
                                      <p:tavLst>
                                        <p:tav tm="0">
                                          <p:val>
                                            <p:strVal val="#ppt_x-#ppt_w*1.125000"/>
                                          </p:val>
                                        </p:tav>
                                        <p:tav tm="100000">
                                          <p:val>
                                            <p:strVal val="#ppt_x"/>
                                          </p:val>
                                        </p:tav>
                                      </p:tavLst>
                                    </p:anim>
                                    <p:animEffect filter="wipe(right)" transition="in">
                                      <p:cBhvr>
                                        <p:cTn dur="500" id="13"/>
                                        <p:tgtEl>
                                          <p:spTgt spid="5"/>
                                        </p:tgtEl>
                                      </p:cBhvr>
                                    </p:animEffect>
                                  </p:childTnLst>
                                </p:cTn>
                              </p:par>
                            </p:childTnLst>
                          </p:cTn>
                        </p:par>
                        <p:par>
                          <p:cTn fill="hold" id="14" nodeType="afterGroup">
                            <p:stCondLst>
                              <p:cond delay="1000"/>
                            </p:stCondLst>
                            <p:childTnLst>
                              <p:par>
                                <p:cTn fill="hold" grpId="0" id="15" nodeType="afterEffect" presetClass="entr" presetID="10" presetSubtype="0">
                                  <p:stCondLst>
                                    <p:cond delay="0"/>
                                  </p:stCondLst>
                                  <p:childTnLst>
                                    <p:set>
                                      <p:cBhvr>
                                        <p:cTn dur="1" fill="hold" id="16">
                                          <p:stCondLst>
                                            <p:cond delay="0"/>
                                          </p:stCondLst>
                                        </p:cTn>
                                        <p:tgtEl>
                                          <p:spTgt spid="8"/>
                                        </p:tgtEl>
                                        <p:attrNameLst>
                                          <p:attrName>style.visibility</p:attrName>
                                        </p:attrNameLst>
                                      </p:cBhvr>
                                      <p:to>
                                        <p:strVal val="visible"/>
                                      </p:to>
                                    </p:set>
                                    <p:animEffect filter="fade" transition="in">
                                      <p:cBhvr>
                                        <p:cTn dur="500" id="17"/>
                                        <p:tgtEl>
                                          <p:spTgt spid="8"/>
                                        </p:tgtEl>
                                      </p:cBhvr>
                                    </p:animEffect>
                                  </p:childTnLst>
                                </p:cTn>
                              </p:par>
                            </p:childTnLst>
                          </p:cTn>
                        </p:par>
                        <p:par>
                          <p:cTn fill="hold" id="18" nodeType="afterGroup">
                            <p:stCondLst>
                              <p:cond delay="1500"/>
                            </p:stCondLst>
                            <p:childTnLst>
                              <p:par>
                                <p:cTn fill="hold" grpId="0" id="19" nodeType="afterEffect" presetClass="entr" presetID="22" presetSubtype="2">
                                  <p:stCondLst>
                                    <p:cond delay="0"/>
                                  </p:stCondLst>
                                  <p:childTnLst>
                                    <p:set>
                                      <p:cBhvr>
                                        <p:cTn dur="1" fill="hold" id="20">
                                          <p:stCondLst>
                                            <p:cond delay="0"/>
                                          </p:stCondLst>
                                        </p:cTn>
                                        <p:tgtEl>
                                          <p:spTgt spid="13"/>
                                        </p:tgtEl>
                                        <p:attrNameLst>
                                          <p:attrName>style.visibility</p:attrName>
                                        </p:attrNameLst>
                                      </p:cBhvr>
                                      <p:to>
                                        <p:strVal val="visible"/>
                                      </p:to>
                                    </p:set>
                                    <p:animEffect filter="wipe(right)" transition="in">
                                      <p:cBhvr>
                                        <p:cTn dur="500" id="21"/>
                                        <p:tgtEl>
                                          <p:spTgt spid="13"/>
                                        </p:tgtEl>
                                      </p:cBhvr>
                                    </p:animEffect>
                                  </p:childTnLst>
                                </p:cTn>
                              </p:par>
                              <p:par>
                                <p:cTn fill="hold" grpId="0" id="22" nodeType="withEffect" presetClass="entr" presetID="41" presetSubtype="0">
                                  <p:stCondLst>
                                    <p:cond delay="0"/>
                                  </p:stCondLst>
                                  <p:iterate type="lt">
                                    <p:tmPct val="10000"/>
                                  </p:iterate>
                                  <p:childTnLst>
                                    <p:set>
                                      <p:cBhvr>
                                        <p:cTn dur="1" fill="hold" id="23">
                                          <p:stCondLst>
                                            <p:cond delay="0"/>
                                          </p:stCondLst>
                                        </p:cTn>
                                        <p:tgtEl>
                                          <p:spTgt spid="14">
                                            <p:txEl>
                                              <p:pRg end="0" st="0"/>
                                            </p:txEl>
                                          </p:spTgt>
                                        </p:tgtEl>
                                        <p:attrNameLst>
                                          <p:attrName>style.visibility</p:attrName>
                                        </p:attrNameLst>
                                      </p:cBhvr>
                                      <p:to>
                                        <p:strVal val="visible"/>
                                      </p:to>
                                    </p:set>
                                    <p:anim calcmode="lin" valueType="num">
                                      <p:cBhvr>
                                        <p:cTn dur="500" fill="hold" id="24"/>
                                        <p:tgtEl>
                                          <p:spTgt spid="14">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
                                        <p:tgtEl>
                                          <p:spTgt spid="14">
                                            <p:txEl>
                                              <p:pRg end="0" st="0"/>
                                            </p:txEl>
                                          </p:spTgt>
                                        </p:tgtEl>
                                        <p:attrNameLst>
                                          <p:attrName>ppt_y</p:attrName>
                                        </p:attrNameLst>
                                      </p:cBhvr>
                                      <p:tavLst>
                                        <p:tav tm="0">
                                          <p:val>
                                            <p:strVal val="#ppt_y"/>
                                          </p:val>
                                        </p:tav>
                                        <p:tav tm="100000">
                                          <p:val>
                                            <p:strVal val="#ppt_y"/>
                                          </p:val>
                                        </p:tav>
                                      </p:tavLst>
                                    </p:anim>
                                    <p:anim calcmode="lin" valueType="num">
                                      <p:cBhvr>
                                        <p:cTn dur="500" fill="hold" id="26"/>
                                        <p:tgtEl>
                                          <p:spTgt spid="14">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7"/>
                                        <p:tgtEl>
                                          <p:spTgt spid="14">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8" tmFilter="0,0; .5, 1; 1, 1"/>
                                        <p:tgtEl>
                                          <p:spTgt spid="14">
                                            <p:txEl>
                                              <p:pRg end="0" st="0"/>
                                            </p:txEl>
                                          </p:spTgt>
                                        </p:tgtEl>
                                      </p:cBhvr>
                                    </p:animEffect>
                                  </p:childTnLst>
                                </p:cTn>
                              </p:par>
                              <p:par>
                                <p:cTn fill="hold" grpId="0" id="29" nodeType="withEffect" presetClass="entr" presetID="41" presetSubtype="0">
                                  <p:stCondLst>
                                    <p:cond delay="0"/>
                                  </p:stCondLst>
                                  <p:iterate type="lt">
                                    <p:tmPct val="10000"/>
                                  </p:iterate>
                                  <p:childTnLst>
                                    <p:set>
                                      <p:cBhvr>
                                        <p:cTn dur="1" fill="hold" id="30">
                                          <p:stCondLst>
                                            <p:cond delay="0"/>
                                          </p:stCondLst>
                                        </p:cTn>
                                        <p:tgtEl>
                                          <p:spTgt spid="9">
                                            <p:txEl>
                                              <p:pRg end="0" st="0"/>
                                            </p:txEl>
                                          </p:spTgt>
                                        </p:tgtEl>
                                        <p:attrNameLst>
                                          <p:attrName>style.visibility</p:attrName>
                                        </p:attrNameLst>
                                      </p:cBhvr>
                                      <p:to>
                                        <p:strVal val="visible"/>
                                      </p:to>
                                    </p:set>
                                    <p:anim calcmode="lin" valueType="num">
                                      <p:cBhvr>
                                        <p:cTn dur="500" fill="hold" id="31"/>
                                        <p:tgtEl>
                                          <p:spTgt spid="9">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2"/>
                                        <p:tgtEl>
                                          <p:spTgt spid="9">
                                            <p:txEl>
                                              <p:pRg end="0" st="0"/>
                                            </p:txEl>
                                          </p:spTgt>
                                        </p:tgtEl>
                                        <p:attrNameLst>
                                          <p:attrName>ppt_y</p:attrName>
                                        </p:attrNameLst>
                                      </p:cBhvr>
                                      <p:tavLst>
                                        <p:tav tm="0">
                                          <p:val>
                                            <p:strVal val="#ppt_y"/>
                                          </p:val>
                                        </p:tav>
                                        <p:tav tm="100000">
                                          <p:val>
                                            <p:strVal val="#ppt_y"/>
                                          </p:val>
                                        </p:tav>
                                      </p:tavLst>
                                    </p:anim>
                                    <p:anim calcmode="lin" valueType="num">
                                      <p:cBhvr>
                                        <p:cTn dur="500" fill="hold" id="33"/>
                                        <p:tgtEl>
                                          <p:spTgt spid="9">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4"/>
                                        <p:tgtEl>
                                          <p:spTgt spid="9">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5" tmFilter="0,0; .5, 1; 1, 1"/>
                                        <p:tgtEl>
                                          <p:spTgt spid="9">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build="allAtOnce" grpId="0" spid="9"/>
      <p:bldP grpId="0" spid="13"/>
      <p:bldP build="allAtOnce" grpId="0" spid="14"/>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35" name="图片 34"/>
          <p:cNvPicPr>
            <a:picLocks noChangeAspect="1"/>
          </p:cNvPicPr>
          <p:nvPr/>
        </p:nvPicPr>
        <p:blipFill>
          <a:blip r:embed="rId2">
            <a:extLst>
              <a:ext uri="{28A0092B-C50C-407E-A947-70E740481C1C}">
                <a14:useLocalDpi val="0"/>
              </a:ext>
            </a:extLst>
          </a:blip>
          <a:srcRect b="16067"/>
          <a:stretch>
            <a:fillRect/>
          </a:stretch>
        </p:blipFill>
        <p:spPr>
          <a:xfrm>
            <a:off x="0" y="-1"/>
            <a:ext cx="12192000" cy="6858001"/>
          </a:xfrm>
          <a:prstGeom prst="rect">
            <a:avLst/>
          </a:prstGeom>
        </p:spPr>
      </p:pic>
      <p:grpSp>
        <p:nvGrpSpPr>
          <p:cNvPr id="40" name="组合 39"/>
          <p:cNvGrpSpPr/>
          <p:nvPr/>
        </p:nvGrpSpPr>
        <p:grpSpPr>
          <a:xfrm>
            <a:off x="8075018" y="2466162"/>
            <a:ext cx="2880320" cy="864095"/>
            <a:chOff x="1127448" y="2564904"/>
            <a:chExt cx="2880320" cy="864095"/>
          </a:xfrm>
        </p:grpSpPr>
        <p:sp>
          <p:nvSpPr>
            <p:cNvPr id="41" name="矩形 40"/>
            <p:cNvSpPr/>
            <p:nvPr/>
          </p:nvSpPr>
          <p:spPr>
            <a:xfrm>
              <a:off x="1127448" y="2564904"/>
              <a:ext cx="2880320" cy="864095"/>
            </a:xfrm>
            <a:prstGeom prst="rect">
              <a:avLst/>
            </a:prstGeom>
            <a:solidFill>
              <a:srgbClr val="F58C65">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文本框 41"/>
            <p:cNvSpPr txBox="1"/>
            <p:nvPr/>
          </p:nvSpPr>
          <p:spPr>
            <a:xfrm>
              <a:off x="1329377" y="2760530"/>
              <a:ext cx="2553898" cy="518160"/>
            </a:xfrm>
            <a:prstGeom prst="rect">
              <a:avLst/>
            </a:prstGeom>
            <a:noFill/>
          </p:spPr>
          <p:txBody>
            <a:bodyPr rtlCol="0" wrap="square">
              <a:spAutoFit/>
            </a:bodyPr>
            <a:lstStyle/>
            <a:p>
              <a:r>
                <a:rPr altLang="zh-CN" lang="en-US" sz="2800">
                  <a:solidFill>
                    <a:schemeClr val="bg1"/>
                  </a:solidFill>
                  <a:latin charset="-122" panose="020b0502040204020203" pitchFamily="34" typeface="微软雅黑 Light"/>
                  <a:ea charset="-122" panose="020b0502040204020203" pitchFamily="34" typeface="微软雅黑 Light"/>
                </a:rPr>
                <a:t>POWERPOINT</a:t>
              </a:r>
            </a:p>
          </p:txBody>
        </p:sp>
      </p:grpSp>
      <p:grpSp>
        <p:nvGrpSpPr>
          <p:cNvPr id="48" name="组合 47"/>
          <p:cNvGrpSpPr/>
          <p:nvPr/>
        </p:nvGrpSpPr>
        <p:grpSpPr>
          <a:xfrm>
            <a:off x="2065065" y="3330257"/>
            <a:ext cx="7488832" cy="1368153"/>
            <a:chOff x="2065065" y="3330257"/>
            <a:chExt cx="7488832" cy="1368153"/>
          </a:xfrm>
        </p:grpSpPr>
        <p:grpSp>
          <p:nvGrpSpPr>
            <p:cNvPr id="43" name="组合 42"/>
            <p:cNvGrpSpPr/>
            <p:nvPr/>
          </p:nvGrpSpPr>
          <p:grpSpPr>
            <a:xfrm>
              <a:off x="2065065" y="3330257"/>
              <a:ext cx="7488832" cy="1368153"/>
              <a:chOff x="2423592" y="3428999"/>
              <a:chExt cx="7488832" cy="936105"/>
            </a:xfrm>
          </p:grpSpPr>
          <p:sp>
            <p:nvSpPr>
              <p:cNvPr id="44" name="矩形 43"/>
              <p:cNvSpPr/>
              <p:nvPr/>
            </p:nvSpPr>
            <p:spPr>
              <a:xfrm>
                <a:off x="2423592" y="3428999"/>
                <a:ext cx="7488832" cy="936105"/>
              </a:xfrm>
              <a:prstGeom prst="rect">
                <a:avLst/>
              </a:prstGeom>
              <a:solidFill>
                <a:srgbClr val="74AD93">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文本框 44"/>
              <p:cNvSpPr txBox="1"/>
              <p:nvPr/>
            </p:nvSpPr>
            <p:spPr>
              <a:xfrm>
                <a:off x="3430873" y="3588229"/>
                <a:ext cx="5474270" cy="396240"/>
              </a:xfrm>
              <a:prstGeom prst="rect">
                <a:avLst/>
              </a:prstGeom>
              <a:noFill/>
            </p:spPr>
            <p:txBody>
              <a:bodyPr rtlCol="0" wrap="square">
                <a:spAutoFit/>
              </a:bodyPr>
              <a:lstStyle/>
              <a:p>
                <a:r>
                  <a:rPr altLang="zh-CN" b="1" lang="en-US" smtClean="0" sz="3200">
                    <a:solidFill>
                      <a:schemeClr val="bg1"/>
                    </a:solidFill>
                    <a:latin charset="-122" panose="020b0503020204020204" pitchFamily="34" typeface="微软雅黑"/>
                    <a:ea charset="-122" panose="020b0503020204020204" pitchFamily="34" typeface="微软雅黑"/>
                  </a:rPr>
                  <a:t>THANKS FOR WATCHING</a:t>
                </a:r>
              </a:p>
            </p:txBody>
          </p:sp>
        </p:grpSp>
        <p:sp>
          <p:nvSpPr>
            <p:cNvPr id="47" name="矩形 46"/>
            <p:cNvSpPr/>
            <p:nvPr/>
          </p:nvSpPr>
          <p:spPr>
            <a:xfrm>
              <a:off x="4569398" y="4161189"/>
              <a:ext cx="2028646" cy="365760"/>
            </a:xfrm>
            <a:prstGeom prst="rect">
              <a:avLst/>
            </a:prstGeom>
          </p:spPr>
          <p:txBody>
            <a:bodyPr wrap="none">
              <a:spAutoFit/>
            </a:bodyPr>
            <a:lstStyle/>
            <a:p>
              <a:r>
                <a:rPr altLang="zh-CN" lang="en-US">
                  <a:solidFill>
                    <a:schemeClr val="bg1"/>
                  </a:solidFill>
                  <a:latin charset="0" panose="020b0502020202020204" pitchFamily="34" typeface="Century Gothic"/>
                </a:rPr>
                <a:t>Designed by QianYu</a:t>
              </a:r>
            </a:p>
          </p:txBody>
        </p:sp>
      </p:grpSp>
    </p:spTree>
    <p:extLst>
      <p:ext uri="{BB962C8B-B14F-4D97-AF65-F5344CB8AC3E}">
        <p14:creationId val="1174111852"/>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2">
                                  <p:stCondLst>
                                    <p:cond delay="0"/>
                                  </p:stCondLst>
                                  <p:childTnLst>
                                    <p:set>
                                      <p:cBhvr>
                                        <p:cTn dur="1" fill="hold" id="6">
                                          <p:stCondLst>
                                            <p:cond delay="0"/>
                                          </p:stCondLst>
                                        </p:cTn>
                                        <p:tgtEl>
                                          <p:spTgt spid="40"/>
                                        </p:tgtEl>
                                        <p:attrNameLst>
                                          <p:attrName>style.visibility</p:attrName>
                                        </p:attrNameLst>
                                      </p:cBhvr>
                                      <p:to>
                                        <p:strVal val="visible"/>
                                      </p:to>
                                    </p:set>
                                    <p:animEffect filter="wipe(right)" transition="in">
                                      <p:cBhvr>
                                        <p:cTn dur="500" id="7"/>
                                        <p:tgtEl>
                                          <p:spTgt spid="40"/>
                                        </p:tgtEl>
                                      </p:cBhvr>
                                    </p:animEffect>
                                  </p:childTnLst>
                                </p:cTn>
                              </p:par>
                            </p:childTnLst>
                          </p:cTn>
                        </p:par>
                        <p:par>
                          <p:cTn fill="hold" id="8" nodeType="afterGroup">
                            <p:stCondLst>
                              <p:cond delay="500"/>
                            </p:stCondLst>
                            <p:childTnLst>
                              <p:par>
                                <p:cTn fill="hold" id="9" nodeType="afterEffect" presetClass="entr" presetID="22" presetSubtype="8">
                                  <p:stCondLst>
                                    <p:cond delay="0"/>
                                  </p:stCondLst>
                                  <p:childTnLst>
                                    <p:set>
                                      <p:cBhvr>
                                        <p:cTn dur="1" fill="hold" id="10">
                                          <p:stCondLst>
                                            <p:cond delay="0"/>
                                          </p:stCondLst>
                                        </p:cTn>
                                        <p:tgtEl>
                                          <p:spTgt spid="48"/>
                                        </p:tgtEl>
                                        <p:attrNameLst>
                                          <p:attrName>style.visibility</p:attrName>
                                        </p:attrNameLst>
                                      </p:cBhvr>
                                      <p:to>
                                        <p:strVal val="visible"/>
                                      </p:to>
                                    </p:set>
                                    <p:animEffect filter="wipe(left)" transition="in">
                                      <p:cBhvr>
                                        <p:cTn dur="500" id="11"/>
                                        <p:tgtEl>
                                          <p:spTgt spid="4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lumMod val="95000"/>
          </a:schemeClr>
        </a:solidFill>
        <a:effectLst/>
      </p:bgPr>
    </p:bg>
    <p:spTree>
      <p:nvGrpSpPr>
        <p:cNvPr id="1" name=""/>
        <p:cNvGrpSpPr/>
        <p:nvPr/>
      </p:nvGrpSpPr>
      <p:grpSpPr>
        <a:xfrm>
          <a:off x="0" y="0"/>
          <a:ext cx="0" cy="0"/>
        </a:xfrm>
      </p:grpSpPr>
      <p:grpSp>
        <p:nvGrpSpPr>
          <p:cNvPr id="24" name="组合 23"/>
          <p:cNvGrpSpPr/>
          <p:nvPr/>
        </p:nvGrpSpPr>
        <p:grpSpPr>
          <a:xfrm>
            <a:off x="1293018" y="2564904"/>
            <a:ext cx="1161802" cy="1104677"/>
            <a:chOff x="1615877" y="1966848"/>
            <a:chExt cx="1161802" cy="1104677"/>
          </a:xfrm>
        </p:grpSpPr>
        <p:grpSp>
          <p:nvGrpSpPr>
            <p:cNvPr id="15" name="组合 14"/>
            <p:cNvGrpSpPr/>
            <p:nvPr/>
          </p:nvGrpSpPr>
          <p:grpSpPr>
            <a:xfrm>
              <a:off x="1847528" y="2292175"/>
              <a:ext cx="714376" cy="473075"/>
              <a:chOff x="5013325" y="2168526"/>
              <a:chExt cx="714376" cy="473075"/>
            </a:xfrm>
          </p:grpSpPr>
          <p:sp>
            <p:nvSpPr>
              <p:cNvPr id="8" name="Freeform 5"/>
              <p:cNvSpPr>
                <a:spLocks noEditPoints="1"/>
              </p:cNvSpPr>
              <p:nvPr/>
            </p:nvSpPr>
            <p:spPr bwMode="auto">
              <a:xfrm>
                <a:off x="5013325" y="2168526"/>
                <a:ext cx="196850" cy="473075"/>
              </a:xfrm>
              <a:custGeom>
                <a:gdLst>
                  <a:gd fmla="*/ 4 w 52" name="T0"/>
                  <a:gd fmla="*/ 0 h 126" name="T1"/>
                  <a:gd fmla="*/ 0 w 52" name="T2"/>
                  <a:gd fmla="*/ 121 h 126" name="T3"/>
                  <a:gd fmla="*/ 48 w 52" name="T4"/>
                  <a:gd fmla="*/ 126 h 126" name="T5"/>
                  <a:gd fmla="*/ 52 w 52" name="T6"/>
                  <a:gd fmla="*/ 5 h 126" name="T7"/>
                  <a:gd fmla="*/ 48 w 52" name="T8"/>
                  <a:gd fmla="*/ 117 h 126" name="T9"/>
                  <a:gd fmla="*/ 9 w 52" name="T10"/>
                  <a:gd fmla="*/ 122 h 126" name="T11"/>
                  <a:gd fmla="*/ 4 w 52" name="T12"/>
                  <a:gd fmla="*/ 82 h 126" name="T13"/>
                  <a:gd fmla="*/ 9 w 52" name="T14"/>
                  <a:gd fmla="*/ 120 h 126" name="T15"/>
                  <a:gd fmla="*/ 45 w 52" name="T16"/>
                  <a:gd fmla="*/ 117 h 126" name="T17"/>
                  <a:gd fmla="*/ 48 w 52" name="T18"/>
                  <a:gd fmla="*/ 117 h 126" name="T19"/>
                  <a:gd fmla="*/ 38 w 52" name="T20"/>
                  <a:gd fmla="*/ 33 h 126" name="T21"/>
                  <a:gd fmla="*/ 42 w 52" name="T22"/>
                  <a:gd fmla="*/ 41 h 126" name="T23"/>
                  <a:gd fmla="*/ 14 w 52" name="T24"/>
                  <a:gd fmla="*/ 45 h 126" name="T25"/>
                  <a:gd fmla="*/ 10 w 52" name="T26"/>
                  <a:gd fmla="*/ 36 h 126" name="T27"/>
                  <a:gd fmla="*/ 10 w 52" name="T28"/>
                  <a:gd fmla="*/ 25 h 126" name="T29"/>
                  <a:gd fmla="*/ 14 w 52" name="T30"/>
                  <a:gd fmla="*/ 16 h 126" name="T31"/>
                  <a:gd fmla="*/ 42 w 52" name="T32"/>
                  <a:gd fmla="*/ 20 h 126" name="T33"/>
                  <a:gd fmla="*/ 38 w 52" name="T34"/>
                  <a:gd fmla="*/ 28 h 126" name="T35"/>
                  <a:gd fmla="*/ 10 w 52" name="T36"/>
                  <a:gd fmla="*/ 25 h 126" name="T37"/>
                  <a:gd fmla="*/ 17 w 52" name="T38"/>
                  <a:gd fmla="*/ 82 h 126" name="T39"/>
                  <a:gd fmla="*/ 34 w 52" name="T40"/>
                  <a:gd fmla="*/ 82 h 126" name="T41"/>
                  <a:gd fmla="*/ 30 w 52" name="T42"/>
                  <a:gd fmla="*/ 102 h 126" name="T43"/>
                  <a:gd fmla="*/ 22 w 52" name="T44"/>
                  <a:gd fmla="*/ 102 h 126" name="T45"/>
                  <a:gd fmla="*/ 30 w 52" name="T46"/>
                  <a:gd fmla="*/ 102 h 126" name="T47"/>
                  <a:gd fmla="*/ 20 w 52" name="T48"/>
                  <a:gd fmla="*/ 57 h 126" name="T49"/>
                  <a:gd fmla="*/ 38 w 52" name="T50"/>
                  <a:gd fmla="*/ 55 h 126" name="T51"/>
                  <a:gd fmla="*/ 38 w 52" name="T52"/>
                  <a:gd fmla="*/ 59 h 126" name="T53"/>
                  <a:gd fmla="*/ 48 w 52" name="T54"/>
                  <a:gd fmla="*/ 44 h 126" name="T55"/>
                  <a:gd fmla="*/ 43 w 52" name="T56"/>
                  <a:gd fmla="*/ 6 h 126" name="T57"/>
                  <a:gd fmla="*/ 7 w 52" name="T58"/>
                  <a:gd fmla="*/ 8 h 126" name="T59"/>
                  <a:gd fmla="*/ 4 w 52" name="T60"/>
                  <a:gd fmla="*/ 8 h 126" name="T61"/>
                  <a:gd fmla="*/ 43 w 52" name="T62"/>
                  <a:gd fmla="*/ 4 h 126" name="T63"/>
                  <a:gd fmla="*/ 48 w 52" name="T64"/>
                  <a:gd fmla="*/ 44 h 126" name="T65"/>
                  <a:gd fmla="*/ 32 w 52" name="T66"/>
                  <a:gd fmla="*/ 28 h 126" name="T67"/>
                  <a:gd fmla="*/ 32 w 52" name="T68"/>
                  <a:gd fmla="*/ 25 h 126" name="T69"/>
                  <a:gd fmla="*/ 30 w 52" name="T70"/>
                  <a:gd fmla="*/ 26 h 126" name="T71"/>
                  <a:gd fmla="*/ 36 w 52" name="T72"/>
                  <a:gd fmla="*/ 28 h 126" name="T73"/>
                  <a:gd fmla="*/ 38 w 52" name="T74"/>
                  <a:gd fmla="*/ 26 h 126" name="T75"/>
                  <a:gd fmla="*/ 36 w 52" name="T76"/>
                  <a:gd fmla="*/ 25 h 126" name="T77"/>
                  <a:gd fmla="*/ 36 w 52" name="T78"/>
                  <a:gd fmla="*/ 28 h 126" name="T79"/>
                  <a:gd fmla="*/ 32 w 52" name="T80"/>
                  <a:gd fmla="*/ 43 h 126" name="T81"/>
                  <a:gd fmla="*/ 32 w 52" name="T82"/>
                  <a:gd fmla="*/ 40 h 126" name="T83"/>
                  <a:gd fmla="*/ 30 w 52" name="T84"/>
                  <a:gd fmla="*/ 42 h 126" name="T85"/>
                  <a:gd fmla="*/ 36 w 52" name="T86"/>
                  <a:gd fmla="*/ 43 h 126" name="T87"/>
                  <a:gd fmla="*/ 39 w 52" name="T88"/>
                  <a:gd fmla="*/ 42 h 126" name="T89"/>
                  <a:gd fmla="*/ 36 w 52" name="T90"/>
                  <a:gd fmla="*/ 40 h 126" name="T91"/>
                  <a:gd fmla="*/ 36 w 52" name="T92"/>
                  <a:gd fmla="*/ 43 h 126"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25" w="52">
                    <a:moveTo>
                      <a:pt x="48" y="0"/>
                    </a:moveTo>
                    <a:cubicBezTo>
                      <a:pt x="4" y="0"/>
                      <a:pt x="4" y="0"/>
                      <a:pt x="4" y="0"/>
                    </a:cubicBezTo>
                    <a:cubicBezTo>
                      <a:pt x="2" y="0"/>
                      <a:pt x="0" y="2"/>
                      <a:pt x="0" y="5"/>
                    </a:cubicBezTo>
                    <a:cubicBezTo>
                      <a:pt x="0" y="121"/>
                      <a:pt x="0" y="121"/>
                      <a:pt x="0" y="121"/>
                    </a:cubicBezTo>
                    <a:cubicBezTo>
                      <a:pt x="0" y="124"/>
                      <a:pt x="2" y="126"/>
                      <a:pt x="4" y="126"/>
                    </a:cubicBezTo>
                    <a:cubicBezTo>
                      <a:pt x="48" y="126"/>
                      <a:pt x="48" y="126"/>
                      <a:pt x="48" y="126"/>
                    </a:cubicBezTo>
                    <a:cubicBezTo>
                      <a:pt x="50" y="126"/>
                      <a:pt x="52" y="124"/>
                      <a:pt x="52" y="121"/>
                    </a:cubicBezTo>
                    <a:cubicBezTo>
                      <a:pt x="52" y="5"/>
                      <a:pt x="52" y="5"/>
                      <a:pt x="52" y="5"/>
                    </a:cubicBezTo>
                    <a:cubicBezTo>
                      <a:pt x="52" y="2"/>
                      <a:pt x="50" y="0"/>
                      <a:pt x="48" y="0"/>
                    </a:cubicBezTo>
                    <a:close/>
                    <a:moveTo>
                      <a:pt x="48" y="117"/>
                    </a:moveTo>
                    <a:cubicBezTo>
                      <a:pt x="48" y="120"/>
                      <a:pt x="46" y="122"/>
                      <a:pt x="43" y="122"/>
                    </a:cubicBezTo>
                    <a:cubicBezTo>
                      <a:pt x="9" y="122"/>
                      <a:pt x="9" y="122"/>
                      <a:pt x="9" y="122"/>
                    </a:cubicBezTo>
                    <a:cubicBezTo>
                      <a:pt x="6" y="122"/>
                      <a:pt x="4" y="120"/>
                      <a:pt x="4" y="117"/>
                    </a:cubicBezTo>
                    <a:cubicBezTo>
                      <a:pt x="4" y="82"/>
                      <a:pt x="4" y="82"/>
                      <a:pt x="4" y="82"/>
                    </a:cubicBezTo>
                    <a:cubicBezTo>
                      <a:pt x="7" y="117"/>
                      <a:pt x="7" y="117"/>
                      <a:pt x="7" y="117"/>
                    </a:cubicBezTo>
                    <a:cubicBezTo>
                      <a:pt x="7" y="119"/>
                      <a:pt x="8" y="120"/>
                      <a:pt x="9" y="120"/>
                    </a:cubicBezTo>
                    <a:cubicBezTo>
                      <a:pt x="43" y="120"/>
                      <a:pt x="43" y="120"/>
                      <a:pt x="43" y="120"/>
                    </a:cubicBezTo>
                    <a:cubicBezTo>
                      <a:pt x="44" y="120"/>
                      <a:pt x="45" y="119"/>
                      <a:pt x="45" y="117"/>
                    </a:cubicBezTo>
                    <a:cubicBezTo>
                      <a:pt x="48" y="82"/>
                      <a:pt x="48" y="82"/>
                      <a:pt x="48" y="82"/>
                    </a:cubicBezTo>
                    <a:lnTo>
                      <a:pt x="48" y="117"/>
                    </a:lnTo>
                    <a:close/>
                    <a:moveTo>
                      <a:pt x="14" y="33"/>
                    </a:moveTo>
                    <a:cubicBezTo>
                      <a:pt x="38" y="33"/>
                      <a:pt x="38" y="33"/>
                      <a:pt x="38" y="33"/>
                    </a:cubicBezTo>
                    <a:cubicBezTo>
                      <a:pt x="40" y="33"/>
                      <a:pt x="42" y="34"/>
                      <a:pt x="42" y="36"/>
                    </a:cubicBezTo>
                    <a:cubicBezTo>
                      <a:pt x="42" y="41"/>
                      <a:pt x="42" y="41"/>
                      <a:pt x="42" y="41"/>
                    </a:cubicBezTo>
                    <a:cubicBezTo>
                      <a:pt x="42" y="43"/>
                      <a:pt x="40" y="45"/>
                      <a:pt x="38" y="45"/>
                    </a:cubicBezTo>
                    <a:cubicBezTo>
                      <a:pt x="14" y="45"/>
                      <a:pt x="14" y="45"/>
                      <a:pt x="14" y="45"/>
                    </a:cubicBezTo>
                    <a:cubicBezTo>
                      <a:pt x="12" y="45"/>
                      <a:pt x="10" y="43"/>
                      <a:pt x="10" y="41"/>
                    </a:cubicBezTo>
                    <a:cubicBezTo>
                      <a:pt x="10" y="36"/>
                      <a:pt x="10" y="36"/>
                      <a:pt x="10" y="36"/>
                    </a:cubicBezTo>
                    <a:cubicBezTo>
                      <a:pt x="10" y="34"/>
                      <a:pt x="12" y="33"/>
                      <a:pt x="14" y="33"/>
                    </a:cubicBezTo>
                    <a:close/>
                    <a:moveTo>
                      <a:pt x="10" y="25"/>
                    </a:moveTo>
                    <a:cubicBezTo>
                      <a:pt x="10" y="20"/>
                      <a:pt x="10" y="20"/>
                      <a:pt x="10" y="20"/>
                    </a:cubicBezTo>
                    <a:cubicBezTo>
                      <a:pt x="10" y="18"/>
                      <a:pt x="12" y="16"/>
                      <a:pt x="14" y="16"/>
                    </a:cubicBezTo>
                    <a:cubicBezTo>
                      <a:pt x="38" y="16"/>
                      <a:pt x="38" y="16"/>
                      <a:pt x="38" y="16"/>
                    </a:cubicBezTo>
                    <a:cubicBezTo>
                      <a:pt x="40" y="16"/>
                      <a:pt x="42" y="18"/>
                      <a:pt x="42" y="20"/>
                    </a:cubicBezTo>
                    <a:cubicBezTo>
                      <a:pt x="42" y="25"/>
                      <a:pt x="42" y="25"/>
                      <a:pt x="42" y="25"/>
                    </a:cubicBezTo>
                    <a:cubicBezTo>
                      <a:pt x="42" y="27"/>
                      <a:pt x="40" y="28"/>
                      <a:pt x="38" y="28"/>
                    </a:cubicBezTo>
                    <a:cubicBezTo>
                      <a:pt x="14" y="28"/>
                      <a:pt x="14" y="28"/>
                      <a:pt x="14" y="28"/>
                    </a:cubicBezTo>
                    <a:cubicBezTo>
                      <a:pt x="12" y="28"/>
                      <a:pt x="10" y="27"/>
                      <a:pt x="10" y="25"/>
                    </a:cubicBezTo>
                    <a:close/>
                    <a:moveTo>
                      <a:pt x="26" y="90"/>
                    </a:moveTo>
                    <a:cubicBezTo>
                      <a:pt x="21" y="90"/>
                      <a:pt x="17" y="86"/>
                      <a:pt x="17" y="82"/>
                    </a:cubicBezTo>
                    <a:cubicBezTo>
                      <a:pt x="17" y="77"/>
                      <a:pt x="21" y="73"/>
                      <a:pt x="26" y="73"/>
                    </a:cubicBezTo>
                    <a:cubicBezTo>
                      <a:pt x="30" y="73"/>
                      <a:pt x="34" y="77"/>
                      <a:pt x="34" y="82"/>
                    </a:cubicBezTo>
                    <a:cubicBezTo>
                      <a:pt x="34" y="86"/>
                      <a:pt x="30" y="90"/>
                      <a:pt x="26" y="90"/>
                    </a:cubicBezTo>
                    <a:close/>
                    <a:moveTo>
                      <a:pt x="30" y="102"/>
                    </a:moveTo>
                    <a:cubicBezTo>
                      <a:pt x="30" y="105"/>
                      <a:pt x="28" y="106"/>
                      <a:pt x="26" y="106"/>
                    </a:cubicBezTo>
                    <a:cubicBezTo>
                      <a:pt x="24" y="106"/>
                      <a:pt x="22" y="105"/>
                      <a:pt x="22" y="102"/>
                    </a:cubicBezTo>
                    <a:cubicBezTo>
                      <a:pt x="22" y="100"/>
                      <a:pt x="24" y="98"/>
                      <a:pt x="26" y="98"/>
                    </a:cubicBezTo>
                    <a:cubicBezTo>
                      <a:pt x="28" y="98"/>
                      <a:pt x="30" y="100"/>
                      <a:pt x="30" y="102"/>
                    </a:cubicBezTo>
                    <a:close/>
                    <a:moveTo>
                      <a:pt x="22" y="59"/>
                    </a:moveTo>
                    <a:cubicBezTo>
                      <a:pt x="21" y="59"/>
                      <a:pt x="20" y="58"/>
                      <a:pt x="20" y="57"/>
                    </a:cubicBezTo>
                    <a:cubicBezTo>
                      <a:pt x="20" y="56"/>
                      <a:pt x="21" y="55"/>
                      <a:pt x="22" y="55"/>
                    </a:cubicBezTo>
                    <a:cubicBezTo>
                      <a:pt x="38" y="55"/>
                      <a:pt x="38" y="55"/>
                      <a:pt x="38" y="55"/>
                    </a:cubicBezTo>
                    <a:cubicBezTo>
                      <a:pt x="40" y="55"/>
                      <a:pt x="41" y="56"/>
                      <a:pt x="41" y="57"/>
                    </a:cubicBezTo>
                    <a:cubicBezTo>
                      <a:pt x="41" y="58"/>
                      <a:pt x="40" y="59"/>
                      <a:pt x="38" y="59"/>
                    </a:cubicBezTo>
                    <a:lnTo>
                      <a:pt x="22" y="59"/>
                    </a:lnTo>
                    <a:close/>
                    <a:moveTo>
                      <a:pt x="48" y="44"/>
                    </a:moveTo>
                    <a:cubicBezTo>
                      <a:pt x="45" y="8"/>
                      <a:pt x="45" y="8"/>
                      <a:pt x="45" y="8"/>
                    </a:cubicBezTo>
                    <a:cubicBezTo>
                      <a:pt x="45" y="7"/>
                      <a:pt x="44" y="6"/>
                      <a:pt x="43" y="6"/>
                    </a:cubicBezTo>
                    <a:cubicBezTo>
                      <a:pt x="9" y="6"/>
                      <a:pt x="9" y="6"/>
                      <a:pt x="9" y="6"/>
                    </a:cubicBezTo>
                    <a:cubicBezTo>
                      <a:pt x="8" y="6"/>
                      <a:pt x="7" y="7"/>
                      <a:pt x="7" y="8"/>
                    </a:cubicBezTo>
                    <a:cubicBezTo>
                      <a:pt x="4" y="44"/>
                      <a:pt x="4" y="44"/>
                      <a:pt x="4" y="44"/>
                    </a:cubicBezTo>
                    <a:cubicBezTo>
                      <a:pt x="4" y="8"/>
                      <a:pt x="4" y="8"/>
                      <a:pt x="4" y="8"/>
                    </a:cubicBezTo>
                    <a:cubicBezTo>
                      <a:pt x="4" y="6"/>
                      <a:pt x="6" y="4"/>
                      <a:pt x="9" y="4"/>
                    </a:cubicBezTo>
                    <a:cubicBezTo>
                      <a:pt x="43" y="4"/>
                      <a:pt x="43" y="4"/>
                      <a:pt x="43" y="4"/>
                    </a:cubicBezTo>
                    <a:cubicBezTo>
                      <a:pt x="46" y="4"/>
                      <a:pt x="48" y="6"/>
                      <a:pt x="48" y="8"/>
                    </a:cubicBezTo>
                    <a:lnTo>
                      <a:pt x="48" y="44"/>
                    </a:lnTo>
                    <a:close/>
                    <a:moveTo>
                      <a:pt x="31" y="28"/>
                    </a:moveTo>
                    <a:cubicBezTo>
                      <a:pt x="32" y="28"/>
                      <a:pt x="32" y="28"/>
                      <a:pt x="32" y="28"/>
                    </a:cubicBezTo>
                    <a:cubicBezTo>
                      <a:pt x="33" y="28"/>
                      <a:pt x="34" y="27"/>
                      <a:pt x="34" y="26"/>
                    </a:cubicBezTo>
                    <a:cubicBezTo>
                      <a:pt x="34" y="25"/>
                      <a:pt x="33" y="25"/>
                      <a:pt x="32" y="25"/>
                    </a:cubicBezTo>
                    <a:cubicBezTo>
                      <a:pt x="31" y="25"/>
                      <a:pt x="31" y="25"/>
                      <a:pt x="31" y="25"/>
                    </a:cubicBezTo>
                    <a:cubicBezTo>
                      <a:pt x="31" y="25"/>
                      <a:pt x="30" y="25"/>
                      <a:pt x="30" y="26"/>
                    </a:cubicBezTo>
                    <a:cubicBezTo>
                      <a:pt x="30" y="27"/>
                      <a:pt x="31" y="28"/>
                      <a:pt x="31" y="28"/>
                    </a:cubicBezTo>
                    <a:close/>
                    <a:moveTo>
                      <a:pt x="36" y="28"/>
                    </a:moveTo>
                    <a:cubicBezTo>
                      <a:pt x="37" y="28"/>
                      <a:pt x="37" y="28"/>
                      <a:pt x="37" y="28"/>
                    </a:cubicBezTo>
                    <a:cubicBezTo>
                      <a:pt x="38" y="28"/>
                      <a:pt x="38" y="27"/>
                      <a:pt x="38" y="26"/>
                    </a:cubicBezTo>
                    <a:cubicBezTo>
                      <a:pt x="38" y="25"/>
                      <a:pt x="38" y="25"/>
                      <a:pt x="37" y="25"/>
                    </a:cubicBezTo>
                    <a:cubicBezTo>
                      <a:pt x="36" y="25"/>
                      <a:pt x="36" y="25"/>
                      <a:pt x="36" y="25"/>
                    </a:cubicBezTo>
                    <a:cubicBezTo>
                      <a:pt x="35" y="25"/>
                      <a:pt x="35" y="25"/>
                      <a:pt x="35" y="26"/>
                    </a:cubicBezTo>
                    <a:cubicBezTo>
                      <a:pt x="35" y="27"/>
                      <a:pt x="35" y="28"/>
                      <a:pt x="36" y="28"/>
                    </a:cubicBezTo>
                    <a:close/>
                    <a:moveTo>
                      <a:pt x="32" y="43"/>
                    </a:moveTo>
                    <a:cubicBezTo>
                      <a:pt x="32" y="43"/>
                      <a:pt x="32" y="43"/>
                      <a:pt x="32" y="43"/>
                    </a:cubicBezTo>
                    <a:cubicBezTo>
                      <a:pt x="33" y="43"/>
                      <a:pt x="34" y="43"/>
                      <a:pt x="34" y="42"/>
                    </a:cubicBezTo>
                    <a:cubicBezTo>
                      <a:pt x="34" y="41"/>
                      <a:pt x="33" y="40"/>
                      <a:pt x="32" y="40"/>
                    </a:cubicBezTo>
                    <a:cubicBezTo>
                      <a:pt x="32" y="40"/>
                      <a:pt x="32" y="40"/>
                      <a:pt x="32" y="40"/>
                    </a:cubicBezTo>
                    <a:cubicBezTo>
                      <a:pt x="31" y="40"/>
                      <a:pt x="30" y="41"/>
                      <a:pt x="30" y="42"/>
                    </a:cubicBezTo>
                    <a:cubicBezTo>
                      <a:pt x="30" y="43"/>
                      <a:pt x="31" y="43"/>
                      <a:pt x="32" y="43"/>
                    </a:cubicBezTo>
                    <a:close/>
                    <a:moveTo>
                      <a:pt x="36" y="43"/>
                    </a:moveTo>
                    <a:cubicBezTo>
                      <a:pt x="37" y="43"/>
                      <a:pt x="37" y="43"/>
                      <a:pt x="37" y="43"/>
                    </a:cubicBezTo>
                    <a:cubicBezTo>
                      <a:pt x="38" y="43"/>
                      <a:pt x="39" y="43"/>
                      <a:pt x="39" y="42"/>
                    </a:cubicBezTo>
                    <a:cubicBezTo>
                      <a:pt x="39" y="41"/>
                      <a:pt x="38" y="40"/>
                      <a:pt x="37" y="40"/>
                    </a:cubicBezTo>
                    <a:cubicBezTo>
                      <a:pt x="36" y="40"/>
                      <a:pt x="36" y="40"/>
                      <a:pt x="36" y="40"/>
                    </a:cubicBezTo>
                    <a:cubicBezTo>
                      <a:pt x="36" y="40"/>
                      <a:pt x="35" y="41"/>
                      <a:pt x="35" y="42"/>
                    </a:cubicBezTo>
                    <a:cubicBezTo>
                      <a:pt x="35" y="43"/>
                      <a:pt x="36" y="43"/>
                      <a:pt x="36" y="43"/>
                    </a:cubicBezTo>
                    <a:close/>
                  </a:path>
                </a:pathLst>
              </a:custGeom>
              <a:solidFill>
                <a:srgbClr val="F58C6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 name="Freeform 6"/>
              <p:cNvSpPr/>
              <p:nvPr/>
            </p:nvSpPr>
            <p:spPr bwMode="auto">
              <a:xfrm>
                <a:off x="5297488" y="2270126"/>
                <a:ext cx="392113" cy="233363"/>
              </a:xfrm>
              <a:custGeom>
                <a:gdLst>
                  <a:gd fmla="*/ 59 w 103" name="T0"/>
                  <a:gd fmla="*/ 42 h 62" name="T1"/>
                  <a:gd fmla="*/ 0 w 103" name="T2"/>
                  <a:gd fmla="*/ 60 h 62" name="T3"/>
                  <a:gd fmla="*/ 0 w 103" name="T4"/>
                  <a:gd fmla="*/ 4 h 62" name="T5"/>
                  <a:gd fmla="*/ 4 w 103" name="T6"/>
                  <a:gd fmla="*/ 0 h 62" name="T7"/>
                  <a:gd fmla="*/ 99 w 103" name="T8"/>
                  <a:gd fmla="*/ 0 h 62" name="T9"/>
                  <a:gd fmla="*/ 103 w 103" name="T10"/>
                  <a:gd fmla="*/ 4 h 62" name="T11"/>
                  <a:gd fmla="*/ 59 w 103" name="T12"/>
                  <a:gd fmla="*/ 42 h 62" name="T13"/>
                </a:gdLst>
                <a:cxnLst>
                  <a:cxn ang="0">
                    <a:pos x="T0" y="T1"/>
                  </a:cxn>
                  <a:cxn ang="0">
                    <a:pos x="T2" y="T3"/>
                  </a:cxn>
                  <a:cxn ang="0">
                    <a:pos x="T4" y="T5"/>
                  </a:cxn>
                  <a:cxn ang="0">
                    <a:pos x="T6" y="T7"/>
                  </a:cxn>
                  <a:cxn ang="0">
                    <a:pos x="T8" y="T9"/>
                  </a:cxn>
                  <a:cxn ang="0">
                    <a:pos x="T10" y="T11"/>
                  </a:cxn>
                  <a:cxn ang="0">
                    <a:pos x="T12" y="T13"/>
                  </a:cxn>
                </a:cxnLst>
                <a:rect b="b" l="0" r="r" t="0"/>
                <a:pathLst>
                  <a:path h="62" w="103">
                    <a:moveTo>
                      <a:pt x="59" y="42"/>
                    </a:moveTo>
                    <a:cubicBezTo>
                      <a:pt x="35" y="53"/>
                      <a:pt x="0" y="62"/>
                      <a:pt x="0" y="60"/>
                    </a:cubicBezTo>
                    <a:cubicBezTo>
                      <a:pt x="0" y="4"/>
                      <a:pt x="0" y="4"/>
                      <a:pt x="0" y="4"/>
                    </a:cubicBezTo>
                    <a:cubicBezTo>
                      <a:pt x="0" y="2"/>
                      <a:pt x="1" y="0"/>
                      <a:pt x="4" y="0"/>
                    </a:cubicBezTo>
                    <a:cubicBezTo>
                      <a:pt x="99" y="0"/>
                      <a:pt x="99" y="0"/>
                      <a:pt x="99" y="0"/>
                    </a:cubicBezTo>
                    <a:cubicBezTo>
                      <a:pt x="102" y="0"/>
                      <a:pt x="103" y="2"/>
                      <a:pt x="103" y="4"/>
                    </a:cubicBezTo>
                    <a:cubicBezTo>
                      <a:pt x="103" y="4"/>
                      <a:pt x="83" y="31"/>
                      <a:pt x="59" y="42"/>
                    </a:cubicBezTo>
                    <a:close/>
                  </a:path>
                </a:pathLst>
              </a:custGeom>
              <a:solidFill>
                <a:srgbClr val="F58C65"/>
              </a:solidFill>
              <a:ln w="9525">
                <a:solidFill>
                  <a:srgbClr val="F58C65"/>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0" name="Freeform 7"/>
              <p:cNvSpPr>
                <a:spLocks noEditPoints="1"/>
              </p:cNvSpPr>
              <p:nvPr/>
            </p:nvSpPr>
            <p:spPr bwMode="auto">
              <a:xfrm>
                <a:off x="5256213" y="2239963"/>
                <a:ext cx="471488" cy="311150"/>
              </a:xfrm>
              <a:custGeom>
                <a:gdLst>
                  <a:gd fmla="*/ 119 w 124" name="T0"/>
                  <a:gd fmla="*/ 0 h 83" name="T1"/>
                  <a:gd fmla="*/ 5 w 124" name="T2"/>
                  <a:gd fmla="*/ 0 h 83" name="T3"/>
                  <a:gd fmla="*/ 0 w 124" name="T4"/>
                  <a:gd fmla="*/ 5 h 83" name="T5"/>
                  <a:gd fmla="*/ 0 w 124" name="T6"/>
                  <a:gd fmla="*/ 79 h 83" name="T7"/>
                  <a:gd fmla="*/ 5 w 124" name="T8"/>
                  <a:gd fmla="*/ 83 h 83" name="T9"/>
                  <a:gd fmla="*/ 119 w 124" name="T10"/>
                  <a:gd fmla="*/ 83 h 83" name="T11"/>
                  <a:gd fmla="*/ 124 w 124" name="T12"/>
                  <a:gd fmla="*/ 79 h 83" name="T13"/>
                  <a:gd fmla="*/ 124 w 124" name="T14"/>
                  <a:gd fmla="*/ 5 h 83" name="T15"/>
                  <a:gd fmla="*/ 119 w 124" name="T16"/>
                  <a:gd fmla="*/ 0 h 83" name="T17"/>
                  <a:gd fmla="*/ 117 w 124" name="T18"/>
                  <a:gd fmla="*/ 75 h 83" name="T19"/>
                  <a:gd fmla="*/ 113 w 124" name="T20"/>
                  <a:gd fmla="*/ 79 h 83" name="T21"/>
                  <a:gd fmla="*/ 11 w 124" name="T22"/>
                  <a:gd fmla="*/ 79 h 83" name="T23"/>
                  <a:gd fmla="*/ 7 w 124" name="T24"/>
                  <a:gd fmla="*/ 75 h 83" name="T25"/>
                  <a:gd fmla="*/ 7 w 124" name="T26"/>
                  <a:gd fmla="*/ 9 h 83" name="T27"/>
                  <a:gd fmla="*/ 11 w 124" name="T28"/>
                  <a:gd fmla="*/ 5 h 83" name="T29"/>
                  <a:gd fmla="*/ 113 w 124" name="T30"/>
                  <a:gd fmla="*/ 5 h 83" name="T31"/>
                  <a:gd fmla="*/ 117 w 124" name="T32"/>
                  <a:gd fmla="*/ 9 h 83" name="T33"/>
                  <a:gd fmla="*/ 117 w 124" name="T34"/>
                  <a:gd fmla="*/ 75 h 83"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83" w="124">
                    <a:moveTo>
                      <a:pt x="119" y="0"/>
                    </a:moveTo>
                    <a:cubicBezTo>
                      <a:pt x="5" y="0"/>
                      <a:pt x="5" y="0"/>
                      <a:pt x="5" y="0"/>
                    </a:cubicBezTo>
                    <a:cubicBezTo>
                      <a:pt x="2" y="0"/>
                      <a:pt x="0" y="2"/>
                      <a:pt x="0" y="5"/>
                    </a:cubicBezTo>
                    <a:cubicBezTo>
                      <a:pt x="0" y="79"/>
                      <a:pt x="0" y="79"/>
                      <a:pt x="0" y="79"/>
                    </a:cubicBezTo>
                    <a:cubicBezTo>
                      <a:pt x="0" y="81"/>
                      <a:pt x="2" y="83"/>
                      <a:pt x="5" y="83"/>
                    </a:cubicBezTo>
                    <a:cubicBezTo>
                      <a:pt x="119" y="83"/>
                      <a:pt x="119" y="83"/>
                      <a:pt x="119" y="83"/>
                    </a:cubicBezTo>
                    <a:cubicBezTo>
                      <a:pt x="122" y="83"/>
                      <a:pt x="124" y="81"/>
                      <a:pt x="124" y="79"/>
                    </a:cubicBezTo>
                    <a:cubicBezTo>
                      <a:pt x="124" y="5"/>
                      <a:pt x="124" y="5"/>
                      <a:pt x="124" y="5"/>
                    </a:cubicBezTo>
                    <a:cubicBezTo>
                      <a:pt x="124" y="2"/>
                      <a:pt x="122" y="0"/>
                      <a:pt x="119" y="0"/>
                    </a:cubicBezTo>
                    <a:close/>
                    <a:moveTo>
                      <a:pt x="117" y="75"/>
                    </a:moveTo>
                    <a:cubicBezTo>
                      <a:pt x="117" y="77"/>
                      <a:pt x="115" y="79"/>
                      <a:pt x="113" y="79"/>
                    </a:cubicBezTo>
                    <a:cubicBezTo>
                      <a:pt x="11" y="79"/>
                      <a:pt x="11" y="79"/>
                      <a:pt x="11" y="79"/>
                    </a:cubicBezTo>
                    <a:cubicBezTo>
                      <a:pt x="9" y="79"/>
                      <a:pt x="7" y="77"/>
                      <a:pt x="7" y="75"/>
                    </a:cubicBezTo>
                    <a:cubicBezTo>
                      <a:pt x="7" y="9"/>
                      <a:pt x="7" y="9"/>
                      <a:pt x="7" y="9"/>
                    </a:cubicBezTo>
                    <a:cubicBezTo>
                      <a:pt x="7" y="7"/>
                      <a:pt x="9" y="5"/>
                      <a:pt x="11" y="5"/>
                    </a:cubicBezTo>
                    <a:cubicBezTo>
                      <a:pt x="113" y="5"/>
                      <a:pt x="113" y="5"/>
                      <a:pt x="113" y="5"/>
                    </a:cubicBezTo>
                    <a:cubicBezTo>
                      <a:pt x="115" y="5"/>
                      <a:pt x="117" y="7"/>
                      <a:pt x="117" y="9"/>
                    </a:cubicBezTo>
                    <a:lnTo>
                      <a:pt x="117" y="75"/>
                    </a:lnTo>
                    <a:close/>
                  </a:path>
                </a:pathLst>
              </a:custGeom>
              <a:solidFill>
                <a:srgbClr val="F58C65"/>
              </a:solidFill>
              <a:ln w="9525">
                <a:solidFill>
                  <a:srgbClr val="F58C65"/>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1" name="Freeform 8"/>
              <p:cNvSpPr>
                <a:spLocks noEditPoints="1"/>
              </p:cNvSpPr>
              <p:nvPr/>
            </p:nvSpPr>
            <p:spPr bwMode="auto">
              <a:xfrm>
                <a:off x="5362575" y="2581276"/>
                <a:ext cx="258763" cy="60325"/>
              </a:xfrm>
              <a:custGeom>
                <a:gdLst>
                  <a:gd fmla="*/ 34 w 68" name="T0"/>
                  <a:gd fmla="*/ 0 h 16" name="T1"/>
                  <a:gd fmla="*/ 0 w 68" name="T2"/>
                  <a:gd fmla="*/ 16 h 16" name="T3"/>
                  <a:gd fmla="*/ 68 w 68" name="T4"/>
                  <a:gd fmla="*/ 16 h 16" name="T5"/>
                  <a:gd fmla="*/ 34 w 68" name="T6"/>
                  <a:gd fmla="*/ 0 h 16" name="T7"/>
                  <a:gd fmla="*/ 13 w 68" name="T8"/>
                  <a:gd fmla="*/ 14 h 16" name="T9"/>
                  <a:gd fmla="*/ 5 w 68" name="T10"/>
                  <a:gd fmla="*/ 14 h 16" name="T11"/>
                  <a:gd fmla="*/ 29 w 68" name="T12"/>
                  <a:gd fmla="*/ 2 h 16" name="T13"/>
                  <a:gd fmla="*/ 13 w 68" name="T14"/>
                  <a:gd fmla="*/ 14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68">
                    <a:moveTo>
                      <a:pt x="34" y="0"/>
                    </a:moveTo>
                    <a:cubicBezTo>
                      <a:pt x="19" y="0"/>
                      <a:pt x="6" y="7"/>
                      <a:pt x="0" y="16"/>
                    </a:cubicBezTo>
                    <a:cubicBezTo>
                      <a:pt x="68" y="16"/>
                      <a:pt x="68" y="16"/>
                      <a:pt x="68" y="16"/>
                    </a:cubicBezTo>
                    <a:cubicBezTo>
                      <a:pt x="63" y="7"/>
                      <a:pt x="49" y="0"/>
                      <a:pt x="34" y="0"/>
                    </a:cubicBezTo>
                    <a:close/>
                    <a:moveTo>
                      <a:pt x="13" y="14"/>
                    </a:moveTo>
                    <a:cubicBezTo>
                      <a:pt x="5" y="14"/>
                      <a:pt x="5" y="14"/>
                      <a:pt x="5" y="14"/>
                    </a:cubicBezTo>
                    <a:cubicBezTo>
                      <a:pt x="5" y="14"/>
                      <a:pt x="12" y="4"/>
                      <a:pt x="29" y="2"/>
                    </a:cubicBezTo>
                    <a:cubicBezTo>
                      <a:pt x="14" y="7"/>
                      <a:pt x="13" y="14"/>
                      <a:pt x="13" y="14"/>
                    </a:cubicBezTo>
                    <a:close/>
                  </a:path>
                </a:pathLst>
              </a:custGeom>
              <a:solidFill>
                <a:srgbClr val="F58C65"/>
              </a:solidFill>
              <a:ln w="9525">
                <a:solidFill>
                  <a:srgbClr val="F58C65"/>
                </a:solid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20" name="矩形 19"/>
            <p:cNvSpPr/>
            <p:nvPr/>
          </p:nvSpPr>
          <p:spPr>
            <a:xfrm>
              <a:off x="1615877" y="1966848"/>
              <a:ext cx="1161802" cy="1104677"/>
            </a:xfrm>
            <a:prstGeom prst="rect">
              <a:avLst/>
            </a:prstGeom>
            <a:noFill/>
            <a:ln>
              <a:solidFill>
                <a:srgbClr val="F58C6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8" name="文本框 27"/>
          <p:cNvSpPr txBox="1"/>
          <p:nvPr/>
        </p:nvSpPr>
        <p:spPr>
          <a:xfrm>
            <a:off x="860640" y="3866290"/>
            <a:ext cx="2285319" cy="396240"/>
          </a:xfrm>
          <a:prstGeom prst="rect">
            <a:avLst/>
          </a:prstGeom>
          <a:noFill/>
        </p:spPr>
        <p:txBody>
          <a:bodyPr rtlCol="0" wrap="square">
            <a:spAutoFit/>
          </a:bodyPr>
          <a:lstStyle/>
          <a:p>
            <a:r>
              <a:rPr altLang="zh-CN" lang="en-US" sz="2000">
                <a:solidFill>
                  <a:schemeClr val="accent6">
                    <a:lumMod val="75000"/>
                  </a:schemeClr>
                </a:solidFill>
                <a:latin charset="-122" panose="020b0503020204020204" pitchFamily="34" typeface="微软雅黑"/>
                <a:ea charset="-122" panose="020b0503020204020204" pitchFamily="34" typeface="微软雅黑"/>
              </a:rPr>
              <a:t>ADD TEXT HERE</a:t>
            </a:r>
          </a:p>
        </p:txBody>
      </p:sp>
      <p:cxnSp>
        <p:nvCxnSpPr>
          <p:cNvPr id="30" name="直接连接符 29"/>
          <p:cNvCxnSpPr/>
          <p:nvPr/>
        </p:nvCxnSpPr>
        <p:spPr>
          <a:xfrm>
            <a:off x="1081831" y="4400105"/>
            <a:ext cx="1584176" cy="0"/>
          </a:xfrm>
          <a:prstGeom prst="line">
            <a:avLst/>
          </a:prstGeom>
          <a:ln w="28575">
            <a:solidFill>
              <a:srgbClr val="F58C65"/>
            </a:solidFill>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615714" y="4533810"/>
            <a:ext cx="2635175" cy="640080"/>
          </a:xfrm>
          <a:prstGeom prst="rect">
            <a:avLst/>
          </a:prstGeom>
          <a:noFill/>
        </p:spPr>
        <p:txBody>
          <a:bodyPr rtlCol="0" wrap="square">
            <a:spAutoFit/>
          </a:bodyPr>
          <a:lstStyle/>
          <a:p>
            <a:pPr algn="ctr"/>
            <a:r>
              <a:rPr altLang="zh-CN" lang="en-US">
                <a:solidFill>
                  <a:schemeClr val="bg1">
                    <a:lumMod val="50000"/>
                  </a:schemeClr>
                </a:solidFill>
              </a:rPr>
              <a:t>copy or write your text and paste it here</a:t>
            </a:r>
          </a:p>
        </p:txBody>
      </p:sp>
      <p:grpSp>
        <p:nvGrpSpPr>
          <p:cNvPr id="25" name="组合 24"/>
          <p:cNvGrpSpPr/>
          <p:nvPr/>
        </p:nvGrpSpPr>
        <p:grpSpPr>
          <a:xfrm>
            <a:off x="3988643" y="2564904"/>
            <a:ext cx="1161802" cy="1104677"/>
            <a:chOff x="4694362" y="1940830"/>
            <a:chExt cx="1161802" cy="1104677"/>
          </a:xfrm>
        </p:grpSpPr>
        <p:sp>
          <p:nvSpPr>
            <p:cNvPr id="12" name="Freeform 9"/>
            <p:cNvSpPr>
              <a:spLocks noEditPoints="1"/>
            </p:cNvSpPr>
            <p:nvPr/>
          </p:nvSpPr>
          <p:spPr bwMode="auto">
            <a:xfrm>
              <a:off x="4900613" y="2239700"/>
              <a:ext cx="749300" cy="515938"/>
            </a:xfrm>
            <a:custGeom>
              <a:gdLst>
                <a:gd fmla="*/ 178 w 197" name="T0"/>
                <a:gd fmla="*/ 53 h 137" name="T1"/>
                <a:gd fmla="*/ 133 w 197" name="T2"/>
                <a:gd fmla="*/ 5 h 137" name="T3"/>
                <a:gd fmla="*/ 98 w 197" name="T4"/>
                <a:gd fmla="*/ 14 h 137" name="T5"/>
                <a:gd fmla="*/ 68 w 197" name="T6"/>
                <a:gd fmla="*/ 5 h 137" name="T7"/>
                <a:gd fmla="*/ 21 w 197" name="T8"/>
                <a:gd fmla="*/ 42 h 137" name="T9"/>
                <a:gd fmla="*/ 19 w 197" name="T10"/>
                <a:gd fmla="*/ 124 h 137" name="T11"/>
                <a:gd fmla="*/ 71 w 197" name="T12"/>
                <a:gd fmla="*/ 96 h 137" name="T13"/>
                <a:gd fmla="*/ 121 w 197" name="T14"/>
                <a:gd fmla="*/ 95 h 137" name="T15"/>
                <a:gd fmla="*/ 172 w 197" name="T16"/>
                <a:gd fmla="*/ 127 h 137" name="T17"/>
                <a:gd fmla="*/ 178 w 197" name="T18"/>
                <a:gd fmla="*/ 53 h 137" name="T19"/>
                <a:gd fmla="*/ 62 w 197" name="T20"/>
                <a:gd fmla="*/ 76 h 137" name="T21"/>
                <a:gd fmla="*/ 38 w 197" name="T22"/>
                <a:gd fmla="*/ 51 h 137" name="T23"/>
                <a:gd fmla="*/ 62 w 197" name="T24"/>
                <a:gd fmla="*/ 27 h 137" name="T25"/>
                <a:gd fmla="*/ 86 w 197" name="T26"/>
                <a:gd fmla="*/ 51 h 137" name="T27"/>
                <a:gd fmla="*/ 62 w 197" name="T28"/>
                <a:gd fmla="*/ 76 h 137" name="T29"/>
                <a:gd fmla="*/ 137 w 197" name="T30"/>
                <a:gd fmla="*/ 31 h 137" name="T31"/>
                <a:gd fmla="*/ 148 w 197" name="T32"/>
                <a:gd fmla="*/ 31 h 137" name="T33"/>
                <a:gd fmla="*/ 148 w 197" name="T34"/>
                <a:gd fmla="*/ 41 h 137" name="T35"/>
                <a:gd fmla="*/ 137 w 197" name="T36"/>
                <a:gd fmla="*/ 41 h 137" name="T37"/>
                <a:gd fmla="*/ 137 w 197" name="T38"/>
                <a:gd fmla="*/ 31 h 137" name="T39"/>
                <a:gd fmla="*/ 124 w 197" name="T40"/>
                <a:gd fmla="*/ 55 h 137" name="T41"/>
                <a:gd fmla="*/ 124 w 197" name="T42"/>
                <a:gd fmla="*/ 45 h 137" name="T43"/>
                <a:gd fmla="*/ 134 w 197" name="T44"/>
                <a:gd fmla="*/ 45 h 137" name="T45"/>
                <a:gd fmla="*/ 134 w 197" name="T46"/>
                <a:gd fmla="*/ 55 h 137" name="T47"/>
                <a:gd fmla="*/ 124 w 197" name="T48"/>
                <a:gd fmla="*/ 55 h 137" name="T49"/>
                <a:gd fmla="*/ 147 w 197" name="T50"/>
                <a:gd fmla="*/ 68 h 137" name="T51"/>
                <a:gd fmla="*/ 137 w 197" name="T52"/>
                <a:gd fmla="*/ 68 h 137" name="T53"/>
                <a:gd fmla="*/ 137 w 197" name="T54"/>
                <a:gd fmla="*/ 58 h 137" name="T55"/>
                <a:gd fmla="*/ 147 w 197" name="T56"/>
                <a:gd fmla="*/ 58 h 137" name="T57"/>
                <a:gd fmla="*/ 147 w 197" name="T58"/>
                <a:gd fmla="*/ 68 h 137" name="T59"/>
                <a:gd fmla="*/ 161 w 197" name="T60"/>
                <a:gd fmla="*/ 54 h 137" name="T61"/>
                <a:gd fmla="*/ 151 w 197" name="T62"/>
                <a:gd fmla="*/ 54 h 137" name="T63"/>
                <a:gd fmla="*/ 151 w 197" name="T64"/>
                <a:gd fmla="*/ 44 h 137" name="T65"/>
                <a:gd fmla="*/ 161 w 197" name="T66"/>
                <a:gd fmla="*/ 44 h 137" name="T67"/>
                <a:gd fmla="*/ 161 w 197" name="T68"/>
                <a:gd fmla="*/ 54 h 137" name="T69"/>
                <a:gd fmla="*/ 62 w 197" name="T70"/>
                <a:gd fmla="*/ 37 h 137" name="T71"/>
                <a:gd fmla="*/ 48 w 197" name="T72"/>
                <a:gd fmla="*/ 51 h 137" name="T73"/>
                <a:gd fmla="*/ 62 w 197" name="T74"/>
                <a:gd fmla="*/ 66 h 137" name="T75"/>
                <a:gd fmla="*/ 76 w 197" name="T76"/>
                <a:gd fmla="*/ 51 h 137" name="T77"/>
                <a:gd fmla="*/ 62 w 197" name="T78"/>
                <a:gd fmla="*/ 37 h 137"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37" w="197">
                  <a:moveTo>
                    <a:pt x="178" y="53"/>
                  </a:moveTo>
                  <a:cubicBezTo>
                    <a:pt x="172" y="28"/>
                    <a:pt x="163" y="1"/>
                    <a:pt x="133" y="5"/>
                  </a:cubicBezTo>
                  <a:cubicBezTo>
                    <a:pt x="121" y="7"/>
                    <a:pt x="112" y="14"/>
                    <a:pt x="98" y="14"/>
                  </a:cubicBezTo>
                  <a:cubicBezTo>
                    <a:pt x="87" y="14"/>
                    <a:pt x="79" y="7"/>
                    <a:pt x="68" y="5"/>
                  </a:cubicBezTo>
                  <a:cubicBezTo>
                    <a:pt x="38" y="0"/>
                    <a:pt x="30" y="15"/>
                    <a:pt x="21" y="42"/>
                  </a:cubicBezTo>
                  <a:cubicBezTo>
                    <a:pt x="16" y="58"/>
                    <a:pt x="0" y="112"/>
                    <a:pt x="19" y="124"/>
                  </a:cubicBezTo>
                  <a:cubicBezTo>
                    <a:pt x="37" y="137"/>
                    <a:pt x="57" y="102"/>
                    <a:pt x="71" y="96"/>
                  </a:cubicBezTo>
                  <a:cubicBezTo>
                    <a:pt x="84" y="91"/>
                    <a:pt x="110" y="92"/>
                    <a:pt x="121" y="95"/>
                  </a:cubicBezTo>
                  <a:cubicBezTo>
                    <a:pt x="138" y="100"/>
                    <a:pt x="154" y="131"/>
                    <a:pt x="172" y="127"/>
                  </a:cubicBezTo>
                  <a:cubicBezTo>
                    <a:pt x="197" y="122"/>
                    <a:pt x="182" y="69"/>
                    <a:pt x="178" y="53"/>
                  </a:cubicBezTo>
                  <a:close/>
                  <a:moveTo>
                    <a:pt x="62" y="76"/>
                  </a:moveTo>
                  <a:cubicBezTo>
                    <a:pt x="48" y="76"/>
                    <a:pt x="38" y="65"/>
                    <a:pt x="38" y="51"/>
                  </a:cubicBezTo>
                  <a:cubicBezTo>
                    <a:pt x="38" y="38"/>
                    <a:pt x="48" y="27"/>
                    <a:pt x="62" y="27"/>
                  </a:cubicBezTo>
                  <a:cubicBezTo>
                    <a:pt x="75" y="27"/>
                    <a:pt x="86" y="38"/>
                    <a:pt x="86" y="51"/>
                  </a:cubicBezTo>
                  <a:cubicBezTo>
                    <a:pt x="86" y="65"/>
                    <a:pt x="75" y="76"/>
                    <a:pt x="62" y="76"/>
                  </a:cubicBezTo>
                  <a:close/>
                  <a:moveTo>
                    <a:pt x="137" y="31"/>
                  </a:moveTo>
                  <a:cubicBezTo>
                    <a:pt x="140" y="28"/>
                    <a:pt x="145" y="28"/>
                    <a:pt x="148" y="31"/>
                  </a:cubicBezTo>
                  <a:cubicBezTo>
                    <a:pt x="150" y="34"/>
                    <a:pt x="150" y="39"/>
                    <a:pt x="148" y="41"/>
                  </a:cubicBezTo>
                  <a:cubicBezTo>
                    <a:pt x="145" y="44"/>
                    <a:pt x="140" y="44"/>
                    <a:pt x="137" y="41"/>
                  </a:cubicBezTo>
                  <a:cubicBezTo>
                    <a:pt x="135" y="39"/>
                    <a:pt x="135" y="34"/>
                    <a:pt x="137" y="31"/>
                  </a:cubicBezTo>
                  <a:close/>
                  <a:moveTo>
                    <a:pt x="124" y="55"/>
                  </a:moveTo>
                  <a:cubicBezTo>
                    <a:pt x="121" y="52"/>
                    <a:pt x="121" y="48"/>
                    <a:pt x="124" y="45"/>
                  </a:cubicBezTo>
                  <a:cubicBezTo>
                    <a:pt x="127" y="42"/>
                    <a:pt x="131" y="42"/>
                    <a:pt x="134" y="45"/>
                  </a:cubicBezTo>
                  <a:cubicBezTo>
                    <a:pt x="137" y="48"/>
                    <a:pt x="137" y="52"/>
                    <a:pt x="134" y="55"/>
                  </a:cubicBezTo>
                  <a:cubicBezTo>
                    <a:pt x="131" y="58"/>
                    <a:pt x="127" y="58"/>
                    <a:pt x="124" y="55"/>
                  </a:cubicBezTo>
                  <a:close/>
                  <a:moveTo>
                    <a:pt x="147" y="68"/>
                  </a:moveTo>
                  <a:cubicBezTo>
                    <a:pt x="144" y="71"/>
                    <a:pt x="140" y="71"/>
                    <a:pt x="137" y="68"/>
                  </a:cubicBezTo>
                  <a:cubicBezTo>
                    <a:pt x="134" y="65"/>
                    <a:pt x="134" y="61"/>
                    <a:pt x="137" y="58"/>
                  </a:cubicBezTo>
                  <a:cubicBezTo>
                    <a:pt x="140" y="55"/>
                    <a:pt x="144" y="55"/>
                    <a:pt x="147" y="58"/>
                  </a:cubicBezTo>
                  <a:cubicBezTo>
                    <a:pt x="150" y="61"/>
                    <a:pt x="150" y="65"/>
                    <a:pt x="147" y="68"/>
                  </a:cubicBezTo>
                  <a:close/>
                  <a:moveTo>
                    <a:pt x="161" y="54"/>
                  </a:moveTo>
                  <a:cubicBezTo>
                    <a:pt x="158" y="57"/>
                    <a:pt x="153" y="57"/>
                    <a:pt x="151" y="54"/>
                  </a:cubicBezTo>
                  <a:cubicBezTo>
                    <a:pt x="148" y="52"/>
                    <a:pt x="148" y="47"/>
                    <a:pt x="151" y="44"/>
                  </a:cubicBezTo>
                  <a:cubicBezTo>
                    <a:pt x="153" y="42"/>
                    <a:pt x="158" y="42"/>
                    <a:pt x="161" y="44"/>
                  </a:cubicBezTo>
                  <a:cubicBezTo>
                    <a:pt x="163" y="47"/>
                    <a:pt x="163" y="52"/>
                    <a:pt x="161" y="54"/>
                  </a:cubicBezTo>
                  <a:close/>
                  <a:moveTo>
                    <a:pt x="62" y="37"/>
                  </a:moveTo>
                  <a:cubicBezTo>
                    <a:pt x="54" y="37"/>
                    <a:pt x="48" y="44"/>
                    <a:pt x="48" y="51"/>
                  </a:cubicBezTo>
                  <a:cubicBezTo>
                    <a:pt x="48" y="59"/>
                    <a:pt x="54" y="66"/>
                    <a:pt x="62" y="66"/>
                  </a:cubicBezTo>
                  <a:cubicBezTo>
                    <a:pt x="70" y="66"/>
                    <a:pt x="76" y="59"/>
                    <a:pt x="76" y="51"/>
                  </a:cubicBezTo>
                  <a:cubicBezTo>
                    <a:pt x="76" y="44"/>
                    <a:pt x="70" y="37"/>
                    <a:pt x="62" y="37"/>
                  </a:cubicBezTo>
                  <a:close/>
                </a:path>
              </a:pathLst>
            </a:custGeom>
            <a:solidFill>
              <a:srgbClr val="F58C65"/>
            </a:solidFill>
            <a:ln w="9525">
              <a:solidFill>
                <a:srgbClr val="F58C65"/>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21" name="矩形 20"/>
            <p:cNvSpPr/>
            <p:nvPr/>
          </p:nvSpPr>
          <p:spPr>
            <a:xfrm>
              <a:off x="4694362" y="1940830"/>
              <a:ext cx="1161802" cy="1104677"/>
            </a:xfrm>
            <a:prstGeom prst="rect">
              <a:avLst/>
            </a:prstGeom>
            <a:noFill/>
            <a:ln>
              <a:solidFill>
                <a:srgbClr val="F58C6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5" name="文本框 34"/>
          <p:cNvSpPr txBox="1"/>
          <p:nvPr/>
        </p:nvSpPr>
        <p:spPr>
          <a:xfrm>
            <a:off x="3571118" y="3866290"/>
            <a:ext cx="2285319" cy="396240"/>
          </a:xfrm>
          <a:prstGeom prst="rect">
            <a:avLst/>
          </a:prstGeom>
          <a:noFill/>
        </p:spPr>
        <p:txBody>
          <a:bodyPr rtlCol="0" wrap="square">
            <a:spAutoFit/>
          </a:bodyPr>
          <a:lstStyle/>
          <a:p>
            <a:r>
              <a:rPr altLang="zh-CN" lang="en-US" sz="2000">
                <a:solidFill>
                  <a:schemeClr val="accent6">
                    <a:lumMod val="75000"/>
                  </a:schemeClr>
                </a:solidFill>
                <a:latin charset="-122" panose="020b0503020204020204" pitchFamily="34" typeface="微软雅黑"/>
                <a:ea charset="-122" panose="020b0503020204020204" pitchFamily="34" typeface="微软雅黑"/>
              </a:rPr>
              <a:t>ADD TEXT HERE</a:t>
            </a:r>
          </a:p>
        </p:txBody>
      </p:sp>
      <p:cxnSp>
        <p:nvCxnSpPr>
          <p:cNvPr id="36" name="直接连接符 35"/>
          <p:cNvCxnSpPr/>
          <p:nvPr/>
        </p:nvCxnSpPr>
        <p:spPr>
          <a:xfrm>
            <a:off x="3808149" y="4400105"/>
            <a:ext cx="1584176" cy="0"/>
          </a:xfrm>
          <a:prstGeom prst="line">
            <a:avLst/>
          </a:prstGeom>
          <a:ln w="28575">
            <a:solidFill>
              <a:srgbClr val="F58C65"/>
            </a:solidFill>
          </a:ln>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3316279" y="4533810"/>
            <a:ext cx="2635175" cy="640080"/>
          </a:xfrm>
          <a:prstGeom prst="rect">
            <a:avLst/>
          </a:prstGeom>
          <a:noFill/>
        </p:spPr>
        <p:txBody>
          <a:bodyPr rtlCol="0" wrap="square">
            <a:spAutoFit/>
          </a:bodyPr>
          <a:lstStyle/>
          <a:p>
            <a:pPr algn="ctr"/>
            <a:r>
              <a:rPr altLang="zh-CN" lang="en-US">
                <a:solidFill>
                  <a:schemeClr val="bg1">
                    <a:lumMod val="50000"/>
                  </a:schemeClr>
                </a:solidFill>
              </a:rPr>
              <a:t>copy or write your text and paste it here</a:t>
            </a:r>
          </a:p>
        </p:txBody>
      </p:sp>
      <p:grpSp>
        <p:nvGrpSpPr>
          <p:cNvPr id="27" name="组合 26"/>
          <p:cNvGrpSpPr/>
          <p:nvPr/>
        </p:nvGrpSpPr>
        <p:grpSpPr>
          <a:xfrm>
            <a:off x="6705724" y="2564905"/>
            <a:ext cx="1161802" cy="1104677"/>
            <a:chOff x="4804693" y="3810906"/>
            <a:chExt cx="1161802" cy="1104677"/>
          </a:xfrm>
        </p:grpSpPr>
        <p:grpSp>
          <p:nvGrpSpPr>
            <p:cNvPr id="16" name="组合 15"/>
            <p:cNvGrpSpPr/>
            <p:nvPr/>
          </p:nvGrpSpPr>
          <p:grpSpPr>
            <a:xfrm>
              <a:off x="5054600" y="4035426"/>
              <a:ext cx="661988" cy="655638"/>
              <a:chOff x="5054600" y="4035426"/>
              <a:chExt cx="661988" cy="655638"/>
            </a:xfrm>
          </p:grpSpPr>
          <p:sp>
            <p:nvSpPr>
              <p:cNvPr id="13" name="Freeform 10"/>
              <p:cNvSpPr>
                <a:spLocks noEditPoints="1"/>
              </p:cNvSpPr>
              <p:nvPr/>
            </p:nvSpPr>
            <p:spPr bwMode="auto">
              <a:xfrm>
                <a:off x="5054600" y="4035426"/>
                <a:ext cx="661988" cy="655638"/>
              </a:xfrm>
              <a:custGeom>
                <a:gdLst>
                  <a:gd fmla="*/ 87 w 174" name="T0"/>
                  <a:gd fmla="*/ 0 h 174" name="T1"/>
                  <a:gd fmla="*/ 174 w 174" name="T2"/>
                  <a:gd fmla="*/ 87 h 174" name="T3"/>
                  <a:gd fmla="*/ 87 w 174" name="T4"/>
                  <a:gd fmla="*/ 174 h 174" name="T5"/>
                  <a:gd fmla="*/ 0 w 174" name="T6"/>
                  <a:gd fmla="*/ 87 h 174" name="T7"/>
                  <a:gd fmla="*/ 87 w 174" name="T8"/>
                  <a:gd fmla="*/ 0 h 174" name="T9"/>
                  <a:gd fmla="*/ 87 w 174" name="T10"/>
                  <a:gd fmla="*/ 46 h 174" name="T11"/>
                  <a:gd fmla="*/ 46 w 174" name="T12"/>
                  <a:gd fmla="*/ 87 h 174" name="T13"/>
                  <a:gd fmla="*/ 87 w 174" name="T14"/>
                  <a:gd fmla="*/ 128 h 174" name="T15"/>
                  <a:gd fmla="*/ 128 w 174" name="T16"/>
                  <a:gd fmla="*/ 87 h 174" name="T17"/>
                  <a:gd fmla="*/ 87 w 174" name="T18"/>
                  <a:gd fmla="*/ 46 h 17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74" w="174">
                    <a:moveTo>
                      <a:pt x="87" y="0"/>
                    </a:moveTo>
                    <a:cubicBezTo>
                      <a:pt x="135" y="0"/>
                      <a:pt x="174" y="39"/>
                      <a:pt x="174" y="87"/>
                    </a:cubicBezTo>
                    <a:cubicBezTo>
                      <a:pt x="174" y="135"/>
                      <a:pt x="135" y="174"/>
                      <a:pt x="87" y="174"/>
                    </a:cubicBezTo>
                    <a:cubicBezTo>
                      <a:pt x="39" y="174"/>
                      <a:pt x="0" y="135"/>
                      <a:pt x="0" y="87"/>
                    </a:cubicBezTo>
                    <a:cubicBezTo>
                      <a:pt x="0" y="39"/>
                      <a:pt x="39" y="0"/>
                      <a:pt x="87" y="0"/>
                    </a:cubicBezTo>
                    <a:moveTo>
                      <a:pt x="87" y="46"/>
                    </a:moveTo>
                    <a:cubicBezTo>
                      <a:pt x="64" y="46"/>
                      <a:pt x="46" y="64"/>
                      <a:pt x="46" y="87"/>
                    </a:cubicBezTo>
                    <a:cubicBezTo>
                      <a:pt x="46" y="110"/>
                      <a:pt x="64" y="128"/>
                      <a:pt x="87" y="128"/>
                    </a:cubicBezTo>
                    <a:cubicBezTo>
                      <a:pt x="110" y="128"/>
                      <a:pt x="128" y="110"/>
                      <a:pt x="128" y="87"/>
                    </a:cubicBezTo>
                    <a:cubicBezTo>
                      <a:pt x="128" y="64"/>
                      <a:pt x="110" y="46"/>
                      <a:pt x="87" y="46"/>
                    </a:cubicBezTo>
                    <a:close/>
                  </a:path>
                </a:pathLst>
              </a:custGeom>
              <a:solidFill>
                <a:srgbClr val="F58C65"/>
              </a:solidFill>
              <a:ln w="9525">
                <a:solidFill>
                  <a:srgbClr val="F58C65"/>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4" name="Freeform 11"/>
              <p:cNvSpPr>
                <a:spLocks noEditPoints="1"/>
              </p:cNvSpPr>
              <p:nvPr/>
            </p:nvSpPr>
            <p:spPr bwMode="auto">
              <a:xfrm>
                <a:off x="5275263" y="4254501"/>
                <a:ext cx="220663" cy="217488"/>
              </a:xfrm>
              <a:custGeom>
                <a:gdLst>
                  <a:gd fmla="*/ 29 w 58" name="T0"/>
                  <a:gd fmla="*/ 0 h 58" name="T1"/>
                  <a:gd fmla="*/ 0 w 58" name="T2"/>
                  <a:gd fmla="*/ 29 h 58" name="T3"/>
                  <a:gd fmla="*/ 29 w 58" name="T4"/>
                  <a:gd fmla="*/ 58 h 58" name="T5"/>
                  <a:gd fmla="*/ 58 w 58" name="T6"/>
                  <a:gd fmla="*/ 29 h 58" name="T7"/>
                  <a:gd fmla="*/ 29 w 58" name="T8"/>
                  <a:gd fmla="*/ 0 h 58" name="T9"/>
                  <a:gd fmla="*/ 29 w 58" name="T10"/>
                  <a:gd fmla="*/ 39 h 58" name="T11"/>
                  <a:gd fmla="*/ 19 w 58" name="T12"/>
                  <a:gd fmla="*/ 29 h 58" name="T13"/>
                  <a:gd fmla="*/ 29 w 58" name="T14"/>
                  <a:gd fmla="*/ 19 h 58" name="T15"/>
                  <a:gd fmla="*/ 39 w 58" name="T16"/>
                  <a:gd fmla="*/ 29 h 58" name="T17"/>
                  <a:gd fmla="*/ 29 w 58" name="T18"/>
                  <a:gd fmla="*/ 39 h 5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7" w="57">
                    <a:moveTo>
                      <a:pt x="29" y="0"/>
                    </a:moveTo>
                    <a:cubicBezTo>
                      <a:pt x="13" y="0"/>
                      <a:pt x="0" y="13"/>
                      <a:pt x="0" y="29"/>
                    </a:cubicBezTo>
                    <a:cubicBezTo>
                      <a:pt x="0" y="45"/>
                      <a:pt x="13" y="58"/>
                      <a:pt x="29" y="58"/>
                    </a:cubicBezTo>
                    <a:cubicBezTo>
                      <a:pt x="45" y="58"/>
                      <a:pt x="58" y="45"/>
                      <a:pt x="58" y="29"/>
                    </a:cubicBezTo>
                    <a:cubicBezTo>
                      <a:pt x="58" y="13"/>
                      <a:pt x="45" y="0"/>
                      <a:pt x="29" y="0"/>
                    </a:cubicBezTo>
                    <a:close/>
                    <a:moveTo>
                      <a:pt x="29" y="39"/>
                    </a:moveTo>
                    <a:cubicBezTo>
                      <a:pt x="23" y="39"/>
                      <a:pt x="19" y="35"/>
                      <a:pt x="19" y="29"/>
                    </a:cubicBezTo>
                    <a:cubicBezTo>
                      <a:pt x="19" y="23"/>
                      <a:pt x="23" y="19"/>
                      <a:pt x="29" y="19"/>
                    </a:cubicBezTo>
                    <a:cubicBezTo>
                      <a:pt x="35" y="19"/>
                      <a:pt x="39" y="23"/>
                      <a:pt x="39" y="29"/>
                    </a:cubicBezTo>
                    <a:cubicBezTo>
                      <a:pt x="39" y="35"/>
                      <a:pt x="35" y="39"/>
                      <a:pt x="29" y="39"/>
                    </a:cubicBezTo>
                    <a:close/>
                  </a:path>
                </a:pathLst>
              </a:custGeom>
              <a:solidFill>
                <a:srgbClr val="F58C65"/>
              </a:solidFill>
              <a:ln w="9525">
                <a:solidFill>
                  <a:srgbClr val="F58C65"/>
                </a:solid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23" name="矩形 22"/>
            <p:cNvSpPr/>
            <p:nvPr/>
          </p:nvSpPr>
          <p:spPr>
            <a:xfrm>
              <a:off x="4804693" y="3810906"/>
              <a:ext cx="1161802" cy="1104677"/>
            </a:xfrm>
            <a:prstGeom prst="rect">
              <a:avLst/>
            </a:prstGeom>
            <a:noFill/>
            <a:ln>
              <a:solidFill>
                <a:srgbClr val="F58C6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8" name="文本框 37"/>
          <p:cNvSpPr txBox="1"/>
          <p:nvPr/>
        </p:nvSpPr>
        <p:spPr>
          <a:xfrm>
            <a:off x="6254297" y="3866291"/>
            <a:ext cx="2285319" cy="396240"/>
          </a:xfrm>
          <a:prstGeom prst="rect">
            <a:avLst/>
          </a:prstGeom>
          <a:noFill/>
        </p:spPr>
        <p:txBody>
          <a:bodyPr rtlCol="0" wrap="square">
            <a:spAutoFit/>
          </a:bodyPr>
          <a:lstStyle/>
          <a:p>
            <a:r>
              <a:rPr altLang="zh-CN" lang="en-US" sz="2000">
                <a:solidFill>
                  <a:schemeClr val="accent6">
                    <a:lumMod val="75000"/>
                  </a:schemeClr>
                </a:solidFill>
                <a:latin charset="-122" panose="020b0503020204020204" pitchFamily="34" typeface="微软雅黑"/>
                <a:ea charset="-122" panose="020b0503020204020204" pitchFamily="34" typeface="微软雅黑"/>
              </a:rPr>
              <a:t>ADD TEXT HERE</a:t>
            </a:r>
          </a:p>
        </p:txBody>
      </p:sp>
      <p:cxnSp>
        <p:nvCxnSpPr>
          <p:cNvPr id="39" name="直接连接符 38"/>
          <p:cNvCxnSpPr/>
          <p:nvPr/>
        </p:nvCxnSpPr>
        <p:spPr>
          <a:xfrm>
            <a:off x="6525568" y="4400106"/>
            <a:ext cx="1584176" cy="0"/>
          </a:xfrm>
          <a:prstGeom prst="line">
            <a:avLst/>
          </a:prstGeom>
          <a:ln w="28575">
            <a:solidFill>
              <a:srgbClr val="F58C65"/>
            </a:solidFill>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6016845" y="4533810"/>
            <a:ext cx="2635175" cy="640080"/>
          </a:xfrm>
          <a:prstGeom prst="rect">
            <a:avLst/>
          </a:prstGeom>
          <a:noFill/>
        </p:spPr>
        <p:txBody>
          <a:bodyPr rtlCol="0" wrap="square">
            <a:spAutoFit/>
          </a:bodyPr>
          <a:lstStyle/>
          <a:p>
            <a:pPr algn="ctr"/>
            <a:r>
              <a:rPr altLang="zh-CN" lang="en-US">
                <a:solidFill>
                  <a:schemeClr val="bg1">
                    <a:lumMod val="50000"/>
                  </a:schemeClr>
                </a:solidFill>
              </a:rPr>
              <a:t>copy or write your text and paste it here</a:t>
            </a:r>
          </a:p>
        </p:txBody>
      </p:sp>
      <p:grpSp>
        <p:nvGrpSpPr>
          <p:cNvPr id="26" name="组合 25"/>
          <p:cNvGrpSpPr/>
          <p:nvPr/>
        </p:nvGrpSpPr>
        <p:grpSpPr>
          <a:xfrm>
            <a:off x="9350156" y="2564905"/>
            <a:ext cx="1161802" cy="1104677"/>
            <a:chOff x="8151143" y="1958117"/>
            <a:chExt cx="1161802" cy="1104677"/>
          </a:xfrm>
        </p:grpSpPr>
        <p:grpSp>
          <p:nvGrpSpPr>
            <p:cNvPr id="17" name="Group 14"/>
            <p:cNvGrpSpPr>
              <a:grpSpLocks noChangeAspect="1"/>
            </p:cNvGrpSpPr>
            <p:nvPr/>
          </p:nvGrpSpPr>
          <p:grpSpPr>
            <a:xfrm>
              <a:off x="8399463" y="2165350"/>
              <a:ext cx="665162" cy="663575"/>
              <a:chOff x="5291" y="1364"/>
              <a:chExt cx="419" cy="418"/>
            </a:xfrm>
          </p:grpSpPr>
          <p:sp>
            <p:nvSpPr>
              <p:cNvPr id="18" name="AutoShape 13"/>
              <p:cNvSpPr>
                <a:spLocks noChangeArrowheads="1" noChangeAspect="1" noTextEdit="1"/>
              </p:cNvSpPr>
              <p:nvPr/>
            </p:nvSpPr>
            <p:spPr bwMode="auto">
              <a:xfrm>
                <a:off x="5291" y="1364"/>
                <a:ext cx="419" cy="41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15"/>
              <p:cNvSpPr>
                <a:spLocks noEditPoints="1"/>
              </p:cNvSpPr>
              <p:nvPr/>
            </p:nvSpPr>
            <p:spPr bwMode="auto">
              <a:xfrm>
                <a:off x="5286" y="1359"/>
                <a:ext cx="429" cy="423"/>
              </a:xfrm>
              <a:custGeom>
                <a:gdLst>
                  <a:gd fmla="*/ 171 w 178" name="T0"/>
                  <a:gd fmla="*/ 17 h 176" name="T1"/>
                  <a:gd fmla="*/ 161 w 178" name="T2"/>
                  <a:gd fmla="*/ 7 h 176" name="T3"/>
                  <a:gd fmla="*/ 136 w 178" name="T4"/>
                  <a:gd fmla="*/ 7 h 176" name="T5"/>
                  <a:gd fmla="*/ 112 w 178" name="T6"/>
                  <a:gd fmla="*/ 31 h 176" name="T7"/>
                  <a:gd fmla="*/ 100 w 178" name="T8"/>
                  <a:gd fmla="*/ 19 h 176" name="T9"/>
                  <a:gd fmla="*/ 76 w 178" name="T10"/>
                  <a:gd fmla="*/ 43 h 176" name="T11"/>
                  <a:gd fmla="*/ 86 w 178" name="T12"/>
                  <a:gd fmla="*/ 53 h 176" name="T13"/>
                  <a:gd fmla="*/ 19 w 178" name="T14"/>
                  <a:gd fmla="*/ 120 h 176" name="T15"/>
                  <a:gd fmla="*/ 12 w 178" name="T16"/>
                  <a:gd fmla="*/ 136 h 176" name="T17"/>
                  <a:gd fmla="*/ 8 w 178" name="T18"/>
                  <a:gd fmla="*/ 140 h 176" name="T19"/>
                  <a:gd fmla="*/ 8 w 178" name="T20"/>
                  <a:gd fmla="*/ 170 h 176" name="T21"/>
                  <a:gd fmla="*/ 23 w 178" name="T22"/>
                  <a:gd fmla="*/ 176 h 176" name="T23"/>
                  <a:gd fmla="*/ 38 w 178" name="T24"/>
                  <a:gd fmla="*/ 170 h 176" name="T25"/>
                  <a:gd fmla="*/ 42 w 178" name="T26"/>
                  <a:gd fmla="*/ 166 h 176" name="T27"/>
                  <a:gd fmla="*/ 58 w 178" name="T28"/>
                  <a:gd fmla="*/ 159 h 176" name="T29"/>
                  <a:gd fmla="*/ 125 w 178" name="T30"/>
                  <a:gd fmla="*/ 92 h 176" name="T31"/>
                  <a:gd fmla="*/ 135 w 178" name="T32"/>
                  <a:gd fmla="*/ 102 h 176" name="T33"/>
                  <a:gd fmla="*/ 159 w 178" name="T34"/>
                  <a:gd fmla="*/ 78 h 176" name="T35"/>
                  <a:gd fmla="*/ 147 w 178" name="T36"/>
                  <a:gd fmla="*/ 66 h 176" name="T37"/>
                  <a:gd fmla="*/ 171 w 178" name="T38"/>
                  <a:gd fmla="*/ 42 h 176" name="T39"/>
                  <a:gd fmla="*/ 171 w 178" name="T40"/>
                  <a:gd fmla="*/ 17 h 176" name="T41"/>
                  <a:gd fmla="*/ 47 w 178" name="T42"/>
                  <a:gd fmla="*/ 148 h 176" name="T43"/>
                  <a:gd fmla="*/ 41 w 178" name="T44"/>
                  <a:gd fmla="*/ 151 h 176" name="T45"/>
                  <a:gd fmla="*/ 37 w 178" name="T46"/>
                  <a:gd fmla="*/ 150 h 176" name="T47"/>
                  <a:gd fmla="*/ 37 w 178" name="T48"/>
                  <a:gd fmla="*/ 150 h 176" name="T49"/>
                  <a:gd fmla="*/ 27 w 178" name="T50"/>
                  <a:gd fmla="*/ 159 h 176" name="T51"/>
                  <a:gd fmla="*/ 23 w 178" name="T52"/>
                  <a:gd fmla="*/ 161 h 176" name="T53"/>
                  <a:gd fmla="*/ 19 w 178" name="T54"/>
                  <a:gd fmla="*/ 159 h 176" name="T55"/>
                  <a:gd fmla="*/ 19 w 178" name="T56"/>
                  <a:gd fmla="*/ 151 h 176" name="T57"/>
                  <a:gd fmla="*/ 28 w 178" name="T58"/>
                  <a:gd fmla="*/ 141 h 176" name="T59"/>
                  <a:gd fmla="*/ 28 w 178" name="T60"/>
                  <a:gd fmla="*/ 141 h 176" name="T61"/>
                  <a:gd fmla="*/ 30 w 178" name="T62"/>
                  <a:gd fmla="*/ 131 h 176" name="T63"/>
                  <a:gd fmla="*/ 97 w 178" name="T64"/>
                  <a:gd fmla="*/ 64 h 176" name="T65"/>
                  <a:gd fmla="*/ 114 w 178" name="T66"/>
                  <a:gd fmla="*/ 81 h 176" name="T67"/>
                  <a:gd fmla="*/ 47 w 178" name="T68"/>
                  <a:gd fmla="*/ 148 h 176"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76" w="178">
                    <a:moveTo>
                      <a:pt x="171" y="17"/>
                    </a:moveTo>
                    <a:cubicBezTo>
                      <a:pt x="161" y="7"/>
                      <a:pt x="161" y="7"/>
                      <a:pt x="161" y="7"/>
                    </a:cubicBezTo>
                    <a:cubicBezTo>
                      <a:pt x="154" y="0"/>
                      <a:pt x="143" y="0"/>
                      <a:pt x="136" y="7"/>
                    </a:cubicBezTo>
                    <a:cubicBezTo>
                      <a:pt x="112" y="31"/>
                      <a:pt x="112" y="31"/>
                      <a:pt x="112" y="31"/>
                    </a:cubicBezTo>
                    <a:cubicBezTo>
                      <a:pt x="100" y="19"/>
                      <a:pt x="100" y="19"/>
                      <a:pt x="100" y="19"/>
                    </a:cubicBezTo>
                    <a:cubicBezTo>
                      <a:pt x="76" y="43"/>
                      <a:pt x="76" y="43"/>
                      <a:pt x="76" y="43"/>
                    </a:cubicBezTo>
                    <a:cubicBezTo>
                      <a:pt x="86" y="53"/>
                      <a:pt x="86" y="53"/>
                      <a:pt x="86" y="53"/>
                    </a:cubicBezTo>
                    <a:cubicBezTo>
                      <a:pt x="19" y="120"/>
                      <a:pt x="19" y="120"/>
                      <a:pt x="19" y="120"/>
                    </a:cubicBezTo>
                    <a:cubicBezTo>
                      <a:pt x="15" y="124"/>
                      <a:pt x="12" y="130"/>
                      <a:pt x="12" y="136"/>
                    </a:cubicBezTo>
                    <a:cubicBezTo>
                      <a:pt x="8" y="140"/>
                      <a:pt x="8" y="140"/>
                      <a:pt x="8" y="140"/>
                    </a:cubicBezTo>
                    <a:cubicBezTo>
                      <a:pt x="0" y="148"/>
                      <a:pt x="0" y="162"/>
                      <a:pt x="8" y="170"/>
                    </a:cubicBezTo>
                    <a:cubicBezTo>
                      <a:pt x="12" y="174"/>
                      <a:pt x="17" y="176"/>
                      <a:pt x="23" y="176"/>
                    </a:cubicBezTo>
                    <a:cubicBezTo>
                      <a:pt x="29" y="176"/>
                      <a:pt x="34" y="174"/>
                      <a:pt x="38" y="170"/>
                    </a:cubicBezTo>
                    <a:cubicBezTo>
                      <a:pt x="42" y="166"/>
                      <a:pt x="42" y="166"/>
                      <a:pt x="42" y="166"/>
                    </a:cubicBezTo>
                    <a:cubicBezTo>
                      <a:pt x="48" y="166"/>
                      <a:pt x="54" y="163"/>
                      <a:pt x="58" y="159"/>
                    </a:cubicBezTo>
                    <a:cubicBezTo>
                      <a:pt x="125" y="92"/>
                      <a:pt x="125" y="92"/>
                      <a:pt x="125" y="92"/>
                    </a:cubicBezTo>
                    <a:cubicBezTo>
                      <a:pt x="135" y="102"/>
                      <a:pt x="135" y="102"/>
                      <a:pt x="135" y="102"/>
                    </a:cubicBezTo>
                    <a:cubicBezTo>
                      <a:pt x="159" y="78"/>
                      <a:pt x="159" y="78"/>
                      <a:pt x="159" y="78"/>
                    </a:cubicBezTo>
                    <a:cubicBezTo>
                      <a:pt x="147" y="66"/>
                      <a:pt x="147" y="66"/>
                      <a:pt x="147" y="66"/>
                    </a:cubicBezTo>
                    <a:cubicBezTo>
                      <a:pt x="171" y="42"/>
                      <a:pt x="171" y="42"/>
                      <a:pt x="171" y="42"/>
                    </a:cubicBezTo>
                    <a:cubicBezTo>
                      <a:pt x="178" y="35"/>
                      <a:pt x="178" y="24"/>
                      <a:pt x="171" y="17"/>
                    </a:cubicBezTo>
                    <a:close/>
                    <a:moveTo>
                      <a:pt x="47" y="148"/>
                    </a:moveTo>
                    <a:cubicBezTo>
                      <a:pt x="46" y="150"/>
                      <a:pt x="43" y="151"/>
                      <a:pt x="41" y="151"/>
                    </a:cubicBezTo>
                    <a:cubicBezTo>
                      <a:pt x="39" y="151"/>
                      <a:pt x="38" y="151"/>
                      <a:pt x="37" y="150"/>
                    </a:cubicBezTo>
                    <a:cubicBezTo>
                      <a:pt x="37" y="150"/>
                      <a:pt x="37" y="150"/>
                      <a:pt x="37" y="150"/>
                    </a:cubicBezTo>
                    <a:cubicBezTo>
                      <a:pt x="27" y="159"/>
                      <a:pt x="27" y="159"/>
                      <a:pt x="27" y="159"/>
                    </a:cubicBezTo>
                    <a:cubicBezTo>
                      <a:pt x="26" y="160"/>
                      <a:pt x="25" y="161"/>
                      <a:pt x="23" y="161"/>
                    </a:cubicBezTo>
                    <a:cubicBezTo>
                      <a:pt x="21" y="161"/>
                      <a:pt x="20" y="160"/>
                      <a:pt x="19" y="159"/>
                    </a:cubicBezTo>
                    <a:cubicBezTo>
                      <a:pt x="16" y="157"/>
                      <a:pt x="16" y="153"/>
                      <a:pt x="19" y="151"/>
                    </a:cubicBezTo>
                    <a:cubicBezTo>
                      <a:pt x="28" y="141"/>
                      <a:pt x="28" y="141"/>
                      <a:pt x="28" y="141"/>
                    </a:cubicBezTo>
                    <a:cubicBezTo>
                      <a:pt x="28" y="141"/>
                      <a:pt x="28" y="141"/>
                      <a:pt x="28" y="141"/>
                    </a:cubicBezTo>
                    <a:cubicBezTo>
                      <a:pt x="26" y="138"/>
                      <a:pt x="27" y="134"/>
                      <a:pt x="30" y="131"/>
                    </a:cubicBezTo>
                    <a:cubicBezTo>
                      <a:pt x="97" y="64"/>
                      <a:pt x="97" y="64"/>
                      <a:pt x="97" y="64"/>
                    </a:cubicBezTo>
                    <a:cubicBezTo>
                      <a:pt x="114" y="81"/>
                      <a:pt x="114" y="81"/>
                      <a:pt x="114" y="81"/>
                    </a:cubicBezTo>
                    <a:lnTo>
                      <a:pt x="47" y="148"/>
                    </a:lnTo>
                    <a:close/>
                  </a:path>
                </a:pathLst>
              </a:custGeom>
              <a:solidFill>
                <a:srgbClr val="F58C65"/>
              </a:solidFill>
              <a:ln w="9525">
                <a:solidFill>
                  <a:srgbClr val="F58C65"/>
                </a:solid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22" name="矩形 21"/>
            <p:cNvSpPr/>
            <p:nvPr/>
          </p:nvSpPr>
          <p:spPr>
            <a:xfrm>
              <a:off x="8151143" y="1958117"/>
              <a:ext cx="1161802" cy="1104677"/>
            </a:xfrm>
            <a:prstGeom prst="rect">
              <a:avLst/>
            </a:prstGeom>
            <a:noFill/>
            <a:ln>
              <a:solidFill>
                <a:srgbClr val="F58C6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1" name="文本框 40"/>
          <p:cNvSpPr txBox="1"/>
          <p:nvPr/>
        </p:nvSpPr>
        <p:spPr>
          <a:xfrm>
            <a:off x="8892337" y="3866291"/>
            <a:ext cx="2285319" cy="396240"/>
          </a:xfrm>
          <a:prstGeom prst="rect">
            <a:avLst/>
          </a:prstGeom>
          <a:noFill/>
        </p:spPr>
        <p:txBody>
          <a:bodyPr rtlCol="0" wrap="square">
            <a:spAutoFit/>
          </a:bodyPr>
          <a:lstStyle/>
          <a:p>
            <a:r>
              <a:rPr altLang="zh-CN" lang="en-US" sz="2000">
                <a:solidFill>
                  <a:schemeClr val="accent6">
                    <a:lumMod val="75000"/>
                  </a:schemeClr>
                </a:solidFill>
                <a:latin charset="-122" panose="020b0503020204020204" pitchFamily="34" typeface="微软雅黑"/>
                <a:ea charset="-122" panose="020b0503020204020204" pitchFamily="34" typeface="微软雅黑"/>
              </a:rPr>
              <a:t>ADD TEXT HERE</a:t>
            </a:r>
          </a:p>
        </p:txBody>
      </p:sp>
      <p:cxnSp>
        <p:nvCxnSpPr>
          <p:cNvPr id="42" name="直接连接符 41"/>
          <p:cNvCxnSpPr/>
          <p:nvPr/>
        </p:nvCxnSpPr>
        <p:spPr>
          <a:xfrm>
            <a:off x="9138969" y="4400106"/>
            <a:ext cx="1584176" cy="0"/>
          </a:xfrm>
          <a:prstGeom prst="line">
            <a:avLst/>
          </a:prstGeom>
          <a:ln w="28575">
            <a:solidFill>
              <a:srgbClr val="F58C65"/>
            </a:solidFill>
          </a:ln>
        </p:spPr>
        <p:style>
          <a:lnRef idx="1">
            <a:schemeClr val="accent1"/>
          </a:lnRef>
          <a:fillRef idx="0">
            <a:schemeClr val="accent1"/>
          </a:fillRef>
          <a:effectRef idx="0">
            <a:schemeClr val="accent1"/>
          </a:effectRef>
          <a:fontRef idx="minor">
            <a:schemeClr val="tx1"/>
          </a:fontRef>
        </p:style>
      </p:cxnSp>
      <p:sp>
        <p:nvSpPr>
          <p:cNvPr id="43" name="文本框 42"/>
          <p:cNvSpPr txBox="1"/>
          <p:nvPr/>
        </p:nvSpPr>
        <p:spPr>
          <a:xfrm>
            <a:off x="8717408" y="4533810"/>
            <a:ext cx="2635175" cy="640080"/>
          </a:xfrm>
          <a:prstGeom prst="rect">
            <a:avLst/>
          </a:prstGeom>
          <a:noFill/>
        </p:spPr>
        <p:txBody>
          <a:bodyPr rtlCol="0" wrap="square">
            <a:spAutoFit/>
          </a:bodyPr>
          <a:lstStyle/>
          <a:p>
            <a:pPr algn="ctr"/>
            <a:r>
              <a:rPr altLang="zh-CN" lang="en-US">
                <a:solidFill>
                  <a:schemeClr val="bg1">
                    <a:lumMod val="50000"/>
                  </a:schemeClr>
                </a:solidFill>
              </a:rPr>
              <a:t>copy or write your text and paste it here</a:t>
            </a:r>
          </a:p>
        </p:txBody>
      </p:sp>
      <p:sp>
        <p:nvSpPr>
          <p:cNvPr id="48" name="文本框 47"/>
          <p:cNvSpPr txBox="1"/>
          <p:nvPr/>
        </p:nvSpPr>
        <p:spPr>
          <a:xfrm>
            <a:off x="4593108" y="931367"/>
            <a:ext cx="3024511" cy="762000"/>
          </a:xfrm>
          <a:prstGeom prst="rect">
            <a:avLst/>
          </a:prstGeom>
          <a:noFill/>
        </p:spPr>
        <p:txBody>
          <a:bodyPr rtlCol="0" wrap="square">
            <a:spAutoFit/>
          </a:bodyPr>
          <a:lstStyle/>
          <a:p>
            <a:r>
              <a:rPr altLang="zh-CN" lang="en-US" smtClean="0" sz="4400">
                <a:solidFill>
                  <a:schemeClr val="bg1">
                    <a:lumMod val="50000"/>
                  </a:schemeClr>
                </a:solidFill>
                <a:latin charset="-122" panose="020b0503020204020204" pitchFamily="34" typeface="微软雅黑"/>
                <a:ea charset="-122" panose="020b0503020204020204" pitchFamily="34" typeface="微软雅黑"/>
              </a:rPr>
              <a:t>CONTENT</a:t>
            </a:r>
          </a:p>
        </p:txBody>
      </p:sp>
      <p:sp>
        <p:nvSpPr>
          <p:cNvPr id="49" name="矩形 48"/>
          <p:cNvSpPr/>
          <p:nvPr/>
        </p:nvSpPr>
        <p:spPr>
          <a:xfrm>
            <a:off x="4187788" y="1655089"/>
            <a:ext cx="3816424"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508859283"/>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48"/>
                                        </p:tgtEl>
                                        <p:attrNameLst>
                                          <p:attrName>style.visibility</p:attrName>
                                        </p:attrNameLst>
                                      </p:cBhvr>
                                      <p:to>
                                        <p:strVal val="visible"/>
                                      </p:to>
                                    </p:set>
                                    <p:anim calcmode="lin" valueType="num">
                                      <p:cBhvr>
                                        <p:cTn dur="500" fill="hold" id="7"/>
                                        <p:tgtEl>
                                          <p:spTgt spid="48"/>
                                        </p:tgtEl>
                                        <p:attrNameLst>
                                          <p:attrName>ppt_w</p:attrName>
                                        </p:attrNameLst>
                                      </p:cBhvr>
                                      <p:tavLst>
                                        <p:tav tm="0">
                                          <p:val>
                                            <p:fltVal val="0"/>
                                          </p:val>
                                        </p:tav>
                                        <p:tav tm="100000">
                                          <p:val>
                                            <p:strVal val="#ppt_w"/>
                                          </p:val>
                                        </p:tav>
                                      </p:tavLst>
                                    </p:anim>
                                    <p:anim calcmode="lin" valueType="num">
                                      <p:cBhvr>
                                        <p:cTn dur="500" fill="hold" id="8"/>
                                        <p:tgtEl>
                                          <p:spTgt spid="48"/>
                                        </p:tgtEl>
                                        <p:attrNameLst>
                                          <p:attrName>ppt_h</p:attrName>
                                        </p:attrNameLst>
                                      </p:cBhvr>
                                      <p:tavLst>
                                        <p:tav tm="0">
                                          <p:val>
                                            <p:fltVal val="0"/>
                                          </p:val>
                                        </p:tav>
                                        <p:tav tm="100000">
                                          <p:val>
                                            <p:strVal val="#ppt_h"/>
                                          </p:val>
                                        </p:tav>
                                      </p:tavLst>
                                    </p:anim>
                                    <p:animEffect filter="fade" transition="in">
                                      <p:cBhvr>
                                        <p:cTn dur="500" id="9"/>
                                        <p:tgtEl>
                                          <p:spTgt spid="48"/>
                                        </p:tgtEl>
                                      </p:cBhvr>
                                    </p:animEffect>
                                  </p:childTnLst>
                                </p:cTn>
                              </p:par>
                            </p:childTnLst>
                          </p:cTn>
                        </p:par>
                        <p:par>
                          <p:cTn fill="hold" id="10" nodeType="afterGroup">
                            <p:stCondLst>
                              <p:cond delay="500"/>
                            </p:stCondLst>
                            <p:childTnLst>
                              <p:par>
                                <p:cTn fill="hold" grpId="0" id="11" nodeType="afterEffect" presetClass="entr" presetID="53" presetSubtype="0">
                                  <p:stCondLst>
                                    <p:cond delay="0"/>
                                  </p:stCondLst>
                                  <p:childTnLst>
                                    <p:set>
                                      <p:cBhvr>
                                        <p:cTn dur="1" fill="hold" id="12">
                                          <p:stCondLst>
                                            <p:cond delay="0"/>
                                          </p:stCondLst>
                                        </p:cTn>
                                        <p:tgtEl>
                                          <p:spTgt spid="49"/>
                                        </p:tgtEl>
                                        <p:attrNameLst>
                                          <p:attrName>style.visibility</p:attrName>
                                        </p:attrNameLst>
                                      </p:cBhvr>
                                      <p:to>
                                        <p:strVal val="visible"/>
                                      </p:to>
                                    </p:set>
                                    <p:anim calcmode="lin" valueType="num">
                                      <p:cBhvr>
                                        <p:cTn dur="500" fill="hold" id="13"/>
                                        <p:tgtEl>
                                          <p:spTgt spid="49"/>
                                        </p:tgtEl>
                                        <p:attrNameLst>
                                          <p:attrName>ppt_w</p:attrName>
                                        </p:attrNameLst>
                                      </p:cBhvr>
                                      <p:tavLst>
                                        <p:tav tm="0">
                                          <p:val>
                                            <p:fltVal val="0"/>
                                          </p:val>
                                        </p:tav>
                                        <p:tav tm="100000">
                                          <p:val>
                                            <p:strVal val="#ppt_w"/>
                                          </p:val>
                                        </p:tav>
                                      </p:tavLst>
                                    </p:anim>
                                    <p:anim calcmode="lin" valueType="num">
                                      <p:cBhvr>
                                        <p:cTn dur="500" fill="hold" id="14"/>
                                        <p:tgtEl>
                                          <p:spTgt spid="49"/>
                                        </p:tgtEl>
                                        <p:attrNameLst>
                                          <p:attrName>ppt_h</p:attrName>
                                        </p:attrNameLst>
                                      </p:cBhvr>
                                      <p:tavLst>
                                        <p:tav tm="0">
                                          <p:val>
                                            <p:fltVal val="0"/>
                                          </p:val>
                                        </p:tav>
                                        <p:tav tm="100000">
                                          <p:val>
                                            <p:strVal val="#ppt_h"/>
                                          </p:val>
                                        </p:tav>
                                      </p:tavLst>
                                    </p:anim>
                                    <p:animEffect filter="fade" transition="in">
                                      <p:cBhvr>
                                        <p:cTn dur="500" id="15"/>
                                        <p:tgtEl>
                                          <p:spTgt spid="49"/>
                                        </p:tgtEl>
                                      </p:cBhvr>
                                    </p:animEffect>
                                  </p:childTnLst>
                                </p:cTn>
                              </p:par>
                            </p:childTnLst>
                          </p:cTn>
                        </p:par>
                        <p:par>
                          <p:cTn fill="hold" id="16" nodeType="afterGroup">
                            <p:stCondLst>
                              <p:cond delay="1000"/>
                            </p:stCondLst>
                            <p:childTnLst>
                              <p:par>
                                <p:cTn decel="100000" fill="hold" id="17" nodeType="afterEffect" presetClass="entr" presetID="49" presetSubtype="0">
                                  <p:stCondLst>
                                    <p:cond delay="0"/>
                                  </p:stCondLst>
                                  <p:childTnLst>
                                    <p:set>
                                      <p:cBhvr>
                                        <p:cTn dur="1" fill="hold" id="18">
                                          <p:stCondLst>
                                            <p:cond delay="0"/>
                                          </p:stCondLst>
                                        </p:cTn>
                                        <p:tgtEl>
                                          <p:spTgt spid="24"/>
                                        </p:tgtEl>
                                        <p:attrNameLst>
                                          <p:attrName>style.visibility</p:attrName>
                                        </p:attrNameLst>
                                      </p:cBhvr>
                                      <p:to>
                                        <p:strVal val="visible"/>
                                      </p:to>
                                    </p:set>
                                    <p:anim calcmode="lin" valueType="num">
                                      <p:cBhvr>
                                        <p:cTn dur="500" fill="hold" id="19"/>
                                        <p:tgtEl>
                                          <p:spTgt spid="24"/>
                                        </p:tgtEl>
                                        <p:attrNameLst>
                                          <p:attrName>ppt_w</p:attrName>
                                        </p:attrNameLst>
                                      </p:cBhvr>
                                      <p:tavLst>
                                        <p:tav tm="0">
                                          <p:val>
                                            <p:fltVal val="0"/>
                                          </p:val>
                                        </p:tav>
                                        <p:tav tm="100000">
                                          <p:val>
                                            <p:strVal val="#ppt_w"/>
                                          </p:val>
                                        </p:tav>
                                      </p:tavLst>
                                    </p:anim>
                                    <p:anim calcmode="lin" valueType="num">
                                      <p:cBhvr>
                                        <p:cTn dur="500" fill="hold" id="20"/>
                                        <p:tgtEl>
                                          <p:spTgt spid="24"/>
                                        </p:tgtEl>
                                        <p:attrNameLst>
                                          <p:attrName>ppt_h</p:attrName>
                                        </p:attrNameLst>
                                      </p:cBhvr>
                                      <p:tavLst>
                                        <p:tav tm="0">
                                          <p:val>
                                            <p:fltVal val="0"/>
                                          </p:val>
                                        </p:tav>
                                        <p:tav tm="100000">
                                          <p:val>
                                            <p:strVal val="#ppt_h"/>
                                          </p:val>
                                        </p:tav>
                                      </p:tavLst>
                                    </p:anim>
                                    <p:anim calcmode="lin" valueType="num">
                                      <p:cBhvr>
                                        <p:cTn dur="500" fill="hold" id="21"/>
                                        <p:tgtEl>
                                          <p:spTgt spid="24"/>
                                        </p:tgtEl>
                                        <p:attrNameLst>
                                          <p:attrName>style.rotation</p:attrName>
                                        </p:attrNameLst>
                                      </p:cBhvr>
                                      <p:tavLst>
                                        <p:tav tm="0">
                                          <p:val>
                                            <p:fltVal val="360"/>
                                          </p:val>
                                        </p:tav>
                                        <p:tav tm="100000">
                                          <p:val>
                                            <p:fltVal val="0"/>
                                          </p:val>
                                        </p:tav>
                                      </p:tavLst>
                                    </p:anim>
                                    <p:animEffect filter="fade" transition="in">
                                      <p:cBhvr>
                                        <p:cTn dur="500" id="22"/>
                                        <p:tgtEl>
                                          <p:spTgt spid="24"/>
                                        </p:tgtEl>
                                      </p:cBhvr>
                                    </p:animEffect>
                                  </p:childTnLst>
                                </p:cTn>
                              </p:par>
                            </p:childTnLst>
                          </p:cTn>
                        </p:par>
                        <p:par>
                          <p:cTn fill="hold" id="23" nodeType="afterGroup">
                            <p:stCondLst>
                              <p:cond delay="1500"/>
                            </p:stCondLst>
                            <p:childTnLst>
                              <p:par>
                                <p:cTn fill="hold" grpId="0" id="24" nodeType="afterEffect" presetClass="entr" presetID="12" presetSubtype="4">
                                  <p:stCondLst>
                                    <p:cond delay="0"/>
                                  </p:stCondLst>
                                  <p:childTnLst>
                                    <p:set>
                                      <p:cBhvr>
                                        <p:cTn dur="1" fill="hold" id="25">
                                          <p:stCondLst>
                                            <p:cond delay="0"/>
                                          </p:stCondLst>
                                        </p:cTn>
                                        <p:tgtEl>
                                          <p:spTgt spid="28"/>
                                        </p:tgtEl>
                                        <p:attrNameLst>
                                          <p:attrName>style.visibility</p:attrName>
                                        </p:attrNameLst>
                                      </p:cBhvr>
                                      <p:to>
                                        <p:strVal val="visible"/>
                                      </p:to>
                                    </p:set>
                                    <p:anim calcmode="lin" valueType="num">
                                      <p:cBhvr additive="base">
                                        <p:cTn dur="500" id="26"/>
                                        <p:tgtEl>
                                          <p:spTgt spid="28"/>
                                        </p:tgtEl>
                                        <p:attrNameLst>
                                          <p:attrName>ppt_y</p:attrName>
                                        </p:attrNameLst>
                                      </p:cBhvr>
                                      <p:tavLst>
                                        <p:tav tm="0">
                                          <p:val>
                                            <p:strVal val="#ppt_y+#ppt_h*1.125000"/>
                                          </p:val>
                                        </p:tav>
                                        <p:tav tm="100000">
                                          <p:val>
                                            <p:strVal val="#ppt_y"/>
                                          </p:val>
                                        </p:tav>
                                      </p:tavLst>
                                    </p:anim>
                                    <p:animEffect filter="wipe(up)" transition="in">
                                      <p:cBhvr>
                                        <p:cTn dur="500" id="27"/>
                                        <p:tgtEl>
                                          <p:spTgt spid="28"/>
                                        </p:tgtEl>
                                      </p:cBhvr>
                                    </p:animEffect>
                                  </p:childTnLst>
                                </p:cTn>
                              </p:par>
                            </p:childTnLst>
                          </p:cTn>
                        </p:par>
                        <p:par>
                          <p:cTn fill="hold" id="28" nodeType="afterGroup">
                            <p:stCondLst>
                              <p:cond delay="2000"/>
                            </p:stCondLst>
                            <p:childTnLst>
                              <p:par>
                                <p:cTn fill="hold" id="29" nodeType="afterEffect" presetClass="entr" presetID="12" presetSubtype="4">
                                  <p:stCondLst>
                                    <p:cond delay="0"/>
                                  </p:stCondLst>
                                  <p:childTnLst>
                                    <p:set>
                                      <p:cBhvr>
                                        <p:cTn dur="1" fill="hold" id="30">
                                          <p:stCondLst>
                                            <p:cond delay="0"/>
                                          </p:stCondLst>
                                        </p:cTn>
                                        <p:tgtEl>
                                          <p:spTgt spid="30"/>
                                        </p:tgtEl>
                                        <p:attrNameLst>
                                          <p:attrName>style.visibility</p:attrName>
                                        </p:attrNameLst>
                                      </p:cBhvr>
                                      <p:to>
                                        <p:strVal val="visible"/>
                                      </p:to>
                                    </p:set>
                                    <p:anim calcmode="lin" valueType="num">
                                      <p:cBhvr additive="base">
                                        <p:cTn dur="500" id="31"/>
                                        <p:tgtEl>
                                          <p:spTgt spid="30"/>
                                        </p:tgtEl>
                                        <p:attrNameLst>
                                          <p:attrName>ppt_y</p:attrName>
                                        </p:attrNameLst>
                                      </p:cBhvr>
                                      <p:tavLst>
                                        <p:tav tm="0">
                                          <p:val>
                                            <p:strVal val="#ppt_y+#ppt_h*1.125000"/>
                                          </p:val>
                                        </p:tav>
                                        <p:tav tm="100000">
                                          <p:val>
                                            <p:strVal val="#ppt_y"/>
                                          </p:val>
                                        </p:tav>
                                      </p:tavLst>
                                    </p:anim>
                                    <p:animEffect filter="wipe(up)" transition="in">
                                      <p:cBhvr>
                                        <p:cTn dur="500" id="32"/>
                                        <p:tgtEl>
                                          <p:spTgt spid="30"/>
                                        </p:tgtEl>
                                      </p:cBhvr>
                                    </p:animEffect>
                                  </p:childTnLst>
                                </p:cTn>
                              </p:par>
                            </p:childTnLst>
                          </p:cTn>
                        </p:par>
                        <p:par>
                          <p:cTn fill="hold" id="33" nodeType="afterGroup">
                            <p:stCondLst>
                              <p:cond delay="2500"/>
                            </p:stCondLst>
                            <p:childTnLst>
                              <p:par>
                                <p:cTn fill="hold" grpId="0" id="34" nodeType="afterEffect" presetClass="entr" presetID="12" presetSubtype="4">
                                  <p:stCondLst>
                                    <p:cond delay="0"/>
                                  </p:stCondLst>
                                  <p:childTnLst>
                                    <p:set>
                                      <p:cBhvr>
                                        <p:cTn dur="1" fill="hold" id="35">
                                          <p:stCondLst>
                                            <p:cond delay="0"/>
                                          </p:stCondLst>
                                        </p:cTn>
                                        <p:tgtEl>
                                          <p:spTgt spid="34"/>
                                        </p:tgtEl>
                                        <p:attrNameLst>
                                          <p:attrName>style.visibility</p:attrName>
                                        </p:attrNameLst>
                                      </p:cBhvr>
                                      <p:to>
                                        <p:strVal val="visible"/>
                                      </p:to>
                                    </p:set>
                                    <p:anim calcmode="lin" valueType="num">
                                      <p:cBhvr additive="base">
                                        <p:cTn dur="500" id="36"/>
                                        <p:tgtEl>
                                          <p:spTgt spid="34"/>
                                        </p:tgtEl>
                                        <p:attrNameLst>
                                          <p:attrName>ppt_y</p:attrName>
                                        </p:attrNameLst>
                                      </p:cBhvr>
                                      <p:tavLst>
                                        <p:tav tm="0">
                                          <p:val>
                                            <p:strVal val="#ppt_y+#ppt_h*1.125000"/>
                                          </p:val>
                                        </p:tav>
                                        <p:tav tm="100000">
                                          <p:val>
                                            <p:strVal val="#ppt_y"/>
                                          </p:val>
                                        </p:tav>
                                      </p:tavLst>
                                    </p:anim>
                                    <p:animEffect filter="wipe(up)" transition="in">
                                      <p:cBhvr>
                                        <p:cTn dur="500" id="37"/>
                                        <p:tgtEl>
                                          <p:spTgt spid="34"/>
                                        </p:tgtEl>
                                      </p:cBhvr>
                                    </p:animEffect>
                                  </p:childTnLst>
                                </p:cTn>
                              </p:par>
                            </p:childTnLst>
                          </p:cTn>
                        </p:par>
                        <p:par>
                          <p:cTn fill="hold" id="38" nodeType="afterGroup">
                            <p:stCondLst>
                              <p:cond delay="3000"/>
                            </p:stCondLst>
                            <p:childTnLst>
                              <p:par>
                                <p:cTn decel="100000" fill="hold" id="39" nodeType="afterEffect" presetClass="entr" presetID="49" presetSubtype="0">
                                  <p:stCondLst>
                                    <p:cond delay="0"/>
                                  </p:stCondLst>
                                  <p:childTnLst>
                                    <p:set>
                                      <p:cBhvr>
                                        <p:cTn dur="1" fill="hold" id="40">
                                          <p:stCondLst>
                                            <p:cond delay="0"/>
                                          </p:stCondLst>
                                        </p:cTn>
                                        <p:tgtEl>
                                          <p:spTgt spid="25"/>
                                        </p:tgtEl>
                                        <p:attrNameLst>
                                          <p:attrName>style.visibility</p:attrName>
                                        </p:attrNameLst>
                                      </p:cBhvr>
                                      <p:to>
                                        <p:strVal val="visible"/>
                                      </p:to>
                                    </p:set>
                                    <p:anim calcmode="lin" valueType="num">
                                      <p:cBhvr>
                                        <p:cTn dur="500" fill="hold" id="41"/>
                                        <p:tgtEl>
                                          <p:spTgt spid="25"/>
                                        </p:tgtEl>
                                        <p:attrNameLst>
                                          <p:attrName>ppt_w</p:attrName>
                                        </p:attrNameLst>
                                      </p:cBhvr>
                                      <p:tavLst>
                                        <p:tav tm="0">
                                          <p:val>
                                            <p:fltVal val="0"/>
                                          </p:val>
                                        </p:tav>
                                        <p:tav tm="100000">
                                          <p:val>
                                            <p:strVal val="#ppt_w"/>
                                          </p:val>
                                        </p:tav>
                                      </p:tavLst>
                                    </p:anim>
                                    <p:anim calcmode="lin" valueType="num">
                                      <p:cBhvr>
                                        <p:cTn dur="500" fill="hold" id="42"/>
                                        <p:tgtEl>
                                          <p:spTgt spid="25"/>
                                        </p:tgtEl>
                                        <p:attrNameLst>
                                          <p:attrName>ppt_h</p:attrName>
                                        </p:attrNameLst>
                                      </p:cBhvr>
                                      <p:tavLst>
                                        <p:tav tm="0">
                                          <p:val>
                                            <p:fltVal val="0"/>
                                          </p:val>
                                        </p:tav>
                                        <p:tav tm="100000">
                                          <p:val>
                                            <p:strVal val="#ppt_h"/>
                                          </p:val>
                                        </p:tav>
                                      </p:tavLst>
                                    </p:anim>
                                    <p:anim calcmode="lin" valueType="num">
                                      <p:cBhvr>
                                        <p:cTn dur="500" fill="hold" id="43"/>
                                        <p:tgtEl>
                                          <p:spTgt spid="25"/>
                                        </p:tgtEl>
                                        <p:attrNameLst>
                                          <p:attrName>style.rotation</p:attrName>
                                        </p:attrNameLst>
                                      </p:cBhvr>
                                      <p:tavLst>
                                        <p:tav tm="0">
                                          <p:val>
                                            <p:fltVal val="360"/>
                                          </p:val>
                                        </p:tav>
                                        <p:tav tm="100000">
                                          <p:val>
                                            <p:fltVal val="0"/>
                                          </p:val>
                                        </p:tav>
                                      </p:tavLst>
                                    </p:anim>
                                    <p:animEffect filter="fade" transition="in">
                                      <p:cBhvr>
                                        <p:cTn dur="500" id="44"/>
                                        <p:tgtEl>
                                          <p:spTgt spid="25"/>
                                        </p:tgtEl>
                                      </p:cBhvr>
                                    </p:animEffect>
                                  </p:childTnLst>
                                </p:cTn>
                              </p:par>
                            </p:childTnLst>
                          </p:cTn>
                        </p:par>
                        <p:par>
                          <p:cTn fill="hold" id="45" nodeType="afterGroup">
                            <p:stCondLst>
                              <p:cond delay="3500"/>
                            </p:stCondLst>
                            <p:childTnLst>
                              <p:par>
                                <p:cTn fill="hold" grpId="0" id="46" nodeType="afterEffect" presetClass="entr" presetID="12" presetSubtype="4">
                                  <p:stCondLst>
                                    <p:cond delay="0"/>
                                  </p:stCondLst>
                                  <p:childTnLst>
                                    <p:set>
                                      <p:cBhvr>
                                        <p:cTn dur="1" fill="hold" id="47">
                                          <p:stCondLst>
                                            <p:cond delay="0"/>
                                          </p:stCondLst>
                                        </p:cTn>
                                        <p:tgtEl>
                                          <p:spTgt spid="35"/>
                                        </p:tgtEl>
                                        <p:attrNameLst>
                                          <p:attrName>style.visibility</p:attrName>
                                        </p:attrNameLst>
                                      </p:cBhvr>
                                      <p:to>
                                        <p:strVal val="visible"/>
                                      </p:to>
                                    </p:set>
                                    <p:anim calcmode="lin" valueType="num">
                                      <p:cBhvr additive="base">
                                        <p:cTn dur="500" id="48"/>
                                        <p:tgtEl>
                                          <p:spTgt spid="35"/>
                                        </p:tgtEl>
                                        <p:attrNameLst>
                                          <p:attrName>ppt_y</p:attrName>
                                        </p:attrNameLst>
                                      </p:cBhvr>
                                      <p:tavLst>
                                        <p:tav tm="0">
                                          <p:val>
                                            <p:strVal val="#ppt_y+#ppt_h*1.125000"/>
                                          </p:val>
                                        </p:tav>
                                        <p:tav tm="100000">
                                          <p:val>
                                            <p:strVal val="#ppt_y"/>
                                          </p:val>
                                        </p:tav>
                                      </p:tavLst>
                                    </p:anim>
                                    <p:animEffect filter="wipe(up)" transition="in">
                                      <p:cBhvr>
                                        <p:cTn dur="500" id="49"/>
                                        <p:tgtEl>
                                          <p:spTgt spid="35"/>
                                        </p:tgtEl>
                                      </p:cBhvr>
                                    </p:animEffect>
                                  </p:childTnLst>
                                </p:cTn>
                              </p:par>
                            </p:childTnLst>
                          </p:cTn>
                        </p:par>
                        <p:par>
                          <p:cTn fill="hold" id="50" nodeType="afterGroup">
                            <p:stCondLst>
                              <p:cond delay="4000"/>
                            </p:stCondLst>
                            <p:childTnLst>
                              <p:par>
                                <p:cTn fill="hold" id="51" nodeType="afterEffect" presetClass="entr" presetID="12" presetSubtype="4">
                                  <p:stCondLst>
                                    <p:cond delay="0"/>
                                  </p:stCondLst>
                                  <p:childTnLst>
                                    <p:set>
                                      <p:cBhvr>
                                        <p:cTn dur="1" fill="hold" id="52">
                                          <p:stCondLst>
                                            <p:cond delay="0"/>
                                          </p:stCondLst>
                                        </p:cTn>
                                        <p:tgtEl>
                                          <p:spTgt spid="36"/>
                                        </p:tgtEl>
                                        <p:attrNameLst>
                                          <p:attrName>style.visibility</p:attrName>
                                        </p:attrNameLst>
                                      </p:cBhvr>
                                      <p:to>
                                        <p:strVal val="visible"/>
                                      </p:to>
                                    </p:set>
                                    <p:anim calcmode="lin" valueType="num">
                                      <p:cBhvr additive="base">
                                        <p:cTn dur="500" id="53"/>
                                        <p:tgtEl>
                                          <p:spTgt spid="36"/>
                                        </p:tgtEl>
                                        <p:attrNameLst>
                                          <p:attrName>ppt_y</p:attrName>
                                        </p:attrNameLst>
                                      </p:cBhvr>
                                      <p:tavLst>
                                        <p:tav tm="0">
                                          <p:val>
                                            <p:strVal val="#ppt_y+#ppt_h*1.125000"/>
                                          </p:val>
                                        </p:tav>
                                        <p:tav tm="100000">
                                          <p:val>
                                            <p:strVal val="#ppt_y"/>
                                          </p:val>
                                        </p:tav>
                                      </p:tavLst>
                                    </p:anim>
                                    <p:animEffect filter="wipe(up)" transition="in">
                                      <p:cBhvr>
                                        <p:cTn dur="500" id="54"/>
                                        <p:tgtEl>
                                          <p:spTgt spid="36"/>
                                        </p:tgtEl>
                                      </p:cBhvr>
                                    </p:animEffect>
                                  </p:childTnLst>
                                </p:cTn>
                              </p:par>
                            </p:childTnLst>
                          </p:cTn>
                        </p:par>
                        <p:par>
                          <p:cTn fill="hold" id="55" nodeType="afterGroup">
                            <p:stCondLst>
                              <p:cond delay="4500"/>
                            </p:stCondLst>
                            <p:childTnLst>
                              <p:par>
                                <p:cTn fill="hold" grpId="0" id="56" nodeType="afterEffect" presetClass="entr" presetID="12" presetSubtype="4">
                                  <p:stCondLst>
                                    <p:cond delay="0"/>
                                  </p:stCondLst>
                                  <p:childTnLst>
                                    <p:set>
                                      <p:cBhvr>
                                        <p:cTn dur="1" fill="hold" id="57">
                                          <p:stCondLst>
                                            <p:cond delay="0"/>
                                          </p:stCondLst>
                                        </p:cTn>
                                        <p:tgtEl>
                                          <p:spTgt spid="37"/>
                                        </p:tgtEl>
                                        <p:attrNameLst>
                                          <p:attrName>style.visibility</p:attrName>
                                        </p:attrNameLst>
                                      </p:cBhvr>
                                      <p:to>
                                        <p:strVal val="visible"/>
                                      </p:to>
                                    </p:set>
                                    <p:anim calcmode="lin" valueType="num">
                                      <p:cBhvr additive="base">
                                        <p:cTn dur="500" id="58"/>
                                        <p:tgtEl>
                                          <p:spTgt spid="37"/>
                                        </p:tgtEl>
                                        <p:attrNameLst>
                                          <p:attrName>ppt_y</p:attrName>
                                        </p:attrNameLst>
                                      </p:cBhvr>
                                      <p:tavLst>
                                        <p:tav tm="0">
                                          <p:val>
                                            <p:strVal val="#ppt_y+#ppt_h*1.125000"/>
                                          </p:val>
                                        </p:tav>
                                        <p:tav tm="100000">
                                          <p:val>
                                            <p:strVal val="#ppt_y"/>
                                          </p:val>
                                        </p:tav>
                                      </p:tavLst>
                                    </p:anim>
                                    <p:animEffect filter="wipe(up)" transition="in">
                                      <p:cBhvr>
                                        <p:cTn dur="500" id="59"/>
                                        <p:tgtEl>
                                          <p:spTgt spid="37"/>
                                        </p:tgtEl>
                                      </p:cBhvr>
                                    </p:animEffect>
                                  </p:childTnLst>
                                </p:cTn>
                              </p:par>
                            </p:childTnLst>
                          </p:cTn>
                        </p:par>
                        <p:par>
                          <p:cTn fill="hold" id="60" nodeType="afterGroup">
                            <p:stCondLst>
                              <p:cond delay="5000"/>
                            </p:stCondLst>
                            <p:childTnLst>
                              <p:par>
                                <p:cTn decel="100000" fill="hold" id="61" nodeType="afterEffect" presetClass="entr" presetID="49" presetSubtype="0">
                                  <p:stCondLst>
                                    <p:cond delay="0"/>
                                  </p:stCondLst>
                                  <p:childTnLst>
                                    <p:set>
                                      <p:cBhvr>
                                        <p:cTn dur="1" fill="hold" id="62">
                                          <p:stCondLst>
                                            <p:cond delay="0"/>
                                          </p:stCondLst>
                                        </p:cTn>
                                        <p:tgtEl>
                                          <p:spTgt spid="27"/>
                                        </p:tgtEl>
                                        <p:attrNameLst>
                                          <p:attrName>style.visibility</p:attrName>
                                        </p:attrNameLst>
                                      </p:cBhvr>
                                      <p:to>
                                        <p:strVal val="visible"/>
                                      </p:to>
                                    </p:set>
                                    <p:anim calcmode="lin" valueType="num">
                                      <p:cBhvr>
                                        <p:cTn dur="500" fill="hold" id="63"/>
                                        <p:tgtEl>
                                          <p:spTgt spid="27"/>
                                        </p:tgtEl>
                                        <p:attrNameLst>
                                          <p:attrName>ppt_w</p:attrName>
                                        </p:attrNameLst>
                                      </p:cBhvr>
                                      <p:tavLst>
                                        <p:tav tm="0">
                                          <p:val>
                                            <p:fltVal val="0"/>
                                          </p:val>
                                        </p:tav>
                                        <p:tav tm="100000">
                                          <p:val>
                                            <p:strVal val="#ppt_w"/>
                                          </p:val>
                                        </p:tav>
                                      </p:tavLst>
                                    </p:anim>
                                    <p:anim calcmode="lin" valueType="num">
                                      <p:cBhvr>
                                        <p:cTn dur="500" fill="hold" id="64"/>
                                        <p:tgtEl>
                                          <p:spTgt spid="27"/>
                                        </p:tgtEl>
                                        <p:attrNameLst>
                                          <p:attrName>ppt_h</p:attrName>
                                        </p:attrNameLst>
                                      </p:cBhvr>
                                      <p:tavLst>
                                        <p:tav tm="0">
                                          <p:val>
                                            <p:fltVal val="0"/>
                                          </p:val>
                                        </p:tav>
                                        <p:tav tm="100000">
                                          <p:val>
                                            <p:strVal val="#ppt_h"/>
                                          </p:val>
                                        </p:tav>
                                      </p:tavLst>
                                    </p:anim>
                                    <p:anim calcmode="lin" valueType="num">
                                      <p:cBhvr>
                                        <p:cTn dur="500" fill="hold" id="65"/>
                                        <p:tgtEl>
                                          <p:spTgt spid="27"/>
                                        </p:tgtEl>
                                        <p:attrNameLst>
                                          <p:attrName>style.rotation</p:attrName>
                                        </p:attrNameLst>
                                      </p:cBhvr>
                                      <p:tavLst>
                                        <p:tav tm="0">
                                          <p:val>
                                            <p:fltVal val="360"/>
                                          </p:val>
                                        </p:tav>
                                        <p:tav tm="100000">
                                          <p:val>
                                            <p:fltVal val="0"/>
                                          </p:val>
                                        </p:tav>
                                      </p:tavLst>
                                    </p:anim>
                                    <p:animEffect filter="fade" transition="in">
                                      <p:cBhvr>
                                        <p:cTn dur="500" id="66"/>
                                        <p:tgtEl>
                                          <p:spTgt spid="27"/>
                                        </p:tgtEl>
                                      </p:cBhvr>
                                    </p:animEffect>
                                  </p:childTnLst>
                                </p:cTn>
                              </p:par>
                            </p:childTnLst>
                          </p:cTn>
                        </p:par>
                        <p:par>
                          <p:cTn fill="hold" id="67" nodeType="afterGroup">
                            <p:stCondLst>
                              <p:cond delay="5500"/>
                            </p:stCondLst>
                            <p:childTnLst>
                              <p:par>
                                <p:cTn fill="hold" grpId="0" id="68" nodeType="afterEffect" presetClass="entr" presetID="12" presetSubtype="4">
                                  <p:stCondLst>
                                    <p:cond delay="0"/>
                                  </p:stCondLst>
                                  <p:childTnLst>
                                    <p:set>
                                      <p:cBhvr>
                                        <p:cTn dur="1" fill="hold" id="69">
                                          <p:stCondLst>
                                            <p:cond delay="0"/>
                                          </p:stCondLst>
                                        </p:cTn>
                                        <p:tgtEl>
                                          <p:spTgt spid="38"/>
                                        </p:tgtEl>
                                        <p:attrNameLst>
                                          <p:attrName>style.visibility</p:attrName>
                                        </p:attrNameLst>
                                      </p:cBhvr>
                                      <p:to>
                                        <p:strVal val="visible"/>
                                      </p:to>
                                    </p:set>
                                    <p:anim calcmode="lin" valueType="num">
                                      <p:cBhvr additive="base">
                                        <p:cTn dur="500" id="70"/>
                                        <p:tgtEl>
                                          <p:spTgt spid="38"/>
                                        </p:tgtEl>
                                        <p:attrNameLst>
                                          <p:attrName>ppt_y</p:attrName>
                                        </p:attrNameLst>
                                      </p:cBhvr>
                                      <p:tavLst>
                                        <p:tav tm="0">
                                          <p:val>
                                            <p:strVal val="#ppt_y+#ppt_h*1.125000"/>
                                          </p:val>
                                        </p:tav>
                                        <p:tav tm="100000">
                                          <p:val>
                                            <p:strVal val="#ppt_y"/>
                                          </p:val>
                                        </p:tav>
                                      </p:tavLst>
                                    </p:anim>
                                    <p:animEffect filter="wipe(up)" transition="in">
                                      <p:cBhvr>
                                        <p:cTn dur="500" id="71"/>
                                        <p:tgtEl>
                                          <p:spTgt spid="38"/>
                                        </p:tgtEl>
                                      </p:cBhvr>
                                    </p:animEffect>
                                  </p:childTnLst>
                                </p:cTn>
                              </p:par>
                            </p:childTnLst>
                          </p:cTn>
                        </p:par>
                        <p:par>
                          <p:cTn fill="hold" id="72" nodeType="afterGroup">
                            <p:stCondLst>
                              <p:cond delay="6000"/>
                            </p:stCondLst>
                            <p:childTnLst>
                              <p:par>
                                <p:cTn fill="hold" id="73" nodeType="afterEffect" presetClass="entr" presetID="12" presetSubtype="4">
                                  <p:stCondLst>
                                    <p:cond delay="0"/>
                                  </p:stCondLst>
                                  <p:childTnLst>
                                    <p:set>
                                      <p:cBhvr>
                                        <p:cTn dur="1" fill="hold" id="74">
                                          <p:stCondLst>
                                            <p:cond delay="0"/>
                                          </p:stCondLst>
                                        </p:cTn>
                                        <p:tgtEl>
                                          <p:spTgt spid="39"/>
                                        </p:tgtEl>
                                        <p:attrNameLst>
                                          <p:attrName>style.visibility</p:attrName>
                                        </p:attrNameLst>
                                      </p:cBhvr>
                                      <p:to>
                                        <p:strVal val="visible"/>
                                      </p:to>
                                    </p:set>
                                    <p:anim calcmode="lin" valueType="num">
                                      <p:cBhvr additive="base">
                                        <p:cTn dur="500" id="75"/>
                                        <p:tgtEl>
                                          <p:spTgt spid="39"/>
                                        </p:tgtEl>
                                        <p:attrNameLst>
                                          <p:attrName>ppt_y</p:attrName>
                                        </p:attrNameLst>
                                      </p:cBhvr>
                                      <p:tavLst>
                                        <p:tav tm="0">
                                          <p:val>
                                            <p:strVal val="#ppt_y+#ppt_h*1.125000"/>
                                          </p:val>
                                        </p:tav>
                                        <p:tav tm="100000">
                                          <p:val>
                                            <p:strVal val="#ppt_y"/>
                                          </p:val>
                                        </p:tav>
                                      </p:tavLst>
                                    </p:anim>
                                    <p:animEffect filter="wipe(up)" transition="in">
                                      <p:cBhvr>
                                        <p:cTn dur="500" id="76"/>
                                        <p:tgtEl>
                                          <p:spTgt spid="39"/>
                                        </p:tgtEl>
                                      </p:cBhvr>
                                    </p:animEffect>
                                  </p:childTnLst>
                                </p:cTn>
                              </p:par>
                            </p:childTnLst>
                          </p:cTn>
                        </p:par>
                        <p:par>
                          <p:cTn fill="hold" id="77" nodeType="afterGroup">
                            <p:stCondLst>
                              <p:cond delay="6500"/>
                            </p:stCondLst>
                            <p:childTnLst>
                              <p:par>
                                <p:cTn fill="hold" grpId="0" id="78" nodeType="afterEffect" presetClass="entr" presetID="12" presetSubtype="4">
                                  <p:stCondLst>
                                    <p:cond delay="0"/>
                                  </p:stCondLst>
                                  <p:childTnLst>
                                    <p:set>
                                      <p:cBhvr>
                                        <p:cTn dur="1" fill="hold" id="79">
                                          <p:stCondLst>
                                            <p:cond delay="0"/>
                                          </p:stCondLst>
                                        </p:cTn>
                                        <p:tgtEl>
                                          <p:spTgt spid="40"/>
                                        </p:tgtEl>
                                        <p:attrNameLst>
                                          <p:attrName>style.visibility</p:attrName>
                                        </p:attrNameLst>
                                      </p:cBhvr>
                                      <p:to>
                                        <p:strVal val="visible"/>
                                      </p:to>
                                    </p:set>
                                    <p:anim calcmode="lin" valueType="num">
                                      <p:cBhvr additive="base">
                                        <p:cTn dur="500" id="80"/>
                                        <p:tgtEl>
                                          <p:spTgt spid="40"/>
                                        </p:tgtEl>
                                        <p:attrNameLst>
                                          <p:attrName>ppt_y</p:attrName>
                                        </p:attrNameLst>
                                      </p:cBhvr>
                                      <p:tavLst>
                                        <p:tav tm="0">
                                          <p:val>
                                            <p:strVal val="#ppt_y+#ppt_h*1.125000"/>
                                          </p:val>
                                        </p:tav>
                                        <p:tav tm="100000">
                                          <p:val>
                                            <p:strVal val="#ppt_y"/>
                                          </p:val>
                                        </p:tav>
                                      </p:tavLst>
                                    </p:anim>
                                    <p:animEffect filter="wipe(up)" transition="in">
                                      <p:cBhvr>
                                        <p:cTn dur="500" id="81"/>
                                        <p:tgtEl>
                                          <p:spTgt spid="40"/>
                                        </p:tgtEl>
                                      </p:cBhvr>
                                    </p:animEffect>
                                  </p:childTnLst>
                                </p:cTn>
                              </p:par>
                            </p:childTnLst>
                          </p:cTn>
                        </p:par>
                        <p:par>
                          <p:cTn fill="hold" id="82" nodeType="afterGroup">
                            <p:stCondLst>
                              <p:cond delay="7000"/>
                            </p:stCondLst>
                            <p:childTnLst>
                              <p:par>
                                <p:cTn decel="100000" fill="hold" id="83" nodeType="afterEffect" presetClass="entr" presetID="49" presetSubtype="0">
                                  <p:stCondLst>
                                    <p:cond delay="0"/>
                                  </p:stCondLst>
                                  <p:childTnLst>
                                    <p:set>
                                      <p:cBhvr>
                                        <p:cTn dur="1" fill="hold" id="84">
                                          <p:stCondLst>
                                            <p:cond delay="0"/>
                                          </p:stCondLst>
                                        </p:cTn>
                                        <p:tgtEl>
                                          <p:spTgt spid="26"/>
                                        </p:tgtEl>
                                        <p:attrNameLst>
                                          <p:attrName>style.visibility</p:attrName>
                                        </p:attrNameLst>
                                      </p:cBhvr>
                                      <p:to>
                                        <p:strVal val="visible"/>
                                      </p:to>
                                    </p:set>
                                    <p:anim calcmode="lin" valueType="num">
                                      <p:cBhvr>
                                        <p:cTn dur="500" fill="hold" id="85"/>
                                        <p:tgtEl>
                                          <p:spTgt spid="26"/>
                                        </p:tgtEl>
                                        <p:attrNameLst>
                                          <p:attrName>ppt_w</p:attrName>
                                        </p:attrNameLst>
                                      </p:cBhvr>
                                      <p:tavLst>
                                        <p:tav tm="0">
                                          <p:val>
                                            <p:fltVal val="0"/>
                                          </p:val>
                                        </p:tav>
                                        <p:tav tm="100000">
                                          <p:val>
                                            <p:strVal val="#ppt_w"/>
                                          </p:val>
                                        </p:tav>
                                      </p:tavLst>
                                    </p:anim>
                                    <p:anim calcmode="lin" valueType="num">
                                      <p:cBhvr>
                                        <p:cTn dur="500" fill="hold" id="86"/>
                                        <p:tgtEl>
                                          <p:spTgt spid="26"/>
                                        </p:tgtEl>
                                        <p:attrNameLst>
                                          <p:attrName>ppt_h</p:attrName>
                                        </p:attrNameLst>
                                      </p:cBhvr>
                                      <p:tavLst>
                                        <p:tav tm="0">
                                          <p:val>
                                            <p:fltVal val="0"/>
                                          </p:val>
                                        </p:tav>
                                        <p:tav tm="100000">
                                          <p:val>
                                            <p:strVal val="#ppt_h"/>
                                          </p:val>
                                        </p:tav>
                                      </p:tavLst>
                                    </p:anim>
                                    <p:anim calcmode="lin" valueType="num">
                                      <p:cBhvr>
                                        <p:cTn dur="500" fill="hold" id="87"/>
                                        <p:tgtEl>
                                          <p:spTgt spid="26"/>
                                        </p:tgtEl>
                                        <p:attrNameLst>
                                          <p:attrName>style.rotation</p:attrName>
                                        </p:attrNameLst>
                                      </p:cBhvr>
                                      <p:tavLst>
                                        <p:tav tm="0">
                                          <p:val>
                                            <p:fltVal val="360"/>
                                          </p:val>
                                        </p:tav>
                                        <p:tav tm="100000">
                                          <p:val>
                                            <p:fltVal val="0"/>
                                          </p:val>
                                        </p:tav>
                                      </p:tavLst>
                                    </p:anim>
                                    <p:animEffect filter="fade" transition="in">
                                      <p:cBhvr>
                                        <p:cTn dur="500" id="88"/>
                                        <p:tgtEl>
                                          <p:spTgt spid="26"/>
                                        </p:tgtEl>
                                      </p:cBhvr>
                                    </p:animEffect>
                                  </p:childTnLst>
                                </p:cTn>
                              </p:par>
                            </p:childTnLst>
                          </p:cTn>
                        </p:par>
                        <p:par>
                          <p:cTn fill="hold" id="89" nodeType="afterGroup">
                            <p:stCondLst>
                              <p:cond delay="7500"/>
                            </p:stCondLst>
                            <p:childTnLst>
                              <p:par>
                                <p:cTn fill="hold" grpId="0" id="90" nodeType="afterEffect" presetClass="entr" presetID="12" presetSubtype="4">
                                  <p:stCondLst>
                                    <p:cond delay="0"/>
                                  </p:stCondLst>
                                  <p:childTnLst>
                                    <p:set>
                                      <p:cBhvr>
                                        <p:cTn dur="1" fill="hold" id="91">
                                          <p:stCondLst>
                                            <p:cond delay="0"/>
                                          </p:stCondLst>
                                        </p:cTn>
                                        <p:tgtEl>
                                          <p:spTgt spid="41"/>
                                        </p:tgtEl>
                                        <p:attrNameLst>
                                          <p:attrName>style.visibility</p:attrName>
                                        </p:attrNameLst>
                                      </p:cBhvr>
                                      <p:to>
                                        <p:strVal val="visible"/>
                                      </p:to>
                                    </p:set>
                                    <p:anim calcmode="lin" valueType="num">
                                      <p:cBhvr additive="base">
                                        <p:cTn dur="500" id="92"/>
                                        <p:tgtEl>
                                          <p:spTgt spid="41"/>
                                        </p:tgtEl>
                                        <p:attrNameLst>
                                          <p:attrName>ppt_y</p:attrName>
                                        </p:attrNameLst>
                                      </p:cBhvr>
                                      <p:tavLst>
                                        <p:tav tm="0">
                                          <p:val>
                                            <p:strVal val="#ppt_y+#ppt_h*1.125000"/>
                                          </p:val>
                                        </p:tav>
                                        <p:tav tm="100000">
                                          <p:val>
                                            <p:strVal val="#ppt_y"/>
                                          </p:val>
                                        </p:tav>
                                      </p:tavLst>
                                    </p:anim>
                                    <p:animEffect filter="wipe(up)" transition="in">
                                      <p:cBhvr>
                                        <p:cTn dur="500" id="93"/>
                                        <p:tgtEl>
                                          <p:spTgt spid="41"/>
                                        </p:tgtEl>
                                      </p:cBhvr>
                                    </p:animEffect>
                                  </p:childTnLst>
                                </p:cTn>
                              </p:par>
                            </p:childTnLst>
                          </p:cTn>
                        </p:par>
                        <p:par>
                          <p:cTn fill="hold" id="94" nodeType="afterGroup">
                            <p:stCondLst>
                              <p:cond delay="8000"/>
                            </p:stCondLst>
                            <p:childTnLst>
                              <p:par>
                                <p:cTn fill="hold" id="95" nodeType="afterEffect" presetClass="entr" presetID="12" presetSubtype="4">
                                  <p:stCondLst>
                                    <p:cond delay="0"/>
                                  </p:stCondLst>
                                  <p:childTnLst>
                                    <p:set>
                                      <p:cBhvr>
                                        <p:cTn dur="1" fill="hold" id="96">
                                          <p:stCondLst>
                                            <p:cond delay="0"/>
                                          </p:stCondLst>
                                        </p:cTn>
                                        <p:tgtEl>
                                          <p:spTgt spid="42"/>
                                        </p:tgtEl>
                                        <p:attrNameLst>
                                          <p:attrName>style.visibility</p:attrName>
                                        </p:attrNameLst>
                                      </p:cBhvr>
                                      <p:to>
                                        <p:strVal val="visible"/>
                                      </p:to>
                                    </p:set>
                                    <p:anim calcmode="lin" valueType="num">
                                      <p:cBhvr additive="base">
                                        <p:cTn dur="500" id="97"/>
                                        <p:tgtEl>
                                          <p:spTgt spid="42"/>
                                        </p:tgtEl>
                                        <p:attrNameLst>
                                          <p:attrName>ppt_y</p:attrName>
                                        </p:attrNameLst>
                                      </p:cBhvr>
                                      <p:tavLst>
                                        <p:tav tm="0">
                                          <p:val>
                                            <p:strVal val="#ppt_y+#ppt_h*1.125000"/>
                                          </p:val>
                                        </p:tav>
                                        <p:tav tm="100000">
                                          <p:val>
                                            <p:strVal val="#ppt_y"/>
                                          </p:val>
                                        </p:tav>
                                      </p:tavLst>
                                    </p:anim>
                                    <p:animEffect filter="wipe(up)" transition="in">
                                      <p:cBhvr>
                                        <p:cTn dur="500" id="98"/>
                                        <p:tgtEl>
                                          <p:spTgt spid="42"/>
                                        </p:tgtEl>
                                      </p:cBhvr>
                                    </p:animEffect>
                                  </p:childTnLst>
                                </p:cTn>
                              </p:par>
                            </p:childTnLst>
                          </p:cTn>
                        </p:par>
                        <p:par>
                          <p:cTn fill="hold" id="99" nodeType="afterGroup">
                            <p:stCondLst>
                              <p:cond delay="8500"/>
                            </p:stCondLst>
                            <p:childTnLst>
                              <p:par>
                                <p:cTn fill="hold" grpId="0" id="100" nodeType="afterEffect" presetClass="entr" presetID="12" presetSubtype="4">
                                  <p:stCondLst>
                                    <p:cond delay="0"/>
                                  </p:stCondLst>
                                  <p:childTnLst>
                                    <p:set>
                                      <p:cBhvr>
                                        <p:cTn dur="1" fill="hold" id="101">
                                          <p:stCondLst>
                                            <p:cond delay="0"/>
                                          </p:stCondLst>
                                        </p:cTn>
                                        <p:tgtEl>
                                          <p:spTgt spid="43"/>
                                        </p:tgtEl>
                                        <p:attrNameLst>
                                          <p:attrName>style.visibility</p:attrName>
                                        </p:attrNameLst>
                                      </p:cBhvr>
                                      <p:to>
                                        <p:strVal val="visible"/>
                                      </p:to>
                                    </p:set>
                                    <p:anim calcmode="lin" valueType="num">
                                      <p:cBhvr additive="base">
                                        <p:cTn dur="500" id="102"/>
                                        <p:tgtEl>
                                          <p:spTgt spid="43"/>
                                        </p:tgtEl>
                                        <p:attrNameLst>
                                          <p:attrName>ppt_y</p:attrName>
                                        </p:attrNameLst>
                                      </p:cBhvr>
                                      <p:tavLst>
                                        <p:tav tm="0">
                                          <p:val>
                                            <p:strVal val="#ppt_y+#ppt_h*1.125000"/>
                                          </p:val>
                                        </p:tav>
                                        <p:tav tm="100000">
                                          <p:val>
                                            <p:strVal val="#ppt_y"/>
                                          </p:val>
                                        </p:tav>
                                      </p:tavLst>
                                    </p:anim>
                                    <p:animEffect filter="wipe(up)" transition="in">
                                      <p:cBhvr>
                                        <p:cTn dur="500" id="103"/>
                                        <p:tgtEl>
                                          <p:spTgt spid="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34"/>
      <p:bldP grpId="0" spid="35"/>
      <p:bldP grpId="0" spid="37"/>
      <p:bldP grpId="0" spid="38"/>
      <p:bldP grpId="0" spid="40"/>
      <p:bldP grpId="0" spid="41"/>
      <p:bldP grpId="0" spid="43"/>
      <p:bldP grpId="0" spid="48"/>
      <p:bldP grpId="0" spid="49"/>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lumMod val="95000"/>
          </a:schemeClr>
        </a:solidFill>
        <a:effectLst/>
      </p:bgPr>
    </p:bg>
    <p:spTree>
      <p:nvGrpSpPr>
        <p:cNvPr id="1" name=""/>
        <p:cNvGrpSpPr/>
        <p:nvPr/>
      </p:nvGrpSpPr>
      <p:grpSpPr>
        <a:xfrm>
          <a:off x="0" y="0"/>
          <a:ext cx="0" cy="0"/>
        </a:xfrm>
      </p:grpSpPr>
      <p:grpSp>
        <p:nvGrpSpPr>
          <p:cNvPr id="24" name="组合 23"/>
          <p:cNvGrpSpPr/>
          <p:nvPr/>
        </p:nvGrpSpPr>
        <p:grpSpPr>
          <a:xfrm>
            <a:off x="1293018" y="2564904"/>
            <a:ext cx="1161802" cy="1104677"/>
            <a:chOff x="1615877" y="1966848"/>
            <a:chExt cx="1161802" cy="1104677"/>
          </a:xfrm>
        </p:grpSpPr>
        <p:grpSp>
          <p:nvGrpSpPr>
            <p:cNvPr id="15" name="组合 14"/>
            <p:cNvGrpSpPr/>
            <p:nvPr/>
          </p:nvGrpSpPr>
          <p:grpSpPr>
            <a:xfrm>
              <a:off x="1847528" y="2292175"/>
              <a:ext cx="714376" cy="473075"/>
              <a:chOff x="5013325" y="2168526"/>
              <a:chExt cx="714376" cy="473075"/>
            </a:xfrm>
          </p:grpSpPr>
          <p:sp>
            <p:nvSpPr>
              <p:cNvPr id="8" name="Freeform 5"/>
              <p:cNvSpPr>
                <a:spLocks noEditPoints="1"/>
              </p:cNvSpPr>
              <p:nvPr/>
            </p:nvSpPr>
            <p:spPr bwMode="auto">
              <a:xfrm>
                <a:off x="5013325" y="2168526"/>
                <a:ext cx="196850" cy="473075"/>
              </a:xfrm>
              <a:custGeom>
                <a:gdLst>
                  <a:gd fmla="*/ 4 w 52" name="T0"/>
                  <a:gd fmla="*/ 0 h 126" name="T1"/>
                  <a:gd fmla="*/ 0 w 52" name="T2"/>
                  <a:gd fmla="*/ 121 h 126" name="T3"/>
                  <a:gd fmla="*/ 48 w 52" name="T4"/>
                  <a:gd fmla="*/ 126 h 126" name="T5"/>
                  <a:gd fmla="*/ 52 w 52" name="T6"/>
                  <a:gd fmla="*/ 5 h 126" name="T7"/>
                  <a:gd fmla="*/ 48 w 52" name="T8"/>
                  <a:gd fmla="*/ 117 h 126" name="T9"/>
                  <a:gd fmla="*/ 9 w 52" name="T10"/>
                  <a:gd fmla="*/ 122 h 126" name="T11"/>
                  <a:gd fmla="*/ 4 w 52" name="T12"/>
                  <a:gd fmla="*/ 82 h 126" name="T13"/>
                  <a:gd fmla="*/ 9 w 52" name="T14"/>
                  <a:gd fmla="*/ 120 h 126" name="T15"/>
                  <a:gd fmla="*/ 45 w 52" name="T16"/>
                  <a:gd fmla="*/ 117 h 126" name="T17"/>
                  <a:gd fmla="*/ 48 w 52" name="T18"/>
                  <a:gd fmla="*/ 117 h 126" name="T19"/>
                  <a:gd fmla="*/ 38 w 52" name="T20"/>
                  <a:gd fmla="*/ 33 h 126" name="T21"/>
                  <a:gd fmla="*/ 42 w 52" name="T22"/>
                  <a:gd fmla="*/ 41 h 126" name="T23"/>
                  <a:gd fmla="*/ 14 w 52" name="T24"/>
                  <a:gd fmla="*/ 45 h 126" name="T25"/>
                  <a:gd fmla="*/ 10 w 52" name="T26"/>
                  <a:gd fmla="*/ 36 h 126" name="T27"/>
                  <a:gd fmla="*/ 10 w 52" name="T28"/>
                  <a:gd fmla="*/ 25 h 126" name="T29"/>
                  <a:gd fmla="*/ 14 w 52" name="T30"/>
                  <a:gd fmla="*/ 16 h 126" name="T31"/>
                  <a:gd fmla="*/ 42 w 52" name="T32"/>
                  <a:gd fmla="*/ 20 h 126" name="T33"/>
                  <a:gd fmla="*/ 38 w 52" name="T34"/>
                  <a:gd fmla="*/ 28 h 126" name="T35"/>
                  <a:gd fmla="*/ 10 w 52" name="T36"/>
                  <a:gd fmla="*/ 25 h 126" name="T37"/>
                  <a:gd fmla="*/ 17 w 52" name="T38"/>
                  <a:gd fmla="*/ 82 h 126" name="T39"/>
                  <a:gd fmla="*/ 34 w 52" name="T40"/>
                  <a:gd fmla="*/ 82 h 126" name="T41"/>
                  <a:gd fmla="*/ 30 w 52" name="T42"/>
                  <a:gd fmla="*/ 102 h 126" name="T43"/>
                  <a:gd fmla="*/ 22 w 52" name="T44"/>
                  <a:gd fmla="*/ 102 h 126" name="T45"/>
                  <a:gd fmla="*/ 30 w 52" name="T46"/>
                  <a:gd fmla="*/ 102 h 126" name="T47"/>
                  <a:gd fmla="*/ 20 w 52" name="T48"/>
                  <a:gd fmla="*/ 57 h 126" name="T49"/>
                  <a:gd fmla="*/ 38 w 52" name="T50"/>
                  <a:gd fmla="*/ 55 h 126" name="T51"/>
                  <a:gd fmla="*/ 38 w 52" name="T52"/>
                  <a:gd fmla="*/ 59 h 126" name="T53"/>
                  <a:gd fmla="*/ 48 w 52" name="T54"/>
                  <a:gd fmla="*/ 44 h 126" name="T55"/>
                  <a:gd fmla="*/ 43 w 52" name="T56"/>
                  <a:gd fmla="*/ 6 h 126" name="T57"/>
                  <a:gd fmla="*/ 7 w 52" name="T58"/>
                  <a:gd fmla="*/ 8 h 126" name="T59"/>
                  <a:gd fmla="*/ 4 w 52" name="T60"/>
                  <a:gd fmla="*/ 8 h 126" name="T61"/>
                  <a:gd fmla="*/ 43 w 52" name="T62"/>
                  <a:gd fmla="*/ 4 h 126" name="T63"/>
                  <a:gd fmla="*/ 48 w 52" name="T64"/>
                  <a:gd fmla="*/ 44 h 126" name="T65"/>
                  <a:gd fmla="*/ 32 w 52" name="T66"/>
                  <a:gd fmla="*/ 28 h 126" name="T67"/>
                  <a:gd fmla="*/ 32 w 52" name="T68"/>
                  <a:gd fmla="*/ 25 h 126" name="T69"/>
                  <a:gd fmla="*/ 30 w 52" name="T70"/>
                  <a:gd fmla="*/ 26 h 126" name="T71"/>
                  <a:gd fmla="*/ 36 w 52" name="T72"/>
                  <a:gd fmla="*/ 28 h 126" name="T73"/>
                  <a:gd fmla="*/ 38 w 52" name="T74"/>
                  <a:gd fmla="*/ 26 h 126" name="T75"/>
                  <a:gd fmla="*/ 36 w 52" name="T76"/>
                  <a:gd fmla="*/ 25 h 126" name="T77"/>
                  <a:gd fmla="*/ 36 w 52" name="T78"/>
                  <a:gd fmla="*/ 28 h 126" name="T79"/>
                  <a:gd fmla="*/ 32 w 52" name="T80"/>
                  <a:gd fmla="*/ 43 h 126" name="T81"/>
                  <a:gd fmla="*/ 32 w 52" name="T82"/>
                  <a:gd fmla="*/ 40 h 126" name="T83"/>
                  <a:gd fmla="*/ 30 w 52" name="T84"/>
                  <a:gd fmla="*/ 42 h 126" name="T85"/>
                  <a:gd fmla="*/ 36 w 52" name="T86"/>
                  <a:gd fmla="*/ 43 h 126" name="T87"/>
                  <a:gd fmla="*/ 39 w 52" name="T88"/>
                  <a:gd fmla="*/ 42 h 126" name="T89"/>
                  <a:gd fmla="*/ 36 w 52" name="T90"/>
                  <a:gd fmla="*/ 40 h 126" name="T91"/>
                  <a:gd fmla="*/ 36 w 52" name="T92"/>
                  <a:gd fmla="*/ 43 h 126"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25" w="52">
                    <a:moveTo>
                      <a:pt x="48" y="0"/>
                    </a:moveTo>
                    <a:cubicBezTo>
                      <a:pt x="4" y="0"/>
                      <a:pt x="4" y="0"/>
                      <a:pt x="4" y="0"/>
                    </a:cubicBezTo>
                    <a:cubicBezTo>
                      <a:pt x="2" y="0"/>
                      <a:pt x="0" y="2"/>
                      <a:pt x="0" y="5"/>
                    </a:cubicBezTo>
                    <a:cubicBezTo>
                      <a:pt x="0" y="121"/>
                      <a:pt x="0" y="121"/>
                      <a:pt x="0" y="121"/>
                    </a:cubicBezTo>
                    <a:cubicBezTo>
                      <a:pt x="0" y="124"/>
                      <a:pt x="2" y="126"/>
                      <a:pt x="4" y="126"/>
                    </a:cubicBezTo>
                    <a:cubicBezTo>
                      <a:pt x="48" y="126"/>
                      <a:pt x="48" y="126"/>
                      <a:pt x="48" y="126"/>
                    </a:cubicBezTo>
                    <a:cubicBezTo>
                      <a:pt x="50" y="126"/>
                      <a:pt x="52" y="124"/>
                      <a:pt x="52" y="121"/>
                    </a:cubicBezTo>
                    <a:cubicBezTo>
                      <a:pt x="52" y="5"/>
                      <a:pt x="52" y="5"/>
                      <a:pt x="52" y="5"/>
                    </a:cubicBezTo>
                    <a:cubicBezTo>
                      <a:pt x="52" y="2"/>
                      <a:pt x="50" y="0"/>
                      <a:pt x="48" y="0"/>
                    </a:cubicBezTo>
                    <a:close/>
                    <a:moveTo>
                      <a:pt x="48" y="117"/>
                    </a:moveTo>
                    <a:cubicBezTo>
                      <a:pt x="48" y="120"/>
                      <a:pt x="46" y="122"/>
                      <a:pt x="43" y="122"/>
                    </a:cubicBezTo>
                    <a:cubicBezTo>
                      <a:pt x="9" y="122"/>
                      <a:pt x="9" y="122"/>
                      <a:pt x="9" y="122"/>
                    </a:cubicBezTo>
                    <a:cubicBezTo>
                      <a:pt x="6" y="122"/>
                      <a:pt x="4" y="120"/>
                      <a:pt x="4" y="117"/>
                    </a:cubicBezTo>
                    <a:cubicBezTo>
                      <a:pt x="4" y="82"/>
                      <a:pt x="4" y="82"/>
                      <a:pt x="4" y="82"/>
                    </a:cubicBezTo>
                    <a:cubicBezTo>
                      <a:pt x="7" y="117"/>
                      <a:pt x="7" y="117"/>
                      <a:pt x="7" y="117"/>
                    </a:cubicBezTo>
                    <a:cubicBezTo>
                      <a:pt x="7" y="119"/>
                      <a:pt x="8" y="120"/>
                      <a:pt x="9" y="120"/>
                    </a:cubicBezTo>
                    <a:cubicBezTo>
                      <a:pt x="43" y="120"/>
                      <a:pt x="43" y="120"/>
                      <a:pt x="43" y="120"/>
                    </a:cubicBezTo>
                    <a:cubicBezTo>
                      <a:pt x="44" y="120"/>
                      <a:pt x="45" y="119"/>
                      <a:pt x="45" y="117"/>
                    </a:cubicBezTo>
                    <a:cubicBezTo>
                      <a:pt x="48" y="82"/>
                      <a:pt x="48" y="82"/>
                      <a:pt x="48" y="82"/>
                    </a:cubicBezTo>
                    <a:lnTo>
                      <a:pt x="48" y="117"/>
                    </a:lnTo>
                    <a:close/>
                    <a:moveTo>
                      <a:pt x="14" y="33"/>
                    </a:moveTo>
                    <a:cubicBezTo>
                      <a:pt x="38" y="33"/>
                      <a:pt x="38" y="33"/>
                      <a:pt x="38" y="33"/>
                    </a:cubicBezTo>
                    <a:cubicBezTo>
                      <a:pt x="40" y="33"/>
                      <a:pt x="42" y="34"/>
                      <a:pt x="42" y="36"/>
                    </a:cubicBezTo>
                    <a:cubicBezTo>
                      <a:pt x="42" y="41"/>
                      <a:pt x="42" y="41"/>
                      <a:pt x="42" y="41"/>
                    </a:cubicBezTo>
                    <a:cubicBezTo>
                      <a:pt x="42" y="43"/>
                      <a:pt x="40" y="45"/>
                      <a:pt x="38" y="45"/>
                    </a:cubicBezTo>
                    <a:cubicBezTo>
                      <a:pt x="14" y="45"/>
                      <a:pt x="14" y="45"/>
                      <a:pt x="14" y="45"/>
                    </a:cubicBezTo>
                    <a:cubicBezTo>
                      <a:pt x="12" y="45"/>
                      <a:pt x="10" y="43"/>
                      <a:pt x="10" y="41"/>
                    </a:cubicBezTo>
                    <a:cubicBezTo>
                      <a:pt x="10" y="36"/>
                      <a:pt x="10" y="36"/>
                      <a:pt x="10" y="36"/>
                    </a:cubicBezTo>
                    <a:cubicBezTo>
                      <a:pt x="10" y="34"/>
                      <a:pt x="12" y="33"/>
                      <a:pt x="14" y="33"/>
                    </a:cubicBezTo>
                    <a:close/>
                    <a:moveTo>
                      <a:pt x="10" y="25"/>
                    </a:moveTo>
                    <a:cubicBezTo>
                      <a:pt x="10" y="20"/>
                      <a:pt x="10" y="20"/>
                      <a:pt x="10" y="20"/>
                    </a:cubicBezTo>
                    <a:cubicBezTo>
                      <a:pt x="10" y="18"/>
                      <a:pt x="12" y="16"/>
                      <a:pt x="14" y="16"/>
                    </a:cubicBezTo>
                    <a:cubicBezTo>
                      <a:pt x="38" y="16"/>
                      <a:pt x="38" y="16"/>
                      <a:pt x="38" y="16"/>
                    </a:cubicBezTo>
                    <a:cubicBezTo>
                      <a:pt x="40" y="16"/>
                      <a:pt x="42" y="18"/>
                      <a:pt x="42" y="20"/>
                    </a:cubicBezTo>
                    <a:cubicBezTo>
                      <a:pt x="42" y="25"/>
                      <a:pt x="42" y="25"/>
                      <a:pt x="42" y="25"/>
                    </a:cubicBezTo>
                    <a:cubicBezTo>
                      <a:pt x="42" y="27"/>
                      <a:pt x="40" y="28"/>
                      <a:pt x="38" y="28"/>
                    </a:cubicBezTo>
                    <a:cubicBezTo>
                      <a:pt x="14" y="28"/>
                      <a:pt x="14" y="28"/>
                      <a:pt x="14" y="28"/>
                    </a:cubicBezTo>
                    <a:cubicBezTo>
                      <a:pt x="12" y="28"/>
                      <a:pt x="10" y="27"/>
                      <a:pt x="10" y="25"/>
                    </a:cubicBezTo>
                    <a:close/>
                    <a:moveTo>
                      <a:pt x="26" y="90"/>
                    </a:moveTo>
                    <a:cubicBezTo>
                      <a:pt x="21" y="90"/>
                      <a:pt x="17" y="86"/>
                      <a:pt x="17" y="82"/>
                    </a:cubicBezTo>
                    <a:cubicBezTo>
                      <a:pt x="17" y="77"/>
                      <a:pt x="21" y="73"/>
                      <a:pt x="26" y="73"/>
                    </a:cubicBezTo>
                    <a:cubicBezTo>
                      <a:pt x="30" y="73"/>
                      <a:pt x="34" y="77"/>
                      <a:pt x="34" y="82"/>
                    </a:cubicBezTo>
                    <a:cubicBezTo>
                      <a:pt x="34" y="86"/>
                      <a:pt x="30" y="90"/>
                      <a:pt x="26" y="90"/>
                    </a:cubicBezTo>
                    <a:close/>
                    <a:moveTo>
                      <a:pt x="30" y="102"/>
                    </a:moveTo>
                    <a:cubicBezTo>
                      <a:pt x="30" y="105"/>
                      <a:pt x="28" y="106"/>
                      <a:pt x="26" y="106"/>
                    </a:cubicBezTo>
                    <a:cubicBezTo>
                      <a:pt x="24" y="106"/>
                      <a:pt x="22" y="105"/>
                      <a:pt x="22" y="102"/>
                    </a:cubicBezTo>
                    <a:cubicBezTo>
                      <a:pt x="22" y="100"/>
                      <a:pt x="24" y="98"/>
                      <a:pt x="26" y="98"/>
                    </a:cubicBezTo>
                    <a:cubicBezTo>
                      <a:pt x="28" y="98"/>
                      <a:pt x="30" y="100"/>
                      <a:pt x="30" y="102"/>
                    </a:cubicBezTo>
                    <a:close/>
                    <a:moveTo>
                      <a:pt x="22" y="59"/>
                    </a:moveTo>
                    <a:cubicBezTo>
                      <a:pt x="21" y="59"/>
                      <a:pt x="20" y="58"/>
                      <a:pt x="20" y="57"/>
                    </a:cubicBezTo>
                    <a:cubicBezTo>
                      <a:pt x="20" y="56"/>
                      <a:pt x="21" y="55"/>
                      <a:pt x="22" y="55"/>
                    </a:cubicBezTo>
                    <a:cubicBezTo>
                      <a:pt x="38" y="55"/>
                      <a:pt x="38" y="55"/>
                      <a:pt x="38" y="55"/>
                    </a:cubicBezTo>
                    <a:cubicBezTo>
                      <a:pt x="40" y="55"/>
                      <a:pt x="41" y="56"/>
                      <a:pt x="41" y="57"/>
                    </a:cubicBezTo>
                    <a:cubicBezTo>
                      <a:pt x="41" y="58"/>
                      <a:pt x="40" y="59"/>
                      <a:pt x="38" y="59"/>
                    </a:cubicBezTo>
                    <a:lnTo>
                      <a:pt x="22" y="59"/>
                    </a:lnTo>
                    <a:close/>
                    <a:moveTo>
                      <a:pt x="48" y="44"/>
                    </a:moveTo>
                    <a:cubicBezTo>
                      <a:pt x="45" y="8"/>
                      <a:pt x="45" y="8"/>
                      <a:pt x="45" y="8"/>
                    </a:cubicBezTo>
                    <a:cubicBezTo>
                      <a:pt x="45" y="7"/>
                      <a:pt x="44" y="6"/>
                      <a:pt x="43" y="6"/>
                    </a:cubicBezTo>
                    <a:cubicBezTo>
                      <a:pt x="9" y="6"/>
                      <a:pt x="9" y="6"/>
                      <a:pt x="9" y="6"/>
                    </a:cubicBezTo>
                    <a:cubicBezTo>
                      <a:pt x="8" y="6"/>
                      <a:pt x="7" y="7"/>
                      <a:pt x="7" y="8"/>
                    </a:cubicBezTo>
                    <a:cubicBezTo>
                      <a:pt x="4" y="44"/>
                      <a:pt x="4" y="44"/>
                      <a:pt x="4" y="44"/>
                    </a:cubicBezTo>
                    <a:cubicBezTo>
                      <a:pt x="4" y="8"/>
                      <a:pt x="4" y="8"/>
                      <a:pt x="4" y="8"/>
                    </a:cubicBezTo>
                    <a:cubicBezTo>
                      <a:pt x="4" y="6"/>
                      <a:pt x="6" y="4"/>
                      <a:pt x="9" y="4"/>
                    </a:cubicBezTo>
                    <a:cubicBezTo>
                      <a:pt x="43" y="4"/>
                      <a:pt x="43" y="4"/>
                      <a:pt x="43" y="4"/>
                    </a:cubicBezTo>
                    <a:cubicBezTo>
                      <a:pt x="46" y="4"/>
                      <a:pt x="48" y="6"/>
                      <a:pt x="48" y="8"/>
                    </a:cubicBezTo>
                    <a:lnTo>
                      <a:pt x="48" y="44"/>
                    </a:lnTo>
                    <a:close/>
                    <a:moveTo>
                      <a:pt x="31" y="28"/>
                    </a:moveTo>
                    <a:cubicBezTo>
                      <a:pt x="32" y="28"/>
                      <a:pt x="32" y="28"/>
                      <a:pt x="32" y="28"/>
                    </a:cubicBezTo>
                    <a:cubicBezTo>
                      <a:pt x="33" y="28"/>
                      <a:pt x="34" y="27"/>
                      <a:pt x="34" y="26"/>
                    </a:cubicBezTo>
                    <a:cubicBezTo>
                      <a:pt x="34" y="25"/>
                      <a:pt x="33" y="25"/>
                      <a:pt x="32" y="25"/>
                    </a:cubicBezTo>
                    <a:cubicBezTo>
                      <a:pt x="31" y="25"/>
                      <a:pt x="31" y="25"/>
                      <a:pt x="31" y="25"/>
                    </a:cubicBezTo>
                    <a:cubicBezTo>
                      <a:pt x="31" y="25"/>
                      <a:pt x="30" y="25"/>
                      <a:pt x="30" y="26"/>
                    </a:cubicBezTo>
                    <a:cubicBezTo>
                      <a:pt x="30" y="27"/>
                      <a:pt x="31" y="28"/>
                      <a:pt x="31" y="28"/>
                    </a:cubicBezTo>
                    <a:close/>
                    <a:moveTo>
                      <a:pt x="36" y="28"/>
                    </a:moveTo>
                    <a:cubicBezTo>
                      <a:pt x="37" y="28"/>
                      <a:pt x="37" y="28"/>
                      <a:pt x="37" y="28"/>
                    </a:cubicBezTo>
                    <a:cubicBezTo>
                      <a:pt x="38" y="28"/>
                      <a:pt x="38" y="27"/>
                      <a:pt x="38" y="26"/>
                    </a:cubicBezTo>
                    <a:cubicBezTo>
                      <a:pt x="38" y="25"/>
                      <a:pt x="38" y="25"/>
                      <a:pt x="37" y="25"/>
                    </a:cubicBezTo>
                    <a:cubicBezTo>
                      <a:pt x="36" y="25"/>
                      <a:pt x="36" y="25"/>
                      <a:pt x="36" y="25"/>
                    </a:cubicBezTo>
                    <a:cubicBezTo>
                      <a:pt x="35" y="25"/>
                      <a:pt x="35" y="25"/>
                      <a:pt x="35" y="26"/>
                    </a:cubicBezTo>
                    <a:cubicBezTo>
                      <a:pt x="35" y="27"/>
                      <a:pt x="35" y="28"/>
                      <a:pt x="36" y="28"/>
                    </a:cubicBezTo>
                    <a:close/>
                    <a:moveTo>
                      <a:pt x="32" y="43"/>
                    </a:moveTo>
                    <a:cubicBezTo>
                      <a:pt x="32" y="43"/>
                      <a:pt x="32" y="43"/>
                      <a:pt x="32" y="43"/>
                    </a:cubicBezTo>
                    <a:cubicBezTo>
                      <a:pt x="33" y="43"/>
                      <a:pt x="34" y="43"/>
                      <a:pt x="34" y="42"/>
                    </a:cubicBezTo>
                    <a:cubicBezTo>
                      <a:pt x="34" y="41"/>
                      <a:pt x="33" y="40"/>
                      <a:pt x="32" y="40"/>
                    </a:cubicBezTo>
                    <a:cubicBezTo>
                      <a:pt x="32" y="40"/>
                      <a:pt x="32" y="40"/>
                      <a:pt x="32" y="40"/>
                    </a:cubicBezTo>
                    <a:cubicBezTo>
                      <a:pt x="31" y="40"/>
                      <a:pt x="30" y="41"/>
                      <a:pt x="30" y="42"/>
                    </a:cubicBezTo>
                    <a:cubicBezTo>
                      <a:pt x="30" y="43"/>
                      <a:pt x="31" y="43"/>
                      <a:pt x="32" y="43"/>
                    </a:cubicBezTo>
                    <a:close/>
                    <a:moveTo>
                      <a:pt x="36" y="43"/>
                    </a:moveTo>
                    <a:cubicBezTo>
                      <a:pt x="37" y="43"/>
                      <a:pt x="37" y="43"/>
                      <a:pt x="37" y="43"/>
                    </a:cubicBezTo>
                    <a:cubicBezTo>
                      <a:pt x="38" y="43"/>
                      <a:pt x="39" y="43"/>
                      <a:pt x="39" y="42"/>
                    </a:cubicBezTo>
                    <a:cubicBezTo>
                      <a:pt x="39" y="41"/>
                      <a:pt x="38" y="40"/>
                      <a:pt x="37" y="40"/>
                    </a:cubicBezTo>
                    <a:cubicBezTo>
                      <a:pt x="36" y="40"/>
                      <a:pt x="36" y="40"/>
                      <a:pt x="36" y="40"/>
                    </a:cubicBezTo>
                    <a:cubicBezTo>
                      <a:pt x="36" y="40"/>
                      <a:pt x="35" y="41"/>
                      <a:pt x="35" y="42"/>
                    </a:cubicBezTo>
                    <a:cubicBezTo>
                      <a:pt x="35" y="43"/>
                      <a:pt x="36" y="43"/>
                      <a:pt x="36" y="43"/>
                    </a:cubicBezTo>
                    <a:close/>
                  </a:path>
                </a:pathLst>
              </a:custGeom>
              <a:solidFill>
                <a:srgbClr val="F58C6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 name="Freeform 6"/>
              <p:cNvSpPr/>
              <p:nvPr/>
            </p:nvSpPr>
            <p:spPr bwMode="auto">
              <a:xfrm>
                <a:off x="5297488" y="2270126"/>
                <a:ext cx="392113" cy="233363"/>
              </a:xfrm>
              <a:custGeom>
                <a:gdLst>
                  <a:gd fmla="*/ 59 w 103" name="T0"/>
                  <a:gd fmla="*/ 42 h 62" name="T1"/>
                  <a:gd fmla="*/ 0 w 103" name="T2"/>
                  <a:gd fmla="*/ 60 h 62" name="T3"/>
                  <a:gd fmla="*/ 0 w 103" name="T4"/>
                  <a:gd fmla="*/ 4 h 62" name="T5"/>
                  <a:gd fmla="*/ 4 w 103" name="T6"/>
                  <a:gd fmla="*/ 0 h 62" name="T7"/>
                  <a:gd fmla="*/ 99 w 103" name="T8"/>
                  <a:gd fmla="*/ 0 h 62" name="T9"/>
                  <a:gd fmla="*/ 103 w 103" name="T10"/>
                  <a:gd fmla="*/ 4 h 62" name="T11"/>
                  <a:gd fmla="*/ 59 w 103" name="T12"/>
                  <a:gd fmla="*/ 42 h 62" name="T13"/>
                </a:gdLst>
                <a:cxnLst>
                  <a:cxn ang="0">
                    <a:pos x="T0" y="T1"/>
                  </a:cxn>
                  <a:cxn ang="0">
                    <a:pos x="T2" y="T3"/>
                  </a:cxn>
                  <a:cxn ang="0">
                    <a:pos x="T4" y="T5"/>
                  </a:cxn>
                  <a:cxn ang="0">
                    <a:pos x="T6" y="T7"/>
                  </a:cxn>
                  <a:cxn ang="0">
                    <a:pos x="T8" y="T9"/>
                  </a:cxn>
                  <a:cxn ang="0">
                    <a:pos x="T10" y="T11"/>
                  </a:cxn>
                  <a:cxn ang="0">
                    <a:pos x="T12" y="T13"/>
                  </a:cxn>
                </a:cxnLst>
                <a:rect b="b" l="0" r="r" t="0"/>
                <a:pathLst>
                  <a:path h="62" w="103">
                    <a:moveTo>
                      <a:pt x="59" y="42"/>
                    </a:moveTo>
                    <a:cubicBezTo>
                      <a:pt x="35" y="53"/>
                      <a:pt x="0" y="62"/>
                      <a:pt x="0" y="60"/>
                    </a:cubicBezTo>
                    <a:cubicBezTo>
                      <a:pt x="0" y="4"/>
                      <a:pt x="0" y="4"/>
                      <a:pt x="0" y="4"/>
                    </a:cubicBezTo>
                    <a:cubicBezTo>
                      <a:pt x="0" y="2"/>
                      <a:pt x="1" y="0"/>
                      <a:pt x="4" y="0"/>
                    </a:cubicBezTo>
                    <a:cubicBezTo>
                      <a:pt x="99" y="0"/>
                      <a:pt x="99" y="0"/>
                      <a:pt x="99" y="0"/>
                    </a:cubicBezTo>
                    <a:cubicBezTo>
                      <a:pt x="102" y="0"/>
                      <a:pt x="103" y="2"/>
                      <a:pt x="103" y="4"/>
                    </a:cubicBezTo>
                    <a:cubicBezTo>
                      <a:pt x="103" y="4"/>
                      <a:pt x="83" y="31"/>
                      <a:pt x="59" y="42"/>
                    </a:cubicBezTo>
                    <a:close/>
                  </a:path>
                </a:pathLst>
              </a:custGeom>
              <a:solidFill>
                <a:srgbClr val="F58C65"/>
              </a:solidFill>
              <a:ln w="9525">
                <a:solidFill>
                  <a:srgbClr val="F58C65"/>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0" name="Freeform 7"/>
              <p:cNvSpPr>
                <a:spLocks noEditPoints="1"/>
              </p:cNvSpPr>
              <p:nvPr/>
            </p:nvSpPr>
            <p:spPr bwMode="auto">
              <a:xfrm>
                <a:off x="5256213" y="2239963"/>
                <a:ext cx="471488" cy="311150"/>
              </a:xfrm>
              <a:custGeom>
                <a:gdLst>
                  <a:gd fmla="*/ 119 w 124" name="T0"/>
                  <a:gd fmla="*/ 0 h 83" name="T1"/>
                  <a:gd fmla="*/ 5 w 124" name="T2"/>
                  <a:gd fmla="*/ 0 h 83" name="T3"/>
                  <a:gd fmla="*/ 0 w 124" name="T4"/>
                  <a:gd fmla="*/ 5 h 83" name="T5"/>
                  <a:gd fmla="*/ 0 w 124" name="T6"/>
                  <a:gd fmla="*/ 79 h 83" name="T7"/>
                  <a:gd fmla="*/ 5 w 124" name="T8"/>
                  <a:gd fmla="*/ 83 h 83" name="T9"/>
                  <a:gd fmla="*/ 119 w 124" name="T10"/>
                  <a:gd fmla="*/ 83 h 83" name="T11"/>
                  <a:gd fmla="*/ 124 w 124" name="T12"/>
                  <a:gd fmla="*/ 79 h 83" name="T13"/>
                  <a:gd fmla="*/ 124 w 124" name="T14"/>
                  <a:gd fmla="*/ 5 h 83" name="T15"/>
                  <a:gd fmla="*/ 119 w 124" name="T16"/>
                  <a:gd fmla="*/ 0 h 83" name="T17"/>
                  <a:gd fmla="*/ 117 w 124" name="T18"/>
                  <a:gd fmla="*/ 75 h 83" name="T19"/>
                  <a:gd fmla="*/ 113 w 124" name="T20"/>
                  <a:gd fmla="*/ 79 h 83" name="T21"/>
                  <a:gd fmla="*/ 11 w 124" name="T22"/>
                  <a:gd fmla="*/ 79 h 83" name="T23"/>
                  <a:gd fmla="*/ 7 w 124" name="T24"/>
                  <a:gd fmla="*/ 75 h 83" name="T25"/>
                  <a:gd fmla="*/ 7 w 124" name="T26"/>
                  <a:gd fmla="*/ 9 h 83" name="T27"/>
                  <a:gd fmla="*/ 11 w 124" name="T28"/>
                  <a:gd fmla="*/ 5 h 83" name="T29"/>
                  <a:gd fmla="*/ 113 w 124" name="T30"/>
                  <a:gd fmla="*/ 5 h 83" name="T31"/>
                  <a:gd fmla="*/ 117 w 124" name="T32"/>
                  <a:gd fmla="*/ 9 h 83" name="T33"/>
                  <a:gd fmla="*/ 117 w 124" name="T34"/>
                  <a:gd fmla="*/ 75 h 83"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83" w="124">
                    <a:moveTo>
                      <a:pt x="119" y="0"/>
                    </a:moveTo>
                    <a:cubicBezTo>
                      <a:pt x="5" y="0"/>
                      <a:pt x="5" y="0"/>
                      <a:pt x="5" y="0"/>
                    </a:cubicBezTo>
                    <a:cubicBezTo>
                      <a:pt x="2" y="0"/>
                      <a:pt x="0" y="2"/>
                      <a:pt x="0" y="5"/>
                    </a:cubicBezTo>
                    <a:cubicBezTo>
                      <a:pt x="0" y="79"/>
                      <a:pt x="0" y="79"/>
                      <a:pt x="0" y="79"/>
                    </a:cubicBezTo>
                    <a:cubicBezTo>
                      <a:pt x="0" y="81"/>
                      <a:pt x="2" y="83"/>
                      <a:pt x="5" y="83"/>
                    </a:cubicBezTo>
                    <a:cubicBezTo>
                      <a:pt x="119" y="83"/>
                      <a:pt x="119" y="83"/>
                      <a:pt x="119" y="83"/>
                    </a:cubicBezTo>
                    <a:cubicBezTo>
                      <a:pt x="122" y="83"/>
                      <a:pt x="124" y="81"/>
                      <a:pt x="124" y="79"/>
                    </a:cubicBezTo>
                    <a:cubicBezTo>
                      <a:pt x="124" y="5"/>
                      <a:pt x="124" y="5"/>
                      <a:pt x="124" y="5"/>
                    </a:cubicBezTo>
                    <a:cubicBezTo>
                      <a:pt x="124" y="2"/>
                      <a:pt x="122" y="0"/>
                      <a:pt x="119" y="0"/>
                    </a:cubicBezTo>
                    <a:close/>
                    <a:moveTo>
                      <a:pt x="117" y="75"/>
                    </a:moveTo>
                    <a:cubicBezTo>
                      <a:pt x="117" y="77"/>
                      <a:pt x="115" y="79"/>
                      <a:pt x="113" y="79"/>
                    </a:cubicBezTo>
                    <a:cubicBezTo>
                      <a:pt x="11" y="79"/>
                      <a:pt x="11" y="79"/>
                      <a:pt x="11" y="79"/>
                    </a:cubicBezTo>
                    <a:cubicBezTo>
                      <a:pt x="9" y="79"/>
                      <a:pt x="7" y="77"/>
                      <a:pt x="7" y="75"/>
                    </a:cubicBezTo>
                    <a:cubicBezTo>
                      <a:pt x="7" y="9"/>
                      <a:pt x="7" y="9"/>
                      <a:pt x="7" y="9"/>
                    </a:cubicBezTo>
                    <a:cubicBezTo>
                      <a:pt x="7" y="7"/>
                      <a:pt x="9" y="5"/>
                      <a:pt x="11" y="5"/>
                    </a:cubicBezTo>
                    <a:cubicBezTo>
                      <a:pt x="113" y="5"/>
                      <a:pt x="113" y="5"/>
                      <a:pt x="113" y="5"/>
                    </a:cubicBezTo>
                    <a:cubicBezTo>
                      <a:pt x="115" y="5"/>
                      <a:pt x="117" y="7"/>
                      <a:pt x="117" y="9"/>
                    </a:cubicBezTo>
                    <a:lnTo>
                      <a:pt x="117" y="75"/>
                    </a:lnTo>
                    <a:close/>
                  </a:path>
                </a:pathLst>
              </a:custGeom>
              <a:solidFill>
                <a:srgbClr val="F58C65"/>
              </a:solidFill>
              <a:ln w="9525">
                <a:solidFill>
                  <a:srgbClr val="F58C65"/>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1" name="Freeform 8"/>
              <p:cNvSpPr>
                <a:spLocks noEditPoints="1"/>
              </p:cNvSpPr>
              <p:nvPr/>
            </p:nvSpPr>
            <p:spPr bwMode="auto">
              <a:xfrm>
                <a:off x="5362575" y="2581276"/>
                <a:ext cx="258763" cy="60325"/>
              </a:xfrm>
              <a:custGeom>
                <a:gdLst>
                  <a:gd fmla="*/ 34 w 68" name="T0"/>
                  <a:gd fmla="*/ 0 h 16" name="T1"/>
                  <a:gd fmla="*/ 0 w 68" name="T2"/>
                  <a:gd fmla="*/ 16 h 16" name="T3"/>
                  <a:gd fmla="*/ 68 w 68" name="T4"/>
                  <a:gd fmla="*/ 16 h 16" name="T5"/>
                  <a:gd fmla="*/ 34 w 68" name="T6"/>
                  <a:gd fmla="*/ 0 h 16" name="T7"/>
                  <a:gd fmla="*/ 13 w 68" name="T8"/>
                  <a:gd fmla="*/ 14 h 16" name="T9"/>
                  <a:gd fmla="*/ 5 w 68" name="T10"/>
                  <a:gd fmla="*/ 14 h 16" name="T11"/>
                  <a:gd fmla="*/ 29 w 68" name="T12"/>
                  <a:gd fmla="*/ 2 h 16" name="T13"/>
                  <a:gd fmla="*/ 13 w 68" name="T14"/>
                  <a:gd fmla="*/ 14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68">
                    <a:moveTo>
                      <a:pt x="34" y="0"/>
                    </a:moveTo>
                    <a:cubicBezTo>
                      <a:pt x="19" y="0"/>
                      <a:pt x="6" y="7"/>
                      <a:pt x="0" y="16"/>
                    </a:cubicBezTo>
                    <a:cubicBezTo>
                      <a:pt x="68" y="16"/>
                      <a:pt x="68" y="16"/>
                      <a:pt x="68" y="16"/>
                    </a:cubicBezTo>
                    <a:cubicBezTo>
                      <a:pt x="63" y="7"/>
                      <a:pt x="49" y="0"/>
                      <a:pt x="34" y="0"/>
                    </a:cubicBezTo>
                    <a:close/>
                    <a:moveTo>
                      <a:pt x="13" y="14"/>
                    </a:moveTo>
                    <a:cubicBezTo>
                      <a:pt x="5" y="14"/>
                      <a:pt x="5" y="14"/>
                      <a:pt x="5" y="14"/>
                    </a:cubicBezTo>
                    <a:cubicBezTo>
                      <a:pt x="5" y="14"/>
                      <a:pt x="12" y="4"/>
                      <a:pt x="29" y="2"/>
                    </a:cubicBezTo>
                    <a:cubicBezTo>
                      <a:pt x="14" y="7"/>
                      <a:pt x="13" y="14"/>
                      <a:pt x="13" y="14"/>
                    </a:cubicBezTo>
                    <a:close/>
                  </a:path>
                </a:pathLst>
              </a:custGeom>
              <a:solidFill>
                <a:srgbClr val="F58C65"/>
              </a:solidFill>
              <a:ln w="9525">
                <a:solidFill>
                  <a:srgbClr val="F58C65"/>
                </a:solid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20" name="矩形 19"/>
            <p:cNvSpPr/>
            <p:nvPr/>
          </p:nvSpPr>
          <p:spPr>
            <a:xfrm>
              <a:off x="1615877" y="1966848"/>
              <a:ext cx="1161802" cy="1104677"/>
            </a:xfrm>
            <a:prstGeom prst="rect">
              <a:avLst/>
            </a:prstGeom>
            <a:noFill/>
            <a:ln>
              <a:solidFill>
                <a:srgbClr val="F58C6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8" name="文本框 27"/>
          <p:cNvSpPr txBox="1"/>
          <p:nvPr/>
        </p:nvSpPr>
        <p:spPr>
          <a:xfrm>
            <a:off x="860640" y="3866290"/>
            <a:ext cx="2285319" cy="396240"/>
          </a:xfrm>
          <a:prstGeom prst="rect">
            <a:avLst/>
          </a:prstGeom>
          <a:noFill/>
        </p:spPr>
        <p:txBody>
          <a:bodyPr rtlCol="0" wrap="square">
            <a:spAutoFit/>
          </a:bodyPr>
          <a:lstStyle/>
          <a:p>
            <a:r>
              <a:rPr altLang="zh-CN" b="1" lang="en-US" sz="2000">
                <a:solidFill>
                  <a:srgbClr val="F58C65"/>
                </a:solidFill>
                <a:latin charset="-122" panose="020b0502040204020203" pitchFamily="34" typeface="微软雅黑 Light"/>
                <a:ea charset="-122" panose="020b0502040204020203" pitchFamily="34" typeface="微软雅黑 Light"/>
              </a:rPr>
              <a:t>ADD TEXT HERE</a:t>
            </a:r>
          </a:p>
        </p:txBody>
      </p:sp>
      <p:cxnSp>
        <p:nvCxnSpPr>
          <p:cNvPr id="30" name="直接连接符 29"/>
          <p:cNvCxnSpPr/>
          <p:nvPr/>
        </p:nvCxnSpPr>
        <p:spPr>
          <a:xfrm>
            <a:off x="1081831" y="4400105"/>
            <a:ext cx="1584176" cy="0"/>
          </a:xfrm>
          <a:prstGeom prst="line">
            <a:avLst/>
          </a:prstGeom>
          <a:ln w="28575">
            <a:solidFill>
              <a:srgbClr val="F58C65"/>
            </a:solidFill>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615714" y="4533810"/>
            <a:ext cx="2635175" cy="640080"/>
          </a:xfrm>
          <a:prstGeom prst="rect">
            <a:avLst/>
          </a:prstGeom>
          <a:noFill/>
        </p:spPr>
        <p:txBody>
          <a:bodyPr rtlCol="0" wrap="square">
            <a:spAutoFit/>
          </a:bodyPr>
          <a:lstStyle/>
          <a:p>
            <a:pPr algn="ctr"/>
            <a:r>
              <a:rPr altLang="zh-CN" lang="en-US">
                <a:solidFill>
                  <a:schemeClr val="bg1">
                    <a:lumMod val="50000"/>
                  </a:schemeClr>
                </a:solidFill>
              </a:rPr>
              <a:t>copy or write your text and paste it here</a:t>
            </a:r>
          </a:p>
        </p:txBody>
      </p:sp>
      <p:grpSp>
        <p:nvGrpSpPr>
          <p:cNvPr id="25" name="组合 24"/>
          <p:cNvGrpSpPr/>
          <p:nvPr/>
        </p:nvGrpSpPr>
        <p:grpSpPr>
          <a:xfrm>
            <a:off x="3988643" y="2564904"/>
            <a:ext cx="1161802" cy="1104677"/>
            <a:chOff x="4694362" y="1940830"/>
            <a:chExt cx="1161802" cy="1104677"/>
          </a:xfrm>
        </p:grpSpPr>
        <p:sp>
          <p:nvSpPr>
            <p:cNvPr id="12" name="Freeform 9"/>
            <p:cNvSpPr>
              <a:spLocks noEditPoints="1"/>
            </p:cNvSpPr>
            <p:nvPr/>
          </p:nvSpPr>
          <p:spPr bwMode="auto">
            <a:xfrm>
              <a:off x="4900613" y="2239700"/>
              <a:ext cx="749300" cy="515938"/>
            </a:xfrm>
            <a:custGeom>
              <a:gdLst>
                <a:gd fmla="*/ 178 w 197" name="T0"/>
                <a:gd fmla="*/ 53 h 137" name="T1"/>
                <a:gd fmla="*/ 133 w 197" name="T2"/>
                <a:gd fmla="*/ 5 h 137" name="T3"/>
                <a:gd fmla="*/ 98 w 197" name="T4"/>
                <a:gd fmla="*/ 14 h 137" name="T5"/>
                <a:gd fmla="*/ 68 w 197" name="T6"/>
                <a:gd fmla="*/ 5 h 137" name="T7"/>
                <a:gd fmla="*/ 21 w 197" name="T8"/>
                <a:gd fmla="*/ 42 h 137" name="T9"/>
                <a:gd fmla="*/ 19 w 197" name="T10"/>
                <a:gd fmla="*/ 124 h 137" name="T11"/>
                <a:gd fmla="*/ 71 w 197" name="T12"/>
                <a:gd fmla="*/ 96 h 137" name="T13"/>
                <a:gd fmla="*/ 121 w 197" name="T14"/>
                <a:gd fmla="*/ 95 h 137" name="T15"/>
                <a:gd fmla="*/ 172 w 197" name="T16"/>
                <a:gd fmla="*/ 127 h 137" name="T17"/>
                <a:gd fmla="*/ 178 w 197" name="T18"/>
                <a:gd fmla="*/ 53 h 137" name="T19"/>
                <a:gd fmla="*/ 62 w 197" name="T20"/>
                <a:gd fmla="*/ 76 h 137" name="T21"/>
                <a:gd fmla="*/ 38 w 197" name="T22"/>
                <a:gd fmla="*/ 51 h 137" name="T23"/>
                <a:gd fmla="*/ 62 w 197" name="T24"/>
                <a:gd fmla="*/ 27 h 137" name="T25"/>
                <a:gd fmla="*/ 86 w 197" name="T26"/>
                <a:gd fmla="*/ 51 h 137" name="T27"/>
                <a:gd fmla="*/ 62 w 197" name="T28"/>
                <a:gd fmla="*/ 76 h 137" name="T29"/>
                <a:gd fmla="*/ 137 w 197" name="T30"/>
                <a:gd fmla="*/ 31 h 137" name="T31"/>
                <a:gd fmla="*/ 148 w 197" name="T32"/>
                <a:gd fmla="*/ 31 h 137" name="T33"/>
                <a:gd fmla="*/ 148 w 197" name="T34"/>
                <a:gd fmla="*/ 41 h 137" name="T35"/>
                <a:gd fmla="*/ 137 w 197" name="T36"/>
                <a:gd fmla="*/ 41 h 137" name="T37"/>
                <a:gd fmla="*/ 137 w 197" name="T38"/>
                <a:gd fmla="*/ 31 h 137" name="T39"/>
                <a:gd fmla="*/ 124 w 197" name="T40"/>
                <a:gd fmla="*/ 55 h 137" name="T41"/>
                <a:gd fmla="*/ 124 w 197" name="T42"/>
                <a:gd fmla="*/ 45 h 137" name="T43"/>
                <a:gd fmla="*/ 134 w 197" name="T44"/>
                <a:gd fmla="*/ 45 h 137" name="T45"/>
                <a:gd fmla="*/ 134 w 197" name="T46"/>
                <a:gd fmla="*/ 55 h 137" name="T47"/>
                <a:gd fmla="*/ 124 w 197" name="T48"/>
                <a:gd fmla="*/ 55 h 137" name="T49"/>
                <a:gd fmla="*/ 147 w 197" name="T50"/>
                <a:gd fmla="*/ 68 h 137" name="T51"/>
                <a:gd fmla="*/ 137 w 197" name="T52"/>
                <a:gd fmla="*/ 68 h 137" name="T53"/>
                <a:gd fmla="*/ 137 w 197" name="T54"/>
                <a:gd fmla="*/ 58 h 137" name="T55"/>
                <a:gd fmla="*/ 147 w 197" name="T56"/>
                <a:gd fmla="*/ 58 h 137" name="T57"/>
                <a:gd fmla="*/ 147 w 197" name="T58"/>
                <a:gd fmla="*/ 68 h 137" name="T59"/>
                <a:gd fmla="*/ 161 w 197" name="T60"/>
                <a:gd fmla="*/ 54 h 137" name="T61"/>
                <a:gd fmla="*/ 151 w 197" name="T62"/>
                <a:gd fmla="*/ 54 h 137" name="T63"/>
                <a:gd fmla="*/ 151 w 197" name="T64"/>
                <a:gd fmla="*/ 44 h 137" name="T65"/>
                <a:gd fmla="*/ 161 w 197" name="T66"/>
                <a:gd fmla="*/ 44 h 137" name="T67"/>
                <a:gd fmla="*/ 161 w 197" name="T68"/>
                <a:gd fmla="*/ 54 h 137" name="T69"/>
                <a:gd fmla="*/ 62 w 197" name="T70"/>
                <a:gd fmla="*/ 37 h 137" name="T71"/>
                <a:gd fmla="*/ 48 w 197" name="T72"/>
                <a:gd fmla="*/ 51 h 137" name="T73"/>
                <a:gd fmla="*/ 62 w 197" name="T74"/>
                <a:gd fmla="*/ 66 h 137" name="T75"/>
                <a:gd fmla="*/ 76 w 197" name="T76"/>
                <a:gd fmla="*/ 51 h 137" name="T77"/>
                <a:gd fmla="*/ 62 w 197" name="T78"/>
                <a:gd fmla="*/ 37 h 137"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37" w="197">
                  <a:moveTo>
                    <a:pt x="178" y="53"/>
                  </a:moveTo>
                  <a:cubicBezTo>
                    <a:pt x="172" y="28"/>
                    <a:pt x="163" y="1"/>
                    <a:pt x="133" y="5"/>
                  </a:cubicBezTo>
                  <a:cubicBezTo>
                    <a:pt x="121" y="7"/>
                    <a:pt x="112" y="14"/>
                    <a:pt x="98" y="14"/>
                  </a:cubicBezTo>
                  <a:cubicBezTo>
                    <a:pt x="87" y="14"/>
                    <a:pt x="79" y="7"/>
                    <a:pt x="68" y="5"/>
                  </a:cubicBezTo>
                  <a:cubicBezTo>
                    <a:pt x="38" y="0"/>
                    <a:pt x="30" y="15"/>
                    <a:pt x="21" y="42"/>
                  </a:cubicBezTo>
                  <a:cubicBezTo>
                    <a:pt x="16" y="58"/>
                    <a:pt x="0" y="112"/>
                    <a:pt x="19" y="124"/>
                  </a:cubicBezTo>
                  <a:cubicBezTo>
                    <a:pt x="37" y="137"/>
                    <a:pt x="57" y="102"/>
                    <a:pt x="71" y="96"/>
                  </a:cubicBezTo>
                  <a:cubicBezTo>
                    <a:pt x="84" y="91"/>
                    <a:pt x="110" y="92"/>
                    <a:pt x="121" y="95"/>
                  </a:cubicBezTo>
                  <a:cubicBezTo>
                    <a:pt x="138" y="100"/>
                    <a:pt x="154" y="131"/>
                    <a:pt x="172" y="127"/>
                  </a:cubicBezTo>
                  <a:cubicBezTo>
                    <a:pt x="197" y="122"/>
                    <a:pt x="182" y="69"/>
                    <a:pt x="178" y="53"/>
                  </a:cubicBezTo>
                  <a:close/>
                  <a:moveTo>
                    <a:pt x="62" y="76"/>
                  </a:moveTo>
                  <a:cubicBezTo>
                    <a:pt x="48" y="76"/>
                    <a:pt x="38" y="65"/>
                    <a:pt x="38" y="51"/>
                  </a:cubicBezTo>
                  <a:cubicBezTo>
                    <a:pt x="38" y="38"/>
                    <a:pt x="48" y="27"/>
                    <a:pt x="62" y="27"/>
                  </a:cubicBezTo>
                  <a:cubicBezTo>
                    <a:pt x="75" y="27"/>
                    <a:pt x="86" y="38"/>
                    <a:pt x="86" y="51"/>
                  </a:cubicBezTo>
                  <a:cubicBezTo>
                    <a:pt x="86" y="65"/>
                    <a:pt x="75" y="76"/>
                    <a:pt x="62" y="76"/>
                  </a:cubicBezTo>
                  <a:close/>
                  <a:moveTo>
                    <a:pt x="137" y="31"/>
                  </a:moveTo>
                  <a:cubicBezTo>
                    <a:pt x="140" y="28"/>
                    <a:pt x="145" y="28"/>
                    <a:pt x="148" y="31"/>
                  </a:cubicBezTo>
                  <a:cubicBezTo>
                    <a:pt x="150" y="34"/>
                    <a:pt x="150" y="39"/>
                    <a:pt x="148" y="41"/>
                  </a:cubicBezTo>
                  <a:cubicBezTo>
                    <a:pt x="145" y="44"/>
                    <a:pt x="140" y="44"/>
                    <a:pt x="137" y="41"/>
                  </a:cubicBezTo>
                  <a:cubicBezTo>
                    <a:pt x="135" y="39"/>
                    <a:pt x="135" y="34"/>
                    <a:pt x="137" y="31"/>
                  </a:cubicBezTo>
                  <a:close/>
                  <a:moveTo>
                    <a:pt x="124" y="55"/>
                  </a:moveTo>
                  <a:cubicBezTo>
                    <a:pt x="121" y="52"/>
                    <a:pt x="121" y="48"/>
                    <a:pt x="124" y="45"/>
                  </a:cubicBezTo>
                  <a:cubicBezTo>
                    <a:pt x="127" y="42"/>
                    <a:pt x="131" y="42"/>
                    <a:pt x="134" y="45"/>
                  </a:cubicBezTo>
                  <a:cubicBezTo>
                    <a:pt x="137" y="48"/>
                    <a:pt x="137" y="52"/>
                    <a:pt x="134" y="55"/>
                  </a:cubicBezTo>
                  <a:cubicBezTo>
                    <a:pt x="131" y="58"/>
                    <a:pt x="127" y="58"/>
                    <a:pt x="124" y="55"/>
                  </a:cubicBezTo>
                  <a:close/>
                  <a:moveTo>
                    <a:pt x="147" y="68"/>
                  </a:moveTo>
                  <a:cubicBezTo>
                    <a:pt x="144" y="71"/>
                    <a:pt x="140" y="71"/>
                    <a:pt x="137" y="68"/>
                  </a:cubicBezTo>
                  <a:cubicBezTo>
                    <a:pt x="134" y="65"/>
                    <a:pt x="134" y="61"/>
                    <a:pt x="137" y="58"/>
                  </a:cubicBezTo>
                  <a:cubicBezTo>
                    <a:pt x="140" y="55"/>
                    <a:pt x="144" y="55"/>
                    <a:pt x="147" y="58"/>
                  </a:cubicBezTo>
                  <a:cubicBezTo>
                    <a:pt x="150" y="61"/>
                    <a:pt x="150" y="65"/>
                    <a:pt x="147" y="68"/>
                  </a:cubicBezTo>
                  <a:close/>
                  <a:moveTo>
                    <a:pt x="161" y="54"/>
                  </a:moveTo>
                  <a:cubicBezTo>
                    <a:pt x="158" y="57"/>
                    <a:pt x="153" y="57"/>
                    <a:pt x="151" y="54"/>
                  </a:cubicBezTo>
                  <a:cubicBezTo>
                    <a:pt x="148" y="52"/>
                    <a:pt x="148" y="47"/>
                    <a:pt x="151" y="44"/>
                  </a:cubicBezTo>
                  <a:cubicBezTo>
                    <a:pt x="153" y="42"/>
                    <a:pt x="158" y="42"/>
                    <a:pt x="161" y="44"/>
                  </a:cubicBezTo>
                  <a:cubicBezTo>
                    <a:pt x="163" y="47"/>
                    <a:pt x="163" y="52"/>
                    <a:pt x="161" y="54"/>
                  </a:cubicBezTo>
                  <a:close/>
                  <a:moveTo>
                    <a:pt x="62" y="37"/>
                  </a:moveTo>
                  <a:cubicBezTo>
                    <a:pt x="54" y="37"/>
                    <a:pt x="48" y="44"/>
                    <a:pt x="48" y="51"/>
                  </a:cubicBezTo>
                  <a:cubicBezTo>
                    <a:pt x="48" y="59"/>
                    <a:pt x="54" y="66"/>
                    <a:pt x="62" y="66"/>
                  </a:cubicBezTo>
                  <a:cubicBezTo>
                    <a:pt x="70" y="66"/>
                    <a:pt x="76" y="59"/>
                    <a:pt x="76" y="51"/>
                  </a:cubicBezTo>
                  <a:cubicBezTo>
                    <a:pt x="76" y="44"/>
                    <a:pt x="70" y="37"/>
                    <a:pt x="62" y="37"/>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21" name="矩形 20"/>
            <p:cNvSpPr/>
            <p:nvPr/>
          </p:nvSpPr>
          <p:spPr>
            <a:xfrm>
              <a:off x="4694362" y="1940830"/>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5" name="文本框 34"/>
          <p:cNvSpPr txBox="1"/>
          <p:nvPr/>
        </p:nvSpPr>
        <p:spPr>
          <a:xfrm>
            <a:off x="3571118" y="3866290"/>
            <a:ext cx="2285319" cy="396240"/>
          </a:xfrm>
          <a:prstGeom prst="rect">
            <a:avLst/>
          </a:prstGeom>
          <a:noFill/>
        </p:spPr>
        <p:txBody>
          <a:bodyPr rtlCol="0" wrap="square">
            <a:spAutoFit/>
          </a:bodyPr>
          <a:lstStyle/>
          <a:p>
            <a:r>
              <a:rPr altLang="zh-CN" b="1" lang="en-US" sz="2000">
                <a:solidFill>
                  <a:schemeClr val="bg1">
                    <a:lumMod val="75000"/>
                  </a:schemeClr>
                </a:solidFill>
                <a:latin charset="-122" panose="020b0502040204020203" pitchFamily="34" typeface="微软雅黑 Light"/>
                <a:ea charset="-122" panose="020b0502040204020203" pitchFamily="34" typeface="微软雅黑 Light"/>
              </a:rPr>
              <a:t>ADD TEXT HERE</a:t>
            </a:r>
          </a:p>
        </p:txBody>
      </p:sp>
      <p:cxnSp>
        <p:nvCxnSpPr>
          <p:cNvPr id="36" name="直接连接符 35"/>
          <p:cNvCxnSpPr/>
          <p:nvPr/>
        </p:nvCxnSpPr>
        <p:spPr>
          <a:xfrm>
            <a:off x="3808149" y="4400105"/>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3316279" y="4533810"/>
            <a:ext cx="2635175" cy="640080"/>
          </a:xfrm>
          <a:prstGeom prst="rect">
            <a:avLst/>
          </a:prstGeom>
          <a:noFill/>
          <a:ln>
            <a:noFill/>
          </a:ln>
        </p:spPr>
        <p:txBody>
          <a:bodyPr rtlCol="0" wrap="square">
            <a:spAutoFit/>
          </a:bodyPr>
          <a:lstStyle/>
          <a:p>
            <a:pPr algn="ctr"/>
            <a:r>
              <a:rPr altLang="zh-CN" lang="en-US">
                <a:solidFill>
                  <a:schemeClr val="bg1">
                    <a:lumMod val="75000"/>
                  </a:schemeClr>
                </a:solidFill>
              </a:rPr>
              <a:t>copy or write your text and paste it here</a:t>
            </a:r>
          </a:p>
        </p:txBody>
      </p:sp>
      <p:grpSp>
        <p:nvGrpSpPr>
          <p:cNvPr id="27" name="组合 26"/>
          <p:cNvGrpSpPr/>
          <p:nvPr/>
        </p:nvGrpSpPr>
        <p:grpSpPr>
          <a:xfrm>
            <a:off x="6705724" y="2564905"/>
            <a:ext cx="1161802" cy="1104677"/>
            <a:chOff x="4804693" y="3810906"/>
            <a:chExt cx="1161802" cy="1104677"/>
          </a:xfrm>
        </p:grpSpPr>
        <p:grpSp>
          <p:nvGrpSpPr>
            <p:cNvPr id="16" name="组合 15"/>
            <p:cNvGrpSpPr/>
            <p:nvPr/>
          </p:nvGrpSpPr>
          <p:grpSpPr>
            <a:xfrm>
              <a:off x="5054600" y="4035426"/>
              <a:ext cx="661988" cy="655638"/>
              <a:chOff x="5054600" y="4035426"/>
              <a:chExt cx="661988" cy="655638"/>
            </a:xfrm>
          </p:grpSpPr>
          <p:sp>
            <p:nvSpPr>
              <p:cNvPr id="13" name="Freeform 10"/>
              <p:cNvSpPr>
                <a:spLocks noEditPoints="1"/>
              </p:cNvSpPr>
              <p:nvPr/>
            </p:nvSpPr>
            <p:spPr bwMode="auto">
              <a:xfrm>
                <a:off x="5054600" y="4035426"/>
                <a:ext cx="661988" cy="655638"/>
              </a:xfrm>
              <a:custGeom>
                <a:gdLst>
                  <a:gd fmla="*/ 87 w 174" name="T0"/>
                  <a:gd fmla="*/ 0 h 174" name="T1"/>
                  <a:gd fmla="*/ 174 w 174" name="T2"/>
                  <a:gd fmla="*/ 87 h 174" name="T3"/>
                  <a:gd fmla="*/ 87 w 174" name="T4"/>
                  <a:gd fmla="*/ 174 h 174" name="T5"/>
                  <a:gd fmla="*/ 0 w 174" name="T6"/>
                  <a:gd fmla="*/ 87 h 174" name="T7"/>
                  <a:gd fmla="*/ 87 w 174" name="T8"/>
                  <a:gd fmla="*/ 0 h 174" name="T9"/>
                  <a:gd fmla="*/ 87 w 174" name="T10"/>
                  <a:gd fmla="*/ 46 h 174" name="T11"/>
                  <a:gd fmla="*/ 46 w 174" name="T12"/>
                  <a:gd fmla="*/ 87 h 174" name="T13"/>
                  <a:gd fmla="*/ 87 w 174" name="T14"/>
                  <a:gd fmla="*/ 128 h 174" name="T15"/>
                  <a:gd fmla="*/ 128 w 174" name="T16"/>
                  <a:gd fmla="*/ 87 h 174" name="T17"/>
                  <a:gd fmla="*/ 87 w 174" name="T18"/>
                  <a:gd fmla="*/ 46 h 17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74" w="174">
                    <a:moveTo>
                      <a:pt x="87" y="0"/>
                    </a:moveTo>
                    <a:cubicBezTo>
                      <a:pt x="135" y="0"/>
                      <a:pt x="174" y="39"/>
                      <a:pt x="174" y="87"/>
                    </a:cubicBezTo>
                    <a:cubicBezTo>
                      <a:pt x="174" y="135"/>
                      <a:pt x="135" y="174"/>
                      <a:pt x="87" y="174"/>
                    </a:cubicBezTo>
                    <a:cubicBezTo>
                      <a:pt x="39" y="174"/>
                      <a:pt x="0" y="135"/>
                      <a:pt x="0" y="87"/>
                    </a:cubicBezTo>
                    <a:cubicBezTo>
                      <a:pt x="0" y="39"/>
                      <a:pt x="39" y="0"/>
                      <a:pt x="87" y="0"/>
                    </a:cubicBezTo>
                    <a:moveTo>
                      <a:pt x="87" y="46"/>
                    </a:moveTo>
                    <a:cubicBezTo>
                      <a:pt x="64" y="46"/>
                      <a:pt x="46" y="64"/>
                      <a:pt x="46" y="87"/>
                    </a:cubicBezTo>
                    <a:cubicBezTo>
                      <a:pt x="46" y="110"/>
                      <a:pt x="64" y="128"/>
                      <a:pt x="87" y="128"/>
                    </a:cubicBezTo>
                    <a:cubicBezTo>
                      <a:pt x="110" y="128"/>
                      <a:pt x="128" y="110"/>
                      <a:pt x="128" y="87"/>
                    </a:cubicBezTo>
                    <a:cubicBezTo>
                      <a:pt x="128" y="64"/>
                      <a:pt x="110" y="46"/>
                      <a:pt x="87" y="46"/>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4" name="Freeform 11"/>
              <p:cNvSpPr>
                <a:spLocks noEditPoints="1"/>
              </p:cNvSpPr>
              <p:nvPr/>
            </p:nvSpPr>
            <p:spPr bwMode="auto">
              <a:xfrm>
                <a:off x="5275263" y="4254501"/>
                <a:ext cx="220663" cy="217488"/>
              </a:xfrm>
              <a:custGeom>
                <a:gdLst>
                  <a:gd fmla="*/ 29 w 58" name="T0"/>
                  <a:gd fmla="*/ 0 h 58" name="T1"/>
                  <a:gd fmla="*/ 0 w 58" name="T2"/>
                  <a:gd fmla="*/ 29 h 58" name="T3"/>
                  <a:gd fmla="*/ 29 w 58" name="T4"/>
                  <a:gd fmla="*/ 58 h 58" name="T5"/>
                  <a:gd fmla="*/ 58 w 58" name="T6"/>
                  <a:gd fmla="*/ 29 h 58" name="T7"/>
                  <a:gd fmla="*/ 29 w 58" name="T8"/>
                  <a:gd fmla="*/ 0 h 58" name="T9"/>
                  <a:gd fmla="*/ 29 w 58" name="T10"/>
                  <a:gd fmla="*/ 39 h 58" name="T11"/>
                  <a:gd fmla="*/ 19 w 58" name="T12"/>
                  <a:gd fmla="*/ 29 h 58" name="T13"/>
                  <a:gd fmla="*/ 29 w 58" name="T14"/>
                  <a:gd fmla="*/ 19 h 58" name="T15"/>
                  <a:gd fmla="*/ 39 w 58" name="T16"/>
                  <a:gd fmla="*/ 29 h 58" name="T17"/>
                  <a:gd fmla="*/ 29 w 58" name="T18"/>
                  <a:gd fmla="*/ 39 h 5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7" w="57">
                    <a:moveTo>
                      <a:pt x="29" y="0"/>
                    </a:moveTo>
                    <a:cubicBezTo>
                      <a:pt x="13" y="0"/>
                      <a:pt x="0" y="13"/>
                      <a:pt x="0" y="29"/>
                    </a:cubicBezTo>
                    <a:cubicBezTo>
                      <a:pt x="0" y="45"/>
                      <a:pt x="13" y="58"/>
                      <a:pt x="29" y="58"/>
                    </a:cubicBezTo>
                    <a:cubicBezTo>
                      <a:pt x="45" y="58"/>
                      <a:pt x="58" y="45"/>
                      <a:pt x="58" y="29"/>
                    </a:cubicBezTo>
                    <a:cubicBezTo>
                      <a:pt x="58" y="13"/>
                      <a:pt x="45" y="0"/>
                      <a:pt x="29" y="0"/>
                    </a:cubicBezTo>
                    <a:close/>
                    <a:moveTo>
                      <a:pt x="29" y="39"/>
                    </a:moveTo>
                    <a:cubicBezTo>
                      <a:pt x="23" y="39"/>
                      <a:pt x="19" y="35"/>
                      <a:pt x="19" y="29"/>
                    </a:cubicBezTo>
                    <a:cubicBezTo>
                      <a:pt x="19" y="23"/>
                      <a:pt x="23" y="19"/>
                      <a:pt x="29" y="19"/>
                    </a:cubicBezTo>
                    <a:cubicBezTo>
                      <a:pt x="35" y="19"/>
                      <a:pt x="39" y="23"/>
                      <a:pt x="39" y="29"/>
                    </a:cubicBezTo>
                    <a:cubicBezTo>
                      <a:pt x="39" y="35"/>
                      <a:pt x="35" y="39"/>
                      <a:pt x="29" y="39"/>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23" name="矩形 22"/>
            <p:cNvSpPr/>
            <p:nvPr/>
          </p:nvSpPr>
          <p:spPr>
            <a:xfrm>
              <a:off x="4804693" y="3810906"/>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8" name="文本框 37"/>
          <p:cNvSpPr txBox="1"/>
          <p:nvPr/>
        </p:nvSpPr>
        <p:spPr>
          <a:xfrm>
            <a:off x="6254297" y="3866291"/>
            <a:ext cx="2285319" cy="396240"/>
          </a:xfrm>
          <a:prstGeom prst="rect">
            <a:avLst/>
          </a:prstGeom>
          <a:noFill/>
          <a:ln>
            <a:noFill/>
          </a:ln>
        </p:spPr>
        <p:txBody>
          <a:bodyPr rtlCol="0" wrap="square">
            <a:spAutoFit/>
          </a:bodyPr>
          <a:lstStyle/>
          <a:p>
            <a:r>
              <a:rPr altLang="zh-CN" b="1" lang="en-US" sz="2000">
                <a:solidFill>
                  <a:schemeClr val="bg1">
                    <a:lumMod val="75000"/>
                  </a:schemeClr>
                </a:solidFill>
                <a:latin charset="-122" panose="020b0502040204020203" pitchFamily="34" typeface="微软雅黑 Light"/>
                <a:ea charset="-122" panose="020b0502040204020203" pitchFamily="34" typeface="微软雅黑 Light"/>
              </a:rPr>
              <a:t>ADD TEXT HERE</a:t>
            </a:r>
          </a:p>
        </p:txBody>
      </p:sp>
      <p:cxnSp>
        <p:nvCxnSpPr>
          <p:cNvPr id="39" name="直接连接符 38"/>
          <p:cNvCxnSpPr/>
          <p:nvPr/>
        </p:nvCxnSpPr>
        <p:spPr>
          <a:xfrm>
            <a:off x="6525568" y="4400106"/>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6016845" y="4533810"/>
            <a:ext cx="2635175" cy="640080"/>
          </a:xfrm>
          <a:prstGeom prst="rect">
            <a:avLst/>
          </a:prstGeom>
          <a:noFill/>
        </p:spPr>
        <p:txBody>
          <a:bodyPr rtlCol="0" wrap="square">
            <a:spAutoFit/>
          </a:bodyPr>
          <a:lstStyle/>
          <a:p>
            <a:pPr algn="ctr"/>
            <a:r>
              <a:rPr altLang="zh-CN" lang="en-US">
                <a:solidFill>
                  <a:schemeClr val="bg1">
                    <a:lumMod val="75000"/>
                  </a:schemeClr>
                </a:solidFill>
              </a:rPr>
              <a:t>copy or write your text and paste it here</a:t>
            </a:r>
          </a:p>
        </p:txBody>
      </p:sp>
      <p:grpSp>
        <p:nvGrpSpPr>
          <p:cNvPr id="26" name="组合 25"/>
          <p:cNvGrpSpPr/>
          <p:nvPr/>
        </p:nvGrpSpPr>
        <p:grpSpPr>
          <a:xfrm>
            <a:off x="9350156" y="2564905"/>
            <a:ext cx="1161802" cy="1104677"/>
            <a:chOff x="8151143" y="1958117"/>
            <a:chExt cx="1161802" cy="1104677"/>
          </a:xfrm>
        </p:grpSpPr>
        <p:grpSp>
          <p:nvGrpSpPr>
            <p:cNvPr id="17" name="Group 14"/>
            <p:cNvGrpSpPr>
              <a:grpSpLocks noChangeAspect="1"/>
            </p:cNvGrpSpPr>
            <p:nvPr/>
          </p:nvGrpSpPr>
          <p:grpSpPr>
            <a:xfrm>
              <a:off x="8399463" y="2165350"/>
              <a:ext cx="665162" cy="663575"/>
              <a:chOff x="5291" y="1364"/>
              <a:chExt cx="419" cy="418"/>
            </a:xfrm>
          </p:grpSpPr>
          <p:sp>
            <p:nvSpPr>
              <p:cNvPr id="18" name="AutoShape 13"/>
              <p:cNvSpPr>
                <a:spLocks noChangeArrowheads="1" noChangeAspect="1" noTextEdit="1"/>
              </p:cNvSpPr>
              <p:nvPr/>
            </p:nvSpPr>
            <p:spPr bwMode="auto">
              <a:xfrm>
                <a:off x="5291" y="1364"/>
                <a:ext cx="419" cy="41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15"/>
              <p:cNvSpPr>
                <a:spLocks noEditPoints="1"/>
              </p:cNvSpPr>
              <p:nvPr/>
            </p:nvSpPr>
            <p:spPr bwMode="auto">
              <a:xfrm>
                <a:off x="5286" y="1359"/>
                <a:ext cx="429" cy="423"/>
              </a:xfrm>
              <a:custGeom>
                <a:gdLst>
                  <a:gd fmla="*/ 171 w 178" name="T0"/>
                  <a:gd fmla="*/ 17 h 176" name="T1"/>
                  <a:gd fmla="*/ 161 w 178" name="T2"/>
                  <a:gd fmla="*/ 7 h 176" name="T3"/>
                  <a:gd fmla="*/ 136 w 178" name="T4"/>
                  <a:gd fmla="*/ 7 h 176" name="T5"/>
                  <a:gd fmla="*/ 112 w 178" name="T6"/>
                  <a:gd fmla="*/ 31 h 176" name="T7"/>
                  <a:gd fmla="*/ 100 w 178" name="T8"/>
                  <a:gd fmla="*/ 19 h 176" name="T9"/>
                  <a:gd fmla="*/ 76 w 178" name="T10"/>
                  <a:gd fmla="*/ 43 h 176" name="T11"/>
                  <a:gd fmla="*/ 86 w 178" name="T12"/>
                  <a:gd fmla="*/ 53 h 176" name="T13"/>
                  <a:gd fmla="*/ 19 w 178" name="T14"/>
                  <a:gd fmla="*/ 120 h 176" name="T15"/>
                  <a:gd fmla="*/ 12 w 178" name="T16"/>
                  <a:gd fmla="*/ 136 h 176" name="T17"/>
                  <a:gd fmla="*/ 8 w 178" name="T18"/>
                  <a:gd fmla="*/ 140 h 176" name="T19"/>
                  <a:gd fmla="*/ 8 w 178" name="T20"/>
                  <a:gd fmla="*/ 170 h 176" name="T21"/>
                  <a:gd fmla="*/ 23 w 178" name="T22"/>
                  <a:gd fmla="*/ 176 h 176" name="T23"/>
                  <a:gd fmla="*/ 38 w 178" name="T24"/>
                  <a:gd fmla="*/ 170 h 176" name="T25"/>
                  <a:gd fmla="*/ 42 w 178" name="T26"/>
                  <a:gd fmla="*/ 166 h 176" name="T27"/>
                  <a:gd fmla="*/ 58 w 178" name="T28"/>
                  <a:gd fmla="*/ 159 h 176" name="T29"/>
                  <a:gd fmla="*/ 125 w 178" name="T30"/>
                  <a:gd fmla="*/ 92 h 176" name="T31"/>
                  <a:gd fmla="*/ 135 w 178" name="T32"/>
                  <a:gd fmla="*/ 102 h 176" name="T33"/>
                  <a:gd fmla="*/ 159 w 178" name="T34"/>
                  <a:gd fmla="*/ 78 h 176" name="T35"/>
                  <a:gd fmla="*/ 147 w 178" name="T36"/>
                  <a:gd fmla="*/ 66 h 176" name="T37"/>
                  <a:gd fmla="*/ 171 w 178" name="T38"/>
                  <a:gd fmla="*/ 42 h 176" name="T39"/>
                  <a:gd fmla="*/ 171 w 178" name="T40"/>
                  <a:gd fmla="*/ 17 h 176" name="T41"/>
                  <a:gd fmla="*/ 47 w 178" name="T42"/>
                  <a:gd fmla="*/ 148 h 176" name="T43"/>
                  <a:gd fmla="*/ 41 w 178" name="T44"/>
                  <a:gd fmla="*/ 151 h 176" name="T45"/>
                  <a:gd fmla="*/ 37 w 178" name="T46"/>
                  <a:gd fmla="*/ 150 h 176" name="T47"/>
                  <a:gd fmla="*/ 37 w 178" name="T48"/>
                  <a:gd fmla="*/ 150 h 176" name="T49"/>
                  <a:gd fmla="*/ 27 w 178" name="T50"/>
                  <a:gd fmla="*/ 159 h 176" name="T51"/>
                  <a:gd fmla="*/ 23 w 178" name="T52"/>
                  <a:gd fmla="*/ 161 h 176" name="T53"/>
                  <a:gd fmla="*/ 19 w 178" name="T54"/>
                  <a:gd fmla="*/ 159 h 176" name="T55"/>
                  <a:gd fmla="*/ 19 w 178" name="T56"/>
                  <a:gd fmla="*/ 151 h 176" name="T57"/>
                  <a:gd fmla="*/ 28 w 178" name="T58"/>
                  <a:gd fmla="*/ 141 h 176" name="T59"/>
                  <a:gd fmla="*/ 28 w 178" name="T60"/>
                  <a:gd fmla="*/ 141 h 176" name="T61"/>
                  <a:gd fmla="*/ 30 w 178" name="T62"/>
                  <a:gd fmla="*/ 131 h 176" name="T63"/>
                  <a:gd fmla="*/ 97 w 178" name="T64"/>
                  <a:gd fmla="*/ 64 h 176" name="T65"/>
                  <a:gd fmla="*/ 114 w 178" name="T66"/>
                  <a:gd fmla="*/ 81 h 176" name="T67"/>
                  <a:gd fmla="*/ 47 w 178" name="T68"/>
                  <a:gd fmla="*/ 148 h 176"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76" w="178">
                    <a:moveTo>
                      <a:pt x="171" y="17"/>
                    </a:moveTo>
                    <a:cubicBezTo>
                      <a:pt x="161" y="7"/>
                      <a:pt x="161" y="7"/>
                      <a:pt x="161" y="7"/>
                    </a:cubicBezTo>
                    <a:cubicBezTo>
                      <a:pt x="154" y="0"/>
                      <a:pt x="143" y="0"/>
                      <a:pt x="136" y="7"/>
                    </a:cubicBezTo>
                    <a:cubicBezTo>
                      <a:pt x="112" y="31"/>
                      <a:pt x="112" y="31"/>
                      <a:pt x="112" y="31"/>
                    </a:cubicBezTo>
                    <a:cubicBezTo>
                      <a:pt x="100" y="19"/>
                      <a:pt x="100" y="19"/>
                      <a:pt x="100" y="19"/>
                    </a:cubicBezTo>
                    <a:cubicBezTo>
                      <a:pt x="76" y="43"/>
                      <a:pt x="76" y="43"/>
                      <a:pt x="76" y="43"/>
                    </a:cubicBezTo>
                    <a:cubicBezTo>
                      <a:pt x="86" y="53"/>
                      <a:pt x="86" y="53"/>
                      <a:pt x="86" y="53"/>
                    </a:cubicBezTo>
                    <a:cubicBezTo>
                      <a:pt x="19" y="120"/>
                      <a:pt x="19" y="120"/>
                      <a:pt x="19" y="120"/>
                    </a:cubicBezTo>
                    <a:cubicBezTo>
                      <a:pt x="15" y="124"/>
                      <a:pt x="12" y="130"/>
                      <a:pt x="12" y="136"/>
                    </a:cubicBezTo>
                    <a:cubicBezTo>
                      <a:pt x="8" y="140"/>
                      <a:pt x="8" y="140"/>
                      <a:pt x="8" y="140"/>
                    </a:cubicBezTo>
                    <a:cubicBezTo>
                      <a:pt x="0" y="148"/>
                      <a:pt x="0" y="162"/>
                      <a:pt x="8" y="170"/>
                    </a:cubicBezTo>
                    <a:cubicBezTo>
                      <a:pt x="12" y="174"/>
                      <a:pt x="17" y="176"/>
                      <a:pt x="23" y="176"/>
                    </a:cubicBezTo>
                    <a:cubicBezTo>
                      <a:pt x="29" y="176"/>
                      <a:pt x="34" y="174"/>
                      <a:pt x="38" y="170"/>
                    </a:cubicBezTo>
                    <a:cubicBezTo>
                      <a:pt x="42" y="166"/>
                      <a:pt x="42" y="166"/>
                      <a:pt x="42" y="166"/>
                    </a:cubicBezTo>
                    <a:cubicBezTo>
                      <a:pt x="48" y="166"/>
                      <a:pt x="54" y="163"/>
                      <a:pt x="58" y="159"/>
                    </a:cubicBezTo>
                    <a:cubicBezTo>
                      <a:pt x="125" y="92"/>
                      <a:pt x="125" y="92"/>
                      <a:pt x="125" y="92"/>
                    </a:cubicBezTo>
                    <a:cubicBezTo>
                      <a:pt x="135" y="102"/>
                      <a:pt x="135" y="102"/>
                      <a:pt x="135" y="102"/>
                    </a:cubicBezTo>
                    <a:cubicBezTo>
                      <a:pt x="159" y="78"/>
                      <a:pt x="159" y="78"/>
                      <a:pt x="159" y="78"/>
                    </a:cubicBezTo>
                    <a:cubicBezTo>
                      <a:pt x="147" y="66"/>
                      <a:pt x="147" y="66"/>
                      <a:pt x="147" y="66"/>
                    </a:cubicBezTo>
                    <a:cubicBezTo>
                      <a:pt x="171" y="42"/>
                      <a:pt x="171" y="42"/>
                      <a:pt x="171" y="42"/>
                    </a:cubicBezTo>
                    <a:cubicBezTo>
                      <a:pt x="178" y="35"/>
                      <a:pt x="178" y="24"/>
                      <a:pt x="171" y="17"/>
                    </a:cubicBezTo>
                    <a:close/>
                    <a:moveTo>
                      <a:pt x="47" y="148"/>
                    </a:moveTo>
                    <a:cubicBezTo>
                      <a:pt x="46" y="150"/>
                      <a:pt x="43" y="151"/>
                      <a:pt x="41" y="151"/>
                    </a:cubicBezTo>
                    <a:cubicBezTo>
                      <a:pt x="39" y="151"/>
                      <a:pt x="38" y="151"/>
                      <a:pt x="37" y="150"/>
                    </a:cubicBezTo>
                    <a:cubicBezTo>
                      <a:pt x="37" y="150"/>
                      <a:pt x="37" y="150"/>
                      <a:pt x="37" y="150"/>
                    </a:cubicBezTo>
                    <a:cubicBezTo>
                      <a:pt x="27" y="159"/>
                      <a:pt x="27" y="159"/>
                      <a:pt x="27" y="159"/>
                    </a:cubicBezTo>
                    <a:cubicBezTo>
                      <a:pt x="26" y="160"/>
                      <a:pt x="25" y="161"/>
                      <a:pt x="23" y="161"/>
                    </a:cubicBezTo>
                    <a:cubicBezTo>
                      <a:pt x="21" y="161"/>
                      <a:pt x="20" y="160"/>
                      <a:pt x="19" y="159"/>
                    </a:cubicBezTo>
                    <a:cubicBezTo>
                      <a:pt x="16" y="157"/>
                      <a:pt x="16" y="153"/>
                      <a:pt x="19" y="151"/>
                    </a:cubicBezTo>
                    <a:cubicBezTo>
                      <a:pt x="28" y="141"/>
                      <a:pt x="28" y="141"/>
                      <a:pt x="28" y="141"/>
                    </a:cubicBezTo>
                    <a:cubicBezTo>
                      <a:pt x="28" y="141"/>
                      <a:pt x="28" y="141"/>
                      <a:pt x="28" y="141"/>
                    </a:cubicBezTo>
                    <a:cubicBezTo>
                      <a:pt x="26" y="138"/>
                      <a:pt x="27" y="134"/>
                      <a:pt x="30" y="131"/>
                    </a:cubicBezTo>
                    <a:cubicBezTo>
                      <a:pt x="97" y="64"/>
                      <a:pt x="97" y="64"/>
                      <a:pt x="97" y="64"/>
                    </a:cubicBezTo>
                    <a:cubicBezTo>
                      <a:pt x="114" y="81"/>
                      <a:pt x="114" y="81"/>
                      <a:pt x="114" y="81"/>
                    </a:cubicBezTo>
                    <a:lnTo>
                      <a:pt x="47" y="148"/>
                    </a:ln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22" name="矩形 21"/>
            <p:cNvSpPr/>
            <p:nvPr/>
          </p:nvSpPr>
          <p:spPr>
            <a:xfrm>
              <a:off x="8151143" y="1958117"/>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1" name="文本框 40"/>
          <p:cNvSpPr txBox="1"/>
          <p:nvPr/>
        </p:nvSpPr>
        <p:spPr>
          <a:xfrm>
            <a:off x="8892337" y="3866291"/>
            <a:ext cx="2285319" cy="396240"/>
          </a:xfrm>
          <a:prstGeom prst="rect">
            <a:avLst/>
          </a:prstGeom>
          <a:noFill/>
        </p:spPr>
        <p:txBody>
          <a:bodyPr rtlCol="0" wrap="square">
            <a:spAutoFit/>
          </a:bodyPr>
          <a:lstStyle/>
          <a:p>
            <a:r>
              <a:rPr altLang="zh-CN" b="1" lang="en-US" sz="2000">
                <a:solidFill>
                  <a:schemeClr val="bg1">
                    <a:lumMod val="75000"/>
                  </a:schemeClr>
                </a:solidFill>
                <a:latin charset="-122" panose="020b0502040204020203" pitchFamily="34" typeface="微软雅黑 Light"/>
                <a:ea charset="-122" panose="020b0502040204020203" pitchFamily="34" typeface="微软雅黑 Light"/>
              </a:rPr>
              <a:t>ADD TEXT HERE</a:t>
            </a:r>
          </a:p>
        </p:txBody>
      </p:sp>
      <p:cxnSp>
        <p:nvCxnSpPr>
          <p:cNvPr id="42" name="直接连接符 41"/>
          <p:cNvCxnSpPr/>
          <p:nvPr/>
        </p:nvCxnSpPr>
        <p:spPr>
          <a:xfrm>
            <a:off x="9138969" y="4400106"/>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3" name="文本框 42"/>
          <p:cNvSpPr txBox="1"/>
          <p:nvPr/>
        </p:nvSpPr>
        <p:spPr>
          <a:xfrm>
            <a:off x="8717408" y="4533810"/>
            <a:ext cx="2635175" cy="640080"/>
          </a:xfrm>
          <a:prstGeom prst="rect">
            <a:avLst/>
          </a:prstGeom>
          <a:noFill/>
        </p:spPr>
        <p:txBody>
          <a:bodyPr rtlCol="0" wrap="square">
            <a:spAutoFit/>
          </a:bodyPr>
          <a:lstStyle/>
          <a:p>
            <a:pPr algn="ctr"/>
            <a:r>
              <a:rPr altLang="zh-CN" lang="en-US">
                <a:solidFill>
                  <a:schemeClr val="bg1">
                    <a:lumMod val="75000"/>
                  </a:schemeClr>
                </a:solidFill>
              </a:rPr>
              <a:t>copy or write your text and paste it here</a:t>
            </a:r>
          </a:p>
        </p:txBody>
      </p:sp>
      <p:sp>
        <p:nvSpPr>
          <p:cNvPr id="48" name="文本框 47"/>
          <p:cNvSpPr txBox="1"/>
          <p:nvPr/>
        </p:nvSpPr>
        <p:spPr>
          <a:xfrm>
            <a:off x="4593108" y="931367"/>
            <a:ext cx="3024511" cy="762000"/>
          </a:xfrm>
          <a:prstGeom prst="rect">
            <a:avLst/>
          </a:prstGeom>
          <a:noFill/>
        </p:spPr>
        <p:txBody>
          <a:bodyPr rtlCol="0" wrap="square">
            <a:spAutoFit/>
          </a:bodyPr>
          <a:lstStyle/>
          <a:p>
            <a:r>
              <a:rPr altLang="zh-CN" lang="en-US" smtClean="0" sz="4400">
                <a:solidFill>
                  <a:schemeClr val="bg1">
                    <a:lumMod val="50000"/>
                  </a:schemeClr>
                </a:solidFill>
                <a:latin charset="-122" panose="020b0503020204020204" pitchFamily="34" typeface="微软雅黑"/>
                <a:ea charset="-122" panose="020b0503020204020204" pitchFamily="34" typeface="微软雅黑"/>
              </a:rPr>
              <a:t>CONTENT</a:t>
            </a:r>
          </a:p>
        </p:txBody>
      </p:sp>
      <p:sp>
        <p:nvSpPr>
          <p:cNvPr id="49" name="矩形 48"/>
          <p:cNvSpPr/>
          <p:nvPr/>
        </p:nvSpPr>
        <p:spPr>
          <a:xfrm>
            <a:off x="4187788" y="1655089"/>
            <a:ext cx="3816424"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260870179"/>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mph" presetID="26" presetSubtype="0">
                                  <p:stCondLst>
                                    <p:cond delay="0"/>
                                  </p:stCondLst>
                                  <p:childTnLst>
                                    <p:animEffect filter="fade" transition="out">
                                      <p:cBhvr>
                                        <p:cTn dur="500" id="6" tmFilter="0, 0; .2, .5; .8, .5; 1, 0"/>
                                        <p:tgtEl>
                                          <p:spTgt spid="24"/>
                                        </p:tgtEl>
                                      </p:cBhvr>
                                    </p:animEffect>
                                    <p:animScale>
                                      <p:cBhvr>
                                        <p:cTn autoRev="1" dur="250" fill="hold" id="7"/>
                                        <p:tgtEl>
                                          <p:spTgt spid="24"/>
                                        </p:tgtEl>
                                      </p:cBhvr>
                                      <p:by x="105000" y="105000"/>
                                    </p:animScale>
                                  </p:childTnLst>
                                </p:cTn>
                              </p:par>
                            </p:childTnLst>
                          </p:cTn>
                        </p:par>
                        <p:par>
                          <p:cTn fill="hold" id="8" nodeType="afterGroup">
                            <p:stCondLst>
                              <p:cond delay="500"/>
                            </p:stCondLst>
                            <p:childTnLst>
                              <p:par>
                                <p:cTn fill="hold" grpId="0" id="9" nodeType="afterEffect" presetClass="emph" presetID="26" presetSubtype="0">
                                  <p:stCondLst>
                                    <p:cond delay="0"/>
                                  </p:stCondLst>
                                  <p:childTnLst>
                                    <p:animEffect filter="fade" transition="out">
                                      <p:cBhvr>
                                        <p:cTn dur="500" id="10" tmFilter="0, 0; .2, .5; .8, .5; 1, 0"/>
                                        <p:tgtEl>
                                          <p:spTgt spid="28"/>
                                        </p:tgtEl>
                                      </p:cBhvr>
                                    </p:animEffect>
                                    <p:animScale>
                                      <p:cBhvr>
                                        <p:cTn autoRev="1" dur="250" fill="hold" id="11"/>
                                        <p:tgtEl>
                                          <p:spTgt spid="28"/>
                                        </p:tgtEl>
                                      </p:cBhvr>
                                      <p:by x="105000" y="105000"/>
                                    </p:animScale>
                                  </p:childTnLst>
                                </p:cTn>
                              </p:par>
                            </p:childTnLst>
                          </p:cTn>
                        </p:par>
                        <p:par>
                          <p:cTn fill="hold" id="12" nodeType="afterGroup">
                            <p:stCondLst>
                              <p:cond delay="1000"/>
                            </p:stCondLst>
                            <p:childTnLst>
                              <p:par>
                                <p:cTn fill="hold" id="13" nodeType="afterEffect" presetClass="emph" presetID="26" presetSubtype="0">
                                  <p:stCondLst>
                                    <p:cond delay="0"/>
                                  </p:stCondLst>
                                  <p:childTnLst>
                                    <p:animEffect filter="fade" transition="out">
                                      <p:cBhvr>
                                        <p:cTn dur="500" id="14" tmFilter="0, 0; .2, .5; .8, .5; 1, 0"/>
                                        <p:tgtEl>
                                          <p:spTgt spid="30"/>
                                        </p:tgtEl>
                                      </p:cBhvr>
                                    </p:animEffect>
                                    <p:animScale>
                                      <p:cBhvr>
                                        <p:cTn autoRev="1" dur="250" fill="hold" id="15"/>
                                        <p:tgtEl>
                                          <p:spTgt spid="30"/>
                                        </p:tgtEl>
                                      </p:cBhvr>
                                      <p:by x="105000" y="105000"/>
                                    </p:animScale>
                                  </p:childTnLst>
                                </p:cTn>
                              </p:par>
                            </p:childTnLst>
                          </p:cTn>
                        </p:par>
                        <p:par>
                          <p:cTn fill="hold" id="16" nodeType="afterGroup">
                            <p:stCondLst>
                              <p:cond delay="1500"/>
                            </p:stCondLst>
                            <p:childTnLst>
                              <p:par>
                                <p:cTn fill="hold" grpId="0" id="17" nodeType="afterEffect" presetClass="emph" presetID="26" presetSubtype="0">
                                  <p:stCondLst>
                                    <p:cond delay="0"/>
                                  </p:stCondLst>
                                  <p:childTnLst>
                                    <p:animEffect filter="fade" transition="out">
                                      <p:cBhvr>
                                        <p:cTn dur="500" id="18" tmFilter="0, 0; .2, .5; .8, .5; 1, 0"/>
                                        <p:tgtEl>
                                          <p:spTgt spid="34"/>
                                        </p:tgtEl>
                                      </p:cBhvr>
                                    </p:animEffect>
                                    <p:animScale>
                                      <p:cBhvr>
                                        <p:cTn autoRev="1" dur="250" fill="hold" id="19"/>
                                        <p:tgtEl>
                                          <p:spTgt spid="34"/>
                                        </p:tgtEl>
                                      </p:cBhvr>
                                      <p:by x="105000" y="105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34"/>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lumMod val="95000"/>
          </a:schemeClr>
        </a:solidFill>
        <a:effectLst/>
      </p:bgPr>
    </p:bg>
    <p:spTree>
      <p:nvGrpSpPr>
        <p:cNvPr id="1" name=""/>
        <p:cNvGrpSpPr/>
        <p:nvPr/>
      </p:nvGrpSpPr>
      <p:grpSpPr>
        <a:xfrm>
          <a:off x="0" y="0"/>
          <a:ext cx="0" cy="0"/>
        </a:xfrm>
      </p:grpSpPr>
      <p:sp>
        <p:nvSpPr>
          <p:cNvPr id="4" name="矩形 3"/>
          <p:cNvSpPr/>
          <p:nvPr/>
        </p:nvSpPr>
        <p:spPr>
          <a:xfrm>
            <a:off x="851085" y="471699"/>
            <a:ext cx="2972117" cy="518160"/>
          </a:xfrm>
          <a:prstGeom prst="rect">
            <a:avLst/>
          </a:prstGeom>
        </p:spPr>
        <p:txBody>
          <a:bodyPr wrap="none">
            <a:spAutoFit/>
          </a:bodyPr>
          <a:lstStyle/>
          <a:p>
            <a:r>
              <a:rPr altLang="en-US" lang="zh-CN" sz="2800">
                <a:solidFill>
                  <a:schemeClr val="bg1">
                    <a:lumMod val="50000"/>
                  </a:schemeClr>
                </a:solidFill>
                <a:latin charset="-122" panose="020b0503020204020204" pitchFamily="34" typeface="微软雅黑"/>
                <a:ea charset="-122" panose="020b0503020204020204" pitchFamily="34" typeface="微软雅黑"/>
              </a:rPr>
              <a:t>ADD TITLE HERE</a:t>
            </a:r>
          </a:p>
        </p:txBody>
      </p:sp>
      <p:grpSp>
        <p:nvGrpSpPr>
          <p:cNvPr id="17" name="组合 16"/>
          <p:cNvGrpSpPr/>
          <p:nvPr/>
        </p:nvGrpSpPr>
        <p:grpSpPr>
          <a:xfrm>
            <a:off x="202866" y="341874"/>
            <a:ext cx="576212" cy="653045"/>
            <a:chOff x="202866" y="341874"/>
            <a:chExt cx="576212" cy="653045"/>
          </a:xfrm>
        </p:grpSpPr>
        <p:sp>
          <p:nvSpPr>
            <p:cNvPr id="15" name="矩形 14"/>
            <p:cNvSpPr/>
            <p:nvPr/>
          </p:nvSpPr>
          <p:spPr>
            <a:xfrm>
              <a:off x="202866" y="341874"/>
              <a:ext cx="144016" cy="653045"/>
            </a:xfrm>
            <a:prstGeom prst="rect">
              <a:avLst/>
            </a:prstGeom>
            <a:solidFill>
              <a:srgbClr val="F58C6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5"/>
            <p:cNvSpPr/>
            <p:nvPr/>
          </p:nvSpPr>
          <p:spPr>
            <a:xfrm>
              <a:off x="418889" y="341874"/>
              <a:ext cx="360189" cy="653045"/>
            </a:xfrm>
            <a:prstGeom prst="rect">
              <a:avLst/>
            </a:prstGeom>
            <a:solidFill>
              <a:srgbClr val="74AD9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2" name="直角三角形 21"/>
          <p:cNvSpPr/>
          <p:nvPr/>
        </p:nvSpPr>
        <p:spPr>
          <a:xfrm>
            <a:off x="0" y="2060848"/>
            <a:ext cx="9336088" cy="4797152"/>
          </a:xfrm>
          <a:prstGeom prst="rtTriangl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文本框 22"/>
          <p:cNvSpPr txBox="1"/>
          <p:nvPr/>
        </p:nvSpPr>
        <p:spPr>
          <a:xfrm>
            <a:off x="5519936" y="2324678"/>
            <a:ext cx="5472608" cy="1737360"/>
          </a:xfrm>
          <a:prstGeom prst="rect">
            <a:avLst/>
          </a:prstGeom>
          <a:noFill/>
        </p:spPr>
        <p:txBody>
          <a:bodyPr rtlCol="0" wrap="square">
            <a:spAutoFit/>
          </a:bodyPr>
          <a:lstStyle/>
          <a:p>
            <a:pPr algn="dist"/>
            <a:r>
              <a:rPr altLang="zh-CN" lang="en-US">
                <a:solidFill>
                  <a:schemeClr val="bg1">
                    <a:lumMod val="50000"/>
                  </a:schemeClr>
                </a:solidFill>
                <a:latin charset="-122" panose="020b0503020204020204" pitchFamily="34" typeface="微软雅黑"/>
                <a:ea charset="-122" panose="020b0503020204020204" pitchFamily="34" typeface="微软雅黑"/>
              </a:rPr>
              <a:t>Add Your Text Here.Your text and paste it here.Text or Copy Your text and paste it here. Add Your Text Here.Your text and paste it here.Text or Copy Your text and paste it here.Add Your Text Here.Your text and paste it here.Text or Copy Your text and paste it here.</a:t>
            </a:r>
          </a:p>
        </p:txBody>
      </p:sp>
      <p:grpSp>
        <p:nvGrpSpPr>
          <p:cNvPr id="25" name="Group 4"/>
          <p:cNvGrpSpPr>
            <a:grpSpLocks noChangeAspect="1"/>
          </p:cNvGrpSpPr>
          <p:nvPr/>
        </p:nvGrpSpPr>
        <p:grpSpPr>
          <a:xfrm>
            <a:off x="4367808" y="1772816"/>
            <a:ext cx="857250" cy="754063"/>
            <a:chOff x="2672" y="1457"/>
            <a:chExt cx="540" cy="475"/>
          </a:xfrm>
          <a:solidFill>
            <a:srgbClr val="74AD93"/>
          </a:solidFill>
        </p:grpSpPr>
        <p:sp>
          <p:nvSpPr>
            <p:cNvPr id="27" name="Freeform 5"/>
            <p:cNvSpPr>
              <a:spLocks noEditPoints="1"/>
            </p:cNvSpPr>
            <p:nvPr/>
          </p:nvSpPr>
          <p:spPr bwMode="auto">
            <a:xfrm>
              <a:off x="2672" y="1550"/>
              <a:ext cx="332" cy="382"/>
            </a:xfrm>
            <a:custGeom>
              <a:gdLst>
                <a:gd fmla="*/ 21 w 139" name="T0"/>
                <a:gd fmla="*/ 159 h 159" name="T1"/>
                <a:gd fmla="*/ 0 w 139" name="T2"/>
                <a:gd fmla="*/ 138 h 159" name="T3"/>
                <a:gd fmla="*/ 0 w 139" name="T4"/>
                <a:gd fmla="*/ 138 h 159" name="T5"/>
                <a:gd fmla="*/ 0 w 139" name="T6"/>
                <a:gd fmla="*/ 21 h 159" name="T7"/>
                <a:gd fmla="*/ 21 w 139" name="T8"/>
                <a:gd fmla="*/ 0 h 159" name="T9"/>
                <a:gd fmla="*/ 21 w 139" name="T10"/>
                <a:gd fmla="*/ 0 h 159" name="T11"/>
                <a:gd fmla="*/ 117 w 139" name="T12"/>
                <a:gd fmla="*/ 0 h 159" name="T13"/>
                <a:gd fmla="*/ 139 w 139" name="T14"/>
                <a:gd fmla="*/ 21 h 159" name="T15"/>
                <a:gd fmla="*/ 139 w 139" name="T16"/>
                <a:gd fmla="*/ 21 h 159" name="T17"/>
                <a:gd fmla="*/ 139 w 139" name="T18"/>
                <a:gd fmla="*/ 138 h 159" name="T19"/>
                <a:gd fmla="*/ 117 w 139" name="T20"/>
                <a:gd fmla="*/ 159 h 159" name="T21"/>
                <a:gd fmla="*/ 117 w 139" name="T22"/>
                <a:gd fmla="*/ 159 h 159" name="T23"/>
                <a:gd fmla="*/ 21 w 139" name="T24"/>
                <a:gd fmla="*/ 159 h 159" name="T25"/>
                <a:gd fmla="*/ 13 w 139" name="T26"/>
                <a:gd fmla="*/ 21 h 159" name="T27"/>
                <a:gd fmla="*/ 13 w 139" name="T28"/>
                <a:gd fmla="*/ 138 h 159" name="T29"/>
                <a:gd fmla="*/ 21 w 139" name="T30"/>
                <a:gd fmla="*/ 146 h 159" name="T31"/>
                <a:gd fmla="*/ 21 w 139" name="T32"/>
                <a:gd fmla="*/ 146 h 159" name="T33"/>
                <a:gd fmla="*/ 117 w 139" name="T34"/>
                <a:gd fmla="*/ 146 h 159" name="T35"/>
                <a:gd fmla="*/ 125 w 139" name="T36"/>
                <a:gd fmla="*/ 138 h 159" name="T37"/>
                <a:gd fmla="*/ 125 w 139" name="T38"/>
                <a:gd fmla="*/ 138 h 159" name="T39"/>
                <a:gd fmla="*/ 125 w 139" name="T40"/>
                <a:gd fmla="*/ 21 h 159" name="T41"/>
                <a:gd fmla="*/ 117 w 139" name="T42"/>
                <a:gd fmla="*/ 14 h 159" name="T43"/>
                <a:gd fmla="*/ 117 w 139" name="T44"/>
                <a:gd fmla="*/ 14 h 159" name="T45"/>
                <a:gd fmla="*/ 21 w 139" name="T46"/>
                <a:gd fmla="*/ 14 h 159" name="T47"/>
                <a:gd fmla="*/ 13 w 139" name="T48"/>
                <a:gd fmla="*/ 21 h 159"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59" w="139">
                  <a:moveTo>
                    <a:pt x="21" y="159"/>
                  </a:moveTo>
                  <a:cubicBezTo>
                    <a:pt x="9" y="159"/>
                    <a:pt x="0" y="150"/>
                    <a:pt x="0" y="138"/>
                  </a:cubicBezTo>
                  <a:cubicBezTo>
                    <a:pt x="0" y="138"/>
                    <a:pt x="0" y="138"/>
                    <a:pt x="0" y="138"/>
                  </a:cubicBezTo>
                  <a:cubicBezTo>
                    <a:pt x="0" y="21"/>
                    <a:pt x="0" y="21"/>
                    <a:pt x="0" y="21"/>
                  </a:cubicBezTo>
                  <a:cubicBezTo>
                    <a:pt x="0" y="10"/>
                    <a:pt x="9" y="0"/>
                    <a:pt x="21" y="0"/>
                  </a:cubicBezTo>
                  <a:cubicBezTo>
                    <a:pt x="21" y="0"/>
                    <a:pt x="21" y="0"/>
                    <a:pt x="21" y="0"/>
                  </a:cubicBezTo>
                  <a:cubicBezTo>
                    <a:pt x="117" y="0"/>
                    <a:pt x="117" y="0"/>
                    <a:pt x="117" y="0"/>
                  </a:cubicBezTo>
                  <a:cubicBezTo>
                    <a:pt x="129" y="0"/>
                    <a:pt x="139" y="10"/>
                    <a:pt x="139" y="21"/>
                  </a:cubicBezTo>
                  <a:cubicBezTo>
                    <a:pt x="139" y="21"/>
                    <a:pt x="139" y="21"/>
                    <a:pt x="139" y="21"/>
                  </a:cubicBezTo>
                  <a:cubicBezTo>
                    <a:pt x="139" y="138"/>
                    <a:pt x="139" y="138"/>
                    <a:pt x="139" y="138"/>
                  </a:cubicBezTo>
                  <a:cubicBezTo>
                    <a:pt x="139" y="150"/>
                    <a:pt x="129" y="159"/>
                    <a:pt x="117" y="159"/>
                  </a:cubicBezTo>
                  <a:cubicBezTo>
                    <a:pt x="117" y="159"/>
                    <a:pt x="117" y="159"/>
                    <a:pt x="117" y="159"/>
                  </a:cubicBezTo>
                  <a:cubicBezTo>
                    <a:pt x="21" y="159"/>
                    <a:pt x="21" y="159"/>
                    <a:pt x="21" y="159"/>
                  </a:cubicBezTo>
                  <a:close/>
                  <a:moveTo>
                    <a:pt x="13" y="21"/>
                  </a:moveTo>
                  <a:cubicBezTo>
                    <a:pt x="13" y="138"/>
                    <a:pt x="13" y="138"/>
                    <a:pt x="13" y="138"/>
                  </a:cubicBezTo>
                  <a:cubicBezTo>
                    <a:pt x="13" y="142"/>
                    <a:pt x="17" y="146"/>
                    <a:pt x="21" y="146"/>
                  </a:cubicBezTo>
                  <a:cubicBezTo>
                    <a:pt x="21" y="146"/>
                    <a:pt x="21" y="146"/>
                    <a:pt x="21" y="146"/>
                  </a:cubicBezTo>
                  <a:cubicBezTo>
                    <a:pt x="117" y="146"/>
                    <a:pt x="117" y="146"/>
                    <a:pt x="117" y="146"/>
                  </a:cubicBezTo>
                  <a:cubicBezTo>
                    <a:pt x="121" y="146"/>
                    <a:pt x="125" y="142"/>
                    <a:pt x="125" y="138"/>
                  </a:cubicBezTo>
                  <a:cubicBezTo>
                    <a:pt x="125" y="138"/>
                    <a:pt x="125" y="138"/>
                    <a:pt x="125" y="138"/>
                  </a:cubicBezTo>
                  <a:cubicBezTo>
                    <a:pt x="125" y="21"/>
                    <a:pt x="125" y="21"/>
                    <a:pt x="125" y="21"/>
                  </a:cubicBezTo>
                  <a:cubicBezTo>
                    <a:pt x="125" y="17"/>
                    <a:pt x="121" y="14"/>
                    <a:pt x="117" y="14"/>
                  </a:cubicBezTo>
                  <a:cubicBezTo>
                    <a:pt x="117" y="14"/>
                    <a:pt x="117" y="14"/>
                    <a:pt x="117" y="14"/>
                  </a:cubicBezTo>
                  <a:cubicBezTo>
                    <a:pt x="21" y="14"/>
                    <a:pt x="21" y="14"/>
                    <a:pt x="21" y="14"/>
                  </a:cubicBezTo>
                  <a:cubicBezTo>
                    <a:pt x="17" y="14"/>
                    <a:pt x="13" y="17"/>
                    <a:pt x="13" y="21"/>
                  </a:cubicBezTo>
                  <a:close/>
                </a:path>
              </a:pathLst>
            </a:custGeom>
            <a:grpFill/>
            <a:ln w="9525">
              <a:solidFill>
                <a:srgbClr val="74AD93"/>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28" name="Freeform 6"/>
            <p:cNvSpPr/>
            <p:nvPr/>
          </p:nvSpPr>
          <p:spPr bwMode="auto">
            <a:xfrm>
              <a:off x="2839" y="1716"/>
              <a:ext cx="108" cy="108"/>
            </a:xfrm>
            <a:custGeom>
              <a:gdLst>
                <a:gd fmla="*/ 108 w 108" name="T0"/>
                <a:gd fmla="*/ 58 h 108" name="T1"/>
                <a:gd fmla="*/ 50 w 108" name="T2"/>
                <a:gd fmla="*/ 0 h 108" name="T3"/>
                <a:gd fmla="*/ 0 w 108" name="T4"/>
                <a:gd fmla="*/ 86 h 108" name="T5"/>
                <a:gd fmla="*/ 19 w 108" name="T6"/>
                <a:gd fmla="*/ 108 h 108" name="T7"/>
                <a:gd fmla="*/ 108 w 108" name="T8"/>
                <a:gd fmla="*/ 58 h 108" name="T9"/>
              </a:gdLst>
              <a:cxnLst>
                <a:cxn ang="0">
                  <a:pos x="T0" y="T1"/>
                </a:cxn>
                <a:cxn ang="0">
                  <a:pos x="T2" y="T3"/>
                </a:cxn>
                <a:cxn ang="0">
                  <a:pos x="T4" y="T5"/>
                </a:cxn>
                <a:cxn ang="0">
                  <a:pos x="T6" y="T7"/>
                </a:cxn>
                <a:cxn ang="0">
                  <a:pos x="T8" y="T9"/>
                </a:cxn>
              </a:cxnLst>
              <a:rect b="b" l="0" r="r" t="0"/>
              <a:pathLst>
                <a:path h="108" w="108">
                  <a:moveTo>
                    <a:pt x="108" y="58"/>
                  </a:moveTo>
                  <a:lnTo>
                    <a:pt x="50" y="0"/>
                  </a:lnTo>
                  <a:lnTo>
                    <a:pt x="0" y="86"/>
                  </a:lnTo>
                  <a:lnTo>
                    <a:pt x="19" y="108"/>
                  </a:lnTo>
                  <a:lnTo>
                    <a:pt x="108" y="58"/>
                  </a:lnTo>
                  <a:close/>
                </a:path>
              </a:pathLst>
            </a:custGeom>
            <a:grpFill/>
            <a:ln w="9525">
              <a:solidFill>
                <a:srgbClr val="74AD93"/>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29" name="Freeform 7"/>
            <p:cNvSpPr>
              <a:spLocks noEditPoints="1"/>
            </p:cNvSpPr>
            <p:nvPr/>
          </p:nvSpPr>
          <p:spPr bwMode="auto">
            <a:xfrm>
              <a:off x="2899" y="1457"/>
              <a:ext cx="313" cy="307"/>
            </a:xfrm>
            <a:custGeom>
              <a:gdLst>
                <a:gd fmla="*/ 124 w 131" name="T0"/>
                <a:gd fmla="*/ 7 h 128" name="T1"/>
                <a:gd fmla="*/ 98 w 131" name="T2"/>
                <a:gd fmla="*/ 7 h 128" name="T3"/>
                <a:gd fmla="*/ 91 w 131" name="T4"/>
                <a:gd fmla="*/ 14 h 128" name="T5"/>
                <a:gd fmla="*/ 117 w 131" name="T6"/>
                <a:gd fmla="*/ 40 h 128" name="T7"/>
                <a:gd fmla="*/ 124 w 131" name="T8"/>
                <a:gd fmla="*/ 32 h 128" name="T9"/>
                <a:gd fmla="*/ 124 w 131" name="T10"/>
                <a:gd fmla="*/ 7 h 128" name="T11"/>
                <a:gd fmla="*/ 111 w 131" name="T12"/>
                <a:gd fmla="*/ 46 h 128" name="T13"/>
                <a:gd fmla="*/ 85 w 131" name="T14"/>
                <a:gd fmla="*/ 20 h 128" name="T15"/>
                <a:gd fmla="*/ 0 w 131" name="T16"/>
                <a:gd fmla="*/ 103 h 128" name="T17"/>
                <a:gd fmla="*/ 26 w 131" name="T18"/>
                <a:gd fmla="*/ 128 h 128" name="T19"/>
                <a:gd fmla="*/ 111 w 131" name="T20"/>
                <a:gd fmla="*/ 46 h 12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28" w="131">
                  <a:moveTo>
                    <a:pt x="124" y="7"/>
                  </a:moveTo>
                  <a:cubicBezTo>
                    <a:pt x="117" y="0"/>
                    <a:pt x="105" y="0"/>
                    <a:pt x="98" y="7"/>
                  </a:cubicBezTo>
                  <a:cubicBezTo>
                    <a:pt x="91" y="14"/>
                    <a:pt x="91" y="14"/>
                    <a:pt x="91" y="14"/>
                  </a:cubicBezTo>
                  <a:cubicBezTo>
                    <a:pt x="117" y="40"/>
                    <a:pt x="117" y="40"/>
                    <a:pt x="117" y="40"/>
                  </a:cubicBezTo>
                  <a:cubicBezTo>
                    <a:pt x="124" y="32"/>
                    <a:pt x="124" y="32"/>
                    <a:pt x="124" y="32"/>
                  </a:cubicBezTo>
                  <a:cubicBezTo>
                    <a:pt x="131" y="25"/>
                    <a:pt x="131" y="14"/>
                    <a:pt x="124" y="7"/>
                  </a:cubicBezTo>
                  <a:close/>
                  <a:moveTo>
                    <a:pt x="111" y="46"/>
                  </a:moveTo>
                  <a:cubicBezTo>
                    <a:pt x="85" y="20"/>
                    <a:pt x="85" y="20"/>
                    <a:pt x="85" y="20"/>
                  </a:cubicBezTo>
                  <a:cubicBezTo>
                    <a:pt x="0" y="103"/>
                    <a:pt x="0" y="103"/>
                    <a:pt x="0" y="103"/>
                  </a:cubicBezTo>
                  <a:cubicBezTo>
                    <a:pt x="26" y="128"/>
                    <a:pt x="26" y="128"/>
                    <a:pt x="26" y="128"/>
                  </a:cubicBezTo>
                  <a:lnTo>
                    <a:pt x="111" y="46"/>
                  </a:lnTo>
                  <a:close/>
                </a:path>
              </a:pathLst>
            </a:custGeom>
            <a:grpFill/>
            <a:ln w="9525">
              <a:solidFill>
                <a:srgbClr val="74AD93"/>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30" name="Freeform 8"/>
            <p:cNvSpPr/>
            <p:nvPr/>
          </p:nvSpPr>
          <p:spPr bwMode="auto">
            <a:xfrm>
              <a:off x="2798" y="1812"/>
              <a:ext cx="51" cy="48"/>
            </a:xfrm>
            <a:custGeom>
              <a:gdLst>
                <a:gd fmla="*/ 51 w 51" name="T0"/>
                <a:gd fmla="*/ 19 h 48" name="T1"/>
                <a:gd fmla="*/ 31 w 51" name="T2"/>
                <a:gd fmla="*/ 0 h 48" name="T3"/>
                <a:gd fmla="*/ 0 w 51" name="T4"/>
                <a:gd fmla="*/ 48 h 48" name="T5"/>
                <a:gd fmla="*/ 51 w 51" name="T6"/>
                <a:gd fmla="*/ 19 h 48" name="T7"/>
              </a:gdLst>
              <a:cxnLst>
                <a:cxn ang="0">
                  <a:pos x="T0" y="T1"/>
                </a:cxn>
                <a:cxn ang="0">
                  <a:pos x="T2" y="T3"/>
                </a:cxn>
                <a:cxn ang="0">
                  <a:pos x="T4" y="T5"/>
                </a:cxn>
                <a:cxn ang="0">
                  <a:pos x="T6" y="T7"/>
                </a:cxn>
              </a:cxnLst>
              <a:rect b="b" l="0" r="r" t="0"/>
              <a:pathLst>
                <a:path h="48" w="51">
                  <a:moveTo>
                    <a:pt x="51" y="19"/>
                  </a:moveTo>
                  <a:lnTo>
                    <a:pt x="31" y="0"/>
                  </a:lnTo>
                  <a:lnTo>
                    <a:pt x="0" y="48"/>
                  </a:lnTo>
                  <a:lnTo>
                    <a:pt x="51" y="19"/>
                  </a:lnTo>
                  <a:close/>
                </a:path>
              </a:pathLst>
            </a:custGeom>
            <a:grpFill/>
            <a:ln w="9525">
              <a:solidFill>
                <a:srgbClr val="74AD93"/>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31" name="Freeform 9"/>
            <p:cNvSpPr>
              <a:spLocks noEditPoints="1"/>
            </p:cNvSpPr>
            <p:nvPr/>
          </p:nvSpPr>
          <p:spPr bwMode="auto">
            <a:xfrm>
              <a:off x="2834" y="1714"/>
              <a:ext cx="117" cy="112"/>
            </a:xfrm>
            <a:custGeom>
              <a:gdLst>
                <a:gd fmla="*/ 117 w 117" name="T0"/>
                <a:gd fmla="*/ 60 h 112" name="T1"/>
                <a:gd fmla="*/ 24 w 117" name="T2"/>
                <a:gd fmla="*/ 112 h 112" name="T3"/>
                <a:gd fmla="*/ 0 w 117" name="T4"/>
                <a:gd fmla="*/ 88 h 112" name="T5"/>
                <a:gd fmla="*/ 55 w 117" name="T6"/>
                <a:gd fmla="*/ 2 h 112" name="T7"/>
                <a:gd fmla="*/ 55 w 117" name="T8"/>
                <a:gd fmla="*/ 2 h 112" name="T9"/>
                <a:gd fmla="*/ 55 w 117" name="T10"/>
                <a:gd fmla="*/ 2 h 112" name="T11"/>
                <a:gd fmla="*/ 55 w 117" name="T12"/>
                <a:gd fmla="*/ 0 h 112" name="T13"/>
                <a:gd fmla="*/ 117 w 117" name="T14"/>
                <a:gd fmla="*/ 60 h 112" name="T15"/>
                <a:gd fmla="*/ 117 w 117" name="T16"/>
                <a:gd fmla="*/ 60 h 112" name="T17"/>
                <a:gd fmla="*/ 58 w 117" name="T18"/>
                <a:gd fmla="*/ 7 h 112" name="T19"/>
                <a:gd fmla="*/ 7 w 117" name="T20"/>
                <a:gd fmla="*/ 88 h 112" name="T21"/>
                <a:gd fmla="*/ 27 w 117" name="T22"/>
                <a:gd fmla="*/ 105 h 112" name="T23"/>
                <a:gd fmla="*/ 108 w 117" name="T24"/>
                <a:gd fmla="*/ 57 h 112" name="T25"/>
                <a:gd fmla="*/ 58 w 117" name="T26"/>
                <a:gd fmla="*/ 7 h 112" name="T27"/>
                <a:gd fmla="*/ 58 w 117" name="T28"/>
                <a:gd fmla="*/ 7 h 1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12" w="117">
                  <a:moveTo>
                    <a:pt x="117" y="60"/>
                  </a:moveTo>
                  <a:lnTo>
                    <a:pt x="24" y="112"/>
                  </a:lnTo>
                  <a:lnTo>
                    <a:pt x="0" y="88"/>
                  </a:lnTo>
                  <a:lnTo>
                    <a:pt x="55" y="2"/>
                  </a:lnTo>
                  <a:lnTo>
                    <a:pt x="55" y="2"/>
                  </a:lnTo>
                  <a:lnTo>
                    <a:pt x="55" y="2"/>
                  </a:lnTo>
                  <a:lnTo>
                    <a:pt x="55" y="0"/>
                  </a:lnTo>
                  <a:lnTo>
                    <a:pt x="117" y="60"/>
                  </a:lnTo>
                  <a:lnTo>
                    <a:pt x="117" y="60"/>
                  </a:lnTo>
                  <a:close/>
                  <a:moveTo>
                    <a:pt x="58" y="7"/>
                  </a:moveTo>
                  <a:lnTo>
                    <a:pt x="7" y="88"/>
                  </a:lnTo>
                  <a:lnTo>
                    <a:pt x="27" y="105"/>
                  </a:lnTo>
                  <a:lnTo>
                    <a:pt x="108" y="57"/>
                  </a:lnTo>
                  <a:lnTo>
                    <a:pt x="58" y="7"/>
                  </a:lnTo>
                  <a:lnTo>
                    <a:pt x="58" y="7"/>
                  </a:lnTo>
                  <a:close/>
                </a:path>
              </a:pathLst>
            </a:custGeom>
            <a:grpFill/>
            <a:ln w="9525">
              <a:solidFill>
                <a:srgbClr val="74AD93"/>
              </a:solid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32" name="矩形 31"/>
          <p:cNvSpPr/>
          <p:nvPr/>
        </p:nvSpPr>
        <p:spPr>
          <a:xfrm>
            <a:off x="5519936" y="1876182"/>
            <a:ext cx="3067367" cy="396240"/>
          </a:xfrm>
          <a:prstGeom prst="rect">
            <a:avLst/>
          </a:prstGeom>
        </p:spPr>
        <p:txBody>
          <a:bodyPr wrap="none">
            <a:spAutoFit/>
          </a:bodyPr>
          <a:lstStyle/>
          <a:p>
            <a:r>
              <a:rPr altLang="en-US" b="1" lang="zh-CN" sz="2000">
                <a:solidFill>
                  <a:srgbClr val="74AD93"/>
                </a:solidFill>
                <a:latin charset="-122" panose="020b0503020204020204" pitchFamily="34" typeface="微软雅黑"/>
                <a:ea charset="-122" panose="020b0503020204020204" pitchFamily="34" typeface="微软雅黑"/>
              </a:rPr>
              <a:t>ADD YOUR TEXT HERE</a:t>
            </a:r>
          </a:p>
        </p:txBody>
      </p:sp>
    </p:spTree>
    <p:extLst>
      <p:ext uri="{BB962C8B-B14F-4D97-AF65-F5344CB8AC3E}">
        <p14:creationId val="732533851"/>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id="7"/>
                                        <p:tgtEl>
                                          <p:spTgt spid="4"/>
                                        </p:tgtEl>
                                        <p:attrNameLst>
                                          <p:attrName>ppt_x</p:attrName>
                                        </p:attrNameLst>
                                      </p:cBhvr>
                                      <p:tavLst>
                                        <p:tav tm="0">
                                          <p:val>
                                            <p:strVal val="#ppt_x-#ppt_w*1.125000"/>
                                          </p:val>
                                        </p:tav>
                                        <p:tav tm="100000">
                                          <p:val>
                                            <p:strVal val="#ppt_x"/>
                                          </p:val>
                                        </p:tav>
                                      </p:tavLst>
                                    </p:anim>
                                    <p:animEffect filter="wipe(right)" transition="in">
                                      <p:cBhvr>
                                        <p:cTn dur="500" id="8"/>
                                        <p:tgtEl>
                                          <p:spTgt spid="4"/>
                                        </p:tgtEl>
                                      </p:cBhvr>
                                    </p:animEffect>
                                  </p:childTnLst>
                                </p:cTn>
                              </p:par>
                            </p:childTnLst>
                          </p:cTn>
                        </p:par>
                        <p:par>
                          <p:cTn fill="hold" id="9" nodeType="afterGroup">
                            <p:stCondLst>
                              <p:cond delay="500"/>
                            </p:stCondLst>
                            <p:childTnLst>
                              <p:par>
                                <p:cTn fill="hold" id="10" nodeType="afterEffect" presetClass="entr" presetID="12" presetSubtype="8">
                                  <p:stCondLst>
                                    <p:cond delay="0"/>
                                  </p:stCondLst>
                                  <p:childTnLst>
                                    <p:set>
                                      <p:cBhvr>
                                        <p:cTn dur="1" fill="hold" id="11">
                                          <p:stCondLst>
                                            <p:cond delay="0"/>
                                          </p:stCondLst>
                                        </p:cTn>
                                        <p:tgtEl>
                                          <p:spTgt spid="17"/>
                                        </p:tgtEl>
                                        <p:attrNameLst>
                                          <p:attrName>style.visibility</p:attrName>
                                        </p:attrNameLst>
                                      </p:cBhvr>
                                      <p:to>
                                        <p:strVal val="visible"/>
                                      </p:to>
                                    </p:set>
                                    <p:anim calcmode="lin" valueType="num">
                                      <p:cBhvr additive="base">
                                        <p:cTn dur="500" id="12"/>
                                        <p:tgtEl>
                                          <p:spTgt spid="17"/>
                                        </p:tgtEl>
                                        <p:attrNameLst>
                                          <p:attrName>ppt_x</p:attrName>
                                        </p:attrNameLst>
                                      </p:cBhvr>
                                      <p:tavLst>
                                        <p:tav tm="0">
                                          <p:val>
                                            <p:strVal val="#ppt_x-#ppt_w*1.125000"/>
                                          </p:val>
                                        </p:tav>
                                        <p:tav tm="100000">
                                          <p:val>
                                            <p:strVal val="#ppt_x"/>
                                          </p:val>
                                        </p:tav>
                                      </p:tavLst>
                                    </p:anim>
                                    <p:animEffect filter="wipe(right)" transition="in">
                                      <p:cBhvr>
                                        <p:cTn dur="500" id="13"/>
                                        <p:tgtEl>
                                          <p:spTgt spid="17"/>
                                        </p:tgtEl>
                                      </p:cBhvr>
                                    </p:animEffect>
                                  </p:childTnLst>
                                </p:cTn>
                              </p:par>
                            </p:childTnLst>
                          </p:cTn>
                        </p:par>
                        <p:par>
                          <p:cTn fill="hold" id="14" nodeType="afterGroup">
                            <p:stCondLst>
                              <p:cond delay="1000"/>
                            </p:stCondLst>
                            <p:childTnLst>
                              <p:par>
                                <p:cTn fill="hold" grpId="0" id="15" nodeType="afterEffect" presetClass="entr" presetID="10" presetSubtype="0">
                                  <p:stCondLst>
                                    <p:cond delay="0"/>
                                  </p:stCondLst>
                                  <p:childTnLst>
                                    <p:set>
                                      <p:cBhvr>
                                        <p:cTn dur="1" fill="hold" id="16">
                                          <p:stCondLst>
                                            <p:cond delay="0"/>
                                          </p:stCondLst>
                                        </p:cTn>
                                        <p:tgtEl>
                                          <p:spTgt spid="22"/>
                                        </p:tgtEl>
                                        <p:attrNameLst>
                                          <p:attrName>style.visibility</p:attrName>
                                        </p:attrNameLst>
                                      </p:cBhvr>
                                      <p:to>
                                        <p:strVal val="visible"/>
                                      </p:to>
                                    </p:set>
                                    <p:animEffect filter="fade" transition="in">
                                      <p:cBhvr>
                                        <p:cTn dur="500" id="17"/>
                                        <p:tgtEl>
                                          <p:spTgt spid="22"/>
                                        </p:tgtEl>
                                      </p:cBhvr>
                                    </p:animEffect>
                                  </p:childTnLst>
                                </p:cTn>
                              </p:par>
                            </p:childTnLst>
                          </p:cTn>
                        </p:par>
                        <p:par>
                          <p:cTn fill="hold" id="18" nodeType="afterGroup">
                            <p:stCondLst>
                              <p:cond delay="1500"/>
                            </p:stCondLst>
                            <p:childTnLst>
                              <p:par>
                                <p:cTn fill="hold" id="19" nodeType="afterEffect" presetClass="entr" presetID="22" presetSubtype="8">
                                  <p:stCondLst>
                                    <p:cond delay="0"/>
                                  </p:stCondLst>
                                  <p:childTnLst>
                                    <p:set>
                                      <p:cBhvr>
                                        <p:cTn dur="1" fill="hold" id="20">
                                          <p:stCondLst>
                                            <p:cond delay="0"/>
                                          </p:stCondLst>
                                        </p:cTn>
                                        <p:tgtEl>
                                          <p:spTgt spid="25"/>
                                        </p:tgtEl>
                                        <p:attrNameLst>
                                          <p:attrName>style.visibility</p:attrName>
                                        </p:attrNameLst>
                                      </p:cBhvr>
                                      <p:to>
                                        <p:strVal val="visible"/>
                                      </p:to>
                                    </p:set>
                                    <p:animEffect filter="wipe(left)" transition="in">
                                      <p:cBhvr>
                                        <p:cTn dur="500" id="21"/>
                                        <p:tgtEl>
                                          <p:spTgt spid="25"/>
                                        </p:tgtEl>
                                      </p:cBhvr>
                                    </p:animEffect>
                                  </p:childTnLst>
                                </p:cTn>
                              </p:par>
                              <p:par>
                                <p:cTn fill="hold" grpId="0" id="22" nodeType="withEffect" presetClass="entr" presetID="41" presetSubtype="0">
                                  <p:stCondLst>
                                    <p:cond delay="0"/>
                                  </p:stCondLst>
                                  <p:iterate type="lt">
                                    <p:tmPct val="10000"/>
                                  </p:iterate>
                                  <p:childTnLst>
                                    <p:set>
                                      <p:cBhvr>
                                        <p:cTn dur="1" fill="hold" id="23">
                                          <p:stCondLst>
                                            <p:cond delay="0"/>
                                          </p:stCondLst>
                                        </p:cTn>
                                        <p:tgtEl>
                                          <p:spTgt spid="32">
                                            <p:txEl>
                                              <p:pRg end="0" st="0"/>
                                            </p:txEl>
                                          </p:spTgt>
                                        </p:tgtEl>
                                        <p:attrNameLst>
                                          <p:attrName>style.visibility</p:attrName>
                                        </p:attrNameLst>
                                      </p:cBhvr>
                                      <p:to>
                                        <p:strVal val="visible"/>
                                      </p:to>
                                    </p:set>
                                    <p:anim calcmode="lin" valueType="num">
                                      <p:cBhvr>
                                        <p:cTn dur="500" fill="hold" id="24"/>
                                        <p:tgtEl>
                                          <p:spTgt spid="32">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
                                        <p:tgtEl>
                                          <p:spTgt spid="32">
                                            <p:txEl>
                                              <p:pRg end="0" st="0"/>
                                            </p:txEl>
                                          </p:spTgt>
                                        </p:tgtEl>
                                        <p:attrNameLst>
                                          <p:attrName>ppt_y</p:attrName>
                                        </p:attrNameLst>
                                      </p:cBhvr>
                                      <p:tavLst>
                                        <p:tav tm="0">
                                          <p:val>
                                            <p:strVal val="#ppt_y"/>
                                          </p:val>
                                        </p:tav>
                                        <p:tav tm="100000">
                                          <p:val>
                                            <p:strVal val="#ppt_y"/>
                                          </p:val>
                                        </p:tav>
                                      </p:tavLst>
                                    </p:anim>
                                    <p:anim calcmode="lin" valueType="num">
                                      <p:cBhvr>
                                        <p:cTn dur="500" fill="hold" id="26"/>
                                        <p:tgtEl>
                                          <p:spTgt spid="32">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7"/>
                                        <p:tgtEl>
                                          <p:spTgt spid="32">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8" tmFilter="0,0; .5, 1; 1, 1"/>
                                        <p:tgtEl>
                                          <p:spTgt spid="32">
                                            <p:txEl>
                                              <p:pRg end="0" st="0"/>
                                            </p:txEl>
                                          </p:spTgt>
                                        </p:tgtEl>
                                      </p:cBhvr>
                                    </p:animEffect>
                                  </p:childTnLst>
                                </p:cTn>
                              </p:par>
                              <p:par>
                                <p:cTn fill="hold" grpId="0" id="29" nodeType="withEffect" presetClass="entr" presetID="41" presetSubtype="0">
                                  <p:stCondLst>
                                    <p:cond delay="0"/>
                                  </p:stCondLst>
                                  <p:iterate type="lt">
                                    <p:tmPct val="10000"/>
                                  </p:iterate>
                                  <p:childTnLst>
                                    <p:set>
                                      <p:cBhvr>
                                        <p:cTn dur="1" fill="hold" id="30">
                                          <p:stCondLst>
                                            <p:cond delay="0"/>
                                          </p:stCondLst>
                                        </p:cTn>
                                        <p:tgtEl>
                                          <p:spTgt spid="23">
                                            <p:txEl>
                                              <p:pRg end="0" st="0"/>
                                            </p:txEl>
                                          </p:spTgt>
                                        </p:tgtEl>
                                        <p:attrNameLst>
                                          <p:attrName>style.visibility</p:attrName>
                                        </p:attrNameLst>
                                      </p:cBhvr>
                                      <p:to>
                                        <p:strVal val="visible"/>
                                      </p:to>
                                    </p:set>
                                    <p:anim calcmode="lin" valueType="num">
                                      <p:cBhvr>
                                        <p:cTn dur="500" fill="hold" id="31"/>
                                        <p:tgtEl>
                                          <p:spTgt spid="23">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2"/>
                                        <p:tgtEl>
                                          <p:spTgt spid="23">
                                            <p:txEl>
                                              <p:pRg end="0" st="0"/>
                                            </p:txEl>
                                          </p:spTgt>
                                        </p:tgtEl>
                                        <p:attrNameLst>
                                          <p:attrName>ppt_y</p:attrName>
                                        </p:attrNameLst>
                                      </p:cBhvr>
                                      <p:tavLst>
                                        <p:tav tm="0">
                                          <p:val>
                                            <p:strVal val="#ppt_y"/>
                                          </p:val>
                                        </p:tav>
                                        <p:tav tm="100000">
                                          <p:val>
                                            <p:strVal val="#ppt_y"/>
                                          </p:val>
                                        </p:tav>
                                      </p:tavLst>
                                    </p:anim>
                                    <p:anim calcmode="lin" valueType="num">
                                      <p:cBhvr>
                                        <p:cTn dur="500" fill="hold" id="33"/>
                                        <p:tgtEl>
                                          <p:spTgt spid="23">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4"/>
                                        <p:tgtEl>
                                          <p:spTgt spid="23">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5" tmFilter="0,0; .5, 1; 1, 1"/>
                                        <p:tgtEl>
                                          <p:spTgt spid="23">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2"/>
      <p:bldP build="allAtOnce" grpId="0" spid="23"/>
      <p:bldP build="allAtOnce" grpId="0" spid="3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lumMod val="95000"/>
          </a:schemeClr>
        </a:solidFill>
        <a:effectLst/>
      </p:bgPr>
    </p:bg>
    <p:spTree>
      <p:nvGrpSpPr>
        <p:cNvPr id="1" name=""/>
        <p:cNvGrpSpPr/>
        <p:nvPr/>
      </p:nvGrpSpPr>
      <p:grpSpPr>
        <a:xfrm>
          <a:off x="0" y="0"/>
          <a:ext cx="0" cy="0"/>
        </a:xfrm>
      </p:grpSpPr>
      <p:grpSp>
        <p:nvGrpSpPr>
          <p:cNvPr id="24" name="组合 23"/>
          <p:cNvGrpSpPr/>
          <p:nvPr/>
        </p:nvGrpSpPr>
        <p:grpSpPr>
          <a:xfrm>
            <a:off x="1293018" y="2564904"/>
            <a:ext cx="1161802" cy="1104677"/>
            <a:chOff x="1615877" y="1966848"/>
            <a:chExt cx="1161802" cy="1104677"/>
          </a:xfrm>
        </p:grpSpPr>
        <p:grpSp>
          <p:nvGrpSpPr>
            <p:cNvPr id="15" name="组合 14"/>
            <p:cNvGrpSpPr/>
            <p:nvPr/>
          </p:nvGrpSpPr>
          <p:grpSpPr>
            <a:xfrm>
              <a:off x="1847528" y="2292175"/>
              <a:ext cx="714376" cy="473075"/>
              <a:chOff x="5013325" y="2168526"/>
              <a:chExt cx="714376" cy="473075"/>
            </a:xfrm>
          </p:grpSpPr>
          <p:sp>
            <p:nvSpPr>
              <p:cNvPr id="8" name="Freeform 5"/>
              <p:cNvSpPr>
                <a:spLocks noEditPoints="1"/>
              </p:cNvSpPr>
              <p:nvPr/>
            </p:nvSpPr>
            <p:spPr bwMode="auto">
              <a:xfrm>
                <a:off x="5013325" y="2168526"/>
                <a:ext cx="196850" cy="473075"/>
              </a:xfrm>
              <a:custGeom>
                <a:gdLst>
                  <a:gd fmla="*/ 4 w 52" name="T0"/>
                  <a:gd fmla="*/ 0 h 126" name="T1"/>
                  <a:gd fmla="*/ 0 w 52" name="T2"/>
                  <a:gd fmla="*/ 121 h 126" name="T3"/>
                  <a:gd fmla="*/ 48 w 52" name="T4"/>
                  <a:gd fmla="*/ 126 h 126" name="T5"/>
                  <a:gd fmla="*/ 52 w 52" name="T6"/>
                  <a:gd fmla="*/ 5 h 126" name="T7"/>
                  <a:gd fmla="*/ 48 w 52" name="T8"/>
                  <a:gd fmla="*/ 117 h 126" name="T9"/>
                  <a:gd fmla="*/ 9 w 52" name="T10"/>
                  <a:gd fmla="*/ 122 h 126" name="T11"/>
                  <a:gd fmla="*/ 4 w 52" name="T12"/>
                  <a:gd fmla="*/ 82 h 126" name="T13"/>
                  <a:gd fmla="*/ 9 w 52" name="T14"/>
                  <a:gd fmla="*/ 120 h 126" name="T15"/>
                  <a:gd fmla="*/ 45 w 52" name="T16"/>
                  <a:gd fmla="*/ 117 h 126" name="T17"/>
                  <a:gd fmla="*/ 48 w 52" name="T18"/>
                  <a:gd fmla="*/ 117 h 126" name="T19"/>
                  <a:gd fmla="*/ 38 w 52" name="T20"/>
                  <a:gd fmla="*/ 33 h 126" name="T21"/>
                  <a:gd fmla="*/ 42 w 52" name="T22"/>
                  <a:gd fmla="*/ 41 h 126" name="T23"/>
                  <a:gd fmla="*/ 14 w 52" name="T24"/>
                  <a:gd fmla="*/ 45 h 126" name="T25"/>
                  <a:gd fmla="*/ 10 w 52" name="T26"/>
                  <a:gd fmla="*/ 36 h 126" name="T27"/>
                  <a:gd fmla="*/ 10 w 52" name="T28"/>
                  <a:gd fmla="*/ 25 h 126" name="T29"/>
                  <a:gd fmla="*/ 14 w 52" name="T30"/>
                  <a:gd fmla="*/ 16 h 126" name="T31"/>
                  <a:gd fmla="*/ 42 w 52" name="T32"/>
                  <a:gd fmla="*/ 20 h 126" name="T33"/>
                  <a:gd fmla="*/ 38 w 52" name="T34"/>
                  <a:gd fmla="*/ 28 h 126" name="T35"/>
                  <a:gd fmla="*/ 10 w 52" name="T36"/>
                  <a:gd fmla="*/ 25 h 126" name="T37"/>
                  <a:gd fmla="*/ 17 w 52" name="T38"/>
                  <a:gd fmla="*/ 82 h 126" name="T39"/>
                  <a:gd fmla="*/ 34 w 52" name="T40"/>
                  <a:gd fmla="*/ 82 h 126" name="T41"/>
                  <a:gd fmla="*/ 30 w 52" name="T42"/>
                  <a:gd fmla="*/ 102 h 126" name="T43"/>
                  <a:gd fmla="*/ 22 w 52" name="T44"/>
                  <a:gd fmla="*/ 102 h 126" name="T45"/>
                  <a:gd fmla="*/ 30 w 52" name="T46"/>
                  <a:gd fmla="*/ 102 h 126" name="T47"/>
                  <a:gd fmla="*/ 20 w 52" name="T48"/>
                  <a:gd fmla="*/ 57 h 126" name="T49"/>
                  <a:gd fmla="*/ 38 w 52" name="T50"/>
                  <a:gd fmla="*/ 55 h 126" name="T51"/>
                  <a:gd fmla="*/ 38 w 52" name="T52"/>
                  <a:gd fmla="*/ 59 h 126" name="T53"/>
                  <a:gd fmla="*/ 48 w 52" name="T54"/>
                  <a:gd fmla="*/ 44 h 126" name="T55"/>
                  <a:gd fmla="*/ 43 w 52" name="T56"/>
                  <a:gd fmla="*/ 6 h 126" name="T57"/>
                  <a:gd fmla="*/ 7 w 52" name="T58"/>
                  <a:gd fmla="*/ 8 h 126" name="T59"/>
                  <a:gd fmla="*/ 4 w 52" name="T60"/>
                  <a:gd fmla="*/ 8 h 126" name="T61"/>
                  <a:gd fmla="*/ 43 w 52" name="T62"/>
                  <a:gd fmla="*/ 4 h 126" name="T63"/>
                  <a:gd fmla="*/ 48 w 52" name="T64"/>
                  <a:gd fmla="*/ 44 h 126" name="T65"/>
                  <a:gd fmla="*/ 32 w 52" name="T66"/>
                  <a:gd fmla="*/ 28 h 126" name="T67"/>
                  <a:gd fmla="*/ 32 w 52" name="T68"/>
                  <a:gd fmla="*/ 25 h 126" name="T69"/>
                  <a:gd fmla="*/ 30 w 52" name="T70"/>
                  <a:gd fmla="*/ 26 h 126" name="T71"/>
                  <a:gd fmla="*/ 36 w 52" name="T72"/>
                  <a:gd fmla="*/ 28 h 126" name="T73"/>
                  <a:gd fmla="*/ 38 w 52" name="T74"/>
                  <a:gd fmla="*/ 26 h 126" name="T75"/>
                  <a:gd fmla="*/ 36 w 52" name="T76"/>
                  <a:gd fmla="*/ 25 h 126" name="T77"/>
                  <a:gd fmla="*/ 36 w 52" name="T78"/>
                  <a:gd fmla="*/ 28 h 126" name="T79"/>
                  <a:gd fmla="*/ 32 w 52" name="T80"/>
                  <a:gd fmla="*/ 43 h 126" name="T81"/>
                  <a:gd fmla="*/ 32 w 52" name="T82"/>
                  <a:gd fmla="*/ 40 h 126" name="T83"/>
                  <a:gd fmla="*/ 30 w 52" name="T84"/>
                  <a:gd fmla="*/ 42 h 126" name="T85"/>
                  <a:gd fmla="*/ 36 w 52" name="T86"/>
                  <a:gd fmla="*/ 43 h 126" name="T87"/>
                  <a:gd fmla="*/ 39 w 52" name="T88"/>
                  <a:gd fmla="*/ 42 h 126" name="T89"/>
                  <a:gd fmla="*/ 36 w 52" name="T90"/>
                  <a:gd fmla="*/ 40 h 126" name="T91"/>
                  <a:gd fmla="*/ 36 w 52" name="T92"/>
                  <a:gd fmla="*/ 43 h 126"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25" w="52">
                    <a:moveTo>
                      <a:pt x="48" y="0"/>
                    </a:moveTo>
                    <a:cubicBezTo>
                      <a:pt x="4" y="0"/>
                      <a:pt x="4" y="0"/>
                      <a:pt x="4" y="0"/>
                    </a:cubicBezTo>
                    <a:cubicBezTo>
                      <a:pt x="2" y="0"/>
                      <a:pt x="0" y="2"/>
                      <a:pt x="0" y="5"/>
                    </a:cubicBezTo>
                    <a:cubicBezTo>
                      <a:pt x="0" y="121"/>
                      <a:pt x="0" y="121"/>
                      <a:pt x="0" y="121"/>
                    </a:cubicBezTo>
                    <a:cubicBezTo>
                      <a:pt x="0" y="124"/>
                      <a:pt x="2" y="126"/>
                      <a:pt x="4" y="126"/>
                    </a:cubicBezTo>
                    <a:cubicBezTo>
                      <a:pt x="48" y="126"/>
                      <a:pt x="48" y="126"/>
                      <a:pt x="48" y="126"/>
                    </a:cubicBezTo>
                    <a:cubicBezTo>
                      <a:pt x="50" y="126"/>
                      <a:pt x="52" y="124"/>
                      <a:pt x="52" y="121"/>
                    </a:cubicBezTo>
                    <a:cubicBezTo>
                      <a:pt x="52" y="5"/>
                      <a:pt x="52" y="5"/>
                      <a:pt x="52" y="5"/>
                    </a:cubicBezTo>
                    <a:cubicBezTo>
                      <a:pt x="52" y="2"/>
                      <a:pt x="50" y="0"/>
                      <a:pt x="48" y="0"/>
                    </a:cubicBezTo>
                    <a:close/>
                    <a:moveTo>
                      <a:pt x="48" y="117"/>
                    </a:moveTo>
                    <a:cubicBezTo>
                      <a:pt x="48" y="120"/>
                      <a:pt x="46" y="122"/>
                      <a:pt x="43" y="122"/>
                    </a:cubicBezTo>
                    <a:cubicBezTo>
                      <a:pt x="9" y="122"/>
                      <a:pt x="9" y="122"/>
                      <a:pt x="9" y="122"/>
                    </a:cubicBezTo>
                    <a:cubicBezTo>
                      <a:pt x="6" y="122"/>
                      <a:pt x="4" y="120"/>
                      <a:pt x="4" y="117"/>
                    </a:cubicBezTo>
                    <a:cubicBezTo>
                      <a:pt x="4" y="82"/>
                      <a:pt x="4" y="82"/>
                      <a:pt x="4" y="82"/>
                    </a:cubicBezTo>
                    <a:cubicBezTo>
                      <a:pt x="7" y="117"/>
                      <a:pt x="7" y="117"/>
                      <a:pt x="7" y="117"/>
                    </a:cubicBezTo>
                    <a:cubicBezTo>
                      <a:pt x="7" y="119"/>
                      <a:pt x="8" y="120"/>
                      <a:pt x="9" y="120"/>
                    </a:cubicBezTo>
                    <a:cubicBezTo>
                      <a:pt x="43" y="120"/>
                      <a:pt x="43" y="120"/>
                      <a:pt x="43" y="120"/>
                    </a:cubicBezTo>
                    <a:cubicBezTo>
                      <a:pt x="44" y="120"/>
                      <a:pt x="45" y="119"/>
                      <a:pt x="45" y="117"/>
                    </a:cubicBezTo>
                    <a:cubicBezTo>
                      <a:pt x="48" y="82"/>
                      <a:pt x="48" y="82"/>
                      <a:pt x="48" y="82"/>
                    </a:cubicBezTo>
                    <a:lnTo>
                      <a:pt x="48" y="117"/>
                    </a:lnTo>
                    <a:close/>
                    <a:moveTo>
                      <a:pt x="14" y="33"/>
                    </a:moveTo>
                    <a:cubicBezTo>
                      <a:pt x="38" y="33"/>
                      <a:pt x="38" y="33"/>
                      <a:pt x="38" y="33"/>
                    </a:cubicBezTo>
                    <a:cubicBezTo>
                      <a:pt x="40" y="33"/>
                      <a:pt x="42" y="34"/>
                      <a:pt x="42" y="36"/>
                    </a:cubicBezTo>
                    <a:cubicBezTo>
                      <a:pt x="42" y="41"/>
                      <a:pt x="42" y="41"/>
                      <a:pt x="42" y="41"/>
                    </a:cubicBezTo>
                    <a:cubicBezTo>
                      <a:pt x="42" y="43"/>
                      <a:pt x="40" y="45"/>
                      <a:pt x="38" y="45"/>
                    </a:cubicBezTo>
                    <a:cubicBezTo>
                      <a:pt x="14" y="45"/>
                      <a:pt x="14" y="45"/>
                      <a:pt x="14" y="45"/>
                    </a:cubicBezTo>
                    <a:cubicBezTo>
                      <a:pt x="12" y="45"/>
                      <a:pt x="10" y="43"/>
                      <a:pt x="10" y="41"/>
                    </a:cubicBezTo>
                    <a:cubicBezTo>
                      <a:pt x="10" y="36"/>
                      <a:pt x="10" y="36"/>
                      <a:pt x="10" y="36"/>
                    </a:cubicBezTo>
                    <a:cubicBezTo>
                      <a:pt x="10" y="34"/>
                      <a:pt x="12" y="33"/>
                      <a:pt x="14" y="33"/>
                    </a:cubicBezTo>
                    <a:close/>
                    <a:moveTo>
                      <a:pt x="10" y="25"/>
                    </a:moveTo>
                    <a:cubicBezTo>
                      <a:pt x="10" y="20"/>
                      <a:pt x="10" y="20"/>
                      <a:pt x="10" y="20"/>
                    </a:cubicBezTo>
                    <a:cubicBezTo>
                      <a:pt x="10" y="18"/>
                      <a:pt x="12" y="16"/>
                      <a:pt x="14" y="16"/>
                    </a:cubicBezTo>
                    <a:cubicBezTo>
                      <a:pt x="38" y="16"/>
                      <a:pt x="38" y="16"/>
                      <a:pt x="38" y="16"/>
                    </a:cubicBezTo>
                    <a:cubicBezTo>
                      <a:pt x="40" y="16"/>
                      <a:pt x="42" y="18"/>
                      <a:pt x="42" y="20"/>
                    </a:cubicBezTo>
                    <a:cubicBezTo>
                      <a:pt x="42" y="25"/>
                      <a:pt x="42" y="25"/>
                      <a:pt x="42" y="25"/>
                    </a:cubicBezTo>
                    <a:cubicBezTo>
                      <a:pt x="42" y="27"/>
                      <a:pt x="40" y="28"/>
                      <a:pt x="38" y="28"/>
                    </a:cubicBezTo>
                    <a:cubicBezTo>
                      <a:pt x="14" y="28"/>
                      <a:pt x="14" y="28"/>
                      <a:pt x="14" y="28"/>
                    </a:cubicBezTo>
                    <a:cubicBezTo>
                      <a:pt x="12" y="28"/>
                      <a:pt x="10" y="27"/>
                      <a:pt x="10" y="25"/>
                    </a:cubicBezTo>
                    <a:close/>
                    <a:moveTo>
                      <a:pt x="26" y="90"/>
                    </a:moveTo>
                    <a:cubicBezTo>
                      <a:pt x="21" y="90"/>
                      <a:pt x="17" y="86"/>
                      <a:pt x="17" y="82"/>
                    </a:cubicBezTo>
                    <a:cubicBezTo>
                      <a:pt x="17" y="77"/>
                      <a:pt x="21" y="73"/>
                      <a:pt x="26" y="73"/>
                    </a:cubicBezTo>
                    <a:cubicBezTo>
                      <a:pt x="30" y="73"/>
                      <a:pt x="34" y="77"/>
                      <a:pt x="34" y="82"/>
                    </a:cubicBezTo>
                    <a:cubicBezTo>
                      <a:pt x="34" y="86"/>
                      <a:pt x="30" y="90"/>
                      <a:pt x="26" y="90"/>
                    </a:cubicBezTo>
                    <a:close/>
                    <a:moveTo>
                      <a:pt x="30" y="102"/>
                    </a:moveTo>
                    <a:cubicBezTo>
                      <a:pt x="30" y="105"/>
                      <a:pt x="28" y="106"/>
                      <a:pt x="26" y="106"/>
                    </a:cubicBezTo>
                    <a:cubicBezTo>
                      <a:pt x="24" y="106"/>
                      <a:pt x="22" y="105"/>
                      <a:pt x="22" y="102"/>
                    </a:cubicBezTo>
                    <a:cubicBezTo>
                      <a:pt x="22" y="100"/>
                      <a:pt x="24" y="98"/>
                      <a:pt x="26" y="98"/>
                    </a:cubicBezTo>
                    <a:cubicBezTo>
                      <a:pt x="28" y="98"/>
                      <a:pt x="30" y="100"/>
                      <a:pt x="30" y="102"/>
                    </a:cubicBezTo>
                    <a:close/>
                    <a:moveTo>
                      <a:pt x="22" y="59"/>
                    </a:moveTo>
                    <a:cubicBezTo>
                      <a:pt x="21" y="59"/>
                      <a:pt x="20" y="58"/>
                      <a:pt x="20" y="57"/>
                    </a:cubicBezTo>
                    <a:cubicBezTo>
                      <a:pt x="20" y="56"/>
                      <a:pt x="21" y="55"/>
                      <a:pt x="22" y="55"/>
                    </a:cubicBezTo>
                    <a:cubicBezTo>
                      <a:pt x="38" y="55"/>
                      <a:pt x="38" y="55"/>
                      <a:pt x="38" y="55"/>
                    </a:cubicBezTo>
                    <a:cubicBezTo>
                      <a:pt x="40" y="55"/>
                      <a:pt x="41" y="56"/>
                      <a:pt x="41" y="57"/>
                    </a:cubicBezTo>
                    <a:cubicBezTo>
                      <a:pt x="41" y="58"/>
                      <a:pt x="40" y="59"/>
                      <a:pt x="38" y="59"/>
                    </a:cubicBezTo>
                    <a:lnTo>
                      <a:pt x="22" y="59"/>
                    </a:lnTo>
                    <a:close/>
                    <a:moveTo>
                      <a:pt x="48" y="44"/>
                    </a:moveTo>
                    <a:cubicBezTo>
                      <a:pt x="45" y="8"/>
                      <a:pt x="45" y="8"/>
                      <a:pt x="45" y="8"/>
                    </a:cubicBezTo>
                    <a:cubicBezTo>
                      <a:pt x="45" y="7"/>
                      <a:pt x="44" y="6"/>
                      <a:pt x="43" y="6"/>
                    </a:cubicBezTo>
                    <a:cubicBezTo>
                      <a:pt x="9" y="6"/>
                      <a:pt x="9" y="6"/>
                      <a:pt x="9" y="6"/>
                    </a:cubicBezTo>
                    <a:cubicBezTo>
                      <a:pt x="8" y="6"/>
                      <a:pt x="7" y="7"/>
                      <a:pt x="7" y="8"/>
                    </a:cubicBezTo>
                    <a:cubicBezTo>
                      <a:pt x="4" y="44"/>
                      <a:pt x="4" y="44"/>
                      <a:pt x="4" y="44"/>
                    </a:cubicBezTo>
                    <a:cubicBezTo>
                      <a:pt x="4" y="8"/>
                      <a:pt x="4" y="8"/>
                      <a:pt x="4" y="8"/>
                    </a:cubicBezTo>
                    <a:cubicBezTo>
                      <a:pt x="4" y="6"/>
                      <a:pt x="6" y="4"/>
                      <a:pt x="9" y="4"/>
                    </a:cubicBezTo>
                    <a:cubicBezTo>
                      <a:pt x="43" y="4"/>
                      <a:pt x="43" y="4"/>
                      <a:pt x="43" y="4"/>
                    </a:cubicBezTo>
                    <a:cubicBezTo>
                      <a:pt x="46" y="4"/>
                      <a:pt x="48" y="6"/>
                      <a:pt x="48" y="8"/>
                    </a:cubicBezTo>
                    <a:lnTo>
                      <a:pt x="48" y="44"/>
                    </a:lnTo>
                    <a:close/>
                    <a:moveTo>
                      <a:pt x="31" y="28"/>
                    </a:moveTo>
                    <a:cubicBezTo>
                      <a:pt x="32" y="28"/>
                      <a:pt x="32" y="28"/>
                      <a:pt x="32" y="28"/>
                    </a:cubicBezTo>
                    <a:cubicBezTo>
                      <a:pt x="33" y="28"/>
                      <a:pt x="34" y="27"/>
                      <a:pt x="34" y="26"/>
                    </a:cubicBezTo>
                    <a:cubicBezTo>
                      <a:pt x="34" y="25"/>
                      <a:pt x="33" y="25"/>
                      <a:pt x="32" y="25"/>
                    </a:cubicBezTo>
                    <a:cubicBezTo>
                      <a:pt x="31" y="25"/>
                      <a:pt x="31" y="25"/>
                      <a:pt x="31" y="25"/>
                    </a:cubicBezTo>
                    <a:cubicBezTo>
                      <a:pt x="31" y="25"/>
                      <a:pt x="30" y="25"/>
                      <a:pt x="30" y="26"/>
                    </a:cubicBezTo>
                    <a:cubicBezTo>
                      <a:pt x="30" y="27"/>
                      <a:pt x="31" y="28"/>
                      <a:pt x="31" y="28"/>
                    </a:cubicBezTo>
                    <a:close/>
                    <a:moveTo>
                      <a:pt x="36" y="28"/>
                    </a:moveTo>
                    <a:cubicBezTo>
                      <a:pt x="37" y="28"/>
                      <a:pt x="37" y="28"/>
                      <a:pt x="37" y="28"/>
                    </a:cubicBezTo>
                    <a:cubicBezTo>
                      <a:pt x="38" y="28"/>
                      <a:pt x="38" y="27"/>
                      <a:pt x="38" y="26"/>
                    </a:cubicBezTo>
                    <a:cubicBezTo>
                      <a:pt x="38" y="25"/>
                      <a:pt x="38" y="25"/>
                      <a:pt x="37" y="25"/>
                    </a:cubicBezTo>
                    <a:cubicBezTo>
                      <a:pt x="36" y="25"/>
                      <a:pt x="36" y="25"/>
                      <a:pt x="36" y="25"/>
                    </a:cubicBezTo>
                    <a:cubicBezTo>
                      <a:pt x="35" y="25"/>
                      <a:pt x="35" y="25"/>
                      <a:pt x="35" y="26"/>
                    </a:cubicBezTo>
                    <a:cubicBezTo>
                      <a:pt x="35" y="27"/>
                      <a:pt x="35" y="28"/>
                      <a:pt x="36" y="28"/>
                    </a:cubicBezTo>
                    <a:close/>
                    <a:moveTo>
                      <a:pt x="32" y="43"/>
                    </a:moveTo>
                    <a:cubicBezTo>
                      <a:pt x="32" y="43"/>
                      <a:pt x="32" y="43"/>
                      <a:pt x="32" y="43"/>
                    </a:cubicBezTo>
                    <a:cubicBezTo>
                      <a:pt x="33" y="43"/>
                      <a:pt x="34" y="43"/>
                      <a:pt x="34" y="42"/>
                    </a:cubicBezTo>
                    <a:cubicBezTo>
                      <a:pt x="34" y="41"/>
                      <a:pt x="33" y="40"/>
                      <a:pt x="32" y="40"/>
                    </a:cubicBezTo>
                    <a:cubicBezTo>
                      <a:pt x="32" y="40"/>
                      <a:pt x="32" y="40"/>
                      <a:pt x="32" y="40"/>
                    </a:cubicBezTo>
                    <a:cubicBezTo>
                      <a:pt x="31" y="40"/>
                      <a:pt x="30" y="41"/>
                      <a:pt x="30" y="42"/>
                    </a:cubicBezTo>
                    <a:cubicBezTo>
                      <a:pt x="30" y="43"/>
                      <a:pt x="31" y="43"/>
                      <a:pt x="32" y="43"/>
                    </a:cubicBezTo>
                    <a:close/>
                    <a:moveTo>
                      <a:pt x="36" y="43"/>
                    </a:moveTo>
                    <a:cubicBezTo>
                      <a:pt x="37" y="43"/>
                      <a:pt x="37" y="43"/>
                      <a:pt x="37" y="43"/>
                    </a:cubicBezTo>
                    <a:cubicBezTo>
                      <a:pt x="38" y="43"/>
                      <a:pt x="39" y="43"/>
                      <a:pt x="39" y="42"/>
                    </a:cubicBezTo>
                    <a:cubicBezTo>
                      <a:pt x="39" y="41"/>
                      <a:pt x="38" y="40"/>
                      <a:pt x="37" y="40"/>
                    </a:cubicBezTo>
                    <a:cubicBezTo>
                      <a:pt x="36" y="40"/>
                      <a:pt x="36" y="40"/>
                      <a:pt x="36" y="40"/>
                    </a:cubicBezTo>
                    <a:cubicBezTo>
                      <a:pt x="36" y="40"/>
                      <a:pt x="35" y="41"/>
                      <a:pt x="35" y="42"/>
                    </a:cubicBezTo>
                    <a:cubicBezTo>
                      <a:pt x="35" y="43"/>
                      <a:pt x="36" y="43"/>
                      <a:pt x="36" y="43"/>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9" name="Freeform 6"/>
              <p:cNvSpPr/>
              <p:nvPr/>
            </p:nvSpPr>
            <p:spPr bwMode="auto">
              <a:xfrm>
                <a:off x="5297488" y="2270126"/>
                <a:ext cx="392113" cy="233363"/>
              </a:xfrm>
              <a:custGeom>
                <a:gdLst>
                  <a:gd fmla="*/ 59 w 103" name="T0"/>
                  <a:gd fmla="*/ 42 h 62" name="T1"/>
                  <a:gd fmla="*/ 0 w 103" name="T2"/>
                  <a:gd fmla="*/ 60 h 62" name="T3"/>
                  <a:gd fmla="*/ 0 w 103" name="T4"/>
                  <a:gd fmla="*/ 4 h 62" name="T5"/>
                  <a:gd fmla="*/ 4 w 103" name="T6"/>
                  <a:gd fmla="*/ 0 h 62" name="T7"/>
                  <a:gd fmla="*/ 99 w 103" name="T8"/>
                  <a:gd fmla="*/ 0 h 62" name="T9"/>
                  <a:gd fmla="*/ 103 w 103" name="T10"/>
                  <a:gd fmla="*/ 4 h 62" name="T11"/>
                  <a:gd fmla="*/ 59 w 103" name="T12"/>
                  <a:gd fmla="*/ 42 h 62" name="T13"/>
                </a:gdLst>
                <a:cxnLst>
                  <a:cxn ang="0">
                    <a:pos x="T0" y="T1"/>
                  </a:cxn>
                  <a:cxn ang="0">
                    <a:pos x="T2" y="T3"/>
                  </a:cxn>
                  <a:cxn ang="0">
                    <a:pos x="T4" y="T5"/>
                  </a:cxn>
                  <a:cxn ang="0">
                    <a:pos x="T6" y="T7"/>
                  </a:cxn>
                  <a:cxn ang="0">
                    <a:pos x="T8" y="T9"/>
                  </a:cxn>
                  <a:cxn ang="0">
                    <a:pos x="T10" y="T11"/>
                  </a:cxn>
                  <a:cxn ang="0">
                    <a:pos x="T12" y="T13"/>
                  </a:cxn>
                </a:cxnLst>
                <a:rect b="b" l="0" r="r" t="0"/>
                <a:pathLst>
                  <a:path h="62" w="103">
                    <a:moveTo>
                      <a:pt x="59" y="42"/>
                    </a:moveTo>
                    <a:cubicBezTo>
                      <a:pt x="35" y="53"/>
                      <a:pt x="0" y="62"/>
                      <a:pt x="0" y="60"/>
                    </a:cubicBezTo>
                    <a:cubicBezTo>
                      <a:pt x="0" y="4"/>
                      <a:pt x="0" y="4"/>
                      <a:pt x="0" y="4"/>
                    </a:cubicBezTo>
                    <a:cubicBezTo>
                      <a:pt x="0" y="2"/>
                      <a:pt x="1" y="0"/>
                      <a:pt x="4" y="0"/>
                    </a:cubicBezTo>
                    <a:cubicBezTo>
                      <a:pt x="99" y="0"/>
                      <a:pt x="99" y="0"/>
                      <a:pt x="99" y="0"/>
                    </a:cubicBezTo>
                    <a:cubicBezTo>
                      <a:pt x="102" y="0"/>
                      <a:pt x="103" y="2"/>
                      <a:pt x="103" y="4"/>
                    </a:cubicBezTo>
                    <a:cubicBezTo>
                      <a:pt x="103" y="4"/>
                      <a:pt x="83" y="31"/>
                      <a:pt x="59" y="42"/>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0" name="Freeform 7"/>
              <p:cNvSpPr>
                <a:spLocks noEditPoints="1"/>
              </p:cNvSpPr>
              <p:nvPr/>
            </p:nvSpPr>
            <p:spPr bwMode="auto">
              <a:xfrm>
                <a:off x="5256213" y="2239963"/>
                <a:ext cx="471488" cy="311150"/>
              </a:xfrm>
              <a:custGeom>
                <a:gdLst>
                  <a:gd fmla="*/ 119 w 124" name="T0"/>
                  <a:gd fmla="*/ 0 h 83" name="T1"/>
                  <a:gd fmla="*/ 5 w 124" name="T2"/>
                  <a:gd fmla="*/ 0 h 83" name="T3"/>
                  <a:gd fmla="*/ 0 w 124" name="T4"/>
                  <a:gd fmla="*/ 5 h 83" name="T5"/>
                  <a:gd fmla="*/ 0 w 124" name="T6"/>
                  <a:gd fmla="*/ 79 h 83" name="T7"/>
                  <a:gd fmla="*/ 5 w 124" name="T8"/>
                  <a:gd fmla="*/ 83 h 83" name="T9"/>
                  <a:gd fmla="*/ 119 w 124" name="T10"/>
                  <a:gd fmla="*/ 83 h 83" name="T11"/>
                  <a:gd fmla="*/ 124 w 124" name="T12"/>
                  <a:gd fmla="*/ 79 h 83" name="T13"/>
                  <a:gd fmla="*/ 124 w 124" name="T14"/>
                  <a:gd fmla="*/ 5 h 83" name="T15"/>
                  <a:gd fmla="*/ 119 w 124" name="T16"/>
                  <a:gd fmla="*/ 0 h 83" name="T17"/>
                  <a:gd fmla="*/ 117 w 124" name="T18"/>
                  <a:gd fmla="*/ 75 h 83" name="T19"/>
                  <a:gd fmla="*/ 113 w 124" name="T20"/>
                  <a:gd fmla="*/ 79 h 83" name="T21"/>
                  <a:gd fmla="*/ 11 w 124" name="T22"/>
                  <a:gd fmla="*/ 79 h 83" name="T23"/>
                  <a:gd fmla="*/ 7 w 124" name="T24"/>
                  <a:gd fmla="*/ 75 h 83" name="T25"/>
                  <a:gd fmla="*/ 7 w 124" name="T26"/>
                  <a:gd fmla="*/ 9 h 83" name="T27"/>
                  <a:gd fmla="*/ 11 w 124" name="T28"/>
                  <a:gd fmla="*/ 5 h 83" name="T29"/>
                  <a:gd fmla="*/ 113 w 124" name="T30"/>
                  <a:gd fmla="*/ 5 h 83" name="T31"/>
                  <a:gd fmla="*/ 117 w 124" name="T32"/>
                  <a:gd fmla="*/ 9 h 83" name="T33"/>
                  <a:gd fmla="*/ 117 w 124" name="T34"/>
                  <a:gd fmla="*/ 75 h 83"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83" w="124">
                    <a:moveTo>
                      <a:pt x="119" y="0"/>
                    </a:moveTo>
                    <a:cubicBezTo>
                      <a:pt x="5" y="0"/>
                      <a:pt x="5" y="0"/>
                      <a:pt x="5" y="0"/>
                    </a:cubicBezTo>
                    <a:cubicBezTo>
                      <a:pt x="2" y="0"/>
                      <a:pt x="0" y="2"/>
                      <a:pt x="0" y="5"/>
                    </a:cubicBezTo>
                    <a:cubicBezTo>
                      <a:pt x="0" y="79"/>
                      <a:pt x="0" y="79"/>
                      <a:pt x="0" y="79"/>
                    </a:cubicBezTo>
                    <a:cubicBezTo>
                      <a:pt x="0" y="81"/>
                      <a:pt x="2" y="83"/>
                      <a:pt x="5" y="83"/>
                    </a:cubicBezTo>
                    <a:cubicBezTo>
                      <a:pt x="119" y="83"/>
                      <a:pt x="119" y="83"/>
                      <a:pt x="119" y="83"/>
                    </a:cubicBezTo>
                    <a:cubicBezTo>
                      <a:pt x="122" y="83"/>
                      <a:pt x="124" y="81"/>
                      <a:pt x="124" y="79"/>
                    </a:cubicBezTo>
                    <a:cubicBezTo>
                      <a:pt x="124" y="5"/>
                      <a:pt x="124" y="5"/>
                      <a:pt x="124" y="5"/>
                    </a:cubicBezTo>
                    <a:cubicBezTo>
                      <a:pt x="124" y="2"/>
                      <a:pt x="122" y="0"/>
                      <a:pt x="119" y="0"/>
                    </a:cubicBezTo>
                    <a:close/>
                    <a:moveTo>
                      <a:pt x="117" y="75"/>
                    </a:moveTo>
                    <a:cubicBezTo>
                      <a:pt x="117" y="77"/>
                      <a:pt x="115" y="79"/>
                      <a:pt x="113" y="79"/>
                    </a:cubicBezTo>
                    <a:cubicBezTo>
                      <a:pt x="11" y="79"/>
                      <a:pt x="11" y="79"/>
                      <a:pt x="11" y="79"/>
                    </a:cubicBezTo>
                    <a:cubicBezTo>
                      <a:pt x="9" y="79"/>
                      <a:pt x="7" y="77"/>
                      <a:pt x="7" y="75"/>
                    </a:cubicBezTo>
                    <a:cubicBezTo>
                      <a:pt x="7" y="9"/>
                      <a:pt x="7" y="9"/>
                      <a:pt x="7" y="9"/>
                    </a:cubicBezTo>
                    <a:cubicBezTo>
                      <a:pt x="7" y="7"/>
                      <a:pt x="9" y="5"/>
                      <a:pt x="11" y="5"/>
                    </a:cubicBezTo>
                    <a:cubicBezTo>
                      <a:pt x="113" y="5"/>
                      <a:pt x="113" y="5"/>
                      <a:pt x="113" y="5"/>
                    </a:cubicBezTo>
                    <a:cubicBezTo>
                      <a:pt x="115" y="5"/>
                      <a:pt x="117" y="7"/>
                      <a:pt x="117" y="9"/>
                    </a:cubicBezTo>
                    <a:lnTo>
                      <a:pt x="117" y="75"/>
                    </a:ln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1" name="Freeform 8"/>
              <p:cNvSpPr>
                <a:spLocks noEditPoints="1"/>
              </p:cNvSpPr>
              <p:nvPr/>
            </p:nvSpPr>
            <p:spPr bwMode="auto">
              <a:xfrm>
                <a:off x="5362575" y="2581276"/>
                <a:ext cx="258763" cy="60325"/>
              </a:xfrm>
              <a:custGeom>
                <a:gdLst>
                  <a:gd fmla="*/ 34 w 68" name="T0"/>
                  <a:gd fmla="*/ 0 h 16" name="T1"/>
                  <a:gd fmla="*/ 0 w 68" name="T2"/>
                  <a:gd fmla="*/ 16 h 16" name="T3"/>
                  <a:gd fmla="*/ 68 w 68" name="T4"/>
                  <a:gd fmla="*/ 16 h 16" name="T5"/>
                  <a:gd fmla="*/ 34 w 68" name="T6"/>
                  <a:gd fmla="*/ 0 h 16" name="T7"/>
                  <a:gd fmla="*/ 13 w 68" name="T8"/>
                  <a:gd fmla="*/ 14 h 16" name="T9"/>
                  <a:gd fmla="*/ 5 w 68" name="T10"/>
                  <a:gd fmla="*/ 14 h 16" name="T11"/>
                  <a:gd fmla="*/ 29 w 68" name="T12"/>
                  <a:gd fmla="*/ 2 h 16" name="T13"/>
                  <a:gd fmla="*/ 13 w 68" name="T14"/>
                  <a:gd fmla="*/ 14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68">
                    <a:moveTo>
                      <a:pt x="34" y="0"/>
                    </a:moveTo>
                    <a:cubicBezTo>
                      <a:pt x="19" y="0"/>
                      <a:pt x="6" y="7"/>
                      <a:pt x="0" y="16"/>
                    </a:cubicBezTo>
                    <a:cubicBezTo>
                      <a:pt x="68" y="16"/>
                      <a:pt x="68" y="16"/>
                      <a:pt x="68" y="16"/>
                    </a:cubicBezTo>
                    <a:cubicBezTo>
                      <a:pt x="63" y="7"/>
                      <a:pt x="49" y="0"/>
                      <a:pt x="34" y="0"/>
                    </a:cubicBezTo>
                    <a:close/>
                    <a:moveTo>
                      <a:pt x="13" y="14"/>
                    </a:moveTo>
                    <a:cubicBezTo>
                      <a:pt x="5" y="14"/>
                      <a:pt x="5" y="14"/>
                      <a:pt x="5" y="14"/>
                    </a:cubicBezTo>
                    <a:cubicBezTo>
                      <a:pt x="5" y="14"/>
                      <a:pt x="12" y="4"/>
                      <a:pt x="29" y="2"/>
                    </a:cubicBezTo>
                    <a:cubicBezTo>
                      <a:pt x="14" y="7"/>
                      <a:pt x="13" y="14"/>
                      <a:pt x="13" y="14"/>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20" name="矩形 19"/>
            <p:cNvSpPr/>
            <p:nvPr/>
          </p:nvSpPr>
          <p:spPr>
            <a:xfrm>
              <a:off x="1615877" y="1966848"/>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8" name="文本框 27"/>
          <p:cNvSpPr txBox="1"/>
          <p:nvPr/>
        </p:nvSpPr>
        <p:spPr>
          <a:xfrm>
            <a:off x="860640" y="3866290"/>
            <a:ext cx="2285319" cy="396240"/>
          </a:xfrm>
          <a:prstGeom prst="rect">
            <a:avLst/>
          </a:prstGeom>
          <a:noFill/>
        </p:spPr>
        <p:txBody>
          <a:bodyPr rtlCol="0" wrap="square">
            <a:spAutoFit/>
          </a:bodyPr>
          <a:lstStyle/>
          <a:p>
            <a:r>
              <a:rPr altLang="zh-CN" b="1" lang="en-US" sz="2000">
                <a:solidFill>
                  <a:schemeClr val="bg1">
                    <a:lumMod val="75000"/>
                  </a:schemeClr>
                </a:solidFill>
                <a:latin charset="-122" panose="020b0502040204020203" pitchFamily="34" typeface="微软雅黑 Light"/>
                <a:ea charset="-122" panose="020b0502040204020203" pitchFamily="34" typeface="微软雅黑 Light"/>
              </a:rPr>
              <a:t>ADD TEXT HERE</a:t>
            </a:r>
          </a:p>
        </p:txBody>
      </p:sp>
      <p:cxnSp>
        <p:nvCxnSpPr>
          <p:cNvPr id="30" name="直接连接符 29"/>
          <p:cNvCxnSpPr/>
          <p:nvPr/>
        </p:nvCxnSpPr>
        <p:spPr>
          <a:xfrm>
            <a:off x="1081831" y="4400105"/>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615714" y="4533810"/>
            <a:ext cx="2635175" cy="640080"/>
          </a:xfrm>
          <a:prstGeom prst="rect">
            <a:avLst/>
          </a:prstGeom>
          <a:noFill/>
          <a:ln>
            <a:noFill/>
          </a:ln>
        </p:spPr>
        <p:txBody>
          <a:bodyPr rtlCol="0" wrap="square">
            <a:spAutoFit/>
          </a:bodyPr>
          <a:lstStyle/>
          <a:p>
            <a:pPr algn="ctr"/>
            <a:r>
              <a:rPr altLang="zh-CN" lang="en-US">
                <a:solidFill>
                  <a:schemeClr val="bg1">
                    <a:lumMod val="75000"/>
                  </a:schemeClr>
                </a:solidFill>
              </a:rPr>
              <a:t>copy or write your text and paste it here</a:t>
            </a:r>
          </a:p>
        </p:txBody>
      </p:sp>
      <p:grpSp>
        <p:nvGrpSpPr>
          <p:cNvPr id="25" name="组合 24"/>
          <p:cNvGrpSpPr/>
          <p:nvPr/>
        </p:nvGrpSpPr>
        <p:grpSpPr>
          <a:xfrm>
            <a:off x="3988643" y="2564904"/>
            <a:ext cx="1161802" cy="1104677"/>
            <a:chOff x="4694362" y="1940830"/>
            <a:chExt cx="1161802" cy="1104677"/>
          </a:xfrm>
        </p:grpSpPr>
        <p:sp>
          <p:nvSpPr>
            <p:cNvPr id="12" name="Freeform 9"/>
            <p:cNvSpPr>
              <a:spLocks noEditPoints="1"/>
            </p:cNvSpPr>
            <p:nvPr/>
          </p:nvSpPr>
          <p:spPr bwMode="auto">
            <a:xfrm>
              <a:off x="4900613" y="2239700"/>
              <a:ext cx="749300" cy="515938"/>
            </a:xfrm>
            <a:custGeom>
              <a:gdLst>
                <a:gd fmla="*/ 178 w 197" name="T0"/>
                <a:gd fmla="*/ 53 h 137" name="T1"/>
                <a:gd fmla="*/ 133 w 197" name="T2"/>
                <a:gd fmla="*/ 5 h 137" name="T3"/>
                <a:gd fmla="*/ 98 w 197" name="T4"/>
                <a:gd fmla="*/ 14 h 137" name="T5"/>
                <a:gd fmla="*/ 68 w 197" name="T6"/>
                <a:gd fmla="*/ 5 h 137" name="T7"/>
                <a:gd fmla="*/ 21 w 197" name="T8"/>
                <a:gd fmla="*/ 42 h 137" name="T9"/>
                <a:gd fmla="*/ 19 w 197" name="T10"/>
                <a:gd fmla="*/ 124 h 137" name="T11"/>
                <a:gd fmla="*/ 71 w 197" name="T12"/>
                <a:gd fmla="*/ 96 h 137" name="T13"/>
                <a:gd fmla="*/ 121 w 197" name="T14"/>
                <a:gd fmla="*/ 95 h 137" name="T15"/>
                <a:gd fmla="*/ 172 w 197" name="T16"/>
                <a:gd fmla="*/ 127 h 137" name="T17"/>
                <a:gd fmla="*/ 178 w 197" name="T18"/>
                <a:gd fmla="*/ 53 h 137" name="T19"/>
                <a:gd fmla="*/ 62 w 197" name="T20"/>
                <a:gd fmla="*/ 76 h 137" name="T21"/>
                <a:gd fmla="*/ 38 w 197" name="T22"/>
                <a:gd fmla="*/ 51 h 137" name="T23"/>
                <a:gd fmla="*/ 62 w 197" name="T24"/>
                <a:gd fmla="*/ 27 h 137" name="T25"/>
                <a:gd fmla="*/ 86 w 197" name="T26"/>
                <a:gd fmla="*/ 51 h 137" name="T27"/>
                <a:gd fmla="*/ 62 w 197" name="T28"/>
                <a:gd fmla="*/ 76 h 137" name="T29"/>
                <a:gd fmla="*/ 137 w 197" name="T30"/>
                <a:gd fmla="*/ 31 h 137" name="T31"/>
                <a:gd fmla="*/ 148 w 197" name="T32"/>
                <a:gd fmla="*/ 31 h 137" name="T33"/>
                <a:gd fmla="*/ 148 w 197" name="T34"/>
                <a:gd fmla="*/ 41 h 137" name="T35"/>
                <a:gd fmla="*/ 137 w 197" name="T36"/>
                <a:gd fmla="*/ 41 h 137" name="T37"/>
                <a:gd fmla="*/ 137 w 197" name="T38"/>
                <a:gd fmla="*/ 31 h 137" name="T39"/>
                <a:gd fmla="*/ 124 w 197" name="T40"/>
                <a:gd fmla="*/ 55 h 137" name="T41"/>
                <a:gd fmla="*/ 124 w 197" name="T42"/>
                <a:gd fmla="*/ 45 h 137" name="T43"/>
                <a:gd fmla="*/ 134 w 197" name="T44"/>
                <a:gd fmla="*/ 45 h 137" name="T45"/>
                <a:gd fmla="*/ 134 w 197" name="T46"/>
                <a:gd fmla="*/ 55 h 137" name="T47"/>
                <a:gd fmla="*/ 124 w 197" name="T48"/>
                <a:gd fmla="*/ 55 h 137" name="T49"/>
                <a:gd fmla="*/ 147 w 197" name="T50"/>
                <a:gd fmla="*/ 68 h 137" name="T51"/>
                <a:gd fmla="*/ 137 w 197" name="T52"/>
                <a:gd fmla="*/ 68 h 137" name="T53"/>
                <a:gd fmla="*/ 137 w 197" name="T54"/>
                <a:gd fmla="*/ 58 h 137" name="T55"/>
                <a:gd fmla="*/ 147 w 197" name="T56"/>
                <a:gd fmla="*/ 58 h 137" name="T57"/>
                <a:gd fmla="*/ 147 w 197" name="T58"/>
                <a:gd fmla="*/ 68 h 137" name="T59"/>
                <a:gd fmla="*/ 161 w 197" name="T60"/>
                <a:gd fmla="*/ 54 h 137" name="T61"/>
                <a:gd fmla="*/ 151 w 197" name="T62"/>
                <a:gd fmla="*/ 54 h 137" name="T63"/>
                <a:gd fmla="*/ 151 w 197" name="T64"/>
                <a:gd fmla="*/ 44 h 137" name="T65"/>
                <a:gd fmla="*/ 161 w 197" name="T66"/>
                <a:gd fmla="*/ 44 h 137" name="T67"/>
                <a:gd fmla="*/ 161 w 197" name="T68"/>
                <a:gd fmla="*/ 54 h 137" name="T69"/>
                <a:gd fmla="*/ 62 w 197" name="T70"/>
                <a:gd fmla="*/ 37 h 137" name="T71"/>
                <a:gd fmla="*/ 48 w 197" name="T72"/>
                <a:gd fmla="*/ 51 h 137" name="T73"/>
                <a:gd fmla="*/ 62 w 197" name="T74"/>
                <a:gd fmla="*/ 66 h 137" name="T75"/>
                <a:gd fmla="*/ 76 w 197" name="T76"/>
                <a:gd fmla="*/ 51 h 137" name="T77"/>
                <a:gd fmla="*/ 62 w 197" name="T78"/>
                <a:gd fmla="*/ 37 h 137"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37" w="197">
                  <a:moveTo>
                    <a:pt x="178" y="53"/>
                  </a:moveTo>
                  <a:cubicBezTo>
                    <a:pt x="172" y="28"/>
                    <a:pt x="163" y="1"/>
                    <a:pt x="133" y="5"/>
                  </a:cubicBezTo>
                  <a:cubicBezTo>
                    <a:pt x="121" y="7"/>
                    <a:pt x="112" y="14"/>
                    <a:pt x="98" y="14"/>
                  </a:cubicBezTo>
                  <a:cubicBezTo>
                    <a:pt x="87" y="14"/>
                    <a:pt x="79" y="7"/>
                    <a:pt x="68" y="5"/>
                  </a:cubicBezTo>
                  <a:cubicBezTo>
                    <a:pt x="38" y="0"/>
                    <a:pt x="30" y="15"/>
                    <a:pt x="21" y="42"/>
                  </a:cubicBezTo>
                  <a:cubicBezTo>
                    <a:pt x="16" y="58"/>
                    <a:pt x="0" y="112"/>
                    <a:pt x="19" y="124"/>
                  </a:cubicBezTo>
                  <a:cubicBezTo>
                    <a:pt x="37" y="137"/>
                    <a:pt x="57" y="102"/>
                    <a:pt x="71" y="96"/>
                  </a:cubicBezTo>
                  <a:cubicBezTo>
                    <a:pt x="84" y="91"/>
                    <a:pt x="110" y="92"/>
                    <a:pt x="121" y="95"/>
                  </a:cubicBezTo>
                  <a:cubicBezTo>
                    <a:pt x="138" y="100"/>
                    <a:pt x="154" y="131"/>
                    <a:pt x="172" y="127"/>
                  </a:cubicBezTo>
                  <a:cubicBezTo>
                    <a:pt x="197" y="122"/>
                    <a:pt x="182" y="69"/>
                    <a:pt x="178" y="53"/>
                  </a:cubicBezTo>
                  <a:close/>
                  <a:moveTo>
                    <a:pt x="62" y="76"/>
                  </a:moveTo>
                  <a:cubicBezTo>
                    <a:pt x="48" y="76"/>
                    <a:pt x="38" y="65"/>
                    <a:pt x="38" y="51"/>
                  </a:cubicBezTo>
                  <a:cubicBezTo>
                    <a:pt x="38" y="38"/>
                    <a:pt x="48" y="27"/>
                    <a:pt x="62" y="27"/>
                  </a:cubicBezTo>
                  <a:cubicBezTo>
                    <a:pt x="75" y="27"/>
                    <a:pt x="86" y="38"/>
                    <a:pt x="86" y="51"/>
                  </a:cubicBezTo>
                  <a:cubicBezTo>
                    <a:pt x="86" y="65"/>
                    <a:pt x="75" y="76"/>
                    <a:pt x="62" y="76"/>
                  </a:cubicBezTo>
                  <a:close/>
                  <a:moveTo>
                    <a:pt x="137" y="31"/>
                  </a:moveTo>
                  <a:cubicBezTo>
                    <a:pt x="140" y="28"/>
                    <a:pt x="145" y="28"/>
                    <a:pt x="148" y="31"/>
                  </a:cubicBezTo>
                  <a:cubicBezTo>
                    <a:pt x="150" y="34"/>
                    <a:pt x="150" y="39"/>
                    <a:pt x="148" y="41"/>
                  </a:cubicBezTo>
                  <a:cubicBezTo>
                    <a:pt x="145" y="44"/>
                    <a:pt x="140" y="44"/>
                    <a:pt x="137" y="41"/>
                  </a:cubicBezTo>
                  <a:cubicBezTo>
                    <a:pt x="135" y="39"/>
                    <a:pt x="135" y="34"/>
                    <a:pt x="137" y="31"/>
                  </a:cubicBezTo>
                  <a:close/>
                  <a:moveTo>
                    <a:pt x="124" y="55"/>
                  </a:moveTo>
                  <a:cubicBezTo>
                    <a:pt x="121" y="52"/>
                    <a:pt x="121" y="48"/>
                    <a:pt x="124" y="45"/>
                  </a:cubicBezTo>
                  <a:cubicBezTo>
                    <a:pt x="127" y="42"/>
                    <a:pt x="131" y="42"/>
                    <a:pt x="134" y="45"/>
                  </a:cubicBezTo>
                  <a:cubicBezTo>
                    <a:pt x="137" y="48"/>
                    <a:pt x="137" y="52"/>
                    <a:pt x="134" y="55"/>
                  </a:cubicBezTo>
                  <a:cubicBezTo>
                    <a:pt x="131" y="58"/>
                    <a:pt x="127" y="58"/>
                    <a:pt x="124" y="55"/>
                  </a:cubicBezTo>
                  <a:close/>
                  <a:moveTo>
                    <a:pt x="147" y="68"/>
                  </a:moveTo>
                  <a:cubicBezTo>
                    <a:pt x="144" y="71"/>
                    <a:pt x="140" y="71"/>
                    <a:pt x="137" y="68"/>
                  </a:cubicBezTo>
                  <a:cubicBezTo>
                    <a:pt x="134" y="65"/>
                    <a:pt x="134" y="61"/>
                    <a:pt x="137" y="58"/>
                  </a:cubicBezTo>
                  <a:cubicBezTo>
                    <a:pt x="140" y="55"/>
                    <a:pt x="144" y="55"/>
                    <a:pt x="147" y="58"/>
                  </a:cubicBezTo>
                  <a:cubicBezTo>
                    <a:pt x="150" y="61"/>
                    <a:pt x="150" y="65"/>
                    <a:pt x="147" y="68"/>
                  </a:cubicBezTo>
                  <a:close/>
                  <a:moveTo>
                    <a:pt x="161" y="54"/>
                  </a:moveTo>
                  <a:cubicBezTo>
                    <a:pt x="158" y="57"/>
                    <a:pt x="153" y="57"/>
                    <a:pt x="151" y="54"/>
                  </a:cubicBezTo>
                  <a:cubicBezTo>
                    <a:pt x="148" y="52"/>
                    <a:pt x="148" y="47"/>
                    <a:pt x="151" y="44"/>
                  </a:cubicBezTo>
                  <a:cubicBezTo>
                    <a:pt x="153" y="42"/>
                    <a:pt x="158" y="42"/>
                    <a:pt x="161" y="44"/>
                  </a:cubicBezTo>
                  <a:cubicBezTo>
                    <a:pt x="163" y="47"/>
                    <a:pt x="163" y="52"/>
                    <a:pt x="161" y="54"/>
                  </a:cubicBezTo>
                  <a:close/>
                  <a:moveTo>
                    <a:pt x="62" y="37"/>
                  </a:moveTo>
                  <a:cubicBezTo>
                    <a:pt x="54" y="37"/>
                    <a:pt x="48" y="44"/>
                    <a:pt x="48" y="51"/>
                  </a:cubicBezTo>
                  <a:cubicBezTo>
                    <a:pt x="48" y="59"/>
                    <a:pt x="54" y="66"/>
                    <a:pt x="62" y="66"/>
                  </a:cubicBezTo>
                  <a:cubicBezTo>
                    <a:pt x="70" y="66"/>
                    <a:pt x="76" y="59"/>
                    <a:pt x="76" y="51"/>
                  </a:cubicBezTo>
                  <a:cubicBezTo>
                    <a:pt x="76" y="44"/>
                    <a:pt x="70" y="37"/>
                    <a:pt x="62" y="37"/>
                  </a:cubicBezTo>
                  <a:close/>
                </a:path>
              </a:pathLst>
            </a:custGeom>
            <a:solidFill>
              <a:srgbClr val="F58C65"/>
            </a:solidFill>
            <a:ln w="9525">
              <a:solidFill>
                <a:srgbClr val="F58C65"/>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21" name="矩形 20"/>
            <p:cNvSpPr/>
            <p:nvPr/>
          </p:nvSpPr>
          <p:spPr>
            <a:xfrm>
              <a:off x="4694362" y="1940830"/>
              <a:ext cx="1161802" cy="1104677"/>
            </a:xfrm>
            <a:prstGeom prst="rect">
              <a:avLst/>
            </a:prstGeom>
            <a:noFill/>
            <a:ln>
              <a:solidFill>
                <a:srgbClr val="F58C6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5" name="文本框 34"/>
          <p:cNvSpPr txBox="1"/>
          <p:nvPr/>
        </p:nvSpPr>
        <p:spPr>
          <a:xfrm>
            <a:off x="3571118" y="3866290"/>
            <a:ext cx="2285319" cy="396240"/>
          </a:xfrm>
          <a:prstGeom prst="rect">
            <a:avLst/>
          </a:prstGeom>
          <a:noFill/>
        </p:spPr>
        <p:txBody>
          <a:bodyPr rtlCol="0" wrap="square">
            <a:spAutoFit/>
          </a:bodyPr>
          <a:lstStyle/>
          <a:p>
            <a:r>
              <a:rPr altLang="zh-CN" b="1" lang="en-US" sz="2000">
                <a:solidFill>
                  <a:srgbClr val="F58C65"/>
                </a:solidFill>
                <a:latin charset="-122" panose="020b0502040204020203" pitchFamily="34" typeface="微软雅黑 Light"/>
                <a:ea charset="-122" panose="020b0502040204020203" pitchFamily="34" typeface="微软雅黑 Light"/>
              </a:rPr>
              <a:t>ADD TEXT HERE</a:t>
            </a:r>
          </a:p>
        </p:txBody>
      </p:sp>
      <p:cxnSp>
        <p:nvCxnSpPr>
          <p:cNvPr id="36" name="直接连接符 35"/>
          <p:cNvCxnSpPr/>
          <p:nvPr/>
        </p:nvCxnSpPr>
        <p:spPr>
          <a:xfrm>
            <a:off x="3808149" y="4400105"/>
            <a:ext cx="1584176" cy="0"/>
          </a:xfrm>
          <a:prstGeom prst="line">
            <a:avLst/>
          </a:prstGeom>
          <a:ln w="28575">
            <a:solidFill>
              <a:srgbClr val="F58C65"/>
            </a:solidFill>
          </a:ln>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3316279" y="4533810"/>
            <a:ext cx="2635175" cy="640080"/>
          </a:xfrm>
          <a:prstGeom prst="rect">
            <a:avLst/>
          </a:prstGeom>
          <a:noFill/>
          <a:ln>
            <a:noFill/>
          </a:ln>
        </p:spPr>
        <p:txBody>
          <a:bodyPr rtlCol="0" wrap="square">
            <a:spAutoFit/>
          </a:bodyPr>
          <a:lstStyle/>
          <a:p>
            <a:pPr algn="ctr"/>
            <a:r>
              <a:rPr altLang="zh-CN" lang="en-US">
                <a:solidFill>
                  <a:schemeClr val="bg1">
                    <a:lumMod val="50000"/>
                  </a:schemeClr>
                </a:solidFill>
              </a:rPr>
              <a:t>copy or write your text and paste it here</a:t>
            </a:r>
          </a:p>
        </p:txBody>
      </p:sp>
      <p:grpSp>
        <p:nvGrpSpPr>
          <p:cNvPr id="27" name="组合 26"/>
          <p:cNvGrpSpPr/>
          <p:nvPr/>
        </p:nvGrpSpPr>
        <p:grpSpPr>
          <a:xfrm>
            <a:off x="6705724" y="2564905"/>
            <a:ext cx="1161802" cy="1104677"/>
            <a:chOff x="4804693" y="3810906"/>
            <a:chExt cx="1161802" cy="1104677"/>
          </a:xfrm>
        </p:grpSpPr>
        <p:grpSp>
          <p:nvGrpSpPr>
            <p:cNvPr id="16" name="组合 15"/>
            <p:cNvGrpSpPr/>
            <p:nvPr/>
          </p:nvGrpSpPr>
          <p:grpSpPr>
            <a:xfrm>
              <a:off x="5054600" y="4035426"/>
              <a:ext cx="661988" cy="655638"/>
              <a:chOff x="5054600" y="4035426"/>
              <a:chExt cx="661988" cy="655638"/>
            </a:xfrm>
          </p:grpSpPr>
          <p:sp>
            <p:nvSpPr>
              <p:cNvPr id="13" name="Freeform 10"/>
              <p:cNvSpPr>
                <a:spLocks noEditPoints="1"/>
              </p:cNvSpPr>
              <p:nvPr/>
            </p:nvSpPr>
            <p:spPr bwMode="auto">
              <a:xfrm>
                <a:off x="5054600" y="4035426"/>
                <a:ext cx="661988" cy="655638"/>
              </a:xfrm>
              <a:custGeom>
                <a:gdLst>
                  <a:gd fmla="*/ 87 w 174" name="T0"/>
                  <a:gd fmla="*/ 0 h 174" name="T1"/>
                  <a:gd fmla="*/ 174 w 174" name="T2"/>
                  <a:gd fmla="*/ 87 h 174" name="T3"/>
                  <a:gd fmla="*/ 87 w 174" name="T4"/>
                  <a:gd fmla="*/ 174 h 174" name="T5"/>
                  <a:gd fmla="*/ 0 w 174" name="T6"/>
                  <a:gd fmla="*/ 87 h 174" name="T7"/>
                  <a:gd fmla="*/ 87 w 174" name="T8"/>
                  <a:gd fmla="*/ 0 h 174" name="T9"/>
                  <a:gd fmla="*/ 87 w 174" name="T10"/>
                  <a:gd fmla="*/ 46 h 174" name="T11"/>
                  <a:gd fmla="*/ 46 w 174" name="T12"/>
                  <a:gd fmla="*/ 87 h 174" name="T13"/>
                  <a:gd fmla="*/ 87 w 174" name="T14"/>
                  <a:gd fmla="*/ 128 h 174" name="T15"/>
                  <a:gd fmla="*/ 128 w 174" name="T16"/>
                  <a:gd fmla="*/ 87 h 174" name="T17"/>
                  <a:gd fmla="*/ 87 w 174" name="T18"/>
                  <a:gd fmla="*/ 46 h 17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74" w="174">
                    <a:moveTo>
                      <a:pt x="87" y="0"/>
                    </a:moveTo>
                    <a:cubicBezTo>
                      <a:pt x="135" y="0"/>
                      <a:pt x="174" y="39"/>
                      <a:pt x="174" y="87"/>
                    </a:cubicBezTo>
                    <a:cubicBezTo>
                      <a:pt x="174" y="135"/>
                      <a:pt x="135" y="174"/>
                      <a:pt x="87" y="174"/>
                    </a:cubicBezTo>
                    <a:cubicBezTo>
                      <a:pt x="39" y="174"/>
                      <a:pt x="0" y="135"/>
                      <a:pt x="0" y="87"/>
                    </a:cubicBezTo>
                    <a:cubicBezTo>
                      <a:pt x="0" y="39"/>
                      <a:pt x="39" y="0"/>
                      <a:pt x="87" y="0"/>
                    </a:cubicBezTo>
                    <a:moveTo>
                      <a:pt x="87" y="46"/>
                    </a:moveTo>
                    <a:cubicBezTo>
                      <a:pt x="64" y="46"/>
                      <a:pt x="46" y="64"/>
                      <a:pt x="46" y="87"/>
                    </a:cubicBezTo>
                    <a:cubicBezTo>
                      <a:pt x="46" y="110"/>
                      <a:pt x="64" y="128"/>
                      <a:pt x="87" y="128"/>
                    </a:cubicBezTo>
                    <a:cubicBezTo>
                      <a:pt x="110" y="128"/>
                      <a:pt x="128" y="110"/>
                      <a:pt x="128" y="87"/>
                    </a:cubicBezTo>
                    <a:cubicBezTo>
                      <a:pt x="128" y="64"/>
                      <a:pt x="110" y="46"/>
                      <a:pt x="87" y="46"/>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4" name="Freeform 11"/>
              <p:cNvSpPr>
                <a:spLocks noEditPoints="1"/>
              </p:cNvSpPr>
              <p:nvPr/>
            </p:nvSpPr>
            <p:spPr bwMode="auto">
              <a:xfrm>
                <a:off x="5275263" y="4254501"/>
                <a:ext cx="220663" cy="217488"/>
              </a:xfrm>
              <a:custGeom>
                <a:gdLst>
                  <a:gd fmla="*/ 29 w 58" name="T0"/>
                  <a:gd fmla="*/ 0 h 58" name="T1"/>
                  <a:gd fmla="*/ 0 w 58" name="T2"/>
                  <a:gd fmla="*/ 29 h 58" name="T3"/>
                  <a:gd fmla="*/ 29 w 58" name="T4"/>
                  <a:gd fmla="*/ 58 h 58" name="T5"/>
                  <a:gd fmla="*/ 58 w 58" name="T6"/>
                  <a:gd fmla="*/ 29 h 58" name="T7"/>
                  <a:gd fmla="*/ 29 w 58" name="T8"/>
                  <a:gd fmla="*/ 0 h 58" name="T9"/>
                  <a:gd fmla="*/ 29 w 58" name="T10"/>
                  <a:gd fmla="*/ 39 h 58" name="T11"/>
                  <a:gd fmla="*/ 19 w 58" name="T12"/>
                  <a:gd fmla="*/ 29 h 58" name="T13"/>
                  <a:gd fmla="*/ 29 w 58" name="T14"/>
                  <a:gd fmla="*/ 19 h 58" name="T15"/>
                  <a:gd fmla="*/ 39 w 58" name="T16"/>
                  <a:gd fmla="*/ 29 h 58" name="T17"/>
                  <a:gd fmla="*/ 29 w 58" name="T18"/>
                  <a:gd fmla="*/ 39 h 5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7" w="57">
                    <a:moveTo>
                      <a:pt x="29" y="0"/>
                    </a:moveTo>
                    <a:cubicBezTo>
                      <a:pt x="13" y="0"/>
                      <a:pt x="0" y="13"/>
                      <a:pt x="0" y="29"/>
                    </a:cubicBezTo>
                    <a:cubicBezTo>
                      <a:pt x="0" y="45"/>
                      <a:pt x="13" y="58"/>
                      <a:pt x="29" y="58"/>
                    </a:cubicBezTo>
                    <a:cubicBezTo>
                      <a:pt x="45" y="58"/>
                      <a:pt x="58" y="45"/>
                      <a:pt x="58" y="29"/>
                    </a:cubicBezTo>
                    <a:cubicBezTo>
                      <a:pt x="58" y="13"/>
                      <a:pt x="45" y="0"/>
                      <a:pt x="29" y="0"/>
                    </a:cubicBezTo>
                    <a:close/>
                    <a:moveTo>
                      <a:pt x="29" y="39"/>
                    </a:moveTo>
                    <a:cubicBezTo>
                      <a:pt x="23" y="39"/>
                      <a:pt x="19" y="35"/>
                      <a:pt x="19" y="29"/>
                    </a:cubicBezTo>
                    <a:cubicBezTo>
                      <a:pt x="19" y="23"/>
                      <a:pt x="23" y="19"/>
                      <a:pt x="29" y="19"/>
                    </a:cubicBezTo>
                    <a:cubicBezTo>
                      <a:pt x="35" y="19"/>
                      <a:pt x="39" y="23"/>
                      <a:pt x="39" y="29"/>
                    </a:cubicBezTo>
                    <a:cubicBezTo>
                      <a:pt x="39" y="35"/>
                      <a:pt x="35" y="39"/>
                      <a:pt x="29" y="39"/>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23" name="矩形 22"/>
            <p:cNvSpPr/>
            <p:nvPr/>
          </p:nvSpPr>
          <p:spPr>
            <a:xfrm>
              <a:off x="4804693" y="3810906"/>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8" name="文本框 37"/>
          <p:cNvSpPr txBox="1"/>
          <p:nvPr/>
        </p:nvSpPr>
        <p:spPr>
          <a:xfrm>
            <a:off x="6254297" y="3866291"/>
            <a:ext cx="2285319" cy="396240"/>
          </a:xfrm>
          <a:prstGeom prst="rect">
            <a:avLst/>
          </a:prstGeom>
          <a:noFill/>
          <a:ln>
            <a:noFill/>
          </a:ln>
        </p:spPr>
        <p:txBody>
          <a:bodyPr rtlCol="0" wrap="square">
            <a:spAutoFit/>
          </a:bodyPr>
          <a:lstStyle/>
          <a:p>
            <a:r>
              <a:rPr altLang="zh-CN" b="1" lang="en-US" sz="2000">
                <a:solidFill>
                  <a:schemeClr val="bg1">
                    <a:lumMod val="75000"/>
                  </a:schemeClr>
                </a:solidFill>
                <a:latin charset="-122" panose="020b0502040204020203" pitchFamily="34" typeface="微软雅黑 Light"/>
                <a:ea charset="-122" panose="020b0502040204020203" pitchFamily="34" typeface="微软雅黑 Light"/>
              </a:rPr>
              <a:t>ADD TEXT HERE</a:t>
            </a:r>
          </a:p>
        </p:txBody>
      </p:sp>
      <p:cxnSp>
        <p:nvCxnSpPr>
          <p:cNvPr id="39" name="直接连接符 38"/>
          <p:cNvCxnSpPr/>
          <p:nvPr/>
        </p:nvCxnSpPr>
        <p:spPr>
          <a:xfrm>
            <a:off x="6525568" y="4400106"/>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6016845" y="4533810"/>
            <a:ext cx="2635175" cy="640080"/>
          </a:xfrm>
          <a:prstGeom prst="rect">
            <a:avLst/>
          </a:prstGeom>
          <a:noFill/>
        </p:spPr>
        <p:txBody>
          <a:bodyPr rtlCol="0" wrap="square">
            <a:spAutoFit/>
          </a:bodyPr>
          <a:lstStyle/>
          <a:p>
            <a:pPr algn="ctr"/>
            <a:r>
              <a:rPr altLang="zh-CN" lang="en-US">
                <a:solidFill>
                  <a:schemeClr val="bg1">
                    <a:lumMod val="75000"/>
                  </a:schemeClr>
                </a:solidFill>
              </a:rPr>
              <a:t>copy or write your text and paste it here</a:t>
            </a:r>
          </a:p>
        </p:txBody>
      </p:sp>
      <p:grpSp>
        <p:nvGrpSpPr>
          <p:cNvPr id="26" name="组合 25"/>
          <p:cNvGrpSpPr/>
          <p:nvPr/>
        </p:nvGrpSpPr>
        <p:grpSpPr>
          <a:xfrm>
            <a:off x="9350156" y="2564905"/>
            <a:ext cx="1161802" cy="1104677"/>
            <a:chOff x="8151143" y="1958117"/>
            <a:chExt cx="1161802" cy="1104677"/>
          </a:xfrm>
        </p:grpSpPr>
        <p:grpSp>
          <p:nvGrpSpPr>
            <p:cNvPr id="17" name="Group 14"/>
            <p:cNvGrpSpPr>
              <a:grpSpLocks noChangeAspect="1"/>
            </p:cNvGrpSpPr>
            <p:nvPr/>
          </p:nvGrpSpPr>
          <p:grpSpPr>
            <a:xfrm>
              <a:off x="8399463" y="2165350"/>
              <a:ext cx="665162" cy="663575"/>
              <a:chOff x="5291" y="1364"/>
              <a:chExt cx="419" cy="418"/>
            </a:xfrm>
          </p:grpSpPr>
          <p:sp>
            <p:nvSpPr>
              <p:cNvPr id="18" name="AutoShape 13"/>
              <p:cNvSpPr>
                <a:spLocks noChangeArrowheads="1" noChangeAspect="1" noTextEdit="1"/>
              </p:cNvSpPr>
              <p:nvPr/>
            </p:nvSpPr>
            <p:spPr bwMode="auto">
              <a:xfrm>
                <a:off x="5291" y="1364"/>
                <a:ext cx="419" cy="41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15"/>
              <p:cNvSpPr>
                <a:spLocks noEditPoints="1"/>
              </p:cNvSpPr>
              <p:nvPr/>
            </p:nvSpPr>
            <p:spPr bwMode="auto">
              <a:xfrm>
                <a:off x="5286" y="1359"/>
                <a:ext cx="429" cy="423"/>
              </a:xfrm>
              <a:custGeom>
                <a:gdLst>
                  <a:gd fmla="*/ 171 w 178" name="T0"/>
                  <a:gd fmla="*/ 17 h 176" name="T1"/>
                  <a:gd fmla="*/ 161 w 178" name="T2"/>
                  <a:gd fmla="*/ 7 h 176" name="T3"/>
                  <a:gd fmla="*/ 136 w 178" name="T4"/>
                  <a:gd fmla="*/ 7 h 176" name="T5"/>
                  <a:gd fmla="*/ 112 w 178" name="T6"/>
                  <a:gd fmla="*/ 31 h 176" name="T7"/>
                  <a:gd fmla="*/ 100 w 178" name="T8"/>
                  <a:gd fmla="*/ 19 h 176" name="T9"/>
                  <a:gd fmla="*/ 76 w 178" name="T10"/>
                  <a:gd fmla="*/ 43 h 176" name="T11"/>
                  <a:gd fmla="*/ 86 w 178" name="T12"/>
                  <a:gd fmla="*/ 53 h 176" name="T13"/>
                  <a:gd fmla="*/ 19 w 178" name="T14"/>
                  <a:gd fmla="*/ 120 h 176" name="T15"/>
                  <a:gd fmla="*/ 12 w 178" name="T16"/>
                  <a:gd fmla="*/ 136 h 176" name="T17"/>
                  <a:gd fmla="*/ 8 w 178" name="T18"/>
                  <a:gd fmla="*/ 140 h 176" name="T19"/>
                  <a:gd fmla="*/ 8 w 178" name="T20"/>
                  <a:gd fmla="*/ 170 h 176" name="T21"/>
                  <a:gd fmla="*/ 23 w 178" name="T22"/>
                  <a:gd fmla="*/ 176 h 176" name="T23"/>
                  <a:gd fmla="*/ 38 w 178" name="T24"/>
                  <a:gd fmla="*/ 170 h 176" name="T25"/>
                  <a:gd fmla="*/ 42 w 178" name="T26"/>
                  <a:gd fmla="*/ 166 h 176" name="T27"/>
                  <a:gd fmla="*/ 58 w 178" name="T28"/>
                  <a:gd fmla="*/ 159 h 176" name="T29"/>
                  <a:gd fmla="*/ 125 w 178" name="T30"/>
                  <a:gd fmla="*/ 92 h 176" name="T31"/>
                  <a:gd fmla="*/ 135 w 178" name="T32"/>
                  <a:gd fmla="*/ 102 h 176" name="T33"/>
                  <a:gd fmla="*/ 159 w 178" name="T34"/>
                  <a:gd fmla="*/ 78 h 176" name="T35"/>
                  <a:gd fmla="*/ 147 w 178" name="T36"/>
                  <a:gd fmla="*/ 66 h 176" name="T37"/>
                  <a:gd fmla="*/ 171 w 178" name="T38"/>
                  <a:gd fmla="*/ 42 h 176" name="T39"/>
                  <a:gd fmla="*/ 171 w 178" name="T40"/>
                  <a:gd fmla="*/ 17 h 176" name="T41"/>
                  <a:gd fmla="*/ 47 w 178" name="T42"/>
                  <a:gd fmla="*/ 148 h 176" name="T43"/>
                  <a:gd fmla="*/ 41 w 178" name="T44"/>
                  <a:gd fmla="*/ 151 h 176" name="T45"/>
                  <a:gd fmla="*/ 37 w 178" name="T46"/>
                  <a:gd fmla="*/ 150 h 176" name="T47"/>
                  <a:gd fmla="*/ 37 w 178" name="T48"/>
                  <a:gd fmla="*/ 150 h 176" name="T49"/>
                  <a:gd fmla="*/ 27 w 178" name="T50"/>
                  <a:gd fmla="*/ 159 h 176" name="T51"/>
                  <a:gd fmla="*/ 23 w 178" name="T52"/>
                  <a:gd fmla="*/ 161 h 176" name="T53"/>
                  <a:gd fmla="*/ 19 w 178" name="T54"/>
                  <a:gd fmla="*/ 159 h 176" name="T55"/>
                  <a:gd fmla="*/ 19 w 178" name="T56"/>
                  <a:gd fmla="*/ 151 h 176" name="T57"/>
                  <a:gd fmla="*/ 28 w 178" name="T58"/>
                  <a:gd fmla="*/ 141 h 176" name="T59"/>
                  <a:gd fmla="*/ 28 w 178" name="T60"/>
                  <a:gd fmla="*/ 141 h 176" name="T61"/>
                  <a:gd fmla="*/ 30 w 178" name="T62"/>
                  <a:gd fmla="*/ 131 h 176" name="T63"/>
                  <a:gd fmla="*/ 97 w 178" name="T64"/>
                  <a:gd fmla="*/ 64 h 176" name="T65"/>
                  <a:gd fmla="*/ 114 w 178" name="T66"/>
                  <a:gd fmla="*/ 81 h 176" name="T67"/>
                  <a:gd fmla="*/ 47 w 178" name="T68"/>
                  <a:gd fmla="*/ 148 h 176"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76" w="178">
                    <a:moveTo>
                      <a:pt x="171" y="17"/>
                    </a:moveTo>
                    <a:cubicBezTo>
                      <a:pt x="161" y="7"/>
                      <a:pt x="161" y="7"/>
                      <a:pt x="161" y="7"/>
                    </a:cubicBezTo>
                    <a:cubicBezTo>
                      <a:pt x="154" y="0"/>
                      <a:pt x="143" y="0"/>
                      <a:pt x="136" y="7"/>
                    </a:cubicBezTo>
                    <a:cubicBezTo>
                      <a:pt x="112" y="31"/>
                      <a:pt x="112" y="31"/>
                      <a:pt x="112" y="31"/>
                    </a:cubicBezTo>
                    <a:cubicBezTo>
                      <a:pt x="100" y="19"/>
                      <a:pt x="100" y="19"/>
                      <a:pt x="100" y="19"/>
                    </a:cubicBezTo>
                    <a:cubicBezTo>
                      <a:pt x="76" y="43"/>
                      <a:pt x="76" y="43"/>
                      <a:pt x="76" y="43"/>
                    </a:cubicBezTo>
                    <a:cubicBezTo>
                      <a:pt x="86" y="53"/>
                      <a:pt x="86" y="53"/>
                      <a:pt x="86" y="53"/>
                    </a:cubicBezTo>
                    <a:cubicBezTo>
                      <a:pt x="19" y="120"/>
                      <a:pt x="19" y="120"/>
                      <a:pt x="19" y="120"/>
                    </a:cubicBezTo>
                    <a:cubicBezTo>
                      <a:pt x="15" y="124"/>
                      <a:pt x="12" y="130"/>
                      <a:pt x="12" y="136"/>
                    </a:cubicBezTo>
                    <a:cubicBezTo>
                      <a:pt x="8" y="140"/>
                      <a:pt x="8" y="140"/>
                      <a:pt x="8" y="140"/>
                    </a:cubicBezTo>
                    <a:cubicBezTo>
                      <a:pt x="0" y="148"/>
                      <a:pt x="0" y="162"/>
                      <a:pt x="8" y="170"/>
                    </a:cubicBezTo>
                    <a:cubicBezTo>
                      <a:pt x="12" y="174"/>
                      <a:pt x="17" y="176"/>
                      <a:pt x="23" y="176"/>
                    </a:cubicBezTo>
                    <a:cubicBezTo>
                      <a:pt x="29" y="176"/>
                      <a:pt x="34" y="174"/>
                      <a:pt x="38" y="170"/>
                    </a:cubicBezTo>
                    <a:cubicBezTo>
                      <a:pt x="42" y="166"/>
                      <a:pt x="42" y="166"/>
                      <a:pt x="42" y="166"/>
                    </a:cubicBezTo>
                    <a:cubicBezTo>
                      <a:pt x="48" y="166"/>
                      <a:pt x="54" y="163"/>
                      <a:pt x="58" y="159"/>
                    </a:cubicBezTo>
                    <a:cubicBezTo>
                      <a:pt x="125" y="92"/>
                      <a:pt x="125" y="92"/>
                      <a:pt x="125" y="92"/>
                    </a:cubicBezTo>
                    <a:cubicBezTo>
                      <a:pt x="135" y="102"/>
                      <a:pt x="135" y="102"/>
                      <a:pt x="135" y="102"/>
                    </a:cubicBezTo>
                    <a:cubicBezTo>
                      <a:pt x="159" y="78"/>
                      <a:pt x="159" y="78"/>
                      <a:pt x="159" y="78"/>
                    </a:cubicBezTo>
                    <a:cubicBezTo>
                      <a:pt x="147" y="66"/>
                      <a:pt x="147" y="66"/>
                      <a:pt x="147" y="66"/>
                    </a:cubicBezTo>
                    <a:cubicBezTo>
                      <a:pt x="171" y="42"/>
                      <a:pt x="171" y="42"/>
                      <a:pt x="171" y="42"/>
                    </a:cubicBezTo>
                    <a:cubicBezTo>
                      <a:pt x="178" y="35"/>
                      <a:pt x="178" y="24"/>
                      <a:pt x="171" y="17"/>
                    </a:cubicBezTo>
                    <a:close/>
                    <a:moveTo>
                      <a:pt x="47" y="148"/>
                    </a:moveTo>
                    <a:cubicBezTo>
                      <a:pt x="46" y="150"/>
                      <a:pt x="43" y="151"/>
                      <a:pt x="41" y="151"/>
                    </a:cubicBezTo>
                    <a:cubicBezTo>
                      <a:pt x="39" y="151"/>
                      <a:pt x="38" y="151"/>
                      <a:pt x="37" y="150"/>
                    </a:cubicBezTo>
                    <a:cubicBezTo>
                      <a:pt x="37" y="150"/>
                      <a:pt x="37" y="150"/>
                      <a:pt x="37" y="150"/>
                    </a:cubicBezTo>
                    <a:cubicBezTo>
                      <a:pt x="27" y="159"/>
                      <a:pt x="27" y="159"/>
                      <a:pt x="27" y="159"/>
                    </a:cubicBezTo>
                    <a:cubicBezTo>
                      <a:pt x="26" y="160"/>
                      <a:pt x="25" y="161"/>
                      <a:pt x="23" y="161"/>
                    </a:cubicBezTo>
                    <a:cubicBezTo>
                      <a:pt x="21" y="161"/>
                      <a:pt x="20" y="160"/>
                      <a:pt x="19" y="159"/>
                    </a:cubicBezTo>
                    <a:cubicBezTo>
                      <a:pt x="16" y="157"/>
                      <a:pt x="16" y="153"/>
                      <a:pt x="19" y="151"/>
                    </a:cubicBezTo>
                    <a:cubicBezTo>
                      <a:pt x="28" y="141"/>
                      <a:pt x="28" y="141"/>
                      <a:pt x="28" y="141"/>
                    </a:cubicBezTo>
                    <a:cubicBezTo>
                      <a:pt x="28" y="141"/>
                      <a:pt x="28" y="141"/>
                      <a:pt x="28" y="141"/>
                    </a:cubicBezTo>
                    <a:cubicBezTo>
                      <a:pt x="26" y="138"/>
                      <a:pt x="27" y="134"/>
                      <a:pt x="30" y="131"/>
                    </a:cubicBezTo>
                    <a:cubicBezTo>
                      <a:pt x="97" y="64"/>
                      <a:pt x="97" y="64"/>
                      <a:pt x="97" y="64"/>
                    </a:cubicBezTo>
                    <a:cubicBezTo>
                      <a:pt x="114" y="81"/>
                      <a:pt x="114" y="81"/>
                      <a:pt x="114" y="81"/>
                    </a:cubicBezTo>
                    <a:lnTo>
                      <a:pt x="47" y="148"/>
                    </a:ln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22" name="矩形 21"/>
            <p:cNvSpPr/>
            <p:nvPr/>
          </p:nvSpPr>
          <p:spPr>
            <a:xfrm>
              <a:off x="8151143" y="1958117"/>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1" name="文本框 40"/>
          <p:cNvSpPr txBox="1"/>
          <p:nvPr/>
        </p:nvSpPr>
        <p:spPr>
          <a:xfrm>
            <a:off x="8892337" y="3866291"/>
            <a:ext cx="2285319" cy="396240"/>
          </a:xfrm>
          <a:prstGeom prst="rect">
            <a:avLst/>
          </a:prstGeom>
          <a:noFill/>
        </p:spPr>
        <p:txBody>
          <a:bodyPr rtlCol="0" wrap="square">
            <a:spAutoFit/>
          </a:bodyPr>
          <a:lstStyle/>
          <a:p>
            <a:r>
              <a:rPr altLang="zh-CN" b="1" lang="en-US" sz="2000">
                <a:solidFill>
                  <a:schemeClr val="bg1">
                    <a:lumMod val="75000"/>
                  </a:schemeClr>
                </a:solidFill>
                <a:latin charset="-122" panose="020b0502040204020203" pitchFamily="34" typeface="微软雅黑 Light"/>
                <a:ea charset="-122" panose="020b0502040204020203" pitchFamily="34" typeface="微软雅黑 Light"/>
              </a:rPr>
              <a:t>ADD TEXT HERE</a:t>
            </a:r>
          </a:p>
        </p:txBody>
      </p:sp>
      <p:cxnSp>
        <p:nvCxnSpPr>
          <p:cNvPr id="42" name="直接连接符 41"/>
          <p:cNvCxnSpPr/>
          <p:nvPr/>
        </p:nvCxnSpPr>
        <p:spPr>
          <a:xfrm>
            <a:off x="9138969" y="4400106"/>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3" name="文本框 42"/>
          <p:cNvSpPr txBox="1"/>
          <p:nvPr/>
        </p:nvSpPr>
        <p:spPr>
          <a:xfrm>
            <a:off x="8717408" y="4533810"/>
            <a:ext cx="2635175" cy="640080"/>
          </a:xfrm>
          <a:prstGeom prst="rect">
            <a:avLst/>
          </a:prstGeom>
          <a:noFill/>
        </p:spPr>
        <p:txBody>
          <a:bodyPr rtlCol="0" wrap="square">
            <a:spAutoFit/>
          </a:bodyPr>
          <a:lstStyle/>
          <a:p>
            <a:pPr algn="ctr"/>
            <a:r>
              <a:rPr altLang="zh-CN" lang="en-US">
                <a:solidFill>
                  <a:schemeClr val="bg1">
                    <a:lumMod val="75000"/>
                  </a:schemeClr>
                </a:solidFill>
              </a:rPr>
              <a:t>copy or write your text and paste it here</a:t>
            </a:r>
          </a:p>
        </p:txBody>
      </p:sp>
      <p:sp>
        <p:nvSpPr>
          <p:cNvPr id="48" name="文本框 47"/>
          <p:cNvSpPr txBox="1"/>
          <p:nvPr/>
        </p:nvSpPr>
        <p:spPr>
          <a:xfrm>
            <a:off x="4593108" y="931367"/>
            <a:ext cx="3024511" cy="762000"/>
          </a:xfrm>
          <a:prstGeom prst="rect">
            <a:avLst/>
          </a:prstGeom>
          <a:noFill/>
        </p:spPr>
        <p:txBody>
          <a:bodyPr rtlCol="0" wrap="square">
            <a:spAutoFit/>
          </a:bodyPr>
          <a:lstStyle/>
          <a:p>
            <a:r>
              <a:rPr altLang="zh-CN" lang="en-US" smtClean="0" sz="4400">
                <a:solidFill>
                  <a:schemeClr val="bg1">
                    <a:lumMod val="50000"/>
                  </a:schemeClr>
                </a:solidFill>
                <a:latin charset="-122" panose="020b0503020204020204" pitchFamily="34" typeface="微软雅黑"/>
                <a:ea charset="-122" panose="020b0503020204020204" pitchFamily="34" typeface="微软雅黑"/>
              </a:rPr>
              <a:t>CONTENT</a:t>
            </a:r>
          </a:p>
        </p:txBody>
      </p:sp>
      <p:sp>
        <p:nvSpPr>
          <p:cNvPr id="49" name="矩形 48"/>
          <p:cNvSpPr/>
          <p:nvPr/>
        </p:nvSpPr>
        <p:spPr>
          <a:xfrm>
            <a:off x="4187788" y="1655089"/>
            <a:ext cx="3816424"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211606612"/>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mph" presetID="26" presetSubtype="0">
                                  <p:stCondLst>
                                    <p:cond delay="0"/>
                                  </p:stCondLst>
                                  <p:childTnLst>
                                    <p:animEffect filter="fade" transition="out">
                                      <p:cBhvr>
                                        <p:cTn dur="500" id="6" tmFilter="0, 0; .2, .5; .8, .5; 1, 0"/>
                                        <p:tgtEl>
                                          <p:spTgt spid="25"/>
                                        </p:tgtEl>
                                      </p:cBhvr>
                                    </p:animEffect>
                                    <p:animScale>
                                      <p:cBhvr>
                                        <p:cTn autoRev="1" dur="250" fill="hold" id="7"/>
                                        <p:tgtEl>
                                          <p:spTgt spid="25"/>
                                        </p:tgtEl>
                                      </p:cBhvr>
                                      <p:by x="105000" y="105000"/>
                                    </p:animScale>
                                  </p:childTnLst>
                                </p:cTn>
                              </p:par>
                            </p:childTnLst>
                          </p:cTn>
                        </p:par>
                        <p:par>
                          <p:cTn fill="hold" id="8" nodeType="afterGroup">
                            <p:stCondLst>
                              <p:cond delay="500"/>
                            </p:stCondLst>
                            <p:childTnLst>
                              <p:par>
                                <p:cTn fill="hold" grpId="0" id="9" nodeType="afterEffect" presetClass="emph" presetID="26" presetSubtype="0">
                                  <p:stCondLst>
                                    <p:cond delay="0"/>
                                  </p:stCondLst>
                                  <p:childTnLst>
                                    <p:animEffect filter="fade" transition="out">
                                      <p:cBhvr>
                                        <p:cTn dur="500" id="10" tmFilter="0, 0; .2, .5; .8, .5; 1, 0"/>
                                        <p:tgtEl>
                                          <p:spTgt spid="35"/>
                                        </p:tgtEl>
                                      </p:cBhvr>
                                    </p:animEffect>
                                    <p:animScale>
                                      <p:cBhvr>
                                        <p:cTn autoRev="1" dur="250" fill="hold" id="11"/>
                                        <p:tgtEl>
                                          <p:spTgt spid="35"/>
                                        </p:tgtEl>
                                      </p:cBhvr>
                                      <p:by x="105000" y="105000"/>
                                    </p:animScale>
                                  </p:childTnLst>
                                </p:cTn>
                              </p:par>
                            </p:childTnLst>
                          </p:cTn>
                        </p:par>
                        <p:par>
                          <p:cTn fill="hold" id="12" nodeType="afterGroup">
                            <p:stCondLst>
                              <p:cond delay="1000"/>
                            </p:stCondLst>
                            <p:childTnLst>
                              <p:par>
                                <p:cTn fill="hold" id="13" nodeType="afterEffect" presetClass="emph" presetID="26" presetSubtype="0">
                                  <p:stCondLst>
                                    <p:cond delay="0"/>
                                  </p:stCondLst>
                                  <p:childTnLst>
                                    <p:animEffect filter="fade" transition="out">
                                      <p:cBhvr>
                                        <p:cTn dur="500" id="14" tmFilter="0, 0; .2, .5; .8, .5; 1, 0"/>
                                        <p:tgtEl>
                                          <p:spTgt spid="36"/>
                                        </p:tgtEl>
                                      </p:cBhvr>
                                    </p:animEffect>
                                    <p:animScale>
                                      <p:cBhvr>
                                        <p:cTn autoRev="1" dur="250" fill="hold" id="15"/>
                                        <p:tgtEl>
                                          <p:spTgt spid="36"/>
                                        </p:tgtEl>
                                      </p:cBhvr>
                                      <p:by x="105000" y="105000"/>
                                    </p:animScale>
                                  </p:childTnLst>
                                </p:cTn>
                              </p:par>
                            </p:childTnLst>
                          </p:cTn>
                        </p:par>
                        <p:par>
                          <p:cTn fill="hold" id="16" nodeType="afterGroup">
                            <p:stCondLst>
                              <p:cond delay="1500"/>
                            </p:stCondLst>
                            <p:childTnLst>
                              <p:par>
                                <p:cTn fill="hold" grpId="0" id="17" nodeType="afterEffect" presetClass="emph" presetID="26" presetSubtype="0">
                                  <p:stCondLst>
                                    <p:cond delay="0"/>
                                  </p:stCondLst>
                                  <p:childTnLst>
                                    <p:animEffect filter="fade" transition="out">
                                      <p:cBhvr>
                                        <p:cTn dur="500" id="18" tmFilter="0, 0; .2, .5; .8, .5; 1, 0"/>
                                        <p:tgtEl>
                                          <p:spTgt spid="37"/>
                                        </p:tgtEl>
                                      </p:cBhvr>
                                    </p:animEffect>
                                    <p:animScale>
                                      <p:cBhvr>
                                        <p:cTn autoRev="1" dur="250" fill="hold" id="19"/>
                                        <p:tgtEl>
                                          <p:spTgt spid="37"/>
                                        </p:tgtEl>
                                      </p:cBhvr>
                                      <p:by x="105000" y="105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37"/>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lumMod val="95000"/>
          </a:schemeClr>
        </a:solidFill>
        <a:effectLst/>
      </p:bgPr>
    </p:bg>
    <p:spTree>
      <p:nvGrpSpPr>
        <p:cNvPr id="1" name=""/>
        <p:cNvGrpSpPr/>
        <p:nvPr/>
      </p:nvGrpSpPr>
      <p:grpSpPr>
        <a:xfrm>
          <a:off x="0" y="0"/>
          <a:ext cx="0" cy="0"/>
        </a:xfrm>
      </p:grpSpPr>
      <p:sp>
        <p:nvSpPr>
          <p:cNvPr id="4" name="矩形 3"/>
          <p:cNvSpPr/>
          <p:nvPr/>
        </p:nvSpPr>
        <p:spPr>
          <a:xfrm>
            <a:off x="851085" y="471699"/>
            <a:ext cx="2972117" cy="518160"/>
          </a:xfrm>
          <a:prstGeom prst="rect">
            <a:avLst/>
          </a:prstGeom>
        </p:spPr>
        <p:txBody>
          <a:bodyPr wrap="none">
            <a:spAutoFit/>
          </a:bodyPr>
          <a:lstStyle/>
          <a:p>
            <a:r>
              <a:rPr altLang="en-US" lang="zh-CN" sz="2800">
                <a:solidFill>
                  <a:schemeClr val="bg1">
                    <a:lumMod val="50000"/>
                  </a:schemeClr>
                </a:solidFill>
                <a:latin charset="-122" panose="020b0503020204020204" pitchFamily="34" typeface="微软雅黑"/>
                <a:ea charset="-122" panose="020b0503020204020204" pitchFamily="34" typeface="微软雅黑"/>
              </a:rPr>
              <a:t>ADD TITLE HERE</a:t>
            </a:r>
          </a:p>
        </p:txBody>
      </p:sp>
      <p:grpSp>
        <p:nvGrpSpPr>
          <p:cNvPr id="5" name="组合 4"/>
          <p:cNvGrpSpPr/>
          <p:nvPr/>
        </p:nvGrpSpPr>
        <p:grpSpPr>
          <a:xfrm>
            <a:off x="202866" y="341874"/>
            <a:ext cx="576212" cy="653045"/>
            <a:chOff x="202866" y="341874"/>
            <a:chExt cx="576212" cy="653045"/>
          </a:xfrm>
        </p:grpSpPr>
        <p:sp>
          <p:nvSpPr>
            <p:cNvPr id="6" name="矩形 5"/>
            <p:cNvSpPr/>
            <p:nvPr/>
          </p:nvSpPr>
          <p:spPr>
            <a:xfrm>
              <a:off x="202866" y="341874"/>
              <a:ext cx="144016" cy="653045"/>
            </a:xfrm>
            <a:prstGeom prst="rect">
              <a:avLst/>
            </a:prstGeom>
            <a:solidFill>
              <a:srgbClr val="F58C6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a:off x="418889" y="341874"/>
              <a:ext cx="360189" cy="653045"/>
            </a:xfrm>
            <a:prstGeom prst="rect">
              <a:avLst/>
            </a:prstGeom>
            <a:solidFill>
              <a:srgbClr val="74AD9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8" name="剪去单角的矩形 7"/>
          <p:cNvSpPr/>
          <p:nvPr/>
        </p:nvSpPr>
        <p:spPr>
          <a:xfrm flipH="1">
            <a:off x="4655840" y="2060848"/>
            <a:ext cx="7536160" cy="4797152"/>
          </a:xfrm>
          <a:prstGeom prst="snip1Rect">
            <a:avLst>
              <a:gd fmla="val 50000" name="adj"/>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文本框 8"/>
          <p:cNvSpPr txBox="1"/>
          <p:nvPr/>
        </p:nvSpPr>
        <p:spPr>
          <a:xfrm>
            <a:off x="555010" y="2512943"/>
            <a:ext cx="4236853" cy="1737360"/>
          </a:xfrm>
          <a:prstGeom prst="rect">
            <a:avLst/>
          </a:prstGeom>
          <a:noFill/>
        </p:spPr>
        <p:txBody>
          <a:bodyPr rtlCol="0" wrap="square">
            <a:spAutoFit/>
          </a:bodyPr>
          <a:lstStyle/>
          <a:p>
            <a:pPr algn="just"/>
            <a:r>
              <a:rPr altLang="zh-CN" lang="en-US">
                <a:solidFill>
                  <a:schemeClr val="bg1">
                    <a:lumMod val="50000"/>
                  </a:schemeClr>
                </a:solidFill>
                <a:latin charset="-122" panose="020b0503020204020204" pitchFamily="34" typeface="微软雅黑"/>
                <a:ea charset="-122" panose="020b0503020204020204" pitchFamily="34" typeface="微软雅黑"/>
              </a:rPr>
              <a:t>copy or write your text and paste it here.copy or write your text and paste it here. copy or write your text and paste it here. copy or write your text and paste it here. copy or write your text and paste it here</a:t>
            </a:r>
          </a:p>
        </p:txBody>
      </p:sp>
      <p:grpSp>
        <p:nvGrpSpPr>
          <p:cNvPr id="17" name="Group 4"/>
          <p:cNvGrpSpPr>
            <a:grpSpLocks noChangeAspect="1"/>
          </p:cNvGrpSpPr>
          <p:nvPr/>
        </p:nvGrpSpPr>
        <p:grpSpPr>
          <a:xfrm>
            <a:off x="4981959" y="1819206"/>
            <a:ext cx="695325" cy="693737"/>
            <a:chOff x="2858" y="1125"/>
            <a:chExt cx="438" cy="437"/>
          </a:xfrm>
        </p:grpSpPr>
        <p:sp>
          <p:nvSpPr>
            <p:cNvPr id="18" name="AutoShape 3"/>
            <p:cNvSpPr>
              <a:spLocks noChangeArrowheads="1" noChangeAspect="1" noTextEdit="1"/>
            </p:cNvSpPr>
            <p:nvPr/>
          </p:nvSpPr>
          <p:spPr bwMode="auto">
            <a:xfrm>
              <a:off x="2858" y="1125"/>
              <a:ext cx="438" cy="4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5"/>
            <p:cNvSpPr>
              <a:spLocks noEditPoints="1"/>
            </p:cNvSpPr>
            <p:nvPr/>
          </p:nvSpPr>
          <p:spPr bwMode="auto">
            <a:xfrm>
              <a:off x="2855" y="1128"/>
              <a:ext cx="438" cy="437"/>
            </a:xfrm>
            <a:custGeom>
              <a:gdLst>
                <a:gd fmla="*/ 132 w 144" name="T0"/>
                <a:gd fmla="*/ 61 h 144" name="T1"/>
                <a:gd fmla="*/ 121 w 144" name="T2"/>
                <a:gd fmla="*/ 46 h 144" name="T3"/>
                <a:gd fmla="*/ 127 w 144" name="T4"/>
                <a:gd fmla="*/ 33 h 144" name="T5"/>
                <a:gd fmla="*/ 119 w 144" name="T6"/>
                <a:gd fmla="*/ 17 h 144" name="T7"/>
                <a:gd fmla="*/ 106 w 144" name="T8"/>
                <a:gd fmla="*/ 22 h 144" name="T9"/>
                <a:gd fmla="*/ 88 w 144" name="T10"/>
                <a:gd fmla="*/ 19 h 144" name="T11"/>
                <a:gd fmla="*/ 83 w 144" name="T12"/>
                <a:gd fmla="*/ 6 h 144" name="T13"/>
                <a:gd fmla="*/ 66 w 144" name="T14"/>
                <a:gd fmla="*/ 0 h 144" name="T15"/>
                <a:gd fmla="*/ 61 w 144" name="T16"/>
                <a:gd fmla="*/ 12 h 144" name="T17"/>
                <a:gd fmla="*/ 46 w 144" name="T18"/>
                <a:gd fmla="*/ 23 h 144" name="T19"/>
                <a:gd fmla="*/ 33 w 144" name="T20"/>
                <a:gd fmla="*/ 17 h 144" name="T21"/>
                <a:gd fmla="*/ 17 w 144" name="T22"/>
                <a:gd fmla="*/ 25 h 144" name="T23"/>
                <a:gd fmla="*/ 22 w 144" name="T24"/>
                <a:gd fmla="*/ 38 h 144" name="T25"/>
                <a:gd fmla="*/ 19 w 144" name="T26"/>
                <a:gd fmla="*/ 56 h 144" name="T27"/>
                <a:gd fmla="*/ 6 w 144" name="T28"/>
                <a:gd fmla="*/ 61 h 144" name="T29"/>
                <a:gd fmla="*/ 0 w 144" name="T30"/>
                <a:gd fmla="*/ 78 h 144" name="T31"/>
                <a:gd fmla="*/ 12 w 144" name="T32"/>
                <a:gd fmla="*/ 83 h 144" name="T33"/>
                <a:gd fmla="*/ 23 w 144" name="T34"/>
                <a:gd fmla="*/ 98 h 144" name="T35"/>
                <a:gd fmla="*/ 17 w 144" name="T36"/>
                <a:gd fmla="*/ 111 h 144" name="T37"/>
                <a:gd fmla="*/ 25 w 144" name="T38"/>
                <a:gd fmla="*/ 127 h 144" name="T39"/>
                <a:gd fmla="*/ 38 w 144" name="T40"/>
                <a:gd fmla="*/ 122 h 144" name="T41"/>
                <a:gd fmla="*/ 56 w 144" name="T42"/>
                <a:gd fmla="*/ 125 h 144" name="T43"/>
                <a:gd fmla="*/ 61 w 144" name="T44"/>
                <a:gd fmla="*/ 138 h 144" name="T45"/>
                <a:gd fmla="*/ 78 w 144" name="T46"/>
                <a:gd fmla="*/ 144 h 144" name="T47"/>
                <a:gd fmla="*/ 83 w 144" name="T48"/>
                <a:gd fmla="*/ 132 h 144" name="T49"/>
                <a:gd fmla="*/ 98 w 144" name="T50"/>
                <a:gd fmla="*/ 121 h 144" name="T51"/>
                <a:gd fmla="*/ 111 w 144" name="T52"/>
                <a:gd fmla="*/ 127 h 144" name="T53"/>
                <a:gd fmla="*/ 127 w 144" name="T54"/>
                <a:gd fmla="*/ 119 h 144" name="T55"/>
                <a:gd fmla="*/ 122 w 144" name="T56"/>
                <a:gd fmla="*/ 106 h 144" name="T57"/>
                <a:gd fmla="*/ 125 w 144" name="T58"/>
                <a:gd fmla="*/ 88 h 144" name="T59"/>
                <a:gd fmla="*/ 138 w 144" name="T60"/>
                <a:gd fmla="*/ 83 h 144" name="T61"/>
                <a:gd fmla="*/ 144 w 144" name="T62"/>
                <a:gd fmla="*/ 66 h 144" name="T63"/>
                <a:gd fmla="*/ 100 w 144" name="T64"/>
                <a:gd fmla="*/ 72 h 144" name="T65"/>
                <a:gd fmla="*/ 44 w 144" name="T66"/>
                <a:gd fmla="*/ 72 h 144" name="T67"/>
                <a:gd fmla="*/ 100 w 144" name="T68"/>
                <a:gd fmla="*/ 72 h 14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44" w="144">
                  <a:moveTo>
                    <a:pt x="138" y="61"/>
                  </a:moveTo>
                  <a:cubicBezTo>
                    <a:pt x="132" y="61"/>
                    <a:pt x="132" y="61"/>
                    <a:pt x="132" y="61"/>
                  </a:cubicBezTo>
                  <a:cubicBezTo>
                    <a:pt x="129" y="61"/>
                    <a:pt x="126" y="59"/>
                    <a:pt x="125" y="56"/>
                  </a:cubicBezTo>
                  <a:cubicBezTo>
                    <a:pt x="121" y="46"/>
                    <a:pt x="121" y="46"/>
                    <a:pt x="121" y="46"/>
                  </a:cubicBezTo>
                  <a:cubicBezTo>
                    <a:pt x="119" y="44"/>
                    <a:pt x="120" y="40"/>
                    <a:pt x="122" y="38"/>
                  </a:cubicBezTo>
                  <a:cubicBezTo>
                    <a:pt x="127" y="33"/>
                    <a:pt x="127" y="33"/>
                    <a:pt x="127" y="33"/>
                  </a:cubicBezTo>
                  <a:cubicBezTo>
                    <a:pt x="129" y="31"/>
                    <a:pt x="129" y="27"/>
                    <a:pt x="127" y="25"/>
                  </a:cubicBezTo>
                  <a:cubicBezTo>
                    <a:pt x="119" y="17"/>
                    <a:pt x="119" y="17"/>
                    <a:pt x="119" y="17"/>
                  </a:cubicBezTo>
                  <a:cubicBezTo>
                    <a:pt x="117" y="15"/>
                    <a:pt x="113" y="15"/>
                    <a:pt x="111" y="17"/>
                  </a:cubicBezTo>
                  <a:cubicBezTo>
                    <a:pt x="106" y="22"/>
                    <a:pt x="106" y="22"/>
                    <a:pt x="106" y="22"/>
                  </a:cubicBezTo>
                  <a:cubicBezTo>
                    <a:pt x="104" y="24"/>
                    <a:pt x="100" y="25"/>
                    <a:pt x="98" y="23"/>
                  </a:cubicBezTo>
                  <a:cubicBezTo>
                    <a:pt x="88" y="19"/>
                    <a:pt x="88" y="19"/>
                    <a:pt x="88" y="19"/>
                  </a:cubicBezTo>
                  <a:cubicBezTo>
                    <a:pt x="85" y="18"/>
                    <a:pt x="83" y="15"/>
                    <a:pt x="83" y="12"/>
                  </a:cubicBezTo>
                  <a:cubicBezTo>
                    <a:pt x="83" y="6"/>
                    <a:pt x="83" y="6"/>
                    <a:pt x="83" y="6"/>
                  </a:cubicBezTo>
                  <a:cubicBezTo>
                    <a:pt x="83" y="2"/>
                    <a:pt x="81" y="0"/>
                    <a:pt x="78" y="0"/>
                  </a:cubicBezTo>
                  <a:cubicBezTo>
                    <a:pt x="66" y="0"/>
                    <a:pt x="66" y="0"/>
                    <a:pt x="66" y="0"/>
                  </a:cubicBezTo>
                  <a:cubicBezTo>
                    <a:pt x="63" y="0"/>
                    <a:pt x="61" y="2"/>
                    <a:pt x="61" y="6"/>
                  </a:cubicBezTo>
                  <a:cubicBezTo>
                    <a:pt x="61" y="12"/>
                    <a:pt x="61" y="12"/>
                    <a:pt x="61" y="12"/>
                  </a:cubicBezTo>
                  <a:cubicBezTo>
                    <a:pt x="61" y="15"/>
                    <a:pt x="59" y="18"/>
                    <a:pt x="56" y="19"/>
                  </a:cubicBezTo>
                  <a:cubicBezTo>
                    <a:pt x="46" y="23"/>
                    <a:pt x="46" y="23"/>
                    <a:pt x="46" y="23"/>
                  </a:cubicBezTo>
                  <a:cubicBezTo>
                    <a:pt x="44" y="25"/>
                    <a:pt x="40" y="24"/>
                    <a:pt x="38" y="22"/>
                  </a:cubicBezTo>
                  <a:cubicBezTo>
                    <a:pt x="33" y="17"/>
                    <a:pt x="33" y="17"/>
                    <a:pt x="33" y="17"/>
                  </a:cubicBezTo>
                  <a:cubicBezTo>
                    <a:pt x="31" y="15"/>
                    <a:pt x="27" y="15"/>
                    <a:pt x="25" y="17"/>
                  </a:cubicBezTo>
                  <a:cubicBezTo>
                    <a:pt x="17" y="25"/>
                    <a:pt x="17" y="25"/>
                    <a:pt x="17" y="25"/>
                  </a:cubicBezTo>
                  <a:cubicBezTo>
                    <a:pt x="15" y="27"/>
                    <a:pt x="15" y="31"/>
                    <a:pt x="17" y="33"/>
                  </a:cubicBezTo>
                  <a:cubicBezTo>
                    <a:pt x="22" y="38"/>
                    <a:pt x="22" y="38"/>
                    <a:pt x="22" y="38"/>
                  </a:cubicBezTo>
                  <a:cubicBezTo>
                    <a:pt x="24" y="40"/>
                    <a:pt x="25" y="44"/>
                    <a:pt x="23" y="46"/>
                  </a:cubicBezTo>
                  <a:cubicBezTo>
                    <a:pt x="19" y="56"/>
                    <a:pt x="19" y="56"/>
                    <a:pt x="19" y="56"/>
                  </a:cubicBezTo>
                  <a:cubicBezTo>
                    <a:pt x="18" y="59"/>
                    <a:pt x="15" y="61"/>
                    <a:pt x="12" y="61"/>
                  </a:cubicBezTo>
                  <a:cubicBezTo>
                    <a:pt x="6" y="61"/>
                    <a:pt x="6" y="61"/>
                    <a:pt x="6" y="61"/>
                  </a:cubicBezTo>
                  <a:cubicBezTo>
                    <a:pt x="2" y="61"/>
                    <a:pt x="0" y="63"/>
                    <a:pt x="0" y="66"/>
                  </a:cubicBezTo>
                  <a:cubicBezTo>
                    <a:pt x="0" y="78"/>
                    <a:pt x="0" y="78"/>
                    <a:pt x="0" y="78"/>
                  </a:cubicBezTo>
                  <a:cubicBezTo>
                    <a:pt x="0" y="81"/>
                    <a:pt x="2" y="83"/>
                    <a:pt x="6" y="83"/>
                  </a:cubicBezTo>
                  <a:cubicBezTo>
                    <a:pt x="12" y="83"/>
                    <a:pt x="12" y="83"/>
                    <a:pt x="12" y="83"/>
                  </a:cubicBezTo>
                  <a:cubicBezTo>
                    <a:pt x="15" y="83"/>
                    <a:pt x="18" y="85"/>
                    <a:pt x="19" y="88"/>
                  </a:cubicBezTo>
                  <a:cubicBezTo>
                    <a:pt x="23" y="98"/>
                    <a:pt x="23" y="98"/>
                    <a:pt x="23" y="98"/>
                  </a:cubicBezTo>
                  <a:cubicBezTo>
                    <a:pt x="25" y="100"/>
                    <a:pt x="24" y="104"/>
                    <a:pt x="22" y="106"/>
                  </a:cubicBezTo>
                  <a:cubicBezTo>
                    <a:pt x="17" y="111"/>
                    <a:pt x="17" y="111"/>
                    <a:pt x="17" y="111"/>
                  </a:cubicBezTo>
                  <a:cubicBezTo>
                    <a:pt x="15" y="113"/>
                    <a:pt x="15" y="117"/>
                    <a:pt x="17" y="119"/>
                  </a:cubicBezTo>
                  <a:cubicBezTo>
                    <a:pt x="25" y="127"/>
                    <a:pt x="25" y="127"/>
                    <a:pt x="25" y="127"/>
                  </a:cubicBezTo>
                  <a:cubicBezTo>
                    <a:pt x="27" y="129"/>
                    <a:pt x="31" y="129"/>
                    <a:pt x="33" y="127"/>
                  </a:cubicBezTo>
                  <a:cubicBezTo>
                    <a:pt x="38" y="122"/>
                    <a:pt x="38" y="122"/>
                    <a:pt x="38" y="122"/>
                  </a:cubicBezTo>
                  <a:cubicBezTo>
                    <a:pt x="40" y="120"/>
                    <a:pt x="44" y="119"/>
                    <a:pt x="46" y="121"/>
                  </a:cubicBezTo>
                  <a:cubicBezTo>
                    <a:pt x="56" y="125"/>
                    <a:pt x="56" y="125"/>
                    <a:pt x="56" y="125"/>
                  </a:cubicBezTo>
                  <a:cubicBezTo>
                    <a:pt x="59" y="126"/>
                    <a:pt x="61" y="129"/>
                    <a:pt x="61" y="132"/>
                  </a:cubicBezTo>
                  <a:cubicBezTo>
                    <a:pt x="61" y="138"/>
                    <a:pt x="61" y="138"/>
                    <a:pt x="61" y="138"/>
                  </a:cubicBezTo>
                  <a:cubicBezTo>
                    <a:pt x="61" y="142"/>
                    <a:pt x="63" y="144"/>
                    <a:pt x="66" y="144"/>
                  </a:cubicBezTo>
                  <a:cubicBezTo>
                    <a:pt x="78" y="144"/>
                    <a:pt x="78" y="144"/>
                    <a:pt x="78" y="144"/>
                  </a:cubicBezTo>
                  <a:cubicBezTo>
                    <a:pt x="81" y="144"/>
                    <a:pt x="83" y="142"/>
                    <a:pt x="83" y="138"/>
                  </a:cubicBezTo>
                  <a:cubicBezTo>
                    <a:pt x="83" y="132"/>
                    <a:pt x="83" y="132"/>
                    <a:pt x="83" y="132"/>
                  </a:cubicBezTo>
                  <a:cubicBezTo>
                    <a:pt x="83" y="129"/>
                    <a:pt x="85" y="126"/>
                    <a:pt x="88" y="125"/>
                  </a:cubicBezTo>
                  <a:cubicBezTo>
                    <a:pt x="98" y="121"/>
                    <a:pt x="98" y="121"/>
                    <a:pt x="98" y="121"/>
                  </a:cubicBezTo>
                  <a:cubicBezTo>
                    <a:pt x="100" y="119"/>
                    <a:pt x="104" y="120"/>
                    <a:pt x="106" y="122"/>
                  </a:cubicBezTo>
                  <a:cubicBezTo>
                    <a:pt x="111" y="127"/>
                    <a:pt x="111" y="127"/>
                    <a:pt x="111" y="127"/>
                  </a:cubicBezTo>
                  <a:cubicBezTo>
                    <a:pt x="113" y="129"/>
                    <a:pt x="117" y="129"/>
                    <a:pt x="119" y="127"/>
                  </a:cubicBezTo>
                  <a:cubicBezTo>
                    <a:pt x="127" y="119"/>
                    <a:pt x="127" y="119"/>
                    <a:pt x="127" y="119"/>
                  </a:cubicBezTo>
                  <a:cubicBezTo>
                    <a:pt x="129" y="117"/>
                    <a:pt x="129" y="113"/>
                    <a:pt x="127" y="111"/>
                  </a:cubicBezTo>
                  <a:cubicBezTo>
                    <a:pt x="122" y="106"/>
                    <a:pt x="122" y="106"/>
                    <a:pt x="122" y="106"/>
                  </a:cubicBezTo>
                  <a:cubicBezTo>
                    <a:pt x="120" y="104"/>
                    <a:pt x="119" y="100"/>
                    <a:pt x="121" y="98"/>
                  </a:cubicBezTo>
                  <a:cubicBezTo>
                    <a:pt x="125" y="88"/>
                    <a:pt x="125" y="88"/>
                    <a:pt x="125" y="88"/>
                  </a:cubicBezTo>
                  <a:cubicBezTo>
                    <a:pt x="126" y="85"/>
                    <a:pt x="129" y="83"/>
                    <a:pt x="132" y="83"/>
                  </a:cubicBezTo>
                  <a:cubicBezTo>
                    <a:pt x="138" y="83"/>
                    <a:pt x="138" y="83"/>
                    <a:pt x="138" y="83"/>
                  </a:cubicBezTo>
                  <a:cubicBezTo>
                    <a:pt x="142" y="83"/>
                    <a:pt x="144" y="81"/>
                    <a:pt x="144" y="78"/>
                  </a:cubicBezTo>
                  <a:cubicBezTo>
                    <a:pt x="144" y="66"/>
                    <a:pt x="144" y="66"/>
                    <a:pt x="144" y="66"/>
                  </a:cubicBezTo>
                  <a:cubicBezTo>
                    <a:pt x="144" y="63"/>
                    <a:pt x="142" y="61"/>
                    <a:pt x="138" y="61"/>
                  </a:cubicBezTo>
                  <a:moveTo>
                    <a:pt x="100" y="72"/>
                  </a:moveTo>
                  <a:cubicBezTo>
                    <a:pt x="100" y="87"/>
                    <a:pt x="87" y="100"/>
                    <a:pt x="72" y="100"/>
                  </a:cubicBezTo>
                  <a:cubicBezTo>
                    <a:pt x="57" y="100"/>
                    <a:pt x="44" y="87"/>
                    <a:pt x="44" y="72"/>
                  </a:cubicBezTo>
                  <a:cubicBezTo>
                    <a:pt x="44" y="57"/>
                    <a:pt x="57" y="44"/>
                    <a:pt x="72" y="44"/>
                  </a:cubicBezTo>
                  <a:cubicBezTo>
                    <a:pt x="87" y="44"/>
                    <a:pt x="100" y="57"/>
                    <a:pt x="100" y="72"/>
                  </a:cubicBezTo>
                </a:path>
              </a:pathLst>
            </a:custGeom>
            <a:solidFill>
              <a:srgbClr val="F58C6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21" name="矩形 20"/>
          <p:cNvSpPr/>
          <p:nvPr/>
        </p:nvSpPr>
        <p:spPr>
          <a:xfrm>
            <a:off x="1715797" y="1992012"/>
            <a:ext cx="3067367" cy="396240"/>
          </a:xfrm>
          <a:prstGeom prst="rect">
            <a:avLst/>
          </a:prstGeom>
        </p:spPr>
        <p:txBody>
          <a:bodyPr wrap="none">
            <a:spAutoFit/>
          </a:bodyPr>
          <a:lstStyle/>
          <a:p>
            <a:r>
              <a:rPr altLang="en-US" b="1" lang="zh-CN" sz="2000">
                <a:solidFill>
                  <a:srgbClr val="F58C65"/>
                </a:solidFill>
                <a:latin charset="-122" panose="020b0503020204020204" pitchFamily="34" typeface="微软雅黑"/>
                <a:ea charset="-122" panose="020b0503020204020204" pitchFamily="34" typeface="微软雅黑"/>
              </a:rPr>
              <a:t>ADD YOUR TEXT HERE</a:t>
            </a:r>
          </a:p>
        </p:txBody>
      </p:sp>
    </p:spTree>
    <p:extLst>
      <p:ext uri="{BB962C8B-B14F-4D97-AF65-F5344CB8AC3E}">
        <p14:creationId val="1717232144"/>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id="7"/>
                                        <p:tgtEl>
                                          <p:spTgt spid="4"/>
                                        </p:tgtEl>
                                        <p:attrNameLst>
                                          <p:attrName>ppt_x</p:attrName>
                                        </p:attrNameLst>
                                      </p:cBhvr>
                                      <p:tavLst>
                                        <p:tav tm="0">
                                          <p:val>
                                            <p:strVal val="#ppt_x-#ppt_w*1.125000"/>
                                          </p:val>
                                        </p:tav>
                                        <p:tav tm="100000">
                                          <p:val>
                                            <p:strVal val="#ppt_x"/>
                                          </p:val>
                                        </p:tav>
                                      </p:tavLst>
                                    </p:anim>
                                    <p:animEffect filter="wipe(right)" transition="in">
                                      <p:cBhvr>
                                        <p:cTn dur="500" id="8"/>
                                        <p:tgtEl>
                                          <p:spTgt spid="4"/>
                                        </p:tgtEl>
                                      </p:cBhvr>
                                    </p:animEffect>
                                  </p:childTnLst>
                                </p:cTn>
                              </p:par>
                            </p:childTnLst>
                          </p:cTn>
                        </p:par>
                        <p:par>
                          <p:cTn fill="hold" id="9" nodeType="afterGroup">
                            <p:stCondLst>
                              <p:cond delay="500"/>
                            </p:stCondLst>
                            <p:childTnLst>
                              <p:par>
                                <p:cTn fill="hold" id="10" nodeType="afterEffect" presetClass="entr" presetID="12" presetSubtype="8">
                                  <p:stCondLst>
                                    <p:cond delay="0"/>
                                  </p:stCondLst>
                                  <p:childTnLst>
                                    <p:set>
                                      <p:cBhvr>
                                        <p:cTn dur="1" fill="hold" id="11">
                                          <p:stCondLst>
                                            <p:cond delay="0"/>
                                          </p:stCondLst>
                                        </p:cTn>
                                        <p:tgtEl>
                                          <p:spTgt spid="5"/>
                                        </p:tgtEl>
                                        <p:attrNameLst>
                                          <p:attrName>style.visibility</p:attrName>
                                        </p:attrNameLst>
                                      </p:cBhvr>
                                      <p:to>
                                        <p:strVal val="visible"/>
                                      </p:to>
                                    </p:set>
                                    <p:anim calcmode="lin" valueType="num">
                                      <p:cBhvr additive="base">
                                        <p:cTn dur="500" id="12"/>
                                        <p:tgtEl>
                                          <p:spTgt spid="5"/>
                                        </p:tgtEl>
                                        <p:attrNameLst>
                                          <p:attrName>ppt_x</p:attrName>
                                        </p:attrNameLst>
                                      </p:cBhvr>
                                      <p:tavLst>
                                        <p:tav tm="0">
                                          <p:val>
                                            <p:strVal val="#ppt_x-#ppt_w*1.125000"/>
                                          </p:val>
                                        </p:tav>
                                        <p:tav tm="100000">
                                          <p:val>
                                            <p:strVal val="#ppt_x"/>
                                          </p:val>
                                        </p:tav>
                                      </p:tavLst>
                                    </p:anim>
                                    <p:animEffect filter="wipe(right)" transition="in">
                                      <p:cBhvr>
                                        <p:cTn dur="500" id="13"/>
                                        <p:tgtEl>
                                          <p:spTgt spid="5"/>
                                        </p:tgtEl>
                                      </p:cBhvr>
                                    </p:animEffect>
                                  </p:childTnLst>
                                </p:cTn>
                              </p:par>
                            </p:childTnLst>
                          </p:cTn>
                        </p:par>
                        <p:par>
                          <p:cTn fill="hold" id="14" nodeType="afterGroup">
                            <p:stCondLst>
                              <p:cond delay="1000"/>
                            </p:stCondLst>
                            <p:childTnLst>
                              <p:par>
                                <p:cTn fill="hold" grpId="0" id="15" nodeType="afterEffect" presetClass="entr" presetID="10" presetSubtype="0">
                                  <p:stCondLst>
                                    <p:cond delay="0"/>
                                  </p:stCondLst>
                                  <p:childTnLst>
                                    <p:set>
                                      <p:cBhvr>
                                        <p:cTn dur="1" fill="hold" id="16">
                                          <p:stCondLst>
                                            <p:cond delay="0"/>
                                          </p:stCondLst>
                                        </p:cTn>
                                        <p:tgtEl>
                                          <p:spTgt spid="8"/>
                                        </p:tgtEl>
                                        <p:attrNameLst>
                                          <p:attrName>style.visibility</p:attrName>
                                        </p:attrNameLst>
                                      </p:cBhvr>
                                      <p:to>
                                        <p:strVal val="visible"/>
                                      </p:to>
                                    </p:set>
                                    <p:animEffect filter="fade" transition="in">
                                      <p:cBhvr>
                                        <p:cTn dur="500" id="17"/>
                                        <p:tgtEl>
                                          <p:spTgt spid="8"/>
                                        </p:tgtEl>
                                      </p:cBhvr>
                                    </p:animEffect>
                                  </p:childTnLst>
                                </p:cTn>
                              </p:par>
                            </p:childTnLst>
                          </p:cTn>
                        </p:par>
                        <p:par>
                          <p:cTn fill="hold" id="18" nodeType="afterGroup">
                            <p:stCondLst>
                              <p:cond delay="1500"/>
                            </p:stCondLst>
                            <p:childTnLst>
                              <p:par>
                                <p:cTn fill="hold" id="19" nodeType="afterEffect" presetClass="entr" presetID="22" presetSubtype="2">
                                  <p:stCondLst>
                                    <p:cond delay="0"/>
                                  </p:stCondLst>
                                  <p:childTnLst>
                                    <p:set>
                                      <p:cBhvr>
                                        <p:cTn dur="1" fill="hold" id="20">
                                          <p:stCondLst>
                                            <p:cond delay="0"/>
                                          </p:stCondLst>
                                        </p:cTn>
                                        <p:tgtEl>
                                          <p:spTgt spid="17"/>
                                        </p:tgtEl>
                                        <p:attrNameLst>
                                          <p:attrName>style.visibility</p:attrName>
                                        </p:attrNameLst>
                                      </p:cBhvr>
                                      <p:to>
                                        <p:strVal val="visible"/>
                                      </p:to>
                                    </p:set>
                                    <p:animEffect filter="wipe(right)" transition="in">
                                      <p:cBhvr>
                                        <p:cTn dur="500" id="21"/>
                                        <p:tgtEl>
                                          <p:spTgt spid="17"/>
                                        </p:tgtEl>
                                      </p:cBhvr>
                                    </p:animEffect>
                                  </p:childTnLst>
                                </p:cTn>
                              </p:par>
                              <p:par>
                                <p:cTn fill="hold" grpId="0" id="22" nodeType="withEffect" presetClass="entr" presetID="41" presetSubtype="0">
                                  <p:stCondLst>
                                    <p:cond delay="0"/>
                                  </p:stCondLst>
                                  <p:iterate type="lt">
                                    <p:tmPct val="10000"/>
                                  </p:iterate>
                                  <p:childTnLst>
                                    <p:set>
                                      <p:cBhvr>
                                        <p:cTn dur="1" fill="hold" id="23">
                                          <p:stCondLst>
                                            <p:cond delay="0"/>
                                          </p:stCondLst>
                                        </p:cTn>
                                        <p:tgtEl>
                                          <p:spTgt spid="21">
                                            <p:txEl>
                                              <p:pRg end="0" st="0"/>
                                            </p:txEl>
                                          </p:spTgt>
                                        </p:tgtEl>
                                        <p:attrNameLst>
                                          <p:attrName>style.visibility</p:attrName>
                                        </p:attrNameLst>
                                      </p:cBhvr>
                                      <p:to>
                                        <p:strVal val="visible"/>
                                      </p:to>
                                    </p:set>
                                    <p:anim calcmode="lin" valueType="num">
                                      <p:cBhvr>
                                        <p:cTn dur="500" fill="hold" id="24"/>
                                        <p:tgtEl>
                                          <p:spTgt spid="21">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
                                        <p:tgtEl>
                                          <p:spTgt spid="21">
                                            <p:txEl>
                                              <p:pRg end="0" st="0"/>
                                            </p:txEl>
                                          </p:spTgt>
                                        </p:tgtEl>
                                        <p:attrNameLst>
                                          <p:attrName>ppt_y</p:attrName>
                                        </p:attrNameLst>
                                      </p:cBhvr>
                                      <p:tavLst>
                                        <p:tav tm="0">
                                          <p:val>
                                            <p:strVal val="#ppt_y"/>
                                          </p:val>
                                        </p:tav>
                                        <p:tav tm="100000">
                                          <p:val>
                                            <p:strVal val="#ppt_y"/>
                                          </p:val>
                                        </p:tav>
                                      </p:tavLst>
                                    </p:anim>
                                    <p:anim calcmode="lin" valueType="num">
                                      <p:cBhvr>
                                        <p:cTn dur="500" fill="hold" id="26"/>
                                        <p:tgtEl>
                                          <p:spTgt spid="21">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7"/>
                                        <p:tgtEl>
                                          <p:spTgt spid="21">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8" tmFilter="0,0; .5, 1; 1, 1"/>
                                        <p:tgtEl>
                                          <p:spTgt spid="21">
                                            <p:txEl>
                                              <p:pRg end="0" st="0"/>
                                            </p:txEl>
                                          </p:spTgt>
                                        </p:tgtEl>
                                      </p:cBhvr>
                                    </p:animEffect>
                                  </p:childTnLst>
                                </p:cTn>
                              </p:par>
                              <p:par>
                                <p:cTn fill="hold" grpId="0" id="29" nodeType="withEffect" presetClass="entr" presetID="41" presetSubtype="0">
                                  <p:stCondLst>
                                    <p:cond delay="0"/>
                                  </p:stCondLst>
                                  <p:iterate type="lt">
                                    <p:tmPct val="10000"/>
                                  </p:iterate>
                                  <p:childTnLst>
                                    <p:set>
                                      <p:cBhvr>
                                        <p:cTn dur="1" fill="hold" id="30">
                                          <p:stCondLst>
                                            <p:cond delay="0"/>
                                          </p:stCondLst>
                                        </p:cTn>
                                        <p:tgtEl>
                                          <p:spTgt spid="9">
                                            <p:txEl>
                                              <p:pRg end="0" st="0"/>
                                            </p:txEl>
                                          </p:spTgt>
                                        </p:tgtEl>
                                        <p:attrNameLst>
                                          <p:attrName>style.visibility</p:attrName>
                                        </p:attrNameLst>
                                      </p:cBhvr>
                                      <p:to>
                                        <p:strVal val="visible"/>
                                      </p:to>
                                    </p:set>
                                    <p:anim calcmode="lin" valueType="num">
                                      <p:cBhvr>
                                        <p:cTn dur="500" fill="hold" id="31"/>
                                        <p:tgtEl>
                                          <p:spTgt spid="9">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2"/>
                                        <p:tgtEl>
                                          <p:spTgt spid="9">
                                            <p:txEl>
                                              <p:pRg end="0" st="0"/>
                                            </p:txEl>
                                          </p:spTgt>
                                        </p:tgtEl>
                                        <p:attrNameLst>
                                          <p:attrName>ppt_y</p:attrName>
                                        </p:attrNameLst>
                                      </p:cBhvr>
                                      <p:tavLst>
                                        <p:tav tm="0">
                                          <p:val>
                                            <p:strVal val="#ppt_y"/>
                                          </p:val>
                                        </p:tav>
                                        <p:tav tm="100000">
                                          <p:val>
                                            <p:strVal val="#ppt_y"/>
                                          </p:val>
                                        </p:tav>
                                      </p:tavLst>
                                    </p:anim>
                                    <p:anim calcmode="lin" valueType="num">
                                      <p:cBhvr>
                                        <p:cTn dur="500" fill="hold" id="33"/>
                                        <p:tgtEl>
                                          <p:spTgt spid="9">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4"/>
                                        <p:tgtEl>
                                          <p:spTgt spid="9">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5" tmFilter="0,0; .5, 1; 1, 1"/>
                                        <p:tgtEl>
                                          <p:spTgt spid="9">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build="allAtOnce" grpId="0" spid="9"/>
      <p:bldP build="allAtOnce" grpId="0" spid="21"/>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lumMod val="95000"/>
          </a:schemeClr>
        </a:solidFill>
        <a:effectLst/>
      </p:bgPr>
    </p:bg>
    <p:spTree>
      <p:nvGrpSpPr>
        <p:cNvPr id="1" name=""/>
        <p:cNvGrpSpPr/>
        <p:nvPr/>
      </p:nvGrpSpPr>
      <p:grpSpPr>
        <a:xfrm>
          <a:off x="0" y="0"/>
          <a:ext cx="0" cy="0"/>
        </a:xfrm>
      </p:grpSpPr>
      <p:grpSp>
        <p:nvGrpSpPr>
          <p:cNvPr id="24" name="组合 23"/>
          <p:cNvGrpSpPr/>
          <p:nvPr/>
        </p:nvGrpSpPr>
        <p:grpSpPr>
          <a:xfrm>
            <a:off x="1293018" y="2564904"/>
            <a:ext cx="1161802" cy="1104677"/>
            <a:chOff x="1615877" y="1966848"/>
            <a:chExt cx="1161802" cy="1104677"/>
          </a:xfrm>
        </p:grpSpPr>
        <p:grpSp>
          <p:nvGrpSpPr>
            <p:cNvPr id="15" name="组合 14"/>
            <p:cNvGrpSpPr/>
            <p:nvPr/>
          </p:nvGrpSpPr>
          <p:grpSpPr>
            <a:xfrm>
              <a:off x="1847528" y="2292175"/>
              <a:ext cx="714376" cy="473075"/>
              <a:chOff x="5013325" y="2168526"/>
              <a:chExt cx="714376" cy="473075"/>
            </a:xfrm>
          </p:grpSpPr>
          <p:sp>
            <p:nvSpPr>
              <p:cNvPr id="8" name="Freeform 5"/>
              <p:cNvSpPr>
                <a:spLocks noEditPoints="1"/>
              </p:cNvSpPr>
              <p:nvPr/>
            </p:nvSpPr>
            <p:spPr bwMode="auto">
              <a:xfrm>
                <a:off x="5013325" y="2168526"/>
                <a:ext cx="196850" cy="473075"/>
              </a:xfrm>
              <a:custGeom>
                <a:gdLst>
                  <a:gd fmla="*/ 4 w 52" name="T0"/>
                  <a:gd fmla="*/ 0 h 126" name="T1"/>
                  <a:gd fmla="*/ 0 w 52" name="T2"/>
                  <a:gd fmla="*/ 121 h 126" name="T3"/>
                  <a:gd fmla="*/ 48 w 52" name="T4"/>
                  <a:gd fmla="*/ 126 h 126" name="T5"/>
                  <a:gd fmla="*/ 52 w 52" name="T6"/>
                  <a:gd fmla="*/ 5 h 126" name="T7"/>
                  <a:gd fmla="*/ 48 w 52" name="T8"/>
                  <a:gd fmla="*/ 117 h 126" name="T9"/>
                  <a:gd fmla="*/ 9 w 52" name="T10"/>
                  <a:gd fmla="*/ 122 h 126" name="T11"/>
                  <a:gd fmla="*/ 4 w 52" name="T12"/>
                  <a:gd fmla="*/ 82 h 126" name="T13"/>
                  <a:gd fmla="*/ 9 w 52" name="T14"/>
                  <a:gd fmla="*/ 120 h 126" name="T15"/>
                  <a:gd fmla="*/ 45 w 52" name="T16"/>
                  <a:gd fmla="*/ 117 h 126" name="T17"/>
                  <a:gd fmla="*/ 48 w 52" name="T18"/>
                  <a:gd fmla="*/ 117 h 126" name="T19"/>
                  <a:gd fmla="*/ 38 w 52" name="T20"/>
                  <a:gd fmla="*/ 33 h 126" name="T21"/>
                  <a:gd fmla="*/ 42 w 52" name="T22"/>
                  <a:gd fmla="*/ 41 h 126" name="T23"/>
                  <a:gd fmla="*/ 14 w 52" name="T24"/>
                  <a:gd fmla="*/ 45 h 126" name="T25"/>
                  <a:gd fmla="*/ 10 w 52" name="T26"/>
                  <a:gd fmla="*/ 36 h 126" name="T27"/>
                  <a:gd fmla="*/ 10 w 52" name="T28"/>
                  <a:gd fmla="*/ 25 h 126" name="T29"/>
                  <a:gd fmla="*/ 14 w 52" name="T30"/>
                  <a:gd fmla="*/ 16 h 126" name="T31"/>
                  <a:gd fmla="*/ 42 w 52" name="T32"/>
                  <a:gd fmla="*/ 20 h 126" name="T33"/>
                  <a:gd fmla="*/ 38 w 52" name="T34"/>
                  <a:gd fmla="*/ 28 h 126" name="T35"/>
                  <a:gd fmla="*/ 10 w 52" name="T36"/>
                  <a:gd fmla="*/ 25 h 126" name="T37"/>
                  <a:gd fmla="*/ 17 w 52" name="T38"/>
                  <a:gd fmla="*/ 82 h 126" name="T39"/>
                  <a:gd fmla="*/ 34 w 52" name="T40"/>
                  <a:gd fmla="*/ 82 h 126" name="T41"/>
                  <a:gd fmla="*/ 30 w 52" name="T42"/>
                  <a:gd fmla="*/ 102 h 126" name="T43"/>
                  <a:gd fmla="*/ 22 w 52" name="T44"/>
                  <a:gd fmla="*/ 102 h 126" name="T45"/>
                  <a:gd fmla="*/ 30 w 52" name="T46"/>
                  <a:gd fmla="*/ 102 h 126" name="T47"/>
                  <a:gd fmla="*/ 20 w 52" name="T48"/>
                  <a:gd fmla="*/ 57 h 126" name="T49"/>
                  <a:gd fmla="*/ 38 w 52" name="T50"/>
                  <a:gd fmla="*/ 55 h 126" name="T51"/>
                  <a:gd fmla="*/ 38 w 52" name="T52"/>
                  <a:gd fmla="*/ 59 h 126" name="T53"/>
                  <a:gd fmla="*/ 48 w 52" name="T54"/>
                  <a:gd fmla="*/ 44 h 126" name="T55"/>
                  <a:gd fmla="*/ 43 w 52" name="T56"/>
                  <a:gd fmla="*/ 6 h 126" name="T57"/>
                  <a:gd fmla="*/ 7 w 52" name="T58"/>
                  <a:gd fmla="*/ 8 h 126" name="T59"/>
                  <a:gd fmla="*/ 4 w 52" name="T60"/>
                  <a:gd fmla="*/ 8 h 126" name="T61"/>
                  <a:gd fmla="*/ 43 w 52" name="T62"/>
                  <a:gd fmla="*/ 4 h 126" name="T63"/>
                  <a:gd fmla="*/ 48 w 52" name="T64"/>
                  <a:gd fmla="*/ 44 h 126" name="T65"/>
                  <a:gd fmla="*/ 32 w 52" name="T66"/>
                  <a:gd fmla="*/ 28 h 126" name="T67"/>
                  <a:gd fmla="*/ 32 w 52" name="T68"/>
                  <a:gd fmla="*/ 25 h 126" name="T69"/>
                  <a:gd fmla="*/ 30 w 52" name="T70"/>
                  <a:gd fmla="*/ 26 h 126" name="T71"/>
                  <a:gd fmla="*/ 36 w 52" name="T72"/>
                  <a:gd fmla="*/ 28 h 126" name="T73"/>
                  <a:gd fmla="*/ 38 w 52" name="T74"/>
                  <a:gd fmla="*/ 26 h 126" name="T75"/>
                  <a:gd fmla="*/ 36 w 52" name="T76"/>
                  <a:gd fmla="*/ 25 h 126" name="T77"/>
                  <a:gd fmla="*/ 36 w 52" name="T78"/>
                  <a:gd fmla="*/ 28 h 126" name="T79"/>
                  <a:gd fmla="*/ 32 w 52" name="T80"/>
                  <a:gd fmla="*/ 43 h 126" name="T81"/>
                  <a:gd fmla="*/ 32 w 52" name="T82"/>
                  <a:gd fmla="*/ 40 h 126" name="T83"/>
                  <a:gd fmla="*/ 30 w 52" name="T84"/>
                  <a:gd fmla="*/ 42 h 126" name="T85"/>
                  <a:gd fmla="*/ 36 w 52" name="T86"/>
                  <a:gd fmla="*/ 43 h 126" name="T87"/>
                  <a:gd fmla="*/ 39 w 52" name="T88"/>
                  <a:gd fmla="*/ 42 h 126" name="T89"/>
                  <a:gd fmla="*/ 36 w 52" name="T90"/>
                  <a:gd fmla="*/ 40 h 126" name="T91"/>
                  <a:gd fmla="*/ 36 w 52" name="T92"/>
                  <a:gd fmla="*/ 43 h 126"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25" w="52">
                    <a:moveTo>
                      <a:pt x="48" y="0"/>
                    </a:moveTo>
                    <a:cubicBezTo>
                      <a:pt x="4" y="0"/>
                      <a:pt x="4" y="0"/>
                      <a:pt x="4" y="0"/>
                    </a:cubicBezTo>
                    <a:cubicBezTo>
                      <a:pt x="2" y="0"/>
                      <a:pt x="0" y="2"/>
                      <a:pt x="0" y="5"/>
                    </a:cubicBezTo>
                    <a:cubicBezTo>
                      <a:pt x="0" y="121"/>
                      <a:pt x="0" y="121"/>
                      <a:pt x="0" y="121"/>
                    </a:cubicBezTo>
                    <a:cubicBezTo>
                      <a:pt x="0" y="124"/>
                      <a:pt x="2" y="126"/>
                      <a:pt x="4" y="126"/>
                    </a:cubicBezTo>
                    <a:cubicBezTo>
                      <a:pt x="48" y="126"/>
                      <a:pt x="48" y="126"/>
                      <a:pt x="48" y="126"/>
                    </a:cubicBezTo>
                    <a:cubicBezTo>
                      <a:pt x="50" y="126"/>
                      <a:pt x="52" y="124"/>
                      <a:pt x="52" y="121"/>
                    </a:cubicBezTo>
                    <a:cubicBezTo>
                      <a:pt x="52" y="5"/>
                      <a:pt x="52" y="5"/>
                      <a:pt x="52" y="5"/>
                    </a:cubicBezTo>
                    <a:cubicBezTo>
                      <a:pt x="52" y="2"/>
                      <a:pt x="50" y="0"/>
                      <a:pt x="48" y="0"/>
                    </a:cubicBezTo>
                    <a:close/>
                    <a:moveTo>
                      <a:pt x="48" y="117"/>
                    </a:moveTo>
                    <a:cubicBezTo>
                      <a:pt x="48" y="120"/>
                      <a:pt x="46" y="122"/>
                      <a:pt x="43" y="122"/>
                    </a:cubicBezTo>
                    <a:cubicBezTo>
                      <a:pt x="9" y="122"/>
                      <a:pt x="9" y="122"/>
                      <a:pt x="9" y="122"/>
                    </a:cubicBezTo>
                    <a:cubicBezTo>
                      <a:pt x="6" y="122"/>
                      <a:pt x="4" y="120"/>
                      <a:pt x="4" y="117"/>
                    </a:cubicBezTo>
                    <a:cubicBezTo>
                      <a:pt x="4" y="82"/>
                      <a:pt x="4" y="82"/>
                      <a:pt x="4" y="82"/>
                    </a:cubicBezTo>
                    <a:cubicBezTo>
                      <a:pt x="7" y="117"/>
                      <a:pt x="7" y="117"/>
                      <a:pt x="7" y="117"/>
                    </a:cubicBezTo>
                    <a:cubicBezTo>
                      <a:pt x="7" y="119"/>
                      <a:pt x="8" y="120"/>
                      <a:pt x="9" y="120"/>
                    </a:cubicBezTo>
                    <a:cubicBezTo>
                      <a:pt x="43" y="120"/>
                      <a:pt x="43" y="120"/>
                      <a:pt x="43" y="120"/>
                    </a:cubicBezTo>
                    <a:cubicBezTo>
                      <a:pt x="44" y="120"/>
                      <a:pt x="45" y="119"/>
                      <a:pt x="45" y="117"/>
                    </a:cubicBezTo>
                    <a:cubicBezTo>
                      <a:pt x="48" y="82"/>
                      <a:pt x="48" y="82"/>
                      <a:pt x="48" y="82"/>
                    </a:cubicBezTo>
                    <a:lnTo>
                      <a:pt x="48" y="117"/>
                    </a:lnTo>
                    <a:close/>
                    <a:moveTo>
                      <a:pt x="14" y="33"/>
                    </a:moveTo>
                    <a:cubicBezTo>
                      <a:pt x="38" y="33"/>
                      <a:pt x="38" y="33"/>
                      <a:pt x="38" y="33"/>
                    </a:cubicBezTo>
                    <a:cubicBezTo>
                      <a:pt x="40" y="33"/>
                      <a:pt x="42" y="34"/>
                      <a:pt x="42" y="36"/>
                    </a:cubicBezTo>
                    <a:cubicBezTo>
                      <a:pt x="42" y="41"/>
                      <a:pt x="42" y="41"/>
                      <a:pt x="42" y="41"/>
                    </a:cubicBezTo>
                    <a:cubicBezTo>
                      <a:pt x="42" y="43"/>
                      <a:pt x="40" y="45"/>
                      <a:pt x="38" y="45"/>
                    </a:cubicBezTo>
                    <a:cubicBezTo>
                      <a:pt x="14" y="45"/>
                      <a:pt x="14" y="45"/>
                      <a:pt x="14" y="45"/>
                    </a:cubicBezTo>
                    <a:cubicBezTo>
                      <a:pt x="12" y="45"/>
                      <a:pt x="10" y="43"/>
                      <a:pt x="10" y="41"/>
                    </a:cubicBezTo>
                    <a:cubicBezTo>
                      <a:pt x="10" y="36"/>
                      <a:pt x="10" y="36"/>
                      <a:pt x="10" y="36"/>
                    </a:cubicBezTo>
                    <a:cubicBezTo>
                      <a:pt x="10" y="34"/>
                      <a:pt x="12" y="33"/>
                      <a:pt x="14" y="33"/>
                    </a:cubicBezTo>
                    <a:close/>
                    <a:moveTo>
                      <a:pt x="10" y="25"/>
                    </a:moveTo>
                    <a:cubicBezTo>
                      <a:pt x="10" y="20"/>
                      <a:pt x="10" y="20"/>
                      <a:pt x="10" y="20"/>
                    </a:cubicBezTo>
                    <a:cubicBezTo>
                      <a:pt x="10" y="18"/>
                      <a:pt x="12" y="16"/>
                      <a:pt x="14" y="16"/>
                    </a:cubicBezTo>
                    <a:cubicBezTo>
                      <a:pt x="38" y="16"/>
                      <a:pt x="38" y="16"/>
                      <a:pt x="38" y="16"/>
                    </a:cubicBezTo>
                    <a:cubicBezTo>
                      <a:pt x="40" y="16"/>
                      <a:pt x="42" y="18"/>
                      <a:pt x="42" y="20"/>
                    </a:cubicBezTo>
                    <a:cubicBezTo>
                      <a:pt x="42" y="25"/>
                      <a:pt x="42" y="25"/>
                      <a:pt x="42" y="25"/>
                    </a:cubicBezTo>
                    <a:cubicBezTo>
                      <a:pt x="42" y="27"/>
                      <a:pt x="40" y="28"/>
                      <a:pt x="38" y="28"/>
                    </a:cubicBezTo>
                    <a:cubicBezTo>
                      <a:pt x="14" y="28"/>
                      <a:pt x="14" y="28"/>
                      <a:pt x="14" y="28"/>
                    </a:cubicBezTo>
                    <a:cubicBezTo>
                      <a:pt x="12" y="28"/>
                      <a:pt x="10" y="27"/>
                      <a:pt x="10" y="25"/>
                    </a:cubicBezTo>
                    <a:close/>
                    <a:moveTo>
                      <a:pt x="26" y="90"/>
                    </a:moveTo>
                    <a:cubicBezTo>
                      <a:pt x="21" y="90"/>
                      <a:pt x="17" y="86"/>
                      <a:pt x="17" y="82"/>
                    </a:cubicBezTo>
                    <a:cubicBezTo>
                      <a:pt x="17" y="77"/>
                      <a:pt x="21" y="73"/>
                      <a:pt x="26" y="73"/>
                    </a:cubicBezTo>
                    <a:cubicBezTo>
                      <a:pt x="30" y="73"/>
                      <a:pt x="34" y="77"/>
                      <a:pt x="34" y="82"/>
                    </a:cubicBezTo>
                    <a:cubicBezTo>
                      <a:pt x="34" y="86"/>
                      <a:pt x="30" y="90"/>
                      <a:pt x="26" y="90"/>
                    </a:cubicBezTo>
                    <a:close/>
                    <a:moveTo>
                      <a:pt x="30" y="102"/>
                    </a:moveTo>
                    <a:cubicBezTo>
                      <a:pt x="30" y="105"/>
                      <a:pt x="28" y="106"/>
                      <a:pt x="26" y="106"/>
                    </a:cubicBezTo>
                    <a:cubicBezTo>
                      <a:pt x="24" y="106"/>
                      <a:pt x="22" y="105"/>
                      <a:pt x="22" y="102"/>
                    </a:cubicBezTo>
                    <a:cubicBezTo>
                      <a:pt x="22" y="100"/>
                      <a:pt x="24" y="98"/>
                      <a:pt x="26" y="98"/>
                    </a:cubicBezTo>
                    <a:cubicBezTo>
                      <a:pt x="28" y="98"/>
                      <a:pt x="30" y="100"/>
                      <a:pt x="30" y="102"/>
                    </a:cubicBezTo>
                    <a:close/>
                    <a:moveTo>
                      <a:pt x="22" y="59"/>
                    </a:moveTo>
                    <a:cubicBezTo>
                      <a:pt x="21" y="59"/>
                      <a:pt x="20" y="58"/>
                      <a:pt x="20" y="57"/>
                    </a:cubicBezTo>
                    <a:cubicBezTo>
                      <a:pt x="20" y="56"/>
                      <a:pt x="21" y="55"/>
                      <a:pt x="22" y="55"/>
                    </a:cubicBezTo>
                    <a:cubicBezTo>
                      <a:pt x="38" y="55"/>
                      <a:pt x="38" y="55"/>
                      <a:pt x="38" y="55"/>
                    </a:cubicBezTo>
                    <a:cubicBezTo>
                      <a:pt x="40" y="55"/>
                      <a:pt x="41" y="56"/>
                      <a:pt x="41" y="57"/>
                    </a:cubicBezTo>
                    <a:cubicBezTo>
                      <a:pt x="41" y="58"/>
                      <a:pt x="40" y="59"/>
                      <a:pt x="38" y="59"/>
                    </a:cubicBezTo>
                    <a:lnTo>
                      <a:pt x="22" y="59"/>
                    </a:lnTo>
                    <a:close/>
                    <a:moveTo>
                      <a:pt x="48" y="44"/>
                    </a:moveTo>
                    <a:cubicBezTo>
                      <a:pt x="45" y="8"/>
                      <a:pt x="45" y="8"/>
                      <a:pt x="45" y="8"/>
                    </a:cubicBezTo>
                    <a:cubicBezTo>
                      <a:pt x="45" y="7"/>
                      <a:pt x="44" y="6"/>
                      <a:pt x="43" y="6"/>
                    </a:cubicBezTo>
                    <a:cubicBezTo>
                      <a:pt x="9" y="6"/>
                      <a:pt x="9" y="6"/>
                      <a:pt x="9" y="6"/>
                    </a:cubicBezTo>
                    <a:cubicBezTo>
                      <a:pt x="8" y="6"/>
                      <a:pt x="7" y="7"/>
                      <a:pt x="7" y="8"/>
                    </a:cubicBezTo>
                    <a:cubicBezTo>
                      <a:pt x="4" y="44"/>
                      <a:pt x="4" y="44"/>
                      <a:pt x="4" y="44"/>
                    </a:cubicBezTo>
                    <a:cubicBezTo>
                      <a:pt x="4" y="8"/>
                      <a:pt x="4" y="8"/>
                      <a:pt x="4" y="8"/>
                    </a:cubicBezTo>
                    <a:cubicBezTo>
                      <a:pt x="4" y="6"/>
                      <a:pt x="6" y="4"/>
                      <a:pt x="9" y="4"/>
                    </a:cubicBezTo>
                    <a:cubicBezTo>
                      <a:pt x="43" y="4"/>
                      <a:pt x="43" y="4"/>
                      <a:pt x="43" y="4"/>
                    </a:cubicBezTo>
                    <a:cubicBezTo>
                      <a:pt x="46" y="4"/>
                      <a:pt x="48" y="6"/>
                      <a:pt x="48" y="8"/>
                    </a:cubicBezTo>
                    <a:lnTo>
                      <a:pt x="48" y="44"/>
                    </a:lnTo>
                    <a:close/>
                    <a:moveTo>
                      <a:pt x="31" y="28"/>
                    </a:moveTo>
                    <a:cubicBezTo>
                      <a:pt x="32" y="28"/>
                      <a:pt x="32" y="28"/>
                      <a:pt x="32" y="28"/>
                    </a:cubicBezTo>
                    <a:cubicBezTo>
                      <a:pt x="33" y="28"/>
                      <a:pt x="34" y="27"/>
                      <a:pt x="34" y="26"/>
                    </a:cubicBezTo>
                    <a:cubicBezTo>
                      <a:pt x="34" y="25"/>
                      <a:pt x="33" y="25"/>
                      <a:pt x="32" y="25"/>
                    </a:cubicBezTo>
                    <a:cubicBezTo>
                      <a:pt x="31" y="25"/>
                      <a:pt x="31" y="25"/>
                      <a:pt x="31" y="25"/>
                    </a:cubicBezTo>
                    <a:cubicBezTo>
                      <a:pt x="31" y="25"/>
                      <a:pt x="30" y="25"/>
                      <a:pt x="30" y="26"/>
                    </a:cubicBezTo>
                    <a:cubicBezTo>
                      <a:pt x="30" y="27"/>
                      <a:pt x="31" y="28"/>
                      <a:pt x="31" y="28"/>
                    </a:cubicBezTo>
                    <a:close/>
                    <a:moveTo>
                      <a:pt x="36" y="28"/>
                    </a:moveTo>
                    <a:cubicBezTo>
                      <a:pt x="37" y="28"/>
                      <a:pt x="37" y="28"/>
                      <a:pt x="37" y="28"/>
                    </a:cubicBezTo>
                    <a:cubicBezTo>
                      <a:pt x="38" y="28"/>
                      <a:pt x="38" y="27"/>
                      <a:pt x="38" y="26"/>
                    </a:cubicBezTo>
                    <a:cubicBezTo>
                      <a:pt x="38" y="25"/>
                      <a:pt x="38" y="25"/>
                      <a:pt x="37" y="25"/>
                    </a:cubicBezTo>
                    <a:cubicBezTo>
                      <a:pt x="36" y="25"/>
                      <a:pt x="36" y="25"/>
                      <a:pt x="36" y="25"/>
                    </a:cubicBezTo>
                    <a:cubicBezTo>
                      <a:pt x="35" y="25"/>
                      <a:pt x="35" y="25"/>
                      <a:pt x="35" y="26"/>
                    </a:cubicBezTo>
                    <a:cubicBezTo>
                      <a:pt x="35" y="27"/>
                      <a:pt x="35" y="28"/>
                      <a:pt x="36" y="28"/>
                    </a:cubicBezTo>
                    <a:close/>
                    <a:moveTo>
                      <a:pt x="32" y="43"/>
                    </a:moveTo>
                    <a:cubicBezTo>
                      <a:pt x="32" y="43"/>
                      <a:pt x="32" y="43"/>
                      <a:pt x="32" y="43"/>
                    </a:cubicBezTo>
                    <a:cubicBezTo>
                      <a:pt x="33" y="43"/>
                      <a:pt x="34" y="43"/>
                      <a:pt x="34" y="42"/>
                    </a:cubicBezTo>
                    <a:cubicBezTo>
                      <a:pt x="34" y="41"/>
                      <a:pt x="33" y="40"/>
                      <a:pt x="32" y="40"/>
                    </a:cubicBezTo>
                    <a:cubicBezTo>
                      <a:pt x="32" y="40"/>
                      <a:pt x="32" y="40"/>
                      <a:pt x="32" y="40"/>
                    </a:cubicBezTo>
                    <a:cubicBezTo>
                      <a:pt x="31" y="40"/>
                      <a:pt x="30" y="41"/>
                      <a:pt x="30" y="42"/>
                    </a:cubicBezTo>
                    <a:cubicBezTo>
                      <a:pt x="30" y="43"/>
                      <a:pt x="31" y="43"/>
                      <a:pt x="32" y="43"/>
                    </a:cubicBezTo>
                    <a:close/>
                    <a:moveTo>
                      <a:pt x="36" y="43"/>
                    </a:moveTo>
                    <a:cubicBezTo>
                      <a:pt x="37" y="43"/>
                      <a:pt x="37" y="43"/>
                      <a:pt x="37" y="43"/>
                    </a:cubicBezTo>
                    <a:cubicBezTo>
                      <a:pt x="38" y="43"/>
                      <a:pt x="39" y="43"/>
                      <a:pt x="39" y="42"/>
                    </a:cubicBezTo>
                    <a:cubicBezTo>
                      <a:pt x="39" y="41"/>
                      <a:pt x="38" y="40"/>
                      <a:pt x="37" y="40"/>
                    </a:cubicBezTo>
                    <a:cubicBezTo>
                      <a:pt x="36" y="40"/>
                      <a:pt x="36" y="40"/>
                      <a:pt x="36" y="40"/>
                    </a:cubicBezTo>
                    <a:cubicBezTo>
                      <a:pt x="36" y="40"/>
                      <a:pt x="35" y="41"/>
                      <a:pt x="35" y="42"/>
                    </a:cubicBezTo>
                    <a:cubicBezTo>
                      <a:pt x="35" y="43"/>
                      <a:pt x="36" y="43"/>
                      <a:pt x="36" y="43"/>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9" name="Freeform 6"/>
              <p:cNvSpPr/>
              <p:nvPr/>
            </p:nvSpPr>
            <p:spPr bwMode="auto">
              <a:xfrm>
                <a:off x="5297488" y="2270126"/>
                <a:ext cx="392113" cy="233363"/>
              </a:xfrm>
              <a:custGeom>
                <a:gdLst>
                  <a:gd fmla="*/ 59 w 103" name="T0"/>
                  <a:gd fmla="*/ 42 h 62" name="T1"/>
                  <a:gd fmla="*/ 0 w 103" name="T2"/>
                  <a:gd fmla="*/ 60 h 62" name="T3"/>
                  <a:gd fmla="*/ 0 w 103" name="T4"/>
                  <a:gd fmla="*/ 4 h 62" name="T5"/>
                  <a:gd fmla="*/ 4 w 103" name="T6"/>
                  <a:gd fmla="*/ 0 h 62" name="T7"/>
                  <a:gd fmla="*/ 99 w 103" name="T8"/>
                  <a:gd fmla="*/ 0 h 62" name="T9"/>
                  <a:gd fmla="*/ 103 w 103" name="T10"/>
                  <a:gd fmla="*/ 4 h 62" name="T11"/>
                  <a:gd fmla="*/ 59 w 103" name="T12"/>
                  <a:gd fmla="*/ 42 h 62" name="T13"/>
                </a:gdLst>
                <a:cxnLst>
                  <a:cxn ang="0">
                    <a:pos x="T0" y="T1"/>
                  </a:cxn>
                  <a:cxn ang="0">
                    <a:pos x="T2" y="T3"/>
                  </a:cxn>
                  <a:cxn ang="0">
                    <a:pos x="T4" y="T5"/>
                  </a:cxn>
                  <a:cxn ang="0">
                    <a:pos x="T6" y="T7"/>
                  </a:cxn>
                  <a:cxn ang="0">
                    <a:pos x="T8" y="T9"/>
                  </a:cxn>
                  <a:cxn ang="0">
                    <a:pos x="T10" y="T11"/>
                  </a:cxn>
                  <a:cxn ang="0">
                    <a:pos x="T12" y="T13"/>
                  </a:cxn>
                </a:cxnLst>
                <a:rect b="b" l="0" r="r" t="0"/>
                <a:pathLst>
                  <a:path h="62" w="103">
                    <a:moveTo>
                      <a:pt x="59" y="42"/>
                    </a:moveTo>
                    <a:cubicBezTo>
                      <a:pt x="35" y="53"/>
                      <a:pt x="0" y="62"/>
                      <a:pt x="0" y="60"/>
                    </a:cubicBezTo>
                    <a:cubicBezTo>
                      <a:pt x="0" y="4"/>
                      <a:pt x="0" y="4"/>
                      <a:pt x="0" y="4"/>
                    </a:cubicBezTo>
                    <a:cubicBezTo>
                      <a:pt x="0" y="2"/>
                      <a:pt x="1" y="0"/>
                      <a:pt x="4" y="0"/>
                    </a:cubicBezTo>
                    <a:cubicBezTo>
                      <a:pt x="99" y="0"/>
                      <a:pt x="99" y="0"/>
                      <a:pt x="99" y="0"/>
                    </a:cubicBezTo>
                    <a:cubicBezTo>
                      <a:pt x="102" y="0"/>
                      <a:pt x="103" y="2"/>
                      <a:pt x="103" y="4"/>
                    </a:cubicBezTo>
                    <a:cubicBezTo>
                      <a:pt x="103" y="4"/>
                      <a:pt x="83" y="31"/>
                      <a:pt x="59" y="42"/>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0" name="Freeform 7"/>
              <p:cNvSpPr>
                <a:spLocks noEditPoints="1"/>
              </p:cNvSpPr>
              <p:nvPr/>
            </p:nvSpPr>
            <p:spPr bwMode="auto">
              <a:xfrm>
                <a:off x="5256213" y="2239963"/>
                <a:ext cx="471488" cy="311150"/>
              </a:xfrm>
              <a:custGeom>
                <a:gdLst>
                  <a:gd fmla="*/ 119 w 124" name="T0"/>
                  <a:gd fmla="*/ 0 h 83" name="T1"/>
                  <a:gd fmla="*/ 5 w 124" name="T2"/>
                  <a:gd fmla="*/ 0 h 83" name="T3"/>
                  <a:gd fmla="*/ 0 w 124" name="T4"/>
                  <a:gd fmla="*/ 5 h 83" name="T5"/>
                  <a:gd fmla="*/ 0 w 124" name="T6"/>
                  <a:gd fmla="*/ 79 h 83" name="T7"/>
                  <a:gd fmla="*/ 5 w 124" name="T8"/>
                  <a:gd fmla="*/ 83 h 83" name="T9"/>
                  <a:gd fmla="*/ 119 w 124" name="T10"/>
                  <a:gd fmla="*/ 83 h 83" name="T11"/>
                  <a:gd fmla="*/ 124 w 124" name="T12"/>
                  <a:gd fmla="*/ 79 h 83" name="T13"/>
                  <a:gd fmla="*/ 124 w 124" name="T14"/>
                  <a:gd fmla="*/ 5 h 83" name="T15"/>
                  <a:gd fmla="*/ 119 w 124" name="T16"/>
                  <a:gd fmla="*/ 0 h 83" name="T17"/>
                  <a:gd fmla="*/ 117 w 124" name="T18"/>
                  <a:gd fmla="*/ 75 h 83" name="T19"/>
                  <a:gd fmla="*/ 113 w 124" name="T20"/>
                  <a:gd fmla="*/ 79 h 83" name="T21"/>
                  <a:gd fmla="*/ 11 w 124" name="T22"/>
                  <a:gd fmla="*/ 79 h 83" name="T23"/>
                  <a:gd fmla="*/ 7 w 124" name="T24"/>
                  <a:gd fmla="*/ 75 h 83" name="T25"/>
                  <a:gd fmla="*/ 7 w 124" name="T26"/>
                  <a:gd fmla="*/ 9 h 83" name="T27"/>
                  <a:gd fmla="*/ 11 w 124" name="T28"/>
                  <a:gd fmla="*/ 5 h 83" name="T29"/>
                  <a:gd fmla="*/ 113 w 124" name="T30"/>
                  <a:gd fmla="*/ 5 h 83" name="T31"/>
                  <a:gd fmla="*/ 117 w 124" name="T32"/>
                  <a:gd fmla="*/ 9 h 83" name="T33"/>
                  <a:gd fmla="*/ 117 w 124" name="T34"/>
                  <a:gd fmla="*/ 75 h 83"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83" w="124">
                    <a:moveTo>
                      <a:pt x="119" y="0"/>
                    </a:moveTo>
                    <a:cubicBezTo>
                      <a:pt x="5" y="0"/>
                      <a:pt x="5" y="0"/>
                      <a:pt x="5" y="0"/>
                    </a:cubicBezTo>
                    <a:cubicBezTo>
                      <a:pt x="2" y="0"/>
                      <a:pt x="0" y="2"/>
                      <a:pt x="0" y="5"/>
                    </a:cubicBezTo>
                    <a:cubicBezTo>
                      <a:pt x="0" y="79"/>
                      <a:pt x="0" y="79"/>
                      <a:pt x="0" y="79"/>
                    </a:cubicBezTo>
                    <a:cubicBezTo>
                      <a:pt x="0" y="81"/>
                      <a:pt x="2" y="83"/>
                      <a:pt x="5" y="83"/>
                    </a:cubicBezTo>
                    <a:cubicBezTo>
                      <a:pt x="119" y="83"/>
                      <a:pt x="119" y="83"/>
                      <a:pt x="119" y="83"/>
                    </a:cubicBezTo>
                    <a:cubicBezTo>
                      <a:pt x="122" y="83"/>
                      <a:pt x="124" y="81"/>
                      <a:pt x="124" y="79"/>
                    </a:cubicBezTo>
                    <a:cubicBezTo>
                      <a:pt x="124" y="5"/>
                      <a:pt x="124" y="5"/>
                      <a:pt x="124" y="5"/>
                    </a:cubicBezTo>
                    <a:cubicBezTo>
                      <a:pt x="124" y="2"/>
                      <a:pt x="122" y="0"/>
                      <a:pt x="119" y="0"/>
                    </a:cubicBezTo>
                    <a:close/>
                    <a:moveTo>
                      <a:pt x="117" y="75"/>
                    </a:moveTo>
                    <a:cubicBezTo>
                      <a:pt x="117" y="77"/>
                      <a:pt x="115" y="79"/>
                      <a:pt x="113" y="79"/>
                    </a:cubicBezTo>
                    <a:cubicBezTo>
                      <a:pt x="11" y="79"/>
                      <a:pt x="11" y="79"/>
                      <a:pt x="11" y="79"/>
                    </a:cubicBezTo>
                    <a:cubicBezTo>
                      <a:pt x="9" y="79"/>
                      <a:pt x="7" y="77"/>
                      <a:pt x="7" y="75"/>
                    </a:cubicBezTo>
                    <a:cubicBezTo>
                      <a:pt x="7" y="9"/>
                      <a:pt x="7" y="9"/>
                      <a:pt x="7" y="9"/>
                    </a:cubicBezTo>
                    <a:cubicBezTo>
                      <a:pt x="7" y="7"/>
                      <a:pt x="9" y="5"/>
                      <a:pt x="11" y="5"/>
                    </a:cubicBezTo>
                    <a:cubicBezTo>
                      <a:pt x="113" y="5"/>
                      <a:pt x="113" y="5"/>
                      <a:pt x="113" y="5"/>
                    </a:cubicBezTo>
                    <a:cubicBezTo>
                      <a:pt x="115" y="5"/>
                      <a:pt x="117" y="7"/>
                      <a:pt x="117" y="9"/>
                    </a:cubicBezTo>
                    <a:lnTo>
                      <a:pt x="117" y="75"/>
                    </a:ln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1" name="Freeform 8"/>
              <p:cNvSpPr>
                <a:spLocks noEditPoints="1"/>
              </p:cNvSpPr>
              <p:nvPr/>
            </p:nvSpPr>
            <p:spPr bwMode="auto">
              <a:xfrm>
                <a:off x="5362575" y="2581276"/>
                <a:ext cx="258763" cy="60325"/>
              </a:xfrm>
              <a:custGeom>
                <a:gdLst>
                  <a:gd fmla="*/ 34 w 68" name="T0"/>
                  <a:gd fmla="*/ 0 h 16" name="T1"/>
                  <a:gd fmla="*/ 0 w 68" name="T2"/>
                  <a:gd fmla="*/ 16 h 16" name="T3"/>
                  <a:gd fmla="*/ 68 w 68" name="T4"/>
                  <a:gd fmla="*/ 16 h 16" name="T5"/>
                  <a:gd fmla="*/ 34 w 68" name="T6"/>
                  <a:gd fmla="*/ 0 h 16" name="T7"/>
                  <a:gd fmla="*/ 13 w 68" name="T8"/>
                  <a:gd fmla="*/ 14 h 16" name="T9"/>
                  <a:gd fmla="*/ 5 w 68" name="T10"/>
                  <a:gd fmla="*/ 14 h 16" name="T11"/>
                  <a:gd fmla="*/ 29 w 68" name="T12"/>
                  <a:gd fmla="*/ 2 h 16" name="T13"/>
                  <a:gd fmla="*/ 13 w 68" name="T14"/>
                  <a:gd fmla="*/ 14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68">
                    <a:moveTo>
                      <a:pt x="34" y="0"/>
                    </a:moveTo>
                    <a:cubicBezTo>
                      <a:pt x="19" y="0"/>
                      <a:pt x="6" y="7"/>
                      <a:pt x="0" y="16"/>
                    </a:cubicBezTo>
                    <a:cubicBezTo>
                      <a:pt x="68" y="16"/>
                      <a:pt x="68" y="16"/>
                      <a:pt x="68" y="16"/>
                    </a:cubicBezTo>
                    <a:cubicBezTo>
                      <a:pt x="63" y="7"/>
                      <a:pt x="49" y="0"/>
                      <a:pt x="34" y="0"/>
                    </a:cubicBezTo>
                    <a:close/>
                    <a:moveTo>
                      <a:pt x="13" y="14"/>
                    </a:moveTo>
                    <a:cubicBezTo>
                      <a:pt x="5" y="14"/>
                      <a:pt x="5" y="14"/>
                      <a:pt x="5" y="14"/>
                    </a:cubicBezTo>
                    <a:cubicBezTo>
                      <a:pt x="5" y="14"/>
                      <a:pt x="12" y="4"/>
                      <a:pt x="29" y="2"/>
                    </a:cubicBezTo>
                    <a:cubicBezTo>
                      <a:pt x="14" y="7"/>
                      <a:pt x="13" y="14"/>
                      <a:pt x="13" y="14"/>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20" name="矩形 19"/>
            <p:cNvSpPr/>
            <p:nvPr/>
          </p:nvSpPr>
          <p:spPr>
            <a:xfrm>
              <a:off x="1615877" y="1966848"/>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8" name="文本框 27"/>
          <p:cNvSpPr txBox="1"/>
          <p:nvPr/>
        </p:nvSpPr>
        <p:spPr>
          <a:xfrm>
            <a:off x="860640" y="3866290"/>
            <a:ext cx="2285319" cy="396240"/>
          </a:xfrm>
          <a:prstGeom prst="rect">
            <a:avLst/>
          </a:prstGeom>
          <a:noFill/>
        </p:spPr>
        <p:txBody>
          <a:bodyPr rtlCol="0" wrap="square">
            <a:spAutoFit/>
          </a:bodyPr>
          <a:lstStyle/>
          <a:p>
            <a:r>
              <a:rPr altLang="zh-CN" b="1" lang="en-US" sz="2000">
                <a:solidFill>
                  <a:schemeClr val="bg1">
                    <a:lumMod val="75000"/>
                  </a:schemeClr>
                </a:solidFill>
                <a:latin charset="-122" panose="020b0502040204020203" pitchFamily="34" typeface="微软雅黑 Light"/>
                <a:ea charset="-122" panose="020b0502040204020203" pitchFamily="34" typeface="微软雅黑 Light"/>
              </a:rPr>
              <a:t>ADD TEXT HERE</a:t>
            </a:r>
          </a:p>
        </p:txBody>
      </p:sp>
      <p:cxnSp>
        <p:nvCxnSpPr>
          <p:cNvPr id="30" name="直接连接符 29"/>
          <p:cNvCxnSpPr/>
          <p:nvPr/>
        </p:nvCxnSpPr>
        <p:spPr>
          <a:xfrm>
            <a:off x="1081831" y="4400105"/>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615714" y="4533810"/>
            <a:ext cx="2635175" cy="640080"/>
          </a:xfrm>
          <a:prstGeom prst="rect">
            <a:avLst/>
          </a:prstGeom>
          <a:noFill/>
        </p:spPr>
        <p:txBody>
          <a:bodyPr rtlCol="0" wrap="square">
            <a:spAutoFit/>
          </a:bodyPr>
          <a:lstStyle/>
          <a:p>
            <a:pPr algn="ctr"/>
            <a:r>
              <a:rPr altLang="zh-CN" lang="en-US">
                <a:solidFill>
                  <a:schemeClr val="bg1">
                    <a:lumMod val="75000"/>
                  </a:schemeClr>
                </a:solidFill>
              </a:rPr>
              <a:t>copy or write your text and paste it here</a:t>
            </a:r>
          </a:p>
        </p:txBody>
      </p:sp>
      <p:grpSp>
        <p:nvGrpSpPr>
          <p:cNvPr id="25" name="组合 24"/>
          <p:cNvGrpSpPr/>
          <p:nvPr/>
        </p:nvGrpSpPr>
        <p:grpSpPr>
          <a:xfrm>
            <a:off x="3988643" y="2564904"/>
            <a:ext cx="1161802" cy="1104677"/>
            <a:chOff x="4694362" y="1940830"/>
            <a:chExt cx="1161802" cy="1104677"/>
          </a:xfrm>
        </p:grpSpPr>
        <p:sp>
          <p:nvSpPr>
            <p:cNvPr id="12" name="Freeform 9"/>
            <p:cNvSpPr>
              <a:spLocks noEditPoints="1"/>
            </p:cNvSpPr>
            <p:nvPr/>
          </p:nvSpPr>
          <p:spPr bwMode="auto">
            <a:xfrm>
              <a:off x="4900613" y="2239700"/>
              <a:ext cx="749300" cy="515938"/>
            </a:xfrm>
            <a:custGeom>
              <a:gdLst>
                <a:gd fmla="*/ 178 w 197" name="T0"/>
                <a:gd fmla="*/ 53 h 137" name="T1"/>
                <a:gd fmla="*/ 133 w 197" name="T2"/>
                <a:gd fmla="*/ 5 h 137" name="T3"/>
                <a:gd fmla="*/ 98 w 197" name="T4"/>
                <a:gd fmla="*/ 14 h 137" name="T5"/>
                <a:gd fmla="*/ 68 w 197" name="T6"/>
                <a:gd fmla="*/ 5 h 137" name="T7"/>
                <a:gd fmla="*/ 21 w 197" name="T8"/>
                <a:gd fmla="*/ 42 h 137" name="T9"/>
                <a:gd fmla="*/ 19 w 197" name="T10"/>
                <a:gd fmla="*/ 124 h 137" name="T11"/>
                <a:gd fmla="*/ 71 w 197" name="T12"/>
                <a:gd fmla="*/ 96 h 137" name="T13"/>
                <a:gd fmla="*/ 121 w 197" name="T14"/>
                <a:gd fmla="*/ 95 h 137" name="T15"/>
                <a:gd fmla="*/ 172 w 197" name="T16"/>
                <a:gd fmla="*/ 127 h 137" name="T17"/>
                <a:gd fmla="*/ 178 w 197" name="T18"/>
                <a:gd fmla="*/ 53 h 137" name="T19"/>
                <a:gd fmla="*/ 62 w 197" name="T20"/>
                <a:gd fmla="*/ 76 h 137" name="T21"/>
                <a:gd fmla="*/ 38 w 197" name="T22"/>
                <a:gd fmla="*/ 51 h 137" name="T23"/>
                <a:gd fmla="*/ 62 w 197" name="T24"/>
                <a:gd fmla="*/ 27 h 137" name="T25"/>
                <a:gd fmla="*/ 86 w 197" name="T26"/>
                <a:gd fmla="*/ 51 h 137" name="T27"/>
                <a:gd fmla="*/ 62 w 197" name="T28"/>
                <a:gd fmla="*/ 76 h 137" name="T29"/>
                <a:gd fmla="*/ 137 w 197" name="T30"/>
                <a:gd fmla="*/ 31 h 137" name="T31"/>
                <a:gd fmla="*/ 148 w 197" name="T32"/>
                <a:gd fmla="*/ 31 h 137" name="T33"/>
                <a:gd fmla="*/ 148 w 197" name="T34"/>
                <a:gd fmla="*/ 41 h 137" name="T35"/>
                <a:gd fmla="*/ 137 w 197" name="T36"/>
                <a:gd fmla="*/ 41 h 137" name="T37"/>
                <a:gd fmla="*/ 137 w 197" name="T38"/>
                <a:gd fmla="*/ 31 h 137" name="T39"/>
                <a:gd fmla="*/ 124 w 197" name="T40"/>
                <a:gd fmla="*/ 55 h 137" name="T41"/>
                <a:gd fmla="*/ 124 w 197" name="T42"/>
                <a:gd fmla="*/ 45 h 137" name="T43"/>
                <a:gd fmla="*/ 134 w 197" name="T44"/>
                <a:gd fmla="*/ 45 h 137" name="T45"/>
                <a:gd fmla="*/ 134 w 197" name="T46"/>
                <a:gd fmla="*/ 55 h 137" name="T47"/>
                <a:gd fmla="*/ 124 w 197" name="T48"/>
                <a:gd fmla="*/ 55 h 137" name="T49"/>
                <a:gd fmla="*/ 147 w 197" name="T50"/>
                <a:gd fmla="*/ 68 h 137" name="T51"/>
                <a:gd fmla="*/ 137 w 197" name="T52"/>
                <a:gd fmla="*/ 68 h 137" name="T53"/>
                <a:gd fmla="*/ 137 w 197" name="T54"/>
                <a:gd fmla="*/ 58 h 137" name="T55"/>
                <a:gd fmla="*/ 147 w 197" name="T56"/>
                <a:gd fmla="*/ 58 h 137" name="T57"/>
                <a:gd fmla="*/ 147 w 197" name="T58"/>
                <a:gd fmla="*/ 68 h 137" name="T59"/>
                <a:gd fmla="*/ 161 w 197" name="T60"/>
                <a:gd fmla="*/ 54 h 137" name="T61"/>
                <a:gd fmla="*/ 151 w 197" name="T62"/>
                <a:gd fmla="*/ 54 h 137" name="T63"/>
                <a:gd fmla="*/ 151 w 197" name="T64"/>
                <a:gd fmla="*/ 44 h 137" name="T65"/>
                <a:gd fmla="*/ 161 w 197" name="T66"/>
                <a:gd fmla="*/ 44 h 137" name="T67"/>
                <a:gd fmla="*/ 161 w 197" name="T68"/>
                <a:gd fmla="*/ 54 h 137" name="T69"/>
                <a:gd fmla="*/ 62 w 197" name="T70"/>
                <a:gd fmla="*/ 37 h 137" name="T71"/>
                <a:gd fmla="*/ 48 w 197" name="T72"/>
                <a:gd fmla="*/ 51 h 137" name="T73"/>
                <a:gd fmla="*/ 62 w 197" name="T74"/>
                <a:gd fmla="*/ 66 h 137" name="T75"/>
                <a:gd fmla="*/ 76 w 197" name="T76"/>
                <a:gd fmla="*/ 51 h 137" name="T77"/>
                <a:gd fmla="*/ 62 w 197" name="T78"/>
                <a:gd fmla="*/ 37 h 137"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37" w="197">
                  <a:moveTo>
                    <a:pt x="178" y="53"/>
                  </a:moveTo>
                  <a:cubicBezTo>
                    <a:pt x="172" y="28"/>
                    <a:pt x="163" y="1"/>
                    <a:pt x="133" y="5"/>
                  </a:cubicBezTo>
                  <a:cubicBezTo>
                    <a:pt x="121" y="7"/>
                    <a:pt x="112" y="14"/>
                    <a:pt x="98" y="14"/>
                  </a:cubicBezTo>
                  <a:cubicBezTo>
                    <a:pt x="87" y="14"/>
                    <a:pt x="79" y="7"/>
                    <a:pt x="68" y="5"/>
                  </a:cubicBezTo>
                  <a:cubicBezTo>
                    <a:pt x="38" y="0"/>
                    <a:pt x="30" y="15"/>
                    <a:pt x="21" y="42"/>
                  </a:cubicBezTo>
                  <a:cubicBezTo>
                    <a:pt x="16" y="58"/>
                    <a:pt x="0" y="112"/>
                    <a:pt x="19" y="124"/>
                  </a:cubicBezTo>
                  <a:cubicBezTo>
                    <a:pt x="37" y="137"/>
                    <a:pt x="57" y="102"/>
                    <a:pt x="71" y="96"/>
                  </a:cubicBezTo>
                  <a:cubicBezTo>
                    <a:pt x="84" y="91"/>
                    <a:pt x="110" y="92"/>
                    <a:pt x="121" y="95"/>
                  </a:cubicBezTo>
                  <a:cubicBezTo>
                    <a:pt x="138" y="100"/>
                    <a:pt x="154" y="131"/>
                    <a:pt x="172" y="127"/>
                  </a:cubicBezTo>
                  <a:cubicBezTo>
                    <a:pt x="197" y="122"/>
                    <a:pt x="182" y="69"/>
                    <a:pt x="178" y="53"/>
                  </a:cubicBezTo>
                  <a:close/>
                  <a:moveTo>
                    <a:pt x="62" y="76"/>
                  </a:moveTo>
                  <a:cubicBezTo>
                    <a:pt x="48" y="76"/>
                    <a:pt x="38" y="65"/>
                    <a:pt x="38" y="51"/>
                  </a:cubicBezTo>
                  <a:cubicBezTo>
                    <a:pt x="38" y="38"/>
                    <a:pt x="48" y="27"/>
                    <a:pt x="62" y="27"/>
                  </a:cubicBezTo>
                  <a:cubicBezTo>
                    <a:pt x="75" y="27"/>
                    <a:pt x="86" y="38"/>
                    <a:pt x="86" y="51"/>
                  </a:cubicBezTo>
                  <a:cubicBezTo>
                    <a:pt x="86" y="65"/>
                    <a:pt x="75" y="76"/>
                    <a:pt x="62" y="76"/>
                  </a:cubicBezTo>
                  <a:close/>
                  <a:moveTo>
                    <a:pt x="137" y="31"/>
                  </a:moveTo>
                  <a:cubicBezTo>
                    <a:pt x="140" y="28"/>
                    <a:pt x="145" y="28"/>
                    <a:pt x="148" y="31"/>
                  </a:cubicBezTo>
                  <a:cubicBezTo>
                    <a:pt x="150" y="34"/>
                    <a:pt x="150" y="39"/>
                    <a:pt x="148" y="41"/>
                  </a:cubicBezTo>
                  <a:cubicBezTo>
                    <a:pt x="145" y="44"/>
                    <a:pt x="140" y="44"/>
                    <a:pt x="137" y="41"/>
                  </a:cubicBezTo>
                  <a:cubicBezTo>
                    <a:pt x="135" y="39"/>
                    <a:pt x="135" y="34"/>
                    <a:pt x="137" y="31"/>
                  </a:cubicBezTo>
                  <a:close/>
                  <a:moveTo>
                    <a:pt x="124" y="55"/>
                  </a:moveTo>
                  <a:cubicBezTo>
                    <a:pt x="121" y="52"/>
                    <a:pt x="121" y="48"/>
                    <a:pt x="124" y="45"/>
                  </a:cubicBezTo>
                  <a:cubicBezTo>
                    <a:pt x="127" y="42"/>
                    <a:pt x="131" y="42"/>
                    <a:pt x="134" y="45"/>
                  </a:cubicBezTo>
                  <a:cubicBezTo>
                    <a:pt x="137" y="48"/>
                    <a:pt x="137" y="52"/>
                    <a:pt x="134" y="55"/>
                  </a:cubicBezTo>
                  <a:cubicBezTo>
                    <a:pt x="131" y="58"/>
                    <a:pt x="127" y="58"/>
                    <a:pt x="124" y="55"/>
                  </a:cubicBezTo>
                  <a:close/>
                  <a:moveTo>
                    <a:pt x="147" y="68"/>
                  </a:moveTo>
                  <a:cubicBezTo>
                    <a:pt x="144" y="71"/>
                    <a:pt x="140" y="71"/>
                    <a:pt x="137" y="68"/>
                  </a:cubicBezTo>
                  <a:cubicBezTo>
                    <a:pt x="134" y="65"/>
                    <a:pt x="134" y="61"/>
                    <a:pt x="137" y="58"/>
                  </a:cubicBezTo>
                  <a:cubicBezTo>
                    <a:pt x="140" y="55"/>
                    <a:pt x="144" y="55"/>
                    <a:pt x="147" y="58"/>
                  </a:cubicBezTo>
                  <a:cubicBezTo>
                    <a:pt x="150" y="61"/>
                    <a:pt x="150" y="65"/>
                    <a:pt x="147" y="68"/>
                  </a:cubicBezTo>
                  <a:close/>
                  <a:moveTo>
                    <a:pt x="161" y="54"/>
                  </a:moveTo>
                  <a:cubicBezTo>
                    <a:pt x="158" y="57"/>
                    <a:pt x="153" y="57"/>
                    <a:pt x="151" y="54"/>
                  </a:cubicBezTo>
                  <a:cubicBezTo>
                    <a:pt x="148" y="52"/>
                    <a:pt x="148" y="47"/>
                    <a:pt x="151" y="44"/>
                  </a:cubicBezTo>
                  <a:cubicBezTo>
                    <a:pt x="153" y="42"/>
                    <a:pt x="158" y="42"/>
                    <a:pt x="161" y="44"/>
                  </a:cubicBezTo>
                  <a:cubicBezTo>
                    <a:pt x="163" y="47"/>
                    <a:pt x="163" y="52"/>
                    <a:pt x="161" y="54"/>
                  </a:cubicBezTo>
                  <a:close/>
                  <a:moveTo>
                    <a:pt x="62" y="37"/>
                  </a:moveTo>
                  <a:cubicBezTo>
                    <a:pt x="54" y="37"/>
                    <a:pt x="48" y="44"/>
                    <a:pt x="48" y="51"/>
                  </a:cubicBezTo>
                  <a:cubicBezTo>
                    <a:pt x="48" y="59"/>
                    <a:pt x="54" y="66"/>
                    <a:pt x="62" y="66"/>
                  </a:cubicBezTo>
                  <a:cubicBezTo>
                    <a:pt x="70" y="66"/>
                    <a:pt x="76" y="59"/>
                    <a:pt x="76" y="51"/>
                  </a:cubicBezTo>
                  <a:cubicBezTo>
                    <a:pt x="76" y="44"/>
                    <a:pt x="70" y="37"/>
                    <a:pt x="62" y="37"/>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21" name="矩形 20"/>
            <p:cNvSpPr/>
            <p:nvPr/>
          </p:nvSpPr>
          <p:spPr>
            <a:xfrm>
              <a:off x="4694362" y="1940830"/>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5" name="文本框 34"/>
          <p:cNvSpPr txBox="1"/>
          <p:nvPr/>
        </p:nvSpPr>
        <p:spPr>
          <a:xfrm>
            <a:off x="3571118" y="3866290"/>
            <a:ext cx="2285319" cy="396240"/>
          </a:xfrm>
          <a:prstGeom prst="rect">
            <a:avLst/>
          </a:prstGeom>
          <a:noFill/>
        </p:spPr>
        <p:txBody>
          <a:bodyPr rtlCol="0" wrap="square">
            <a:spAutoFit/>
          </a:bodyPr>
          <a:lstStyle/>
          <a:p>
            <a:r>
              <a:rPr altLang="zh-CN" b="1" lang="en-US" sz="2000">
                <a:solidFill>
                  <a:schemeClr val="bg1">
                    <a:lumMod val="75000"/>
                  </a:schemeClr>
                </a:solidFill>
                <a:latin charset="-122" panose="020b0502040204020203" pitchFamily="34" typeface="微软雅黑 Light"/>
                <a:ea charset="-122" panose="020b0502040204020203" pitchFamily="34" typeface="微软雅黑 Light"/>
              </a:rPr>
              <a:t>ADD TEXT HERE</a:t>
            </a:r>
          </a:p>
        </p:txBody>
      </p:sp>
      <p:cxnSp>
        <p:nvCxnSpPr>
          <p:cNvPr id="36" name="直接连接符 35"/>
          <p:cNvCxnSpPr/>
          <p:nvPr/>
        </p:nvCxnSpPr>
        <p:spPr>
          <a:xfrm>
            <a:off x="3808149" y="4400105"/>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3316279" y="4533810"/>
            <a:ext cx="2635175" cy="640080"/>
          </a:xfrm>
          <a:prstGeom prst="rect">
            <a:avLst/>
          </a:prstGeom>
          <a:noFill/>
          <a:ln>
            <a:noFill/>
          </a:ln>
        </p:spPr>
        <p:txBody>
          <a:bodyPr rtlCol="0" wrap="square">
            <a:spAutoFit/>
          </a:bodyPr>
          <a:lstStyle/>
          <a:p>
            <a:pPr algn="ctr"/>
            <a:r>
              <a:rPr altLang="zh-CN" lang="en-US">
                <a:solidFill>
                  <a:schemeClr val="bg1">
                    <a:lumMod val="75000"/>
                  </a:schemeClr>
                </a:solidFill>
              </a:rPr>
              <a:t>copy or write your text and paste it here</a:t>
            </a:r>
          </a:p>
        </p:txBody>
      </p:sp>
      <p:grpSp>
        <p:nvGrpSpPr>
          <p:cNvPr id="27" name="组合 26"/>
          <p:cNvGrpSpPr/>
          <p:nvPr/>
        </p:nvGrpSpPr>
        <p:grpSpPr>
          <a:xfrm>
            <a:off x="6705724" y="2564905"/>
            <a:ext cx="1161802" cy="1104677"/>
            <a:chOff x="4804693" y="3810906"/>
            <a:chExt cx="1161802" cy="1104677"/>
          </a:xfrm>
        </p:grpSpPr>
        <p:grpSp>
          <p:nvGrpSpPr>
            <p:cNvPr id="16" name="组合 15"/>
            <p:cNvGrpSpPr/>
            <p:nvPr/>
          </p:nvGrpSpPr>
          <p:grpSpPr>
            <a:xfrm>
              <a:off x="5054600" y="4035426"/>
              <a:ext cx="661988" cy="655638"/>
              <a:chOff x="5054600" y="4035426"/>
              <a:chExt cx="661988" cy="655638"/>
            </a:xfrm>
          </p:grpSpPr>
          <p:sp>
            <p:nvSpPr>
              <p:cNvPr id="13" name="Freeform 10"/>
              <p:cNvSpPr>
                <a:spLocks noEditPoints="1"/>
              </p:cNvSpPr>
              <p:nvPr/>
            </p:nvSpPr>
            <p:spPr bwMode="auto">
              <a:xfrm>
                <a:off x="5054600" y="4035426"/>
                <a:ext cx="661988" cy="655638"/>
              </a:xfrm>
              <a:custGeom>
                <a:gdLst>
                  <a:gd fmla="*/ 87 w 174" name="T0"/>
                  <a:gd fmla="*/ 0 h 174" name="T1"/>
                  <a:gd fmla="*/ 174 w 174" name="T2"/>
                  <a:gd fmla="*/ 87 h 174" name="T3"/>
                  <a:gd fmla="*/ 87 w 174" name="T4"/>
                  <a:gd fmla="*/ 174 h 174" name="T5"/>
                  <a:gd fmla="*/ 0 w 174" name="T6"/>
                  <a:gd fmla="*/ 87 h 174" name="T7"/>
                  <a:gd fmla="*/ 87 w 174" name="T8"/>
                  <a:gd fmla="*/ 0 h 174" name="T9"/>
                  <a:gd fmla="*/ 87 w 174" name="T10"/>
                  <a:gd fmla="*/ 46 h 174" name="T11"/>
                  <a:gd fmla="*/ 46 w 174" name="T12"/>
                  <a:gd fmla="*/ 87 h 174" name="T13"/>
                  <a:gd fmla="*/ 87 w 174" name="T14"/>
                  <a:gd fmla="*/ 128 h 174" name="T15"/>
                  <a:gd fmla="*/ 128 w 174" name="T16"/>
                  <a:gd fmla="*/ 87 h 174" name="T17"/>
                  <a:gd fmla="*/ 87 w 174" name="T18"/>
                  <a:gd fmla="*/ 46 h 17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74" w="174">
                    <a:moveTo>
                      <a:pt x="87" y="0"/>
                    </a:moveTo>
                    <a:cubicBezTo>
                      <a:pt x="135" y="0"/>
                      <a:pt x="174" y="39"/>
                      <a:pt x="174" y="87"/>
                    </a:cubicBezTo>
                    <a:cubicBezTo>
                      <a:pt x="174" y="135"/>
                      <a:pt x="135" y="174"/>
                      <a:pt x="87" y="174"/>
                    </a:cubicBezTo>
                    <a:cubicBezTo>
                      <a:pt x="39" y="174"/>
                      <a:pt x="0" y="135"/>
                      <a:pt x="0" y="87"/>
                    </a:cubicBezTo>
                    <a:cubicBezTo>
                      <a:pt x="0" y="39"/>
                      <a:pt x="39" y="0"/>
                      <a:pt x="87" y="0"/>
                    </a:cubicBezTo>
                    <a:moveTo>
                      <a:pt x="87" y="46"/>
                    </a:moveTo>
                    <a:cubicBezTo>
                      <a:pt x="64" y="46"/>
                      <a:pt x="46" y="64"/>
                      <a:pt x="46" y="87"/>
                    </a:cubicBezTo>
                    <a:cubicBezTo>
                      <a:pt x="46" y="110"/>
                      <a:pt x="64" y="128"/>
                      <a:pt x="87" y="128"/>
                    </a:cubicBezTo>
                    <a:cubicBezTo>
                      <a:pt x="110" y="128"/>
                      <a:pt x="128" y="110"/>
                      <a:pt x="128" y="87"/>
                    </a:cubicBezTo>
                    <a:cubicBezTo>
                      <a:pt x="128" y="64"/>
                      <a:pt x="110" y="46"/>
                      <a:pt x="87" y="46"/>
                    </a:cubicBezTo>
                    <a:close/>
                  </a:path>
                </a:pathLst>
              </a:custGeom>
              <a:solidFill>
                <a:srgbClr val="F58C65"/>
              </a:solidFill>
              <a:ln w="9525">
                <a:solidFill>
                  <a:srgbClr val="F58C65"/>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4" name="Freeform 11"/>
              <p:cNvSpPr>
                <a:spLocks noEditPoints="1"/>
              </p:cNvSpPr>
              <p:nvPr/>
            </p:nvSpPr>
            <p:spPr bwMode="auto">
              <a:xfrm>
                <a:off x="5275263" y="4254501"/>
                <a:ext cx="220663" cy="217488"/>
              </a:xfrm>
              <a:custGeom>
                <a:gdLst>
                  <a:gd fmla="*/ 29 w 58" name="T0"/>
                  <a:gd fmla="*/ 0 h 58" name="T1"/>
                  <a:gd fmla="*/ 0 w 58" name="T2"/>
                  <a:gd fmla="*/ 29 h 58" name="T3"/>
                  <a:gd fmla="*/ 29 w 58" name="T4"/>
                  <a:gd fmla="*/ 58 h 58" name="T5"/>
                  <a:gd fmla="*/ 58 w 58" name="T6"/>
                  <a:gd fmla="*/ 29 h 58" name="T7"/>
                  <a:gd fmla="*/ 29 w 58" name="T8"/>
                  <a:gd fmla="*/ 0 h 58" name="T9"/>
                  <a:gd fmla="*/ 29 w 58" name="T10"/>
                  <a:gd fmla="*/ 39 h 58" name="T11"/>
                  <a:gd fmla="*/ 19 w 58" name="T12"/>
                  <a:gd fmla="*/ 29 h 58" name="T13"/>
                  <a:gd fmla="*/ 29 w 58" name="T14"/>
                  <a:gd fmla="*/ 19 h 58" name="T15"/>
                  <a:gd fmla="*/ 39 w 58" name="T16"/>
                  <a:gd fmla="*/ 29 h 58" name="T17"/>
                  <a:gd fmla="*/ 29 w 58" name="T18"/>
                  <a:gd fmla="*/ 39 h 5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7" w="57">
                    <a:moveTo>
                      <a:pt x="29" y="0"/>
                    </a:moveTo>
                    <a:cubicBezTo>
                      <a:pt x="13" y="0"/>
                      <a:pt x="0" y="13"/>
                      <a:pt x="0" y="29"/>
                    </a:cubicBezTo>
                    <a:cubicBezTo>
                      <a:pt x="0" y="45"/>
                      <a:pt x="13" y="58"/>
                      <a:pt x="29" y="58"/>
                    </a:cubicBezTo>
                    <a:cubicBezTo>
                      <a:pt x="45" y="58"/>
                      <a:pt x="58" y="45"/>
                      <a:pt x="58" y="29"/>
                    </a:cubicBezTo>
                    <a:cubicBezTo>
                      <a:pt x="58" y="13"/>
                      <a:pt x="45" y="0"/>
                      <a:pt x="29" y="0"/>
                    </a:cubicBezTo>
                    <a:close/>
                    <a:moveTo>
                      <a:pt x="29" y="39"/>
                    </a:moveTo>
                    <a:cubicBezTo>
                      <a:pt x="23" y="39"/>
                      <a:pt x="19" y="35"/>
                      <a:pt x="19" y="29"/>
                    </a:cubicBezTo>
                    <a:cubicBezTo>
                      <a:pt x="19" y="23"/>
                      <a:pt x="23" y="19"/>
                      <a:pt x="29" y="19"/>
                    </a:cubicBezTo>
                    <a:cubicBezTo>
                      <a:pt x="35" y="19"/>
                      <a:pt x="39" y="23"/>
                      <a:pt x="39" y="29"/>
                    </a:cubicBezTo>
                    <a:cubicBezTo>
                      <a:pt x="39" y="35"/>
                      <a:pt x="35" y="39"/>
                      <a:pt x="29" y="39"/>
                    </a:cubicBezTo>
                    <a:close/>
                  </a:path>
                </a:pathLst>
              </a:custGeom>
              <a:solidFill>
                <a:srgbClr val="F58C65"/>
              </a:solidFill>
              <a:ln w="9525">
                <a:solidFill>
                  <a:srgbClr val="F58C65"/>
                </a:solid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23" name="矩形 22"/>
            <p:cNvSpPr/>
            <p:nvPr/>
          </p:nvSpPr>
          <p:spPr>
            <a:xfrm>
              <a:off x="4804693" y="3810906"/>
              <a:ext cx="1161802" cy="1104677"/>
            </a:xfrm>
            <a:prstGeom prst="rect">
              <a:avLst/>
            </a:prstGeom>
            <a:noFill/>
            <a:ln>
              <a:solidFill>
                <a:srgbClr val="F58C6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8" name="文本框 37"/>
          <p:cNvSpPr txBox="1"/>
          <p:nvPr/>
        </p:nvSpPr>
        <p:spPr>
          <a:xfrm>
            <a:off x="6254297" y="3866291"/>
            <a:ext cx="2285319" cy="396240"/>
          </a:xfrm>
          <a:prstGeom prst="rect">
            <a:avLst/>
          </a:prstGeom>
          <a:noFill/>
          <a:ln>
            <a:noFill/>
          </a:ln>
        </p:spPr>
        <p:txBody>
          <a:bodyPr rtlCol="0" wrap="square">
            <a:spAutoFit/>
          </a:bodyPr>
          <a:lstStyle/>
          <a:p>
            <a:r>
              <a:rPr altLang="zh-CN" b="1" lang="en-US" sz="2000">
                <a:solidFill>
                  <a:srgbClr val="F58C65"/>
                </a:solidFill>
                <a:latin charset="-122" panose="020b0502040204020203" pitchFamily="34" typeface="微软雅黑 Light"/>
                <a:ea charset="-122" panose="020b0502040204020203" pitchFamily="34" typeface="微软雅黑 Light"/>
              </a:rPr>
              <a:t>ADD TEXT HERE</a:t>
            </a:r>
          </a:p>
        </p:txBody>
      </p:sp>
      <p:cxnSp>
        <p:nvCxnSpPr>
          <p:cNvPr id="39" name="直接连接符 38"/>
          <p:cNvCxnSpPr/>
          <p:nvPr/>
        </p:nvCxnSpPr>
        <p:spPr>
          <a:xfrm>
            <a:off x="6525568" y="4400106"/>
            <a:ext cx="1584176" cy="0"/>
          </a:xfrm>
          <a:prstGeom prst="line">
            <a:avLst/>
          </a:prstGeom>
          <a:ln w="28575">
            <a:solidFill>
              <a:srgbClr val="F58C65"/>
            </a:solidFill>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6016845" y="4533810"/>
            <a:ext cx="2635175" cy="640080"/>
          </a:xfrm>
          <a:prstGeom prst="rect">
            <a:avLst/>
          </a:prstGeom>
          <a:noFill/>
        </p:spPr>
        <p:txBody>
          <a:bodyPr rtlCol="0" wrap="square">
            <a:spAutoFit/>
          </a:bodyPr>
          <a:lstStyle/>
          <a:p>
            <a:pPr algn="ctr"/>
            <a:r>
              <a:rPr altLang="zh-CN" lang="en-US">
                <a:solidFill>
                  <a:schemeClr val="bg1">
                    <a:lumMod val="50000"/>
                  </a:schemeClr>
                </a:solidFill>
              </a:rPr>
              <a:t>copy or write your text and paste it here</a:t>
            </a:r>
          </a:p>
        </p:txBody>
      </p:sp>
      <p:grpSp>
        <p:nvGrpSpPr>
          <p:cNvPr id="26" name="组合 25"/>
          <p:cNvGrpSpPr/>
          <p:nvPr/>
        </p:nvGrpSpPr>
        <p:grpSpPr>
          <a:xfrm>
            <a:off x="9350156" y="2564905"/>
            <a:ext cx="1161802" cy="1104677"/>
            <a:chOff x="8151143" y="1958117"/>
            <a:chExt cx="1161802" cy="1104677"/>
          </a:xfrm>
        </p:grpSpPr>
        <p:grpSp>
          <p:nvGrpSpPr>
            <p:cNvPr id="17" name="Group 14"/>
            <p:cNvGrpSpPr>
              <a:grpSpLocks noChangeAspect="1"/>
            </p:cNvGrpSpPr>
            <p:nvPr/>
          </p:nvGrpSpPr>
          <p:grpSpPr>
            <a:xfrm>
              <a:off x="8399463" y="2165350"/>
              <a:ext cx="665162" cy="663575"/>
              <a:chOff x="5291" y="1364"/>
              <a:chExt cx="419" cy="418"/>
            </a:xfrm>
          </p:grpSpPr>
          <p:sp>
            <p:nvSpPr>
              <p:cNvPr id="18" name="AutoShape 13"/>
              <p:cNvSpPr>
                <a:spLocks noChangeArrowheads="1" noChangeAspect="1" noTextEdit="1"/>
              </p:cNvSpPr>
              <p:nvPr/>
            </p:nvSpPr>
            <p:spPr bwMode="auto">
              <a:xfrm>
                <a:off x="5291" y="1364"/>
                <a:ext cx="419" cy="41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15"/>
              <p:cNvSpPr>
                <a:spLocks noEditPoints="1"/>
              </p:cNvSpPr>
              <p:nvPr/>
            </p:nvSpPr>
            <p:spPr bwMode="auto">
              <a:xfrm>
                <a:off x="5286" y="1359"/>
                <a:ext cx="429" cy="423"/>
              </a:xfrm>
              <a:custGeom>
                <a:gdLst>
                  <a:gd fmla="*/ 171 w 178" name="T0"/>
                  <a:gd fmla="*/ 17 h 176" name="T1"/>
                  <a:gd fmla="*/ 161 w 178" name="T2"/>
                  <a:gd fmla="*/ 7 h 176" name="T3"/>
                  <a:gd fmla="*/ 136 w 178" name="T4"/>
                  <a:gd fmla="*/ 7 h 176" name="T5"/>
                  <a:gd fmla="*/ 112 w 178" name="T6"/>
                  <a:gd fmla="*/ 31 h 176" name="T7"/>
                  <a:gd fmla="*/ 100 w 178" name="T8"/>
                  <a:gd fmla="*/ 19 h 176" name="T9"/>
                  <a:gd fmla="*/ 76 w 178" name="T10"/>
                  <a:gd fmla="*/ 43 h 176" name="T11"/>
                  <a:gd fmla="*/ 86 w 178" name="T12"/>
                  <a:gd fmla="*/ 53 h 176" name="T13"/>
                  <a:gd fmla="*/ 19 w 178" name="T14"/>
                  <a:gd fmla="*/ 120 h 176" name="T15"/>
                  <a:gd fmla="*/ 12 w 178" name="T16"/>
                  <a:gd fmla="*/ 136 h 176" name="T17"/>
                  <a:gd fmla="*/ 8 w 178" name="T18"/>
                  <a:gd fmla="*/ 140 h 176" name="T19"/>
                  <a:gd fmla="*/ 8 w 178" name="T20"/>
                  <a:gd fmla="*/ 170 h 176" name="T21"/>
                  <a:gd fmla="*/ 23 w 178" name="T22"/>
                  <a:gd fmla="*/ 176 h 176" name="T23"/>
                  <a:gd fmla="*/ 38 w 178" name="T24"/>
                  <a:gd fmla="*/ 170 h 176" name="T25"/>
                  <a:gd fmla="*/ 42 w 178" name="T26"/>
                  <a:gd fmla="*/ 166 h 176" name="T27"/>
                  <a:gd fmla="*/ 58 w 178" name="T28"/>
                  <a:gd fmla="*/ 159 h 176" name="T29"/>
                  <a:gd fmla="*/ 125 w 178" name="T30"/>
                  <a:gd fmla="*/ 92 h 176" name="T31"/>
                  <a:gd fmla="*/ 135 w 178" name="T32"/>
                  <a:gd fmla="*/ 102 h 176" name="T33"/>
                  <a:gd fmla="*/ 159 w 178" name="T34"/>
                  <a:gd fmla="*/ 78 h 176" name="T35"/>
                  <a:gd fmla="*/ 147 w 178" name="T36"/>
                  <a:gd fmla="*/ 66 h 176" name="T37"/>
                  <a:gd fmla="*/ 171 w 178" name="T38"/>
                  <a:gd fmla="*/ 42 h 176" name="T39"/>
                  <a:gd fmla="*/ 171 w 178" name="T40"/>
                  <a:gd fmla="*/ 17 h 176" name="T41"/>
                  <a:gd fmla="*/ 47 w 178" name="T42"/>
                  <a:gd fmla="*/ 148 h 176" name="T43"/>
                  <a:gd fmla="*/ 41 w 178" name="T44"/>
                  <a:gd fmla="*/ 151 h 176" name="T45"/>
                  <a:gd fmla="*/ 37 w 178" name="T46"/>
                  <a:gd fmla="*/ 150 h 176" name="T47"/>
                  <a:gd fmla="*/ 37 w 178" name="T48"/>
                  <a:gd fmla="*/ 150 h 176" name="T49"/>
                  <a:gd fmla="*/ 27 w 178" name="T50"/>
                  <a:gd fmla="*/ 159 h 176" name="T51"/>
                  <a:gd fmla="*/ 23 w 178" name="T52"/>
                  <a:gd fmla="*/ 161 h 176" name="T53"/>
                  <a:gd fmla="*/ 19 w 178" name="T54"/>
                  <a:gd fmla="*/ 159 h 176" name="T55"/>
                  <a:gd fmla="*/ 19 w 178" name="T56"/>
                  <a:gd fmla="*/ 151 h 176" name="T57"/>
                  <a:gd fmla="*/ 28 w 178" name="T58"/>
                  <a:gd fmla="*/ 141 h 176" name="T59"/>
                  <a:gd fmla="*/ 28 w 178" name="T60"/>
                  <a:gd fmla="*/ 141 h 176" name="T61"/>
                  <a:gd fmla="*/ 30 w 178" name="T62"/>
                  <a:gd fmla="*/ 131 h 176" name="T63"/>
                  <a:gd fmla="*/ 97 w 178" name="T64"/>
                  <a:gd fmla="*/ 64 h 176" name="T65"/>
                  <a:gd fmla="*/ 114 w 178" name="T66"/>
                  <a:gd fmla="*/ 81 h 176" name="T67"/>
                  <a:gd fmla="*/ 47 w 178" name="T68"/>
                  <a:gd fmla="*/ 148 h 176"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76" w="178">
                    <a:moveTo>
                      <a:pt x="171" y="17"/>
                    </a:moveTo>
                    <a:cubicBezTo>
                      <a:pt x="161" y="7"/>
                      <a:pt x="161" y="7"/>
                      <a:pt x="161" y="7"/>
                    </a:cubicBezTo>
                    <a:cubicBezTo>
                      <a:pt x="154" y="0"/>
                      <a:pt x="143" y="0"/>
                      <a:pt x="136" y="7"/>
                    </a:cubicBezTo>
                    <a:cubicBezTo>
                      <a:pt x="112" y="31"/>
                      <a:pt x="112" y="31"/>
                      <a:pt x="112" y="31"/>
                    </a:cubicBezTo>
                    <a:cubicBezTo>
                      <a:pt x="100" y="19"/>
                      <a:pt x="100" y="19"/>
                      <a:pt x="100" y="19"/>
                    </a:cubicBezTo>
                    <a:cubicBezTo>
                      <a:pt x="76" y="43"/>
                      <a:pt x="76" y="43"/>
                      <a:pt x="76" y="43"/>
                    </a:cubicBezTo>
                    <a:cubicBezTo>
                      <a:pt x="86" y="53"/>
                      <a:pt x="86" y="53"/>
                      <a:pt x="86" y="53"/>
                    </a:cubicBezTo>
                    <a:cubicBezTo>
                      <a:pt x="19" y="120"/>
                      <a:pt x="19" y="120"/>
                      <a:pt x="19" y="120"/>
                    </a:cubicBezTo>
                    <a:cubicBezTo>
                      <a:pt x="15" y="124"/>
                      <a:pt x="12" y="130"/>
                      <a:pt x="12" y="136"/>
                    </a:cubicBezTo>
                    <a:cubicBezTo>
                      <a:pt x="8" y="140"/>
                      <a:pt x="8" y="140"/>
                      <a:pt x="8" y="140"/>
                    </a:cubicBezTo>
                    <a:cubicBezTo>
                      <a:pt x="0" y="148"/>
                      <a:pt x="0" y="162"/>
                      <a:pt x="8" y="170"/>
                    </a:cubicBezTo>
                    <a:cubicBezTo>
                      <a:pt x="12" y="174"/>
                      <a:pt x="17" y="176"/>
                      <a:pt x="23" y="176"/>
                    </a:cubicBezTo>
                    <a:cubicBezTo>
                      <a:pt x="29" y="176"/>
                      <a:pt x="34" y="174"/>
                      <a:pt x="38" y="170"/>
                    </a:cubicBezTo>
                    <a:cubicBezTo>
                      <a:pt x="42" y="166"/>
                      <a:pt x="42" y="166"/>
                      <a:pt x="42" y="166"/>
                    </a:cubicBezTo>
                    <a:cubicBezTo>
                      <a:pt x="48" y="166"/>
                      <a:pt x="54" y="163"/>
                      <a:pt x="58" y="159"/>
                    </a:cubicBezTo>
                    <a:cubicBezTo>
                      <a:pt x="125" y="92"/>
                      <a:pt x="125" y="92"/>
                      <a:pt x="125" y="92"/>
                    </a:cubicBezTo>
                    <a:cubicBezTo>
                      <a:pt x="135" y="102"/>
                      <a:pt x="135" y="102"/>
                      <a:pt x="135" y="102"/>
                    </a:cubicBezTo>
                    <a:cubicBezTo>
                      <a:pt x="159" y="78"/>
                      <a:pt x="159" y="78"/>
                      <a:pt x="159" y="78"/>
                    </a:cubicBezTo>
                    <a:cubicBezTo>
                      <a:pt x="147" y="66"/>
                      <a:pt x="147" y="66"/>
                      <a:pt x="147" y="66"/>
                    </a:cubicBezTo>
                    <a:cubicBezTo>
                      <a:pt x="171" y="42"/>
                      <a:pt x="171" y="42"/>
                      <a:pt x="171" y="42"/>
                    </a:cubicBezTo>
                    <a:cubicBezTo>
                      <a:pt x="178" y="35"/>
                      <a:pt x="178" y="24"/>
                      <a:pt x="171" y="17"/>
                    </a:cubicBezTo>
                    <a:close/>
                    <a:moveTo>
                      <a:pt x="47" y="148"/>
                    </a:moveTo>
                    <a:cubicBezTo>
                      <a:pt x="46" y="150"/>
                      <a:pt x="43" y="151"/>
                      <a:pt x="41" y="151"/>
                    </a:cubicBezTo>
                    <a:cubicBezTo>
                      <a:pt x="39" y="151"/>
                      <a:pt x="38" y="151"/>
                      <a:pt x="37" y="150"/>
                    </a:cubicBezTo>
                    <a:cubicBezTo>
                      <a:pt x="37" y="150"/>
                      <a:pt x="37" y="150"/>
                      <a:pt x="37" y="150"/>
                    </a:cubicBezTo>
                    <a:cubicBezTo>
                      <a:pt x="27" y="159"/>
                      <a:pt x="27" y="159"/>
                      <a:pt x="27" y="159"/>
                    </a:cubicBezTo>
                    <a:cubicBezTo>
                      <a:pt x="26" y="160"/>
                      <a:pt x="25" y="161"/>
                      <a:pt x="23" y="161"/>
                    </a:cubicBezTo>
                    <a:cubicBezTo>
                      <a:pt x="21" y="161"/>
                      <a:pt x="20" y="160"/>
                      <a:pt x="19" y="159"/>
                    </a:cubicBezTo>
                    <a:cubicBezTo>
                      <a:pt x="16" y="157"/>
                      <a:pt x="16" y="153"/>
                      <a:pt x="19" y="151"/>
                    </a:cubicBezTo>
                    <a:cubicBezTo>
                      <a:pt x="28" y="141"/>
                      <a:pt x="28" y="141"/>
                      <a:pt x="28" y="141"/>
                    </a:cubicBezTo>
                    <a:cubicBezTo>
                      <a:pt x="28" y="141"/>
                      <a:pt x="28" y="141"/>
                      <a:pt x="28" y="141"/>
                    </a:cubicBezTo>
                    <a:cubicBezTo>
                      <a:pt x="26" y="138"/>
                      <a:pt x="27" y="134"/>
                      <a:pt x="30" y="131"/>
                    </a:cubicBezTo>
                    <a:cubicBezTo>
                      <a:pt x="97" y="64"/>
                      <a:pt x="97" y="64"/>
                      <a:pt x="97" y="64"/>
                    </a:cubicBezTo>
                    <a:cubicBezTo>
                      <a:pt x="114" y="81"/>
                      <a:pt x="114" y="81"/>
                      <a:pt x="114" y="81"/>
                    </a:cubicBezTo>
                    <a:lnTo>
                      <a:pt x="47" y="148"/>
                    </a:ln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22" name="矩形 21"/>
            <p:cNvSpPr/>
            <p:nvPr/>
          </p:nvSpPr>
          <p:spPr>
            <a:xfrm>
              <a:off x="8151143" y="1958117"/>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1" name="文本框 40"/>
          <p:cNvSpPr txBox="1"/>
          <p:nvPr/>
        </p:nvSpPr>
        <p:spPr>
          <a:xfrm>
            <a:off x="8892337" y="3866291"/>
            <a:ext cx="2285319" cy="396240"/>
          </a:xfrm>
          <a:prstGeom prst="rect">
            <a:avLst/>
          </a:prstGeom>
          <a:noFill/>
        </p:spPr>
        <p:txBody>
          <a:bodyPr rtlCol="0" wrap="square">
            <a:spAutoFit/>
          </a:bodyPr>
          <a:lstStyle/>
          <a:p>
            <a:r>
              <a:rPr altLang="zh-CN" b="1" lang="en-US" sz="2000">
                <a:solidFill>
                  <a:schemeClr val="bg1">
                    <a:lumMod val="75000"/>
                  </a:schemeClr>
                </a:solidFill>
                <a:latin charset="-122" panose="020b0502040204020203" pitchFamily="34" typeface="微软雅黑 Light"/>
                <a:ea charset="-122" panose="020b0502040204020203" pitchFamily="34" typeface="微软雅黑 Light"/>
              </a:rPr>
              <a:t>ADD TEXT HERE</a:t>
            </a:r>
          </a:p>
        </p:txBody>
      </p:sp>
      <p:cxnSp>
        <p:nvCxnSpPr>
          <p:cNvPr id="42" name="直接连接符 41"/>
          <p:cNvCxnSpPr/>
          <p:nvPr/>
        </p:nvCxnSpPr>
        <p:spPr>
          <a:xfrm>
            <a:off x="9138969" y="4400106"/>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3" name="文本框 42"/>
          <p:cNvSpPr txBox="1"/>
          <p:nvPr/>
        </p:nvSpPr>
        <p:spPr>
          <a:xfrm>
            <a:off x="8717408" y="4533810"/>
            <a:ext cx="2635175" cy="640080"/>
          </a:xfrm>
          <a:prstGeom prst="rect">
            <a:avLst/>
          </a:prstGeom>
          <a:noFill/>
        </p:spPr>
        <p:txBody>
          <a:bodyPr rtlCol="0" wrap="square">
            <a:spAutoFit/>
          </a:bodyPr>
          <a:lstStyle/>
          <a:p>
            <a:pPr algn="ctr"/>
            <a:r>
              <a:rPr altLang="zh-CN" lang="en-US">
                <a:solidFill>
                  <a:schemeClr val="bg1">
                    <a:lumMod val="75000"/>
                  </a:schemeClr>
                </a:solidFill>
              </a:rPr>
              <a:t>copy or write your text and paste it here</a:t>
            </a:r>
          </a:p>
        </p:txBody>
      </p:sp>
      <p:sp>
        <p:nvSpPr>
          <p:cNvPr id="48" name="文本框 47"/>
          <p:cNvSpPr txBox="1"/>
          <p:nvPr/>
        </p:nvSpPr>
        <p:spPr>
          <a:xfrm>
            <a:off x="4593108" y="931367"/>
            <a:ext cx="3024511" cy="762000"/>
          </a:xfrm>
          <a:prstGeom prst="rect">
            <a:avLst/>
          </a:prstGeom>
          <a:noFill/>
        </p:spPr>
        <p:txBody>
          <a:bodyPr rtlCol="0" wrap="square">
            <a:spAutoFit/>
          </a:bodyPr>
          <a:lstStyle/>
          <a:p>
            <a:r>
              <a:rPr altLang="zh-CN" lang="en-US" smtClean="0" sz="4400">
                <a:solidFill>
                  <a:schemeClr val="bg1">
                    <a:lumMod val="50000"/>
                  </a:schemeClr>
                </a:solidFill>
                <a:latin charset="-122" panose="020b0503020204020204" pitchFamily="34" typeface="微软雅黑"/>
                <a:ea charset="-122" panose="020b0503020204020204" pitchFamily="34" typeface="微软雅黑"/>
              </a:rPr>
              <a:t>CONTENT</a:t>
            </a:r>
          </a:p>
        </p:txBody>
      </p:sp>
      <p:sp>
        <p:nvSpPr>
          <p:cNvPr id="49" name="矩形 48"/>
          <p:cNvSpPr/>
          <p:nvPr/>
        </p:nvSpPr>
        <p:spPr>
          <a:xfrm>
            <a:off x="4187788" y="1655089"/>
            <a:ext cx="3816424"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031237609"/>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mph" presetID="26" presetSubtype="0">
                                  <p:stCondLst>
                                    <p:cond delay="0"/>
                                  </p:stCondLst>
                                  <p:childTnLst>
                                    <p:animEffect filter="fade" transition="out">
                                      <p:cBhvr>
                                        <p:cTn dur="500" id="6" tmFilter="0, 0; .2, .5; .8, .5; 1, 0"/>
                                        <p:tgtEl>
                                          <p:spTgt spid="27"/>
                                        </p:tgtEl>
                                      </p:cBhvr>
                                    </p:animEffect>
                                    <p:animScale>
                                      <p:cBhvr>
                                        <p:cTn autoRev="1" dur="250" fill="hold" id="7"/>
                                        <p:tgtEl>
                                          <p:spTgt spid="27"/>
                                        </p:tgtEl>
                                      </p:cBhvr>
                                      <p:by x="105000" y="105000"/>
                                    </p:animScale>
                                  </p:childTnLst>
                                </p:cTn>
                              </p:par>
                            </p:childTnLst>
                          </p:cTn>
                        </p:par>
                        <p:par>
                          <p:cTn fill="hold" id="8" nodeType="afterGroup">
                            <p:stCondLst>
                              <p:cond delay="500"/>
                            </p:stCondLst>
                            <p:childTnLst>
                              <p:par>
                                <p:cTn fill="hold" grpId="0" id="9" nodeType="afterEffect" presetClass="emph" presetID="26" presetSubtype="0">
                                  <p:stCondLst>
                                    <p:cond delay="0"/>
                                  </p:stCondLst>
                                  <p:childTnLst>
                                    <p:animEffect filter="fade" transition="out">
                                      <p:cBhvr>
                                        <p:cTn dur="500" id="10" tmFilter="0, 0; .2, .5; .8, .5; 1, 0"/>
                                        <p:tgtEl>
                                          <p:spTgt spid="38"/>
                                        </p:tgtEl>
                                      </p:cBhvr>
                                    </p:animEffect>
                                    <p:animScale>
                                      <p:cBhvr>
                                        <p:cTn autoRev="1" dur="250" fill="hold" id="11"/>
                                        <p:tgtEl>
                                          <p:spTgt spid="38"/>
                                        </p:tgtEl>
                                      </p:cBhvr>
                                      <p:by x="105000" y="105000"/>
                                    </p:animScale>
                                  </p:childTnLst>
                                </p:cTn>
                              </p:par>
                            </p:childTnLst>
                          </p:cTn>
                        </p:par>
                        <p:par>
                          <p:cTn fill="hold" id="12" nodeType="afterGroup">
                            <p:stCondLst>
                              <p:cond delay="1000"/>
                            </p:stCondLst>
                            <p:childTnLst>
                              <p:par>
                                <p:cTn fill="hold" id="13" nodeType="afterEffect" presetClass="emph" presetID="26" presetSubtype="0">
                                  <p:stCondLst>
                                    <p:cond delay="0"/>
                                  </p:stCondLst>
                                  <p:childTnLst>
                                    <p:animEffect filter="fade" transition="out">
                                      <p:cBhvr>
                                        <p:cTn dur="500" id="14" tmFilter="0, 0; .2, .5; .8, .5; 1, 0"/>
                                        <p:tgtEl>
                                          <p:spTgt spid="39"/>
                                        </p:tgtEl>
                                      </p:cBhvr>
                                    </p:animEffect>
                                    <p:animScale>
                                      <p:cBhvr>
                                        <p:cTn autoRev="1" dur="250" fill="hold" id="15"/>
                                        <p:tgtEl>
                                          <p:spTgt spid="39"/>
                                        </p:tgtEl>
                                      </p:cBhvr>
                                      <p:by x="105000" y="105000"/>
                                    </p:animScale>
                                  </p:childTnLst>
                                </p:cTn>
                              </p:par>
                            </p:childTnLst>
                          </p:cTn>
                        </p:par>
                        <p:par>
                          <p:cTn fill="hold" id="16" nodeType="afterGroup">
                            <p:stCondLst>
                              <p:cond delay="1500"/>
                            </p:stCondLst>
                            <p:childTnLst>
                              <p:par>
                                <p:cTn fill="hold" grpId="0" id="17" nodeType="afterEffect" presetClass="emph" presetID="26" presetSubtype="0">
                                  <p:stCondLst>
                                    <p:cond delay="0"/>
                                  </p:stCondLst>
                                  <p:childTnLst>
                                    <p:animEffect filter="fade" transition="out">
                                      <p:cBhvr>
                                        <p:cTn dur="500" id="18" tmFilter="0, 0; .2, .5; .8, .5; 1, 0"/>
                                        <p:tgtEl>
                                          <p:spTgt spid="40"/>
                                        </p:tgtEl>
                                      </p:cBhvr>
                                    </p:animEffect>
                                    <p:animScale>
                                      <p:cBhvr>
                                        <p:cTn autoRev="1" dur="250" fill="hold" id="19"/>
                                        <p:tgtEl>
                                          <p:spTgt spid="40"/>
                                        </p:tgtEl>
                                      </p:cBhvr>
                                      <p:by x="105000" y="105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8"/>
      <p:bldP grpId="0" spid="40"/>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lumMod val="95000"/>
          </a:schemeClr>
        </a:solidFill>
        <a:effectLst/>
      </p:bgPr>
    </p:bg>
    <p:spTree>
      <p:nvGrpSpPr>
        <p:cNvPr id="1" name=""/>
        <p:cNvGrpSpPr/>
        <p:nvPr/>
      </p:nvGrpSpPr>
      <p:grpSpPr>
        <a:xfrm>
          <a:off x="0" y="0"/>
          <a:ext cx="0" cy="0"/>
        </a:xfrm>
      </p:grpSpPr>
      <p:sp>
        <p:nvSpPr>
          <p:cNvPr id="4" name="矩形 3"/>
          <p:cNvSpPr/>
          <p:nvPr/>
        </p:nvSpPr>
        <p:spPr>
          <a:xfrm>
            <a:off x="851085" y="471699"/>
            <a:ext cx="2972117" cy="518160"/>
          </a:xfrm>
          <a:prstGeom prst="rect">
            <a:avLst/>
          </a:prstGeom>
        </p:spPr>
        <p:txBody>
          <a:bodyPr wrap="none">
            <a:spAutoFit/>
          </a:bodyPr>
          <a:lstStyle/>
          <a:p>
            <a:r>
              <a:rPr altLang="en-US" lang="zh-CN" sz="2800">
                <a:solidFill>
                  <a:schemeClr val="bg1">
                    <a:lumMod val="50000"/>
                  </a:schemeClr>
                </a:solidFill>
                <a:latin charset="-122" panose="020b0503020204020204" pitchFamily="34" typeface="微软雅黑"/>
                <a:ea charset="-122" panose="020b0503020204020204" pitchFamily="34" typeface="微软雅黑"/>
              </a:rPr>
              <a:t>ADD TITLE HERE</a:t>
            </a:r>
          </a:p>
        </p:txBody>
      </p:sp>
      <p:grpSp>
        <p:nvGrpSpPr>
          <p:cNvPr id="5" name="组合 4"/>
          <p:cNvGrpSpPr/>
          <p:nvPr/>
        </p:nvGrpSpPr>
        <p:grpSpPr>
          <a:xfrm>
            <a:off x="202866" y="341874"/>
            <a:ext cx="576212" cy="653045"/>
            <a:chOff x="202866" y="341874"/>
            <a:chExt cx="576212" cy="653045"/>
          </a:xfrm>
        </p:grpSpPr>
        <p:sp>
          <p:nvSpPr>
            <p:cNvPr id="6" name="矩形 5"/>
            <p:cNvSpPr/>
            <p:nvPr/>
          </p:nvSpPr>
          <p:spPr>
            <a:xfrm>
              <a:off x="202866" y="341874"/>
              <a:ext cx="144016" cy="653045"/>
            </a:xfrm>
            <a:prstGeom prst="rect">
              <a:avLst/>
            </a:prstGeom>
            <a:solidFill>
              <a:srgbClr val="F58C6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a:off x="418889" y="341874"/>
              <a:ext cx="360189" cy="653045"/>
            </a:xfrm>
            <a:prstGeom prst="rect">
              <a:avLst/>
            </a:prstGeom>
            <a:solidFill>
              <a:srgbClr val="74AD9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8" name="剪去单角的矩形 7"/>
          <p:cNvSpPr/>
          <p:nvPr/>
        </p:nvSpPr>
        <p:spPr>
          <a:xfrm>
            <a:off x="0" y="2060848"/>
            <a:ext cx="7536160" cy="4797152"/>
          </a:xfrm>
          <a:prstGeom prst="snip1Rect">
            <a:avLst>
              <a:gd fmla="val 50000" name="adj"/>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文本框 8"/>
          <p:cNvSpPr txBox="1"/>
          <p:nvPr/>
        </p:nvSpPr>
        <p:spPr>
          <a:xfrm>
            <a:off x="7217661" y="2060848"/>
            <a:ext cx="4236853" cy="1737360"/>
          </a:xfrm>
          <a:prstGeom prst="rect">
            <a:avLst/>
          </a:prstGeom>
          <a:noFill/>
        </p:spPr>
        <p:txBody>
          <a:bodyPr rtlCol="0" wrap="square">
            <a:spAutoFit/>
          </a:bodyPr>
          <a:lstStyle/>
          <a:p>
            <a:pPr algn="just"/>
            <a:r>
              <a:rPr altLang="zh-CN" lang="en-US">
                <a:solidFill>
                  <a:schemeClr val="bg1">
                    <a:lumMod val="50000"/>
                  </a:schemeClr>
                </a:solidFill>
                <a:latin charset="-122" panose="020b0503020204020204" pitchFamily="34" typeface="微软雅黑"/>
                <a:ea charset="-122" panose="020b0503020204020204" pitchFamily="34" typeface="微软雅黑"/>
              </a:rPr>
              <a:t>copy or write your text and paste it here.copy or write your text and paste it here. copy or write your text and paste it here. copy or write your text and paste it here. copy or write your text and paste it here</a:t>
            </a:r>
          </a:p>
        </p:txBody>
      </p:sp>
      <p:sp>
        <p:nvSpPr>
          <p:cNvPr id="10" name="矩形 9"/>
          <p:cNvSpPr/>
          <p:nvPr/>
        </p:nvSpPr>
        <p:spPr>
          <a:xfrm>
            <a:off x="7217662" y="1539917"/>
            <a:ext cx="3067367" cy="396240"/>
          </a:xfrm>
          <a:prstGeom prst="rect">
            <a:avLst/>
          </a:prstGeom>
        </p:spPr>
        <p:txBody>
          <a:bodyPr wrap="none">
            <a:spAutoFit/>
          </a:bodyPr>
          <a:lstStyle/>
          <a:p>
            <a:r>
              <a:rPr altLang="en-US" b="1" lang="zh-CN" sz="2000">
                <a:solidFill>
                  <a:srgbClr val="74AD93"/>
                </a:solidFill>
                <a:latin charset="-122" panose="020b0503020204020204" pitchFamily="34" typeface="微软雅黑"/>
                <a:ea charset="-122" panose="020b0503020204020204" pitchFamily="34" typeface="微软雅黑"/>
              </a:rPr>
              <a:t>ADD YOUR TEXT HERE</a:t>
            </a:r>
          </a:p>
        </p:txBody>
      </p:sp>
      <p:grpSp>
        <p:nvGrpSpPr>
          <p:cNvPr id="12" name="Group 4"/>
          <p:cNvGrpSpPr>
            <a:grpSpLocks noChangeAspect="1"/>
          </p:cNvGrpSpPr>
          <p:nvPr/>
        </p:nvGrpSpPr>
        <p:grpSpPr>
          <a:xfrm>
            <a:off x="6210300" y="1484784"/>
            <a:ext cx="635000" cy="484188"/>
            <a:chOff x="3912" y="920"/>
            <a:chExt cx="400" cy="305"/>
          </a:xfrm>
        </p:grpSpPr>
        <p:sp>
          <p:nvSpPr>
            <p:cNvPr id="13" name="AutoShape 3"/>
            <p:cNvSpPr>
              <a:spLocks noChangeArrowheads="1" noChangeAspect="1" noTextEdit="1"/>
            </p:cNvSpPr>
            <p:nvPr/>
          </p:nvSpPr>
          <p:spPr bwMode="auto">
            <a:xfrm>
              <a:off x="3912" y="920"/>
              <a:ext cx="400" cy="30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 name="Oval 5"/>
            <p:cNvSpPr>
              <a:spLocks noChangeArrowheads="1"/>
            </p:cNvSpPr>
            <p:nvPr/>
          </p:nvSpPr>
          <p:spPr bwMode="auto">
            <a:xfrm>
              <a:off x="4079" y="1040"/>
              <a:ext cx="100" cy="101"/>
            </a:xfrm>
            <a:prstGeom prst="ellipse">
              <a:avLst/>
            </a:prstGeom>
            <a:solidFill>
              <a:srgbClr val="74AD93"/>
            </a:solidFill>
            <a:ln w="9525">
              <a:solidFill>
                <a:srgbClr val="74AD93"/>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5" name="Freeform 6"/>
            <p:cNvSpPr>
              <a:spLocks noEditPoints="1"/>
            </p:cNvSpPr>
            <p:nvPr/>
          </p:nvSpPr>
          <p:spPr bwMode="auto">
            <a:xfrm>
              <a:off x="3912" y="923"/>
              <a:ext cx="400" cy="302"/>
            </a:xfrm>
            <a:custGeom>
              <a:gdLst>
                <a:gd fmla="*/ 132 w 144" name="T0"/>
                <a:gd fmla="*/ 12 h 108" name="T1"/>
                <a:gd fmla="*/ 60 w 144" name="T2"/>
                <a:gd fmla="*/ 12 h 108" name="T3"/>
                <a:gd fmla="*/ 48 w 144" name="T4"/>
                <a:gd fmla="*/ 0 h 108" name="T5"/>
                <a:gd fmla="*/ 36 w 144" name="T6"/>
                <a:gd fmla="*/ 0 h 108" name="T7"/>
                <a:gd fmla="*/ 24 w 144" name="T8"/>
                <a:gd fmla="*/ 12 h 108" name="T9"/>
                <a:gd fmla="*/ 12 w 144" name="T10"/>
                <a:gd fmla="*/ 12 h 108" name="T11"/>
                <a:gd fmla="*/ 0 w 144" name="T12"/>
                <a:gd fmla="*/ 24 h 108" name="T13"/>
                <a:gd fmla="*/ 12 w 144" name="T14"/>
                <a:gd fmla="*/ 24 h 108" name="T15"/>
                <a:gd fmla="*/ 24 w 144" name="T16"/>
                <a:gd fmla="*/ 36 h 108" name="T17"/>
                <a:gd fmla="*/ 24 w 144" name="T18"/>
                <a:gd fmla="*/ 84 h 108" name="T19"/>
                <a:gd fmla="*/ 12 w 144" name="T20"/>
                <a:gd fmla="*/ 96 h 108" name="T21"/>
                <a:gd fmla="*/ 0 w 144" name="T22"/>
                <a:gd fmla="*/ 96 h 108" name="T23"/>
                <a:gd fmla="*/ 12 w 144" name="T24"/>
                <a:gd fmla="*/ 108 h 108" name="T25"/>
                <a:gd fmla="*/ 132 w 144" name="T26"/>
                <a:gd fmla="*/ 108 h 108" name="T27"/>
                <a:gd fmla="*/ 144 w 144" name="T28"/>
                <a:gd fmla="*/ 96 h 108" name="T29"/>
                <a:gd fmla="*/ 144 w 144" name="T30"/>
                <a:gd fmla="*/ 24 h 108" name="T31"/>
                <a:gd fmla="*/ 132 w 144" name="T32"/>
                <a:gd fmla="*/ 12 h 108" name="T33"/>
                <a:gd fmla="*/ 78 w 144" name="T34"/>
                <a:gd fmla="*/ 90 h 108" name="T35"/>
                <a:gd fmla="*/ 48 w 144" name="T36"/>
                <a:gd fmla="*/ 60 h 108" name="T37"/>
                <a:gd fmla="*/ 78 w 144" name="T38"/>
                <a:gd fmla="*/ 30 h 108" name="T39"/>
                <a:gd fmla="*/ 108 w 144" name="T40"/>
                <a:gd fmla="*/ 60 h 108" name="T41"/>
                <a:gd fmla="*/ 78 w 144" name="T42"/>
                <a:gd fmla="*/ 90 h 108" name="T43"/>
                <a:gd fmla="*/ 123 w 144" name="T44"/>
                <a:gd fmla="*/ 48 h 108" name="T45"/>
                <a:gd fmla="*/ 114 w 144" name="T46"/>
                <a:gd fmla="*/ 39 h 108" name="T47"/>
                <a:gd fmla="*/ 123 w 144" name="T48"/>
                <a:gd fmla="*/ 30 h 108" name="T49"/>
                <a:gd fmla="*/ 132 w 144" name="T50"/>
                <a:gd fmla="*/ 39 h 108" name="T51"/>
                <a:gd fmla="*/ 123 w 144" name="T52"/>
                <a:gd fmla="*/ 48 h 108"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08" w="144">
                  <a:moveTo>
                    <a:pt x="132" y="12"/>
                  </a:moveTo>
                  <a:cubicBezTo>
                    <a:pt x="60" y="12"/>
                    <a:pt x="60" y="12"/>
                    <a:pt x="60" y="12"/>
                  </a:cubicBezTo>
                  <a:cubicBezTo>
                    <a:pt x="60" y="5"/>
                    <a:pt x="55" y="0"/>
                    <a:pt x="48" y="0"/>
                  </a:cubicBezTo>
                  <a:cubicBezTo>
                    <a:pt x="36" y="0"/>
                    <a:pt x="36" y="0"/>
                    <a:pt x="36" y="0"/>
                  </a:cubicBezTo>
                  <a:cubicBezTo>
                    <a:pt x="29" y="0"/>
                    <a:pt x="24" y="5"/>
                    <a:pt x="24" y="12"/>
                  </a:cubicBezTo>
                  <a:cubicBezTo>
                    <a:pt x="12" y="12"/>
                    <a:pt x="12" y="12"/>
                    <a:pt x="12" y="12"/>
                  </a:cubicBezTo>
                  <a:cubicBezTo>
                    <a:pt x="5" y="12"/>
                    <a:pt x="0" y="17"/>
                    <a:pt x="0" y="24"/>
                  </a:cubicBezTo>
                  <a:cubicBezTo>
                    <a:pt x="12" y="24"/>
                    <a:pt x="12" y="24"/>
                    <a:pt x="12" y="24"/>
                  </a:cubicBezTo>
                  <a:cubicBezTo>
                    <a:pt x="19" y="24"/>
                    <a:pt x="24" y="29"/>
                    <a:pt x="24" y="36"/>
                  </a:cubicBezTo>
                  <a:cubicBezTo>
                    <a:pt x="24" y="84"/>
                    <a:pt x="24" y="84"/>
                    <a:pt x="24" y="84"/>
                  </a:cubicBezTo>
                  <a:cubicBezTo>
                    <a:pt x="24" y="91"/>
                    <a:pt x="19" y="96"/>
                    <a:pt x="12" y="96"/>
                  </a:cubicBezTo>
                  <a:cubicBezTo>
                    <a:pt x="0" y="96"/>
                    <a:pt x="0" y="96"/>
                    <a:pt x="0" y="96"/>
                  </a:cubicBezTo>
                  <a:cubicBezTo>
                    <a:pt x="0" y="103"/>
                    <a:pt x="5" y="108"/>
                    <a:pt x="12" y="108"/>
                  </a:cubicBezTo>
                  <a:cubicBezTo>
                    <a:pt x="132" y="108"/>
                    <a:pt x="132" y="108"/>
                    <a:pt x="132" y="108"/>
                  </a:cubicBezTo>
                  <a:cubicBezTo>
                    <a:pt x="139" y="108"/>
                    <a:pt x="144" y="103"/>
                    <a:pt x="144" y="96"/>
                  </a:cubicBezTo>
                  <a:cubicBezTo>
                    <a:pt x="144" y="24"/>
                    <a:pt x="144" y="24"/>
                    <a:pt x="144" y="24"/>
                  </a:cubicBezTo>
                  <a:cubicBezTo>
                    <a:pt x="144" y="17"/>
                    <a:pt x="139" y="12"/>
                    <a:pt x="132" y="12"/>
                  </a:cubicBezTo>
                  <a:moveTo>
                    <a:pt x="78" y="90"/>
                  </a:moveTo>
                  <a:cubicBezTo>
                    <a:pt x="61" y="90"/>
                    <a:pt x="48" y="77"/>
                    <a:pt x="48" y="60"/>
                  </a:cubicBezTo>
                  <a:cubicBezTo>
                    <a:pt x="48" y="43"/>
                    <a:pt x="61" y="30"/>
                    <a:pt x="78" y="30"/>
                  </a:cubicBezTo>
                  <a:cubicBezTo>
                    <a:pt x="95" y="30"/>
                    <a:pt x="108" y="43"/>
                    <a:pt x="108" y="60"/>
                  </a:cubicBezTo>
                  <a:cubicBezTo>
                    <a:pt x="108" y="77"/>
                    <a:pt x="95" y="90"/>
                    <a:pt x="78" y="90"/>
                  </a:cubicBezTo>
                  <a:moveTo>
                    <a:pt x="123" y="48"/>
                  </a:moveTo>
                  <a:cubicBezTo>
                    <a:pt x="118" y="48"/>
                    <a:pt x="114" y="44"/>
                    <a:pt x="114" y="39"/>
                  </a:cubicBezTo>
                  <a:cubicBezTo>
                    <a:pt x="114" y="34"/>
                    <a:pt x="118" y="30"/>
                    <a:pt x="123" y="30"/>
                  </a:cubicBezTo>
                  <a:cubicBezTo>
                    <a:pt x="128" y="30"/>
                    <a:pt x="132" y="34"/>
                    <a:pt x="132" y="39"/>
                  </a:cubicBezTo>
                  <a:cubicBezTo>
                    <a:pt x="132" y="44"/>
                    <a:pt x="128" y="48"/>
                    <a:pt x="123" y="48"/>
                  </a:cubicBezTo>
                </a:path>
              </a:pathLst>
            </a:custGeom>
            <a:solidFill>
              <a:srgbClr val="74AD93"/>
            </a:solidFill>
            <a:ln w="9525">
              <a:solidFill>
                <a:srgbClr val="74AD93"/>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7" name="Rectangle 8"/>
            <p:cNvSpPr>
              <a:spLocks noChangeArrowheads="1"/>
            </p:cNvSpPr>
            <p:nvPr/>
          </p:nvSpPr>
          <p:spPr bwMode="auto">
            <a:xfrm>
              <a:off x="4229" y="1007"/>
              <a:ext cx="50" cy="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 name="Oval 9"/>
            <p:cNvSpPr>
              <a:spLocks noChangeArrowheads="1"/>
            </p:cNvSpPr>
            <p:nvPr/>
          </p:nvSpPr>
          <p:spPr bwMode="auto">
            <a:xfrm>
              <a:off x="4229" y="1002"/>
              <a:ext cx="50" cy="50"/>
            </a:xfrm>
            <a:prstGeom prst="ellipse">
              <a:avLst/>
            </a:prstGeom>
            <a:solidFill>
              <a:srgbClr val="74AD93"/>
            </a:solidFill>
            <a:ln w="9525">
              <a:solidFill>
                <a:schemeClr val="bg1"/>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9" name="Freeform 10"/>
            <p:cNvSpPr/>
            <p:nvPr/>
          </p:nvSpPr>
          <p:spPr bwMode="auto">
            <a:xfrm flipH="1">
              <a:off x="3912" y="990"/>
              <a:ext cx="0" cy="201"/>
            </a:xfrm>
            <a:custGeom>
              <a:gdLst>
                <a:gd fmla="*/ 201 h 201" name="T0"/>
                <a:gd fmla="*/ 201 h 201" name="T1"/>
                <a:gd fmla="*/ 0 h 201" name="T2"/>
                <a:gd fmla="*/ 201 h 201" name="T3"/>
              </a:gdLst>
              <a:cxnLst>
                <a:cxn ang="0">
                  <a:pos x="0" y="T0"/>
                </a:cxn>
                <a:cxn ang="0">
                  <a:pos x="0" y="T1"/>
                </a:cxn>
                <a:cxn ang="0">
                  <a:pos x="0" y="T2"/>
                </a:cxn>
                <a:cxn ang="0">
                  <a:pos x="0" y="T3"/>
                </a:cxn>
              </a:cxnLst>
              <a:rect b="b" l="0" r="r" t="0"/>
              <a:pathLst>
                <a:path h="201">
                  <a:moveTo>
                    <a:pt x="0" y="201"/>
                  </a:moveTo>
                  <a:lnTo>
                    <a:pt x="0" y="201"/>
                  </a:lnTo>
                  <a:lnTo>
                    <a:pt x="0" y="0"/>
                  </a:lnTo>
                  <a:lnTo>
                    <a:pt x="0" y="201"/>
                  </a:lnTo>
                  <a:close/>
                </a:path>
              </a:pathLst>
            </a:custGeom>
            <a:solidFill>
              <a:srgbClr val="04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 name="Rectangle 11"/>
            <p:cNvSpPr>
              <a:spLocks noChangeArrowheads="1"/>
            </p:cNvSpPr>
            <p:nvPr/>
          </p:nvSpPr>
          <p:spPr bwMode="auto">
            <a:xfrm>
              <a:off x="3912" y="990"/>
              <a:ext cx="67" cy="201"/>
            </a:xfrm>
            <a:prstGeom prst="rect">
              <a:avLst/>
            </a:prstGeom>
            <a:solidFill>
              <a:srgbClr val="74AD93"/>
            </a:solidFill>
            <a:ln w="9525">
              <a:solidFill>
                <a:srgbClr val="74AD93"/>
              </a:solidFill>
              <a:miter lim="800000"/>
            </a:ln>
          </p:spPr>
          <p:txBody>
            <a:bodyPr anchor="t" anchorCtr="0" bIns="45720" compatLnSpc="1" lIns="91440" numCol="1" rIns="91440" tIns="45720" vert="horz" wrap="square">
              <a:prstTxWarp prst="textNoShape">
                <a:avLst/>
              </a:prstTxWarp>
            </a:bodyPr>
            <a:lstStyle/>
            <a:p>
              <a:endParaRPr altLang="en-US" lang="zh-CN"/>
            </a:p>
          </p:txBody>
        </p:sp>
        <p:sp>
          <p:nvSpPr>
            <p:cNvPr id="21" name="Rectangle 12"/>
            <p:cNvSpPr>
              <a:spLocks noChangeArrowheads="1"/>
            </p:cNvSpPr>
            <p:nvPr/>
          </p:nvSpPr>
          <p:spPr bwMode="auto">
            <a:xfrm>
              <a:off x="3912" y="990"/>
              <a:ext cx="67" cy="20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 name="Freeform 13"/>
            <p:cNvSpPr/>
            <p:nvPr/>
          </p:nvSpPr>
          <p:spPr bwMode="auto">
            <a:xfrm>
              <a:off x="3912" y="990"/>
              <a:ext cx="67" cy="201"/>
            </a:xfrm>
            <a:custGeom>
              <a:gdLst>
                <a:gd fmla="*/ 12 w 24" name="T0"/>
                <a:gd fmla="*/ 0 h 72" name="T1"/>
                <a:gd fmla="*/ 0 w 24" name="T2"/>
                <a:gd fmla="*/ 0 h 72" name="T3"/>
                <a:gd fmla="*/ 0 w 24" name="T4"/>
                <a:gd fmla="*/ 0 h 72" name="T5"/>
                <a:gd fmla="*/ 0 w 24" name="T6"/>
                <a:gd fmla="*/ 72 h 72" name="T7"/>
                <a:gd fmla="*/ 12 w 24" name="T8"/>
                <a:gd fmla="*/ 72 h 72" name="T9"/>
                <a:gd fmla="*/ 24 w 24" name="T10"/>
                <a:gd fmla="*/ 60 h 72" name="T11"/>
                <a:gd fmla="*/ 24 w 24" name="T12"/>
                <a:gd fmla="*/ 12 h 72" name="T13"/>
                <a:gd fmla="*/ 12 w 24" name="T14"/>
                <a:gd fmla="*/ 0 h 7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2" w="24">
                  <a:moveTo>
                    <a:pt x="12" y="0"/>
                  </a:moveTo>
                  <a:cubicBezTo>
                    <a:pt x="0" y="0"/>
                    <a:pt x="0" y="0"/>
                    <a:pt x="0" y="0"/>
                  </a:cubicBezTo>
                  <a:cubicBezTo>
                    <a:pt x="0" y="0"/>
                    <a:pt x="0" y="0"/>
                    <a:pt x="0" y="0"/>
                  </a:cubicBezTo>
                  <a:cubicBezTo>
                    <a:pt x="0" y="72"/>
                    <a:pt x="0" y="72"/>
                    <a:pt x="0" y="72"/>
                  </a:cubicBezTo>
                  <a:cubicBezTo>
                    <a:pt x="12" y="72"/>
                    <a:pt x="12" y="72"/>
                    <a:pt x="12" y="72"/>
                  </a:cubicBezTo>
                  <a:cubicBezTo>
                    <a:pt x="19" y="72"/>
                    <a:pt x="24" y="67"/>
                    <a:pt x="24" y="60"/>
                  </a:cubicBezTo>
                  <a:cubicBezTo>
                    <a:pt x="24" y="12"/>
                    <a:pt x="24" y="12"/>
                    <a:pt x="24" y="12"/>
                  </a:cubicBezTo>
                  <a:cubicBezTo>
                    <a:pt x="24" y="5"/>
                    <a:pt x="19" y="0"/>
                    <a:pt x="12" y="0"/>
                  </a:cubicBezTo>
                </a:path>
              </a:pathLst>
            </a:custGeom>
            <a:solidFill>
              <a:srgbClr val="74AD93"/>
            </a:solidFill>
            <a:ln w="9525">
              <a:solidFill>
                <a:schemeClr val="bg1"/>
              </a:solidFill>
              <a:round/>
            </a:ln>
          </p:spPr>
          <p:txBody>
            <a:bodyPr anchor="t" anchorCtr="0" bIns="45720" compatLnSpc="1" lIns="91440" numCol="1" rIns="91440" tIns="45720" vert="horz" wrap="square">
              <a:prstTxWarp prst="textNoShape">
                <a:avLst/>
              </a:prstTxWarp>
            </a:bodyPr>
            <a:lstStyle/>
            <a:p>
              <a:endParaRPr altLang="en-US" lang="zh-CN"/>
            </a:p>
          </p:txBody>
        </p:sp>
      </p:grpSp>
    </p:spTree>
    <p:extLst>
      <p:ext uri="{BB962C8B-B14F-4D97-AF65-F5344CB8AC3E}">
        <p14:creationId val="114041641"/>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id="7"/>
                                        <p:tgtEl>
                                          <p:spTgt spid="4"/>
                                        </p:tgtEl>
                                        <p:attrNameLst>
                                          <p:attrName>ppt_x</p:attrName>
                                        </p:attrNameLst>
                                      </p:cBhvr>
                                      <p:tavLst>
                                        <p:tav tm="0">
                                          <p:val>
                                            <p:strVal val="#ppt_x-#ppt_w*1.125000"/>
                                          </p:val>
                                        </p:tav>
                                        <p:tav tm="100000">
                                          <p:val>
                                            <p:strVal val="#ppt_x"/>
                                          </p:val>
                                        </p:tav>
                                      </p:tavLst>
                                    </p:anim>
                                    <p:animEffect filter="wipe(right)" transition="in">
                                      <p:cBhvr>
                                        <p:cTn dur="500" id="8"/>
                                        <p:tgtEl>
                                          <p:spTgt spid="4"/>
                                        </p:tgtEl>
                                      </p:cBhvr>
                                    </p:animEffect>
                                  </p:childTnLst>
                                </p:cTn>
                              </p:par>
                            </p:childTnLst>
                          </p:cTn>
                        </p:par>
                        <p:par>
                          <p:cTn fill="hold" id="9" nodeType="afterGroup">
                            <p:stCondLst>
                              <p:cond delay="500"/>
                            </p:stCondLst>
                            <p:childTnLst>
                              <p:par>
                                <p:cTn fill="hold" id="10" nodeType="afterEffect" presetClass="entr" presetID="12" presetSubtype="8">
                                  <p:stCondLst>
                                    <p:cond delay="0"/>
                                  </p:stCondLst>
                                  <p:childTnLst>
                                    <p:set>
                                      <p:cBhvr>
                                        <p:cTn dur="1" fill="hold" id="11">
                                          <p:stCondLst>
                                            <p:cond delay="0"/>
                                          </p:stCondLst>
                                        </p:cTn>
                                        <p:tgtEl>
                                          <p:spTgt spid="5"/>
                                        </p:tgtEl>
                                        <p:attrNameLst>
                                          <p:attrName>style.visibility</p:attrName>
                                        </p:attrNameLst>
                                      </p:cBhvr>
                                      <p:to>
                                        <p:strVal val="visible"/>
                                      </p:to>
                                    </p:set>
                                    <p:anim calcmode="lin" valueType="num">
                                      <p:cBhvr additive="base">
                                        <p:cTn dur="500" id="12"/>
                                        <p:tgtEl>
                                          <p:spTgt spid="5"/>
                                        </p:tgtEl>
                                        <p:attrNameLst>
                                          <p:attrName>ppt_x</p:attrName>
                                        </p:attrNameLst>
                                      </p:cBhvr>
                                      <p:tavLst>
                                        <p:tav tm="0">
                                          <p:val>
                                            <p:strVal val="#ppt_x-#ppt_w*1.125000"/>
                                          </p:val>
                                        </p:tav>
                                        <p:tav tm="100000">
                                          <p:val>
                                            <p:strVal val="#ppt_x"/>
                                          </p:val>
                                        </p:tav>
                                      </p:tavLst>
                                    </p:anim>
                                    <p:animEffect filter="wipe(right)" transition="in">
                                      <p:cBhvr>
                                        <p:cTn dur="500" id="13"/>
                                        <p:tgtEl>
                                          <p:spTgt spid="5"/>
                                        </p:tgtEl>
                                      </p:cBhvr>
                                    </p:animEffect>
                                  </p:childTnLst>
                                </p:cTn>
                              </p:par>
                            </p:childTnLst>
                          </p:cTn>
                        </p:par>
                        <p:par>
                          <p:cTn fill="hold" id="14" nodeType="afterGroup">
                            <p:stCondLst>
                              <p:cond delay="1000"/>
                            </p:stCondLst>
                            <p:childTnLst>
                              <p:par>
                                <p:cTn fill="hold" grpId="0" id="15" nodeType="afterEffect" presetClass="entr" presetID="10" presetSubtype="0">
                                  <p:stCondLst>
                                    <p:cond delay="0"/>
                                  </p:stCondLst>
                                  <p:childTnLst>
                                    <p:set>
                                      <p:cBhvr>
                                        <p:cTn dur="1" fill="hold" id="16">
                                          <p:stCondLst>
                                            <p:cond delay="0"/>
                                          </p:stCondLst>
                                        </p:cTn>
                                        <p:tgtEl>
                                          <p:spTgt spid="8"/>
                                        </p:tgtEl>
                                        <p:attrNameLst>
                                          <p:attrName>style.visibility</p:attrName>
                                        </p:attrNameLst>
                                      </p:cBhvr>
                                      <p:to>
                                        <p:strVal val="visible"/>
                                      </p:to>
                                    </p:set>
                                    <p:animEffect filter="fade" transition="in">
                                      <p:cBhvr>
                                        <p:cTn dur="500" id="17"/>
                                        <p:tgtEl>
                                          <p:spTgt spid="8"/>
                                        </p:tgtEl>
                                      </p:cBhvr>
                                    </p:animEffect>
                                  </p:childTnLst>
                                </p:cTn>
                              </p:par>
                            </p:childTnLst>
                          </p:cTn>
                        </p:par>
                        <p:par>
                          <p:cTn fill="hold" id="18" nodeType="afterGroup">
                            <p:stCondLst>
                              <p:cond delay="1500"/>
                            </p:stCondLst>
                            <p:childTnLst>
                              <p:par>
                                <p:cTn fill="hold" id="19" nodeType="afterEffect" presetClass="entr" presetID="22" presetSubtype="8">
                                  <p:stCondLst>
                                    <p:cond delay="0"/>
                                  </p:stCondLst>
                                  <p:childTnLst>
                                    <p:set>
                                      <p:cBhvr>
                                        <p:cTn dur="1" fill="hold" id="20">
                                          <p:stCondLst>
                                            <p:cond delay="0"/>
                                          </p:stCondLst>
                                        </p:cTn>
                                        <p:tgtEl>
                                          <p:spTgt spid="12"/>
                                        </p:tgtEl>
                                        <p:attrNameLst>
                                          <p:attrName>style.visibility</p:attrName>
                                        </p:attrNameLst>
                                      </p:cBhvr>
                                      <p:to>
                                        <p:strVal val="visible"/>
                                      </p:to>
                                    </p:set>
                                    <p:animEffect filter="wipe(left)" transition="in">
                                      <p:cBhvr>
                                        <p:cTn dur="500" id="21"/>
                                        <p:tgtEl>
                                          <p:spTgt spid="12"/>
                                        </p:tgtEl>
                                      </p:cBhvr>
                                    </p:animEffect>
                                  </p:childTnLst>
                                </p:cTn>
                              </p:par>
                              <p:par>
                                <p:cTn fill="hold" grpId="0" id="22" nodeType="withEffect" presetClass="entr" presetID="41" presetSubtype="0">
                                  <p:stCondLst>
                                    <p:cond delay="0"/>
                                  </p:stCondLst>
                                  <p:iterate type="lt">
                                    <p:tmPct val="10000"/>
                                  </p:iterate>
                                  <p:childTnLst>
                                    <p:set>
                                      <p:cBhvr>
                                        <p:cTn dur="1" fill="hold" id="23">
                                          <p:stCondLst>
                                            <p:cond delay="0"/>
                                          </p:stCondLst>
                                        </p:cTn>
                                        <p:tgtEl>
                                          <p:spTgt spid="10">
                                            <p:txEl>
                                              <p:pRg end="0" st="0"/>
                                            </p:txEl>
                                          </p:spTgt>
                                        </p:tgtEl>
                                        <p:attrNameLst>
                                          <p:attrName>style.visibility</p:attrName>
                                        </p:attrNameLst>
                                      </p:cBhvr>
                                      <p:to>
                                        <p:strVal val="visible"/>
                                      </p:to>
                                    </p:set>
                                    <p:anim calcmode="lin" valueType="num">
                                      <p:cBhvr>
                                        <p:cTn dur="500" fill="hold" id="24"/>
                                        <p:tgtEl>
                                          <p:spTgt spid="10">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
                                        <p:tgtEl>
                                          <p:spTgt spid="10">
                                            <p:txEl>
                                              <p:pRg end="0" st="0"/>
                                            </p:txEl>
                                          </p:spTgt>
                                        </p:tgtEl>
                                        <p:attrNameLst>
                                          <p:attrName>ppt_y</p:attrName>
                                        </p:attrNameLst>
                                      </p:cBhvr>
                                      <p:tavLst>
                                        <p:tav tm="0">
                                          <p:val>
                                            <p:strVal val="#ppt_y"/>
                                          </p:val>
                                        </p:tav>
                                        <p:tav tm="100000">
                                          <p:val>
                                            <p:strVal val="#ppt_y"/>
                                          </p:val>
                                        </p:tav>
                                      </p:tavLst>
                                    </p:anim>
                                    <p:anim calcmode="lin" valueType="num">
                                      <p:cBhvr>
                                        <p:cTn dur="500" fill="hold" id="26"/>
                                        <p:tgtEl>
                                          <p:spTgt spid="10">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7"/>
                                        <p:tgtEl>
                                          <p:spTgt spid="10">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8" tmFilter="0,0; .5, 1; 1, 1"/>
                                        <p:tgtEl>
                                          <p:spTgt spid="10">
                                            <p:txEl>
                                              <p:pRg end="0" st="0"/>
                                            </p:txEl>
                                          </p:spTgt>
                                        </p:tgtEl>
                                      </p:cBhvr>
                                    </p:animEffect>
                                  </p:childTnLst>
                                </p:cTn>
                              </p:par>
                              <p:par>
                                <p:cTn fill="hold" grpId="0" id="29" nodeType="withEffect" presetClass="entr" presetID="41" presetSubtype="0">
                                  <p:stCondLst>
                                    <p:cond delay="0"/>
                                  </p:stCondLst>
                                  <p:iterate type="lt">
                                    <p:tmPct val="10000"/>
                                  </p:iterate>
                                  <p:childTnLst>
                                    <p:set>
                                      <p:cBhvr>
                                        <p:cTn dur="1" fill="hold" id="30">
                                          <p:stCondLst>
                                            <p:cond delay="0"/>
                                          </p:stCondLst>
                                        </p:cTn>
                                        <p:tgtEl>
                                          <p:spTgt spid="9">
                                            <p:txEl>
                                              <p:pRg end="0" st="0"/>
                                            </p:txEl>
                                          </p:spTgt>
                                        </p:tgtEl>
                                        <p:attrNameLst>
                                          <p:attrName>style.visibility</p:attrName>
                                        </p:attrNameLst>
                                      </p:cBhvr>
                                      <p:to>
                                        <p:strVal val="visible"/>
                                      </p:to>
                                    </p:set>
                                    <p:anim calcmode="lin" valueType="num">
                                      <p:cBhvr>
                                        <p:cTn dur="500" fill="hold" id="31"/>
                                        <p:tgtEl>
                                          <p:spTgt spid="9">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2"/>
                                        <p:tgtEl>
                                          <p:spTgt spid="9">
                                            <p:txEl>
                                              <p:pRg end="0" st="0"/>
                                            </p:txEl>
                                          </p:spTgt>
                                        </p:tgtEl>
                                        <p:attrNameLst>
                                          <p:attrName>ppt_y</p:attrName>
                                        </p:attrNameLst>
                                      </p:cBhvr>
                                      <p:tavLst>
                                        <p:tav tm="0">
                                          <p:val>
                                            <p:strVal val="#ppt_y"/>
                                          </p:val>
                                        </p:tav>
                                        <p:tav tm="100000">
                                          <p:val>
                                            <p:strVal val="#ppt_y"/>
                                          </p:val>
                                        </p:tav>
                                      </p:tavLst>
                                    </p:anim>
                                    <p:anim calcmode="lin" valueType="num">
                                      <p:cBhvr>
                                        <p:cTn dur="500" fill="hold" id="33"/>
                                        <p:tgtEl>
                                          <p:spTgt spid="9">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4"/>
                                        <p:tgtEl>
                                          <p:spTgt spid="9">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5" tmFilter="0,0; .5, 1; 1, 1"/>
                                        <p:tgtEl>
                                          <p:spTgt spid="9">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build="allAtOnce" grpId="0" spid="9"/>
      <p:bldP build="allAtOnce" grpId="0" spid="10"/>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lumMod val="95000"/>
          </a:schemeClr>
        </a:solidFill>
        <a:effectLst/>
      </p:bgPr>
    </p:bg>
    <p:spTree>
      <p:nvGrpSpPr>
        <p:cNvPr id="1" name=""/>
        <p:cNvGrpSpPr/>
        <p:nvPr/>
      </p:nvGrpSpPr>
      <p:grpSpPr>
        <a:xfrm>
          <a:off x="0" y="0"/>
          <a:ext cx="0" cy="0"/>
        </a:xfrm>
      </p:grpSpPr>
      <p:grpSp>
        <p:nvGrpSpPr>
          <p:cNvPr id="24" name="组合 23"/>
          <p:cNvGrpSpPr/>
          <p:nvPr/>
        </p:nvGrpSpPr>
        <p:grpSpPr>
          <a:xfrm>
            <a:off x="1293018" y="2564904"/>
            <a:ext cx="1161802" cy="1104677"/>
            <a:chOff x="1615877" y="1966848"/>
            <a:chExt cx="1161802" cy="1104677"/>
          </a:xfrm>
        </p:grpSpPr>
        <p:grpSp>
          <p:nvGrpSpPr>
            <p:cNvPr id="15" name="组合 14"/>
            <p:cNvGrpSpPr/>
            <p:nvPr/>
          </p:nvGrpSpPr>
          <p:grpSpPr>
            <a:xfrm>
              <a:off x="1847528" y="2292175"/>
              <a:ext cx="714376" cy="473075"/>
              <a:chOff x="5013325" y="2168526"/>
              <a:chExt cx="714376" cy="473075"/>
            </a:xfrm>
          </p:grpSpPr>
          <p:sp>
            <p:nvSpPr>
              <p:cNvPr id="8" name="Freeform 5"/>
              <p:cNvSpPr>
                <a:spLocks noEditPoints="1"/>
              </p:cNvSpPr>
              <p:nvPr/>
            </p:nvSpPr>
            <p:spPr bwMode="auto">
              <a:xfrm>
                <a:off x="5013325" y="2168526"/>
                <a:ext cx="196850" cy="473075"/>
              </a:xfrm>
              <a:custGeom>
                <a:gdLst>
                  <a:gd fmla="*/ 4 w 52" name="T0"/>
                  <a:gd fmla="*/ 0 h 126" name="T1"/>
                  <a:gd fmla="*/ 0 w 52" name="T2"/>
                  <a:gd fmla="*/ 121 h 126" name="T3"/>
                  <a:gd fmla="*/ 48 w 52" name="T4"/>
                  <a:gd fmla="*/ 126 h 126" name="T5"/>
                  <a:gd fmla="*/ 52 w 52" name="T6"/>
                  <a:gd fmla="*/ 5 h 126" name="T7"/>
                  <a:gd fmla="*/ 48 w 52" name="T8"/>
                  <a:gd fmla="*/ 117 h 126" name="T9"/>
                  <a:gd fmla="*/ 9 w 52" name="T10"/>
                  <a:gd fmla="*/ 122 h 126" name="T11"/>
                  <a:gd fmla="*/ 4 w 52" name="T12"/>
                  <a:gd fmla="*/ 82 h 126" name="T13"/>
                  <a:gd fmla="*/ 9 w 52" name="T14"/>
                  <a:gd fmla="*/ 120 h 126" name="T15"/>
                  <a:gd fmla="*/ 45 w 52" name="T16"/>
                  <a:gd fmla="*/ 117 h 126" name="T17"/>
                  <a:gd fmla="*/ 48 w 52" name="T18"/>
                  <a:gd fmla="*/ 117 h 126" name="T19"/>
                  <a:gd fmla="*/ 38 w 52" name="T20"/>
                  <a:gd fmla="*/ 33 h 126" name="T21"/>
                  <a:gd fmla="*/ 42 w 52" name="T22"/>
                  <a:gd fmla="*/ 41 h 126" name="T23"/>
                  <a:gd fmla="*/ 14 w 52" name="T24"/>
                  <a:gd fmla="*/ 45 h 126" name="T25"/>
                  <a:gd fmla="*/ 10 w 52" name="T26"/>
                  <a:gd fmla="*/ 36 h 126" name="T27"/>
                  <a:gd fmla="*/ 10 w 52" name="T28"/>
                  <a:gd fmla="*/ 25 h 126" name="T29"/>
                  <a:gd fmla="*/ 14 w 52" name="T30"/>
                  <a:gd fmla="*/ 16 h 126" name="T31"/>
                  <a:gd fmla="*/ 42 w 52" name="T32"/>
                  <a:gd fmla="*/ 20 h 126" name="T33"/>
                  <a:gd fmla="*/ 38 w 52" name="T34"/>
                  <a:gd fmla="*/ 28 h 126" name="T35"/>
                  <a:gd fmla="*/ 10 w 52" name="T36"/>
                  <a:gd fmla="*/ 25 h 126" name="T37"/>
                  <a:gd fmla="*/ 17 w 52" name="T38"/>
                  <a:gd fmla="*/ 82 h 126" name="T39"/>
                  <a:gd fmla="*/ 34 w 52" name="T40"/>
                  <a:gd fmla="*/ 82 h 126" name="T41"/>
                  <a:gd fmla="*/ 30 w 52" name="T42"/>
                  <a:gd fmla="*/ 102 h 126" name="T43"/>
                  <a:gd fmla="*/ 22 w 52" name="T44"/>
                  <a:gd fmla="*/ 102 h 126" name="T45"/>
                  <a:gd fmla="*/ 30 w 52" name="T46"/>
                  <a:gd fmla="*/ 102 h 126" name="T47"/>
                  <a:gd fmla="*/ 20 w 52" name="T48"/>
                  <a:gd fmla="*/ 57 h 126" name="T49"/>
                  <a:gd fmla="*/ 38 w 52" name="T50"/>
                  <a:gd fmla="*/ 55 h 126" name="T51"/>
                  <a:gd fmla="*/ 38 w 52" name="T52"/>
                  <a:gd fmla="*/ 59 h 126" name="T53"/>
                  <a:gd fmla="*/ 48 w 52" name="T54"/>
                  <a:gd fmla="*/ 44 h 126" name="T55"/>
                  <a:gd fmla="*/ 43 w 52" name="T56"/>
                  <a:gd fmla="*/ 6 h 126" name="T57"/>
                  <a:gd fmla="*/ 7 w 52" name="T58"/>
                  <a:gd fmla="*/ 8 h 126" name="T59"/>
                  <a:gd fmla="*/ 4 w 52" name="T60"/>
                  <a:gd fmla="*/ 8 h 126" name="T61"/>
                  <a:gd fmla="*/ 43 w 52" name="T62"/>
                  <a:gd fmla="*/ 4 h 126" name="T63"/>
                  <a:gd fmla="*/ 48 w 52" name="T64"/>
                  <a:gd fmla="*/ 44 h 126" name="T65"/>
                  <a:gd fmla="*/ 32 w 52" name="T66"/>
                  <a:gd fmla="*/ 28 h 126" name="T67"/>
                  <a:gd fmla="*/ 32 w 52" name="T68"/>
                  <a:gd fmla="*/ 25 h 126" name="T69"/>
                  <a:gd fmla="*/ 30 w 52" name="T70"/>
                  <a:gd fmla="*/ 26 h 126" name="T71"/>
                  <a:gd fmla="*/ 36 w 52" name="T72"/>
                  <a:gd fmla="*/ 28 h 126" name="T73"/>
                  <a:gd fmla="*/ 38 w 52" name="T74"/>
                  <a:gd fmla="*/ 26 h 126" name="T75"/>
                  <a:gd fmla="*/ 36 w 52" name="T76"/>
                  <a:gd fmla="*/ 25 h 126" name="T77"/>
                  <a:gd fmla="*/ 36 w 52" name="T78"/>
                  <a:gd fmla="*/ 28 h 126" name="T79"/>
                  <a:gd fmla="*/ 32 w 52" name="T80"/>
                  <a:gd fmla="*/ 43 h 126" name="T81"/>
                  <a:gd fmla="*/ 32 w 52" name="T82"/>
                  <a:gd fmla="*/ 40 h 126" name="T83"/>
                  <a:gd fmla="*/ 30 w 52" name="T84"/>
                  <a:gd fmla="*/ 42 h 126" name="T85"/>
                  <a:gd fmla="*/ 36 w 52" name="T86"/>
                  <a:gd fmla="*/ 43 h 126" name="T87"/>
                  <a:gd fmla="*/ 39 w 52" name="T88"/>
                  <a:gd fmla="*/ 42 h 126" name="T89"/>
                  <a:gd fmla="*/ 36 w 52" name="T90"/>
                  <a:gd fmla="*/ 40 h 126" name="T91"/>
                  <a:gd fmla="*/ 36 w 52" name="T92"/>
                  <a:gd fmla="*/ 43 h 126"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25" w="52">
                    <a:moveTo>
                      <a:pt x="48" y="0"/>
                    </a:moveTo>
                    <a:cubicBezTo>
                      <a:pt x="4" y="0"/>
                      <a:pt x="4" y="0"/>
                      <a:pt x="4" y="0"/>
                    </a:cubicBezTo>
                    <a:cubicBezTo>
                      <a:pt x="2" y="0"/>
                      <a:pt x="0" y="2"/>
                      <a:pt x="0" y="5"/>
                    </a:cubicBezTo>
                    <a:cubicBezTo>
                      <a:pt x="0" y="121"/>
                      <a:pt x="0" y="121"/>
                      <a:pt x="0" y="121"/>
                    </a:cubicBezTo>
                    <a:cubicBezTo>
                      <a:pt x="0" y="124"/>
                      <a:pt x="2" y="126"/>
                      <a:pt x="4" y="126"/>
                    </a:cubicBezTo>
                    <a:cubicBezTo>
                      <a:pt x="48" y="126"/>
                      <a:pt x="48" y="126"/>
                      <a:pt x="48" y="126"/>
                    </a:cubicBezTo>
                    <a:cubicBezTo>
                      <a:pt x="50" y="126"/>
                      <a:pt x="52" y="124"/>
                      <a:pt x="52" y="121"/>
                    </a:cubicBezTo>
                    <a:cubicBezTo>
                      <a:pt x="52" y="5"/>
                      <a:pt x="52" y="5"/>
                      <a:pt x="52" y="5"/>
                    </a:cubicBezTo>
                    <a:cubicBezTo>
                      <a:pt x="52" y="2"/>
                      <a:pt x="50" y="0"/>
                      <a:pt x="48" y="0"/>
                    </a:cubicBezTo>
                    <a:close/>
                    <a:moveTo>
                      <a:pt x="48" y="117"/>
                    </a:moveTo>
                    <a:cubicBezTo>
                      <a:pt x="48" y="120"/>
                      <a:pt x="46" y="122"/>
                      <a:pt x="43" y="122"/>
                    </a:cubicBezTo>
                    <a:cubicBezTo>
                      <a:pt x="9" y="122"/>
                      <a:pt x="9" y="122"/>
                      <a:pt x="9" y="122"/>
                    </a:cubicBezTo>
                    <a:cubicBezTo>
                      <a:pt x="6" y="122"/>
                      <a:pt x="4" y="120"/>
                      <a:pt x="4" y="117"/>
                    </a:cubicBezTo>
                    <a:cubicBezTo>
                      <a:pt x="4" y="82"/>
                      <a:pt x="4" y="82"/>
                      <a:pt x="4" y="82"/>
                    </a:cubicBezTo>
                    <a:cubicBezTo>
                      <a:pt x="7" y="117"/>
                      <a:pt x="7" y="117"/>
                      <a:pt x="7" y="117"/>
                    </a:cubicBezTo>
                    <a:cubicBezTo>
                      <a:pt x="7" y="119"/>
                      <a:pt x="8" y="120"/>
                      <a:pt x="9" y="120"/>
                    </a:cubicBezTo>
                    <a:cubicBezTo>
                      <a:pt x="43" y="120"/>
                      <a:pt x="43" y="120"/>
                      <a:pt x="43" y="120"/>
                    </a:cubicBezTo>
                    <a:cubicBezTo>
                      <a:pt x="44" y="120"/>
                      <a:pt x="45" y="119"/>
                      <a:pt x="45" y="117"/>
                    </a:cubicBezTo>
                    <a:cubicBezTo>
                      <a:pt x="48" y="82"/>
                      <a:pt x="48" y="82"/>
                      <a:pt x="48" y="82"/>
                    </a:cubicBezTo>
                    <a:lnTo>
                      <a:pt x="48" y="117"/>
                    </a:lnTo>
                    <a:close/>
                    <a:moveTo>
                      <a:pt x="14" y="33"/>
                    </a:moveTo>
                    <a:cubicBezTo>
                      <a:pt x="38" y="33"/>
                      <a:pt x="38" y="33"/>
                      <a:pt x="38" y="33"/>
                    </a:cubicBezTo>
                    <a:cubicBezTo>
                      <a:pt x="40" y="33"/>
                      <a:pt x="42" y="34"/>
                      <a:pt x="42" y="36"/>
                    </a:cubicBezTo>
                    <a:cubicBezTo>
                      <a:pt x="42" y="41"/>
                      <a:pt x="42" y="41"/>
                      <a:pt x="42" y="41"/>
                    </a:cubicBezTo>
                    <a:cubicBezTo>
                      <a:pt x="42" y="43"/>
                      <a:pt x="40" y="45"/>
                      <a:pt x="38" y="45"/>
                    </a:cubicBezTo>
                    <a:cubicBezTo>
                      <a:pt x="14" y="45"/>
                      <a:pt x="14" y="45"/>
                      <a:pt x="14" y="45"/>
                    </a:cubicBezTo>
                    <a:cubicBezTo>
                      <a:pt x="12" y="45"/>
                      <a:pt x="10" y="43"/>
                      <a:pt x="10" y="41"/>
                    </a:cubicBezTo>
                    <a:cubicBezTo>
                      <a:pt x="10" y="36"/>
                      <a:pt x="10" y="36"/>
                      <a:pt x="10" y="36"/>
                    </a:cubicBezTo>
                    <a:cubicBezTo>
                      <a:pt x="10" y="34"/>
                      <a:pt x="12" y="33"/>
                      <a:pt x="14" y="33"/>
                    </a:cubicBezTo>
                    <a:close/>
                    <a:moveTo>
                      <a:pt x="10" y="25"/>
                    </a:moveTo>
                    <a:cubicBezTo>
                      <a:pt x="10" y="20"/>
                      <a:pt x="10" y="20"/>
                      <a:pt x="10" y="20"/>
                    </a:cubicBezTo>
                    <a:cubicBezTo>
                      <a:pt x="10" y="18"/>
                      <a:pt x="12" y="16"/>
                      <a:pt x="14" y="16"/>
                    </a:cubicBezTo>
                    <a:cubicBezTo>
                      <a:pt x="38" y="16"/>
                      <a:pt x="38" y="16"/>
                      <a:pt x="38" y="16"/>
                    </a:cubicBezTo>
                    <a:cubicBezTo>
                      <a:pt x="40" y="16"/>
                      <a:pt x="42" y="18"/>
                      <a:pt x="42" y="20"/>
                    </a:cubicBezTo>
                    <a:cubicBezTo>
                      <a:pt x="42" y="25"/>
                      <a:pt x="42" y="25"/>
                      <a:pt x="42" y="25"/>
                    </a:cubicBezTo>
                    <a:cubicBezTo>
                      <a:pt x="42" y="27"/>
                      <a:pt x="40" y="28"/>
                      <a:pt x="38" y="28"/>
                    </a:cubicBezTo>
                    <a:cubicBezTo>
                      <a:pt x="14" y="28"/>
                      <a:pt x="14" y="28"/>
                      <a:pt x="14" y="28"/>
                    </a:cubicBezTo>
                    <a:cubicBezTo>
                      <a:pt x="12" y="28"/>
                      <a:pt x="10" y="27"/>
                      <a:pt x="10" y="25"/>
                    </a:cubicBezTo>
                    <a:close/>
                    <a:moveTo>
                      <a:pt x="26" y="90"/>
                    </a:moveTo>
                    <a:cubicBezTo>
                      <a:pt x="21" y="90"/>
                      <a:pt x="17" y="86"/>
                      <a:pt x="17" y="82"/>
                    </a:cubicBezTo>
                    <a:cubicBezTo>
                      <a:pt x="17" y="77"/>
                      <a:pt x="21" y="73"/>
                      <a:pt x="26" y="73"/>
                    </a:cubicBezTo>
                    <a:cubicBezTo>
                      <a:pt x="30" y="73"/>
                      <a:pt x="34" y="77"/>
                      <a:pt x="34" y="82"/>
                    </a:cubicBezTo>
                    <a:cubicBezTo>
                      <a:pt x="34" y="86"/>
                      <a:pt x="30" y="90"/>
                      <a:pt x="26" y="90"/>
                    </a:cubicBezTo>
                    <a:close/>
                    <a:moveTo>
                      <a:pt x="30" y="102"/>
                    </a:moveTo>
                    <a:cubicBezTo>
                      <a:pt x="30" y="105"/>
                      <a:pt x="28" y="106"/>
                      <a:pt x="26" y="106"/>
                    </a:cubicBezTo>
                    <a:cubicBezTo>
                      <a:pt x="24" y="106"/>
                      <a:pt x="22" y="105"/>
                      <a:pt x="22" y="102"/>
                    </a:cubicBezTo>
                    <a:cubicBezTo>
                      <a:pt x="22" y="100"/>
                      <a:pt x="24" y="98"/>
                      <a:pt x="26" y="98"/>
                    </a:cubicBezTo>
                    <a:cubicBezTo>
                      <a:pt x="28" y="98"/>
                      <a:pt x="30" y="100"/>
                      <a:pt x="30" y="102"/>
                    </a:cubicBezTo>
                    <a:close/>
                    <a:moveTo>
                      <a:pt x="22" y="59"/>
                    </a:moveTo>
                    <a:cubicBezTo>
                      <a:pt x="21" y="59"/>
                      <a:pt x="20" y="58"/>
                      <a:pt x="20" y="57"/>
                    </a:cubicBezTo>
                    <a:cubicBezTo>
                      <a:pt x="20" y="56"/>
                      <a:pt x="21" y="55"/>
                      <a:pt x="22" y="55"/>
                    </a:cubicBezTo>
                    <a:cubicBezTo>
                      <a:pt x="38" y="55"/>
                      <a:pt x="38" y="55"/>
                      <a:pt x="38" y="55"/>
                    </a:cubicBezTo>
                    <a:cubicBezTo>
                      <a:pt x="40" y="55"/>
                      <a:pt x="41" y="56"/>
                      <a:pt x="41" y="57"/>
                    </a:cubicBezTo>
                    <a:cubicBezTo>
                      <a:pt x="41" y="58"/>
                      <a:pt x="40" y="59"/>
                      <a:pt x="38" y="59"/>
                    </a:cubicBezTo>
                    <a:lnTo>
                      <a:pt x="22" y="59"/>
                    </a:lnTo>
                    <a:close/>
                    <a:moveTo>
                      <a:pt x="48" y="44"/>
                    </a:moveTo>
                    <a:cubicBezTo>
                      <a:pt x="45" y="8"/>
                      <a:pt x="45" y="8"/>
                      <a:pt x="45" y="8"/>
                    </a:cubicBezTo>
                    <a:cubicBezTo>
                      <a:pt x="45" y="7"/>
                      <a:pt x="44" y="6"/>
                      <a:pt x="43" y="6"/>
                    </a:cubicBezTo>
                    <a:cubicBezTo>
                      <a:pt x="9" y="6"/>
                      <a:pt x="9" y="6"/>
                      <a:pt x="9" y="6"/>
                    </a:cubicBezTo>
                    <a:cubicBezTo>
                      <a:pt x="8" y="6"/>
                      <a:pt x="7" y="7"/>
                      <a:pt x="7" y="8"/>
                    </a:cubicBezTo>
                    <a:cubicBezTo>
                      <a:pt x="4" y="44"/>
                      <a:pt x="4" y="44"/>
                      <a:pt x="4" y="44"/>
                    </a:cubicBezTo>
                    <a:cubicBezTo>
                      <a:pt x="4" y="8"/>
                      <a:pt x="4" y="8"/>
                      <a:pt x="4" y="8"/>
                    </a:cubicBezTo>
                    <a:cubicBezTo>
                      <a:pt x="4" y="6"/>
                      <a:pt x="6" y="4"/>
                      <a:pt x="9" y="4"/>
                    </a:cubicBezTo>
                    <a:cubicBezTo>
                      <a:pt x="43" y="4"/>
                      <a:pt x="43" y="4"/>
                      <a:pt x="43" y="4"/>
                    </a:cubicBezTo>
                    <a:cubicBezTo>
                      <a:pt x="46" y="4"/>
                      <a:pt x="48" y="6"/>
                      <a:pt x="48" y="8"/>
                    </a:cubicBezTo>
                    <a:lnTo>
                      <a:pt x="48" y="44"/>
                    </a:lnTo>
                    <a:close/>
                    <a:moveTo>
                      <a:pt x="31" y="28"/>
                    </a:moveTo>
                    <a:cubicBezTo>
                      <a:pt x="32" y="28"/>
                      <a:pt x="32" y="28"/>
                      <a:pt x="32" y="28"/>
                    </a:cubicBezTo>
                    <a:cubicBezTo>
                      <a:pt x="33" y="28"/>
                      <a:pt x="34" y="27"/>
                      <a:pt x="34" y="26"/>
                    </a:cubicBezTo>
                    <a:cubicBezTo>
                      <a:pt x="34" y="25"/>
                      <a:pt x="33" y="25"/>
                      <a:pt x="32" y="25"/>
                    </a:cubicBezTo>
                    <a:cubicBezTo>
                      <a:pt x="31" y="25"/>
                      <a:pt x="31" y="25"/>
                      <a:pt x="31" y="25"/>
                    </a:cubicBezTo>
                    <a:cubicBezTo>
                      <a:pt x="31" y="25"/>
                      <a:pt x="30" y="25"/>
                      <a:pt x="30" y="26"/>
                    </a:cubicBezTo>
                    <a:cubicBezTo>
                      <a:pt x="30" y="27"/>
                      <a:pt x="31" y="28"/>
                      <a:pt x="31" y="28"/>
                    </a:cubicBezTo>
                    <a:close/>
                    <a:moveTo>
                      <a:pt x="36" y="28"/>
                    </a:moveTo>
                    <a:cubicBezTo>
                      <a:pt x="37" y="28"/>
                      <a:pt x="37" y="28"/>
                      <a:pt x="37" y="28"/>
                    </a:cubicBezTo>
                    <a:cubicBezTo>
                      <a:pt x="38" y="28"/>
                      <a:pt x="38" y="27"/>
                      <a:pt x="38" y="26"/>
                    </a:cubicBezTo>
                    <a:cubicBezTo>
                      <a:pt x="38" y="25"/>
                      <a:pt x="38" y="25"/>
                      <a:pt x="37" y="25"/>
                    </a:cubicBezTo>
                    <a:cubicBezTo>
                      <a:pt x="36" y="25"/>
                      <a:pt x="36" y="25"/>
                      <a:pt x="36" y="25"/>
                    </a:cubicBezTo>
                    <a:cubicBezTo>
                      <a:pt x="35" y="25"/>
                      <a:pt x="35" y="25"/>
                      <a:pt x="35" y="26"/>
                    </a:cubicBezTo>
                    <a:cubicBezTo>
                      <a:pt x="35" y="27"/>
                      <a:pt x="35" y="28"/>
                      <a:pt x="36" y="28"/>
                    </a:cubicBezTo>
                    <a:close/>
                    <a:moveTo>
                      <a:pt x="32" y="43"/>
                    </a:moveTo>
                    <a:cubicBezTo>
                      <a:pt x="32" y="43"/>
                      <a:pt x="32" y="43"/>
                      <a:pt x="32" y="43"/>
                    </a:cubicBezTo>
                    <a:cubicBezTo>
                      <a:pt x="33" y="43"/>
                      <a:pt x="34" y="43"/>
                      <a:pt x="34" y="42"/>
                    </a:cubicBezTo>
                    <a:cubicBezTo>
                      <a:pt x="34" y="41"/>
                      <a:pt x="33" y="40"/>
                      <a:pt x="32" y="40"/>
                    </a:cubicBezTo>
                    <a:cubicBezTo>
                      <a:pt x="32" y="40"/>
                      <a:pt x="32" y="40"/>
                      <a:pt x="32" y="40"/>
                    </a:cubicBezTo>
                    <a:cubicBezTo>
                      <a:pt x="31" y="40"/>
                      <a:pt x="30" y="41"/>
                      <a:pt x="30" y="42"/>
                    </a:cubicBezTo>
                    <a:cubicBezTo>
                      <a:pt x="30" y="43"/>
                      <a:pt x="31" y="43"/>
                      <a:pt x="32" y="43"/>
                    </a:cubicBezTo>
                    <a:close/>
                    <a:moveTo>
                      <a:pt x="36" y="43"/>
                    </a:moveTo>
                    <a:cubicBezTo>
                      <a:pt x="37" y="43"/>
                      <a:pt x="37" y="43"/>
                      <a:pt x="37" y="43"/>
                    </a:cubicBezTo>
                    <a:cubicBezTo>
                      <a:pt x="38" y="43"/>
                      <a:pt x="39" y="43"/>
                      <a:pt x="39" y="42"/>
                    </a:cubicBezTo>
                    <a:cubicBezTo>
                      <a:pt x="39" y="41"/>
                      <a:pt x="38" y="40"/>
                      <a:pt x="37" y="40"/>
                    </a:cubicBezTo>
                    <a:cubicBezTo>
                      <a:pt x="36" y="40"/>
                      <a:pt x="36" y="40"/>
                      <a:pt x="36" y="40"/>
                    </a:cubicBezTo>
                    <a:cubicBezTo>
                      <a:pt x="36" y="40"/>
                      <a:pt x="35" y="41"/>
                      <a:pt x="35" y="42"/>
                    </a:cubicBezTo>
                    <a:cubicBezTo>
                      <a:pt x="35" y="43"/>
                      <a:pt x="36" y="43"/>
                      <a:pt x="36" y="43"/>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9" name="Freeform 6"/>
              <p:cNvSpPr/>
              <p:nvPr/>
            </p:nvSpPr>
            <p:spPr bwMode="auto">
              <a:xfrm>
                <a:off x="5297488" y="2270126"/>
                <a:ext cx="392113" cy="233363"/>
              </a:xfrm>
              <a:custGeom>
                <a:gdLst>
                  <a:gd fmla="*/ 59 w 103" name="T0"/>
                  <a:gd fmla="*/ 42 h 62" name="T1"/>
                  <a:gd fmla="*/ 0 w 103" name="T2"/>
                  <a:gd fmla="*/ 60 h 62" name="T3"/>
                  <a:gd fmla="*/ 0 w 103" name="T4"/>
                  <a:gd fmla="*/ 4 h 62" name="T5"/>
                  <a:gd fmla="*/ 4 w 103" name="T6"/>
                  <a:gd fmla="*/ 0 h 62" name="T7"/>
                  <a:gd fmla="*/ 99 w 103" name="T8"/>
                  <a:gd fmla="*/ 0 h 62" name="T9"/>
                  <a:gd fmla="*/ 103 w 103" name="T10"/>
                  <a:gd fmla="*/ 4 h 62" name="T11"/>
                  <a:gd fmla="*/ 59 w 103" name="T12"/>
                  <a:gd fmla="*/ 42 h 62" name="T13"/>
                </a:gdLst>
                <a:cxnLst>
                  <a:cxn ang="0">
                    <a:pos x="T0" y="T1"/>
                  </a:cxn>
                  <a:cxn ang="0">
                    <a:pos x="T2" y="T3"/>
                  </a:cxn>
                  <a:cxn ang="0">
                    <a:pos x="T4" y="T5"/>
                  </a:cxn>
                  <a:cxn ang="0">
                    <a:pos x="T6" y="T7"/>
                  </a:cxn>
                  <a:cxn ang="0">
                    <a:pos x="T8" y="T9"/>
                  </a:cxn>
                  <a:cxn ang="0">
                    <a:pos x="T10" y="T11"/>
                  </a:cxn>
                  <a:cxn ang="0">
                    <a:pos x="T12" y="T13"/>
                  </a:cxn>
                </a:cxnLst>
                <a:rect b="b" l="0" r="r" t="0"/>
                <a:pathLst>
                  <a:path h="62" w="103">
                    <a:moveTo>
                      <a:pt x="59" y="42"/>
                    </a:moveTo>
                    <a:cubicBezTo>
                      <a:pt x="35" y="53"/>
                      <a:pt x="0" y="62"/>
                      <a:pt x="0" y="60"/>
                    </a:cubicBezTo>
                    <a:cubicBezTo>
                      <a:pt x="0" y="4"/>
                      <a:pt x="0" y="4"/>
                      <a:pt x="0" y="4"/>
                    </a:cubicBezTo>
                    <a:cubicBezTo>
                      <a:pt x="0" y="2"/>
                      <a:pt x="1" y="0"/>
                      <a:pt x="4" y="0"/>
                    </a:cubicBezTo>
                    <a:cubicBezTo>
                      <a:pt x="99" y="0"/>
                      <a:pt x="99" y="0"/>
                      <a:pt x="99" y="0"/>
                    </a:cubicBezTo>
                    <a:cubicBezTo>
                      <a:pt x="102" y="0"/>
                      <a:pt x="103" y="2"/>
                      <a:pt x="103" y="4"/>
                    </a:cubicBezTo>
                    <a:cubicBezTo>
                      <a:pt x="103" y="4"/>
                      <a:pt x="83" y="31"/>
                      <a:pt x="59" y="42"/>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0" name="Freeform 7"/>
              <p:cNvSpPr>
                <a:spLocks noEditPoints="1"/>
              </p:cNvSpPr>
              <p:nvPr/>
            </p:nvSpPr>
            <p:spPr bwMode="auto">
              <a:xfrm>
                <a:off x="5256213" y="2239963"/>
                <a:ext cx="471488" cy="311150"/>
              </a:xfrm>
              <a:custGeom>
                <a:gdLst>
                  <a:gd fmla="*/ 119 w 124" name="T0"/>
                  <a:gd fmla="*/ 0 h 83" name="T1"/>
                  <a:gd fmla="*/ 5 w 124" name="T2"/>
                  <a:gd fmla="*/ 0 h 83" name="T3"/>
                  <a:gd fmla="*/ 0 w 124" name="T4"/>
                  <a:gd fmla="*/ 5 h 83" name="T5"/>
                  <a:gd fmla="*/ 0 w 124" name="T6"/>
                  <a:gd fmla="*/ 79 h 83" name="T7"/>
                  <a:gd fmla="*/ 5 w 124" name="T8"/>
                  <a:gd fmla="*/ 83 h 83" name="T9"/>
                  <a:gd fmla="*/ 119 w 124" name="T10"/>
                  <a:gd fmla="*/ 83 h 83" name="T11"/>
                  <a:gd fmla="*/ 124 w 124" name="T12"/>
                  <a:gd fmla="*/ 79 h 83" name="T13"/>
                  <a:gd fmla="*/ 124 w 124" name="T14"/>
                  <a:gd fmla="*/ 5 h 83" name="T15"/>
                  <a:gd fmla="*/ 119 w 124" name="T16"/>
                  <a:gd fmla="*/ 0 h 83" name="T17"/>
                  <a:gd fmla="*/ 117 w 124" name="T18"/>
                  <a:gd fmla="*/ 75 h 83" name="T19"/>
                  <a:gd fmla="*/ 113 w 124" name="T20"/>
                  <a:gd fmla="*/ 79 h 83" name="T21"/>
                  <a:gd fmla="*/ 11 w 124" name="T22"/>
                  <a:gd fmla="*/ 79 h 83" name="T23"/>
                  <a:gd fmla="*/ 7 w 124" name="T24"/>
                  <a:gd fmla="*/ 75 h 83" name="T25"/>
                  <a:gd fmla="*/ 7 w 124" name="T26"/>
                  <a:gd fmla="*/ 9 h 83" name="T27"/>
                  <a:gd fmla="*/ 11 w 124" name="T28"/>
                  <a:gd fmla="*/ 5 h 83" name="T29"/>
                  <a:gd fmla="*/ 113 w 124" name="T30"/>
                  <a:gd fmla="*/ 5 h 83" name="T31"/>
                  <a:gd fmla="*/ 117 w 124" name="T32"/>
                  <a:gd fmla="*/ 9 h 83" name="T33"/>
                  <a:gd fmla="*/ 117 w 124" name="T34"/>
                  <a:gd fmla="*/ 75 h 83"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83" w="124">
                    <a:moveTo>
                      <a:pt x="119" y="0"/>
                    </a:moveTo>
                    <a:cubicBezTo>
                      <a:pt x="5" y="0"/>
                      <a:pt x="5" y="0"/>
                      <a:pt x="5" y="0"/>
                    </a:cubicBezTo>
                    <a:cubicBezTo>
                      <a:pt x="2" y="0"/>
                      <a:pt x="0" y="2"/>
                      <a:pt x="0" y="5"/>
                    </a:cubicBezTo>
                    <a:cubicBezTo>
                      <a:pt x="0" y="79"/>
                      <a:pt x="0" y="79"/>
                      <a:pt x="0" y="79"/>
                    </a:cubicBezTo>
                    <a:cubicBezTo>
                      <a:pt x="0" y="81"/>
                      <a:pt x="2" y="83"/>
                      <a:pt x="5" y="83"/>
                    </a:cubicBezTo>
                    <a:cubicBezTo>
                      <a:pt x="119" y="83"/>
                      <a:pt x="119" y="83"/>
                      <a:pt x="119" y="83"/>
                    </a:cubicBezTo>
                    <a:cubicBezTo>
                      <a:pt x="122" y="83"/>
                      <a:pt x="124" y="81"/>
                      <a:pt x="124" y="79"/>
                    </a:cubicBezTo>
                    <a:cubicBezTo>
                      <a:pt x="124" y="5"/>
                      <a:pt x="124" y="5"/>
                      <a:pt x="124" y="5"/>
                    </a:cubicBezTo>
                    <a:cubicBezTo>
                      <a:pt x="124" y="2"/>
                      <a:pt x="122" y="0"/>
                      <a:pt x="119" y="0"/>
                    </a:cubicBezTo>
                    <a:close/>
                    <a:moveTo>
                      <a:pt x="117" y="75"/>
                    </a:moveTo>
                    <a:cubicBezTo>
                      <a:pt x="117" y="77"/>
                      <a:pt x="115" y="79"/>
                      <a:pt x="113" y="79"/>
                    </a:cubicBezTo>
                    <a:cubicBezTo>
                      <a:pt x="11" y="79"/>
                      <a:pt x="11" y="79"/>
                      <a:pt x="11" y="79"/>
                    </a:cubicBezTo>
                    <a:cubicBezTo>
                      <a:pt x="9" y="79"/>
                      <a:pt x="7" y="77"/>
                      <a:pt x="7" y="75"/>
                    </a:cubicBezTo>
                    <a:cubicBezTo>
                      <a:pt x="7" y="9"/>
                      <a:pt x="7" y="9"/>
                      <a:pt x="7" y="9"/>
                    </a:cubicBezTo>
                    <a:cubicBezTo>
                      <a:pt x="7" y="7"/>
                      <a:pt x="9" y="5"/>
                      <a:pt x="11" y="5"/>
                    </a:cubicBezTo>
                    <a:cubicBezTo>
                      <a:pt x="113" y="5"/>
                      <a:pt x="113" y="5"/>
                      <a:pt x="113" y="5"/>
                    </a:cubicBezTo>
                    <a:cubicBezTo>
                      <a:pt x="115" y="5"/>
                      <a:pt x="117" y="7"/>
                      <a:pt x="117" y="9"/>
                    </a:cubicBezTo>
                    <a:lnTo>
                      <a:pt x="117" y="75"/>
                    </a:ln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1" name="Freeform 8"/>
              <p:cNvSpPr>
                <a:spLocks noEditPoints="1"/>
              </p:cNvSpPr>
              <p:nvPr/>
            </p:nvSpPr>
            <p:spPr bwMode="auto">
              <a:xfrm>
                <a:off x="5362575" y="2581276"/>
                <a:ext cx="258763" cy="60325"/>
              </a:xfrm>
              <a:custGeom>
                <a:gdLst>
                  <a:gd fmla="*/ 34 w 68" name="T0"/>
                  <a:gd fmla="*/ 0 h 16" name="T1"/>
                  <a:gd fmla="*/ 0 w 68" name="T2"/>
                  <a:gd fmla="*/ 16 h 16" name="T3"/>
                  <a:gd fmla="*/ 68 w 68" name="T4"/>
                  <a:gd fmla="*/ 16 h 16" name="T5"/>
                  <a:gd fmla="*/ 34 w 68" name="T6"/>
                  <a:gd fmla="*/ 0 h 16" name="T7"/>
                  <a:gd fmla="*/ 13 w 68" name="T8"/>
                  <a:gd fmla="*/ 14 h 16" name="T9"/>
                  <a:gd fmla="*/ 5 w 68" name="T10"/>
                  <a:gd fmla="*/ 14 h 16" name="T11"/>
                  <a:gd fmla="*/ 29 w 68" name="T12"/>
                  <a:gd fmla="*/ 2 h 16" name="T13"/>
                  <a:gd fmla="*/ 13 w 68" name="T14"/>
                  <a:gd fmla="*/ 14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68">
                    <a:moveTo>
                      <a:pt x="34" y="0"/>
                    </a:moveTo>
                    <a:cubicBezTo>
                      <a:pt x="19" y="0"/>
                      <a:pt x="6" y="7"/>
                      <a:pt x="0" y="16"/>
                    </a:cubicBezTo>
                    <a:cubicBezTo>
                      <a:pt x="68" y="16"/>
                      <a:pt x="68" y="16"/>
                      <a:pt x="68" y="16"/>
                    </a:cubicBezTo>
                    <a:cubicBezTo>
                      <a:pt x="63" y="7"/>
                      <a:pt x="49" y="0"/>
                      <a:pt x="34" y="0"/>
                    </a:cubicBezTo>
                    <a:close/>
                    <a:moveTo>
                      <a:pt x="13" y="14"/>
                    </a:moveTo>
                    <a:cubicBezTo>
                      <a:pt x="5" y="14"/>
                      <a:pt x="5" y="14"/>
                      <a:pt x="5" y="14"/>
                    </a:cubicBezTo>
                    <a:cubicBezTo>
                      <a:pt x="5" y="14"/>
                      <a:pt x="12" y="4"/>
                      <a:pt x="29" y="2"/>
                    </a:cubicBezTo>
                    <a:cubicBezTo>
                      <a:pt x="14" y="7"/>
                      <a:pt x="13" y="14"/>
                      <a:pt x="13" y="14"/>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20" name="矩形 19"/>
            <p:cNvSpPr/>
            <p:nvPr/>
          </p:nvSpPr>
          <p:spPr>
            <a:xfrm>
              <a:off x="1615877" y="1966848"/>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8" name="文本框 27"/>
          <p:cNvSpPr txBox="1"/>
          <p:nvPr/>
        </p:nvSpPr>
        <p:spPr>
          <a:xfrm>
            <a:off x="860640" y="3866290"/>
            <a:ext cx="2285319" cy="396240"/>
          </a:xfrm>
          <a:prstGeom prst="rect">
            <a:avLst/>
          </a:prstGeom>
          <a:noFill/>
        </p:spPr>
        <p:txBody>
          <a:bodyPr rtlCol="0" wrap="square">
            <a:spAutoFit/>
          </a:bodyPr>
          <a:lstStyle/>
          <a:p>
            <a:r>
              <a:rPr altLang="zh-CN" b="1" lang="en-US" sz="2000">
                <a:solidFill>
                  <a:schemeClr val="bg1">
                    <a:lumMod val="75000"/>
                  </a:schemeClr>
                </a:solidFill>
                <a:latin charset="-122" panose="020b0502040204020203" pitchFamily="34" typeface="微软雅黑 Light"/>
                <a:ea charset="-122" panose="020b0502040204020203" pitchFamily="34" typeface="微软雅黑 Light"/>
              </a:rPr>
              <a:t>ADD TEXT HERE</a:t>
            </a:r>
          </a:p>
        </p:txBody>
      </p:sp>
      <p:cxnSp>
        <p:nvCxnSpPr>
          <p:cNvPr id="30" name="直接连接符 29"/>
          <p:cNvCxnSpPr/>
          <p:nvPr/>
        </p:nvCxnSpPr>
        <p:spPr>
          <a:xfrm>
            <a:off x="1081831" y="4400105"/>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615714" y="4533810"/>
            <a:ext cx="2635175" cy="640080"/>
          </a:xfrm>
          <a:prstGeom prst="rect">
            <a:avLst/>
          </a:prstGeom>
          <a:noFill/>
        </p:spPr>
        <p:txBody>
          <a:bodyPr rtlCol="0" wrap="square">
            <a:spAutoFit/>
          </a:bodyPr>
          <a:lstStyle/>
          <a:p>
            <a:pPr algn="ctr"/>
            <a:r>
              <a:rPr altLang="zh-CN" lang="en-US">
                <a:solidFill>
                  <a:schemeClr val="bg1">
                    <a:lumMod val="75000"/>
                  </a:schemeClr>
                </a:solidFill>
              </a:rPr>
              <a:t>copy or write your text and paste it here</a:t>
            </a:r>
          </a:p>
        </p:txBody>
      </p:sp>
      <p:grpSp>
        <p:nvGrpSpPr>
          <p:cNvPr id="25" name="组合 24"/>
          <p:cNvGrpSpPr/>
          <p:nvPr/>
        </p:nvGrpSpPr>
        <p:grpSpPr>
          <a:xfrm>
            <a:off x="3988643" y="2564904"/>
            <a:ext cx="1161802" cy="1104677"/>
            <a:chOff x="4694362" y="1940830"/>
            <a:chExt cx="1161802" cy="1104677"/>
          </a:xfrm>
        </p:grpSpPr>
        <p:sp>
          <p:nvSpPr>
            <p:cNvPr id="12" name="Freeform 9"/>
            <p:cNvSpPr>
              <a:spLocks noEditPoints="1"/>
            </p:cNvSpPr>
            <p:nvPr/>
          </p:nvSpPr>
          <p:spPr bwMode="auto">
            <a:xfrm>
              <a:off x="4900613" y="2239700"/>
              <a:ext cx="749300" cy="515938"/>
            </a:xfrm>
            <a:custGeom>
              <a:gdLst>
                <a:gd fmla="*/ 178 w 197" name="T0"/>
                <a:gd fmla="*/ 53 h 137" name="T1"/>
                <a:gd fmla="*/ 133 w 197" name="T2"/>
                <a:gd fmla="*/ 5 h 137" name="T3"/>
                <a:gd fmla="*/ 98 w 197" name="T4"/>
                <a:gd fmla="*/ 14 h 137" name="T5"/>
                <a:gd fmla="*/ 68 w 197" name="T6"/>
                <a:gd fmla="*/ 5 h 137" name="T7"/>
                <a:gd fmla="*/ 21 w 197" name="T8"/>
                <a:gd fmla="*/ 42 h 137" name="T9"/>
                <a:gd fmla="*/ 19 w 197" name="T10"/>
                <a:gd fmla="*/ 124 h 137" name="T11"/>
                <a:gd fmla="*/ 71 w 197" name="T12"/>
                <a:gd fmla="*/ 96 h 137" name="T13"/>
                <a:gd fmla="*/ 121 w 197" name="T14"/>
                <a:gd fmla="*/ 95 h 137" name="T15"/>
                <a:gd fmla="*/ 172 w 197" name="T16"/>
                <a:gd fmla="*/ 127 h 137" name="T17"/>
                <a:gd fmla="*/ 178 w 197" name="T18"/>
                <a:gd fmla="*/ 53 h 137" name="T19"/>
                <a:gd fmla="*/ 62 w 197" name="T20"/>
                <a:gd fmla="*/ 76 h 137" name="T21"/>
                <a:gd fmla="*/ 38 w 197" name="T22"/>
                <a:gd fmla="*/ 51 h 137" name="T23"/>
                <a:gd fmla="*/ 62 w 197" name="T24"/>
                <a:gd fmla="*/ 27 h 137" name="T25"/>
                <a:gd fmla="*/ 86 w 197" name="T26"/>
                <a:gd fmla="*/ 51 h 137" name="T27"/>
                <a:gd fmla="*/ 62 w 197" name="T28"/>
                <a:gd fmla="*/ 76 h 137" name="T29"/>
                <a:gd fmla="*/ 137 w 197" name="T30"/>
                <a:gd fmla="*/ 31 h 137" name="T31"/>
                <a:gd fmla="*/ 148 w 197" name="T32"/>
                <a:gd fmla="*/ 31 h 137" name="T33"/>
                <a:gd fmla="*/ 148 w 197" name="T34"/>
                <a:gd fmla="*/ 41 h 137" name="T35"/>
                <a:gd fmla="*/ 137 w 197" name="T36"/>
                <a:gd fmla="*/ 41 h 137" name="T37"/>
                <a:gd fmla="*/ 137 w 197" name="T38"/>
                <a:gd fmla="*/ 31 h 137" name="T39"/>
                <a:gd fmla="*/ 124 w 197" name="T40"/>
                <a:gd fmla="*/ 55 h 137" name="T41"/>
                <a:gd fmla="*/ 124 w 197" name="T42"/>
                <a:gd fmla="*/ 45 h 137" name="T43"/>
                <a:gd fmla="*/ 134 w 197" name="T44"/>
                <a:gd fmla="*/ 45 h 137" name="T45"/>
                <a:gd fmla="*/ 134 w 197" name="T46"/>
                <a:gd fmla="*/ 55 h 137" name="T47"/>
                <a:gd fmla="*/ 124 w 197" name="T48"/>
                <a:gd fmla="*/ 55 h 137" name="T49"/>
                <a:gd fmla="*/ 147 w 197" name="T50"/>
                <a:gd fmla="*/ 68 h 137" name="T51"/>
                <a:gd fmla="*/ 137 w 197" name="T52"/>
                <a:gd fmla="*/ 68 h 137" name="T53"/>
                <a:gd fmla="*/ 137 w 197" name="T54"/>
                <a:gd fmla="*/ 58 h 137" name="T55"/>
                <a:gd fmla="*/ 147 w 197" name="T56"/>
                <a:gd fmla="*/ 58 h 137" name="T57"/>
                <a:gd fmla="*/ 147 w 197" name="T58"/>
                <a:gd fmla="*/ 68 h 137" name="T59"/>
                <a:gd fmla="*/ 161 w 197" name="T60"/>
                <a:gd fmla="*/ 54 h 137" name="T61"/>
                <a:gd fmla="*/ 151 w 197" name="T62"/>
                <a:gd fmla="*/ 54 h 137" name="T63"/>
                <a:gd fmla="*/ 151 w 197" name="T64"/>
                <a:gd fmla="*/ 44 h 137" name="T65"/>
                <a:gd fmla="*/ 161 w 197" name="T66"/>
                <a:gd fmla="*/ 44 h 137" name="T67"/>
                <a:gd fmla="*/ 161 w 197" name="T68"/>
                <a:gd fmla="*/ 54 h 137" name="T69"/>
                <a:gd fmla="*/ 62 w 197" name="T70"/>
                <a:gd fmla="*/ 37 h 137" name="T71"/>
                <a:gd fmla="*/ 48 w 197" name="T72"/>
                <a:gd fmla="*/ 51 h 137" name="T73"/>
                <a:gd fmla="*/ 62 w 197" name="T74"/>
                <a:gd fmla="*/ 66 h 137" name="T75"/>
                <a:gd fmla="*/ 76 w 197" name="T76"/>
                <a:gd fmla="*/ 51 h 137" name="T77"/>
                <a:gd fmla="*/ 62 w 197" name="T78"/>
                <a:gd fmla="*/ 37 h 137"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37" w="197">
                  <a:moveTo>
                    <a:pt x="178" y="53"/>
                  </a:moveTo>
                  <a:cubicBezTo>
                    <a:pt x="172" y="28"/>
                    <a:pt x="163" y="1"/>
                    <a:pt x="133" y="5"/>
                  </a:cubicBezTo>
                  <a:cubicBezTo>
                    <a:pt x="121" y="7"/>
                    <a:pt x="112" y="14"/>
                    <a:pt x="98" y="14"/>
                  </a:cubicBezTo>
                  <a:cubicBezTo>
                    <a:pt x="87" y="14"/>
                    <a:pt x="79" y="7"/>
                    <a:pt x="68" y="5"/>
                  </a:cubicBezTo>
                  <a:cubicBezTo>
                    <a:pt x="38" y="0"/>
                    <a:pt x="30" y="15"/>
                    <a:pt x="21" y="42"/>
                  </a:cubicBezTo>
                  <a:cubicBezTo>
                    <a:pt x="16" y="58"/>
                    <a:pt x="0" y="112"/>
                    <a:pt x="19" y="124"/>
                  </a:cubicBezTo>
                  <a:cubicBezTo>
                    <a:pt x="37" y="137"/>
                    <a:pt x="57" y="102"/>
                    <a:pt x="71" y="96"/>
                  </a:cubicBezTo>
                  <a:cubicBezTo>
                    <a:pt x="84" y="91"/>
                    <a:pt x="110" y="92"/>
                    <a:pt x="121" y="95"/>
                  </a:cubicBezTo>
                  <a:cubicBezTo>
                    <a:pt x="138" y="100"/>
                    <a:pt x="154" y="131"/>
                    <a:pt x="172" y="127"/>
                  </a:cubicBezTo>
                  <a:cubicBezTo>
                    <a:pt x="197" y="122"/>
                    <a:pt x="182" y="69"/>
                    <a:pt x="178" y="53"/>
                  </a:cubicBezTo>
                  <a:close/>
                  <a:moveTo>
                    <a:pt x="62" y="76"/>
                  </a:moveTo>
                  <a:cubicBezTo>
                    <a:pt x="48" y="76"/>
                    <a:pt x="38" y="65"/>
                    <a:pt x="38" y="51"/>
                  </a:cubicBezTo>
                  <a:cubicBezTo>
                    <a:pt x="38" y="38"/>
                    <a:pt x="48" y="27"/>
                    <a:pt x="62" y="27"/>
                  </a:cubicBezTo>
                  <a:cubicBezTo>
                    <a:pt x="75" y="27"/>
                    <a:pt x="86" y="38"/>
                    <a:pt x="86" y="51"/>
                  </a:cubicBezTo>
                  <a:cubicBezTo>
                    <a:pt x="86" y="65"/>
                    <a:pt x="75" y="76"/>
                    <a:pt x="62" y="76"/>
                  </a:cubicBezTo>
                  <a:close/>
                  <a:moveTo>
                    <a:pt x="137" y="31"/>
                  </a:moveTo>
                  <a:cubicBezTo>
                    <a:pt x="140" y="28"/>
                    <a:pt x="145" y="28"/>
                    <a:pt x="148" y="31"/>
                  </a:cubicBezTo>
                  <a:cubicBezTo>
                    <a:pt x="150" y="34"/>
                    <a:pt x="150" y="39"/>
                    <a:pt x="148" y="41"/>
                  </a:cubicBezTo>
                  <a:cubicBezTo>
                    <a:pt x="145" y="44"/>
                    <a:pt x="140" y="44"/>
                    <a:pt x="137" y="41"/>
                  </a:cubicBezTo>
                  <a:cubicBezTo>
                    <a:pt x="135" y="39"/>
                    <a:pt x="135" y="34"/>
                    <a:pt x="137" y="31"/>
                  </a:cubicBezTo>
                  <a:close/>
                  <a:moveTo>
                    <a:pt x="124" y="55"/>
                  </a:moveTo>
                  <a:cubicBezTo>
                    <a:pt x="121" y="52"/>
                    <a:pt x="121" y="48"/>
                    <a:pt x="124" y="45"/>
                  </a:cubicBezTo>
                  <a:cubicBezTo>
                    <a:pt x="127" y="42"/>
                    <a:pt x="131" y="42"/>
                    <a:pt x="134" y="45"/>
                  </a:cubicBezTo>
                  <a:cubicBezTo>
                    <a:pt x="137" y="48"/>
                    <a:pt x="137" y="52"/>
                    <a:pt x="134" y="55"/>
                  </a:cubicBezTo>
                  <a:cubicBezTo>
                    <a:pt x="131" y="58"/>
                    <a:pt x="127" y="58"/>
                    <a:pt x="124" y="55"/>
                  </a:cubicBezTo>
                  <a:close/>
                  <a:moveTo>
                    <a:pt x="147" y="68"/>
                  </a:moveTo>
                  <a:cubicBezTo>
                    <a:pt x="144" y="71"/>
                    <a:pt x="140" y="71"/>
                    <a:pt x="137" y="68"/>
                  </a:cubicBezTo>
                  <a:cubicBezTo>
                    <a:pt x="134" y="65"/>
                    <a:pt x="134" y="61"/>
                    <a:pt x="137" y="58"/>
                  </a:cubicBezTo>
                  <a:cubicBezTo>
                    <a:pt x="140" y="55"/>
                    <a:pt x="144" y="55"/>
                    <a:pt x="147" y="58"/>
                  </a:cubicBezTo>
                  <a:cubicBezTo>
                    <a:pt x="150" y="61"/>
                    <a:pt x="150" y="65"/>
                    <a:pt x="147" y="68"/>
                  </a:cubicBezTo>
                  <a:close/>
                  <a:moveTo>
                    <a:pt x="161" y="54"/>
                  </a:moveTo>
                  <a:cubicBezTo>
                    <a:pt x="158" y="57"/>
                    <a:pt x="153" y="57"/>
                    <a:pt x="151" y="54"/>
                  </a:cubicBezTo>
                  <a:cubicBezTo>
                    <a:pt x="148" y="52"/>
                    <a:pt x="148" y="47"/>
                    <a:pt x="151" y="44"/>
                  </a:cubicBezTo>
                  <a:cubicBezTo>
                    <a:pt x="153" y="42"/>
                    <a:pt x="158" y="42"/>
                    <a:pt x="161" y="44"/>
                  </a:cubicBezTo>
                  <a:cubicBezTo>
                    <a:pt x="163" y="47"/>
                    <a:pt x="163" y="52"/>
                    <a:pt x="161" y="54"/>
                  </a:cubicBezTo>
                  <a:close/>
                  <a:moveTo>
                    <a:pt x="62" y="37"/>
                  </a:moveTo>
                  <a:cubicBezTo>
                    <a:pt x="54" y="37"/>
                    <a:pt x="48" y="44"/>
                    <a:pt x="48" y="51"/>
                  </a:cubicBezTo>
                  <a:cubicBezTo>
                    <a:pt x="48" y="59"/>
                    <a:pt x="54" y="66"/>
                    <a:pt x="62" y="66"/>
                  </a:cubicBezTo>
                  <a:cubicBezTo>
                    <a:pt x="70" y="66"/>
                    <a:pt x="76" y="59"/>
                    <a:pt x="76" y="51"/>
                  </a:cubicBezTo>
                  <a:cubicBezTo>
                    <a:pt x="76" y="44"/>
                    <a:pt x="70" y="37"/>
                    <a:pt x="62" y="37"/>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21" name="矩形 20"/>
            <p:cNvSpPr/>
            <p:nvPr/>
          </p:nvSpPr>
          <p:spPr>
            <a:xfrm>
              <a:off x="4694362" y="1940830"/>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5" name="文本框 34"/>
          <p:cNvSpPr txBox="1"/>
          <p:nvPr/>
        </p:nvSpPr>
        <p:spPr>
          <a:xfrm>
            <a:off x="3571118" y="3866290"/>
            <a:ext cx="2285319" cy="396240"/>
          </a:xfrm>
          <a:prstGeom prst="rect">
            <a:avLst/>
          </a:prstGeom>
          <a:noFill/>
        </p:spPr>
        <p:txBody>
          <a:bodyPr rtlCol="0" wrap="square">
            <a:spAutoFit/>
          </a:bodyPr>
          <a:lstStyle/>
          <a:p>
            <a:r>
              <a:rPr altLang="zh-CN" b="1" lang="en-US" sz="2000">
                <a:solidFill>
                  <a:schemeClr val="bg1">
                    <a:lumMod val="75000"/>
                  </a:schemeClr>
                </a:solidFill>
                <a:latin charset="-122" panose="020b0502040204020203" pitchFamily="34" typeface="微软雅黑 Light"/>
                <a:ea charset="-122" panose="020b0502040204020203" pitchFamily="34" typeface="微软雅黑 Light"/>
              </a:rPr>
              <a:t>ADD TEXT HERE</a:t>
            </a:r>
          </a:p>
        </p:txBody>
      </p:sp>
      <p:cxnSp>
        <p:nvCxnSpPr>
          <p:cNvPr id="36" name="直接连接符 35"/>
          <p:cNvCxnSpPr/>
          <p:nvPr/>
        </p:nvCxnSpPr>
        <p:spPr>
          <a:xfrm>
            <a:off x="3808149" y="4400105"/>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3316279" y="4533810"/>
            <a:ext cx="2635175" cy="640080"/>
          </a:xfrm>
          <a:prstGeom prst="rect">
            <a:avLst/>
          </a:prstGeom>
          <a:noFill/>
          <a:ln>
            <a:noFill/>
          </a:ln>
        </p:spPr>
        <p:txBody>
          <a:bodyPr rtlCol="0" wrap="square">
            <a:spAutoFit/>
          </a:bodyPr>
          <a:lstStyle/>
          <a:p>
            <a:pPr algn="ctr"/>
            <a:r>
              <a:rPr altLang="zh-CN" lang="en-US">
                <a:solidFill>
                  <a:schemeClr val="bg1">
                    <a:lumMod val="75000"/>
                  </a:schemeClr>
                </a:solidFill>
              </a:rPr>
              <a:t>copy or write your text and paste it here</a:t>
            </a:r>
          </a:p>
        </p:txBody>
      </p:sp>
      <p:grpSp>
        <p:nvGrpSpPr>
          <p:cNvPr id="27" name="组合 26"/>
          <p:cNvGrpSpPr/>
          <p:nvPr/>
        </p:nvGrpSpPr>
        <p:grpSpPr>
          <a:xfrm>
            <a:off x="6705724" y="2564905"/>
            <a:ext cx="1161802" cy="1104677"/>
            <a:chOff x="4804693" y="3810906"/>
            <a:chExt cx="1161802" cy="1104677"/>
          </a:xfrm>
        </p:grpSpPr>
        <p:grpSp>
          <p:nvGrpSpPr>
            <p:cNvPr id="16" name="组合 15"/>
            <p:cNvGrpSpPr/>
            <p:nvPr/>
          </p:nvGrpSpPr>
          <p:grpSpPr>
            <a:xfrm>
              <a:off x="5054600" y="4035426"/>
              <a:ext cx="661988" cy="655638"/>
              <a:chOff x="5054600" y="4035426"/>
              <a:chExt cx="661988" cy="655638"/>
            </a:xfrm>
          </p:grpSpPr>
          <p:sp>
            <p:nvSpPr>
              <p:cNvPr id="13" name="Freeform 10"/>
              <p:cNvSpPr>
                <a:spLocks noEditPoints="1"/>
              </p:cNvSpPr>
              <p:nvPr/>
            </p:nvSpPr>
            <p:spPr bwMode="auto">
              <a:xfrm>
                <a:off x="5054600" y="4035426"/>
                <a:ext cx="661988" cy="655638"/>
              </a:xfrm>
              <a:custGeom>
                <a:gdLst>
                  <a:gd fmla="*/ 87 w 174" name="T0"/>
                  <a:gd fmla="*/ 0 h 174" name="T1"/>
                  <a:gd fmla="*/ 174 w 174" name="T2"/>
                  <a:gd fmla="*/ 87 h 174" name="T3"/>
                  <a:gd fmla="*/ 87 w 174" name="T4"/>
                  <a:gd fmla="*/ 174 h 174" name="T5"/>
                  <a:gd fmla="*/ 0 w 174" name="T6"/>
                  <a:gd fmla="*/ 87 h 174" name="T7"/>
                  <a:gd fmla="*/ 87 w 174" name="T8"/>
                  <a:gd fmla="*/ 0 h 174" name="T9"/>
                  <a:gd fmla="*/ 87 w 174" name="T10"/>
                  <a:gd fmla="*/ 46 h 174" name="T11"/>
                  <a:gd fmla="*/ 46 w 174" name="T12"/>
                  <a:gd fmla="*/ 87 h 174" name="T13"/>
                  <a:gd fmla="*/ 87 w 174" name="T14"/>
                  <a:gd fmla="*/ 128 h 174" name="T15"/>
                  <a:gd fmla="*/ 128 w 174" name="T16"/>
                  <a:gd fmla="*/ 87 h 174" name="T17"/>
                  <a:gd fmla="*/ 87 w 174" name="T18"/>
                  <a:gd fmla="*/ 46 h 17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74" w="174">
                    <a:moveTo>
                      <a:pt x="87" y="0"/>
                    </a:moveTo>
                    <a:cubicBezTo>
                      <a:pt x="135" y="0"/>
                      <a:pt x="174" y="39"/>
                      <a:pt x="174" y="87"/>
                    </a:cubicBezTo>
                    <a:cubicBezTo>
                      <a:pt x="174" y="135"/>
                      <a:pt x="135" y="174"/>
                      <a:pt x="87" y="174"/>
                    </a:cubicBezTo>
                    <a:cubicBezTo>
                      <a:pt x="39" y="174"/>
                      <a:pt x="0" y="135"/>
                      <a:pt x="0" y="87"/>
                    </a:cubicBezTo>
                    <a:cubicBezTo>
                      <a:pt x="0" y="39"/>
                      <a:pt x="39" y="0"/>
                      <a:pt x="87" y="0"/>
                    </a:cubicBezTo>
                    <a:moveTo>
                      <a:pt x="87" y="46"/>
                    </a:moveTo>
                    <a:cubicBezTo>
                      <a:pt x="64" y="46"/>
                      <a:pt x="46" y="64"/>
                      <a:pt x="46" y="87"/>
                    </a:cubicBezTo>
                    <a:cubicBezTo>
                      <a:pt x="46" y="110"/>
                      <a:pt x="64" y="128"/>
                      <a:pt x="87" y="128"/>
                    </a:cubicBezTo>
                    <a:cubicBezTo>
                      <a:pt x="110" y="128"/>
                      <a:pt x="128" y="110"/>
                      <a:pt x="128" y="87"/>
                    </a:cubicBezTo>
                    <a:cubicBezTo>
                      <a:pt x="128" y="64"/>
                      <a:pt x="110" y="46"/>
                      <a:pt x="87" y="46"/>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4" name="Freeform 11"/>
              <p:cNvSpPr>
                <a:spLocks noEditPoints="1"/>
              </p:cNvSpPr>
              <p:nvPr/>
            </p:nvSpPr>
            <p:spPr bwMode="auto">
              <a:xfrm>
                <a:off x="5275263" y="4254501"/>
                <a:ext cx="220663" cy="217488"/>
              </a:xfrm>
              <a:custGeom>
                <a:gdLst>
                  <a:gd fmla="*/ 29 w 58" name="T0"/>
                  <a:gd fmla="*/ 0 h 58" name="T1"/>
                  <a:gd fmla="*/ 0 w 58" name="T2"/>
                  <a:gd fmla="*/ 29 h 58" name="T3"/>
                  <a:gd fmla="*/ 29 w 58" name="T4"/>
                  <a:gd fmla="*/ 58 h 58" name="T5"/>
                  <a:gd fmla="*/ 58 w 58" name="T6"/>
                  <a:gd fmla="*/ 29 h 58" name="T7"/>
                  <a:gd fmla="*/ 29 w 58" name="T8"/>
                  <a:gd fmla="*/ 0 h 58" name="T9"/>
                  <a:gd fmla="*/ 29 w 58" name="T10"/>
                  <a:gd fmla="*/ 39 h 58" name="T11"/>
                  <a:gd fmla="*/ 19 w 58" name="T12"/>
                  <a:gd fmla="*/ 29 h 58" name="T13"/>
                  <a:gd fmla="*/ 29 w 58" name="T14"/>
                  <a:gd fmla="*/ 19 h 58" name="T15"/>
                  <a:gd fmla="*/ 39 w 58" name="T16"/>
                  <a:gd fmla="*/ 29 h 58" name="T17"/>
                  <a:gd fmla="*/ 29 w 58" name="T18"/>
                  <a:gd fmla="*/ 39 h 5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7" w="57">
                    <a:moveTo>
                      <a:pt x="29" y="0"/>
                    </a:moveTo>
                    <a:cubicBezTo>
                      <a:pt x="13" y="0"/>
                      <a:pt x="0" y="13"/>
                      <a:pt x="0" y="29"/>
                    </a:cubicBezTo>
                    <a:cubicBezTo>
                      <a:pt x="0" y="45"/>
                      <a:pt x="13" y="58"/>
                      <a:pt x="29" y="58"/>
                    </a:cubicBezTo>
                    <a:cubicBezTo>
                      <a:pt x="45" y="58"/>
                      <a:pt x="58" y="45"/>
                      <a:pt x="58" y="29"/>
                    </a:cubicBezTo>
                    <a:cubicBezTo>
                      <a:pt x="58" y="13"/>
                      <a:pt x="45" y="0"/>
                      <a:pt x="29" y="0"/>
                    </a:cubicBezTo>
                    <a:close/>
                    <a:moveTo>
                      <a:pt x="29" y="39"/>
                    </a:moveTo>
                    <a:cubicBezTo>
                      <a:pt x="23" y="39"/>
                      <a:pt x="19" y="35"/>
                      <a:pt x="19" y="29"/>
                    </a:cubicBezTo>
                    <a:cubicBezTo>
                      <a:pt x="19" y="23"/>
                      <a:pt x="23" y="19"/>
                      <a:pt x="29" y="19"/>
                    </a:cubicBezTo>
                    <a:cubicBezTo>
                      <a:pt x="35" y="19"/>
                      <a:pt x="39" y="23"/>
                      <a:pt x="39" y="29"/>
                    </a:cubicBezTo>
                    <a:cubicBezTo>
                      <a:pt x="39" y="35"/>
                      <a:pt x="35" y="39"/>
                      <a:pt x="29" y="39"/>
                    </a:cubicBezTo>
                    <a:close/>
                  </a:path>
                </a:pathLst>
              </a:custGeom>
              <a:solidFill>
                <a:schemeClr val="bg1">
                  <a:lumMod val="75000"/>
                </a:schemeClr>
              </a:solidFill>
              <a:ln w="9525">
                <a:solidFill>
                  <a:schemeClr val="bg1">
                    <a:lumMod val="75000"/>
                  </a:schemeClr>
                </a:solid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23" name="矩形 22"/>
            <p:cNvSpPr/>
            <p:nvPr/>
          </p:nvSpPr>
          <p:spPr>
            <a:xfrm>
              <a:off x="4804693" y="3810906"/>
              <a:ext cx="1161802" cy="110467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8" name="文本框 37"/>
          <p:cNvSpPr txBox="1"/>
          <p:nvPr/>
        </p:nvSpPr>
        <p:spPr>
          <a:xfrm>
            <a:off x="6254297" y="3866291"/>
            <a:ext cx="2285319" cy="396240"/>
          </a:xfrm>
          <a:prstGeom prst="rect">
            <a:avLst/>
          </a:prstGeom>
          <a:noFill/>
          <a:ln>
            <a:noFill/>
          </a:ln>
        </p:spPr>
        <p:txBody>
          <a:bodyPr rtlCol="0" wrap="square">
            <a:spAutoFit/>
          </a:bodyPr>
          <a:lstStyle/>
          <a:p>
            <a:r>
              <a:rPr altLang="zh-CN" b="1" lang="en-US" sz="2000">
                <a:solidFill>
                  <a:schemeClr val="bg1">
                    <a:lumMod val="75000"/>
                  </a:schemeClr>
                </a:solidFill>
                <a:latin charset="-122" panose="020b0502040204020203" pitchFamily="34" typeface="微软雅黑 Light"/>
                <a:ea charset="-122" panose="020b0502040204020203" pitchFamily="34" typeface="微软雅黑 Light"/>
              </a:rPr>
              <a:t>ADD TEXT HERE</a:t>
            </a:r>
          </a:p>
        </p:txBody>
      </p:sp>
      <p:cxnSp>
        <p:nvCxnSpPr>
          <p:cNvPr id="39" name="直接连接符 38"/>
          <p:cNvCxnSpPr/>
          <p:nvPr/>
        </p:nvCxnSpPr>
        <p:spPr>
          <a:xfrm>
            <a:off x="6525568" y="4400106"/>
            <a:ext cx="158417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6016845" y="4533810"/>
            <a:ext cx="2635175" cy="640080"/>
          </a:xfrm>
          <a:prstGeom prst="rect">
            <a:avLst/>
          </a:prstGeom>
          <a:noFill/>
        </p:spPr>
        <p:txBody>
          <a:bodyPr rtlCol="0" wrap="square">
            <a:spAutoFit/>
          </a:bodyPr>
          <a:lstStyle/>
          <a:p>
            <a:pPr algn="ctr"/>
            <a:r>
              <a:rPr altLang="zh-CN" lang="en-US">
                <a:solidFill>
                  <a:schemeClr val="bg1">
                    <a:lumMod val="75000"/>
                  </a:schemeClr>
                </a:solidFill>
              </a:rPr>
              <a:t>copy or write your text and paste it here</a:t>
            </a:r>
          </a:p>
        </p:txBody>
      </p:sp>
      <p:grpSp>
        <p:nvGrpSpPr>
          <p:cNvPr id="26" name="组合 25"/>
          <p:cNvGrpSpPr/>
          <p:nvPr/>
        </p:nvGrpSpPr>
        <p:grpSpPr>
          <a:xfrm>
            <a:off x="9350156" y="2564905"/>
            <a:ext cx="1161802" cy="1104677"/>
            <a:chOff x="8151143" y="1958117"/>
            <a:chExt cx="1161802" cy="1104677"/>
          </a:xfrm>
        </p:grpSpPr>
        <p:grpSp>
          <p:nvGrpSpPr>
            <p:cNvPr id="17" name="Group 14"/>
            <p:cNvGrpSpPr>
              <a:grpSpLocks noChangeAspect="1"/>
            </p:cNvGrpSpPr>
            <p:nvPr/>
          </p:nvGrpSpPr>
          <p:grpSpPr>
            <a:xfrm>
              <a:off x="8399463" y="2165350"/>
              <a:ext cx="665162" cy="663575"/>
              <a:chOff x="5291" y="1364"/>
              <a:chExt cx="419" cy="418"/>
            </a:xfrm>
          </p:grpSpPr>
          <p:sp>
            <p:nvSpPr>
              <p:cNvPr id="18" name="AutoShape 13"/>
              <p:cNvSpPr>
                <a:spLocks noChangeArrowheads="1" noChangeAspect="1" noTextEdit="1"/>
              </p:cNvSpPr>
              <p:nvPr/>
            </p:nvSpPr>
            <p:spPr bwMode="auto">
              <a:xfrm>
                <a:off x="5291" y="1364"/>
                <a:ext cx="419" cy="41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15"/>
              <p:cNvSpPr>
                <a:spLocks noEditPoints="1"/>
              </p:cNvSpPr>
              <p:nvPr/>
            </p:nvSpPr>
            <p:spPr bwMode="auto">
              <a:xfrm>
                <a:off x="5286" y="1359"/>
                <a:ext cx="429" cy="423"/>
              </a:xfrm>
              <a:custGeom>
                <a:gdLst>
                  <a:gd fmla="*/ 171 w 178" name="T0"/>
                  <a:gd fmla="*/ 17 h 176" name="T1"/>
                  <a:gd fmla="*/ 161 w 178" name="T2"/>
                  <a:gd fmla="*/ 7 h 176" name="T3"/>
                  <a:gd fmla="*/ 136 w 178" name="T4"/>
                  <a:gd fmla="*/ 7 h 176" name="T5"/>
                  <a:gd fmla="*/ 112 w 178" name="T6"/>
                  <a:gd fmla="*/ 31 h 176" name="T7"/>
                  <a:gd fmla="*/ 100 w 178" name="T8"/>
                  <a:gd fmla="*/ 19 h 176" name="T9"/>
                  <a:gd fmla="*/ 76 w 178" name="T10"/>
                  <a:gd fmla="*/ 43 h 176" name="T11"/>
                  <a:gd fmla="*/ 86 w 178" name="T12"/>
                  <a:gd fmla="*/ 53 h 176" name="T13"/>
                  <a:gd fmla="*/ 19 w 178" name="T14"/>
                  <a:gd fmla="*/ 120 h 176" name="T15"/>
                  <a:gd fmla="*/ 12 w 178" name="T16"/>
                  <a:gd fmla="*/ 136 h 176" name="T17"/>
                  <a:gd fmla="*/ 8 w 178" name="T18"/>
                  <a:gd fmla="*/ 140 h 176" name="T19"/>
                  <a:gd fmla="*/ 8 w 178" name="T20"/>
                  <a:gd fmla="*/ 170 h 176" name="T21"/>
                  <a:gd fmla="*/ 23 w 178" name="T22"/>
                  <a:gd fmla="*/ 176 h 176" name="T23"/>
                  <a:gd fmla="*/ 38 w 178" name="T24"/>
                  <a:gd fmla="*/ 170 h 176" name="T25"/>
                  <a:gd fmla="*/ 42 w 178" name="T26"/>
                  <a:gd fmla="*/ 166 h 176" name="T27"/>
                  <a:gd fmla="*/ 58 w 178" name="T28"/>
                  <a:gd fmla="*/ 159 h 176" name="T29"/>
                  <a:gd fmla="*/ 125 w 178" name="T30"/>
                  <a:gd fmla="*/ 92 h 176" name="T31"/>
                  <a:gd fmla="*/ 135 w 178" name="T32"/>
                  <a:gd fmla="*/ 102 h 176" name="T33"/>
                  <a:gd fmla="*/ 159 w 178" name="T34"/>
                  <a:gd fmla="*/ 78 h 176" name="T35"/>
                  <a:gd fmla="*/ 147 w 178" name="T36"/>
                  <a:gd fmla="*/ 66 h 176" name="T37"/>
                  <a:gd fmla="*/ 171 w 178" name="T38"/>
                  <a:gd fmla="*/ 42 h 176" name="T39"/>
                  <a:gd fmla="*/ 171 w 178" name="T40"/>
                  <a:gd fmla="*/ 17 h 176" name="T41"/>
                  <a:gd fmla="*/ 47 w 178" name="T42"/>
                  <a:gd fmla="*/ 148 h 176" name="T43"/>
                  <a:gd fmla="*/ 41 w 178" name="T44"/>
                  <a:gd fmla="*/ 151 h 176" name="T45"/>
                  <a:gd fmla="*/ 37 w 178" name="T46"/>
                  <a:gd fmla="*/ 150 h 176" name="T47"/>
                  <a:gd fmla="*/ 37 w 178" name="T48"/>
                  <a:gd fmla="*/ 150 h 176" name="T49"/>
                  <a:gd fmla="*/ 27 w 178" name="T50"/>
                  <a:gd fmla="*/ 159 h 176" name="T51"/>
                  <a:gd fmla="*/ 23 w 178" name="T52"/>
                  <a:gd fmla="*/ 161 h 176" name="T53"/>
                  <a:gd fmla="*/ 19 w 178" name="T54"/>
                  <a:gd fmla="*/ 159 h 176" name="T55"/>
                  <a:gd fmla="*/ 19 w 178" name="T56"/>
                  <a:gd fmla="*/ 151 h 176" name="T57"/>
                  <a:gd fmla="*/ 28 w 178" name="T58"/>
                  <a:gd fmla="*/ 141 h 176" name="T59"/>
                  <a:gd fmla="*/ 28 w 178" name="T60"/>
                  <a:gd fmla="*/ 141 h 176" name="T61"/>
                  <a:gd fmla="*/ 30 w 178" name="T62"/>
                  <a:gd fmla="*/ 131 h 176" name="T63"/>
                  <a:gd fmla="*/ 97 w 178" name="T64"/>
                  <a:gd fmla="*/ 64 h 176" name="T65"/>
                  <a:gd fmla="*/ 114 w 178" name="T66"/>
                  <a:gd fmla="*/ 81 h 176" name="T67"/>
                  <a:gd fmla="*/ 47 w 178" name="T68"/>
                  <a:gd fmla="*/ 148 h 176"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76" w="178">
                    <a:moveTo>
                      <a:pt x="171" y="17"/>
                    </a:moveTo>
                    <a:cubicBezTo>
                      <a:pt x="161" y="7"/>
                      <a:pt x="161" y="7"/>
                      <a:pt x="161" y="7"/>
                    </a:cubicBezTo>
                    <a:cubicBezTo>
                      <a:pt x="154" y="0"/>
                      <a:pt x="143" y="0"/>
                      <a:pt x="136" y="7"/>
                    </a:cubicBezTo>
                    <a:cubicBezTo>
                      <a:pt x="112" y="31"/>
                      <a:pt x="112" y="31"/>
                      <a:pt x="112" y="31"/>
                    </a:cubicBezTo>
                    <a:cubicBezTo>
                      <a:pt x="100" y="19"/>
                      <a:pt x="100" y="19"/>
                      <a:pt x="100" y="19"/>
                    </a:cubicBezTo>
                    <a:cubicBezTo>
                      <a:pt x="76" y="43"/>
                      <a:pt x="76" y="43"/>
                      <a:pt x="76" y="43"/>
                    </a:cubicBezTo>
                    <a:cubicBezTo>
                      <a:pt x="86" y="53"/>
                      <a:pt x="86" y="53"/>
                      <a:pt x="86" y="53"/>
                    </a:cubicBezTo>
                    <a:cubicBezTo>
                      <a:pt x="19" y="120"/>
                      <a:pt x="19" y="120"/>
                      <a:pt x="19" y="120"/>
                    </a:cubicBezTo>
                    <a:cubicBezTo>
                      <a:pt x="15" y="124"/>
                      <a:pt x="12" y="130"/>
                      <a:pt x="12" y="136"/>
                    </a:cubicBezTo>
                    <a:cubicBezTo>
                      <a:pt x="8" y="140"/>
                      <a:pt x="8" y="140"/>
                      <a:pt x="8" y="140"/>
                    </a:cubicBezTo>
                    <a:cubicBezTo>
                      <a:pt x="0" y="148"/>
                      <a:pt x="0" y="162"/>
                      <a:pt x="8" y="170"/>
                    </a:cubicBezTo>
                    <a:cubicBezTo>
                      <a:pt x="12" y="174"/>
                      <a:pt x="17" y="176"/>
                      <a:pt x="23" y="176"/>
                    </a:cubicBezTo>
                    <a:cubicBezTo>
                      <a:pt x="29" y="176"/>
                      <a:pt x="34" y="174"/>
                      <a:pt x="38" y="170"/>
                    </a:cubicBezTo>
                    <a:cubicBezTo>
                      <a:pt x="42" y="166"/>
                      <a:pt x="42" y="166"/>
                      <a:pt x="42" y="166"/>
                    </a:cubicBezTo>
                    <a:cubicBezTo>
                      <a:pt x="48" y="166"/>
                      <a:pt x="54" y="163"/>
                      <a:pt x="58" y="159"/>
                    </a:cubicBezTo>
                    <a:cubicBezTo>
                      <a:pt x="125" y="92"/>
                      <a:pt x="125" y="92"/>
                      <a:pt x="125" y="92"/>
                    </a:cubicBezTo>
                    <a:cubicBezTo>
                      <a:pt x="135" y="102"/>
                      <a:pt x="135" y="102"/>
                      <a:pt x="135" y="102"/>
                    </a:cubicBezTo>
                    <a:cubicBezTo>
                      <a:pt x="159" y="78"/>
                      <a:pt x="159" y="78"/>
                      <a:pt x="159" y="78"/>
                    </a:cubicBezTo>
                    <a:cubicBezTo>
                      <a:pt x="147" y="66"/>
                      <a:pt x="147" y="66"/>
                      <a:pt x="147" y="66"/>
                    </a:cubicBezTo>
                    <a:cubicBezTo>
                      <a:pt x="171" y="42"/>
                      <a:pt x="171" y="42"/>
                      <a:pt x="171" y="42"/>
                    </a:cubicBezTo>
                    <a:cubicBezTo>
                      <a:pt x="178" y="35"/>
                      <a:pt x="178" y="24"/>
                      <a:pt x="171" y="17"/>
                    </a:cubicBezTo>
                    <a:close/>
                    <a:moveTo>
                      <a:pt x="47" y="148"/>
                    </a:moveTo>
                    <a:cubicBezTo>
                      <a:pt x="46" y="150"/>
                      <a:pt x="43" y="151"/>
                      <a:pt x="41" y="151"/>
                    </a:cubicBezTo>
                    <a:cubicBezTo>
                      <a:pt x="39" y="151"/>
                      <a:pt x="38" y="151"/>
                      <a:pt x="37" y="150"/>
                    </a:cubicBezTo>
                    <a:cubicBezTo>
                      <a:pt x="37" y="150"/>
                      <a:pt x="37" y="150"/>
                      <a:pt x="37" y="150"/>
                    </a:cubicBezTo>
                    <a:cubicBezTo>
                      <a:pt x="27" y="159"/>
                      <a:pt x="27" y="159"/>
                      <a:pt x="27" y="159"/>
                    </a:cubicBezTo>
                    <a:cubicBezTo>
                      <a:pt x="26" y="160"/>
                      <a:pt x="25" y="161"/>
                      <a:pt x="23" y="161"/>
                    </a:cubicBezTo>
                    <a:cubicBezTo>
                      <a:pt x="21" y="161"/>
                      <a:pt x="20" y="160"/>
                      <a:pt x="19" y="159"/>
                    </a:cubicBezTo>
                    <a:cubicBezTo>
                      <a:pt x="16" y="157"/>
                      <a:pt x="16" y="153"/>
                      <a:pt x="19" y="151"/>
                    </a:cubicBezTo>
                    <a:cubicBezTo>
                      <a:pt x="28" y="141"/>
                      <a:pt x="28" y="141"/>
                      <a:pt x="28" y="141"/>
                    </a:cubicBezTo>
                    <a:cubicBezTo>
                      <a:pt x="28" y="141"/>
                      <a:pt x="28" y="141"/>
                      <a:pt x="28" y="141"/>
                    </a:cubicBezTo>
                    <a:cubicBezTo>
                      <a:pt x="26" y="138"/>
                      <a:pt x="27" y="134"/>
                      <a:pt x="30" y="131"/>
                    </a:cubicBezTo>
                    <a:cubicBezTo>
                      <a:pt x="97" y="64"/>
                      <a:pt x="97" y="64"/>
                      <a:pt x="97" y="64"/>
                    </a:cubicBezTo>
                    <a:cubicBezTo>
                      <a:pt x="114" y="81"/>
                      <a:pt x="114" y="81"/>
                      <a:pt x="114" y="81"/>
                    </a:cubicBezTo>
                    <a:lnTo>
                      <a:pt x="47" y="148"/>
                    </a:lnTo>
                    <a:close/>
                  </a:path>
                </a:pathLst>
              </a:custGeom>
              <a:solidFill>
                <a:srgbClr val="F58C65"/>
              </a:solidFill>
              <a:ln w="9525">
                <a:solidFill>
                  <a:srgbClr val="F58C65"/>
                </a:solid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22" name="矩形 21"/>
            <p:cNvSpPr/>
            <p:nvPr/>
          </p:nvSpPr>
          <p:spPr>
            <a:xfrm>
              <a:off x="8151143" y="1958117"/>
              <a:ext cx="1161802" cy="1104677"/>
            </a:xfrm>
            <a:prstGeom prst="rect">
              <a:avLst/>
            </a:prstGeom>
            <a:noFill/>
            <a:ln>
              <a:solidFill>
                <a:srgbClr val="F58C6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1" name="文本框 40"/>
          <p:cNvSpPr txBox="1"/>
          <p:nvPr/>
        </p:nvSpPr>
        <p:spPr>
          <a:xfrm>
            <a:off x="8892337" y="3866291"/>
            <a:ext cx="2285319" cy="396240"/>
          </a:xfrm>
          <a:prstGeom prst="rect">
            <a:avLst/>
          </a:prstGeom>
          <a:noFill/>
        </p:spPr>
        <p:txBody>
          <a:bodyPr rtlCol="0" wrap="square">
            <a:spAutoFit/>
          </a:bodyPr>
          <a:lstStyle/>
          <a:p>
            <a:r>
              <a:rPr altLang="zh-CN" b="1" lang="en-US" sz="2000">
                <a:solidFill>
                  <a:srgbClr val="F58C65"/>
                </a:solidFill>
                <a:latin charset="-122" panose="020b0502040204020203" pitchFamily="34" typeface="微软雅黑 Light"/>
                <a:ea charset="-122" panose="020b0502040204020203" pitchFamily="34" typeface="微软雅黑 Light"/>
              </a:rPr>
              <a:t>ADD TEXT HERE</a:t>
            </a:r>
          </a:p>
        </p:txBody>
      </p:sp>
      <p:cxnSp>
        <p:nvCxnSpPr>
          <p:cNvPr id="42" name="直接连接符 41"/>
          <p:cNvCxnSpPr/>
          <p:nvPr/>
        </p:nvCxnSpPr>
        <p:spPr>
          <a:xfrm>
            <a:off x="9138969" y="4400106"/>
            <a:ext cx="1584176" cy="0"/>
          </a:xfrm>
          <a:prstGeom prst="line">
            <a:avLst/>
          </a:prstGeom>
          <a:ln w="28575">
            <a:solidFill>
              <a:srgbClr val="F58C65"/>
            </a:solidFill>
          </a:ln>
        </p:spPr>
        <p:style>
          <a:lnRef idx="1">
            <a:schemeClr val="accent1"/>
          </a:lnRef>
          <a:fillRef idx="0">
            <a:schemeClr val="accent1"/>
          </a:fillRef>
          <a:effectRef idx="0">
            <a:schemeClr val="accent1"/>
          </a:effectRef>
          <a:fontRef idx="minor">
            <a:schemeClr val="tx1"/>
          </a:fontRef>
        </p:style>
      </p:cxnSp>
      <p:sp>
        <p:nvSpPr>
          <p:cNvPr id="43" name="文本框 42"/>
          <p:cNvSpPr txBox="1"/>
          <p:nvPr/>
        </p:nvSpPr>
        <p:spPr>
          <a:xfrm>
            <a:off x="8717408" y="4533810"/>
            <a:ext cx="2635175" cy="640080"/>
          </a:xfrm>
          <a:prstGeom prst="rect">
            <a:avLst/>
          </a:prstGeom>
          <a:noFill/>
        </p:spPr>
        <p:txBody>
          <a:bodyPr rtlCol="0" wrap="square">
            <a:spAutoFit/>
          </a:bodyPr>
          <a:lstStyle/>
          <a:p>
            <a:pPr algn="ctr"/>
            <a:r>
              <a:rPr altLang="zh-CN" lang="en-US">
                <a:solidFill>
                  <a:schemeClr val="bg1">
                    <a:lumMod val="50000"/>
                  </a:schemeClr>
                </a:solidFill>
              </a:rPr>
              <a:t>copy or write your text and paste it here</a:t>
            </a:r>
          </a:p>
        </p:txBody>
      </p:sp>
      <p:sp>
        <p:nvSpPr>
          <p:cNvPr id="48" name="文本框 47"/>
          <p:cNvSpPr txBox="1"/>
          <p:nvPr/>
        </p:nvSpPr>
        <p:spPr>
          <a:xfrm>
            <a:off x="4593108" y="931367"/>
            <a:ext cx="3024511" cy="762000"/>
          </a:xfrm>
          <a:prstGeom prst="rect">
            <a:avLst/>
          </a:prstGeom>
          <a:noFill/>
        </p:spPr>
        <p:txBody>
          <a:bodyPr rtlCol="0" wrap="square">
            <a:spAutoFit/>
          </a:bodyPr>
          <a:lstStyle/>
          <a:p>
            <a:r>
              <a:rPr altLang="zh-CN" lang="en-US" smtClean="0" sz="4400">
                <a:solidFill>
                  <a:schemeClr val="bg1">
                    <a:lumMod val="50000"/>
                  </a:schemeClr>
                </a:solidFill>
                <a:latin charset="-122" panose="020b0503020204020204" pitchFamily="34" typeface="微软雅黑"/>
                <a:ea charset="-122" panose="020b0503020204020204" pitchFamily="34" typeface="微软雅黑"/>
              </a:rPr>
              <a:t>CONTENT</a:t>
            </a:r>
          </a:p>
        </p:txBody>
      </p:sp>
      <p:sp>
        <p:nvSpPr>
          <p:cNvPr id="49" name="矩形 48"/>
          <p:cNvSpPr/>
          <p:nvPr/>
        </p:nvSpPr>
        <p:spPr>
          <a:xfrm>
            <a:off x="4187788" y="1655089"/>
            <a:ext cx="3816424"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425793347"/>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mph" presetID="26" presetSubtype="0">
                                  <p:stCondLst>
                                    <p:cond delay="0"/>
                                  </p:stCondLst>
                                  <p:childTnLst>
                                    <p:animEffect filter="fade" transition="out">
                                      <p:cBhvr>
                                        <p:cTn dur="500" id="6" tmFilter="0, 0; .2, .5; .8, .5; 1, 0"/>
                                        <p:tgtEl>
                                          <p:spTgt spid="26"/>
                                        </p:tgtEl>
                                      </p:cBhvr>
                                    </p:animEffect>
                                    <p:animScale>
                                      <p:cBhvr>
                                        <p:cTn autoRev="1" dur="250" fill="hold" id="7"/>
                                        <p:tgtEl>
                                          <p:spTgt spid="26"/>
                                        </p:tgtEl>
                                      </p:cBhvr>
                                      <p:by x="105000" y="105000"/>
                                    </p:animScale>
                                  </p:childTnLst>
                                </p:cTn>
                              </p:par>
                            </p:childTnLst>
                          </p:cTn>
                        </p:par>
                        <p:par>
                          <p:cTn fill="hold" id="8" nodeType="afterGroup">
                            <p:stCondLst>
                              <p:cond delay="500"/>
                            </p:stCondLst>
                            <p:childTnLst>
                              <p:par>
                                <p:cTn fill="hold" grpId="0" id="9" nodeType="afterEffect" presetClass="emph" presetID="26" presetSubtype="0">
                                  <p:stCondLst>
                                    <p:cond delay="0"/>
                                  </p:stCondLst>
                                  <p:childTnLst>
                                    <p:animEffect filter="fade" transition="out">
                                      <p:cBhvr>
                                        <p:cTn dur="500" id="10" tmFilter="0, 0; .2, .5; .8, .5; 1, 0"/>
                                        <p:tgtEl>
                                          <p:spTgt spid="41"/>
                                        </p:tgtEl>
                                      </p:cBhvr>
                                    </p:animEffect>
                                    <p:animScale>
                                      <p:cBhvr>
                                        <p:cTn autoRev="1" dur="250" fill="hold" id="11"/>
                                        <p:tgtEl>
                                          <p:spTgt spid="41"/>
                                        </p:tgtEl>
                                      </p:cBhvr>
                                      <p:by x="105000" y="105000"/>
                                    </p:animScale>
                                  </p:childTnLst>
                                </p:cTn>
                              </p:par>
                            </p:childTnLst>
                          </p:cTn>
                        </p:par>
                        <p:par>
                          <p:cTn fill="hold" id="12" nodeType="afterGroup">
                            <p:stCondLst>
                              <p:cond delay="1000"/>
                            </p:stCondLst>
                            <p:childTnLst>
                              <p:par>
                                <p:cTn fill="hold" id="13" nodeType="afterEffect" presetClass="emph" presetID="26" presetSubtype="0">
                                  <p:stCondLst>
                                    <p:cond delay="0"/>
                                  </p:stCondLst>
                                  <p:childTnLst>
                                    <p:animEffect filter="fade" transition="out">
                                      <p:cBhvr>
                                        <p:cTn dur="500" id="14" tmFilter="0, 0; .2, .5; .8, .5; 1, 0"/>
                                        <p:tgtEl>
                                          <p:spTgt spid="42"/>
                                        </p:tgtEl>
                                      </p:cBhvr>
                                    </p:animEffect>
                                    <p:animScale>
                                      <p:cBhvr>
                                        <p:cTn autoRev="1" dur="250" fill="hold" id="15"/>
                                        <p:tgtEl>
                                          <p:spTgt spid="42"/>
                                        </p:tgtEl>
                                      </p:cBhvr>
                                      <p:by x="105000" y="105000"/>
                                    </p:animScale>
                                  </p:childTnLst>
                                </p:cTn>
                              </p:par>
                            </p:childTnLst>
                          </p:cTn>
                        </p:par>
                        <p:par>
                          <p:cTn fill="hold" id="16" nodeType="afterGroup">
                            <p:stCondLst>
                              <p:cond delay="1500"/>
                            </p:stCondLst>
                            <p:childTnLst>
                              <p:par>
                                <p:cTn fill="hold" grpId="0" id="17" nodeType="afterEffect" presetClass="emph" presetID="26" presetSubtype="0">
                                  <p:stCondLst>
                                    <p:cond delay="0"/>
                                  </p:stCondLst>
                                  <p:childTnLst>
                                    <p:animEffect filter="fade" transition="out">
                                      <p:cBhvr>
                                        <p:cTn dur="500" id="18" tmFilter="0, 0; .2, .5; .8, .5; 1, 0"/>
                                        <p:tgtEl>
                                          <p:spTgt spid="43"/>
                                        </p:tgtEl>
                                      </p:cBhvr>
                                    </p:animEffect>
                                    <p:animScale>
                                      <p:cBhvr>
                                        <p:cTn autoRev="1" dur="250" fill="hold" id="19"/>
                                        <p:tgtEl>
                                          <p:spTgt spid="43"/>
                                        </p:tgtEl>
                                      </p:cBhvr>
                                      <p:by x="105000" y="105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1"/>
      <p:bldP grpId="0" spid="43"/>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aragraphs>63</Paragraphs>
  <Slides>11</Slides>
  <Notes>0</Notes>
  <TotalTime>0</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11</vt:i4>
      </vt:variant>
    </vt:vector>
  </HeadingPairs>
  <TitlesOfParts>
    <vt:vector baseType="lpstr" size="19">
      <vt:lpstr>Arial</vt:lpstr>
      <vt:lpstr>Calibri</vt:lpstr>
      <vt:lpstr>Calibri Light</vt:lpstr>
      <vt:lpstr>微软雅黑 Light</vt:lpstr>
      <vt:lpstr>微软雅黑</vt:lpstr>
      <vt:lpstr>字魂36号-正文宋楷</vt:lpstr>
      <vt:lpstr>Century Gothic</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2021-08-22T11:48:26Z</dcterms:created>
  <cp:lastPrinted>2021-08-22T11:48:26Z</cp:lastPrinted>
  <dcterms:modified xsi:type="dcterms:W3CDTF">2021-08-22T05:35:10Z</dcterms:modified>
  <cp:revision>1</cp:revision>
</cp:coreProperties>
</file>