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7" r:id="rId4"/>
    <p:sldId id="261" r:id="rId5"/>
    <p:sldId id="266" r:id="rId6"/>
    <p:sldId id="262" r:id="rId7"/>
    <p:sldId id="263" r:id="rId8"/>
    <p:sldId id="264" r:id="rId9"/>
    <p:sldId id="265" r:id="rId10"/>
    <p:sldId id="267" r:id="rId11"/>
    <p:sldId id="270" r:id="rId12"/>
    <p:sldId id="271" r:id="rId13"/>
    <p:sldId id="273" r:id="rId14"/>
    <p:sldId id="272" r:id="rId15"/>
    <p:sldId id="268" r:id="rId16"/>
    <p:sldId id="274" r:id="rId17"/>
    <p:sldId id="275" r:id="rId18"/>
    <p:sldId id="276" r:id="rId19"/>
    <p:sldId id="277" r:id="rId20"/>
    <p:sldId id="269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20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DDD85-4F57-450A-97F5-7936EBC022C0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0E3C-CEFB-4251-A51F-1E7B1D26F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76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1F01A-47AF-41DB-BA96-0BB5E15DA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4200DA-1491-4645-94E9-1003D46B8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52927-FFA0-433E-AD19-1C2105C6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1BF206-E3D5-44CD-8316-D7DE9A52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34DD5-5254-43EE-959C-B7FFD1FE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8898767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B97F2-48D0-4D30-81D4-F65F98EA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1223E4-5FFD-47C9-9E39-27436813E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78C6DC-4FF3-4314-9ACA-05FBD2E22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6796A2-E69C-468F-A25C-C477A7C1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96F2F-556A-4E6C-93AA-46625494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12C64C-C319-453C-8348-C23F344F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3695187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99395-6C4E-4553-B24D-52CE1667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4D96C3-6ADE-4F7B-B2B7-8C374BCF9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93DFF3-3889-485C-8E5C-61EE6DBD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0BF4D4-99CC-400A-93AA-0547FA2D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78EEB5-A600-4906-820D-EE45BDB6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9114320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2005ED-9FE2-48F6-BFA1-4D5F9E399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B1BF07-B389-4F49-815F-14D34964A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EAF4C9-4F51-41A7-A3B2-AF3B8B53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485D0B-E43F-4388-9328-A0366BFC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4B7C3-3DB6-44ED-8548-D4400C7D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1976892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671757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51507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797352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113039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899287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650741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33750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E2C0A-7B2D-4F4F-8E26-38EDDF8D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BE501F-5671-40B9-B972-1B04E7CC5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C2844C-E51A-42B9-884B-CD0BBFB7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578B-B6A3-4EE8-954B-AB61BC0C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B4862-980C-4BFC-B027-11D0F751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7402275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401699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966842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679063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91224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854DB4-9D9C-498B-91F9-97C5D8C1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6C39F0-7686-48F1-80E3-3C462E44B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BB1A29-9F91-48B2-9FE4-8BEB22BC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87426C-AD21-4D11-BF9D-96DF1947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C76077-049F-4DF0-8BA6-D54645CD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3229002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3F3B8-2155-4497-B416-8B590D54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FC60C1-E767-4B1F-8A7E-D0FF05120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A85F85-8AF5-465F-B85A-DF4CAD0F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F1CFC6-DC99-4F91-BD24-5BFA701B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62BCCE-C475-4D0D-B4A6-16952970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F5F343-96A4-4F09-B024-EC4AA1A1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758344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93D27-135E-4EFC-8B9E-522F3505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46166C-0E04-4E0E-860F-B21E023F9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9DA4AF-B924-4C18-8435-7C28A5E3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783F8E-FF0B-4501-806A-F9BBEDF7F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304EA53-D51E-4005-80ED-A94D86AD6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03E879-B8E7-48EF-AB0A-7CCFF68F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84B069-98CC-4258-AC5E-9DEA69A7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CCD976-58BE-4FCA-912B-E2263F3B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0880037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EF807-FC57-46FD-93D8-72FDDCFD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54C4AC-8E1B-4506-8CC2-EAA2B66D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BDCCA8-D03B-48FA-B2D2-D98C6CAD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9DA9DC-C222-438A-9859-38EF9AA3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A42096CA-380E-445E-925D-5134B3E030E4}"/>
              </a:ext>
            </a:extLst>
          </p:cNvPr>
          <p:cNvSpPr txBox="1"/>
          <p:nvPr userDrawn="1"/>
        </p:nvSpPr>
        <p:spPr>
          <a:xfrm>
            <a:off x="800099" y="3322638"/>
            <a:ext cx="3238501" cy="1164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</a:t>
            </a:r>
            <a:r>
              <a:rPr lang="zh-CN" altLang="en-US" sz="4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版权声明</a:t>
            </a:r>
            <a:b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pc="12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2416145990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ED6EA2B-3A4C-4930-8797-C7EB78FCE9EE}"/>
              </a:ext>
            </a:extLst>
          </p:cNvPr>
          <p:cNvGrpSpPr/>
          <p:nvPr userDrawn="1"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12102C0-ADDD-4FED-B1FE-C70097EF702B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F62D125-1A0A-4AF1-9BAD-2C5609631C68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name="connsiteX0" fmla="*/ 0 w 6077623"/>
                <a:gd name="connsiteY0" fmla="*/ 0 h 6858000"/>
                <a:gd name="connsiteX1" fmla="*/ 5989881 w 6077623"/>
                <a:gd name="connsiteY1" fmla="*/ 0 h 6858000"/>
                <a:gd name="connsiteX2" fmla="*/ 5676985 w 6077623"/>
                <a:gd name="connsiteY2" fmla="*/ 907152 h 6858000"/>
                <a:gd name="connsiteX3" fmla="*/ 5739003 w 6077623"/>
                <a:gd name="connsiteY3" fmla="*/ 918786 h 6858000"/>
                <a:gd name="connsiteX4" fmla="*/ 5675706 w 6077623"/>
                <a:gd name="connsiteY4" fmla="*/ 935320 h 6858000"/>
                <a:gd name="connsiteX5" fmla="*/ 6077623 w 6077623"/>
                <a:gd name="connsiteY5" fmla="*/ 2473975 h 6858000"/>
                <a:gd name="connsiteX6" fmla="*/ 5534151 w 6077623"/>
                <a:gd name="connsiteY6" fmla="*/ 4049612 h 6858000"/>
                <a:gd name="connsiteX7" fmla="*/ 5596171 w 6077623"/>
                <a:gd name="connsiteY7" fmla="*/ 4061245 h 6858000"/>
                <a:gd name="connsiteX8" fmla="*/ 5532873 w 6077623"/>
                <a:gd name="connsiteY8" fmla="*/ 4077779 h 6858000"/>
                <a:gd name="connsiteX9" fmla="*/ 5927720 w 6077623"/>
                <a:gd name="connsiteY9" fmla="*/ 5589370 h 6858000"/>
                <a:gd name="connsiteX10" fmla="*/ 5490142 w 6077623"/>
                <a:gd name="connsiteY10" fmla="*/ 6858000 h 6858000"/>
                <a:gd name="connsiteX11" fmla="*/ 0 w 6077623"/>
                <a:gd name="connsiteY11" fmla="*/ 6858000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7623" h="6858000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CA61A4C-7B0E-4BEE-BAF9-8A4010E8E23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9001" t="13651" b="5979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10" name="圆: 空心 9">
            <a:extLst>
              <a:ext uri="{FF2B5EF4-FFF2-40B4-BE49-F238E27FC236}">
                <a16:creationId xmlns:a16="http://schemas.microsoft.com/office/drawing/2014/main" id="{3032C196-952C-4623-A451-608F5802CA70}"/>
              </a:ext>
            </a:extLst>
          </p:cNvPr>
          <p:cNvSpPr/>
          <p:nvPr userDrawn="1"/>
        </p:nvSpPr>
        <p:spPr>
          <a:xfrm>
            <a:off x="9855574" y="229665"/>
            <a:ext cx="653138" cy="653138"/>
          </a:xfrm>
          <a:prstGeom prst="donut">
            <a:avLst>
              <a:gd name="adj" fmla="val 22663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713D8DA-A063-4167-9011-CD12BFDCF531}"/>
              </a:ext>
            </a:extLst>
          </p:cNvPr>
          <p:cNvGrpSpPr/>
          <p:nvPr userDrawn="1"/>
        </p:nvGrpSpPr>
        <p:grpSpPr>
          <a:xfrm>
            <a:off x="240822" y="229665"/>
            <a:ext cx="11678936" cy="6398670"/>
            <a:chOff x="585055" y="395915"/>
            <a:chExt cx="11196497" cy="5974968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7934A83-2CD8-4C09-A23B-1A3CFB416C4E}"/>
                </a:ext>
              </a:extLst>
            </p:cNvPr>
            <p:cNvSpPr/>
            <p:nvPr userDrawn="1"/>
          </p:nvSpPr>
          <p:spPr>
            <a:xfrm>
              <a:off x="933450" y="395915"/>
              <a:ext cx="10848102" cy="5927852"/>
            </a:xfrm>
            <a:prstGeom prst="roundRect">
              <a:avLst>
                <a:gd name="adj" fmla="val 3594"/>
              </a:avLst>
            </a:prstGeom>
            <a:solidFill>
              <a:srgbClr val="008BE5"/>
            </a:solidFill>
            <a:ln w="1270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818E34A5-3FB7-40DD-B488-1C6C4CCC5861}"/>
                </a:ext>
              </a:extLst>
            </p:cNvPr>
            <p:cNvSpPr/>
            <p:nvPr userDrawn="1"/>
          </p:nvSpPr>
          <p:spPr>
            <a:xfrm>
              <a:off x="585055" y="669538"/>
              <a:ext cx="10918519" cy="5701345"/>
            </a:xfrm>
            <a:prstGeom prst="roundRect">
              <a:avLst>
                <a:gd name="adj" fmla="val 3594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圆: 空心 11">
            <a:extLst>
              <a:ext uri="{FF2B5EF4-FFF2-40B4-BE49-F238E27FC236}">
                <a16:creationId xmlns:a16="http://schemas.microsoft.com/office/drawing/2014/main" id="{3F849054-7AE6-45B3-B82D-8E4311DD85F1}"/>
              </a:ext>
            </a:extLst>
          </p:cNvPr>
          <p:cNvSpPr/>
          <p:nvPr userDrawn="1"/>
        </p:nvSpPr>
        <p:spPr>
          <a:xfrm>
            <a:off x="172352" y="521072"/>
            <a:ext cx="653138" cy="653138"/>
          </a:xfrm>
          <a:prstGeom prst="donut">
            <a:avLst>
              <a:gd name="adj" fmla="val 22663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19EEC37A-7C9A-4C97-9CC3-7D12F0F74EFA}"/>
              </a:ext>
            </a:extLst>
          </p:cNvPr>
          <p:cNvSpPr/>
          <p:nvPr userDrawn="1"/>
        </p:nvSpPr>
        <p:spPr>
          <a:xfrm>
            <a:off x="11433333" y="3187421"/>
            <a:ext cx="536941" cy="536941"/>
          </a:xfrm>
          <a:prstGeom prst="donut">
            <a:avLst>
              <a:gd name="adj" fmla="val 22941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653795164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ED6EA2B-3A4C-4930-8797-C7EB78FCE9EE}"/>
              </a:ext>
            </a:extLst>
          </p:cNvPr>
          <p:cNvGrpSpPr/>
          <p:nvPr userDrawn="1"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12102C0-ADDD-4FED-B1FE-C70097EF702B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F62D125-1A0A-4AF1-9BAD-2C5609631C68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name="connsiteX0" fmla="*/ 0 w 6077623"/>
                <a:gd name="connsiteY0" fmla="*/ 0 h 6858000"/>
                <a:gd name="connsiteX1" fmla="*/ 5989881 w 6077623"/>
                <a:gd name="connsiteY1" fmla="*/ 0 h 6858000"/>
                <a:gd name="connsiteX2" fmla="*/ 5676985 w 6077623"/>
                <a:gd name="connsiteY2" fmla="*/ 907152 h 6858000"/>
                <a:gd name="connsiteX3" fmla="*/ 5739003 w 6077623"/>
                <a:gd name="connsiteY3" fmla="*/ 918786 h 6858000"/>
                <a:gd name="connsiteX4" fmla="*/ 5675706 w 6077623"/>
                <a:gd name="connsiteY4" fmla="*/ 935320 h 6858000"/>
                <a:gd name="connsiteX5" fmla="*/ 6077623 w 6077623"/>
                <a:gd name="connsiteY5" fmla="*/ 2473975 h 6858000"/>
                <a:gd name="connsiteX6" fmla="*/ 5534151 w 6077623"/>
                <a:gd name="connsiteY6" fmla="*/ 4049612 h 6858000"/>
                <a:gd name="connsiteX7" fmla="*/ 5596171 w 6077623"/>
                <a:gd name="connsiteY7" fmla="*/ 4061245 h 6858000"/>
                <a:gd name="connsiteX8" fmla="*/ 5532873 w 6077623"/>
                <a:gd name="connsiteY8" fmla="*/ 4077779 h 6858000"/>
                <a:gd name="connsiteX9" fmla="*/ 5927720 w 6077623"/>
                <a:gd name="connsiteY9" fmla="*/ 5589370 h 6858000"/>
                <a:gd name="connsiteX10" fmla="*/ 5490142 w 6077623"/>
                <a:gd name="connsiteY10" fmla="*/ 6858000 h 6858000"/>
                <a:gd name="connsiteX11" fmla="*/ 0 w 6077623"/>
                <a:gd name="connsiteY11" fmla="*/ 6858000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77623" h="6858000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CA61A4C-7B0E-4BEE-BAF9-8A4010E8E231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9001" t="13651" b="5979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10" name="圆: 空心 9">
            <a:extLst>
              <a:ext uri="{FF2B5EF4-FFF2-40B4-BE49-F238E27FC236}">
                <a16:creationId xmlns:a16="http://schemas.microsoft.com/office/drawing/2014/main" id="{3032C196-952C-4623-A451-608F5802CA70}"/>
              </a:ext>
            </a:extLst>
          </p:cNvPr>
          <p:cNvSpPr/>
          <p:nvPr userDrawn="1"/>
        </p:nvSpPr>
        <p:spPr>
          <a:xfrm>
            <a:off x="9855574" y="229665"/>
            <a:ext cx="653138" cy="653138"/>
          </a:xfrm>
          <a:prstGeom prst="donut">
            <a:avLst>
              <a:gd name="adj" fmla="val 22663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713D8DA-A063-4167-9011-CD12BFDCF531}"/>
              </a:ext>
            </a:extLst>
          </p:cNvPr>
          <p:cNvGrpSpPr/>
          <p:nvPr userDrawn="1"/>
        </p:nvGrpSpPr>
        <p:grpSpPr>
          <a:xfrm>
            <a:off x="240822" y="229665"/>
            <a:ext cx="11678936" cy="6398670"/>
            <a:chOff x="585055" y="395915"/>
            <a:chExt cx="11196497" cy="5974968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7934A83-2CD8-4C09-A23B-1A3CFB416C4E}"/>
                </a:ext>
              </a:extLst>
            </p:cNvPr>
            <p:cNvSpPr/>
            <p:nvPr userDrawn="1"/>
          </p:nvSpPr>
          <p:spPr>
            <a:xfrm>
              <a:off x="933450" y="395915"/>
              <a:ext cx="10848102" cy="5927852"/>
            </a:xfrm>
            <a:prstGeom prst="roundRect">
              <a:avLst>
                <a:gd name="adj" fmla="val 3594"/>
              </a:avLst>
            </a:prstGeom>
            <a:solidFill>
              <a:srgbClr val="008BE5"/>
            </a:solidFill>
            <a:ln w="1270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818E34A5-3FB7-40DD-B488-1C6C4CCC5861}"/>
                </a:ext>
              </a:extLst>
            </p:cNvPr>
            <p:cNvSpPr/>
            <p:nvPr userDrawn="1"/>
          </p:nvSpPr>
          <p:spPr>
            <a:xfrm>
              <a:off x="585055" y="669538"/>
              <a:ext cx="10918519" cy="5701345"/>
            </a:xfrm>
            <a:prstGeom prst="roundRect">
              <a:avLst>
                <a:gd name="adj" fmla="val 3594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圆: 空心 11">
            <a:extLst>
              <a:ext uri="{FF2B5EF4-FFF2-40B4-BE49-F238E27FC236}">
                <a16:creationId xmlns:a16="http://schemas.microsoft.com/office/drawing/2014/main" id="{3F849054-7AE6-45B3-B82D-8E4311DD85F1}"/>
              </a:ext>
            </a:extLst>
          </p:cNvPr>
          <p:cNvSpPr/>
          <p:nvPr userDrawn="1"/>
        </p:nvSpPr>
        <p:spPr>
          <a:xfrm>
            <a:off x="172352" y="521072"/>
            <a:ext cx="653138" cy="653138"/>
          </a:xfrm>
          <a:prstGeom prst="donut">
            <a:avLst>
              <a:gd name="adj" fmla="val 22663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: 空心 12">
            <a:extLst>
              <a:ext uri="{FF2B5EF4-FFF2-40B4-BE49-F238E27FC236}">
                <a16:creationId xmlns:a16="http://schemas.microsoft.com/office/drawing/2014/main" id="{19EEC37A-7C9A-4C97-9CC3-7D12F0F74EFA}"/>
              </a:ext>
            </a:extLst>
          </p:cNvPr>
          <p:cNvSpPr/>
          <p:nvPr userDrawn="1"/>
        </p:nvSpPr>
        <p:spPr>
          <a:xfrm>
            <a:off x="11433333" y="3187421"/>
            <a:ext cx="536941" cy="536941"/>
          </a:xfrm>
          <a:prstGeom prst="donut">
            <a:avLst>
              <a:gd name="adj" fmla="val 22941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382558822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0AE2A-68EF-4E29-9ACE-550697A8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9DC6A0-DD8F-4766-B7D6-D9E77342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F25D0B-9D0A-41C2-B7AE-34C76CF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35646F-446F-4CB4-862F-8B882AFE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B9CD49-9771-4EF3-BA2E-902B6909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4DAF4F-99C7-4576-AEF0-C3FA82F3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9399401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F00679-7E95-4C39-9075-1BFED21B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941CF1-A55F-4646-9334-3457E4365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4115EE-ED24-4250-8D30-1CBFA79A5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CC68-4BBD-485A-BABD-2CDA6ADF1FD2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724B6B-92CB-4EC3-AB5D-8799A1DCD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9C282C-F52E-4748-9FA2-28DE3FF5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1A83-F3C7-4D61-94F1-441A33034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422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59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tags/tag1.xml" Type="http://schemas.openxmlformats.org/officeDocument/2006/relationships/tags"/><Relationship Id="rId7" Target="../tags/tag2.xml" Type="http://schemas.openxmlformats.org/officeDocument/2006/relationships/tags"/><Relationship Id="rId8" Target="../media/image5.png" Type="http://schemas.openxmlformats.org/officeDocument/2006/relationships/image"/><Relationship Id="rId9" Target="../tags/tag3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10.xml" Type="http://schemas.openxmlformats.org/officeDocument/2006/relationships/tags"/><Relationship Id="rId6" Target="../media/image5.png" Type="http://schemas.openxmlformats.org/officeDocument/2006/relationships/image"/><Relationship Id="rId7" Target="../tags/tag11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tags/tag12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3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4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15.xml" Type="http://schemas.openxmlformats.org/officeDocument/2006/relationships/tags"/><Relationship Id="rId6" Target="../media/image5.png" Type="http://schemas.openxmlformats.org/officeDocument/2006/relationships/image"/><Relationship Id="rId7" Target="../tags/tag16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tags/tag4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tags/tag17.xml" Type="http://schemas.openxmlformats.org/officeDocument/2006/relationships/tags"/><Relationship Id="rId7" Target="../tags/tag18.xml" Type="http://schemas.openxmlformats.org/officeDocument/2006/relationships/tags"/><Relationship Id="rId8" Target="../media/image5.png" Type="http://schemas.openxmlformats.org/officeDocument/2006/relationships/image"/><Relationship Id="rId9" Target="../tags/tag19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5.xml" Type="http://schemas.openxmlformats.org/officeDocument/2006/relationships/tags"/><Relationship Id="rId6" Target="../media/image5.png" Type="http://schemas.openxmlformats.org/officeDocument/2006/relationships/image"/><Relationship Id="rId7" Target="../tags/tag6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7.xml" Type="http://schemas.openxmlformats.org/officeDocument/2006/relationships/tags"/><Relationship Id="rId6" Target="../media/image5.png" Type="http://schemas.openxmlformats.org/officeDocument/2006/relationships/image"/><Relationship Id="rId7" Target="../tags/tag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tags/tag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66693D-0ACD-495B-8C06-06FE63E56780}"/>
              </a:ext>
            </a:extLst>
          </p:cNvPr>
          <p:cNvGrpSpPr/>
          <p:nvPr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381185-C68D-45F0-9DB9-D33C4CAB4B4D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106086B-9F9E-46C3-9B36-C33EB6915921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fmla="*/ 0 w 6077623" name="connsiteX0"/>
                <a:gd fmla="*/ 0 h 6858000" name="connsiteY0"/>
                <a:gd fmla="*/ 5989881 w 6077623" name="connsiteX1"/>
                <a:gd fmla="*/ 0 h 6858000" name="connsiteY1"/>
                <a:gd fmla="*/ 5676985 w 6077623" name="connsiteX2"/>
                <a:gd fmla="*/ 907152 h 6858000" name="connsiteY2"/>
                <a:gd fmla="*/ 5739003 w 6077623" name="connsiteX3"/>
                <a:gd fmla="*/ 918786 h 6858000" name="connsiteY3"/>
                <a:gd fmla="*/ 5675706 w 6077623" name="connsiteX4"/>
                <a:gd fmla="*/ 935320 h 6858000" name="connsiteY4"/>
                <a:gd fmla="*/ 6077623 w 6077623" name="connsiteX5"/>
                <a:gd fmla="*/ 2473975 h 6858000" name="connsiteY5"/>
                <a:gd fmla="*/ 5534151 w 6077623" name="connsiteX6"/>
                <a:gd fmla="*/ 4049612 h 6858000" name="connsiteY6"/>
                <a:gd fmla="*/ 5596171 w 6077623" name="connsiteX7"/>
                <a:gd fmla="*/ 4061245 h 6858000" name="connsiteY7"/>
                <a:gd fmla="*/ 5532873 w 6077623" name="connsiteX8"/>
                <a:gd fmla="*/ 4077779 h 6858000" name="connsiteY8"/>
                <a:gd fmla="*/ 5927720 w 6077623" name="connsiteX9"/>
                <a:gd fmla="*/ 5589370 h 6858000" name="connsiteY9"/>
                <a:gd fmla="*/ 5490142 w 6077623" name="connsiteX10"/>
                <a:gd fmla="*/ 6858000 h 6858000" name="connsiteY10"/>
                <a:gd fmla="*/ 0 w 6077623" name="connsiteX11"/>
                <a:gd fmla="*/ 6858000 h 68580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858000" w="6077623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71" name="圆: 空心 70">
            <a:extLst>
              <a:ext uri="{FF2B5EF4-FFF2-40B4-BE49-F238E27FC236}">
                <a16:creationId xmlns:a16="http://schemas.microsoft.com/office/drawing/2014/main" id="{706029BD-028E-4374-9396-295DBCBAA290}"/>
              </a:ext>
            </a:extLst>
          </p:cNvPr>
          <p:cNvSpPr/>
          <p:nvPr/>
        </p:nvSpPr>
        <p:spPr>
          <a:xfrm>
            <a:off x="8430972" y="5714999"/>
            <a:ext cx="1080000" cy="1080000"/>
          </a:xfrm>
          <a:prstGeom prst="donut">
            <a:avLst>
              <a:gd fmla="val 1535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B3EE45A-DA57-42B2-84CE-7F0BADE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979" l="19001" t="13651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DCDF328-883A-4B70-B2F4-FB59B1697C0D}"/>
              </a:ext>
            </a:extLst>
          </p:cNvPr>
          <p:cNvSpPr/>
          <p:nvPr/>
        </p:nvSpPr>
        <p:spPr>
          <a:xfrm>
            <a:off x="933450" y="395915"/>
            <a:ext cx="10848102" cy="5927852"/>
          </a:xfrm>
          <a:prstGeom prst="roundRect">
            <a:avLst>
              <a:gd fmla="val 3594" name="adj"/>
            </a:avLst>
          </a:prstGeom>
          <a:solidFill>
            <a:srgbClr val="008BE5"/>
          </a:solidFill>
          <a:ln w="1270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38A9C1D-525D-4531-8CFD-911C74E82DB2}"/>
              </a:ext>
            </a:extLst>
          </p:cNvPr>
          <p:cNvSpPr/>
          <p:nvPr/>
        </p:nvSpPr>
        <p:spPr>
          <a:xfrm>
            <a:off x="9855574" y="229665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0017888-68A3-44FF-9D40-ACE2CCED43B4}"/>
              </a:ext>
            </a:extLst>
          </p:cNvPr>
          <p:cNvSpPr/>
          <p:nvPr/>
        </p:nvSpPr>
        <p:spPr>
          <a:xfrm>
            <a:off x="585055" y="669538"/>
            <a:ext cx="10918519" cy="5701345"/>
          </a:xfrm>
          <a:prstGeom prst="roundRect">
            <a:avLst>
              <a:gd fmla="val 3594" name="adj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5ABBAC-98BB-41B2-8C8C-34A4F8C2E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073" l="29017" r="17500" t="25054"/>
          <a:stretch>
            <a:fillRect/>
          </a:stretch>
        </p:blipFill>
        <p:spPr>
          <a:xfrm>
            <a:off x="1975751" y="1019614"/>
            <a:ext cx="8191385" cy="244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687CBA-1EFC-4E97-ADE7-FD3B7813B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94" l="5390" r="68306" t="25998"/>
          <a:stretch>
            <a:fillRect/>
          </a:stretch>
        </p:blipFill>
        <p:spPr>
          <a:xfrm flipH="1" rot="20929692">
            <a:off x="1419398" y="748212"/>
            <a:ext cx="3004655" cy="415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53BAF-293E-423D-8F97-6E43AA34D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933" l="4025"/>
          <a:stretch>
            <a:fillRect/>
          </a:stretch>
        </p:blipFill>
        <p:spPr>
          <a:xfrm flipH="1">
            <a:off x="8702316" y="3375652"/>
            <a:ext cx="3492848" cy="3204996"/>
          </a:xfrm>
          <a:prstGeom prst="rect">
            <a:avLst/>
          </a:prstGeom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id="{7EB90558-6A12-433C-87E5-44C623AA6491}"/>
              </a:ext>
            </a:extLst>
          </p:cNvPr>
          <p:cNvGrpSpPr/>
          <p:nvPr/>
        </p:nvGrpSpPr>
        <p:grpSpPr>
          <a:xfrm>
            <a:off x="3092611" y="3952772"/>
            <a:ext cx="3175484" cy="1554480"/>
            <a:chOff x="3324839" y="3763163"/>
            <a:chExt cx="3175484" cy="1554480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44290AA-270E-4071-98AE-3F3267F5C973}"/>
                </a:ext>
              </a:extLst>
            </p:cNvPr>
            <p:cNvSpPr/>
            <p:nvPr/>
          </p:nvSpPr>
          <p:spPr>
            <a:xfrm>
              <a:off x="3396559" y="3851216"/>
              <a:ext cx="626587" cy="626587"/>
            </a:xfrm>
            <a:prstGeom prst="ellipse">
              <a:avLst/>
            </a:prstGeom>
            <a:solidFill>
              <a:srgbClr val="FFD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algn="tr" blurRad="50800" dir="81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0030101010101" pitchFamily="2" typeface="站酷快乐体 "/>
                <a:ea charset="-122" panose="02010600030101010101" pitchFamily="2" typeface="站酷快乐体 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A09939B-D722-4F3E-889C-7D902569BC83}"/>
                </a:ext>
              </a:extLst>
            </p:cNvPr>
            <p:cNvSpPr/>
            <p:nvPr/>
          </p:nvSpPr>
          <p:spPr>
            <a:xfrm>
              <a:off x="3324839" y="3763164"/>
              <a:ext cx="3175484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150" sz="4800">
                  <a:solidFill>
                    <a:schemeClr val="bg1"/>
                  </a:solidFill>
                  <a:effectLst/>
                  <a:latin charset="-122" panose="02010600030101010101" pitchFamily="2" typeface="站酷快乐体 "/>
                  <a:ea charset="-122" panose="02010600030101010101" pitchFamily="2" typeface="站酷快乐体 "/>
                </a:rPr>
                <a:t>青春有信仰</a:t>
              </a:r>
            </a:p>
          </p:txBody>
        </p:sp>
      </p:grpSp>
      <p:sp>
        <p:nvSpPr>
          <p:cNvPr id="57" name="PA_文本框 18">
            <a:extLst>
              <a:ext uri="{FF2B5EF4-FFF2-40B4-BE49-F238E27FC236}">
                <a16:creationId xmlns:a16="http://schemas.microsoft.com/office/drawing/2014/main" id="{1CF10385-FDB8-4570-9A84-BCFF9EB001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04600" y="5119274"/>
            <a:ext cx="2052461" cy="33528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拟稿人：优页PPT</a:t>
            </a:r>
          </a:p>
        </p:txBody>
      </p:sp>
      <p:sp>
        <p:nvSpPr>
          <p:cNvPr id="58" name="PA_文本框 18">
            <a:extLst>
              <a:ext uri="{FF2B5EF4-FFF2-40B4-BE49-F238E27FC236}">
                <a16:creationId xmlns:a16="http://schemas.microsoft.com/office/drawing/2014/main" id="{36CE55A2-FDA5-4B53-A697-E8C245E98C2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74477" y="5111286"/>
            <a:ext cx="2468880" cy="33528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txBody>
          <a:bodyPr bIns="45720" lIns="91440" rIns="91440" rtlCol="0" tIns="45720" wrap="non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培训日期：20XX.X月.X日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F3241E8-9AFF-43D9-8981-01FDAF027E51}"/>
              </a:ext>
            </a:extLst>
          </p:cNvPr>
          <p:cNvGrpSpPr/>
          <p:nvPr/>
        </p:nvGrpSpPr>
        <p:grpSpPr>
          <a:xfrm>
            <a:off x="6457950" y="3952772"/>
            <a:ext cx="3091520" cy="1554480"/>
            <a:chOff x="3253701" y="3802308"/>
            <a:chExt cx="3091520" cy="1554480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E6B6772-A2C3-488C-BC63-8247A56B0955}"/>
                </a:ext>
              </a:extLst>
            </p:cNvPr>
            <p:cNvSpPr/>
            <p:nvPr/>
          </p:nvSpPr>
          <p:spPr>
            <a:xfrm>
              <a:off x="3332471" y="3902647"/>
              <a:ext cx="595552" cy="595552"/>
            </a:xfrm>
            <a:prstGeom prst="ellipse">
              <a:avLst/>
            </a:prstGeom>
            <a:solidFill>
              <a:srgbClr val="FFD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algn="tr" blurRad="50800" dir="81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0030101010101" pitchFamily="2" typeface="站酷快乐体 "/>
                <a:ea charset="-122" panose="02010600030101010101" pitchFamily="2" typeface="站酷快乐体 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FFAE4582-273F-479C-A42B-682EF39BCD9F}"/>
                </a:ext>
              </a:extLst>
            </p:cNvPr>
            <p:cNvSpPr/>
            <p:nvPr/>
          </p:nvSpPr>
          <p:spPr>
            <a:xfrm>
              <a:off x="3253700" y="3802309"/>
              <a:ext cx="3091520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150" sz="4800">
                  <a:solidFill>
                    <a:schemeClr val="bg1"/>
                  </a:solidFill>
                  <a:effectLst/>
                  <a:latin charset="-122" panose="02010600030101010101" pitchFamily="2" typeface="站酷快乐体 "/>
                  <a:ea charset="-122" panose="02010600030101010101" pitchFamily="2" typeface="站酷快乐体 "/>
                </a:rPr>
                <a:t>青春有梦想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FEC9315-C290-4A63-8555-14E2FC75228D}"/>
              </a:ext>
            </a:extLst>
          </p:cNvPr>
          <p:cNvGrpSpPr/>
          <p:nvPr/>
        </p:nvGrpSpPr>
        <p:grpSpPr>
          <a:xfrm>
            <a:off x="4164330" y="3144820"/>
            <a:ext cx="5641538" cy="568359"/>
            <a:chOff x="4016812" y="2925853"/>
            <a:chExt cx="5641538" cy="56835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2E293792-F909-40F6-A955-9E0BC3DD17CC}"/>
                </a:ext>
              </a:extLst>
            </p:cNvPr>
            <p:cNvSpPr/>
            <p:nvPr/>
          </p:nvSpPr>
          <p:spPr>
            <a:xfrm>
              <a:off x="4016813" y="2925853"/>
              <a:ext cx="5641538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zh-CN" 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Knowledge Competition</a:t>
              </a: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C6F7116B-E2E8-4D82-B159-1A4621887832}"/>
                </a:ext>
              </a:extLst>
            </p:cNvPr>
            <p:cNvCxnSpPr/>
            <p:nvPr/>
          </p:nvCxnSpPr>
          <p:spPr>
            <a:xfrm>
              <a:off x="4016812" y="3387518"/>
              <a:ext cx="3636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898F1C3A-0AC0-49DD-9180-A788A6B4A30A}"/>
                </a:ext>
              </a:extLst>
            </p:cNvPr>
            <p:cNvCxnSpPr/>
            <p:nvPr/>
          </p:nvCxnSpPr>
          <p:spPr>
            <a:xfrm>
              <a:off x="5891730" y="3494212"/>
              <a:ext cx="37498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圆: 空心 68">
            <a:extLst>
              <a:ext uri="{FF2B5EF4-FFF2-40B4-BE49-F238E27FC236}">
                <a16:creationId xmlns:a16="http://schemas.microsoft.com/office/drawing/2014/main" id="{06F74B49-FCA0-4137-8D5D-FDC946FCAD4A}"/>
              </a:ext>
            </a:extLst>
          </p:cNvPr>
          <p:cNvSpPr/>
          <p:nvPr/>
        </p:nvSpPr>
        <p:spPr>
          <a:xfrm>
            <a:off x="310417" y="1473910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AB19F71-382C-4DE9-BDA1-935DF276B0AC}"/>
              </a:ext>
            </a:extLst>
          </p:cNvPr>
          <p:cNvSpPr/>
          <p:nvPr/>
        </p:nvSpPr>
        <p:spPr>
          <a:xfrm>
            <a:off x="11147075" y="3329210"/>
            <a:ext cx="536941" cy="536941"/>
          </a:xfrm>
          <a:prstGeom prst="donut">
            <a:avLst>
              <a:gd fmla="val 2294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EA720-1089-4E13-A622-2CE3439A7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3425"/>
          <a:stretch>
            <a:fillRect/>
          </a:stretch>
        </p:blipFill>
        <p:spPr>
          <a:xfrm>
            <a:off x="-625084" y="2931420"/>
            <a:ext cx="4059785" cy="392073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9311C3EA-4039-43EC-B6A7-94302D08471A}"/>
              </a:ext>
            </a:extLst>
          </p:cNvPr>
          <p:cNvSpPr/>
          <p:nvPr/>
        </p:nvSpPr>
        <p:spPr>
          <a:xfrm>
            <a:off x="1464677" y="6022873"/>
            <a:ext cx="7559864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0" i="0" lang="en-US" spc="150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200000000000000" pitchFamily="34" typeface="思源黑体 CN ExtraLight"/>
                <a:ea charset="-122" panose="020b0200000000000000" pitchFamily="34" typeface="思源黑体 CN ExtraLight"/>
              </a:rPr>
              <a:t>Lorem ipsum dolor sit amet, consectetuer adipiscing elit. Maecenas porttitor congue massa. </a:t>
            </a:r>
          </a:p>
        </p:txBody>
      </p:sp>
    </p:spTree>
    <p:custDataLst>
      <p:tags r:id="rId9"/>
    </p:custDataLst>
    <p:extLst>
      <p:ext uri="{BB962C8B-B14F-4D97-AF65-F5344CB8AC3E}">
        <p14:creationId val="1735124583"/>
      </p:ext>
    </p:extLst>
  </p:cSld>
  <p:clrMapOvr>
    <a:masterClrMapping/>
  </p:clrMapOvr>
  <mc:AlternateContent>
    <mc:Choice Requires="p14">
      <p:transition advClick="0" advTm="2000" p14:dur="2000" spd="slow"/>
    </mc:Choice>
    <mc:Fallback>
      <p:transition advClick="0" advTm="2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8"/>
      <p:bldP grpId="0" spid="57"/>
      <p:bldP grpId="0" spid="58"/>
      <p:bldP grpId="0" spid="3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竞赛流程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7" name="ïSļiḋè">
            <a:extLst>
              <a:ext uri="{FF2B5EF4-FFF2-40B4-BE49-F238E27FC236}">
                <a16:creationId xmlns:a16="http://schemas.microsoft.com/office/drawing/2014/main" id="{FF06BFF4-D289-4A88-A404-84BC857B5ECC}"/>
              </a:ext>
            </a:extLst>
          </p:cNvPr>
          <p:cNvGrpSpPr/>
          <p:nvPr/>
        </p:nvGrpSpPr>
        <p:grpSpPr>
          <a:xfrm>
            <a:off x="670437" y="4184202"/>
            <a:ext cx="1925598" cy="1116156"/>
            <a:chOff x="2294" y="4805"/>
            <a:chExt cx="2731" cy="1583"/>
          </a:xfrm>
        </p:grpSpPr>
        <p:sp>
          <p:nvSpPr>
            <p:cNvPr id="8" name="îṣliďe">
              <a:extLst>
                <a:ext uri="{FF2B5EF4-FFF2-40B4-BE49-F238E27FC236}">
                  <a16:creationId xmlns:a16="http://schemas.microsoft.com/office/drawing/2014/main" id="{9334B430-BB15-4028-8E34-1E40B2E18BB9}"/>
                </a:ext>
              </a:extLst>
            </p:cNvPr>
            <p:cNvSpPr/>
            <p:nvPr/>
          </p:nvSpPr>
          <p:spPr>
            <a:xfrm>
              <a:off x="2294" y="4805"/>
              <a:ext cx="2566" cy="791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10" name="iṡľiḑè">
              <a:extLst>
                <a:ext uri="{FF2B5EF4-FFF2-40B4-BE49-F238E27FC236}">
                  <a16:creationId xmlns:a16="http://schemas.microsoft.com/office/drawing/2014/main" id="{C69EAEDC-39EF-4785-992A-F22903ED2B93}"/>
                </a:ext>
              </a:extLst>
            </p:cNvPr>
            <p:cNvSpPr txBox="1"/>
            <p:nvPr/>
          </p:nvSpPr>
          <p:spPr>
            <a:xfrm>
              <a:off x="2294" y="5596"/>
              <a:ext cx="2731" cy="79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lang="zh-CN" spc="130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A2B883F-1095-4417-844B-40C357643257}"/>
              </a:ext>
            </a:extLst>
          </p:cNvPr>
          <p:cNvGrpSpPr/>
          <p:nvPr/>
        </p:nvGrpSpPr>
        <p:grpSpPr>
          <a:xfrm>
            <a:off x="793645" y="2368442"/>
            <a:ext cx="1692343" cy="1623473"/>
            <a:chOff x="926995" y="2196992"/>
            <a:chExt cx="1692343" cy="1623473"/>
          </a:xfrm>
        </p:grpSpPr>
        <p:sp>
          <p:nvSpPr>
            <p:cNvPr id="16" name="íşlïḍê">
              <a:extLst>
                <a:ext uri="{FF2B5EF4-FFF2-40B4-BE49-F238E27FC236}">
                  <a16:creationId xmlns:a16="http://schemas.microsoft.com/office/drawing/2014/main" id="{D726E8FE-70A5-4664-A20A-AF48B6597996}"/>
                </a:ext>
              </a:extLst>
            </p:cNvPr>
            <p:cNvSpPr/>
            <p:nvPr/>
          </p:nvSpPr>
          <p:spPr bwMode="auto">
            <a:xfrm>
              <a:off x="926995" y="2621665"/>
              <a:ext cx="1692343" cy="1198800"/>
            </a:xfrm>
            <a:prstGeom prst="triangl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numCol="1" rIns="91440" rtlCol="0" tIns="45720" vert="horz" wrap="none">
              <a:noAutofit/>
            </a:bodyPr>
            <a:lstStyle/>
            <a:p>
              <a:pPr algn="ctr" lvl="0"/>
              <a:endParaRPr altLang="en-US" b="1" lang="zh-CN" sz="1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ïślïḓê">
              <a:extLst>
                <a:ext uri="{FF2B5EF4-FFF2-40B4-BE49-F238E27FC236}">
                  <a16:creationId xmlns:a16="http://schemas.microsoft.com/office/drawing/2014/main" id="{F347AD2D-911F-4157-B894-864ACBE602A1}"/>
                </a:ext>
              </a:extLst>
            </p:cNvPr>
            <p:cNvSpPr/>
            <p:nvPr/>
          </p:nvSpPr>
          <p:spPr bwMode="auto">
            <a:xfrm>
              <a:off x="1470739" y="2196992"/>
              <a:ext cx="604856" cy="616638"/>
            </a:xfrm>
            <a:prstGeom prst="ellipse">
              <a:avLst/>
            </a:prstGeom>
            <a:solidFill>
              <a:srgbClr val="00206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B9C7D51-82DD-485D-8C2D-1A4BE2665776}"/>
              </a:ext>
            </a:extLst>
          </p:cNvPr>
          <p:cNvGrpSpPr/>
          <p:nvPr/>
        </p:nvGrpSpPr>
        <p:grpSpPr>
          <a:xfrm>
            <a:off x="2485988" y="3995049"/>
            <a:ext cx="1692343" cy="1525533"/>
            <a:chOff x="2619338" y="3823599"/>
            <a:chExt cx="1692343" cy="1525533"/>
          </a:xfrm>
        </p:grpSpPr>
        <p:sp>
          <p:nvSpPr>
            <p:cNvPr id="19" name="íṩļidê">
              <a:extLst>
                <a:ext uri="{FF2B5EF4-FFF2-40B4-BE49-F238E27FC236}">
                  <a16:creationId xmlns:a16="http://schemas.microsoft.com/office/drawing/2014/main" id="{F12EA8AB-F1D4-42FE-A387-89DBE6EA1660}"/>
                </a:ext>
              </a:extLst>
            </p:cNvPr>
            <p:cNvSpPr/>
            <p:nvPr/>
          </p:nvSpPr>
          <p:spPr bwMode="auto">
            <a:xfrm flipV="1">
              <a:off x="2619338" y="3823599"/>
              <a:ext cx="1692343" cy="1198800"/>
            </a:xfrm>
            <a:prstGeom prst="triangl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numCol="1" rIns="91440" rtlCol="0" tIns="45720" vert="horz" wrap="none">
              <a:noAutofit/>
            </a:bodyPr>
            <a:lstStyle/>
            <a:p>
              <a:pPr algn="ctr" lvl="0"/>
              <a:endParaRPr altLang="en-US" b="1" lang="zh-CN" sz="1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îṩļídè">
              <a:extLst>
                <a:ext uri="{FF2B5EF4-FFF2-40B4-BE49-F238E27FC236}">
                  <a16:creationId xmlns:a16="http://schemas.microsoft.com/office/drawing/2014/main" id="{B3882654-7998-4B1B-9F1A-04BC51009F60}"/>
                </a:ext>
              </a:extLst>
            </p:cNvPr>
            <p:cNvSpPr/>
            <p:nvPr/>
          </p:nvSpPr>
          <p:spPr bwMode="auto">
            <a:xfrm>
              <a:off x="3163082" y="4732494"/>
              <a:ext cx="604856" cy="616638"/>
            </a:xfrm>
            <a:prstGeom prst="ellipse">
              <a:avLst/>
            </a:prstGeom>
            <a:solidFill>
              <a:srgbClr val="008BE5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/>
            <a:p>
              <a:pPr algn="ctr" defTabSz="913765" lvl="0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10E6491-7155-44A8-93AB-DAC34A928AF6}"/>
              </a:ext>
            </a:extLst>
          </p:cNvPr>
          <p:cNvGrpSpPr/>
          <p:nvPr/>
        </p:nvGrpSpPr>
        <p:grpSpPr>
          <a:xfrm>
            <a:off x="4184600" y="2368442"/>
            <a:ext cx="1692343" cy="1626607"/>
            <a:chOff x="4317950" y="2196992"/>
            <a:chExt cx="1692343" cy="1626607"/>
          </a:xfrm>
        </p:grpSpPr>
        <p:sp>
          <p:nvSpPr>
            <p:cNvPr id="22" name="ïṥľïdè">
              <a:extLst>
                <a:ext uri="{FF2B5EF4-FFF2-40B4-BE49-F238E27FC236}">
                  <a16:creationId xmlns:a16="http://schemas.microsoft.com/office/drawing/2014/main" id="{5AB712EC-6115-46E8-A150-D7D38E66DD03}"/>
                </a:ext>
              </a:extLst>
            </p:cNvPr>
            <p:cNvSpPr/>
            <p:nvPr/>
          </p:nvSpPr>
          <p:spPr bwMode="auto">
            <a:xfrm>
              <a:off x="4317950" y="2624799"/>
              <a:ext cx="1692343" cy="1198800"/>
            </a:xfrm>
            <a:prstGeom prst="triangl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numCol="1" rIns="91440" rtlCol="0" tIns="45720" vert="horz" wrap="none">
              <a:noAutofit/>
            </a:bodyPr>
            <a:lstStyle/>
            <a:p>
              <a:pPr algn="ctr" lvl="0"/>
              <a:endParaRPr altLang="en-US" b="1" lang="zh-CN" sz="1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ï$ľiḑe">
              <a:extLst>
                <a:ext uri="{FF2B5EF4-FFF2-40B4-BE49-F238E27FC236}">
                  <a16:creationId xmlns:a16="http://schemas.microsoft.com/office/drawing/2014/main" id="{3ACEB492-B652-4F28-94AA-847F79D52689}"/>
                </a:ext>
              </a:extLst>
            </p:cNvPr>
            <p:cNvSpPr/>
            <p:nvPr/>
          </p:nvSpPr>
          <p:spPr bwMode="auto">
            <a:xfrm>
              <a:off x="4861693" y="2196992"/>
              <a:ext cx="604856" cy="616638"/>
            </a:xfrm>
            <a:prstGeom prst="ellipse">
              <a:avLst/>
            </a:prstGeom>
            <a:solidFill>
              <a:srgbClr val="00206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b="1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45CC874-16CE-4A0E-A9D0-BD27FA891349}"/>
              </a:ext>
            </a:extLst>
          </p:cNvPr>
          <p:cNvGrpSpPr/>
          <p:nvPr/>
        </p:nvGrpSpPr>
        <p:grpSpPr>
          <a:xfrm>
            <a:off x="5898881" y="3995049"/>
            <a:ext cx="1692343" cy="1529450"/>
            <a:chOff x="6032231" y="3823599"/>
            <a:chExt cx="1692343" cy="1529450"/>
          </a:xfrm>
        </p:grpSpPr>
        <p:sp>
          <p:nvSpPr>
            <p:cNvPr id="25" name="îṣlïḋè">
              <a:extLst>
                <a:ext uri="{FF2B5EF4-FFF2-40B4-BE49-F238E27FC236}">
                  <a16:creationId xmlns:a16="http://schemas.microsoft.com/office/drawing/2014/main" id="{16DF0DA8-9E0C-4631-8642-9EAA386A25B4}"/>
                </a:ext>
              </a:extLst>
            </p:cNvPr>
            <p:cNvSpPr/>
            <p:nvPr/>
          </p:nvSpPr>
          <p:spPr bwMode="auto">
            <a:xfrm flipV="1">
              <a:off x="6032231" y="3823599"/>
              <a:ext cx="1692343" cy="1198800"/>
            </a:xfrm>
            <a:prstGeom prst="triangl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numCol="1" rIns="91440" rtlCol="0" tIns="45720" vert="horz" wrap="none">
              <a:noAutofit/>
            </a:bodyPr>
            <a:lstStyle/>
            <a:p>
              <a:pPr algn="ctr" lvl="0"/>
              <a:endParaRPr altLang="en-US" b="1" lang="zh-CN" sz="1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iṡḷïḑè">
              <a:extLst>
                <a:ext uri="{FF2B5EF4-FFF2-40B4-BE49-F238E27FC236}">
                  <a16:creationId xmlns:a16="http://schemas.microsoft.com/office/drawing/2014/main" id="{AE690148-F3C6-4E34-915D-530BFC8D0F5A}"/>
                </a:ext>
              </a:extLst>
            </p:cNvPr>
            <p:cNvSpPr/>
            <p:nvPr/>
          </p:nvSpPr>
          <p:spPr bwMode="auto">
            <a:xfrm>
              <a:off x="6575975" y="4736411"/>
              <a:ext cx="604856" cy="616638"/>
            </a:xfrm>
            <a:prstGeom prst="ellipse">
              <a:avLst/>
            </a:prstGeom>
            <a:solidFill>
              <a:srgbClr val="008BE5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/>
            <a:p>
              <a:pPr algn="ctr" defTabSz="913765" lvl="0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D978CB4-6B76-4348-A744-589A978203F7}"/>
              </a:ext>
            </a:extLst>
          </p:cNvPr>
          <p:cNvGrpSpPr/>
          <p:nvPr/>
        </p:nvGrpSpPr>
        <p:grpSpPr>
          <a:xfrm>
            <a:off x="7597492" y="2368442"/>
            <a:ext cx="1692343" cy="1626607"/>
            <a:chOff x="7730842" y="2196992"/>
            <a:chExt cx="1692343" cy="1626607"/>
          </a:xfrm>
        </p:grpSpPr>
        <p:sp>
          <p:nvSpPr>
            <p:cNvPr id="28" name="íSlïḑê">
              <a:extLst>
                <a:ext uri="{FF2B5EF4-FFF2-40B4-BE49-F238E27FC236}">
                  <a16:creationId xmlns:a16="http://schemas.microsoft.com/office/drawing/2014/main" id="{B6C08863-AB95-499B-8696-C68F0092F753}"/>
                </a:ext>
              </a:extLst>
            </p:cNvPr>
            <p:cNvSpPr/>
            <p:nvPr/>
          </p:nvSpPr>
          <p:spPr bwMode="auto">
            <a:xfrm>
              <a:off x="7730842" y="2624799"/>
              <a:ext cx="1692343" cy="1198800"/>
            </a:xfrm>
            <a:prstGeom prst="triangl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numCol="1" rIns="91440" rtlCol="0" tIns="45720" vert="horz" wrap="none">
              <a:noAutofit/>
            </a:bodyPr>
            <a:lstStyle/>
            <a:p>
              <a:pPr algn="ctr" lvl="0"/>
              <a:endParaRPr altLang="en-US" b="1" lang="zh-CN" sz="1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ïṩḻîḍé">
              <a:extLst>
                <a:ext uri="{FF2B5EF4-FFF2-40B4-BE49-F238E27FC236}">
                  <a16:creationId xmlns:a16="http://schemas.microsoft.com/office/drawing/2014/main" id="{00DFDABA-A12D-42CB-87DE-0D3AB2540B5B}"/>
                </a:ext>
              </a:extLst>
            </p:cNvPr>
            <p:cNvSpPr/>
            <p:nvPr/>
          </p:nvSpPr>
          <p:spPr bwMode="auto">
            <a:xfrm>
              <a:off x="8274586" y="2196992"/>
              <a:ext cx="604856" cy="616638"/>
            </a:xfrm>
            <a:prstGeom prst="ellipse">
              <a:avLst/>
            </a:prstGeom>
            <a:solidFill>
              <a:srgbClr val="00206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altLang="zh-CN" b="1"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5BF3464-033D-469A-A3C3-B864C6B7AC3E}"/>
              </a:ext>
            </a:extLst>
          </p:cNvPr>
          <p:cNvGrpSpPr/>
          <p:nvPr/>
        </p:nvGrpSpPr>
        <p:grpSpPr>
          <a:xfrm>
            <a:off x="9289836" y="3995049"/>
            <a:ext cx="1692343" cy="1529450"/>
            <a:chOff x="9423186" y="3823599"/>
            <a:chExt cx="1692343" cy="1529450"/>
          </a:xfrm>
        </p:grpSpPr>
        <p:sp>
          <p:nvSpPr>
            <p:cNvPr id="31" name="îṥḻîḑè">
              <a:extLst>
                <a:ext uri="{FF2B5EF4-FFF2-40B4-BE49-F238E27FC236}">
                  <a16:creationId xmlns:a16="http://schemas.microsoft.com/office/drawing/2014/main" id="{2A65CF80-6188-4BFC-8D7E-090A7E9DD42F}"/>
                </a:ext>
              </a:extLst>
            </p:cNvPr>
            <p:cNvSpPr/>
            <p:nvPr/>
          </p:nvSpPr>
          <p:spPr bwMode="auto">
            <a:xfrm flipV="1">
              <a:off x="9423186" y="3823599"/>
              <a:ext cx="1692343" cy="1198800"/>
            </a:xfrm>
            <a:prstGeom prst="triangle">
              <a:avLst/>
            </a:prstGeom>
            <a:solidFill>
              <a:schemeClr val="bg1">
                <a:lumMod val="85000"/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numCol="1" rIns="91440" rtlCol="0" tIns="45720" vert="horz" wrap="none">
              <a:noAutofit/>
            </a:bodyPr>
            <a:lstStyle/>
            <a:p>
              <a:pPr algn="ctr" lvl="0"/>
              <a:endParaRPr altLang="en-US" b="1" lang="zh-CN" sz="12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ïṩḻiďê">
              <a:extLst>
                <a:ext uri="{FF2B5EF4-FFF2-40B4-BE49-F238E27FC236}">
                  <a16:creationId xmlns:a16="http://schemas.microsoft.com/office/drawing/2014/main" id="{724C91D1-B9FB-489F-B195-11401A07E0DA}"/>
                </a:ext>
              </a:extLst>
            </p:cNvPr>
            <p:cNvSpPr/>
            <p:nvPr/>
          </p:nvSpPr>
          <p:spPr bwMode="auto">
            <a:xfrm>
              <a:off x="9966929" y="4736411"/>
              <a:ext cx="604856" cy="616638"/>
            </a:xfrm>
            <a:prstGeom prst="ellipse">
              <a:avLst/>
            </a:prstGeom>
            <a:solidFill>
              <a:srgbClr val="008BE5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normAutofit/>
            </a:bodyPr>
            <a:lstStyle/>
            <a:p>
              <a:pPr algn="ctr" defTabSz="913765" lvl="0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</p:grpSp>
      <p:grpSp>
        <p:nvGrpSpPr>
          <p:cNvPr id="33" name="iŝliḍe">
            <a:extLst>
              <a:ext uri="{FF2B5EF4-FFF2-40B4-BE49-F238E27FC236}">
                <a16:creationId xmlns:a16="http://schemas.microsoft.com/office/drawing/2014/main" id="{90A07661-5664-4491-8D4E-13CFCB6A5FDC}"/>
              </a:ext>
            </a:extLst>
          </p:cNvPr>
          <p:cNvGrpSpPr/>
          <p:nvPr/>
        </p:nvGrpSpPr>
        <p:grpSpPr>
          <a:xfrm>
            <a:off x="2361763" y="2587724"/>
            <a:ext cx="1925598" cy="1059749"/>
            <a:chOff x="2078" y="4827"/>
            <a:chExt cx="2731" cy="1503"/>
          </a:xfrm>
        </p:grpSpPr>
        <p:sp>
          <p:nvSpPr>
            <p:cNvPr id="34" name="iṣḻíḋê">
              <a:extLst>
                <a:ext uri="{FF2B5EF4-FFF2-40B4-BE49-F238E27FC236}">
                  <a16:creationId xmlns:a16="http://schemas.microsoft.com/office/drawing/2014/main" id="{A064D1CB-394A-4E05-AE5B-B54357D4E615}"/>
                </a:ext>
              </a:extLst>
            </p:cNvPr>
            <p:cNvSpPr/>
            <p:nvPr/>
          </p:nvSpPr>
          <p:spPr>
            <a:xfrm>
              <a:off x="2078" y="4827"/>
              <a:ext cx="2451" cy="791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35" name="ïşḻïḋè">
              <a:extLst>
                <a:ext uri="{FF2B5EF4-FFF2-40B4-BE49-F238E27FC236}">
                  <a16:creationId xmlns:a16="http://schemas.microsoft.com/office/drawing/2014/main" id="{75E33603-483A-4A69-9BC5-C6FBCE261B55}"/>
                </a:ext>
              </a:extLst>
            </p:cNvPr>
            <p:cNvSpPr txBox="1"/>
            <p:nvPr/>
          </p:nvSpPr>
          <p:spPr>
            <a:xfrm>
              <a:off x="2078" y="5538"/>
              <a:ext cx="2731" cy="79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lang="zh-CN" spc="13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</a:t>
              </a:r>
            </a:p>
          </p:txBody>
        </p:sp>
      </p:grpSp>
      <p:grpSp>
        <p:nvGrpSpPr>
          <p:cNvPr id="36" name="ïṩḻiḋè">
            <a:extLst>
              <a:ext uri="{FF2B5EF4-FFF2-40B4-BE49-F238E27FC236}">
                <a16:creationId xmlns:a16="http://schemas.microsoft.com/office/drawing/2014/main" id="{4511BEED-8E2D-4746-A590-862EDB1B7442}"/>
              </a:ext>
            </a:extLst>
          </p:cNvPr>
          <p:cNvGrpSpPr/>
          <p:nvPr/>
        </p:nvGrpSpPr>
        <p:grpSpPr>
          <a:xfrm>
            <a:off x="5927397" y="2572212"/>
            <a:ext cx="1925598" cy="1116156"/>
            <a:chOff x="2294" y="4805"/>
            <a:chExt cx="2731" cy="1583"/>
          </a:xfrm>
        </p:grpSpPr>
        <p:sp>
          <p:nvSpPr>
            <p:cNvPr id="37" name="îṣḻïḍè">
              <a:extLst>
                <a:ext uri="{FF2B5EF4-FFF2-40B4-BE49-F238E27FC236}">
                  <a16:creationId xmlns:a16="http://schemas.microsoft.com/office/drawing/2014/main" id="{4A590FFC-093F-472D-BCEB-C2BCABF864EA}"/>
                </a:ext>
              </a:extLst>
            </p:cNvPr>
            <p:cNvSpPr/>
            <p:nvPr/>
          </p:nvSpPr>
          <p:spPr>
            <a:xfrm>
              <a:off x="2294" y="4805"/>
              <a:ext cx="2328" cy="791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38" name="îsḷïde">
              <a:extLst>
                <a:ext uri="{FF2B5EF4-FFF2-40B4-BE49-F238E27FC236}">
                  <a16:creationId xmlns:a16="http://schemas.microsoft.com/office/drawing/2014/main" id="{820D2DF9-30D7-4BCB-B6A5-FBE1384CAF93}"/>
                </a:ext>
              </a:extLst>
            </p:cNvPr>
            <p:cNvSpPr txBox="1"/>
            <p:nvPr/>
          </p:nvSpPr>
          <p:spPr>
            <a:xfrm>
              <a:off x="2294" y="5596"/>
              <a:ext cx="2731" cy="79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lang="zh-CN" spc="13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</a:t>
              </a:r>
            </a:p>
          </p:txBody>
        </p:sp>
      </p:grpSp>
      <p:grpSp>
        <p:nvGrpSpPr>
          <p:cNvPr id="39" name="îṧlîḑe">
            <a:extLst>
              <a:ext uri="{FF2B5EF4-FFF2-40B4-BE49-F238E27FC236}">
                <a16:creationId xmlns:a16="http://schemas.microsoft.com/office/drawing/2014/main" id="{14D2C1C9-8570-4C43-A8FE-327E4A1895DB}"/>
              </a:ext>
            </a:extLst>
          </p:cNvPr>
          <p:cNvGrpSpPr/>
          <p:nvPr/>
        </p:nvGrpSpPr>
        <p:grpSpPr>
          <a:xfrm>
            <a:off x="9172924" y="2572212"/>
            <a:ext cx="1954507" cy="1116156"/>
            <a:chOff x="13355" y="3125"/>
            <a:chExt cx="2772" cy="1583"/>
          </a:xfrm>
        </p:grpSpPr>
        <p:sp>
          <p:nvSpPr>
            <p:cNvPr id="40" name="ïSḻïḍé">
              <a:extLst>
                <a:ext uri="{FF2B5EF4-FFF2-40B4-BE49-F238E27FC236}">
                  <a16:creationId xmlns:a16="http://schemas.microsoft.com/office/drawing/2014/main" id="{EE2D2450-83F5-4A85-B6DD-1723B1134A5A}"/>
                </a:ext>
              </a:extLst>
            </p:cNvPr>
            <p:cNvSpPr/>
            <p:nvPr/>
          </p:nvSpPr>
          <p:spPr>
            <a:xfrm>
              <a:off x="13355" y="3125"/>
              <a:ext cx="2731" cy="791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41" name="íŝľîdê">
              <a:extLst>
                <a:ext uri="{FF2B5EF4-FFF2-40B4-BE49-F238E27FC236}">
                  <a16:creationId xmlns:a16="http://schemas.microsoft.com/office/drawing/2014/main" id="{E979DC5B-B9B1-4141-9AFE-A3E9E16C8246}"/>
                </a:ext>
              </a:extLst>
            </p:cNvPr>
            <p:cNvSpPr txBox="1"/>
            <p:nvPr/>
          </p:nvSpPr>
          <p:spPr>
            <a:xfrm>
              <a:off x="13396" y="3916"/>
              <a:ext cx="2731" cy="79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lang="zh-CN" spc="13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</a:t>
              </a:r>
            </a:p>
          </p:txBody>
        </p:sp>
      </p:grpSp>
      <p:grpSp>
        <p:nvGrpSpPr>
          <p:cNvPr id="42" name="íṩlïdê">
            <a:extLst>
              <a:ext uri="{FF2B5EF4-FFF2-40B4-BE49-F238E27FC236}">
                <a16:creationId xmlns:a16="http://schemas.microsoft.com/office/drawing/2014/main" id="{2A735800-35BB-4660-9AFE-5E385047F135}"/>
              </a:ext>
            </a:extLst>
          </p:cNvPr>
          <p:cNvGrpSpPr/>
          <p:nvPr/>
        </p:nvGrpSpPr>
        <p:grpSpPr>
          <a:xfrm>
            <a:off x="4212621" y="4247504"/>
            <a:ext cx="1925598" cy="1074556"/>
            <a:chOff x="2294" y="4864"/>
            <a:chExt cx="2731" cy="1524"/>
          </a:xfrm>
        </p:grpSpPr>
        <p:sp>
          <p:nvSpPr>
            <p:cNvPr id="43" name="iŝ1ïďé">
              <a:extLst>
                <a:ext uri="{FF2B5EF4-FFF2-40B4-BE49-F238E27FC236}">
                  <a16:creationId xmlns:a16="http://schemas.microsoft.com/office/drawing/2014/main" id="{51425659-07A3-4278-8A85-058B7B6BF80D}"/>
                </a:ext>
              </a:extLst>
            </p:cNvPr>
            <p:cNvSpPr/>
            <p:nvPr/>
          </p:nvSpPr>
          <p:spPr>
            <a:xfrm>
              <a:off x="2397" y="4864"/>
              <a:ext cx="2293" cy="791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44" name="íşlídê">
              <a:extLst>
                <a:ext uri="{FF2B5EF4-FFF2-40B4-BE49-F238E27FC236}">
                  <a16:creationId xmlns:a16="http://schemas.microsoft.com/office/drawing/2014/main" id="{A3CA92D5-4404-4653-B4CC-F70A1E9A8B74}"/>
                </a:ext>
              </a:extLst>
            </p:cNvPr>
            <p:cNvSpPr txBox="1"/>
            <p:nvPr/>
          </p:nvSpPr>
          <p:spPr>
            <a:xfrm>
              <a:off x="2294" y="5596"/>
              <a:ext cx="2731" cy="79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lang="zh-CN" spc="13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</a:t>
              </a:r>
            </a:p>
          </p:txBody>
        </p:sp>
      </p:grpSp>
      <p:grpSp>
        <p:nvGrpSpPr>
          <p:cNvPr id="45" name="i$ļïḑe">
            <a:extLst>
              <a:ext uri="{FF2B5EF4-FFF2-40B4-BE49-F238E27FC236}">
                <a16:creationId xmlns:a16="http://schemas.microsoft.com/office/drawing/2014/main" id="{B9E0D5CD-750E-4116-9B55-30586B970140}"/>
              </a:ext>
            </a:extLst>
          </p:cNvPr>
          <p:cNvGrpSpPr/>
          <p:nvPr/>
        </p:nvGrpSpPr>
        <p:grpSpPr>
          <a:xfrm>
            <a:off x="7591407" y="4205903"/>
            <a:ext cx="2013029" cy="1116156"/>
            <a:chOff x="2170" y="4805"/>
            <a:chExt cx="2855" cy="1583"/>
          </a:xfrm>
        </p:grpSpPr>
        <p:sp>
          <p:nvSpPr>
            <p:cNvPr id="46" name="îS1îḍé">
              <a:extLst>
                <a:ext uri="{FF2B5EF4-FFF2-40B4-BE49-F238E27FC236}">
                  <a16:creationId xmlns:a16="http://schemas.microsoft.com/office/drawing/2014/main" id="{B26DAB8B-9161-4A5A-BE80-B5C1383AAF42}"/>
                </a:ext>
              </a:extLst>
            </p:cNvPr>
            <p:cNvSpPr/>
            <p:nvPr/>
          </p:nvSpPr>
          <p:spPr>
            <a:xfrm>
              <a:off x="2170" y="4805"/>
              <a:ext cx="2440" cy="791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ysClr lastClr="000000" val="windowText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47" name="iSľîḍe">
              <a:extLst>
                <a:ext uri="{FF2B5EF4-FFF2-40B4-BE49-F238E27FC236}">
                  <a16:creationId xmlns:a16="http://schemas.microsoft.com/office/drawing/2014/main" id="{A640FECA-E9D6-4D75-B15B-D6977B489D24}"/>
                </a:ext>
              </a:extLst>
            </p:cNvPr>
            <p:cNvSpPr txBox="1"/>
            <p:nvPr/>
          </p:nvSpPr>
          <p:spPr>
            <a:xfrm>
              <a:off x="2294" y="5596"/>
              <a:ext cx="2731" cy="79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lang="zh-CN" spc="13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</a:t>
              </a:r>
            </a:p>
          </p:txBody>
        </p:sp>
      </p:grp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E7A62F4-C310-4FD6-B7BE-99F487247B0C}"/>
              </a:ext>
            </a:extLst>
          </p:cNvPr>
          <p:cNvCxnSpPr/>
          <p:nvPr/>
        </p:nvCxnSpPr>
        <p:spPr>
          <a:xfrm>
            <a:off x="367066" y="3991556"/>
            <a:ext cx="1104169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02475805"/>
      </p:ext>
    </p:extLst>
  </p:cSld>
  <p:clrMapOvr>
    <a:masterClrMapping/>
  </p:clrMapOvr>
  <p:transition advClick="0" advTm="2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30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3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4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48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54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60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竞赛流程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sp>
        <p:nvSpPr>
          <p:cNvPr id="31" name="îṧḻíḍê">
            <a:extLst>
              <a:ext uri="{FF2B5EF4-FFF2-40B4-BE49-F238E27FC236}">
                <a16:creationId xmlns:a16="http://schemas.microsoft.com/office/drawing/2014/main" id="{B94C3273-5F35-48F4-89B6-B863C593BB56}"/>
              </a:ext>
            </a:extLst>
          </p:cNvPr>
          <p:cNvSpPr/>
          <p:nvPr/>
        </p:nvSpPr>
        <p:spPr bwMode="auto">
          <a:xfrm>
            <a:off x="4485767" y="2287532"/>
            <a:ext cx="1477741" cy="1477882"/>
          </a:xfrm>
          <a:custGeom>
            <a:gdLst>
              <a:gd fmla="*/ 4800 w 12827" name="T0"/>
              <a:gd fmla="*/ 107 h 12907" name="T1"/>
              <a:gd fmla="*/ 1067 w 12827" name="T2"/>
              <a:gd fmla="*/ 107 h 12907" name="T3"/>
              <a:gd fmla="*/ 213 w 12827" name="T4"/>
              <a:gd fmla="*/ 534 h 12907" name="T5"/>
              <a:gd fmla="*/ 0 w 12827" name="T6"/>
              <a:gd fmla="*/ 1174 h 12907" name="T7"/>
              <a:gd fmla="*/ 0 w 12827" name="T8"/>
              <a:gd fmla="*/ 4907 h 12907" name="T9"/>
              <a:gd fmla="*/ 1067 w 12827" name="T10"/>
              <a:gd fmla="*/ 5974 h 12907" name="T11"/>
              <a:gd fmla="*/ 4800 w 12827" name="T12"/>
              <a:gd fmla="*/ 5974 h 12907" name="T13"/>
              <a:gd fmla="*/ 5867 w 12827" name="T14"/>
              <a:gd fmla="*/ 4907 h 12907" name="T15"/>
              <a:gd fmla="*/ 5867 w 12827" name="T16"/>
              <a:gd fmla="*/ 1174 h 12907" name="T17"/>
              <a:gd fmla="*/ 4800 w 12827" name="T18"/>
              <a:gd fmla="*/ 107 h 12907" name="T19"/>
              <a:gd fmla="*/ 4800 w 12827" name="T20"/>
              <a:gd fmla="*/ 5307 h 12907" name="T21"/>
              <a:gd fmla="*/ 4800 w 12827" name="T22"/>
              <a:gd fmla="*/ 5440 h 12907" name="T23"/>
              <a:gd fmla="*/ 4800 w 12827" name="T24"/>
              <a:gd fmla="*/ 5307 h 12907" name="T25"/>
              <a:gd fmla="*/ 9627 w 12827" name="T26"/>
              <a:gd fmla="*/ 6507 h 12907" name="T27"/>
              <a:gd fmla="*/ 10320 w 12827" name="T28"/>
              <a:gd fmla="*/ 6214 h 12907" name="T29"/>
              <a:gd fmla="*/ 12533 w 12827" name="T30"/>
              <a:gd fmla="*/ 4000 h 12907" name="T31"/>
              <a:gd fmla="*/ 12827 w 12827" name="T32"/>
              <a:gd fmla="*/ 3307 h 12907" name="T33"/>
              <a:gd fmla="*/ 12533 w 12827" name="T34"/>
              <a:gd fmla="*/ 2614 h 12907" name="T35"/>
              <a:gd fmla="*/ 10320 w 12827" name="T36"/>
              <a:gd fmla="*/ 374 h 12907" name="T37"/>
              <a:gd fmla="*/ 8933 w 12827" name="T38"/>
              <a:gd fmla="*/ 374 h 12907" name="T39"/>
              <a:gd fmla="*/ 6720 w 12827" name="T40"/>
              <a:gd fmla="*/ 2587 h 12907" name="T41"/>
              <a:gd fmla="*/ 6427 w 12827" name="T42"/>
              <a:gd fmla="*/ 3280 h 12907" name="T43"/>
              <a:gd fmla="*/ 6720 w 12827" name="T44"/>
              <a:gd fmla="*/ 3974 h 12907" name="T45"/>
              <a:gd fmla="*/ 8933 w 12827" name="T46"/>
              <a:gd fmla="*/ 6187 h 12907" name="T47"/>
              <a:gd fmla="*/ 9627 w 12827" name="T48"/>
              <a:gd fmla="*/ 6507 h 12907" name="T49"/>
              <a:gd fmla="*/ 9627 w 12827" name="T50"/>
              <a:gd fmla="*/ 1200 h 12907" name="T51"/>
              <a:gd fmla="*/ 11733 w 12827" name="T52"/>
              <a:gd fmla="*/ 3307 h 12907" name="T53"/>
              <a:gd fmla="*/ 9627 w 12827" name="T54"/>
              <a:gd fmla="*/ 5414 h 12907" name="T55"/>
              <a:gd fmla="*/ 7547 w 12827" name="T56"/>
              <a:gd fmla="*/ 3307 h 12907" name="T57"/>
              <a:gd fmla="*/ 9627 w 12827" name="T58"/>
              <a:gd fmla="*/ 1200 h 12907" name="T59"/>
              <a:gd fmla="*/ 4800 w 12827" name="T60"/>
              <a:gd fmla="*/ 7040 h 12907" name="T61"/>
              <a:gd fmla="*/ 1067 w 12827" name="T62"/>
              <a:gd fmla="*/ 7040 h 12907" name="T63"/>
              <a:gd fmla="*/ 0 w 12827" name="T64"/>
              <a:gd fmla="*/ 8107 h 12907" name="T65"/>
              <a:gd fmla="*/ 0 w 12827" name="T66"/>
              <a:gd fmla="*/ 11840 h 12907" name="T67"/>
              <a:gd fmla="*/ 1067 w 12827" name="T68"/>
              <a:gd fmla="*/ 12907 h 12907" name="T69"/>
              <a:gd fmla="*/ 4800 w 12827" name="T70"/>
              <a:gd fmla="*/ 12907 h 12907" name="T71"/>
              <a:gd fmla="*/ 5867 w 12827" name="T72"/>
              <a:gd fmla="*/ 11840 h 12907" name="T73"/>
              <a:gd fmla="*/ 5867 w 12827" name="T74"/>
              <a:gd fmla="*/ 8107 h 12907" name="T75"/>
              <a:gd fmla="*/ 4800 w 12827" name="T76"/>
              <a:gd fmla="*/ 7040 h 12907" name="T77"/>
              <a:gd fmla="*/ 4800 w 12827" name="T78"/>
              <a:gd fmla="*/ 12107 h 12907" name="T79"/>
              <a:gd fmla="*/ 4800 w 12827" name="T80"/>
              <a:gd fmla="*/ 12374 h 12907" name="T81"/>
              <a:gd fmla="*/ 4800 w 12827" name="T82"/>
              <a:gd fmla="*/ 12107 h 12907" name="T83"/>
              <a:gd fmla="*/ 11760 w 12827" name="T84"/>
              <a:gd fmla="*/ 7040 h 12907" name="T85"/>
              <a:gd fmla="*/ 8027 w 12827" name="T86"/>
              <a:gd fmla="*/ 7040 h 12907" name="T87"/>
              <a:gd fmla="*/ 6960 w 12827" name="T88"/>
              <a:gd fmla="*/ 8107 h 12907" name="T89"/>
              <a:gd fmla="*/ 6960 w 12827" name="T90"/>
              <a:gd fmla="*/ 11840 h 12907" name="T91"/>
              <a:gd fmla="*/ 8027 w 12827" name="T92"/>
              <a:gd fmla="*/ 12907 h 12907" name="T93"/>
              <a:gd fmla="*/ 11760 w 12827" name="T94"/>
              <a:gd fmla="*/ 12907 h 12907" name="T95"/>
              <a:gd fmla="*/ 12827 w 12827" name="T96"/>
              <a:gd fmla="*/ 11840 h 12907" name="T97"/>
              <a:gd fmla="*/ 12827 w 12827" name="T98"/>
              <a:gd fmla="*/ 8107 h 12907" name="T99"/>
              <a:gd fmla="*/ 11760 w 12827" name="T100"/>
              <a:gd fmla="*/ 7040 h 129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5867" w="5867">
                <a:moveTo>
                  <a:pt x="4800" y="0"/>
                </a:moveTo>
                <a:lnTo>
                  <a:pt x="1067" y="0"/>
                </a:lnTo>
                <a:cubicBezTo>
                  <a:pt x="720" y="0"/>
                  <a:pt x="400" y="160"/>
                  <a:pt x="213" y="427"/>
                </a:cubicBezTo>
                <a:cubicBezTo>
                  <a:pt x="80" y="613"/>
                  <a:pt x="0" y="827"/>
                  <a:pt x="0" y="1067"/>
                </a:cubicBezTo>
                <a:lnTo>
                  <a:pt x="0" y="4800"/>
                </a:lnTo>
                <a:cubicBezTo>
                  <a:pt x="0" y="5387"/>
                  <a:pt x="480" y="5867"/>
                  <a:pt x="1067" y="5867"/>
                </a:cubicBezTo>
                <a:lnTo>
                  <a:pt x="4800" y="5867"/>
                </a:lnTo>
                <a:cubicBezTo>
                  <a:pt x="5387" y="5867"/>
                  <a:pt x="5867" y="5387"/>
                  <a:pt x="5867" y="4800"/>
                </a:cubicBezTo>
                <a:lnTo>
                  <a:pt x="5867" y="1067"/>
                </a:lnTo>
                <a:cubicBezTo>
                  <a:pt x="5867" y="480"/>
                  <a:pt x="5387" y="0"/>
                  <a:pt x="480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33" name="işḻíďe">
            <a:extLst>
              <a:ext uri="{FF2B5EF4-FFF2-40B4-BE49-F238E27FC236}">
                <a16:creationId xmlns:a16="http://schemas.microsoft.com/office/drawing/2014/main" id="{F6BE8BBC-29C1-4FD5-B8C6-AA36C2FCFDC4}"/>
              </a:ext>
            </a:extLst>
          </p:cNvPr>
          <p:cNvSpPr/>
          <p:nvPr/>
        </p:nvSpPr>
        <p:spPr bwMode="auto">
          <a:xfrm>
            <a:off x="6104557" y="2260579"/>
            <a:ext cx="1611990" cy="1639097"/>
          </a:xfrm>
          <a:custGeom>
            <a:gdLst>
              <a:gd fmla="*/ 4800 w 12827" name="T0"/>
              <a:gd fmla="*/ 107 h 12907" name="T1"/>
              <a:gd fmla="*/ 1067 w 12827" name="T2"/>
              <a:gd fmla="*/ 107 h 12907" name="T3"/>
              <a:gd fmla="*/ 213 w 12827" name="T4"/>
              <a:gd fmla="*/ 534 h 12907" name="T5"/>
              <a:gd fmla="*/ 0 w 12827" name="T6"/>
              <a:gd fmla="*/ 1174 h 12907" name="T7"/>
              <a:gd fmla="*/ 0 w 12827" name="T8"/>
              <a:gd fmla="*/ 4907 h 12907" name="T9"/>
              <a:gd fmla="*/ 1067 w 12827" name="T10"/>
              <a:gd fmla="*/ 5974 h 12907" name="T11"/>
              <a:gd fmla="*/ 4800 w 12827" name="T12"/>
              <a:gd fmla="*/ 5974 h 12907" name="T13"/>
              <a:gd fmla="*/ 5867 w 12827" name="T14"/>
              <a:gd fmla="*/ 4907 h 12907" name="T15"/>
              <a:gd fmla="*/ 5867 w 12827" name="T16"/>
              <a:gd fmla="*/ 1174 h 12907" name="T17"/>
              <a:gd fmla="*/ 4800 w 12827" name="T18"/>
              <a:gd fmla="*/ 107 h 12907" name="T19"/>
              <a:gd fmla="*/ 4800 w 12827" name="T20"/>
              <a:gd fmla="*/ 5307 h 12907" name="T21"/>
              <a:gd fmla="*/ 4800 w 12827" name="T22"/>
              <a:gd fmla="*/ 5440 h 12907" name="T23"/>
              <a:gd fmla="*/ 4800 w 12827" name="T24"/>
              <a:gd fmla="*/ 5307 h 12907" name="T25"/>
              <a:gd fmla="*/ 9627 w 12827" name="T26"/>
              <a:gd fmla="*/ 6507 h 12907" name="T27"/>
              <a:gd fmla="*/ 10320 w 12827" name="T28"/>
              <a:gd fmla="*/ 6214 h 12907" name="T29"/>
              <a:gd fmla="*/ 12533 w 12827" name="T30"/>
              <a:gd fmla="*/ 4000 h 12907" name="T31"/>
              <a:gd fmla="*/ 12827 w 12827" name="T32"/>
              <a:gd fmla="*/ 3307 h 12907" name="T33"/>
              <a:gd fmla="*/ 12533 w 12827" name="T34"/>
              <a:gd fmla="*/ 2614 h 12907" name="T35"/>
              <a:gd fmla="*/ 10320 w 12827" name="T36"/>
              <a:gd fmla="*/ 374 h 12907" name="T37"/>
              <a:gd fmla="*/ 8933 w 12827" name="T38"/>
              <a:gd fmla="*/ 374 h 12907" name="T39"/>
              <a:gd fmla="*/ 6720 w 12827" name="T40"/>
              <a:gd fmla="*/ 2587 h 12907" name="T41"/>
              <a:gd fmla="*/ 6427 w 12827" name="T42"/>
              <a:gd fmla="*/ 3280 h 12907" name="T43"/>
              <a:gd fmla="*/ 6720 w 12827" name="T44"/>
              <a:gd fmla="*/ 3974 h 12907" name="T45"/>
              <a:gd fmla="*/ 8933 w 12827" name="T46"/>
              <a:gd fmla="*/ 6187 h 12907" name="T47"/>
              <a:gd fmla="*/ 9627 w 12827" name="T48"/>
              <a:gd fmla="*/ 6507 h 12907" name="T49"/>
              <a:gd fmla="*/ 9627 w 12827" name="T50"/>
              <a:gd fmla="*/ 1200 h 12907" name="T51"/>
              <a:gd fmla="*/ 11733 w 12827" name="T52"/>
              <a:gd fmla="*/ 3307 h 12907" name="T53"/>
              <a:gd fmla="*/ 9627 w 12827" name="T54"/>
              <a:gd fmla="*/ 5414 h 12907" name="T55"/>
              <a:gd fmla="*/ 7547 w 12827" name="T56"/>
              <a:gd fmla="*/ 3307 h 12907" name="T57"/>
              <a:gd fmla="*/ 9627 w 12827" name="T58"/>
              <a:gd fmla="*/ 1200 h 12907" name="T59"/>
              <a:gd fmla="*/ 4800 w 12827" name="T60"/>
              <a:gd fmla="*/ 7040 h 12907" name="T61"/>
              <a:gd fmla="*/ 1067 w 12827" name="T62"/>
              <a:gd fmla="*/ 7040 h 12907" name="T63"/>
              <a:gd fmla="*/ 0 w 12827" name="T64"/>
              <a:gd fmla="*/ 8107 h 12907" name="T65"/>
              <a:gd fmla="*/ 0 w 12827" name="T66"/>
              <a:gd fmla="*/ 11840 h 12907" name="T67"/>
              <a:gd fmla="*/ 1067 w 12827" name="T68"/>
              <a:gd fmla="*/ 12907 h 12907" name="T69"/>
              <a:gd fmla="*/ 4800 w 12827" name="T70"/>
              <a:gd fmla="*/ 12907 h 12907" name="T71"/>
              <a:gd fmla="*/ 5867 w 12827" name="T72"/>
              <a:gd fmla="*/ 11840 h 12907" name="T73"/>
              <a:gd fmla="*/ 5867 w 12827" name="T74"/>
              <a:gd fmla="*/ 8107 h 12907" name="T75"/>
              <a:gd fmla="*/ 4800 w 12827" name="T76"/>
              <a:gd fmla="*/ 7040 h 12907" name="T77"/>
              <a:gd fmla="*/ 4800 w 12827" name="T78"/>
              <a:gd fmla="*/ 12107 h 12907" name="T79"/>
              <a:gd fmla="*/ 4800 w 12827" name="T80"/>
              <a:gd fmla="*/ 12374 h 12907" name="T81"/>
              <a:gd fmla="*/ 4800 w 12827" name="T82"/>
              <a:gd fmla="*/ 12107 h 12907" name="T83"/>
              <a:gd fmla="*/ 11760 w 12827" name="T84"/>
              <a:gd fmla="*/ 7040 h 12907" name="T85"/>
              <a:gd fmla="*/ 8027 w 12827" name="T86"/>
              <a:gd fmla="*/ 7040 h 12907" name="T87"/>
              <a:gd fmla="*/ 6960 w 12827" name="T88"/>
              <a:gd fmla="*/ 8107 h 12907" name="T89"/>
              <a:gd fmla="*/ 6960 w 12827" name="T90"/>
              <a:gd fmla="*/ 11840 h 12907" name="T91"/>
              <a:gd fmla="*/ 8027 w 12827" name="T92"/>
              <a:gd fmla="*/ 12907 h 12907" name="T93"/>
              <a:gd fmla="*/ 11760 w 12827" name="T94"/>
              <a:gd fmla="*/ 12907 h 12907" name="T95"/>
              <a:gd fmla="*/ 12827 w 12827" name="T96"/>
              <a:gd fmla="*/ 11840 h 12907" name="T97"/>
              <a:gd fmla="*/ 12827 w 12827" name="T98"/>
              <a:gd fmla="*/ 8107 h 12907" name="T99"/>
              <a:gd fmla="*/ 11760 w 12827" name="T100"/>
              <a:gd fmla="*/ 7040 h 129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6505" w="6400">
                <a:moveTo>
                  <a:pt x="3200" y="6507"/>
                </a:moveTo>
                <a:cubicBezTo>
                  <a:pt x="3466" y="6507"/>
                  <a:pt x="3706" y="6400"/>
                  <a:pt x="3893" y="6214"/>
                </a:cubicBezTo>
                <a:lnTo>
                  <a:pt x="6106" y="4000"/>
                </a:lnTo>
                <a:cubicBezTo>
                  <a:pt x="6293" y="3814"/>
                  <a:pt x="6400" y="3574"/>
                  <a:pt x="6400" y="3307"/>
                </a:cubicBezTo>
                <a:cubicBezTo>
                  <a:pt x="6400" y="3040"/>
                  <a:pt x="6293" y="2800"/>
                  <a:pt x="6106" y="2614"/>
                </a:cubicBezTo>
                <a:lnTo>
                  <a:pt x="3893" y="374"/>
                </a:lnTo>
                <a:cubicBezTo>
                  <a:pt x="3520" y="0"/>
                  <a:pt x="2880" y="0"/>
                  <a:pt x="2506" y="374"/>
                </a:cubicBezTo>
                <a:lnTo>
                  <a:pt x="293" y="2587"/>
                </a:lnTo>
                <a:cubicBezTo>
                  <a:pt x="106" y="2774"/>
                  <a:pt x="0" y="3014"/>
                  <a:pt x="0" y="3280"/>
                </a:cubicBezTo>
                <a:cubicBezTo>
                  <a:pt x="0" y="3547"/>
                  <a:pt x="106" y="3787"/>
                  <a:pt x="293" y="3974"/>
                </a:cubicBezTo>
                <a:lnTo>
                  <a:pt x="2506" y="6187"/>
                </a:lnTo>
                <a:cubicBezTo>
                  <a:pt x="2693" y="6400"/>
                  <a:pt x="2933" y="6507"/>
                  <a:pt x="3200" y="6507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34" name="isḷîḍe">
            <a:extLst>
              <a:ext uri="{FF2B5EF4-FFF2-40B4-BE49-F238E27FC236}">
                <a16:creationId xmlns:a16="http://schemas.microsoft.com/office/drawing/2014/main" id="{1BCB1B85-BB8A-4AB6-A8AF-22004AE7B621}"/>
              </a:ext>
            </a:extLst>
          </p:cNvPr>
          <p:cNvSpPr/>
          <p:nvPr/>
        </p:nvSpPr>
        <p:spPr bwMode="auto">
          <a:xfrm>
            <a:off x="4485767" y="4033938"/>
            <a:ext cx="1477741" cy="1477882"/>
          </a:xfrm>
          <a:custGeom>
            <a:gdLst>
              <a:gd fmla="*/ 4800 w 12827" name="T0"/>
              <a:gd fmla="*/ 107 h 12907" name="T1"/>
              <a:gd fmla="*/ 1067 w 12827" name="T2"/>
              <a:gd fmla="*/ 107 h 12907" name="T3"/>
              <a:gd fmla="*/ 213 w 12827" name="T4"/>
              <a:gd fmla="*/ 534 h 12907" name="T5"/>
              <a:gd fmla="*/ 0 w 12827" name="T6"/>
              <a:gd fmla="*/ 1174 h 12907" name="T7"/>
              <a:gd fmla="*/ 0 w 12827" name="T8"/>
              <a:gd fmla="*/ 4907 h 12907" name="T9"/>
              <a:gd fmla="*/ 1067 w 12827" name="T10"/>
              <a:gd fmla="*/ 5974 h 12907" name="T11"/>
              <a:gd fmla="*/ 4800 w 12827" name="T12"/>
              <a:gd fmla="*/ 5974 h 12907" name="T13"/>
              <a:gd fmla="*/ 5867 w 12827" name="T14"/>
              <a:gd fmla="*/ 4907 h 12907" name="T15"/>
              <a:gd fmla="*/ 5867 w 12827" name="T16"/>
              <a:gd fmla="*/ 1174 h 12907" name="T17"/>
              <a:gd fmla="*/ 4800 w 12827" name="T18"/>
              <a:gd fmla="*/ 107 h 12907" name="T19"/>
              <a:gd fmla="*/ 4800 w 12827" name="T20"/>
              <a:gd fmla="*/ 5307 h 12907" name="T21"/>
              <a:gd fmla="*/ 4800 w 12827" name="T22"/>
              <a:gd fmla="*/ 5440 h 12907" name="T23"/>
              <a:gd fmla="*/ 4800 w 12827" name="T24"/>
              <a:gd fmla="*/ 5307 h 12907" name="T25"/>
              <a:gd fmla="*/ 9627 w 12827" name="T26"/>
              <a:gd fmla="*/ 6507 h 12907" name="T27"/>
              <a:gd fmla="*/ 10320 w 12827" name="T28"/>
              <a:gd fmla="*/ 6214 h 12907" name="T29"/>
              <a:gd fmla="*/ 12533 w 12827" name="T30"/>
              <a:gd fmla="*/ 4000 h 12907" name="T31"/>
              <a:gd fmla="*/ 12827 w 12827" name="T32"/>
              <a:gd fmla="*/ 3307 h 12907" name="T33"/>
              <a:gd fmla="*/ 12533 w 12827" name="T34"/>
              <a:gd fmla="*/ 2614 h 12907" name="T35"/>
              <a:gd fmla="*/ 10320 w 12827" name="T36"/>
              <a:gd fmla="*/ 374 h 12907" name="T37"/>
              <a:gd fmla="*/ 8933 w 12827" name="T38"/>
              <a:gd fmla="*/ 374 h 12907" name="T39"/>
              <a:gd fmla="*/ 6720 w 12827" name="T40"/>
              <a:gd fmla="*/ 2587 h 12907" name="T41"/>
              <a:gd fmla="*/ 6427 w 12827" name="T42"/>
              <a:gd fmla="*/ 3280 h 12907" name="T43"/>
              <a:gd fmla="*/ 6720 w 12827" name="T44"/>
              <a:gd fmla="*/ 3974 h 12907" name="T45"/>
              <a:gd fmla="*/ 8933 w 12827" name="T46"/>
              <a:gd fmla="*/ 6187 h 12907" name="T47"/>
              <a:gd fmla="*/ 9627 w 12827" name="T48"/>
              <a:gd fmla="*/ 6507 h 12907" name="T49"/>
              <a:gd fmla="*/ 9627 w 12827" name="T50"/>
              <a:gd fmla="*/ 1200 h 12907" name="T51"/>
              <a:gd fmla="*/ 11733 w 12827" name="T52"/>
              <a:gd fmla="*/ 3307 h 12907" name="T53"/>
              <a:gd fmla="*/ 9627 w 12827" name="T54"/>
              <a:gd fmla="*/ 5414 h 12907" name="T55"/>
              <a:gd fmla="*/ 7547 w 12827" name="T56"/>
              <a:gd fmla="*/ 3307 h 12907" name="T57"/>
              <a:gd fmla="*/ 9627 w 12827" name="T58"/>
              <a:gd fmla="*/ 1200 h 12907" name="T59"/>
              <a:gd fmla="*/ 4800 w 12827" name="T60"/>
              <a:gd fmla="*/ 7040 h 12907" name="T61"/>
              <a:gd fmla="*/ 1067 w 12827" name="T62"/>
              <a:gd fmla="*/ 7040 h 12907" name="T63"/>
              <a:gd fmla="*/ 0 w 12827" name="T64"/>
              <a:gd fmla="*/ 8107 h 12907" name="T65"/>
              <a:gd fmla="*/ 0 w 12827" name="T66"/>
              <a:gd fmla="*/ 11840 h 12907" name="T67"/>
              <a:gd fmla="*/ 1067 w 12827" name="T68"/>
              <a:gd fmla="*/ 12907 h 12907" name="T69"/>
              <a:gd fmla="*/ 4800 w 12827" name="T70"/>
              <a:gd fmla="*/ 12907 h 12907" name="T71"/>
              <a:gd fmla="*/ 5867 w 12827" name="T72"/>
              <a:gd fmla="*/ 11840 h 12907" name="T73"/>
              <a:gd fmla="*/ 5867 w 12827" name="T74"/>
              <a:gd fmla="*/ 8107 h 12907" name="T75"/>
              <a:gd fmla="*/ 4800 w 12827" name="T76"/>
              <a:gd fmla="*/ 7040 h 12907" name="T77"/>
              <a:gd fmla="*/ 4800 w 12827" name="T78"/>
              <a:gd fmla="*/ 12107 h 12907" name="T79"/>
              <a:gd fmla="*/ 4800 w 12827" name="T80"/>
              <a:gd fmla="*/ 12374 h 12907" name="T81"/>
              <a:gd fmla="*/ 4800 w 12827" name="T82"/>
              <a:gd fmla="*/ 12107 h 12907" name="T83"/>
              <a:gd fmla="*/ 11760 w 12827" name="T84"/>
              <a:gd fmla="*/ 7040 h 12907" name="T85"/>
              <a:gd fmla="*/ 8027 w 12827" name="T86"/>
              <a:gd fmla="*/ 7040 h 12907" name="T87"/>
              <a:gd fmla="*/ 6960 w 12827" name="T88"/>
              <a:gd fmla="*/ 8107 h 12907" name="T89"/>
              <a:gd fmla="*/ 6960 w 12827" name="T90"/>
              <a:gd fmla="*/ 11840 h 12907" name="T91"/>
              <a:gd fmla="*/ 8027 w 12827" name="T92"/>
              <a:gd fmla="*/ 12907 h 12907" name="T93"/>
              <a:gd fmla="*/ 11760 w 12827" name="T94"/>
              <a:gd fmla="*/ 12907 h 12907" name="T95"/>
              <a:gd fmla="*/ 12827 w 12827" name="T96"/>
              <a:gd fmla="*/ 11840 h 12907" name="T97"/>
              <a:gd fmla="*/ 12827 w 12827" name="T98"/>
              <a:gd fmla="*/ 8107 h 12907" name="T99"/>
              <a:gd fmla="*/ 11760 w 12827" name="T100"/>
              <a:gd fmla="*/ 7040 h 129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5867" w="5867">
                <a:moveTo>
                  <a:pt x="4800" y="0"/>
                </a:moveTo>
                <a:lnTo>
                  <a:pt x="1067" y="0"/>
                </a:lnTo>
                <a:cubicBezTo>
                  <a:pt x="480" y="0"/>
                  <a:pt x="0" y="480"/>
                  <a:pt x="0" y="1067"/>
                </a:cubicBezTo>
                <a:lnTo>
                  <a:pt x="0" y="4800"/>
                </a:lnTo>
                <a:cubicBezTo>
                  <a:pt x="0" y="5387"/>
                  <a:pt x="480" y="5867"/>
                  <a:pt x="1067" y="5867"/>
                </a:cubicBezTo>
                <a:lnTo>
                  <a:pt x="4800" y="5867"/>
                </a:lnTo>
                <a:cubicBezTo>
                  <a:pt x="5387" y="5867"/>
                  <a:pt x="5867" y="5387"/>
                  <a:pt x="5867" y="4800"/>
                </a:cubicBezTo>
                <a:lnTo>
                  <a:pt x="5867" y="1067"/>
                </a:lnTo>
                <a:cubicBezTo>
                  <a:pt x="5867" y="480"/>
                  <a:pt x="5387" y="0"/>
                  <a:pt x="480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36" name="isḻîďe">
            <a:extLst>
              <a:ext uri="{FF2B5EF4-FFF2-40B4-BE49-F238E27FC236}">
                <a16:creationId xmlns:a16="http://schemas.microsoft.com/office/drawing/2014/main" id="{8E607D9A-8A75-48E9-A1E7-4DDFE43A3D52}"/>
              </a:ext>
            </a:extLst>
          </p:cNvPr>
          <p:cNvSpPr/>
          <p:nvPr/>
        </p:nvSpPr>
        <p:spPr bwMode="auto">
          <a:xfrm>
            <a:off x="6238806" y="4033938"/>
            <a:ext cx="1477741" cy="1477882"/>
          </a:xfrm>
          <a:custGeom>
            <a:gdLst>
              <a:gd fmla="*/ 4800 w 12827" name="T0"/>
              <a:gd fmla="*/ 107 h 12907" name="T1"/>
              <a:gd fmla="*/ 1067 w 12827" name="T2"/>
              <a:gd fmla="*/ 107 h 12907" name="T3"/>
              <a:gd fmla="*/ 213 w 12827" name="T4"/>
              <a:gd fmla="*/ 534 h 12907" name="T5"/>
              <a:gd fmla="*/ 0 w 12827" name="T6"/>
              <a:gd fmla="*/ 1174 h 12907" name="T7"/>
              <a:gd fmla="*/ 0 w 12827" name="T8"/>
              <a:gd fmla="*/ 4907 h 12907" name="T9"/>
              <a:gd fmla="*/ 1067 w 12827" name="T10"/>
              <a:gd fmla="*/ 5974 h 12907" name="T11"/>
              <a:gd fmla="*/ 4800 w 12827" name="T12"/>
              <a:gd fmla="*/ 5974 h 12907" name="T13"/>
              <a:gd fmla="*/ 5867 w 12827" name="T14"/>
              <a:gd fmla="*/ 4907 h 12907" name="T15"/>
              <a:gd fmla="*/ 5867 w 12827" name="T16"/>
              <a:gd fmla="*/ 1174 h 12907" name="T17"/>
              <a:gd fmla="*/ 4800 w 12827" name="T18"/>
              <a:gd fmla="*/ 107 h 12907" name="T19"/>
              <a:gd fmla="*/ 4800 w 12827" name="T20"/>
              <a:gd fmla="*/ 5307 h 12907" name="T21"/>
              <a:gd fmla="*/ 4800 w 12827" name="T22"/>
              <a:gd fmla="*/ 5440 h 12907" name="T23"/>
              <a:gd fmla="*/ 4800 w 12827" name="T24"/>
              <a:gd fmla="*/ 5307 h 12907" name="T25"/>
              <a:gd fmla="*/ 9627 w 12827" name="T26"/>
              <a:gd fmla="*/ 6507 h 12907" name="T27"/>
              <a:gd fmla="*/ 10320 w 12827" name="T28"/>
              <a:gd fmla="*/ 6214 h 12907" name="T29"/>
              <a:gd fmla="*/ 12533 w 12827" name="T30"/>
              <a:gd fmla="*/ 4000 h 12907" name="T31"/>
              <a:gd fmla="*/ 12827 w 12827" name="T32"/>
              <a:gd fmla="*/ 3307 h 12907" name="T33"/>
              <a:gd fmla="*/ 12533 w 12827" name="T34"/>
              <a:gd fmla="*/ 2614 h 12907" name="T35"/>
              <a:gd fmla="*/ 10320 w 12827" name="T36"/>
              <a:gd fmla="*/ 374 h 12907" name="T37"/>
              <a:gd fmla="*/ 8933 w 12827" name="T38"/>
              <a:gd fmla="*/ 374 h 12907" name="T39"/>
              <a:gd fmla="*/ 6720 w 12827" name="T40"/>
              <a:gd fmla="*/ 2587 h 12907" name="T41"/>
              <a:gd fmla="*/ 6427 w 12827" name="T42"/>
              <a:gd fmla="*/ 3280 h 12907" name="T43"/>
              <a:gd fmla="*/ 6720 w 12827" name="T44"/>
              <a:gd fmla="*/ 3974 h 12907" name="T45"/>
              <a:gd fmla="*/ 8933 w 12827" name="T46"/>
              <a:gd fmla="*/ 6187 h 12907" name="T47"/>
              <a:gd fmla="*/ 9627 w 12827" name="T48"/>
              <a:gd fmla="*/ 6507 h 12907" name="T49"/>
              <a:gd fmla="*/ 9627 w 12827" name="T50"/>
              <a:gd fmla="*/ 1200 h 12907" name="T51"/>
              <a:gd fmla="*/ 11733 w 12827" name="T52"/>
              <a:gd fmla="*/ 3307 h 12907" name="T53"/>
              <a:gd fmla="*/ 9627 w 12827" name="T54"/>
              <a:gd fmla="*/ 5414 h 12907" name="T55"/>
              <a:gd fmla="*/ 7547 w 12827" name="T56"/>
              <a:gd fmla="*/ 3307 h 12907" name="T57"/>
              <a:gd fmla="*/ 9627 w 12827" name="T58"/>
              <a:gd fmla="*/ 1200 h 12907" name="T59"/>
              <a:gd fmla="*/ 4800 w 12827" name="T60"/>
              <a:gd fmla="*/ 7040 h 12907" name="T61"/>
              <a:gd fmla="*/ 1067 w 12827" name="T62"/>
              <a:gd fmla="*/ 7040 h 12907" name="T63"/>
              <a:gd fmla="*/ 0 w 12827" name="T64"/>
              <a:gd fmla="*/ 8107 h 12907" name="T65"/>
              <a:gd fmla="*/ 0 w 12827" name="T66"/>
              <a:gd fmla="*/ 11840 h 12907" name="T67"/>
              <a:gd fmla="*/ 1067 w 12827" name="T68"/>
              <a:gd fmla="*/ 12907 h 12907" name="T69"/>
              <a:gd fmla="*/ 4800 w 12827" name="T70"/>
              <a:gd fmla="*/ 12907 h 12907" name="T71"/>
              <a:gd fmla="*/ 5867 w 12827" name="T72"/>
              <a:gd fmla="*/ 11840 h 12907" name="T73"/>
              <a:gd fmla="*/ 5867 w 12827" name="T74"/>
              <a:gd fmla="*/ 8107 h 12907" name="T75"/>
              <a:gd fmla="*/ 4800 w 12827" name="T76"/>
              <a:gd fmla="*/ 7040 h 12907" name="T77"/>
              <a:gd fmla="*/ 4800 w 12827" name="T78"/>
              <a:gd fmla="*/ 12107 h 12907" name="T79"/>
              <a:gd fmla="*/ 4800 w 12827" name="T80"/>
              <a:gd fmla="*/ 12374 h 12907" name="T81"/>
              <a:gd fmla="*/ 4800 w 12827" name="T82"/>
              <a:gd fmla="*/ 12107 h 12907" name="T83"/>
              <a:gd fmla="*/ 11760 w 12827" name="T84"/>
              <a:gd fmla="*/ 7040 h 12907" name="T85"/>
              <a:gd fmla="*/ 8027 w 12827" name="T86"/>
              <a:gd fmla="*/ 7040 h 12907" name="T87"/>
              <a:gd fmla="*/ 6960 w 12827" name="T88"/>
              <a:gd fmla="*/ 8107 h 12907" name="T89"/>
              <a:gd fmla="*/ 6960 w 12827" name="T90"/>
              <a:gd fmla="*/ 11840 h 12907" name="T91"/>
              <a:gd fmla="*/ 8027 w 12827" name="T92"/>
              <a:gd fmla="*/ 12907 h 12907" name="T93"/>
              <a:gd fmla="*/ 11760 w 12827" name="T94"/>
              <a:gd fmla="*/ 12907 h 12907" name="T95"/>
              <a:gd fmla="*/ 12827 w 12827" name="T96"/>
              <a:gd fmla="*/ 11840 h 12907" name="T97"/>
              <a:gd fmla="*/ 12827 w 12827" name="T98"/>
              <a:gd fmla="*/ 8107 h 12907" name="T99"/>
              <a:gd fmla="*/ 11760 w 12827" name="T100"/>
              <a:gd fmla="*/ 7040 h 12907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5867" w="5867">
                <a:moveTo>
                  <a:pt x="4800" y="0"/>
                </a:moveTo>
                <a:lnTo>
                  <a:pt x="1067" y="0"/>
                </a:lnTo>
                <a:cubicBezTo>
                  <a:pt x="480" y="0"/>
                  <a:pt x="0" y="480"/>
                  <a:pt x="0" y="1067"/>
                </a:cubicBezTo>
                <a:lnTo>
                  <a:pt x="0" y="4800"/>
                </a:lnTo>
                <a:cubicBezTo>
                  <a:pt x="0" y="5387"/>
                  <a:pt x="480" y="5867"/>
                  <a:pt x="1067" y="5867"/>
                </a:cubicBezTo>
                <a:lnTo>
                  <a:pt x="4800" y="5867"/>
                </a:lnTo>
                <a:cubicBezTo>
                  <a:pt x="5387" y="5867"/>
                  <a:pt x="5867" y="5387"/>
                  <a:pt x="5867" y="4800"/>
                </a:cubicBezTo>
                <a:lnTo>
                  <a:pt x="5867" y="1067"/>
                </a:lnTo>
                <a:cubicBezTo>
                  <a:pt x="5867" y="480"/>
                  <a:pt x="5387" y="0"/>
                  <a:pt x="480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70F1B69-6E4A-493C-A158-2D441ABACDBC}"/>
              </a:ext>
            </a:extLst>
          </p:cNvPr>
          <p:cNvGrpSpPr/>
          <p:nvPr/>
        </p:nvGrpSpPr>
        <p:grpSpPr>
          <a:xfrm>
            <a:off x="8189573" y="2577408"/>
            <a:ext cx="3336868" cy="2617584"/>
            <a:chOff x="8189573" y="2577408"/>
            <a:chExt cx="3336868" cy="2617584"/>
          </a:xfrm>
        </p:grpSpPr>
        <p:grpSp>
          <p:nvGrpSpPr>
            <p:cNvPr id="15" name="î$líḋè">
              <a:extLst>
                <a:ext uri="{FF2B5EF4-FFF2-40B4-BE49-F238E27FC236}">
                  <a16:creationId xmlns:a16="http://schemas.microsoft.com/office/drawing/2014/main" id="{ECDB14F0-5B0F-4219-ADCB-98660FC68112}"/>
                </a:ext>
              </a:extLst>
            </p:cNvPr>
            <p:cNvGrpSpPr/>
            <p:nvPr/>
          </p:nvGrpSpPr>
          <p:grpSpPr>
            <a:xfrm>
              <a:off x="8189573" y="2577408"/>
              <a:ext cx="3336868" cy="2617584"/>
              <a:chOff x="8184414" y="2129887"/>
              <a:chExt cx="3336868" cy="2617584"/>
            </a:xfrm>
          </p:grpSpPr>
          <p:grpSp>
            <p:nvGrpSpPr>
              <p:cNvPr id="25" name="íśḻïďê">
                <a:extLst>
                  <a:ext uri="{FF2B5EF4-FFF2-40B4-BE49-F238E27FC236}">
                    <a16:creationId xmlns:a16="http://schemas.microsoft.com/office/drawing/2014/main" id="{A877ED73-4C71-4EB7-B81E-993FC3E79CD8}"/>
                  </a:ext>
                </a:extLst>
              </p:cNvPr>
              <p:cNvGrpSpPr/>
              <p:nvPr/>
            </p:nvGrpSpPr>
            <p:grpSpPr>
              <a:xfrm>
                <a:off x="8184414" y="2129887"/>
                <a:ext cx="3336868" cy="950106"/>
                <a:chOff x="719135" y="1429926"/>
                <a:chExt cx="7302522" cy="950106"/>
              </a:xfrm>
            </p:grpSpPr>
            <p:sp>
              <p:nvSpPr>
                <p:cNvPr id="29" name="íṧḻíḋè">
                  <a:extLst>
                    <a:ext uri="{FF2B5EF4-FFF2-40B4-BE49-F238E27FC236}">
                      <a16:creationId xmlns:a16="http://schemas.microsoft.com/office/drawing/2014/main" id="{4EB17E2A-7CB8-4FD2-A48F-D158CE47013F}"/>
                    </a:ext>
                  </a:extLst>
                </p:cNvPr>
                <p:cNvSpPr/>
                <p:nvPr/>
              </p:nvSpPr>
              <p:spPr bwMode="auto">
                <a:xfrm>
                  <a:off x="719135" y="1871732"/>
                  <a:ext cx="7302522" cy="50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altLang="en-US" lang="zh-CN" spc="130" sz="110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点击此处输入文本内容，点击此处输入文本内容，点击此处输入文本内容……</a:t>
                  </a:r>
                </a:p>
              </p:txBody>
            </p:sp>
            <p:sp>
              <p:nvSpPr>
                <p:cNvPr id="30" name="ïṣlîďè">
                  <a:extLst>
                    <a:ext uri="{FF2B5EF4-FFF2-40B4-BE49-F238E27FC236}">
                      <a16:creationId xmlns:a16="http://schemas.microsoft.com/office/drawing/2014/main" id="{45560A5E-A0F9-400E-9EB2-87D03B13E655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7302520" cy="441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altLang="en-US" lang="zh-CN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文本标题</a:t>
                  </a:r>
                </a:p>
              </p:txBody>
            </p:sp>
          </p:grpSp>
          <p:grpSp>
            <p:nvGrpSpPr>
              <p:cNvPr id="26" name="iṡlîďé">
                <a:extLst>
                  <a:ext uri="{FF2B5EF4-FFF2-40B4-BE49-F238E27FC236}">
                    <a16:creationId xmlns:a16="http://schemas.microsoft.com/office/drawing/2014/main" id="{B5A61257-E539-454C-9DA9-EEB46299DFEA}"/>
                  </a:ext>
                </a:extLst>
              </p:cNvPr>
              <p:cNvGrpSpPr/>
              <p:nvPr/>
            </p:nvGrpSpPr>
            <p:grpSpPr>
              <a:xfrm>
                <a:off x="8184414" y="3797365"/>
                <a:ext cx="3336868" cy="950106"/>
                <a:chOff x="719135" y="1429926"/>
                <a:chExt cx="7302522" cy="950106"/>
              </a:xfrm>
            </p:grpSpPr>
            <p:sp>
              <p:nvSpPr>
                <p:cNvPr id="27" name="iš1íḑe">
                  <a:extLst>
                    <a:ext uri="{FF2B5EF4-FFF2-40B4-BE49-F238E27FC236}">
                      <a16:creationId xmlns:a16="http://schemas.microsoft.com/office/drawing/2014/main" id="{13650010-E9E1-418F-8AD4-C4F8AB27CEB0}"/>
                    </a:ext>
                  </a:extLst>
                </p:cNvPr>
                <p:cNvSpPr/>
                <p:nvPr/>
              </p:nvSpPr>
              <p:spPr bwMode="auto">
                <a:xfrm>
                  <a:off x="719135" y="1871732"/>
                  <a:ext cx="7302522" cy="50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altLang="en-US" lang="zh-CN" spc="130" sz="110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点击此处输入文本内容，点击此处输入文本内容，点击此处输入文本内容……</a:t>
                  </a:r>
                </a:p>
              </p:txBody>
            </p:sp>
            <p:sp>
              <p:nvSpPr>
                <p:cNvPr id="28" name="ïşľïḓè">
                  <a:extLst>
                    <a:ext uri="{FF2B5EF4-FFF2-40B4-BE49-F238E27FC236}">
                      <a16:creationId xmlns:a16="http://schemas.microsoft.com/office/drawing/2014/main" id="{3FBC16E5-77FA-4AC7-AE43-192E75A5A0D0}"/>
                    </a:ext>
                  </a:extLst>
                </p:cNvPr>
                <p:cNvSpPr txBox="1"/>
                <p:nvPr/>
              </p:nvSpPr>
              <p:spPr bwMode="auto">
                <a:xfrm>
                  <a:off x="719137" y="1429926"/>
                  <a:ext cx="7302520" cy="441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altLang="en-US" lang="zh-CN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文本标题</a:t>
                  </a:r>
                </a:p>
              </p:txBody>
            </p:sp>
          </p:grpSp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B2348DB-DD2A-4DD0-82C8-64942FB06A61}"/>
                </a:ext>
              </a:extLst>
            </p:cNvPr>
            <p:cNvCxnSpPr/>
            <p:nvPr/>
          </p:nvCxnSpPr>
          <p:spPr>
            <a:xfrm>
              <a:off x="8285559" y="3886200"/>
              <a:ext cx="32385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86E59A2-199D-4BA6-83B4-A58662D3B85E}"/>
              </a:ext>
            </a:extLst>
          </p:cNvPr>
          <p:cNvGrpSpPr/>
          <p:nvPr/>
        </p:nvGrpSpPr>
        <p:grpSpPr>
          <a:xfrm>
            <a:off x="665559" y="2577408"/>
            <a:ext cx="4869986" cy="2800151"/>
            <a:chOff x="665559" y="2577408"/>
            <a:chExt cx="5029200" cy="2800151"/>
          </a:xfrm>
        </p:grpSpPr>
        <p:sp>
          <p:nvSpPr>
            <p:cNvPr id="32" name="ïṡḷîdè">
              <a:extLst>
                <a:ext uri="{FF2B5EF4-FFF2-40B4-BE49-F238E27FC236}">
                  <a16:creationId xmlns:a16="http://schemas.microsoft.com/office/drawing/2014/main" id="{577F5FBA-8BC8-4EAD-ABD2-8DE1092826A7}"/>
                </a:ext>
              </a:extLst>
            </p:cNvPr>
            <p:cNvSpPr/>
            <p:nvPr/>
          </p:nvSpPr>
          <p:spPr bwMode="auto">
            <a:xfrm flipH="1">
              <a:off x="5694759" y="3597399"/>
              <a:ext cx="0" cy="33502"/>
            </a:xfrm>
            <a:custGeom>
              <a:gdLst>
                <a:gd fmla="*/ 4800 w 12827" name="T0"/>
                <a:gd fmla="*/ 107 h 12907" name="T1"/>
                <a:gd fmla="*/ 1067 w 12827" name="T2"/>
                <a:gd fmla="*/ 107 h 12907" name="T3"/>
                <a:gd fmla="*/ 213 w 12827" name="T4"/>
                <a:gd fmla="*/ 534 h 12907" name="T5"/>
                <a:gd fmla="*/ 0 w 12827" name="T6"/>
                <a:gd fmla="*/ 1174 h 12907" name="T7"/>
                <a:gd fmla="*/ 0 w 12827" name="T8"/>
                <a:gd fmla="*/ 4907 h 12907" name="T9"/>
                <a:gd fmla="*/ 1067 w 12827" name="T10"/>
                <a:gd fmla="*/ 5974 h 12907" name="T11"/>
                <a:gd fmla="*/ 4800 w 12827" name="T12"/>
                <a:gd fmla="*/ 5974 h 12907" name="T13"/>
                <a:gd fmla="*/ 5867 w 12827" name="T14"/>
                <a:gd fmla="*/ 4907 h 12907" name="T15"/>
                <a:gd fmla="*/ 5867 w 12827" name="T16"/>
                <a:gd fmla="*/ 1174 h 12907" name="T17"/>
                <a:gd fmla="*/ 4800 w 12827" name="T18"/>
                <a:gd fmla="*/ 107 h 12907" name="T19"/>
                <a:gd fmla="*/ 4800 w 12827" name="T20"/>
                <a:gd fmla="*/ 5307 h 12907" name="T21"/>
                <a:gd fmla="*/ 4800 w 12827" name="T22"/>
                <a:gd fmla="*/ 5440 h 12907" name="T23"/>
                <a:gd fmla="*/ 4800 w 12827" name="T24"/>
                <a:gd fmla="*/ 5307 h 12907" name="T25"/>
                <a:gd fmla="*/ 9627 w 12827" name="T26"/>
                <a:gd fmla="*/ 6507 h 12907" name="T27"/>
                <a:gd fmla="*/ 10320 w 12827" name="T28"/>
                <a:gd fmla="*/ 6214 h 12907" name="T29"/>
                <a:gd fmla="*/ 12533 w 12827" name="T30"/>
                <a:gd fmla="*/ 4000 h 12907" name="T31"/>
                <a:gd fmla="*/ 12827 w 12827" name="T32"/>
                <a:gd fmla="*/ 3307 h 12907" name="T33"/>
                <a:gd fmla="*/ 12533 w 12827" name="T34"/>
                <a:gd fmla="*/ 2614 h 12907" name="T35"/>
                <a:gd fmla="*/ 10320 w 12827" name="T36"/>
                <a:gd fmla="*/ 374 h 12907" name="T37"/>
                <a:gd fmla="*/ 8933 w 12827" name="T38"/>
                <a:gd fmla="*/ 374 h 12907" name="T39"/>
                <a:gd fmla="*/ 6720 w 12827" name="T40"/>
                <a:gd fmla="*/ 2587 h 12907" name="T41"/>
                <a:gd fmla="*/ 6427 w 12827" name="T42"/>
                <a:gd fmla="*/ 3280 h 12907" name="T43"/>
                <a:gd fmla="*/ 6720 w 12827" name="T44"/>
                <a:gd fmla="*/ 3974 h 12907" name="T45"/>
                <a:gd fmla="*/ 8933 w 12827" name="T46"/>
                <a:gd fmla="*/ 6187 h 12907" name="T47"/>
                <a:gd fmla="*/ 9627 w 12827" name="T48"/>
                <a:gd fmla="*/ 6507 h 12907" name="T49"/>
                <a:gd fmla="*/ 9627 w 12827" name="T50"/>
                <a:gd fmla="*/ 1200 h 12907" name="T51"/>
                <a:gd fmla="*/ 11733 w 12827" name="T52"/>
                <a:gd fmla="*/ 3307 h 12907" name="T53"/>
                <a:gd fmla="*/ 9627 w 12827" name="T54"/>
                <a:gd fmla="*/ 5414 h 12907" name="T55"/>
                <a:gd fmla="*/ 7547 w 12827" name="T56"/>
                <a:gd fmla="*/ 3307 h 12907" name="T57"/>
                <a:gd fmla="*/ 9627 w 12827" name="T58"/>
                <a:gd fmla="*/ 1200 h 12907" name="T59"/>
                <a:gd fmla="*/ 4800 w 12827" name="T60"/>
                <a:gd fmla="*/ 7040 h 12907" name="T61"/>
                <a:gd fmla="*/ 1067 w 12827" name="T62"/>
                <a:gd fmla="*/ 7040 h 12907" name="T63"/>
                <a:gd fmla="*/ 0 w 12827" name="T64"/>
                <a:gd fmla="*/ 8107 h 12907" name="T65"/>
                <a:gd fmla="*/ 0 w 12827" name="T66"/>
                <a:gd fmla="*/ 11840 h 12907" name="T67"/>
                <a:gd fmla="*/ 1067 w 12827" name="T68"/>
                <a:gd fmla="*/ 12907 h 12907" name="T69"/>
                <a:gd fmla="*/ 4800 w 12827" name="T70"/>
                <a:gd fmla="*/ 12907 h 12907" name="T71"/>
                <a:gd fmla="*/ 5867 w 12827" name="T72"/>
                <a:gd fmla="*/ 11840 h 12907" name="T73"/>
                <a:gd fmla="*/ 5867 w 12827" name="T74"/>
                <a:gd fmla="*/ 8107 h 12907" name="T75"/>
                <a:gd fmla="*/ 4800 w 12827" name="T76"/>
                <a:gd fmla="*/ 7040 h 12907" name="T77"/>
                <a:gd fmla="*/ 4800 w 12827" name="T78"/>
                <a:gd fmla="*/ 12107 h 12907" name="T79"/>
                <a:gd fmla="*/ 4800 w 12827" name="T80"/>
                <a:gd fmla="*/ 12374 h 12907" name="T81"/>
                <a:gd fmla="*/ 4800 w 12827" name="T82"/>
                <a:gd fmla="*/ 12107 h 12907" name="T83"/>
                <a:gd fmla="*/ 11760 w 12827" name="T84"/>
                <a:gd fmla="*/ 7040 h 12907" name="T85"/>
                <a:gd fmla="*/ 8027 w 12827" name="T86"/>
                <a:gd fmla="*/ 7040 h 12907" name="T87"/>
                <a:gd fmla="*/ 6960 w 12827" name="T88"/>
                <a:gd fmla="*/ 8107 h 12907" name="T89"/>
                <a:gd fmla="*/ 6960 w 12827" name="T90"/>
                <a:gd fmla="*/ 11840 h 12907" name="T91"/>
                <a:gd fmla="*/ 8027 w 12827" name="T92"/>
                <a:gd fmla="*/ 12907 h 12907" name="T93"/>
                <a:gd fmla="*/ 11760 w 12827" name="T94"/>
                <a:gd fmla="*/ 12907 h 12907" name="T95"/>
                <a:gd fmla="*/ 12827 w 12827" name="T96"/>
                <a:gd fmla="*/ 11840 h 12907" name="T97"/>
                <a:gd fmla="*/ 12827 w 12827" name="T98"/>
                <a:gd fmla="*/ 8107 h 12907" name="T99"/>
                <a:gd fmla="*/ 11760 w 12827" name="T100"/>
                <a:gd fmla="*/ 7040 h 1290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33">
                  <a:moveTo>
                    <a:pt x="0" y="0"/>
                  </a:moveTo>
                  <a:lnTo>
                    <a:pt x="0" y="133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îşliḑe">
              <a:extLst>
                <a:ext uri="{FF2B5EF4-FFF2-40B4-BE49-F238E27FC236}">
                  <a16:creationId xmlns:a16="http://schemas.microsoft.com/office/drawing/2014/main" id="{079AD0EB-D4D3-4B52-9D6B-B41E355CE90E}"/>
                </a:ext>
              </a:extLst>
            </p:cNvPr>
            <p:cNvSpPr/>
            <p:nvPr/>
          </p:nvSpPr>
          <p:spPr bwMode="auto">
            <a:xfrm flipH="1">
              <a:off x="5694759" y="5310303"/>
              <a:ext cx="0" cy="67256"/>
            </a:xfrm>
            <a:custGeom>
              <a:gdLst>
                <a:gd fmla="*/ 4800 w 12827" name="T0"/>
                <a:gd fmla="*/ 107 h 12907" name="T1"/>
                <a:gd fmla="*/ 1067 w 12827" name="T2"/>
                <a:gd fmla="*/ 107 h 12907" name="T3"/>
                <a:gd fmla="*/ 213 w 12827" name="T4"/>
                <a:gd fmla="*/ 534 h 12907" name="T5"/>
                <a:gd fmla="*/ 0 w 12827" name="T6"/>
                <a:gd fmla="*/ 1174 h 12907" name="T7"/>
                <a:gd fmla="*/ 0 w 12827" name="T8"/>
                <a:gd fmla="*/ 4907 h 12907" name="T9"/>
                <a:gd fmla="*/ 1067 w 12827" name="T10"/>
                <a:gd fmla="*/ 5974 h 12907" name="T11"/>
                <a:gd fmla="*/ 4800 w 12827" name="T12"/>
                <a:gd fmla="*/ 5974 h 12907" name="T13"/>
                <a:gd fmla="*/ 5867 w 12827" name="T14"/>
                <a:gd fmla="*/ 4907 h 12907" name="T15"/>
                <a:gd fmla="*/ 5867 w 12827" name="T16"/>
                <a:gd fmla="*/ 1174 h 12907" name="T17"/>
                <a:gd fmla="*/ 4800 w 12827" name="T18"/>
                <a:gd fmla="*/ 107 h 12907" name="T19"/>
                <a:gd fmla="*/ 4800 w 12827" name="T20"/>
                <a:gd fmla="*/ 5307 h 12907" name="T21"/>
                <a:gd fmla="*/ 4800 w 12827" name="T22"/>
                <a:gd fmla="*/ 5440 h 12907" name="T23"/>
                <a:gd fmla="*/ 4800 w 12827" name="T24"/>
                <a:gd fmla="*/ 5307 h 12907" name="T25"/>
                <a:gd fmla="*/ 9627 w 12827" name="T26"/>
                <a:gd fmla="*/ 6507 h 12907" name="T27"/>
                <a:gd fmla="*/ 10320 w 12827" name="T28"/>
                <a:gd fmla="*/ 6214 h 12907" name="T29"/>
                <a:gd fmla="*/ 12533 w 12827" name="T30"/>
                <a:gd fmla="*/ 4000 h 12907" name="T31"/>
                <a:gd fmla="*/ 12827 w 12827" name="T32"/>
                <a:gd fmla="*/ 3307 h 12907" name="T33"/>
                <a:gd fmla="*/ 12533 w 12827" name="T34"/>
                <a:gd fmla="*/ 2614 h 12907" name="T35"/>
                <a:gd fmla="*/ 10320 w 12827" name="T36"/>
                <a:gd fmla="*/ 374 h 12907" name="T37"/>
                <a:gd fmla="*/ 8933 w 12827" name="T38"/>
                <a:gd fmla="*/ 374 h 12907" name="T39"/>
                <a:gd fmla="*/ 6720 w 12827" name="T40"/>
                <a:gd fmla="*/ 2587 h 12907" name="T41"/>
                <a:gd fmla="*/ 6427 w 12827" name="T42"/>
                <a:gd fmla="*/ 3280 h 12907" name="T43"/>
                <a:gd fmla="*/ 6720 w 12827" name="T44"/>
                <a:gd fmla="*/ 3974 h 12907" name="T45"/>
                <a:gd fmla="*/ 8933 w 12827" name="T46"/>
                <a:gd fmla="*/ 6187 h 12907" name="T47"/>
                <a:gd fmla="*/ 9627 w 12827" name="T48"/>
                <a:gd fmla="*/ 6507 h 12907" name="T49"/>
                <a:gd fmla="*/ 9627 w 12827" name="T50"/>
                <a:gd fmla="*/ 1200 h 12907" name="T51"/>
                <a:gd fmla="*/ 11733 w 12827" name="T52"/>
                <a:gd fmla="*/ 3307 h 12907" name="T53"/>
                <a:gd fmla="*/ 9627 w 12827" name="T54"/>
                <a:gd fmla="*/ 5414 h 12907" name="T55"/>
                <a:gd fmla="*/ 7547 w 12827" name="T56"/>
                <a:gd fmla="*/ 3307 h 12907" name="T57"/>
                <a:gd fmla="*/ 9627 w 12827" name="T58"/>
                <a:gd fmla="*/ 1200 h 12907" name="T59"/>
                <a:gd fmla="*/ 4800 w 12827" name="T60"/>
                <a:gd fmla="*/ 7040 h 12907" name="T61"/>
                <a:gd fmla="*/ 1067 w 12827" name="T62"/>
                <a:gd fmla="*/ 7040 h 12907" name="T63"/>
                <a:gd fmla="*/ 0 w 12827" name="T64"/>
                <a:gd fmla="*/ 8107 h 12907" name="T65"/>
                <a:gd fmla="*/ 0 w 12827" name="T66"/>
                <a:gd fmla="*/ 11840 h 12907" name="T67"/>
                <a:gd fmla="*/ 1067 w 12827" name="T68"/>
                <a:gd fmla="*/ 12907 h 12907" name="T69"/>
                <a:gd fmla="*/ 4800 w 12827" name="T70"/>
                <a:gd fmla="*/ 12907 h 12907" name="T71"/>
                <a:gd fmla="*/ 5867 w 12827" name="T72"/>
                <a:gd fmla="*/ 11840 h 12907" name="T73"/>
                <a:gd fmla="*/ 5867 w 12827" name="T74"/>
                <a:gd fmla="*/ 8107 h 12907" name="T75"/>
                <a:gd fmla="*/ 4800 w 12827" name="T76"/>
                <a:gd fmla="*/ 7040 h 12907" name="T77"/>
                <a:gd fmla="*/ 4800 w 12827" name="T78"/>
                <a:gd fmla="*/ 12107 h 12907" name="T79"/>
                <a:gd fmla="*/ 4800 w 12827" name="T80"/>
                <a:gd fmla="*/ 12374 h 12907" name="T81"/>
                <a:gd fmla="*/ 4800 w 12827" name="T82"/>
                <a:gd fmla="*/ 12107 h 12907" name="T83"/>
                <a:gd fmla="*/ 11760 w 12827" name="T84"/>
                <a:gd fmla="*/ 7040 h 12907" name="T85"/>
                <a:gd fmla="*/ 8027 w 12827" name="T86"/>
                <a:gd fmla="*/ 7040 h 12907" name="T87"/>
                <a:gd fmla="*/ 6960 w 12827" name="T88"/>
                <a:gd fmla="*/ 8107 h 12907" name="T89"/>
                <a:gd fmla="*/ 6960 w 12827" name="T90"/>
                <a:gd fmla="*/ 11840 h 12907" name="T91"/>
                <a:gd fmla="*/ 8027 w 12827" name="T92"/>
                <a:gd fmla="*/ 12907 h 12907" name="T93"/>
                <a:gd fmla="*/ 11760 w 12827" name="T94"/>
                <a:gd fmla="*/ 12907 h 12907" name="T95"/>
                <a:gd fmla="*/ 12827 w 12827" name="T96"/>
                <a:gd fmla="*/ 11840 h 12907" name="T97"/>
                <a:gd fmla="*/ 12827 w 12827" name="T98"/>
                <a:gd fmla="*/ 8107 h 12907" name="T99"/>
                <a:gd fmla="*/ 11760 w 12827" name="T100"/>
                <a:gd fmla="*/ 7040 h 1290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67">
                  <a:moveTo>
                    <a:pt x="0" y="0"/>
                  </a:moveTo>
                  <a:lnTo>
                    <a:pt x="0" y="267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6" name="íṣḻiḓè">
              <a:extLst>
                <a:ext uri="{FF2B5EF4-FFF2-40B4-BE49-F238E27FC236}">
                  <a16:creationId xmlns:a16="http://schemas.microsoft.com/office/drawing/2014/main" id="{AC9D5D78-F588-49F3-B8AD-4E243F214451}"/>
                </a:ext>
              </a:extLst>
            </p:cNvPr>
            <p:cNvGrpSpPr/>
            <p:nvPr/>
          </p:nvGrpSpPr>
          <p:grpSpPr>
            <a:xfrm>
              <a:off x="665559" y="2577408"/>
              <a:ext cx="3336868" cy="2617584"/>
              <a:chOff x="670718" y="2129887"/>
              <a:chExt cx="3052134" cy="2617584"/>
            </a:xfrm>
          </p:grpSpPr>
          <p:grpSp>
            <p:nvGrpSpPr>
              <p:cNvPr id="19" name="íṥḻidè">
                <a:extLst>
                  <a:ext uri="{FF2B5EF4-FFF2-40B4-BE49-F238E27FC236}">
                    <a16:creationId xmlns:a16="http://schemas.microsoft.com/office/drawing/2014/main" id="{4AC2AECC-495B-4036-9BB4-FE83C7E3786B}"/>
                  </a:ext>
                </a:extLst>
              </p:cNvPr>
              <p:cNvGrpSpPr/>
              <p:nvPr/>
            </p:nvGrpSpPr>
            <p:grpSpPr>
              <a:xfrm>
                <a:off x="670719" y="3797365"/>
                <a:ext cx="3052133" cy="950106"/>
                <a:chOff x="-410315" y="1429926"/>
                <a:chExt cx="6679398" cy="950106"/>
              </a:xfrm>
            </p:grpSpPr>
            <p:sp>
              <p:nvSpPr>
                <p:cNvPr id="23" name="îşḷîḋê">
                  <a:extLst>
                    <a:ext uri="{FF2B5EF4-FFF2-40B4-BE49-F238E27FC236}">
                      <a16:creationId xmlns:a16="http://schemas.microsoft.com/office/drawing/2014/main" id="{2A99EBE1-12D9-4BF3-8786-0C01D3D1AE24}"/>
                    </a:ext>
                  </a:extLst>
                </p:cNvPr>
                <p:cNvSpPr/>
                <p:nvPr/>
              </p:nvSpPr>
              <p:spPr bwMode="auto">
                <a:xfrm>
                  <a:off x="-410315" y="1871732"/>
                  <a:ext cx="6679398" cy="50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altLang="en-US" lang="zh-CN" spc="130" sz="110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点击此处输入文本内容，点击此处输入文本内容，点击此处输入文本内容……</a:t>
                  </a:r>
                </a:p>
              </p:txBody>
            </p:sp>
            <p:sp>
              <p:nvSpPr>
                <p:cNvPr id="24" name="íṣ1ïďe">
                  <a:extLst>
                    <a:ext uri="{FF2B5EF4-FFF2-40B4-BE49-F238E27FC236}">
                      <a16:creationId xmlns:a16="http://schemas.microsoft.com/office/drawing/2014/main" id="{2D2914BD-C8E0-46DF-818E-D1B2AEA09606}"/>
                    </a:ext>
                  </a:extLst>
                </p:cNvPr>
                <p:cNvSpPr txBox="1"/>
                <p:nvPr/>
              </p:nvSpPr>
              <p:spPr bwMode="auto">
                <a:xfrm>
                  <a:off x="-410315" y="1429926"/>
                  <a:ext cx="6679398" cy="441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altLang="en-US" lang="zh-CN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文本标题</a:t>
                  </a:r>
                </a:p>
              </p:txBody>
            </p:sp>
          </p:grpSp>
          <p:grpSp>
            <p:nvGrpSpPr>
              <p:cNvPr id="20" name="iṧḻíďè">
                <a:extLst>
                  <a:ext uri="{FF2B5EF4-FFF2-40B4-BE49-F238E27FC236}">
                    <a16:creationId xmlns:a16="http://schemas.microsoft.com/office/drawing/2014/main" id="{FAF6612F-BA82-4BDC-85F6-DB2F36F65AAF}"/>
                  </a:ext>
                </a:extLst>
              </p:cNvPr>
              <p:cNvGrpSpPr/>
              <p:nvPr/>
            </p:nvGrpSpPr>
            <p:grpSpPr>
              <a:xfrm>
                <a:off x="670718" y="2129887"/>
                <a:ext cx="3052134" cy="950106"/>
                <a:chOff x="-410316" y="1429926"/>
                <a:chExt cx="6679399" cy="950106"/>
              </a:xfrm>
            </p:grpSpPr>
            <p:sp>
              <p:nvSpPr>
                <p:cNvPr id="21" name="íṧḷíḓé">
                  <a:extLst>
                    <a:ext uri="{FF2B5EF4-FFF2-40B4-BE49-F238E27FC236}">
                      <a16:creationId xmlns:a16="http://schemas.microsoft.com/office/drawing/2014/main" id="{4AEA42BE-95F6-4F7B-A078-D9B43958CF85}"/>
                    </a:ext>
                  </a:extLst>
                </p:cNvPr>
                <p:cNvSpPr/>
                <p:nvPr/>
              </p:nvSpPr>
              <p:spPr bwMode="auto">
                <a:xfrm>
                  <a:off x="-410316" y="1871732"/>
                  <a:ext cx="6679399" cy="50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lIns="91440" rIns="91440" tIns="45720"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altLang="en-US" lang="zh-CN" spc="130" sz="110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点击此处输入文本内容，点击此处输入文本内容，点击此处输入文本内容……</a:t>
                  </a:r>
                </a:p>
              </p:txBody>
            </p:sp>
            <p:sp>
              <p:nvSpPr>
                <p:cNvPr id="22" name="ïS1ïďé">
                  <a:extLst>
                    <a:ext uri="{FF2B5EF4-FFF2-40B4-BE49-F238E27FC236}">
                      <a16:creationId xmlns:a16="http://schemas.microsoft.com/office/drawing/2014/main" id="{DB1315DA-7E02-4D86-AB7A-551253FEF0EC}"/>
                    </a:ext>
                  </a:extLst>
                </p:cNvPr>
                <p:cNvSpPr txBox="1"/>
                <p:nvPr/>
              </p:nvSpPr>
              <p:spPr bwMode="auto">
                <a:xfrm>
                  <a:off x="-410314" y="1429926"/>
                  <a:ext cx="6679397" cy="441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altLang="en-US" lang="zh-CN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文本标题</a:t>
                  </a:r>
                </a:p>
              </p:txBody>
            </p:sp>
          </p:grpSp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77083F-AA49-41F9-B43C-366441C55158}"/>
                </a:ext>
              </a:extLst>
            </p:cNvPr>
            <p:cNvCxnSpPr/>
            <p:nvPr/>
          </p:nvCxnSpPr>
          <p:spPr>
            <a:xfrm>
              <a:off x="665559" y="3886200"/>
              <a:ext cx="32385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104339474"/>
      </p:ext>
    </p:extLst>
  </p:cSld>
  <p:clrMapOvr>
    <a:masterClrMapping/>
  </p:clrMapOvr>
  <p:transition advClick="0" advTm="2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3"/>
      <p:bldP grpId="0" spid="34"/>
      <p:bldP grpId="0" spid="3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竞赛流程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54E96FC-75DB-442D-AB1C-3E6B4A34B3C9}"/>
              </a:ext>
            </a:extLst>
          </p:cNvPr>
          <p:cNvGrpSpPr/>
          <p:nvPr/>
        </p:nvGrpSpPr>
        <p:grpSpPr>
          <a:xfrm>
            <a:off x="1504789" y="1765753"/>
            <a:ext cx="4212012" cy="1119228"/>
            <a:chOff x="1504789" y="1765753"/>
            <a:chExt cx="4212012" cy="111922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3F89A1E-C3F3-41A9-BBF8-8E2EFCB8F137}"/>
                </a:ext>
              </a:extLst>
            </p:cNvPr>
            <p:cNvGrpSpPr/>
            <p:nvPr/>
          </p:nvGrpSpPr>
          <p:grpSpPr>
            <a:xfrm>
              <a:off x="1504789" y="1765753"/>
              <a:ext cx="4212012" cy="1119228"/>
              <a:chOff x="1504789" y="1765753"/>
              <a:chExt cx="4212012" cy="1119228"/>
            </a:xfrm>
          </p:grpSpPr>
          <p:sp>
            <p:nvSpPr>
              <p:cNvPr id="8" name="íṩlidè">
                <a:extLst>
                  <a:ext uri="{FF2B5EF4-FFF2-40B4-BE49-F238E27FC236}">
                    <a16:creationId xmlns:a16="http://schemas.microsoft.com/office/drawing/2014/main" id="{FC2F2539-20E2-4C34-8F9E-D6B47E9962BC}"/>
                  </a:ext>
                </a:extLst>
              </p:cNvPr>
              <p:cNvSpPr/>
              <p:nvPr/>
            </p:nvSpPr>
            <p:spPr>
              <a:xfrm>
                <a:off x="1504789" y="1765753"/>
                <a:ext cx="4212012" cy="1119228"/>
              </a:xfrm>
              <a:custGeom>
                <a:gdLst>
                  <a:gd fmla="*/ 0 w 5359669" name="connsiteX0"/>
                  <a:gd fmla="*/ 0 h 1397000" name="connsiteY0"/>
                  <a:gd fmla="*/ 5359669 w 5359669" name="connsiteX1"/>
                  <a:gd fmla="*/ 0 h 1397000" name="connsiteY1"/>
                  <a:gd fmla="*/ 5359669 w 5359669" name="connsiteX2"/>
                  <a:gd fmla="*/ 1397000 h 1397000" name="connsiteY2"/>
                  <a:gd fmla="*/ 0 w 5359669" name="connsiteX3"/>
                  <a:gd fmla="*/ 1397000 h 1397000" name="connsiteY3"/>
                  <a:gd fmla="*/ 0 w 5359669" name="connsiteX4"/>
                  <a:gd fmla="*/ 0 h 1397000" name="connsiteY4"/>
                  <a:gd fmla="*/ 0 w 5359669" name="connsiteX0-1"/>
                  <a:gd fmla="*/ 3629 h 1400629" name="connsiteY0-2"/>
                  <a:gd fmla="*/ 422813 w 5359669" name="connsiteX1-3"/>
                  <a:gd fmla="*/ 0 h 1400629" name="connsiteY1-4"/>
                  <a:gd fmla="*/ 5359669 w 5359669" name="connsiteX2-5"/>
                  <a:gd fmla="*/ 3629 h 1400629" name="connsiteY2-6"/>
                  <a:gd fmla="*/ 5359669 w 5359669" name="connsiteX3-7"/>
                  <a:gd fmla="*/ 1400629 h 1400629" name="connsiteY3-8"/>
                  <a:gd fmla="*/ 0 w 5359669" name="connsiteX4-9"/>
                  <a:gd fmla="*/ 1400629 h 1400629" name="connsiteY4-10"/>
                  <a:gd fmla="*/ 0 w 5359669" name="connsiteX5"/>
                  <a:gd fmla="*/ 3629 h 1400629" name="connsiteY5"/>
                  <a:gd fmla="*/ 0 w 5359669" name="connsiteX0-11"/>
                  <a:gd fmla="*/ 3629 h 1400629" name="connsiteY0-12"/>
                  <a:gd fmla="*/ 422813 w 5359669" name="connsiteX1-13"/>
                  <a:gd fmla="*/ 0 h 1400629" name="connsiteY1-14"/>
                  <a:gd fmla="*/ 422813 w 5359669" name="connsiteX2-15"/>
                  <a:gd fmla="*/ 1 h 1400629" name="connsiteY2-16"/>
                  <a:gd fmla="*/ 5359669 w 5359669" name="connsiteX3-17"/>
                  <a:gd fmla="*/ 3629 h 1400629" name="connsiteY3-18"/>
                  <a:gd fmla="*/ 5359669 w 5359669" name="connsiteX4-19"/>
                  <a:gd fmla="*/ 1400629 h 1400629" name="connsiteY4-20"/>
                  <a:gd fmla="*/ 0 w 5359669" name="connsiteX5-21"/>
                  <a:gd fmla="*/ 1400629 h 1400629" name="connsiteY5-22"/>
                  <a:gd fmla="*/ 0 w 5359669" name="connsiteX6"/>
                  <a:gd fmla="*/ 3629 h 1400629" name="connsiteY6"/>
                  <a:gd fmla="*/ 0 w 5359669" name="connsiteX0-23"/>
                  <a:gd fmla="*/ 1400629 h 1400629" name="connsiteY0-24"/>
                  <a:gd fmla="*/ 422813 w 5359669" name="connsiteX1-25"/>
                  <a:gd fmla="*/ 0 h 1400629" name="connsiteY1-26"/>
                  <a:gd fmla="*/ 422813 w 5359669" name="connsiteX2-27"/>
                  <a:gd fmla="*/ 1 h 1400629" name="connsiteY2-28"/>
                  <a:gd fmla="*/ 5359669 w 5359669" name="connsiteX3-29"/>
                  <a:gd fmla="*/ 3629 h 1400629" name="connsiteY3-30"/>
                  <a:gd fmla="*/ 5359669 w 5359669" name="connsiteX4-31"/>
                  <a:gd fmla="*/ 1400629 h 1400629" name="connsiteY4-32"/>
                  <a:gd fmla="*/ 0 w 5359669" name="connsiteX5-33"/>
                  <a:gd fmla="*/ 1400629 h 1400629" name="connsiteY5-34"/>
                  <a:gd fmla="*/ 0 w 5359669" name="connsiteX0-35"/>
                  <a:gd fmla="*/ 1400629 h 1409701" name="connsiteY0-36"/>
                  <a:gd fmla="*/ 422813 w 5359669" name="connsiteX1-37"/>
                  <a:gd fmla="*/ 0 h 1409701" name="connsiteY1-38"/>
                  <a:gd fmla="*/ 422813 w 5359669" name="connsiteX2-39"/>
                  <a:gd fmla="*/ 1 h 1409701" name="connsiteY2-40"/>
                  <a:gd fmla="*/ 5359669 w 5359669" name="connsiteX3-41"/>
                  <a:gd fmla="*/ 3629 h 1409701" name="connsiteY3-42"/>
                  <a:gd fmla="*/ 5359669 w 5359669" name="connsiteX4-43"/>
                  <a:gd fmla="*/ 1400629 h 1409701" name="connsiteY4-44"/>
                  <a:gd fmla="*/ 54513 w 5359669" name="connsiteX5-45"/>
                  <a:gd fmla="*/ 1409701 h 1409701" name="connsiteY5-46"/>
                  <a:gd fmla="*/ 0 w 5359669" name="connsiteX6-47"/>
                  <a:gd fmla="*/ 1400629 h 1409701" name="connsiteY6-48"/>
                  <a:gd fmla="*/ 0 w 5305156" name="connsiteX0-49"/>
                  <a:gd fmla="*/ 1409701 h 1409701" name="connsiteY0-50"/>
                  <a:gd fmla="*/ 368300 w 5305156" name="connsiteX1-51"/>
                  <a:gd fmla="*/ 0 h 1409701" name="connsiteY1-52"/>
                  <a:gd fmla="*/ 368300 w 5305156" name="connsiteX2-53"/>
                  <a:gd fmla="*/ 1 h 1409701" name="connsiteY2-54"/>
                  <a:gd fmla="*/ 5305156 w 5305156" name="connsiteX3-55"/>
                  <a:gd fmla="*/ 3629 h 1409701" name="connsiteY3-56"/>
                  <a:gd fmla="*/ 5305156 w 5305156" name="connsiteX4-57"/>
                  <a:gd fmla="*/ 1400629 h 1409701" name="connsiteY4-58"/>
                  <a:gd fmla="*/ 0 w 5305156" name="connsiteX5-59"/>
                  <a:gd fmla="*/ 1409701 h 1409701" name="connsiteY5-6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b="b" l="l" r="r" t="t"/>
                <a:pathLst>
                  <a:path h="1409701" w="5305156">
                    <a:moveTo>
                      <a:pt x="0" y="1409701"/>
                    </a:moveTo>
                    <a:lnTo>
                      <a:pt x="368300" y="0"/>
                    </a:lnTo>
                    <a:lnTo>
                      <a:pt x="368300" y="1"/>
                    </a:lnTo>
                    <a:lnTo>
                      <a:pt x="5305156" y="3629"/>
                    </a:lnTo>
                    <a:lnTo>
                      <a:pt x="5305156" y="1400629"/>
                    </a:lnTo>
                    <a:lnTo>
                      <a:pt x="0" y="140970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" name="ïŝlïḋè">
                <a:extLst>
                  <a:ext uri="{FF2B5EF4-FFF2-40B4-BE49-F238E27FC236}">
                    <a16:creationId xmlns:a16="http://schemas.microsoft.com/office/drawing/2014/main" id="{82EA9405-51AE-4E39-905C-E7FC19480C4B}"/>
                  </a:ext>
                </a:extLst>
              </p:cNvPr>
              <p:cNvSpPr/>
              <p:nvPr/>
            </p:nvSpPr>
            <p:spPr>
              <a:xfrm>
                <a:off x="1505835" y="1768635"/>
                <a:ext cx="858055" cy="1109144"/>
              </a:xfrm>
              <a:custGeom>
                <a:gdLst>
                  <a:gd fmla="*/ 0 w 5359669" name="connsiteX0"/>
                  <a:gd fmla="*/ 1397000 h 1397000" name="connsiteY0"/>
                  <a:gd fmla="*/ 349250 w 5359669" name="connsiteX1"/>
                  <a:gd fmla="*/ 0 h 1397000" name="connsiteY1"/>
                  <a:gd fmla="*/ 5359669 w 5359669" name="connsiteX2"/>
                  <a:gd fmla="*/ 0 h 1397000" name="connsiteY2"/>
                  <a:gd fmla="*/ 5010419 w 5359669" name="connsiteX3"/>
                  <a:gd fmla="*/ 1397000 h 1397000" name="connsiteY3"/>
                  <a:gd fmla="*/ 0 w 5359669" name="connsiteX4"/>
                  <a:gd fmla="*/ 1397000 h 1397000" name="connsiteY4"/>
                  <a:gd fmla="*/ 0 w 5359669" name="connsiteX0-1"/>
                  <a:gd fmla="*/ 1397000 h 1397000" name="connsiteY0-2"/>
                  <a:gd fmla="*/ 4651620 w 5359669" name="connsiteX1-3"/>
                  <a:gd fmla="*/ 0 h 1397000" name="connsiteY1-4"/>
                  <a:gd fmla="*/ 5359669 w 5359669" name="connsiteX2-5"/>
                  <a:gd fmla="*/ 0 h 1397000" name="connsiteY2-6"/>
                  <a:gd fmla="*/ 5010419 w 5359669" name="connsiteX3-7"/>
                  <a:gd fmla="*/ 1397000 h 1397000" name="connsiteY3-8"/>
                  <a:gd fmla="*/ 0 w 5359669" name="connsiteX4-9"/>
                  <a:gd fmla="*/ 1397000 h 1397000" name="connsiteY4-10"/>
                  <a:gd fmla="*/ 0 w 1080746" name="connsiteX0-11"/>
                  <a:gd fmla="*/ 1397000 h 1397000" name="connsiteY0-12"/>
                  <a:gd fmla="*/ 372697 w 1080746" name="connsiteX1-13"/>
                  <a:gd fmla="*/ 0 h 1397000" name="connsiteY1-14"/>
                  <a:gd fmla="*/ 1080746 w 1080746" name="connsiteX2-15"/>
                  <a:gd fmla="*/ 0 h 1397000" name="connsiteY2-16"/>
                  <a:gd fmla="*/ 731496 w 1080746" name="connsiteX3-17"/>
                  <a:gd fmla="*/ 1397000 h 1397000" name="connsiteY3-18"/>
                  <a:gd fmla="*/ 0 w 1080746" name="connsiteX4-19"/>
                  <a:gd fmla="*/ 1397000 h 1397000" name="connsiteY4-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b="b" l="l" r="r" t="t"/>
                <a:pathLst>
                  <a:path h="1397000" w="1080746">
                    <a:moveTo>
                      <a:pt x="0" y="1397000"/>
                    </a:moveTo>
                    <a:lnTo>
                      <a:pt x="372697" y="0"/>
                    </a:lnTo>
                    <a:lnTo>
                      <a:pt x="1080746" y="0"/>
                    </a:lnTo>
                    <a:lnTo>
                      <a:pt x="731496" y="1397000"/>
                    </a:lnTo>
                    <a:lnTo>
                      <a:pt x="0" y="1397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r>
                  <a:rPr altLang="zh-CN" b="1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0 1</a:t>
                </a:r>
              </a:p>
            </p:txBody>
          </p:sp>
        </p:grpSp>
        <p:grpSp>
          <p:nvGrpSpPr>
            <p:cNvPr id="36" name="iSḻiḑè">
              <a:extLst>
                <a:ext uri="{FF2B5EF4-FFF2-40B4-BE49-F238E27FC236}">
                  <a16:creationId xmlns:a16="http://schemas.microsoft.com/office/drawing/2014/main" id="{D7F3E8E5-8859-4FA4-BFD7-8B3538E5C349}"/>
                </a:ext>
              </a:extLst>
            </p:cNvPr>
            <p:cNvGrpSpPr/>
            <p:nvPr/>
          </p:nvGrpSpPr>
          <p:grpSpPr>
            <a:xfrm>
              <a:off x="2455469" y="1869167"/>
              <a:ext cx="2995582" cy="975818"/>
              <a:chOff x="2324246" y="1644333"/>
              <a:chExt cx="2995582" cy="975818"/>
            </a:xfrm>
          </p:grpSpPr>
          <p:sp>
            <p:nvSpPr>
              <p:cNvPr id="43" name="i$1íḍè">
                <a:extLst>
                  <a:ext uri="{FF2B5EF4-FFF2-40B4-BE49-F238E27FC236}">
                    <a16:creationId xmlns:a16="http://schemas.microsoft.com/office/drawing/2014/main" id="{51FA498D-F6F9-473A-A7F6-0E31C7AC22FB}"/>
                  </a:ext>
                </a:extLst>
              </p:cNvPr>
              <p:cNvSpPr txBox="1"/>
              <p:nvPr/>
            </p:nvSpPr>
            <p:spPr>
              <a:xfrm>
                <a:off x="2324246" y="1644333"/>
                <a:ext cx="1788366" cy="420524"/>
              </a:xfrm>
              <a:prstGeom prst="rect">
                <a:avLst/>
              </a:prstGeom>
              <a:noFill/>
            </p:spPr>
            <p:txBody>
              <a:bodyPr anchor="ctr" anchorCtr="0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44" name="ïṡ1iďe">
                <a:extLst>
                  <a:ext uri="{FF2B5EF4-FFF2-40B4-BE49-F238E27FC236}">
                    <a16:creationId xmlns:a16="http://schemas.microsoft.com/office/drawing/2014/main" id="{A75947F6-CCAE-4E70-A0A8-00C58769B1E5}"/>
                  </a:ext>
                </a:extLst>
              </p:cNvPr>
              <p:cNvSpPr/>
              <p:nvPr/>
            </p:nvSpPr>
            <p:spPr bwMode="auto">
              <a:xfrm>
                <a:off x="2324246" y="2064861"/>
                <a:ext cx="2995582" cy="55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77787FB-3BDF-480D-ACE1-7CF6A9F707C3}"/>
              </a:ext>
            </a:extLst>
          </p:cNvPr>
          <p:cNvGrpSpPr/>
          <p:nvPr/>
        </p:nvGrpSpPr>
        <p:grpSpPr>
          <a:xfrm>
            <a:off x="1504789" y="3197715"/>
            <a:ext cx="4212012" cy="1119228"/>
            <a:chOff x="1504789" y="3197715"/>
            <a:chExt cx="4212012" cy="111922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C0A7D80-BDA1-4952-B068-9CEC3F9B4218}"/>
                </a:ext>
              </a:extLst>
            </p:cNvPr>
            <p:cNvGrpSpPr/>
            <p:nvPr/>
          </p:nvGrpSpPr>
          <p:grpSpPr>
            <a:xfrm>
              <a:off x="1504789" y="3197715"/>
              <a:ext cx="4212012" cy="1119228"/>
              <a:chOff x="1504789" y="3197715"/>
              <a:chExt cx="4212012" cy="1119228"/>
            </a:xfrm>
          </p:grpSpPr>
          <p:sp>
            <p:nvSpPr>
              <p:cNvPr id="15" name="îślîďê">
                <a:extLst>
                  <a:ext uri="{FF2B5EF4-FFF2-40B4-BE49-F238E27FC236}">
                    <a16:creationId xmlns:a16="http://schemas.microsoft.com/office/drawing/2014/main" id="{2E58FFD2-7672-4DFD-A6CF-4529C36A7E88}"/>
                  </a:ext>
                </a:extLst>
              </p:cNvPr>
              <p:cNvSpPr/>
              <p:nvPr/>
            </p:nvSpPr>
            <p:spPr>
              <a:xfrm>
                <a:off x="1504789" y="3197715"/>
                <a:ext cx="4212012" cy="1119228"/>
              </a:xfrm>
              <a:custGeom>
                <a:gdLst>
                  <a:gd fmla="*/ 0 w 5359669" name="connsiteX0"/>
                  <a:gd fmla="*/ 0 h 1397000" name="connsiteY0"/>
                  <a:gd fmla="*/ 5359669 w 5359669" name="connsiteX1"/>
                  <a:gd fmla="*/ 0 h 1397000" name="connsiteY1"/>
                  <a:gd fmla="*/ 5359669 w 5359669" name="connsiteX2"/>
                  <a:gd fmla="*/ 1397000 h 1397000" name="connsiteY2"/>
                  <a:gd fmla="*/ 0 w 5359669" name="connsiteX3"/>
                  <a:gd fmla="*/ 1397000 h 1397000" name="connsiteY3"/>
                  <a:gd fmla="*/ 0 w 5359669" name="connsiteX4"/>
                  <a:gd fmla="*/ 0 h 1397000" name="connsiteY4"/>
                  <a:gd fmla="*/ 0 w 5359669" name="connsiteX0-1"/>
                  <a:gd fmla="*/ 3629 h 1400629" name="connsiteY0-2"/>
                  <a:gd fmla="*/ 422813 w 5359669" name="connsiteX1-3"/>
                  <a:gd fmla="*/ 0 h 1400629" name="connsiteY1-4"/>
                  <a:gd fmla="*/ 5359669 w 5359669" name="connsiteX2-5"/>
                  <a:gd fmla="*/ 3629 h 1400629" name="connsiteY2-6"/>
                  <a:gd fmla="*/ 5359669 w 5359669" name="connsiteX3-7"/>
                  <a:gd fmla="*/ 1400629 h 1400629" name="connsiteY3-8"/>
                  <a:gd fmla="*/ 0 w 5359669" name="connsiteX4-9"/>
                  <a:gd fmla="*/ 1400629 h 1400629" name="connsiteY4-10"/>
                  <a:gd fmla="*/ 0 w 5359669" name="connsiteX5"/>
                  <a:gd fmla="*/ 3629 h 1400629" name="connsiteY5"/>
                  <a:gd fmla="*/ 0 w 5359669" name="connsiteX0-11"/>
                  <a:gd fmla="*/ 3629 h 1400629" name="connsiteY0-12"/>
                  <a:gd fmla="*/ 422813 w 5359669" name="connsiteX1-13"/>
                  <a:gd fmla="*/ 0 h 1400629" name="connsiteY1-14"/>
                  <a:gd fmla="*/ 422813 w 5359669" name="connsiteX2-15"/>
                  <a:gd fmla="*/ 1 h 1400629" name="connsiteY2-16"/>
                  <a:gd fmla="*/ 5359669 w 5359669" name="connsiteX3-17"/>
                  <a:gd fmla="*/ 3629 h 1400629" name="connsiteY3-18"/>
                  <a:gd fmla="*/ 5359669 w 5359669" name="connsiteX4-19"/>
                  <a:gd fmla="*/ 1400629 h 1400629" name="connsiteY4-20"/>
                  <a:gd fmla="*/ 0 w 5359669" name="connsiteX5-21"/>
                  <a:gd fmla="*/ 1400629 h 1400629" name="connsiteY5-22"/>
                  <a:gd fmla="*/ 0 w 5359669" name="connsiteX6"/>
                  <a:gd fmla="*/ 3629 h 1400629" name="connsiteY6"/>
                  <a:gd fmla="*/ 0 w 5359669" name="connsiteX0-23"/>
                  <a:gd fmla="*/ 1400629 h 1400629" name="connsiteY0-24"/>
                  <a:gd fmla="*/ 422813 w 5359669" name="connsiteX1-25"/>
                  <a:gd fmla="*/ 0 h 1400629" name="connsiteY1-26"/>
                  <a:gd fmla="*/ 422813 w 5359669" name="connsiteX2-27"/>
                  <a:gd fmla="*/ 1 h 1400629" name="connsiteY2-28"/>
                  <a:gd fmla="*/ 5359669 w 5359669" name="connsiteX3-29"/>
                  <a:gd fmla="*/ 3629 h 1400629" name="connsiteY3-30"/>
                  <a:gd fmla="*/ 5359669 w 5359669" name="connsiteX4-31"/>
                  <a:gd fmla="*/ 1400629 h 1400629" name="connsiteY4-32"/>
                  <a:gd fmla="*/ 0 w 5359669" name="connsiteX5-33"/>
                  <a:gd fmla="*/ 1400629 h 1400629" name="connsiteY5-34"/>
                  <a:gd fmla="*/ 0 w 5359669" name="connsiteX0-35"/>
                  <a:gd fmla="*/ 1400629 h 1409701" name="connsiteY0-36"/>
                  <a:gd fmla="*/ 422813 w 5359669" name="connsiteX1-37"/>
                  <a:gd fmla="*/ 0 h 1409701" name="connsiteY1-38"/>
                  <a:gd fmla="*/ 422813 w 5359669" name="connsiteX2-39"/>
                  <a:gd fmla="*/ 1 h 1409701" name="connsiteY2-40"/>
                  <a:gd fmla="*/ 5359669 w 5359669" name="connsiteX3-41"/>
                  <a:gd fmla="*/ 3629 h 1409701" name="connsiteY3-42"/>
                  <a:gd fmla="*/ 5359669 w 5359669" name="connsiteX4-43"/>
                  <a:gd fmla="*/ 1400629 h 1409701" name="connsiteY4-44"/>
                  <a:gd fmla="*/ 54513 w 5359669" name="connsiteX5-45"/>
                  <a:gd fmla="*/ 1409701 h 1409701" name="connsiteY5-46"/>
                  <a:gd fmla="*/ 0 w 5359669" name="connsiteX6-47"/>
                  <a:gd fmla="*/ 1400629 h 1409701" name="connsiteY6-48"/>
                  <a:gd fmla="*/ 0 w 5305156" name="connsiteX0-49"/>
                  <a:gd fmla="*/ 1409701 h 1409701" name="connsiteY0-50"/>
                  <a:gd fmla="*/ 368300 w 5305156" name="connsiteX1-51"/>
                  <a:gd fmla="*/ 0 h 1409701" name="connsiteY1-52"/>
                  <a:gd fmla="*/ 368300 w 5305156" name="connsiteX2-53"/>
                  <a:gd fmla="*/ 1 h 1409701" name="connsiteY2-54"/>
                  <a:gd fmla="*/ 5305156 w 5305156" name="connsiteX3-55"/>
                  <a:gd fmla="*/ 3629 h 1409701" name="connsiteY3-56"/>
                  <a:gd fmla="*/ 5305156 w 5305156" name="connsiteX4-57"/>
                  <a:gd fmla="*/ 1400629 h 1409701" name="connsiteY4-58"/>
                  <a:gd fmla="*/ 0 w 5305156" name="connsiteX5-59"/>
                  <a:gd fmla="*/ 1409701 h 1409701" name="connsiteY5-6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b="b" l="l" r="r" t="t"/>
                <a:pathLst>
                  <a:path h="1409701" w="5305156">
                    <a:moveTo>
                      <a:pt x="0" y="1409701"/>
                    </a:moveTo>
                    <a:lnTo>
                      <a:pt x="368300" y="0"/>
                    </a:lnTo>
                    <a:lnTo>
                      <a:pt x="368300" y="1"/>
                    </a:lnTo>
                    <a:lnTo>
                      <a:pt x="5305156" y="3629"/>
                    </a:lnTo>
                    <a:lnTo>
                      <a:pt x="5305156" y="1400629"/>
                    </a:lnTo>
                    <a:lnTo>
                      <a:pt x="0" y="140970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" name="íṥḷïdê">
                <a:extLst>
                  <a:ext uri="{FF2B5EF4-FFF2-40B4-BE49-F238E27FC236}">
                    <a16:creationId xmlns:a16="http://schemas.microsoft.com/office/drawing/2014/main" id="{E01A14CC-F4CC-4A19-922D-944911AADC63}"/>
                  </a:ext>
                </a:extLst>
              </p:cNvPr>
              <p:cNvSpPr/>
              <p:nvPr/>
            </p:nvSpPr>
            <p:spPr>
              <a:xfrm>
                <a:off x="1505835" y="3200597"/>
                <a:ext cx="858055" cy="1109144"/>
              </a:xfrm>
              <a:custGeom>
                <a:gdLst>
                  <a:gd fmla="*/ 0 w 5359669" name="connsiteX0"/>
                  <a:gd fmla="*/ 1397000 h 1397000" name="connsiteY0"/>
                  <a:gd fmla="*/ 349250 w 5359669" name="connsiteX1"/>
                  <a:gd fmla="*/ 0 h 1397000" name="connsiteY1"/>
                  <a:gd fmla="*/ 5359669 w 5359669" name="connsiteX2"/>
                  <a:gd fmla="*/ 0 h 1397000" name="connsiteY2"/>
                  <a:gd fmla="*/ 5010419 w 5359669" name="connsiteX3"/>
                  <a:gd fmla="*/ 1397000 h 1397000" name="connsiteY3"/>
                  <a:gd fmla="*/ 0 w 5359669" name="connsiteX4"/>
                  <a:gd fmla="*/ 1397000 h 1397000" name="connsiteY4"/>
                  <a:gd fmla="*/ 0 w 5359669" name="connsiteX0-1"/>
                  <a:gd fmla="*/ 1397000 h 1397000" name="connsiteY0-2"/>
                  <a:gd fmla="*/ 4651620 w 5359669" name="connsiteX1-3"/>
                  <a:gd fmla="*/ 0 h 1397000" name="connsiteY1-4"/>
                  <a:gd fmla="*/ 5359669 w 5359669" name="connsiteX2-5"/>
                  <a:gd fmla="*/ 0 h 1397000" name="connsiteY2-6"/>
                  <a:gd fmla="*/ 5010419 w 5359669" name="connsiteX3-7"/>
                  <a:gd fmla="*/ 1397000 h 1397000" name="connsiteY3-8"/>
                  <a:gd fmla="*/ 0 w 5359669" name="connsiteX4-9"/>
                  <a:gd fmla="*/ 1397000 h 1397000" name="connsiteY4-10"/>
                  <a:gd fmla="*/ 0 w 1080746" name="connsiteX0-11"/>
                  <a:gd fmla="*/ 1397000 h 1397000" name="connsiteY0-12"/>
                  <a:gd fmla="*/ 372697 w 1080746" name="connsiteX1-13"/>
                  <a:gd fmla="*/ 0 h 1397000" name="connsiteY1-14"/>
                  <a:gd fmla="*/ 1080746 w 1080746" name="connsiteX2-15"/>
                  <a:gd fmla="*/ 0 h 1397000" name="connsiteY2-16"/>
                  <a:gd fmla="*/ 731496 w 1080746" name="connsiteX3-17"/>
                  <a:gd fmla="*/ 1397000 h 1397000" name="connsiteY3-18"/>
                  <a:gd fmla="*/ 0 w 1080746" name="connsiteX4-19"/>
                  <a:gd fmla="*/ 1397000 h 1397000" name="connsiteY4-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b="b" l="l" r="r" t="t"/>
                <a:pathLst>
                  <a:path h="1397000" w="1080746">
                    <a:moveTo>
                      <a:pt x="0" y="1397000"/>
                    </a:moveTo>
                    <a:lnTo>
                      <a:pt x="372697" y="0"/>
                    </a:lnTo>
                    <a:lnTo>
                      <a:pt x="1080746" y="0"/>
                    </a:lnTo>
                    <a:lnTo>
                      <a:pt x="731496" y="1397000"/>
                    </a:lnTo>
                    <a:lnTo>
                      <a:pt x="0" y="1397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r>
                  <a:rPr altLang="zh-CN" b="1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0 2</a:t>
                </a:r>
              </a:p>
            </p:txBody>
          </p:sp>
        </p:grpSp>
        <p:grpSp>
          <p:nvGrpSpPr>
            <p:cNvPr id="37" name="iṣļiḋe">
              <a:extLst>
                <a:ext uri="{FF2B5EF4-FFF2-40B4-BE49-F238E27FC236}">
                  <a16:creationId xmlns:a16="http://schemas.microsoft.com/office/drawing/2014/main" id="{13FC2667-E3E7-4755-BCE9-CF49B855BBBC}"/>
                </a:ext>
              </a:extLst>
            </p:cNvPr>
            <p:cNvGrpSpPr/>
            <p:nvPr/>
          </p:nvGrpSpPr>
          <p:grpSpPr>
            <a:xfrm>
              <a:off x="2455469" y="3252555"/>
              <a:ext cx="2995582" cy="975818"/>
              <a:chOff x="2324246" y="1644333"/>
              <a:chExt cx="2995582" cy="975818"/>
            </a:xfrm>
          </p:grpSpPr>
          <p:sp>
            <p:nvSpPr>
              <p:cNvPr id="41" name="ïŝlïdê">
                <a:extLst>
                  <a:ext uri="{FF2B5EF4-FFF2-40B4-BE49-F238E27FC236}">
                    <a16:creationId xmlns:a16="http://schemas.microsoft.com/office/drawing/2014/main" id="{CB8F05AB-6C0E-4A1E-A87D-1F9104A6D86D}"/>
                  </a:ext>
                </a:extLst>
              </p:cNvPr>
              <p:cNvSpPr txBox="1"/>
              <p:nvPr/>
            </p:nvSpPr>
            <p:spPr>
              <a:xfrm>
                <a:off x="2324246" y="1644333"/>
                <a:ext cx="1788366" cy="420524"/>
              </a:xfrm>
              <a:prstGeom prst="rect">
                <a:avLst/>
              </a:prstGeom>
              <a:noFill/>
            </p:spPr>
            <p:txBody>
              <a:bodyPr anchor="ctr" anchorCtr="0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42" name="íš1iďè">
                <a:extLst>
                  <a:ext uri="{FF2B5EF4-FFF2-40B4-BE49-F238E27FC236}">
                    <a16:creationId xmlns:a16="http://schemas.microsoft.com/office/drawing/2014/main" id="{01175EB7-C1CE-469F-A754-18EF6C996AA4}"/>
                  </a:ext>
                </a:extLst>
              </p:cNvPr>
              <p:cNvSpPr/>
              <p:nvPr/>
            </p:nvSpPr>
            <p:spPr bwMode="auto">
              <a:xfrm>
                <a:off x="2324246" y="2064861"/>
                <a:ext cx="2995582" cy="55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F0BC031-0285-483D-9F3B-1250D238EF3B}"/>
              </a:ext>
            </a:extLst>
          </p:cNvPr>
          <p:cNvGrpSpPr/>
          <p:nvPr/>
        </p:nvGrpSpPr>
        <p:grpSpPr>
          <a:xfrm>
            <a:off x="1504789" y="4660616"/>
            <a:ext cx="4212012" cy="1119228"/>
            <a:chOff x="1504789" y="4660616"/>
            <a:chExt cx="4212012" cy="111922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58152BB-8FCE-4D49-B409-E1CF716747CE}"/>
                </a:ext>
              </a:extLst>
            </p:cNvPr>
            <p:cNvGrpSpPr/>
            <p:nvPr/>
          </p:nvGrpSpPr>
          <p:grpSpPr>
            <a:xfrm>
              <a:off x="1504789" y="4660616"/>
              <a:ext cx="4212012" cy="1119228"/>
              <a:chOff x="1504789" y="4660616"/>
              <a:chExt cx="4212012" cy="1119228"/>
            </a:xfrm>
          </p:grpSpPr>
          <p:sp>
            <p:nvSpPr>
              <p:cNvPr id="17" name="iṡlïďé">
                <a:extLst>
                  <a:ext uri="{FF2B5EF4-FFF2-40B4-BE49-F238E27FC236}">
                    <a16:creationId xmlns:a16="http://schemas.microsoft.com/office/drawing/2014/main" id="{41500248-5537-46B7-A674-E38313F5D524}"/>
                  </a:ext>
                </a:extLst>
              </p:cNvPr>
              <p:cNvSpPr/>
              <p:nvPr/>
            </p:nvSpPr>
            <p:spPr>
              <a:xfrm>
                <a:off x="1504789" y="4660616"/>
                <a:ext cx="4212012" cy="1119228"/>
              </a:xfrm>
              <a:custGeom>
                <a:gdLst>
                  <a:gd fmla="*/ 0 w 5359669" name="connsiteX0"/>
                  <a:gd fmla="*/ 0 h 1397000" name="connsiteY0"/>
                  <a:gd fmla="*/ 5359669 w 5359669" name="connsiteX1"/>
                  <a:gd fmla="*/ 0 h 1397000" name="connsiteY1"/>
                  <a:gd fmla="*/ 5359669 w 5359669" name="connsiteX2"/>
                  <a:gd fmla="*/ 1397000 h 1397000" name="connsiteY2"/>
                  <a:gd fmla="*/ 0 w 5359669" name="connsiteX3"/>
                  <a:gd fmla="*/ 1397000 h 1397000" name="connsiteY3"/>
                  <a:gd fmla="*/ 0 w 5359669" name="connsiteX4"/>
                  <a:gd fmla="*/ 0 h 1397000" name="connsiteY4"/>
                  <a:gd fmla="*/ 0 w 5359669" name="connsiteX0-1"/>
                  <a:gd fmla="*/ 3629 h 1400629" name="connsiteY0-2"/>
                  <a:gd fmla="*/ 422813 w 5359669" name="connsiteX1-3"/>
                  <a:gd fmla="*/ 0 h 1400629" name="connsiteY1-4"/>
                  <a:gd fmla="*/ 5359669 w 5359669" name="connsiteX2-5"/>
                  <a:gd fmla="*/ 3629 h 1400629" name="connsiteY2-6"/>
                  <a:gd fmla="*/ 5359669 w 5359669" name="connsiteX3-7"/>
                  <a:gd fmla="*/ 1400629 h 1400629" name="connsiteY3-8"/>
                  <a:gd fmla="*/ 0 w 5359669" name="connsiteX4-9"/>
                  <a:gd fmla="*/ 1400629 h 1400629" name="connsiteY4-10"/>
                  <a:gd fmla="*/ 0 w 5359669" name="connsiteX5"/>
                  <a:gd fmla="*/ 3629 h 1400629" name="connsiteY5"/>
                  <a:gd fmla="*/ 0 w 5359669" name="connsiteX0-11"/>
                  <a:gd fmla="*/ 3629 h 1400629" name="connsiteY0-12"/>
                  <a:gd fmla="*/ 422813 w 5359669" name="connsiteX1-13"/>
                  <a:gd fmla="*/ 0 h 1400629" name="connsiteY1-14"/>
                  <a:gd fmla="*/ 422813 w 5359669" name="connsiteX2-15"/>
                  <a:gd fmla="*/ 1 h 1400629" name="connsiteY2-16"/>
                  <a:gd fmla="*/ 5359669 w 5359669" name="connsiteX3-17"/>
                  <a:gd fmla="*/ 3629 h 1400629" name="connsiteY3-18"/>
                  <a:gd fmla="*/ 5359669 w 5359669" name="connsiteX4-19"/>
                  <a:gd fmla="*/ 1400629 h 1400629" name="connsiteY4-20"/>
                  <a:gd fmla="*/ 0 w 5359669" name="connsiteX5-21"/>
                  <a:gd fmla="*/ 1400629 h 1400629" name="connsiteY5-22"/>
                  <a:gd fmla="*/ 0 w 5359669" name="connsiteX6"/>
                  <a:gd fmla="*/ 3629 h 1400629" name="connsiteY6"/>
                  <a:gd fmla="*/ 0 w 5359669" name="connsiteX0-23"/>
                  <a:gd fmla="*/ 1400629 h 1400629" name="connsiteY0-24"/>
                  <a:gd fmla="*/ 422813 w 5359669" name="connsiteX1-25"/>
                  <a:gd fmla="*/ 0 h 1400629" name="connsiteY1-26"/>
                  <a:gd fmla="*/ 422813 w 5359669" name="connsiteX2-27"/>
                  <a:gd fmla="*/ 1 h 1400629" name="connsiteY2-28"/>
                  <a:gd fmla="*/ 5359669 w 5359669" name="connsiteX3-29"/>
                  <a:gd fmla="*/ 3629 h 1400629" name="connsiteY3-30"/>
                  <a:gd fmla="*/ 5359669 w 5359669" name="connsiteX4-31"/>
                  <a:gd fmla="*/ 1400629 h 1400629" name="connsiteY4-32"/>
                  <a:gd fmla="*/ 0 w 5359669" name="connsiteX5-33"/>
                  <a:gd fmla="*/ 1400629 h 1400629" name="connsiteY5-34"/>
                  <a:gd fmla="*/ 0 w 5359669" name="connsiteX0-35"/>
                  <a:gd fmla="*/ 1400629 h 1409701" name="connsiteY0-36"/>
                  <a:gd fmla="*/ 422813 w 5359669" name="connsiteX1-37"/>
                  <a:gd fmla="*/ 0 h 1409701" name="connsiteY1-38"/>
                  <a:gd fmla="*/ 422813 w 5359669" name="connsiteX2-39"/>
                  <a:gd fmla="*/ 1 h 1409701" name="connsiteY2-40"/>
                  <a:gd fmla="*/ 5359669 w 5359669" name="connsiteX3-41"/>
                  <a:gd fmla="*/ 3629 h 1409701" name="connsiteY3-42"/>
                  <a:gd fmla="*/ 5359669 w 5359669" name="connsiteX4-43"/>
                  <a:gd fmla="*/ 1400629 h 1409701" name="connsiteY4-44"/>
                  <a:gd fmla="*/ 54513 w 5359669" name="connsiteX5-45"/>
                  <a:gd fmla="*/ 1409701 h 1409701" name="connsiteY5-46"/>
                  <a:gd fmla="*/ 0 w 5359669" name="connsiteX6-47"/>
                  <a:gd fmla="*/ 1400629 h 1409701" name="connsiteY6-48"/>
                  <a:gd fmla="*/ 0 w 5305156" name="connsiteX0-49"/>
                  <a:gd fmla="*/ 1409701 h 1409701" name="connsiteY0-50"/>
                  <a:gd fmla="*/ 368300 w 5305156" name="connsiteX1-51"/>
                  <a:gd fmla="*/ 0 h 1409701" name="connsiteY1-52"/>
                  <a:gd fmla="*/ 368300 w 5305156" name="connsiteX2-53"/>
                  <a:gd fmla="*/ 1 h 1409701" name="connsiteY2-54"/>
                  <a:gd fmla="*/ 5305156 w 5305156" name="connsiteX3-55"/>
                  <a:gd fmla="*/ 3629 h 1409701" name="connsiteY3-56"/>
                  <a:gd fmla="*/ 5305156 w 5305156" name="connsiteX4-57"/>
                  <a:gd fmla="*/ 1400629 h 1409701" name="connsiteY4-58"/>
                  <a:gd fmla="*/ 0 w 5305156" name="connsiteX5-59"/>
                  <a:gd fmla="*/ 1409701 h 1409701" name="connsiteY5-6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b="b" l="l" r="r" t="t"/>
                <a:pathLst>
                  <a:path h="1409701" w="5305156">
                    <a:moveTo>
                      <a:pt x="0" y="1409701"/>
                    </a:moveTo>
                    <a:lnTo>
                      <a:pt x="368300" y="0"/>
                    </a:lnTo>
                    <a:lnTo>
                      <a:pt x="368300" y="1"/>
                    </a:lnTo>
                    <a:lnTo>
                      <a:pt x="5305156" y="3629"/>
                    </a:lnTo>
                    <a:lnTo>
                      <a:pt x="5305156" y="1400629"/>
                    </a:lnTo>
                    <a:lnTo>
                      <a:pt x="0" y="140970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" name="îṥḷîḑê">
                <a:extLst>
                  <a:ext uri="{FF2B5EF4-FFF2-40B4-BE49-F238E27FC236}">
                    <a16:creationId xmlns:a16="http://schemas.microsoft.com/office/drawing/2014/main" id="{5552015A-2526-4B3C-BB3B-5E6383C8C91E}"/>
                  </a:ext>
                </a:extLst>
              </p:cNvPr>
              <p:cNvSpPr/>
              <p:nvPr/>
            </p:nvSpPr>
            <p:spPr>
              <a:xfrm>
                <a:off x="1505835" y="4663498"/>
                <a:ext cx="858055" cy="1109144"/>
              </a:xfrm>
              <a:custGeom>
                <a:gdLst>
                  <a:gd fmla="*/ 0 w 5359669" name="connsiteX0"/>
                  <a:gd fmla="*/ 1397000 h 1397000" name="connsiteY0"/>
                  <a:gd fmla="*/ 349250 w 5359669" name="connsiteX1"/>
                  <a:gd fmla="*/ 0 h 1397000" name="connsiteY1"/>
                  <a:gd fmla="*/ 5359669 w 5359669" name="connsiteX2"/>
                  <a:gd fmla="*/ 0 h 1397000" name="connsiteY2"/>
                  <a:gd fmla="*/ 5010419 w 5359669" name="connsiteX3"/>
                  <a:gd fmla="*/ 1397000 h 1397000" name="connsiteY3"/>
                  <a:gd fmla="*/ 0 w 5359669" name="connsiteX4"/>
                  <a:gd fmla="*/ 1397000 h 1397000" name="connsiteY4"/>
                  <a:gd fmla="*/ 0 w 5359669" name="connsiteX0-1"/>
                  <a:gd fmla="*/ 1397000 h 1397000" name="connsiteY0-2"/>
                  <a:gd fmla="*/ 4651620 w 5359669" name="connsiteX1-3"/>
                  <a:gd fmla="*/ 0 h 1397000" name="connsiteY1-4"/>
                  <a:gd fmla="*/ 5359669 w 5359669" name="connsiteX2-5"/>
                  <a:gd fmla="*/ 0 h 1397000" name="connsiteY2-6"/>
                  <a:gd fmla="*/ 5010419 w 5359669" name="connsiteX3-7"/>
                  <a:gd fmla="*/ 1397000 h 1397000" name="connsiteY3-8"/>
                  <a:gd fmla="*/ 0 w 5359669" name="connsiteX4-9"/>
                  <a:gd fmla="*/ 1397000 h 1397000" name="connsiteY4-10"/>
                  <a:gd fmla="*/ 0 w 1080746" name="connsiteX0-11"/>
                  <a:gd fmla="*/ 1397000 h 1397000" name="connsiteY0-12"/>
                  <a:gd fmla="*/ 372697 w 1080746" name="connsiteX1-13"/>
                  <a:gd fmla="*/ 0 h 1397000" name="connsiteY1-14"/>
                  <a:gd fmla="*/ 1080746 w 1080746" name="connsiteX2-15"/>
                  <a:gd fmla="*/ 0 h 1397000" name="connsiteY2-16"/>
                  <a:gd fmla="*/ 731496 w 1080746" name="connsiteX3-17"/>
                  <a:gd fmla="*/ 1397000 h 1397000" name="connsiteY3-18"/>
                  <a:gd fmla="*/ 0 w 1080746" name="connsiteX4-19"/>
                  <a:gd fmla="*/ 1397000 h 1397000" name="connsiteY4-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b="b" l="l" r="r" t="t"/>
                <a:pathLst>
                  <a:path h="1397000" w="1080746">
                    <a:moveTo>
                      <a:pt x="0" y="1397000"/>
                    </a:moveTo>
                    <a:lnTo>
                      <a:pt x="372697" y="0"/>
                    </a:lnTo>
                    <a:lnTo>
                      <a:pt x="1080746" y="0"/>
                    </a:lnTo>
                    <a:lnTo>
                      <a:pt x="731496" y="1397000"/>
                    </a:lnTo>
                    <a:lnTo>
                      <a:pt x="0" y="1397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r>
                  <a:rPr altLang="zh-CN" b="1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0 3</a:t>
                </a:r>
              </a:p>
            </p:txBody>
          </p:sp>
        </p:grpSp>
        <p:grpSp>
          <p:nvGrpSpPr>
            <p:cNvPr id="38" name="ïsļîḑé">
              <a:extLst>
                <a:ext uri="{FF2B5EF4-FFF2-40B4-BE49-F238E27FC236}">
                  <a16:creationId xmlns:a16="http://schemas.microsoft.com/office/drawing/2014/main" id="{2A1BAE9D-E252-41DD-B678-284D9D4D863D}"/>
                </a:ext>
              </a:extLst>
            </p:cNvPr>
            <p:cNvGrpSpPr/>
            <p:nvPr/>
          </p:nvGrpSpPr>
          <p:grpSpPr>
            <a:xfrm>
              <a:off x="2455469" y="4724843"/>
              <a:ext cx="2995582" cy="975818"/>
              <a:chOff x="2324246" y="1644333"/>
              <a:chExt cx="2995582" cy="975818"/>
            </a:xfrm>
          </p:grpSpPr>
          <p:sp>
            <p:nvSpPr>
              <p:cNvPr id="39" name="îṧḷiḋe">
                <a:extLst>
                  <a:ext uri="{FF2B5EF4-FFF2-40B4-BE49-F238E27FC236}">
                    <a16:creationId xmlns:a16="http://schemas.microsoft.com/office/drawing/2014/main" id="{C72C60B0-7B8D-4FE1-9908-F481DFCF4D74}"/>
                  </a:ext>
                </a:extLst>
              </p:cNvPr>
              <p:cNvSpPr txBox="1"/>
              <p:nvPr/>
            </p:nvSpPr>
            <p:spPr>
              <a:xfrm>
                <a:off x="2324246" y="1644333"/>
                <a:ext cx="1788366" cy="420524"/>
              </a:xfrm>
              <a:prstGeom prst="rect">
                <a:avLst/>
              </a:prstGeom>
              <a:noFill/>
            </p:spPr>
            <p:txBody>
              <a:bodyPr anchor="ctr" anchorCtr="0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40" name="íṥļiďe">
                <a:extLst>
                  <a:ext uri="{FF2B5EF4-FFF2-40B4-BE49-F238E27FC236}">
                    <a16:creationId xmlns:a16="http://schemas.microsoft.com/office/drawing/2014/main" id="{D8CC7715-E473-4554-B3F5-DD5285B7E798}"/>
                  </a:ext>
                </a:extLst>
              </p:cNvPr>
              <p:cNvSpPr/>
              <p:nvPr/>
            </p:nvSpPr>
            <p:spPr bwMode="auto">
              <a:xfrm>
                <a:off x="2324246" y="2064861"/>
                <a:ext cx="2995582" cy="55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266E5FE-9CEF-4DF1-BD4D-031B82818F56}"/>
              </a:ext>
            </a:extLst>
          </p:cNvPr>
          <p:cNvGrpSpPr/>
          <p:nvPr/>
        </p:nvGrpSpPr>
        <p:grpSpPr>
          <a:xfrm>
            <a:off x="6203430" y="1811127"/>
            <a:ext cx="4212012" cy="1119228"/>
            <a:chOff x="6203430" y="1811127"/>
            <a:chExt cx="4212012" cy="111922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DBBD2ED-0BF4-4686-B57A-3644E6DBA5E5}"/>
                </a:ext>
              </a:extLst>
            </p:cNvPr>
            <p:cNvGrpSpPr/>
            <p:nvPr/>
          </p:nvGrpSpPr>
          <p:grpSpPr>
            <a:xfrm>
              <a:off x="6203430" y="1811127"/>
              <a:ext cx="4212012" cy="1119228"/>
              <a:chOff x="6203430" y="1811127"/>
              <a:chExt cx="4212012" cy="1119228"/>
            </a:xfrm>
          </p:grpSpPr>
          <p:sp>
            <p:nvSpPr>
              <p:cNvPr id="19" name="íSḻíḍè">
                <a:extLst>
                  <a:ext uri="{FF2B5EF4-FFF2-40B4-BE49-F238E27FC236}">
                    <a16:creationId xmlns:a16="http://schemas.microsoft.com/office/drawing/2014/main" id="{25067CC7-0BE3-4EC4-B327-A7B7E4DDC51C}"/>
                  </a:ext>
                </a:extLst>
              </p:cNvPr>
              <p:cNvSpPr/>
              <p:nvPr/>
            </p:nvSpPr>
            <p:spPr>
              <a:xfrm>
                <a:off x="6203430" y="1811127"/>
                <a:ext cx="4212012" cy="1119228"/>
              </a:xfrm>
              <a:custGeom>
                <a:gdLst>
                  <a:gd fmla="*/ 0 w 5359669" name="connsiteX0"/>
                  <a:gd fmla="*/ 0 h 1397000" name="connsiteY0"/>
                  <a:gd fmla="*/ 5359669 w 5359669" name="connsiteX1"/>
                  <a:gd fmla="*/ 0 h 1397000" name="connsiteY1"/>
                  <a:gd fmla="*/ 5359669 w 5359669" name="connsiteX2"/>
                  <a:gd fmla="*/ 1397000 h 1397000" name="connsiteY2"/>
                  <a:gd fmla="*/ 0 w 5359669" name="connsiteX3"/>
                  <a:gd fmla="*/ 1397000 h 1397000" name="connsiteY3"/>
                  <a:gd fmla="*/ 0 w 5359669" name="connsiteX4"/>
                  <a:gd fmla="*/ 0 h 1397000" name="connsiteY4"/>
                  <a:gd fmla="*/ 0 w 5359669" name="connsiteX0-1"/>
                  <a:gd fmla="*/ 3629 h 1400629" name="connsiteY0-2"/>
                  <a:gd fmla="*/ 422813 w 5359669" name="connsiteX1-3"/>
                  <a:gd fmla="*/ 0 h 1400629" name="connsiteY1-4"/>
                  <a:gd fmla="*/ 5359669 w 5359669" name="connsiteX2-5"/>
                  <a:gd fmla="*/ 3629 h 1400629" name="connsiteY2-6"/>
                  <a:gd fmla="*/ 5359669 w 5359669" name="connsiteX3-7"/>
                  <a:gd fmla="*/ 1400629 h 1400629" name="connsiteY3-8"/>
                  <a:gd fmla="*/ 0 w 5359669" name="connsiteX4-9"/>
                  <a:gd fmla="*/ 1400629 h 1400629" name="connsiteY4-10"/>
                  <a:gd fmla="*/ 0 w 5359669" name="connsiteX5"/>
                  <a:gd fmla="*/ 3629 h 1400629" name="connsiteY5"/>
                  <a:gd fmla="*/ 0 w 5359669" name="connsiteX0-11"/>
                  <a:gd fmla="*/ 3629 h 1400629" name="connsiteY0-12"/>
                  <a:gd fmla="*/ 422813 w 5359669" name="connsiteX1-13"/>
                  <a:gd fmla="*/ 0 h 1400629" name="connsiteY1-14"/>
                  <a:gd fmla="*/ 422813 w 5359669" name="connsiteX2-15"/>
                  <a:gd fmla="*/ 1 h 1400629" name="connsiteY2-16"/>
                  <a:gd fmla="*/ 5359669 w 5359669" name="connsiteX3-17"/>
                  <a:gd fmla="*/ 3629 h 1400629" name="connsiteY3-18"/>
                  <a:gd fmla="*/ 5359669 w 5359669" name="connsiteX4-19"/>
                  <a:gd fmla="*/ 1400629 h 1400629" name="connsiteY4-20"/>
                  <a:gd fmla="*/ 0 w 5359669" name="connsiteX5-21"/>
                  <a:gd fmla="*/ 1400629 h 1400629" name="connsiteY5-22"/>
                  <a:gd fmla="*/ 0 w 5359669" name="connsiteX6"/>
                  <a:gd fmla="*/ 3629 h 1400629" name="connsiteY6"/>
                  <a:gd fmla="*/ 0 w 5359669" name="connsiteX0-23"/>
                  <a:gd fmla="*/ 1400629 h 1400629" name="connsiteY0-24"/>
                  <a:gd fmla="*/ 422813 w 5359669" name="connsiteX1-25"/>
                  <a:gd fmla="*/ 0 h 1400629" name="connsiteY1-26"/>
                  <a:gd fmla="*/ 422813 w 5359669" name="connsiteX2-27"/>
                  <a:gd fmla="*/ 1 h 1400629" name="connsiteY2-28"/>
                  <a:gd fmla="*/ 5359669 w 5359669" name="connsiteX3-29"/>
                  <a:gd fmla="*/ 3629 h 1400629" name="connsiteY3-30"/>
                  <a:gd fmla="*/ 5359669 w 5359669" name="connsiteX4-31"/>
                  <a:gd fmla="*/ 1400629 h 1400629" name="connsiteY4-32"/>
                  <a:gd fmla="*/ 0 w 5359669" name="connsiteX5-33"/>
                  <a:gd fmla="*/ 1400629 h 1400629" name="connsiteY5-34"/>
                  <a:gd fmla="*/ 0 w 5359669" name="connsiteX0-35"/>
                  <a:gd fmla="*/ 1400629 h 1409701" name="connsiteY0-36"/>
                  <a:gd fmla="*/ 422813 w 5359669" name="connsiteX1-37"/>
                  <a:gd fmla="*/ 0 h 1409701" name="connsiteY1-38"/>
                  <a:gd fmla="*/ 422813 w 5359669" name="connsiteX2-39"/>
                  <a:gd fmla="*/ 1 h 1409701" name="connsiteY2-40"/>
                  <a:gd fmla="*/ 5359669 w 5359669" name="connsiteX3-41"/>
                  <a:gd fmla="*/ 3629 h 1409701" name="connsiteY3-42"/>
                  <a:gd fmla="*/ 5359669 w 5359669" name="connsiteX4-43"/>
                  <a:gd fmla="*/ 1400629 h 1409701" name="connsiteY4-44"/>
                  <a:gd fmla="*/ 54513 w 5359669" name="connsiteX5-45"/>
                  <a:gd fmla="*/ 1409701 h 1409701" name="connsiteY5-46"/>
                  <a:gd fmla="*/ 0 w 5359669" name="connsiteX6-47"/>
                  <a:gd fmla="*/ 1400629 h 1409701" name="connsiteY6-48"/>
                  <a:gd fmla="*/ 0 w 5305156" name="connsiteX0-49"/>
                  <a:gd fmla="*/ 1409701 h 1409701" name="connsiteY0-50"/>
                  <a:gd fmla="*/ 368300 w 5305156" name="connsiteX1-51"/>
                  <a:gd fmla="*/ 0 h 1409701" name="connsiteY1-52"/>
                  <a:gd fmla="*/ 368300 w 5305156" name="connsiteX2-53"/>
                  <a:gd fmla="*/ 1 h 1409701" name="connsiteY2-54"/>
                  <a:gd fmla="*/ 5305156 w 5305156" name="connsiteX3-55"/>
                  <a:gd fmla="*/ 3629 h 1409701" name="connsiteY3-56"/>
                  <a:gd fmla="*/ 5305156 w 5305156" name="connsiteX4-57"/>
                  <a:gd fmla="*/ 1400629 h 1409701" name="connsiteY4-58"/>
                  <a:gd fmla="*/ 0 w 5305156" name="connsiteX5-59"/>
                  <a:gd fmla="*/ 1409701 h 1409701" name="connsiteY5-6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b="b" l="l" r="r" t="t"/>
                <a:pathLst>
                  <a:path h="1409701" w="5305156">
                    <a:moveTo>
                      <a:pt x="0" y="1409701"/>
                    </a:moveTo>
                    <a:lnTo>
                      <a:pt x="368300" y="0"/>
                    </a:lnTo>
                    <a:lnTo>
                      <a:pt x="368300" y="1"/>
                    </a:lnTo>
                    <a:lnTo>
                      <a:pt x="5305156" y="3629"/>
                    </a:lnTo>
                    <a:lnTo>
                      <a:pt x="5305156" y="1400629"/>
                    </a:lnTo>
                    <a:lnTo>
                      <a:pt x="0" y="140970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" name="íšḻïḋe">
                <a:extLst>
                  <a:ext uri="{FF2B5EF4-FFF2-40B4-BE49-F238E27FC236}">
                    <a16:creationId xmlns:a16="http://schemas.microsoft.com/office/drawing/2014/main" id="{98DDCD4E-F173-4314-9006-7B10B04332FB}"/>
                  </a:ext>
                </a:extLst>
              </p:cNvPr>
              <p:cNvSpPr/>
              <p:nvPr/>
            </p:nvSpPr>
            <p:spPr>
              <a:xfrm>
                <a:off x="6204476" y="1814009"/>
                <a:ext cx="858055" cy="1109144"/>
              </a:xfrm>
              <a:custGeom>
                <a:gdLst>
                  <a:gd fmla="*/ 0 w 5359669" name="connsiteX0"/>
                  <a:gd fmla="*/ 1397000 h 1397000" name="connsiteY0"/>
                  <a:gd fmla="*/ 349250 w 5359669" name="connsiteX1"/>
                  <a:gd fmla="*/ 0 h 1397000" name="connsiteY1"/>
                  <a:gd fmla="*/ 5359669 w 5359669" name="connsiteX2"/>
                  <a:gd fmla="*/ 0 h 1397000" name="connsiteY2"/>
                  <a:gd fmla="*/ 5010419 w 5359669" name="connsiteX3"/>
                  <a:gd fmla="*/ 1397000 h 1397000" name="connsiteY3"/>
                  <a:gd fmla="*/ 0 w 5359669" name="connsiteX4"/>
                  <a:gd fmla="*/ 1397000 h 1397000" name="connsiteY4"/>
                  <a:gd fmla="*/ 0 w 5359669" name="connsiteX0-1"/>
                  <a:gd fmla="*/ 1397000 h 1397000" name="connsiteY0-2"/>
                  <a:gd fmla="*/ 4651620 w 5359669" name="connsiteX1-3"/>
                  <a:gd fmla="*/ 0 h 1397000" name="connsiteY1-4"/>
                  <a:gd fmla="*/ 5359669 w 5359669" name="connsiteX2-5"/>
                  <a:gd fmla="*/ 0 h 1397000" name="connsiteY2-6"/>
                  <a:gd fmla="*/ 5010419 w 5359669" name="connsiteX3-7"/>
                  <a:gd fmla="*/ 1397000 h 1397000" name="connsiteY3-8"/>
                  <a:gd fmla="*/ 0 w 5359669" name="connsiteX4-9"/>
                  <a:gd fmla="*/ 1397000 h 1397000" name="connsiteY4-10"/>
                  <a:gd fmla="*/ 0 w 1080746" name="connsiteX0-11"/>
                  <a:gd fmla="*/ 1397000 h 1397000" name="connsiteY0-12"/>
                  <a:gd fmla="*/ 372697 w 1080746" name="connsiteX1-13"/>
                  <a:gd fmla="*/ 0 h 1397000" name="connsiteY1-14"/>
                  <a:gd fmla="*/ 1080746 w 1080746" name="connsiteX2-15"/>
                  <a:gd fmla="*/ 0 h 1397000" name="connsiteY2-16"/>
                  <a:gd fmla="*/ 731496 w 1080746" name="connsiteX3-17"/>
                  <a:gd fmla="*/ 1397000 h 1397000" name="connsiteY3-18"/>
                  <a:gd fmla="*/ 0 w 1080746" name="connsiteX4-19"/>
                  <a:gd fmla="*/ 1397000 h 1397000" name="connsiteY4-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b="b" l="l" r="r" t="t"/>
                <a:pathLst>
                  <a:path h="1397000" w="1080746">
                    <a:moveTo>
                      <a:pt x="0" y="1397000"/>
                    </a:moveTo>
                    <a:lnTo>
                      <a:pt x="372697" y="0"/>
                    </a:lnTo>
                    <a:lnTo>
                      <a:pt x="1080746" y="0"/>
                    </a:lnTo>
                    <a:lnTo>
                      <a:pt x="731496" y="1397000"/>
                    </a:lnTo>
                    <a:lnTo>
                      <a:pt x="0" y="1397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r>
                  <a:rPr altLang="zh-CN" b="1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0 4</a:t>
                </a:r>
              </a:p>
            </p:txBody>
          </p:sp>
        </p:grpSp>
        <p:grpSp>
          <p:nvGrpSpPr>
            <p:cNvPr id="27" name="ïṡḻïdé">
              <a:extLst>
                <a:ext uri="{FF2B5EF4-FFF2-40B4-BE49-F238E27FC236}">
                  <a16:creationId xmlns:a16="http://schemas.microsoft.com/office/drawing/2014/main" id="{8033EA62-85C6-4E51-A95C-08AF40961D64}"/>
                </a:ext>
              </a:extLst>
            </p:cNvPr>
            <p:cNvGrpSpPr/>
            <p:nvPr/>
          </p:nvGrpSpPr>
          <p:grpSpPr>
            <a:xfrm>
              <a:off x="7241195" y="1869167"/>
              <a:ext cx="2995582" cy="975818"/>
              <a:chOff x="2324246" y="1644333"/>
              <a:chExt cx="2995582" cy="975818"/>
            </a:xfrm>
          </p:grpSpPr>
          <p:sp>
            <p:nvSpPr>
              <p:cNvPr id="34" name="ï$liḍé">
                <a:extLst>
                  <a:ext uri="{FF2B5EF4-FFF2-40B4-BE49-F238E27FC236}">
                    <a16:creationId xmlns:a16="http://schemas.microsoft.com/office/drawing/2014/main" id="{EA6B1FCC-F3C6-4F90-A373-898C25657372}"/>
                  </a:ext>
                </a:extLst>
              </p:cNvPr>
              <p:cNvSpPr txBox="1"/>
              <p:nvPr/>
            </p:nvSpPr>
            <p:spPr>
              <a:xfrm>
                <a:off x="2324246" y="1644333"/>
                <a:ext cx="1788366" cy="420524"/>
              </a:xfrm>
              <a:prstGeom prst="rect">
                <a:avLst/>
              </a:prstGeom>
              <a:noFill/>
            </p:spPr>
            <p:txBody>
              <a:bodyPr anchor="ctr" anchorCtr="0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35" name="îs1îďé">
                <a:extLst>
                  <a:ext uri="{FF2B5EF4-FFF2-40B4-BE49-F238E27FC236}">
                    <a16:creationId xmlns:a16="http://schemas.microsoft.com/office/drawing/2014/main" id="{5B5EA8D9-DA6B-4859-9E18-A54032F18957}"/>
                  </a:ext>
                </a:extLst>
              </p:cNvPr>
              <p:cNvSpPr/>
              <p:nvPr/>
            </p:nvSpPr>
            <p:spPr bwMode="auto">
              <a:xfrm>
                <a:off x="2324246" y="2064861"/>
                <a:ext cx="2995582" cy="55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7535327-4DA9-4216-8FFD-0F2998BBD809}"/>
              </a:ext>
            </a:extLst>
          </p:cNvPr>
          <p:cNvGrpSpPr/>
          <p:nvPr/>
        </p:nvGrpSpPr>
        <p:grpSpPr>
          <a:xfrm>
            <a:off x="6203430" y="3243089"/>
            <a:ext cx="4212012" cy="1119228"/>
            <a:chOff x="6203430" y="3243089"/>
            <a:chExt cx="4212012" cy="111922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112B500-760A-48B1-864C-BB61CA2492FC}"/>
                </a:ext>
              </a:extLst>
            </p:cNvPr>
            <p:cNvGrpSpPr/>
            <p:nvPr/>
          </p:nvGrpSpPr>
          <p:grpSpPr>
            <a:xfrm>
              <a:off x="6203430" y="3243089"/>
              <a:ext cx="4212012" cy="1119228"/>
              <a:chOff x="6203430" y="3243089"/>
              <a:chExt cx="4212012" cy="1119228"/>
            </a:xfrm>
          </p:grpSpPr>
          <p:sp>
            <p:nvSpPr>
              <p:cNvPr id="21" name="ïṧḻïḍe">
                <a:extLst>
                  <a:ext uri="{FF2B5EF4-FFF2-40B4-BE49-F238E27FC236}">
                    <a16:creationId xmlns:a16="http://schemas.microsoft.com/office/drawing/2014/main" id="{D06902AA-8BED-4A47-A3F4-3903A151B30F}"/>
                  </a:ext>
                </a:extLst>
              </p:cNvPr>
              <p:cNvSpPr/>
              <p:nvPr/>
            </p:nvSpPr>
            <p:spPr>
              <a:xfrm>
                <a:off x="6203430" y="3243089"/>
                <a:ext cx="4212012" cy="1119228"/>
              </a:xfrm>
              <a:custGeom>
                <a:gdLst>
                  <a:gd fmla="*/ 0 w 5359669" name="connsiteX0"/>
                  <a:gd fmla="*/ 0 h 1397000" name="connsiteY0"/>
                  <a:gd fmla="*/ 5359669 w 5359669" name="connsiteX1"/>
                  <a:gd fmla="*/ 0 h 1397000" name="connsiteY1"/>
                  <a:gd fmla="*/ 5359669 w 5359669" name="connsiteX2"/>
                  <a:gd fmla="*/ 1397000 h 1397000" name="connsiteY2"/>
                  <a:gd fmla="*/ 0 w 5359669" name="connsiteX3"/>
                  <a:gd fmla="*/ 1397000 h 1397000" name="connsiteY3"/>
                  <a:gd fmla="*/ 0 w 5359669" name="connsiteX4"/>
                  <a:gd fmla="*/ 0 h 1397000" name="connsiteY4"/>
                  <a:gd fmla="*/ 0 w 5359669" name="connsiteX0-1"/>
                  <a:gd fmla="*/ 3629 h 1400629" name="connsiteY0-2"/>
                  <a:gd fmla="*/ 422813 w 5359669" name="connsiteX1-3"/>
                  <a:gd fmla="*/ 0 h 1400629" name="connsiteY1-4"/>
                  <a:gd fmla="*/ 5359669 w 5359669" name="connsiteX2-5"/>
                  <a:gd fmla="*/ 3629 h 1400629" name="connsiteY2-6"/>
                  <a:gd fmla="*/ 5359669 w 5359669" name="connsiteX3-7"/>
                  <a:gd fmla="*/ 1400629 h 1400629" name="connsiteY3-8"/>
                  <a:gd fmla="*/ 0 w 5359669" name="connsiteX4-9"/>
                  <a:gd fmla="*/ 1400629 h 1400629" name="connsiteY4-10"/>
                  <a:gd fmla="*/ 0 w 5359669" name="connsiteX5"/>
                  <a:gd fmla="*/ 3629 h 1400629" name="connsiteY5"/>
                  <a:gd fmla="*/ 0 w 5359669" name="connsiteX0-11"/>
                  <a:gd fmla="*/ 3629 h 1400629" name="connsiteY0-12"/>
                  <a:gd fmla="*/ 422813 w 5359669" name="connsiteX1-13"/>
                  <a:gd fmla="*/ 0 h 1400629" name="connsiteY1-14"/>
                  <a:gd fmla="*/ 422813 w 5359669" name="connsiteX2-15"/>
                  <a:gd fmla="*/ 1 h 1400629" name="connsiteY2-16"/>
                  <a:gd fmla="*/ 5359669 w 5359669" name="connsiteX3-17"/>
                  <a:gd fmla="*/ 3629 h 1400629" name="connsiteY3-18"/>
                  <a:gd fmla="*/ 5359669 w 5359669" name="connsiteX4-19"/>
                  <a:gd fmla="*/ 1400629 h 1400629" name="connsiteY4-20"/>
                  <a:gd fmla="*/ 0 w 5359669" name="connsiteX5-21"/>
                  <a:gd fmla="*/ 1400629 h 1400629" name="connsiteY5-22"/>
                  <a:gd fmla="*/ 0 w 5359669" name="connsiteX6"/>
                  <a:gd fmla="*/ 3629 h 1400629" name="connsiteY6"/>
                  <a:gd fmla="*/ 0 w 5359669" name="connsiteX0-23"/>
                  <a:gd fmla="*/ 1400629 h 1400629" name="connsiteY0-24"/>
                  <a:gd fmla="*/ 422813 w 5359669" name="connsiteX1-25"/>
                  <a:gd fmla="*/ 0 h 1400629" name="connsiteY1-26"/>
                  <a:gd fmla="*/ 422813 w 5359669" name="connsiteX2-27"/>
                  <a:gd fmla="*/ 1 h 1400629" name="connsiteY2-28"/>
                  <a:gd fmla="*/ 5359669 w 5359669" name="connsiteX3-29"/>
                  <a:gd fmla="*/ 3629 h 1400629" name="connsiteY3-30"/>
                  <a:gd fmla="*/ 5359669 w 5359669" name="connsiteX4-31"/>
                  <a:gd fmla="*/ 1400629 h 1400629" name="connsiteY4-32"/>
                  <a:gd fmla="*/ 0 w 5359669" name="connsiteX5-33"/>
                  <a:gd fmla="*/ 1400629 h 1400629" name="connsiteY5-34"/>
                  <a:gd fmla="*/ 0 w 5359669" name="connsiteX0-35"/>
                  <a:gd fmla="*/ 1400629 h 1409701" name="connsiteY0-36"/>
                  <a:gd fmla="*/ 422813 w 5359669" name="connsiteX1-37"/>
                  <a:gd fmla="*/ 0 h 1409701" name="connsiteY1-38"/>
                  <a:gd fmla="*/ 422813 w 5359669" name="connsiteX2-39"/>
                  <a:gd fmla="*/ 1 h 1409701" name="connsiteY2-40"/>
                  <a:gd fmla="*/ 5359669 w 5359669" name="connsiteX3-41"/>
                  <a:gd fmla="*/ 3629 h 1409701" name="connsiteY3-42"/>
                  <a:gd fmla="*/ 5359669 w 5359669" name="connsiteX4-43"/>
                  <a:gd fmla="*/ 1400629 h 1409701" name="connsiteY4-44"/>
                  <a:gd fmla="*/ 54513 w 5359669" name="connsiteX5-45"/>
                  <a:gd fmla="*/ 1409701 h 1409701" name="connsiteY5-46"/>
                  <a:gd fmla="*/ 0 w 5359669" name="connsiteX6-47"/>
                  <a:gd fmla="*/ 1400629 h 1409701" name="connsiteY6-48"/>
                  <a:gd fmla="*/ 0 w 5305156" name="connsiteX0-49"/>
                  <a:gd fmla="*/ 1409701 h 1409701" name="connsiteY0-50"/>
                  <a:gd fmla="*/ 368300 w 5305156" name="connsiteX1-51"/>
                  <a:gd fmla="*/ 0 h 1409701" name="connsiteY1-52"/>
                  <a:gd fmla="*/ 368300 w 5305156" name="connsiteX2-53"/>
                  <a:gd fmla="*/ 1 h 1409701" name="connsiteY2-54"/>
                  <a:gd fmla="*/ 5305156 w 5305156" name="connsiteX3-55"/>
                  <a:gd fmla="*/ 3629 h 1409701" name="connsiteY3-56"/>
                  <a:gd fmla="*/ 5305156 w 5305156" name="connsiteX4-57"/>
                  <a:gd fmla="*/ 1400629 h 1409701" name="connsiteY4-58"/>
                  <a:gd fmla="*/ 0 w 5305156" name="connsiteX5-59"/>
                  <a:gd fmla="*/ 1409701 h 1409701" name="connsiteY5-6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b="b" l="l" r="r" t="t"/>
                <a:pathLst>
                  <a:path h="1409701" w="5305156">
                    <a:moveTo>
                      <a:pt x="0" y="1409701"/>
                    </a:moveTo>
                    <a:lnTo>
                      <a:pt x="368300" y="0"/>
                    </a:lnTo>
                    <a:lnTo>
                      <a:pt x="368300" y="1"/>
                    </a:lnTo>
                    <a:lnTo>
                      <a:pt x="5305156" y="3629"/>
                    </a:lnTo>
                    <a:lnTo>
                      <a:pt x="5305156" y="1400629"/>
                    </a:lnTo>
                    <a:lnTo>
                      <a:pt x="0" y="140970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" name="îṣlíďé">
                <a:extLst>
                  <a:ext uri="{FF2B5EF4-FFF2-40B4-BE49-F238E27FC236}">
                    <a16:creationId xmlns:a16="http://schemas.microsoft.com/office/drawing/2014/main" id="{7992027B-72C3-4B2E-A943-31383A7B1C1A}"/>
                  </a:ext>
                </a:extLst>
              </p:cNvPr>
              <p:cNvSpPr/>
              <p:nvPr/>
            </p:nvSpPr>
            <p:spPr>
              <a:xfrm>
                <a:off x="6204476" y="3245971"/>
                <a:ext cx="858055" cy="1109144"/>
              </a:xfrm>
              <a:custGeom>
                <a:gdLst>
                  <a:gd fmla="*/ 0 w 5359669" name="connsiteX0"/>
                  <a:gd fmla="*/ 1397000 h 1397000" name="connsiteY0"/>
                  <a:gd fmla="*/ 349250 w 5359669" name="connsiteX1"/>
                  <a:gd fmla="*/ 0 h 1397000" name="connsiteY1"/>
                  <a:gd fmla="*/ 5359669 w 5359669" name="connsiteX2"/>
                  <a:gd fmla="*/ 0 h 1397000" name="connsiteY2"/>
                  <a:gd fmla="*/ 5010419 w 5359669" name="connsiteX3"/>
                  <a:gd fmla="*/ 1397000 h 1397000" name="connsiteY3"/>
                  <a:gd fmla="*/ 0 w 5359669" name="connsiteX4"/>
                  <a:gd fmla="*/ 1397000 h 1397000" name="connsiteY4"/>
                  <a:gd fmla="*/ 0 w 5359669" name="connsiteX0-1"/>
                  <a:gd fmla="*/ 1397000 h 1397000" name="connsiteY0-2"/>
                  <a:gd fmla="*/ 4651620 w 5359669" name="connsiteX1-3"/>
                  <a:gd fmla="*/ 0 h 1397000" name="connsiteY1-4"/>
                  <a:gd fmla="*/ 5359669 w 5359669" name="connsiteX2-5"/>
                  <a:gd fmla="*/ 0 h 1397000" name="connsiteY2-6"/>
                  <a:gd fmla="*/ 5010419 w 5359669" name="connsiteX3-7"/>
                  <a:gd fmla="*/ 1397000 h 1397000" name="connsiteY3-8"/>
                  <a:gd fmla="*/ 0 w 5359669" name="connsiteX4-9"/>
                  <a:gd fmla="*/ 1397000 h 1397000" name="connsiteY4-10"/>
                  <a:gd fmla="*/ 0 w 1080746" name="connsiteX0-11"/>
                  <a:gd fmla="*/ 1397000 h 1397000" name="connsiteY0-12"/>
                  <a:gd fmla="*/ 372697 w 1080746" name="connsiteX1-13"/>
                  <a:gd fmla="*/ 0 h 1397000" name="connsiteY1-14"/>
                  <a:gd fmla="*/ 1080746 w 1080746" name="connsiteX2-15"/>
                  <a:gd fmla="*/ 0 h 1397000" name="connsiteY2-16"/>
                  <a:gd fmla="*/ 731496 w 1080746" name="connsiteX3-17"/>
                  <a:gd fmla="*/ 1397000 h 1397000" name="connsiteY3-18"/>
                  <a:gd fmla="*/ 0 w 1080746" name="connsiteX4-19"/>
                  <a:gd fmla="*/ 1397000 h 1397000" name="connsiteY4-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b="b" l="l" r="r" t="t"/>
                <a:pathLst>
                  <a:path h="1397000" w="1080746">
                    <a:moveTo>
                      <a:pt x="0" y="1397000"/>
                    </a:moveTo>
                    <a:lnTo>
                      <a:pt x="372697" y="0"/>
                    </a:lnTo>
                    <a:lnTo>
                      <a:pt x="1080746" y="0"/>
                    </a:lnTo>
                    <a:lnTo>
                      <a:pt x="731496" y="1397000"/>
                    </a:lnTo>
                    <a:lnTo>
                      <a:pt x="0" y="1397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r>
                  <a:rPr altLang="zh-CN" b="1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0 5</a:t>
                </a:r>
              </a:p>
            </p:txBody>
          </p:sp>
        </p:grpSp>
        <p:grpSp>
          <p:nvGrpSpPr>
            <p:cNvPr id="28" name="ïSlíḑé">
              <a:extLst>
                <a:ext uri="{FF2B5EF4-FFF2-40B4-BE49-F238E27FC236}">
                  <a16:creationId xmlns:a16="http://schemas.microsoft.com/office/drawing/2014/main" id="{AB1B7F28-566D-457F-A1CA-62A29A3AB213}"/>
                </a:ext>
              </a:extLst>
            </p:cNvPr>
            <p:cNvGrpSpPr/>
            <p:nvPr/>
          </p:nvGrpSpPr>
          <p:grpSpPr>
            <a:xfrm>
              <a:off x="7241195" y="3252555"/>
              <a:ext cx="2995582" cy="975818"/>
              <a:chOff x="2324246" y="1644333"/>
              <a:chExt cx="2995582" cy="975818"/>
            </a:xfrm>
          </p:grpSpPr>
          <p:sp>
            <p:nvSpPr>
              <p:cNvPr id="32" name="íšḻïďè">
                <a:extLst>
                  <a:ext uri="{FF2B5EF4-FFF2-40B4-BE49-F238E27FC236}">
                    <a16:creationId xmlns:a16="http://schemas.microsoft.com/office/drawing/2014/main" id="{51F2AAC6-A511-4ED2-85BF-618B4FA825D9}"/>
                  </a:ext>
                </a:extLst>
              </p:cNvPr>
              <p:cNvSpPr txBox="1"/>
              <p:nvPr/>
            </p:nvSpPr>
            <p:spPr>
              <a:xfrm>
                <a:off x="2324246" y="1644333"/>
                <a:ext cx="1788366" cy="420524"/>
              </a:xfrm>
              <a:prstGeom prst="rect">
                <a:avLst/>
              </a:prstGeom>
              <a:noFill/>
            </p:spPr>
            <p:txBody>
              <a:bodyPr anchor="ctr" anchorCtr="0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33" name="îšlïḑé">
                <a:extLst>
                  <a:ext uri="{FF2B5EF4-FFF2-40B4-BE49-F238E27FC236}">
                    <a16:creationId xmlns:a16="http://schemas.microsoft.com/office/drawing/2014/main" id="{5BF0AD9A-2367-4BFA-B9DC-6A9A61463A7D}"/>
                  </a:ext>
                </a:extLst>
              </p:cNvPr>
              <p:cNvSpPr/>
              <p:nvPr/>
            </p:nvSpPr>
            <p:spPr bwMode="auto">
              <a:xfrm>
                <a:off x="2324246" y="2064861"/>
                <a:ext cx="2995582" cy="55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C2D5E12-9F40-46DD-A518-C2594984E593}"/>
              </a:ext>
            </a:extLst>
          </p:cNvPr>
          <p:cNvGrpSpPr/>
          <p:nvPr/>
        </p:nvGrpSpPr>
        <p:grpSpPr>
          <a:xfrm>
            <a:off x="6203430" y="4705990"/>
            <a:ext cx="4212012" cy="1119228"/>
            <a:chOff x="6203430" y="4705990"/>
            <a:chExt cx="4212012" cy="1119228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CF0CF3BB-43A7-4DA8-A51A-EFC6DC9C5B05}"/>
                </a:ext>
              </a:extLst>
            </p:cNvPr>
            <p:cNvGrpSpPr/>
            <p:nvPr/>
          </p:nvGrpSpPr>
          <p:grpSpPr>
            <a:xfrm>
              <a:off x="6203430" y="4705990"/>
              <a:ext cx="4212012" cy="1119228"/>
              <a:chOff x="6203430" y="4705990"/>
              <a:chExt cx="4212012" cy="1119228"/>
            </a:xfrm>
          </p:grpSpPr>
          <p:sp>
            <p:nvSpPr>
              <p:cNvPr id="23" name="íSḷîḋé">
                <a:extLst>
                  <a:ext uri="{FF2B5EF4-FFF2-40B4-BE49-F238E27FC236}">
                    <a16:creationId xmlns:a16="http://schemas.microsoft.com/office/drawing/2014/main" id="{F5322919-00AB-482B-B975-7D56BBA2F608}"/>
                  </a:ext>
                </a:extLst>
              </p:cNvPr>
              <p:cNvSpPr/>
              <p:nvPr/>
            </p:nvSpPr>
            <p:spPr>
              <a:xfrm>
                <a:off x="6203430" y="4705990"/>
                <a:ext cx="4212012" cy="1119228"/>
              </a:xfrm>
              <a:custGeom>
                <a:gdLst>
                  <a:gd fmla="*/ 0 w 5359669" name="connsiteX0"/>
                  <a:gd fmla="*/ 0 h 1397000" name="connsiteY0"/>
                  <a:gd fmla="*/ 5359669 w 5359669" name="connsiteX1"/>
                  <a:gd fmla="*/ 0 h 1397000" name="connsiteY1"/>
                  <a:gd fmla="*/ 5359669 w 5359669" name="connsiteX2"/>
                  <a:gd fmla="*/ 1397000 h 1397000" name="connsiteY2"/>
                  <a:gd fmla="*/ 0 w 5359669" name="connsiteX3"/>
                  <a:gd fmla="*/ 1397000 h 1397000" name="connsiteY3"/>
                  <a:gd fmla="*/ 0 w 5359669" name="connsiteX4"/>
                  <a:gd fmla="*/ 0 h 1397000" name="connsiteY4"/>
                  <a:gd fmla="*/ 0 w 5359669" name="connsiteX0-1"/>
                  <a:gd fmla="*/ 3629 h 1400629" name="connsiteY0-2"/>
                  <a:gd fmla="*/ 422813 w 5359669" name="connsiteX1-3"/>
                  <a:gd fmla="*/ 0 h 1400629" name="connsiteY1-4"/>
                  <a:gd fmla="*/ 5359669 w 5359669" name="connsiteX2-5"/>
                  <a:gd fmla="*/ 3629 h 1400629" name="connsiteY2-6"/>
                  <a:gd fmla="*/ 5359669 w 5359669" name="connsiteX3-7"/>
                  <a:gd fmla="*/ 1400629 h 1400629" name="connsiteY3-8"/>
                  <a:gd fmla="*/ 0 w 5359669" name="connsiteX4-9"/>
                  <a:gd fmla="*/ 1400629 h 1400629" name="connsiteY4-10"/>
                  <a:gd fmla="*/ 0 w 5359669" name="connsiteX5"/>
                  <a:gd fmla="*/ 3629 h 1400629" name="connsiteY5"/>
                  <a:gd fmla="*/ 0 w 5359669" name="connsiteX0-11"/>
                  <a:gd fmla="*/ 3629 h 1400629" name="connsiteY0-12"/>
                  <a:gd fmla="*/ 422813 w 5359669" name="connsiteX1-13"/>
                  <a:gd fmla="*/ 0 h 1400629" name="connsiteY1-14"/>
                  <a:gd fmla="*/ 422813 w 5359669" name="connsiteX2-15"/>
                  <a:gd fmla="*/ 1 h 1400629" name="connsiteY2-16"/>
                  <a:gd fmla="*/ 5359669 w 5359669" name="connsiteX3-17"/>
                  <a:gd fmla="*/ 3629 h 1400629" name="connsiteY3-18"/>
                  <a:gd fmla="*/ 5359669 w 5359669" name="connsiteX4-19"/>
                  <a:gd fmla="*/ 1400629 h 1400629" name="connsiteY4-20"/>
                  <a:gd fmla="*/ 0 w 5359669" name="connsiteX5-21"/>
                  <a:gd fmla="*/ 1400629 h 1400629" name="connsiteY5-22"/>
                  <a:gd fmla="*/ 0 w 5359669" name="connsiteX6"/>
                  <a:gd fmla="*/ 3629 h 1400629" name="connsiteY6"/>
                  <a:gd fmla="*/ 0 w 5359669" name="connsiteX0-23"/>
                  <a:gd fmla="*/ 1400629 h 1400629" name="connsiteY0-24"/>
                  <a:gd fmla="*/ 422813 w 5359669" name="connsiteX1-25"/>
                  <a:gd fmla="*/ 0 h 1400629" name="connsiteY1-26"/>
                  <a:gd fmla="*/ 422813 w 5359669" name="connsiteX2-27"/>
                  <a:gd fmla="*/ 1 h 1400629" name="connsiteY2-28"/>
                  <a:gd fmla="*/ 5359669 w 5359669" name="connsiteX3-29"/>
                  <a:gd fmla="*/ 3629 h 1400629" name="connsiteY3-30"/>
                  <a:gd fmla="*/ 5359669 w 5359669" name="connsiteX4-31"/>
                  <a:gd fmla="*/ 1400629 h 1400629" name="connsiteY4-32"/>
                  <a:gd fmla="*/ 0 w 5359669" name="connsiteX5-33"/>
                  <a:gd fmla="*/ 1400629 h 1400629" name="connsiteY5-34"/>
                  <a:gd fmla="*/ 0 w 5359669" name="connsiteX0-35"/>
                  <a:gd fmla="*/ 1400629 h 1409701" name="connsiteY0-36"/>
                  <a:gd fmla="*/ 422813 w 5359669" name="connsiteX1-37"/>
                  <a:gd fmla="*/ 0 h 1409701" name="connsiteY1-38"/>
                  <a:gd fmla="*/ 422813 w 5359669" name="connsiteX2-39"/>
                  <a:gd fmla="*/ 1 h 1409701" name="connsiteY2-40"/>
                  <a:gd fmla="*/ 5359669 w 5359669" name="connsiteX3-41"/>
                  <a:gd fmla="*/ 3629 h 1409701" name="connsiteY3-42"/>
                  <a:gd fmla="*/ 5359669 w 5359669" name="connsiteX4-43"/>
                  <a:gd fmla="*/ 1400629 h 1409701" name="connsiteY4-44"/>
                  <a:gd fmla="*/ 54513 w 5359669" name="connsiteX5-45"/>
                  <a:gd fmla="*/ 1409701 h 1409701" name="connsiteY5-46"/>
                  <a:gd fmla="*/ 0 w 5359669" name="connsiteX6-47"/>
                  <a:gd fmla="*/ 1400629 h 1409701" name="connsiteY6-48"/>
                  <a:gd fmla="*/ 0 w 5305156" name="connsiteX0-49"/>
                  <a:gd fmla="*/ 1409701 h 1409701" name="connsiteY0-50"/>
                  <a:gd fmla="*/ 368300 w 5305156" name="connsiteX1-51"/>
                  <a:gd fmla="*/ 0 h 1409701" name="connsiteY1-52"/>
                  <a:gd fmla="*/ 368300 w 5305156" name="connsiteX2-53"/>
                  <a:gd fmla="*/ 1 h 1409701" name="connsiteY2-54"/>
                  <a:gd fmla="*/ 5305156 w 5305156" name="connsiteX3-55"/>
                  <a:gd fmla="*/ 3629 h 1409701" name="connsiteY3-56"/>
                  <a:gd fmla="*/ 5305156 w 5305156" name="connsiteX4-57"/>
                  <a:gd fmla="*/ 1400629 h 1409701" name="connsiteY4-58"/>
                  <a:gd fmla="*/ 0 w 5305156" name="connsiteX5-59"/>
                  <a:gd fmla="*/ 1409701 h 1409701" name="connsiteY5-6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b="b" l="l" r="r" t="t"/>
                <a:pathLst>
                  <a:path h="1409701" w="5305156">
                    <a:moveTo>
                      <a:pt x="0" y="1409701"/>
                    </a:moveTo>
                    <a:lnTo>
                      <a:pt x="368300" y="0"/>
                    </a:lnTo>
                    <a:lnTo>
                      <a:pt x="368300" y="1"/>
                    </a:lnTo>
                    <a:lnTo>
                      <a:pt x="5305156" y="3629"/>
                    </a:lnTo>
                    <a:lnTo>
                      <a:pt x="5305156" y="1400629"/>
                    </a:lnTo>
                    <a:lnTo>
                      <a:pt x="0" y="140970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" name="îsḷíḋê">
                <a:extLst>
                  <a:ext uri="{FF2B5EF4-FFF2-40B4-BE49-F238E27FC236}">
                    <a16:creationId xmlns:a16="http://schemas.microsoft.com/office/drawing/2014/main" id="{4B5915CA-4EEE-4A0B-934E-260BCE925B9F}"/>
                  </a:ext>
                </a:extLst>
              </p:cNvPr>
              <p:cNvSpPr/>
              <p:nvPr/>
            </p:nvSpPr>
            <p:spPr>
              <a:xfrm>
                <a:off x="6204476" y="4708872"/>
                <a:ext cx="858055" cy="1109144"/>
              </a:xfrm>
              <a:custGeom>
                <a:gdLst>
                  <a:gd fmla="*/ 0 w 5359669" name="connsiteX0"/>
                  <a:gd fmla="*/ 1397000 h 1397000" name="connsiteY0"/>
                  <a:gd fmla="*/ 349250 w 5359669" name="connsiteX1"/>
                  <a:gd fmla="*/ 0 h 1397000" name="connsiteY1"/>
                  <a:gd fmla="*/ 5359669 w 5359669" name="connsiteX2"/>
                  <a:gd fmla="*/ 0 h 1397000" name="connsiteY2"/>
                  <a:gd fmla="*/ 5010419 w 5359669" name="connsiteX3"/>
                  <a:gd fmla="*/ 1397000 h 1397000" name="connsiteY3"/>
                  <a:gd fmla="*/ 0 w 5359669" name="connsiteX4"/>
                  <a:gd fmla="*/ 1397000 h 1397000" name="connsiteY4"/>
                  <a:gd fmla="*/ 0 w 5359669" name="connsiteX0-1"/>
                  <a:gd fmla="*/ 1397000 h 1397000" name="connsiteY0-2"/>
                  <a:gd fmla="*/ 4651620 w 5359669" name="connsiteX1-3"/>
                  <a:gd fmla="*/ 0 h 1397000" name="connsiteY1-4"/>
                  <a:gd fmla="*/ 5359669 w 5359669" name="connsiteX2-5"/>
                  <a:gd fmla="*/ 0 h 1397000" name="connsiteY2-6"/>
                  <a:gd fmla="*/ 5010419 w 5359669" name="connsiteX3-7"/>
                  <a:gd fmla="*/ 1397000 h 1397000" name="connsiteY3-8"/>
                  <a:gd fmla="*/ 0 w 5359669" name="connsiteX4-9"/>
                  <a:gd fmla="*/ 1397000 h 1397000" name="connsiteY4-10"/>
                  <a:gd fmla="*/ 0 w 1080746" name="connsiteX0-11"/>
                  <a:gd fmla="*/ 1397000 h 1397000" name="connsiteY0-12"/>
                  <a:gd fmla="*/ 372697 w 1080746" name="connsiteX1-13"/>
                  <a:gd fmla="*/ 0 h 1397000" name="connsiteY1-14"/>
                  <a:gd fmla="*/ 1080746 w 1080746" name="connsiteX2-15"/>
                  <a:gd fmla="*/ 0 h 1397000" name="connsiteY2-16"/>
                  <a:gd fmla="*/ 731496 w 1080746" name="connsiteX3-17"/>
                  <a:gd fmla="*/ 1397000 h 1397000" name="connsiteY3-18"/>
                  <a:gd fmla="*/ 0 w 1080746" name="connsiteX4-19"/>
                  <a:gd fmla="*/ 1397000 h 1397000" name="connsiteY4-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b="b" l="l" r="r" t="t"/>
                <a:pathLst>
                  <a:path h="1397000" w="1080746">
                    <a:moveTo>
                      <a:pt x="0" y="1397000"/>
                    </a:moveTo>
                    <a:lnTo>
                      <a:pt x="372697" y="0"/>
                    </a:lnTo>
                    <a:lnTo>
                      <a:pt x="1080746" y="0"/>
                    </a:lnTo>
                    <a:lnTo>
                      <a:pt x="731496" y="1397000"/>
                    </a:lnTo>
                    <a:lnTo>
                      <a:pt x="0" y="1397000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normAutofit/>
              </a:bodyPr>
              <a:lstStyle/>
              <a:p>
                <a:pPr algn="ctr" defTabSz="913765"/>
                <a:r>
                  <a:rPr altLang="zh-CN" b="1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0 6</a:t>
                </a:r>
              </a:p>
            </p:txBody>
          </p:sp>
        </p:grpSp>
        <p:grpSp>
          <p:nvGrpSpPr>
            <p:cNvPr id="29" name="îṡlïḓe">
              <a:extLst>
                <a:ext uri="{FF2B5EF4-FFF2-40B4-BE49-F238E27FC236}">
                  <a16:creationId xmlns:a16="http://schemas.microsoft.com/office/drawing/2014/main" id="{386C65ED-E90B-4298-8C73-349E77F3F130}"/>
                </a:ext>
              </a:extLst>
            </p:cNvPr>
            <p:cNvGrpSpPr/>
            <p:nvPr/>
          </p:nvGrpSpPr>
          <p:grpSpPr>
            <a:xfrm>
              <a:off x="7241195" y="4724843"/>
              <a:ext cx="2995582" cy="975818"/>
              <a:chOff x="2324246" y="1644333"/>
              <a:chExt cx="2995582" cy="975818"/>
            </a:xfrm>
          </p:grpSpPr>
          <p:sp>
            <p:nvSpPr>
              <p:cNvPr id="30" name="îṧ1iḓè">
                <a:extLst>
                  <a:ext uri="{FF2B5EF4-FFF2-40B4-BE49-F238E27FC236}">
                    <a16:creationId xmlns:a16="http://schemas.microsoft.com/office/drawing/2014/main" id="{0C858887-3B41-40A2-AD65-501C6CAF1571}"/>
                  </a:ext>
                </a:extLst>
              </p:cNvPr>
              <p:cNvSpPr txBox="1"/>
              <p:nvPr/>
            </p:nvSpPr>
            <p:spPr>
              <a:xfrm>
                <a:off x="2324246" y="1644333"/>
                <a:ext cx="1788366" cy="420524"/>
              </a:xfrm>
              <a:prstGeom prst="rect">
                <a:avLst/>
              </a:prstGeom>
              <a:noFill/>
            </p:spPr>
            <p:txBody>
              <a:bodyPr anchor="ctr" anchorCtr="0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31" name="îŝḷiďê">
                <a:extLst>
                  <a:ext uri="{FF2B5EF4-FFF2-40B4-BE49-F238E27FC236}">
                    <a16:creationId xmlns:a16="http://schemas.microsoft.com/office/drawing/2014/main" id="{F88510F3-FEFA-44D6-B6BB-3033E0A8D2BB}"/>
                  </a:ext>
                </a:extLst>
              </p:cNvPr>
              <p:cNvSpPr/>
              <p:nvPr/>
            </p:nvSpPr>
            <p:spPr bwMode="auto">
              <a:xfrm>
                <a:off x="2324246" y="2064861"/>
                <a:ext cx="2995582" cy="55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</p:grpSp>
    </p:spTree>
    <p:extLst>
      <p:ext uri="{BB962C8B-B14F-4D97-AF65-F5344CB8AC3E}">
        <p14:creationId val="1550710858"/>
      </p:ext>
    </p:extLst>
  </p:cSld>
  <p:clrMapOvr>
    <a:masterClrMapping/>
  </p:clrMapOvr>
  <p:transition advClick="0" advTm="2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66693D-0ACD-495B-8C06-06FE63E56780}"/>
              </a:ext>
            </a:extLst>
          </p:cNvPr>
          <p:cNvGrpSpPr/>
          <p:nvPr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381185-C68D-45F0-9DB9-D33C4CAB4B4D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106086B-9F9E-46C3-9B36-C33EB6915921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fmla="*/ 0 w 6077623" name="connsiteX0"/>
                <a:gd fmla="*/ 0 h 6858000" name="connsiteY0"/>
                <a:gd fmla="*/ 5989881 w 6077623" name="connsiteX1"/>
                <a:gd fmla="*/ 0 h 6858000" name="connsiteY1"/>
                <a:gd fmla="*/ 5676985 w 6077623" name="connsiteX2"/>
                <a:gd fmla="*/ 907152 h 6858000" name="connsiteY2"/>
                <a:gd fmla="*/ 5739003 w 6077623" name="connsiteX3"/>
                <a:gd fmla="*/ 918786 h 6858000" name="connsiteY3"/>
                <a:gd fmla="*/ 5675706 w 6077623" name="connsiteX4"/>
                <a:gd fmla="*/ 935320 h 6858000" name="connsiteY4"/>
                <a:gd fmla="*/ 6077623 w 6077623" name="connsiteX5"/>
                <a:gd fmla="*/ 2473975 h 6858000" name="connsiteY5"/>
                <a:gd fmla="*/ 5534151 w 6077623" name="connsiteX6"/>
                <a:gd fmla="*/ 4049612 h 6858000" name="connsiteY6"/>
                <a:gd fmla="*/ 5596171 w 6077623" name="connsiteX7"/>
                <a:gd fmla="*/ 4061245 h 6858000" name="connsiteY7"/>
                <a:gd fmla="*/ 5532873 w 6077623" name="connsiteX8"/>
                <a:gd fmla="*/ 4077779 h 6858000" name="connsiteY8"/>
                <a:gd fmla="*/ 5927720 w 6077623" name="connsiteX9"/>
                <a:gd fmla="*/ 5589370 h 6858000" name="connsiteY9"/>
                <a:gd fmla="*/ 5490142 w 6077623" name="connsiteX10"/>
                <a:gd fmla="*/ 6858000 h 6858000" name="connsiteY10"/>
                <a:gd fmla="*/ 0 w 6077623" name="connsiteX11"/>
                <a:gd fmla="*/ 6858000 h 68580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858000" w="6077623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71" name="圆: 空心 70">
            <a:extLst>
              <a:ext uri="{FF2B5EF4-FFF2-40B4-BE49-F238E27FC236}">
                <a16:creationId xmlns:a16="http://schemas.microsoft.com/office/drawing/2014/main" id="{706029BD-028E-4374-9396-295DBCBAA290}"/>
              </a:ext>
            </a:extLst>
          </p:cNvPr>
          <p:cNvSpPr/>
          <p:nvPr/>
        </p:nvSpPr>
        <p:spPr>
          <a:xfrm>
            <a:off x="8430972" y="5714999"/>
            <a:ext cx="1080000" cy="1080000"/>
          </a:xfrm>
          <a:prstGeom prst="donut">
            <a:avLst>
              <a:gd fmla="val 1535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B3EE45A-DA57-42B2-84CE-7F0BADE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979" l="19001" t="13651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DCDF328-883A-4B70-B2F4-FB59B1697C0D}"/>
              </a:ext>
            </a:extLst>
          </p:cNvPr>
          <p:cNvSpPr/>
          <p:nvPr/>
        </p:nvSpPr>
        <p:spPr>
          <a:xfrm>
            <a:off x="933450" y="395915"/>
            <a:ext cx="10848102" cy="5927852"/>
          </a:xfrm>
          <a:prstGeom prst="roundRect">
            <a:avLst>
              <a:gd fmla="val 3594" name="adj"/>
            </a:avLst>
          </a:prstGeom>
          <a:solidFill>
            <a:srgbClr val="008BE5"/>
          </a:solidFill>
          <a:ln w="1270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38A9C1D-525D-4531-8CFD-911C74E82DB2}"/>
              </a:ext>
            </a:extLst>
          </p:cNvPr>
          <p:cNvSpPr/>
          <p:nvPr/>
        </p:nvSpPr>
        <p:spPr>
          <a:xfrm>
            <a:off x="9855574" y="229665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0017888-68A3-44FF-9D40-ACE2CCED43B4}"/>
              </a:ext>
            </a:extLst>
          </p:cNvPr>
          <p:cNvSpPr/>
          <p:nvPr/>
        </p:nvSpPr>
        <p:spPr>
          <a:xfrm>
            <a:off x="585055" y="669538"/>
            <a:ext cx="10918519" cy="5701345"/>
          </a:xfrm>
          <a:prstGeom prst="roundRect">
            <a:avLst>
              <a:gd fmla="val 3594" name="adj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5687CBA-1EFC-4E97-ADE7-FD3B7813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94" l="3664" r="68306" t="25998"/>
          <a:stretch>
            <a:fillRect/>
          </a:stretch>
        </p:blipFill>
        <p:spPr>
          <a:xfrm rot="20759044">
            <a:off x="5794545" y="767407"/>
            <a:ext cx="3201874" cy="415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53BAF-293E-423D-8F97-6E43AA34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933" l="4025"/>
          <a:stretch>
            <a:fillRect/>
          </a:stretch>
        </p:blipFill>
        <p:spPr>
          <a:xfrm flipH="1">
            <a:off x="8702316" y="3375652"/>
            <a:ext cx="3492848" cy="3204996"/>
          </a:xfrm>
          <a:prstGeom prst="rect">
            <a:avLst/>
          </a:prstGeom>
        </p:spPr>
      </p:pic>
      <p:sp>
        <p:nvSpPr>
          <p:cNvPr id="57" name="PA_文本框 18">
            <a:extLst>
              <a:ext uri="{FF2B5EF4-FFF2-40B4-BE49-F238E27FC236}">
                <a16:creationId xmlns:a16="http://schemas.microsoft.com/office/drawing/2014/main" id="{1CF10385-FDB8-4570-9A84-BCFF9EB001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87201" y="3511914"/>
            <a:ext cx="4394565" cy="929640"/>
          </a:xfrm>
          <a:prstGeom prst="roundRect">
            <a:avLst>
              <a:gd fmla="val 50000" name="adj"/>
            </a:avLst>
          </a:prstGeom>
          <a:noFill/>
          <a:ln w="3175">
            <a:noFill/>
          </a:ln>
          <a:effectLst/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5500">
                <a:solidFill>
                  <a:srgbClr val="008BE5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sym typeface="+mn-lt"/>
              </a:rPr>
              <a:t>竞赛题目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E293792-F909-40F6-A955-9E0BC3DD17CC}"/>
              </a:ext>
            </a:extLst>
          </p:cNvPr>
          <p:cNvSpPr/>
          <p:nvPr/>
        </p:nvSpPr>
        <p:spPr>
          <a:xfrm>
            <a:off x="3363383" y="1982931"/>
            <a:ext cx="3950288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65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PART 03</a:t>
            </a:r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06F74B49-FCA0-4137-8D5D-FDC946FCAD4A}"/>
              </a:ext>
            </a:extLst>
          </p:cNvPr>
          <p:cNvSpPr/>
          <p:nvPr/>
        </p:nvSpPr>
        <p:spPr>
          <a:xfrm>
            <a:off x="310417" y="1473910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AB19F71-382C-4DE9-BDA1-935DF276B0AC}"/>
              </a:ext>
            </a:extLst>
          </p:cNvPr>
          <p:cNvSpPr/>
          <p:nvPr/>
        </p:nvSpPr>
        <p:spPr>
          <a:xfrm>
            <a:off x="11147075" y="3329210"/>
            <a:ext cx="536941" cy="536941"/>
          </a:xfrm>
          <a:prstGeom prst="donut">
            <a:avLst>
              <a:gd fmla="val 2294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EA720-1089-4E13-A622-2CE3439A7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425"/>
          <a:stretch>
            <a:fillRect/>
          </a:stretch>
        </p:blipFill>
        <p:spPr>
          <a:xfrm>
            <a:off x="-625084" y="2931420"/>
            <a:ext cx="4059785" cy="3920730"/>
          </a:xfrm>
          <a:prstGeom prst="rect">
            <a:avLst/>
          </a:prstGeom>
        </p:spPr>
      </p:pic>
      <p:sp>
        <p:nvSpPr>
          <p:cNvPr id="29" name="i$ļîḑé">
            <a:extLst>
              <a:ext uri="{FF2B5EF4-FFF2-40B4-BE49-F238E27FC236}">
                <a16:creationId xmlns:a16="http://schemas.microsoft.com/office/drawing/2014/main" id="{DE23AD20-A88B-4503-ACBD-304CE0E2A9B9}"/>
              </a:ext>
            </a:extLst>
          </p:cNvPr>
          <p:cNvSpPr/>
          <p:nvPr/>
        </p:nvSpPr>
        <p:spPr bwMode="auto">
          <a:xfrm>
            <a:off x="3358557" y="4568216"/>
            <a:ext cx="4282255" cy="596151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lang="en-US" sz="1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consectetuer adipiscing elit. </a:t>
            </a:r>
          </a:p>
        </p:txBody>
      </p:sp>
    </p:spTree>
    <p:custDataLst>
      <p:tags r:id="rId7"/>
    </p:custDataLst>
    <p:extLst>
      <p:ext uri="{BB962C8B-B14F-4D97-AF65-F5344CB8AC3E}">
        <p14:creationId val="3642168690"/>
      </p:ext>
    </p:extLst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40000" fill="hold" id="2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26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6"/>
      <p:bldP grpId="0" spid="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竞赛题目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F9CC250-0A06-4676-936A-CA4CCA90406C}"/>
              </a:ext>
            </a:extLst>
          </p:cNvPr>
          <p:cNvCxnSpPr/>
          <p:nvPr/>
        </p:nvCxnSpPr>
        <p:spPr>
          <a:xfrm>
            <a:off x="592259" y="4035271"/>
            <a:ext cx="1085700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ïSḷîḑé">
            <a:extLst>
              <a:ext uri="{FF2B5EF4-FFF2-40B4-BE49-F238E27FC236}">
                <a16:creationId xmlns:a16="http://schemas.microsoft.com/office/drawing/2014/main" id="{28153AD1-E303-4262-BAAE-6C8CF9F28203}"/>
              </a:ext>
            </a:extLst>
          </p:cNvPr>
          <p:cNvGrpSpPr/>
          <p:nvPr/>
        </p:nvGrpSpPr>
        <p:grpSpPr>
          <a:xfrm>
            <a:off x="4800765" y="2840414"/>
            <a:ext cx="2439988" cy="2480604"/>
            <a:chOff x="1329716" y="2112891"/>
            <a:chExt cx="2439988" cy="2480604"/>
          </a:xfrm>
        </p:grpSpPr>
        <p:sp>
          <p:nvSpPr>
            <p:cNvPr id="10" name="îsḻïḓé">
              <a:extLst>
                <a:ext uri="{FF2B5EF4-FFF2-40B4-BE49-F238E27FC236}">
                  <a16:creationId xmlns:a16="http://schemas.microsoft.com/office/drawing/2014/main" id="{E18BEB9B-E3E7-4C57-BBCC-558D1B5BAC85}"/>
                </a:ext>
              </a:extLst>
            </p:cNvPr>
            <p:cNvSpPr/>
            <p:nvPr/>
          </p:nvSpPr>
          <p:spPr bwMode="auto">
            <a:xfrm>
              <a:off x="1329716" y="2112891"/>
              <a:ext cx="2439988" cy="2480604"/>
            </a:xfrm>
            <a:prstGeom prst="diamond">
              <a:avLst/>
            </a:prstGeom>
            <a:solidFill>
              <a:schemeClr val="bg2">
                <a:alpha val="55000"/>
              </a:schemeClr>
            </a:solidFill>
            <a:ln w="19050">
              <a:noFill/>
              <a:round/>
            </a:ln>
          </p:spPr>
          <p:txBody>
            <a:bodyPr anchor="ctr" anchorCtr="1" bIns="45720" compatLnSpc="1" lIns="91440" numCol="1" rIns="91440" rtlCol="0" tIns="45720" vert="horz" wrap="none"/>
            <a:lstStyle/>
            <a:p>
              <a:pPr algn="ctr"/>
              <a:endParaRPr altLang="en-US" b="1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iśḻîde">
              <a:extLst>
                <a:ext uri="{FF2B5EF4-FFF2-40B4-BE49-F238E27FC236}">
                  <a16:creationId xmlns:a16="http://schemas.microsoft.com/office/drawing/2014/main" id="{2B6F2332-FA01-475F-A36E-42A2F3AE90DD}"/>
                </a:ext>
              </a:extLst>
            </p:cNvPr>
            <p:cNvSpPr/>
            <p:nvPr/>
          </p:nvSpPr>
          <p:spPr bwMode="auto">
            <a:xfrm>
              <a:off x="1470964" y="2301979"/>
              <a:ext cx="2157493" cy="2102427"/>
            </a:xfrm>
            <a:prstGeom prst="diamond">
              <a:avLst/>
            </a:prstGeom>
            <a:blipFill dpi="0" rotWithShape="1">
              <a:blip r:embed="rId2"/>
              <a:stretch>
                <a:fillRect/>
              </a:stretch>
            </a:blipFill>
            <a:ln w="381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1" name="işḷíḑè">
            <a:extLst>
              <a:ext uri="{FF2B5EF4-FFF2-40B4-BE49-F238E27FC236}">
                <a16:creationId xmlns:a16="http://schemas.microsoft.com/office/drawing/2014/main" id="{6C1B8C03-7ED1-475F-8E74-B74525100114}"/>
              </a:ext>
            </a:extLst>
          </p:cNvPr>
          <p:cNvGrpSpPr/>
          <p:nvPr/>
        </p:nvGrpSpPr>
        <p:grpSpPr>
          <a:xfrm>
            <a:off x="2672266" y="2619958"/>
            <a:ext cx="2010934" cy="1847710"/>
            <a:chOff x="2661197" y="1941570"/>
            <a:chExt cx="2010934" cy="1847710"/>
          </a:xfrm>
        </p:grpSpPr>
        <p:sp>
          <p:nvSpPr>
            <p:cNvPr id="52" name="íṧļïďè">
              <a:extLst>
                <a:ext uri="{FF2B5EF4-FFF2-40B4-BE49-F238E27FC236}">
                  <a16:creationId xmlns:a16="http://schemas.microsoft.com/office/drawing/2014/main" id="{8FB35901-9B66-45EF-B3B3-2E0322E3658B}"/>
                </a:ext>
              </a:extLst>
            </p:cNvPr>
            <p:cNvSpPr/>
            <p:nvPr/>
          </p:nvSpPr>
          <p:spPr>
            <a:xfrm>
              <a:off x="2661197" y="1941570"/>
              <a:ext cx="1878056" cy="45170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vl="0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53" name="ïŝḻïḑê">
              <a:extLst>
                <a:ext uri="{FF2B5EF4-FFF2-40B4-BE49-F238E27FC236}">
                  <a16:creationId xmlns:a16="http://schemas.microsoft.com/office/drawing/2014/main" id="{C9ACA80F-BEF9-4A0D-B110-D76A00EDA393}"/>
                </a:ext>
              </a:extLst>
            </p:cNvPr>
            <p:cNvSpPr txBox="1"/>
            <p:nvPr/>
          </p:nvSpPr>
          <p:spPr>
            <a:xfrm>
              <a:off x="2661197" y="2393276"/>
              <a:ext cx="2010934" cy="139600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grpSp>
          <p:nvGrpSpPr>
            <p:cNvPr id="54" name="ïŝḷiḑé">
              <a:extLst>
                <a:ext uri="{FF2B5EF4-FFF2-40B4-BE49-F238E27FC236}">
                  <a16:creationId xmlns:a16="http://schemas.microsoft.com/office/drawing/2014/main" id="{BB3115A5-37AA-40BD-892C-396DCB6890FE}"/>
                </a:ext>
              </a:extLst>
            </p:cNvPr>
            <p:cNvGrpSpPr/>
            <p:nvPr/>
          </p:nvGrpSpPr>
          <p:grpSpPr>
            <a:xfrm>
              <a:off x="3340004" y="3096663"/>
              <a:ext cx="520442" cy="520440"/>
              <a:chOff x="5278311" y="3048130"/>
              <a:chExt cx="520442" cy="520440"/>
            </a:xfrm>
          </p:grpSpPr>
          <p:sp>
            <p:nvSpPr>
              <p:cNvPr id="55" name="íšļíḍè">
                <a:extLst>
                  <a:ext uri="{FF2B5EF4-FFF2-40B4-BE49-F238E27FC236}">
                    <a16:creationId xmlns:a16="http://schemas.microsoft.com/office/drawing/2014/main" id="{13757B36-7C8F-4ED8-B8F8-657F877A59E6}"/>
                  </a:ext>
                </a:extLst>
              </p:cNvPr>
              <p:cNvSpPr/>
              <p:nvPr/>
            </p:nvSpPr>
            <p:spPr bwMode="auto">
              <a:xfrm>
                <a:off x="5278311" y="3048130"/>
                <a:ext cx="520442" cy="52044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6" name="íṣḻîḋé">
                <a:extLst>
                  <a:ext uri="{FF2B5EF4-FFF2-40B4-BE49-F238E27FC236}">
                    <a16:creationId xmlns:a16="http://schemas.microsoft.com/office/drawing/2014/main" id="{C540F5D6-3B1E-4968-AC67-24A7BB51120F}"/>
                  </a:ext>
                </a:extLst>
              </p:cNvPr>
              <p:cNvSpPr/>
              <p:nvPr/>
            </p:nvSpPr>
            <p:spPr bwMode="auto">
              <a:xfrm>
                <a:off x="5403846" y="3168762"/>
                <a:ext cx="269371" cy="269371"/>
              </a:xfrm>
              <a:custGeom>
                <a:gdLst>
                  <a:gd fmla="*/ 6200 w 12400" name="T0"/>
                  <a:gd fmla="*/ 0 h 12400" name="T1"/>
                  <a:gd fmla="*/ 0 w 12400" name="T2"/>
                  <a:gd fmla="*/ 6200 h 12400" name="T3"/>
                  <a:gd fmla="*/ 6200 w 12400" name="T4"/>
                  <a:gd fmla="*/ 12400 h 12400" name="T5"/>
                  <a:gd fmla="*/ 12400 w 12400" name="T6"/>
                  <a:gd fmla="*/ 6200 h 12400" name="T7"/>
                  <a:gd fmla="*/ 6200 w 12400" name="T8"/>
                  <a:gd fmla="*/ 0 h 12400" name="T9"/>
                  <a:gd fmla="*/ 9093 w 12400" name="T10"/>
                  <a:gd fmla="*/ 6800 h 12400" name="T11"/>
                  <a:gd fmla="*/ 4693 w 12400" name="T12"/>
                  <a:gd fmla="*/ 9325 h 12400" name="T13"/>
                  <a:gd fmla="*/ 3800 w 12400" name="T14"/>
                  <a:gd fmla="*/ 8800 h 12400" name="T15"/>
                  <a:gd fmla="*/ 3800 w 12400" name="T16"/>
                  <a:gd fmla="*/ 3600 h 12400" name="T17"/>
                  <a:gd fmla="*/ 4693 w 12400" name="T18"/>
                  <a:gd fmla="*/ 3075 h 12400" name="T19"/>
                  <a:gd fmla="*/ 9093 w 12400" name="T20"/>
                  <a:gd fmla="*/ 5750 h 12400" name="T21"/>
                  <a:gd fmla="*/ 9093 w 12400" name="T22"/>
                  <a:gd fmla="*/ 6800 h 1240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400" w="12400">
                    <a:moveTo>
                      <a:pt x="6200" y="0"/>
                    </a:moveTo>
                    <a:cubicBezTo>
                      <a:pt x="2775" y="0"/>
                      <a:pt x="0" y="2775"/>
                      <a:pt x="0" y="6200"/>
                    </a:cubicBezTo>
                    <a:cubicBezTo>
                      <a:pt x="0" y="9625"/>
                      <a:pt x="2775" y="12400"/>
                      <a:pt x="6200" y="12400"/>
                    </a:cubicBezTo>
                    <a:cubicBezTo>
                      <a:pt x="9625" y="12400"/>
                      <a:pt x="12400" y="9625"/>
                      <a:pt x="12400" y="6200"/>
                    </a:cubicBezTo>
                    <a:cubicBezTo>
                      <a:pt x="12400" y="2775"/>
                      <a:pt x="9625" y="0"/>
                      <a:pt x="6200" y="0"/>
                    </a:cubicBezTo>
                    <a:close/>
                    <a:moveTo>
                      <a:pt x="9093" y="6800"/>
                    </a:moveTo>
                    <a:lnTo>
                      <a:pt x="4693" y="9325"/>
                    </a:lnTo>
                    <a:cubicBezTo>
                      <a:pt x="4297" y="9545"/>
                      <a:pt x="3800" y="9263"/>
                      <a:pt x="3800" y="8800"/>
                    </a:cubicBezTo>
                    <a:lnTo>
                      <a:pt x="3800" y="3600"/>
                    </a:lnTo>
                    <a:cubicBezTo>
                      <a:pt x="3800" y="3140"/>
                      <a:pt x="4295" y="2855"/>
                      <a:pt x="4693" y="3075"/>
                    </a:cubicBezTo>
                    <a:lnTo>
                      <a:pt x="9093" y="5750"/>
                    </a:lnTo>
                    <a:cubicBezTo>
                      <a:pt x="9503" y="5980"/>
                      <a:pt x="9503" y="6572"/>
                      <a:pt x="9093" y="6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6="http://schemas.microsoft.com/office/drawing/2014/main"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6="http://schemas.microsoft.com/office/drawing/2014/main"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57" name="Group 21">
            <a:extLst>
              <a:ext uri="{FF2B5EF4-FFF2-40B4-BE49-F238E27FC236}">
                <a16:creationId xmlns:a16="http://schemas.microsoft.com/office/drawing/2014/main" id="{7AB4DCEB-A9B3-4A76-B615-EE4F09DAAD71}"/>
              </a:ext>
            </a:extLst>
          </p:cNvPr>
          <p:cNvGrpSpPr/>
          <p:nvPr/>
        </p:nvGrpSpPr>
        <p:grpSpPr>
          <a:xfrm>
            <a:off x="7373632" y="2619958"/>
            <a:ext cx="2034095" cy="1847710"/>
            <a:chOff x="7390281" y="2563099"/>
            <a:chExt cx="2034095" cy="1847710"/>
          </a:xfrm>
        </p:grpSpPr>
        <p:grpSp>
          <p:nvGrpSpPr>
            <p:cNvPr id="58" name="işḷîḍe">
              <a:extLst>
                <a:ext uri="{FF2B5EF4-FFF2-40B4-BE49-F238E27FC236}">
                  <a16:creationId xmlns:a16="http://schemas.microsoft.com/office/drawing/2014/main" id="{D2D4CD94-D04B-408E-8AA0-6A12ED8CE647}"/>
                </a:ext>
              </a:extLst>
            </p:cNvPr>
            <p:cNvGrpSpPr/>
            <p:nvPr/>
          </p:nvGrpSpPr>
          <p:grpSpPr>
            <a:xfrm>
              <a:off x="7390281" y="2563099"/>
              <a:ext cx="2034095" cy="1847710"/>
              <a:chOff x="1864423" y="4295916"/>
              <a:chExt cx="2495007" cy="1847710"/>
            </a:xfrm>
          </p:grpSpPr>
          <p:sp>
            <p:nvSpPr>
              <p:cNvPr id="62" name="ïṧḻiḍe">
                <a:extLst>
                  <a:ext uri="{FF2B5EF4-FFF2-40B4-BE49-F238E27FC236}">
                    <a16:creationId xmlns:a16="http://schemas.microsoft.com/office/drawing/2014/main" id="{73891BA1-4662-4AD2-8243-F39F2EAB3025}"/>
                  </a:ext>
                </a:extLst>
              </p:cNvPr>
              <p:cNvSpPr/>
              <p:nvPr/>
            </p:nvSpPr>
            <p:spPr>
              <a:xfrm>
                <a:off x="1864423" y="4295916"/>
                <a:ext cx="2303611" cy="45170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20000"/>
                  </a:lnSpc>
                </a:pPr>
                <a:r>
                  <a:rPr altLang="en-US" b="1" lang="zh-CN" sz="16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63" name="îšḻîḑe">
                <a:extLst>
                  <a:ext uri="{FF2B5EF4-FFF2-40B4-BE49-F238E27FC236}">
                    <a16:creationId xmlns:a16="http://schemas.microsoft.com/office/drawing/2014/main" id="{6A3554CF-1117-4A92-AED0-A2B835891F83}"/>
                  </a:ext>
                </a:extLst>
              </p:cNvPr>
              <p:cNvSpPr txBox="1"/>
              <p:nvPr/>
            </p:nvSpPr>
            <p:spPr>
              <a:xfrm>
                <a:off x="1912082" y="4747622"/>
                <a:ext cx="2447348" cy="1396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</p:grpSp>
        <p:grpSp>
          <p:nvGrpSpPr>
            <p:cNvPr id="59" name="íśľiḍe">
              <a:extLst>
                <a:ext uri="{FF2B5EF4-FFF2-40B4-BE49-F238E27FC236}">
                  <a16:creationId xmlns:a16="http://schemas.microsoft.com/office/drawing/2014/main" id="{1CB5C50F-975C-4EF8-B5DE-0DA9EDD6C24B}"/>
                </a:ext>
              </a:extLst>
            </p:cNvPr>
            <p:cNvGrpSpPr/>
            <p:nvPr/>
          </p:nvGrpSpPr>
          <p:grpSpPr>
            <a:xfrm>
              <a:off x="8105943" y="3737242"/>
              <a:ext cx="520442" cy="520440"/>
              <a:chOff x="5278311" y="3067180"/>
              <a:chExt cx="520442" cy="520440"/>
            </a:xfrm>
          </p:grpSpPr>
          <p:sp>
            <p:nvSpPr>
              <p:cNvPr id="60" name="isľîḍè">
                <a:extLst>
                  <a:ext uri="{FF2B5EF4-FFF2-40B4-BE49-F238E27FC236}">
                    <a16:creationId xmlns:a16="http://schemas.microsoft.com/office/drawing/2014/main" id="{5FB3D926-1200-4E28-9E65-0C3A842CBF9D}"/>
                  </a:ext>
                </a:extLst>
              </p:cNvPr>
              <p:cNvSpPr/>
              <p:nvPr/>
            </p:nvSpPr>
            <p:spPr bwMode="auto">
              <a:xfrm>
                <a:off x="5278311" y="3067180"/>
                <a:ext cx="520442" cy="52044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" name="îşľïḍê">
                <a:extLst>
                  <a:ext uri="{FF2B5EF4-FFF2-40B4-BE49-F238E27FC236}">
                    <a16:creationId xmlns:a16="http://schemas.microsoft.com/office/drawing/2014/main" id="{49266041-997E-4AA9-8488-0299C5A1F898}"/>
                  </a:ext>
                </a:extLst>
              </p:cNvPr>
              <p:cNvSpPr/>
              <p:nvPr/>
            </p:nvSpPr>
            <p:spPr bwMode="auto">
              <a:xfrm>
                <a:off x="5403846" y="3187812"/>
                <a:ext cx="269371" cy="269371"/>
              </a:xfrm>
              <a:custGeom>
                <a:gdLst>
                  <a:gd fmla="*/ 6200 w 12400" name="T0"/>
                  <a:gd fmla="*/ 0 h 12400" name="T1"/>
                  <a:gd fmla="*/ 0 w 12400" name="T2"/>
                  <a:gd fmla="*/ 6200 h 12400" name="T3"/>
                  <a:gd fmla="*/ 6200 w 12400" name="T4"/>
                  <a:gd fmla="*/ 12400 h 12400" name="T5"/>
                  <a:gd fmla="*/ 12400 w 12400" name="T6"/>
                  <a:gd fmla="*/ 6200 h 12400" name="T7"/>
                  <a:gd fmla="*/ 6200 w 12400" name="T8"/>
                  <a:gd fmla="*/ 0 h 12400" name="T9"/>
                  <a:gd fmla="*/ 9093 w 12400" name="T10"/>
                  <a:gd fmla="*/ 6800 h 12400" name="T11"/>
                  <a:gd fmla="*/ 4693 w 12400" name="T12"/>
                  <a:gd fmla="*/ 9325 h 12400" name="T13"/>
                  <a:gd fmla="*/ 3800 w 12400" name="T14"/>
                  <a:gd fmla="*/ 8800 h 12400" name="T15"/>
                  <a:gd fmla="*/ 3800 w 12400" name="T16"/>
                  <a:gd fmla="*/ 3600 h 12400" name="T17"/>
                  <a:gd fmla="*/ 4693 w 12400" name="T18"/>
                  <a:gd fmla="*/ 3075 h 12400" name="T19"/>
                  <a:gd fmla="*/ 9093 w 12400" name="T20"/>
                  <a:gd fmla="*/ 5750 h 12400" name="T21"/>
                  <a:gd fmla="*/ 9093 w 12400" name="T22"/>
                  <a:gd fmla="*/ 6800 h 1240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400" w="12400">
                    <a:moveTo>
                      <a:pt x="6200" y="0"/>
                    </a:moveTo>
                    <a:cubicBezTo>
                      <a:pt x="2775" y="0"/>
                      <a:pt x="0" y="2775"/>
                      <a:pt x="0" y="6200"/>
                    </a:cubicBezTo>
                    <a:cubicBezTo>
                      <a:pt x="0" y="9625"/>
                      <a:pt x="2775" y="12400"/>
                      <a:pt x="6200" y="12400"/>
                    </a:cubicBezTo>
                    <a:cubicBezTo>
                      <a:pt x="9625" y="12400"/>
                      <a:pt x="12400" y="9625"/>
                      <a:pt x="12400" y="6200"/>
                    </a:cubicBezTo>
                    <a:cubicBezTo>
                      <a:pt x="12400" y="2775"/>
                      <a:pt x="9625" y="0"/>
                      <a:pt x="6200" y="0"/>
                    </a:cubicBezTo>
                    <a:close/>
                    <a:moveTo>
                      <a:pt x="9093" y="6800"/>
                    </a:moveTo>
                    <a:lnTo>
                      <a:pt x="4693" y="9325"/>
                    </a:lnTo>
                    <a:cubicBezTo>
                      <a:pt x="4297" y="9545"/>
                      <a:pt x="3800" y="9263"/>
                      <a:pt x="3800" y="8800"/>
                    </a:cubicBezTo>
                    <a:lnTo>
                      <a:pt x="3800" y="3600"/>
                    </a:lnTo>
                    <a:cubicBezTo>
                      <a:pt x="3800" y="3140"/>
                      <a:pt x="4295" y="2855"/>
                      <a:pt x="4693" y="3075"/>
                    </a:cubicBezTo>
                    <a:lnTo>
                      <a:pt x="9093" y="5750"/>
                    </a:lnTo>
                    <a:cubicBezTo>
                      <a:pt x="9503" y="5980"/>
                      <a:pt x="9503" y="6572"/>
                      <a:pt x="9093" y="6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6="http://schemas.microsoft.com/office/drawing/2014/main"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6="http://schemas.microsoft.com/office/drawing/2014/main"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4" name="îṩļïḍe">
            <a:extLst>
              <a:ext uri="{FF2B5EF4-FFF2-40B4-BE49-F238E27FC236}">
                <a16:creationId xmlns:a16="http://schemas.microsoft.com/office/drawing/2014/main" id="{10241FCC-560D-42E8-9CD4-9B6CF2D732F1}"/>
              </a:ext>
            </a:extLst>
          </p:cNvPr>
          <p:cNvGrpSpPr/>
          <p:nvPr/>
        </p:nvGrpSpPr>
        <p:grpSpPr>
          <a:xfrm>
            <a:off x="921932" y="3775051"/>
            <a:ext cx="1878057" cy="2342223"/>
            <a:chOff x="941114" y="3096663"/>
            <a:chExt cx="1878057" cy="2342223"/>
          </a:xfrm>
        </p:grpSpPr>
        <p:grpSp>
          <p:nvGrpSpPr>
            <p:cNvPr id="45" name="îšḻíḓe">
              <a:extLst>
                <a:ext uri="{FF2B5EF4-FFF2-40B4-BE49-F238E27FC236}">
                  <a16:creationId xmlns:a16="http://schemas.microsoft.com/office/drawing/2014/main" id="{EA6D290F-6BA5-4932-98EC-79C1AC175909}"/>
                </a:ext>
              </a:extLst>
            </p:cNvPr>
            <p:cNvGrpSpPr/>
            <p:nvPr/>
          </p:nvGrpSpPr>
          <p:grpSpPr>
            <a:xfrm>
              <a:off x="941114" y="3591176"/>
              <a:ext cx="1878057" cy="1847710"/>
              <a:chOff x="2008626" y="4295916"/>
              <a:chExt cx="2303612" cy="1847710"/>
            </a:xfrm>
          </p:grpSpPr>
          <p:sp>
            <p:nvSpPr>
              <p:cNvPr id="49" name="i$ľíḑè">
                <a:extLst>
                  <a:ext uri="{FF2B5EF4-FFF2-40B4-BE49-F238E27FC236}">
                    <a16:creationId xmlns:a16="http://schemas.microsoft.com/office/drawing/2014/main" id="{4121ABC5-8567-4DF8-99A3-3E980C10D318}"/>
                  </a:ext>
                </a:extLst>
              </p:cNvPr>
              <p:cNvSpPr/>
              <p:nvPr/>
            </p:nvSpPr>
            <p:spPr>
              <a:xfrm>
                <a:off x="2008627" y="4295916"/>
                <a:ext cx="2303611" cy="45170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20000"/>
                  </a:lnSpc>
                </a:pPr>
                <a:r>
                  <a:rPr altLang="en-US" b="1" lang="zh-CN" sz="16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50" name="íşlïḓé">
                <a:extLst>
                  <a:ext uri="{FF2B5EF4-FFF2-40B4-BE49-F238E27FC236}">
                    <a16:creationId xmlns:a16="http://schemas.microsoft.com/office/drawing/2014/main" id="{457B6DEF-B3EF-44AB-A541-69F1A622B996}"/>
                  </a:ext>
                </a:extLst>
              </p:cNvPr>
              <p:cNvSpPr txBox="1"/>
              <p:nvPr/>
            </p:nvSpPr>
            <p:spPr>
              <a:xfrm>
                <a:off x="2008626" y="4747622"/>
                <a:ext cx="2303612" cy="1396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</p:grpSp>
        <p:grpSp>
          <p:nvGrpSpPr>
            <p:cNvPr id="46" name="íŝļíḑê">
              <a:extLst>
                <a:ext uri="{FF2B5EF4-FFF2-40B4-BE49-F238E27FC236}">
                  <a16:creationId xmlns:a16="http://schemas.microsoft.com/office/drawing/2014/main" id="{83FFF116-C3CA-40EA-91BC-A457997E8A3A}"/>
                </a:ext>
              </a:extLst>
            </p:cNvPr>
            <p:cNvGrpSpPr/>
            <p:nvPr/>
          </p:nvGrpSpPr>
          <p:grpSpPr>
            <a:xfrm>
              <a:off x="1619921" y="3096663"/>
              <a:ext cx="520442" cy="520440"/>
              <a:chOff x="5278311" y="3048130"/>
              <a:chExt cx="520442" cy="520440"/>
            </a:xfrm>
          </p:grpSpPr>
          <p:sp>
            <p:nvSpPr>
              <p:cNvPr id="47" name="îsľîḋê">
                <a:extLst>
                  <a:ext uri="{FF2B5EF4-FFF2-40B4-BE49-F238E27FC236}">
                    <a16:creationId xmlns:a16="http://schemas.microsoft.com/office/drawing/2014/main" id="{F5FF6A89-A45B-4942-AC6C-B9C7DD91D676}"/>
                  </a:ext>
                </a:extLst>
              </p:cNvPr>
              <p:cNvSpPr/>
              <p:nvPr/>
            </p:nvSpPr>
            <p:spPr bwMode="auto">
              <a:xfrm>
                <a:off x="5278311" y="3048130"/>
                <a:ext cx="520442" cy="52044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" name="iṧľïḓê">
                <a:extLst>
                  <a:ext uri="{FF2B5EF4-FFF2-40B4-BE49-F238E27FC236}">
                    <a16:creationId xmlns:a16="http://schemas.microsoft.com/office/drawing/2014/main" id="{48F8682C-D997-499C-8D29-25AC838DA98F}"/>
                  </a:ext>
                </a:extLst>
              </p:cNvPr>
              <p:cNvSpPr/>
              <p:nvPr/>
            </p:nvSpPr>
            <p:spPr bwMode="auto">
              <a:xfrm>
                <a:off x="5384796" y="3168762"/>
                <a:ext cx="269371" cy="269371"/>
              </a:xfrm>
              <a:custGeom>
                <a:gdLst>
                  <a:gd fmla="*/ 6200 w 12400" name="T0"/>
                  <a:gd fmla="*/ 0 h 12400" name="T1"/>
                  <a:gd fmla="*/ 0 w 12400" name="T2"/>
                  <a:gd fmla="*/ 6200 h 12400" name="T3"/>
                  <a:gd fmla="*/ 6200 w 12400" name="T4"/>
                  <a:gd fmla="*/ 12400 h 12400" name="T5"/>
                  <a:gd fmla="*/ 12400 w 12400" name="T6"/>
                  <a:gd fmla="*/ 6200 h 12400" name="T7"/>
                  <a:gd fmla="*/ 6200 w 12400" name="T8"/>
                  <a:gd fmla="*/ 0 h 12400" name="T9"/>
                  <a:gd fmla="*/ 9093 w 12400" name="T10"/>
                  <a:gd fmla="*/ 6800 h 12400" name="T11"/>
                  <a:gd fmla="*/ 4693 w 12400" name="T12"/>
                  <a:gd fmla="*/ 9325 h 12400" name="T13"/>
                  <a:gd fmla="*/ 3800 w 12400" name="T14"/>
                  <a:gd fmla="*/ 8800 h 12400" name="T15"/>
                  <a:gd fmla="*/ 3800 w 12400" name="T16"/>
                  <a:gd fmla="*/ 3600 h 12400" name="T17"/>
                  <a:gd fmla="*/ 4693 w 12400" name="T18"/>
                  <a:gd fmla="*/ 3075 h 12400" name="T19"/>
                  <a:gd fmla="*/ 9093 w 12400" name="T20"/>
                  <a:gd fmla="*/ 5750 h 12400" name="T21"/>
                  <a:gd fmla="*/ 9093 w 12400" name="T22"/>
                  <a:gd fmla="*/ 6800 h 1240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400" w="12400">
                    <a:moveTo>
                      <a:pt x="6200" y="0"/>
                    </a:moveTo>
                    <a:cubicBezTo>
                      <a:pt x="2775" y="0"/>
                      <a:pt x="0" y="2775"/>
                      <a:pt x="0" y="6200"/>
                    </a:cubicBezTo>
                    <a:cubicBezTo>
                      <a:pt x="0" y="9625"/>
                      <a:pt x="2775" y="12400"/>
                      <a:pt x="6200" y="12400"/>
                    </a:cubicBezTo>
                    <a:cubicBezTo>
                      <a:pt x="9625" y="12400"/>
                      <a:pt x="12400" y="9625"/>
                      <a:pt x="12400" y="6200"/>
                    </a:cubicBezTo>
                    <a:cubicBezTo>
                      <a:pt x="12400" y="2775"/>
                      <a:pt x="9625" y="0"/>
                      <a:pt x="6200" y="0"/>
                    </a:cubicBezTo>
                    <a:close/>
                    <a:moveTo>
                      <a:pt x="9093" y="6800"/>
                    </a:moveTo>
                    <a:lnTo>
                      <a:pt x="4693" y="9325"/>
                    </a:lnTo>
                    <a:cubicBezTo>
                      <a:pt x="4297" y="9545"/>
                      <a:pt x="3800" y="9263"/>
                      <a:pt x="3800" y="8800"/>
                    </a:cubicBezTo>
                    <a:lnTo>
                      <a:pt x="3800" y="3600"/>
                    </a:lnTo>
                    <a:cubicBezTo>
                      <a:pt x="3800" y="3140"/>
                      <a:pt x="4295" y="2855"/>
                      <a:pt x="4693" y="3075"/>
                    </a:cubicBezTo>
                    <a:lnTo>
                      <a:pt x="9093" y="5750"/>
                    </a:lnTo>
                    <a:cubicBezTo>
                      <a:pt x="9503" y="5980"/>
                      <a:pt x="9503" y="6572"/>
                      <a:pt x="9093" y="6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6="http://schemas.microsoft.com/office/drawing/2014/main"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6="http://schemas.microsoft.com/office/drawing/2014/main"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64" name="ïśļïḋe">
            <a:extLst>
              <a:ext uri="{FF2B5EF4-FFF2-40B4-BE49-F238E27FC236}">
                <a16:creationId xmlns:a16="http://schemas.microsoft.com/office/drawing/2014/main" id="{364BE5F6-E21D-4EED-826A-9F8842163ED4}"/>
              </a:ext>
            </a:extLst>
          </p:cNvPr>
          <p:cNvGrpSpPr/>
          <p:nvPr/>
        </p:nvGrpSpPr>
        <p:grpSpPr>
          <a:xfrm>
            <a:off x="9241530" y="3775051"/>
            <a:ext cx="1878057" cy="2342223"/>
            <a:chOff x="9260712" y="3096663"/>
            <a:chExt cx="1878057" cy="2342223"/>
          </a:xfrm>
        </p:grpSpPr>
        <p:grpSp>
          <p:nvGrpSpPr>
            <p:cNvPr id="65" name="ïşļîḑè">
              <a:extLst>
                <a:ext uri="{FF2B5EF4-FFF2-40B4-BE49-F238E27FC236}">
                  <a16:creationId xmlns:a16="http://schemas.microsoft.com/office/drawing/2014/main" id="{C9CC6DF3-F8A7-49B4-8166-5BE357B5597B}"/>
                </a:ext>
              </a:extLst>
            </p:cNvPr>
            <p:cNvGrpSpPr/>
            <p:nvPr/>
          </p:nvGrpSpPr>
          <p:grpSpPr>
            <a:xfrm>
              <a:off x="9260712" y="3591176"/>
              <a:ext cx="1878057" cy="1847710"/>
              <a:chOff x="2008626" y="4295916"/>
              <a:chExt cx="2303612" cy="1847710"/>
            </a:xfrm>
          </p:grpSpPr>
          <p:sp>
            <p:nvSpPr>
              <p:cNvPr id="69" name="iṡľíḋé">
                <a:extLst>
                  <a:ext uri="{FF2B5EF4-FFF2-40B4-BE49-F238E27FC236}">
                    <a16:creationId xmlns:a16="http://schemas.microsoft.com/office/drawing/2014/main" id="{478FDE29-EBDC-4CF8-B951-19C28F9BE5D8}"/>
                  </a:ext>
                </a:extLst>
              </p:cNvPr>
              <p:cNvSpPr/>
              <p:nvPr/>
            </p:nvSpPr>
            <p:spPr>
              <a:xfrm>
                <a:off x="2008627" y="4295916"/>
                <a:ext cx="2303611" cy="45170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20000"/>
                  </a:lnSpc>
                </a:pPr>
                <a:r>
                  <a:rPr altLang="en-US" b="1" lang="zh-CN" sz="1600">
                    <a:solidFill>
                      <a:schemeClr val="tx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70" name="îṥľîḋe">
                <a:extLst>
                  <a:ext uri="{FF2B5EF4-FFF2-40B4-BE49-F238E27FC236}">
                    <a16:creationId xmlns:a16="http://schemas.microsoft.com/office/drawing/2014/main" id="{75BA8CEB-6669-442B-B502-E0CAED53E381}"/>
                  </a:ext>
                </a:extLst>
              </p:cNvPr>
              <p:cNvSpPr txBox="1"/>
              <p:nvPr/>
            </p:nvSpPr>
            <p:spPr>
              <a:xfrm>
                <a:off x="2008626" y="4747622"/>
                <a:ext cx="2303612" cy="1396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0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</p:grpSp>
        <p:grpSp>
          <p:nvGrpSpPr>
            <p:cNvPr id="66" name="i$ḷîḑe">
              <a:extLst>
                <a:ext uri="{FF2B5EF4-FFF2-40B4-BE49-F238E27FC236}">
                  <a16:creationId xmlns:a16="http://schemas.microsoft.com/office/drawing/2014/main" id="{6BB335FF-CE5C-4520-BDC5-F04AEBEB926E}"/>
                </a:ext>
              </a:extLst>
            </p:cNvPr>
            <p:cNvGrpSpPr/>
            <p:nvPr/>
          </p:nvGrpSpPr>
          <p:grpSpPr>
            <a:xfrm>
              <a:off x="9939519" y="3096663"/>
              <a:ext cx="520442" cy="520440"/>
              <a:chOff x="5278311" y="3048130"/>
              <a:chExt cx="520442" cy="520440"/>
            </a:xfrm>
          </p:grpSpPr>
          <p:sp>
            <p:nvSpPr>
              <p:cNvPr id="67" name="ïş1ídè">
                <a:extLst>
                  <a:ext uri="{FF2B5EF4-FFF2-40B4-BE49-F238E27FC236}">
                    <a16:creationId xmlns:a16="http://schemas.microsoft.com/office/drawing/2014/main" id="{45241BB3-D642-4487-99F7-6588FF968B44}"/>
                  </a:ext>
                </a:extLst>
              </p:cNvPr>
              <p:cNvSpPr/>
              <p:nvPr/>
            </p:nvSpPr>
            <p:spPr bwMode="auto">
              <a:xfrm>
                <a:off x="5278311" y="3048130"/>
                <a:ext cx="520442" cy="52044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8" name="í$ľïďe">
                <a:extLst>
                  <a:ext uri="{FF2B5EF4-FFF2-40B4-BE49-F238E27FC236}">
                    <a16:creationId xmlns:a16="http://schemas.microsoft.com/office/drawing/2014/main" id="{244D18B5-4734-4FA5-8563-3F7B21D19487}"/>
                  </a:ext>
                </a:extLst>
              </p:cNvPr>
              <p:cNvSpPr/>
              <p:nvPr/>
            </p:nvSpPr>
            <p:spPr bwMode="auto">
              <a:xfrm>
                <a:off x="5403846" y="3149712"/>
                <a:ext cx="269371" cy="269371"/>
              </a:xfrm>
              <a:custGeom>
                <a:gdLst>
                  <a:gd fmla="*/ 6200 w 12400" name="T0"/>
                  <a:gd fmla="*/ 0 h 12400" name="T1"/>
                  <a:gd fmla="*/ 0 w 12400" name="T2"/>
                  <a:gd fmla="*/ 6200 h 12400" name="T3"/>
                  <a:gd fmla="*/ 6200 w 12400" name="T4"/>
                  <a:gd fmla="*/ 12400 h 12400" name="T5"/>
                  <a:gd fmla="*/ 12400 w 12400" name="T6"/>
                  <a:gd fmla="*/ 6200 h 12400" name="T7"/>
                  <a:gd fmla="*/ 6200 w 12400" name="T8"/>
                  <a:gd fmla="*/ 0 h 12400" name="T9"/>
                  <a:gd fmla="*/ 9093 w 12400" name="T10"/>
                  <a:gd fmla="*/ 6800 h 12400" name="T11"/>
                  <a:gd fmla="*/ 4693 w 12400" name="T12"/>
                  <a:gd fmla="*/ 9325 h 12400" name="T13"/>
                  <a:gd fmla="*/ 3800 w 12400" name="T14"/>
                  <a:gd fmla="*/ 8800 h 12400" name="T15"/>
                  <a:gd fmla="*/ 3800 w 12400" name="T16"/>
                  <a:gd fmla="*/ 3600 h 12400" name="T17"/>
                  <a:gd fmla="*/ 4693 w 12400" name="T18"/>
                  <a:gd fmla="*/ 3075 h 12400" name="T19"/>
                  <a:gd fmla="*/ 9093 w 12400" name="T20"/>
                  <a:gd fmla="*/ 5750 h 12400" name="T21"/>
                  <a:gd fmla="*/ 9093 w 12400" name="T22"/>
                  <a:gd fmla="*/ 6800 h 1240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400" w="12400">
                    <a:moveTo>
                      <a:pt x="6200" y="0"/>
                    </a:moveTo>
                    <a:cubicBezTo>
                      <a:pt x="2775" y="0"/>
                      <a:pt x="0" y="2775"/>
                      <a:pt x="0" y="6200"/>
                    </a:cubicBezTo>
                    <a:cubicBezTo>
                      <a:pt x="0" y="9625"/>
                      <a:pt x="2775" y="12400"/>
                      <a:pt x="6200" y="12400"/>
                    </a:cubicBezTo>
                    <a:cubicBezTo>
                      <a:pt x="9625" y="12400"/>
                      <a:pt x="12400" y="9625"/>
                      <a:pt x="12400" y="6200"/>
                    </a:cubicBezTo>
                    <a:cubicBezTo>
                      <a:pt x="12400" y="2775"/>
                      <a:pt x="9625" y="0"/>
                      <a:pt x="6200" y="0"/>
                    </a:cubicBezTo>
                    <a:close/>
                    <a:moveTo>
                      <a:pt x="9093" y="6800"/>
                    </a:moveTo>
                    <a:lnTo>
                      <a:pt x="4693" y="9325"/>
                    </a:lnTo>
                    <a:cubicBezTo>
                      <a:pt x="4297" y="9545"/>
                      <a:pt x="3800" y="9263"/>
                      <a:pt x="3800" y="8800"/>
                    </a:cubicBezTo>
                    <a:lnTo>
                      <a:pt x="3800" y="3600"/>
                    </a:lnTo>
                    <a:cubicBezTo>
                      <a:pt x="3800" y="3140"/>
                      <a:pt x="4295" y="2855"/>
                      <a:pt x="4693" y="3075"/>
                    </a:cubicBezTo>
                    <a:lnTo>
                      <a:pt x="9093" y="5750"/>
                    </a:lnTo>
                    <a:cubicBezTo>
                      <a:pt x="9503" y="5980"/>
                      <a:pt x="9503" y="6572"/>
                      <a:pt x="9093" y="6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6="http://schemas.microsoft.com/office/drawing/2014/main"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6="http://schemas.microsoft.com/office/drawing/2014/main"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</p:spTree>
    <p:custDataLst>
      <p:tags r:id="rId3"/>
    </p:custDataLst>
    <p:extLst>
      <p:ext uri="{BB962C8B-B14F-4D97-AF65-F5344CB8AC3E}">
        <p14:creationId val="1196919398"/>
      </p:ext>
    </p:extLst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竞赛题目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103" name="ïṣľiḍè">
            <a:extLst>
              <a:ext uri="{FF2B5EF4-FFF2-40B4-BE49-F238E27FC236}">
                <a16:creationId xmlns:a16="http://schemas.microsoft.com/office/drawing/2014/main" id="{B2AE7F51-1F06-4E69-BF25-9D061A0D3D59}"/>
              </a:ext>
            </a:extLst>
          </p:cNvPr>
          <p:cNvGrpSpPr/>
          <p:nvPr/>
        </p:nvGrpSpPr>
        <p:grpSpPr>
          <a:xfrm>
            <a:off x="1631478" y="2034204"/>
            <a:ext cx="1594793" cy="1594793"/>
            <a:chOff x="1625128" y="1748454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104" name="íṩḷîḓé">
              <a:extLst>
                <a:ext uri="{FF2B5EF4-FFF2-40B4-BE49-F238E27FC236}">
                  <a16:creationId xmlns:a16="http://schemas.microsoft.com/office/drawing/2014/main" id="{76314117-A717-4948-8E0F-B7B33A1B209C}"/>
                </a:ext>
              </a:extLst>
            </p:cNvPr>
            <p:cNvSpPr/>
            <p:nvPr/>
          </p:nvSpPr>
          <p:spPr>
            <a:xfrm>
              <a:off x="1625128" y="1748454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105" name="ïš1îḑè">
              <a:extLst>
                <a:ext uri="{FF2B5EF4-FFF2-40B4-BE49-F238E27FC236}">
                  <a16:creationId xmlns:a16="http://schemas.microsoft.com/office/drawing/2014/main" id="{7E11A332-2BCD-43FD-8774-1996A79FEFAE}"/>
                </a:ext>
              </a:extLst>
            </p:cNvPr>
            <p:cNvSpPr txBox="1"/>
            <p:nvPr/>
          </p:nvSpPr>
          <p:spPr>
            <a:xfrm>
              <a:off x="1718245" y="2685715"/>
              <a:ext cx="1439791" cy="55873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106" name="íṥľiḑê">
              <a:extLst>
                <a:ext uri="{FF2B5EF4-FFF2-40B4-BE49-F238E27FC236}">
                  <a16:creationId xmlns:a16="http://schemas.microsoft.com/office/drawing/2014/main" id="{B1FC6319-EBE8-44E6-B88A-0E29A24AD7CF}"/>
                </a:ext>
              </a:extLst>
            </p:cNvPr>
            <p:cNvGrpSpPr/>
            <p:nvPr/>
          </p:nvGrpSpPr>
          <p:grpSpPr>
            <a:xfrm>
              <a:off x="2143156" y="1968316"/>
              <a:ext cx="558736" cy="558736"/>
              <a:chOff x="2143156" y="1968316"/>
              <a:chExt cx="558736" cy="558736"/>
            </a:xfrm>
          </p:grpSpPr>
          <p:sp>
            <p:nvSpPr>
              <p:cNvPr id="107" name="îşḷíde">
                <a:extLst>
                  <a:ext uri="{FF2B5EF4-FFF2-40B4-BE49-F238E27FC236}">
                    <a16:creationId xmlns:a16="http://schemas.microsoft.com/office/drawing/2014/main" id="{026C4DA9-428B-495C-BF9B-16FA90F4AD28}"/>
                  </a:ext>
                </a:extLst>
              </p:cNvPr>
              <p:cNvSpPr/>
              <p:nvPr/>
            </p:nvSpPr>
            <p:spPr>
              <a:xfrm>
                <a:off x="2143156" y="1968316"/>
                <a:ext cx="558736" cy="558736"/>
              </a:xfrm>
              <a:prstGeom prst="ellipse">
                <a:avLst/>
              </a:prstGeom>
              <a:solidFill>
                <a:schemeClr val="accent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íṩľïďé">
                <a:extLst>
                  <a:ext uri="{FF2B5EF4-FFF2-40B4-BE49-F238E27FC236}">
                    <a16:creationId xmlns:a16="http://schemas.microsoft.com/office/drawing/2014/main" id="{77DF46AF-841E-434C-91A2-D99C569CA091}"/>
                  </a:ext>
                </a:extLst>
              </p:cNvPr>
              <p:cNvSpPr/>
              <p:nvPr/>
            </p:nvSpPr>
            <p:spPr>
              <a:xfrm>
                <a:off x="2282859" y="2107983"/>
                <a:ext cx="279328" cy="279402"/>
              </a:xfrm>
              <a:custGeom>
                <a:gdLst>
                  <a:gd fmla="*/ 3982 w 7965" name="T0"/>
                  <a:gd fmla="*/ 7965 h 7965" name="T1"/>
                  <a:gd fmla="*/ 2432 w 7965" name="T2"/>
                  <a:gd fmla="*/ 7652 h 7965" name="T3"/>
                  <a:gd fmla="*/ 1166 w 7965" name="T4"/>
                  <a:gd fmla="*/ 6799 h 7965" name="T5"/>
                  <a:gd fmla="*/ 313 w 7965" name="T6"/>
                  <a:gd fmla="*/ 5533 h 7965" name="T7"/>
                  <a:gd fmla="*/ 0 w 7965" name="T8"/>
                  <a:gd fmla="*/ 3983 h 7965" name="T9"/>
                  <a:gd fmla="*/ 313 w 7965" name="T10"/>
                  <a:gd fmla="*/ 2433 h 7965" name="T11"/>
                  <a:gd fmla="*/ 1166 w 7965" name="T12"/>
                  <a:gd fmla="*/ 1167 h 7965" name="T13"/>
                  <a:gd fmla="*/ 2432 w 7965" name="T14"/>
                  <a:gd fmla="*/ 314 h 7965" name="T15"/>
                  <a:gd fmla="*/ 3982 w 7965" name="T16"/>
                  <a:gd fmla="*/ 0 h 7965" name="T17"/>
                  <a:gd fmla="*/ 5532 w 7965" name="T18"/>
                  <a:gd fmla="*/ 314 h 7965" name="T19"/>
                  <a:gd fmla="*/ 6798 w 7965" name="T20"/>
                  <a:gd fmla="*/ 1167 h 7965" name="T21"/>
                  <a:gd fmla="*/ 7651 w 7965" name="T22"/>
                  <a:gd fmla="*/ 2433 h 7965" name="T23"/>
                  <a:gd fmla="*/ 7965 w 7965" name="T24"/>
                  <a:gd fmla="*/ 3983 h 7965" name="T25"/>
                  <a:gd fmla="*/ 7651 w 7965" name="T26"/>
                  <a:gd fmla="*/ 5533 h 7965" name="T27"/>
                  <a:gd fmla="*/ 6798 w 7965" name="T28"/>
                  <a:gd fmla="*/ 6799 h 7965" name="T29"/>
                  <a:gd fmla="*/ 5532 w 7965" name="T30"/>
                  <a:gd fmla="*/ 7652 h 7965" name="T31"/>
                  <a:gd fmla="*/ 3982 w 7965" name="T32"/>
                  <a:gd fmla="*/ 7965 h 7965" name="T33"/>
                  <a:gd fmla="*/ 3982 w 7965" name="T34"/>
                  <a:gd fmla="*/ 317 h 7965" name="T35"/>
                  <a:gd fmla="*/ 1390 w 7965" name="T36"/>
                  <a:gd fmla="*/ 1391 h 7965" name="T37"/>
                  <a:gd fmla="*/ 316 w 7965" name="T38"/>
                  <a:gd fmla="*/ 3983 h 7965" name="T39"/>
                  <a:gd fmla="*/ 1390 w 7965" name="T40"/>
                  <a:gd fmla="*/ 6575 h 7965" name="T41"/>
                  <a:gd fmla="*/ 3982 w 7965" name="T42"/>
                  <a:gd fmla="*/ 7649 h 7965" name="T43"/>
                  <a:gd fmla="*/ 6574 w 7965" name="T44"/>
                  <a:gd fmla="*/ 6575 h 7965" name="T45"/>
                  <a:gd fmla="*/ 7648 w 7965" name="T46"/>
                  <a:gd fmla="*/ 3983 h 7965" name="T47"/>
                  <a:gd fmla="*/ 6574 w 7965" name="T48"/>
                  <a:gd fmla="*/ 1391 h 7965" name="T49"/>
                  <a:gd fmla="*/ 3982 w 7965" name="T50"/>
                  <a:gd fmla="*/ 317 h 7965" name="T51"/>
                  <a:gd fmla="*/ 5281 w 7965" name="T52"/>
                  <a:gd fmla="*/ 4948 h 7965" name="T53"/>
                  <a:gd fmla="*/ 5292 w 7965" name="T54"/>
                  <a:gd fmla="*/ 5142 h 7965" name="T55"/>
                  <a:gd fmla="*/ 5161 w 7965" name="T56"/>
                  <a:gd fmla="*/ 5290 h 7965" name="T57"/>
                  <a:gd fmla="*/ 4960 w 7965" name="T58"/>
                  <a:gd fmla="*/ 5286 h 7965" name="T59"/>
                  <a:gd fmla="*/ 4423 w 7965" name="T60"/>
                  <a:gd fmla="*/ 4740 h 7965" name="T61"/>
                  <a:gd fmla="*/ 4414 w 7965" name="T62"/>
                  <a:gd fmla="*/ 4727 h 7965" name="T63"/>
                  <a:gd fmla="*/ 3779 w 7965" name="T64"/>
                  <a:gd fmla="*/ 4921 h 7965" name="T65"/>
                  <a:gd fmla="*/ 2637 w 7965" name="T66"/>
                  <a:gd fmla="*/ 3780 h 7965" name="T67"/>
                  <a:gd fmla="*/ 3779 w 7965" name="T68"/>
                  <a:gd fmla="*/ 2639 h 7965" name="T69"/>
                  <a:gd fmla="*/ 4920 w 7965" name="T70"/>
                  <a:gd fmla="*/ 3780 h 7965" name="T71"/>
                  <a:gd fmla="*/ 4734 w 7965" name="T72"/>
                  <a:gd fmla="*/ 4403 h 7965" name="T73"/>
                  <a:gd fmla="*/ 4740 w 7965" name="T74"/>
                  <a:gd fmla="*/ 4407 h 7965" name="T75"/>
                  <a:gd fmla="*/ 5281 w 7965" name="T76"/>
                  <a:gd fmla="*/ 4948 h 7965" name="T77"/>
                  <a:gd fmla="*/ 3779 w 7965" name="T78"/>
                  <a:gd fmla="*/ 2907 h 7965" name="T79"/>
                  <a:gd fmla="*/ 2906 w 7965" name="T80"/>
                  <a:gd fmla="*/ 3780 h 7965" name="T81"/>
                  <a:gd fmla="*/ 3779 w 7965" name="T82"/>
                  <a:gd fmla="*/ 4652 h 7965" name="T83"/>
                  <a:gd fmla="*/ 4651 w 7965" name="T84"/>
                  <a:gd fmla="*/ 3780 h 7965" name="T85"/>
                  <a:gd fmla="*/ 3779 w 7965" name="T86"/>
                  <a:gd fmla="*/ 2907 h 7965" name="T87"/>
                  <a:gd fmla="*/ 4198 w 7965" name="T88"/>
                  <a:gd fmla="*/ 3445 h 7965" name="T89"/>
                  <a:gd fmla="*/ 3779 w 7965" name="T90"/>
                  <a:gd fmla="*/ 3243 h 7965" name="T91"/>
                  <a:gd fmla="*/ 3339 w 7965" name="T92"/>
                  <a:gd fmla="*/ 3471 h 7965" name="T93"/>
                  <a:gd fmla="*/ 3229 w 7965" name="T94"/>
                  <a:gd fmla="*/ 3395 h 7965" name="T95"/>
                  <a:gd fmla="*/ 3779 w 7965" name="T96"/>
                  <a:gd fmla="*/ 3108 h 7965" name="T97"/>
                  <a:gd fmla="*/ 4303 w 7965" name="T98"/>
                  <a:gd fmla="*/ 3361 h 7965" name="T99"/>
                  <a:gd fmla="*/ 4198 w 7965" name="T100"/>
                  <a:gd fmla="*/ 3445 h 7965" name="T101"/>
                  <a:gd fmla="*/ 4198 w 7965" name="T102"/>
                  <a:gd fmla="*/ 3445 h 7965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7965" w="7965">
                    <a:moveTo>
                      <a:pt x="3982" y="7965"/>
                    </a:moveTo>
                    <a:cubicBezTo>
                      <a:pt x="3444" y="7965"/>
                      <a:pt x="2923" y="7860"/>
                      <a:pt x="2432" y="7652"/>
                    </a:cubicBezTo>
                    <a:cubicBezTo>
                      <a:pt x="1958" y="7452"/>
                      <a:pt x="1532" y="7165"/>
                      <a:pt x="1166" y="6799"/>
                    </a:cubicBezTo>
                    <a:cubicBezTo>
                      <a:pt x="800" y="6433"/>
                      <a:pt x="513" y="6007"/>
                      <a:pt x="313" y="5533"/>
                    </a:cubicBezTo>
                    <a:cubicBezTo>
                      <a:pt x="105" y="5042"/>
                      <a:pt x="0" y="4521"/>
                      <a:pt x="0" y="3983"/>
                    </a:cubicBezTo>
                    <a:cubicBezTo>
                      <a:pt x="0" y="3445"/>
                      <a:pt x="105" y="2924"/>
                      <a:pt x="313" y="2433"/>
                    </a:cubicBezTo>
                    <a:cubicBezTo>
                      <a:pt x="513" y="1959"/>
                      <a:pt x="800" y="1533"/>
                      <a:pt x="1166" y="1167"/>
                    </a:cubicBezTo>
                    <a:cubicBezTo>
                      <a:pt x="1532" y="801"/>
                      <a:pt x="1958" y="514"/>
                      <a:pt x="2432" y="314"/>
                    </a:cubicBezTo>
                    <a:cubicBezTo>
                      <a:pt x="2923" y="106"/>
                      <a:pt x="3444" y="0"/>
                      <a:pt x="3982" y="0"/>
                    </a:cubicBezTo>
                    <a:cubicBezTo>
                      <a:pt x="4520" y="0"/>
                      <a:pt x="5041" y="106"/>
                      <a:pt x="5532" y="314"/>
                    </a:cubicBezTo>
                    <a:cubicBezTo>
                      <a:pt x="6006" y="514"/>
                      <a:pt x="6432" y="801"/>
                      <a:pt x="6798" y="1167"/>
                    </a:cubicBezTo>
                    <a:cubicBezTo>
                      <a:pt x="7164" y="1533"/>
                      <a:pt x="7451" y="1959"/>
                      <a:pt x="7651" y="2433"/>
                    </a:cubicBezTo>
                    <a:cubicBezTo>
                      <a:pt x="7859" y="2924"/>
                      <a:pt x="7965" y="3445"/>
                      <a:pt x="7965" y="3983"/>
                    </a:cubicBezTo>
                    <a:cubicBezTo>
                      <a:pt x="7965" y="4521"/>
                      <a:pt x="7859" y="5042"/>
                      <a:pt x="7651" y="5533"/>
                    </a:cubicBezTo>
                    <a:cubicBezTo>
                      <a:pt x="7451" y="6007"/>
                      <a:pt x="7164" y="6433"/>
                      <a:pt x="6798" y="6799"/>
                    </a:cubicBezTo>
                    <a:cubicBezTo>
                      <a:pt x="6432" y="7165"/>
                      <a:pt x="6006" y="7452"/>
                      <a:pt x="5532" y="7652"/>
                    </a:cubicBezTo>
                    <a:cubicBezTo>
                      <a:pt x="5041" y="7860"/>
                      <a:pt x="4520" y="7965"/>
                      <a:pt x="3982" y="7965"/>
                    </a:cubicBezTo>
                    <a:close/>
                    <a:moveTo>
                      <a:pt x="3982" y="317"/>
                    </a:moveTo>
                    <a:cubicBezTo>
                      <a:pt x="3003" y="317"/>
                      <a:pt x="2082" y="698"/>
                      <a:pt x="1390" y="1391"/>
                    </a:cubicBezTo>
                    <a:cubicBezTo>
                      <a:pt x="697" y="2083"/>
                      <a:pt x="316" y="3004"/>
                      <a:pt x="316" y="3983"/>
                    </a:cubicBezTo>
                    <a:cubicBezTo>
                      <a:pt x="316" y="4962"/>
                      <a:pt x="697" y="5883"/>
                      <a:pt x="1390" y="6575"/>
                    </a:cubicBezTo>
                    <a:cubicBezTo>
                      <a:pt x="2082" y="7268"/>
                      <a:pt x="3003" y="7649"/>
                      <a:pt x="3982" y="7649"/>
                    </a:cubicBezTo>
                    <a:cubicBezTo>
                      <a:pt x="4961" y="7649"/>
                      <a:pt x="5882" y="7268"/>
                      <a:pt x="6574" y="6575"/>
                    </a:cubicBezTo>
                    <a:cubicBezTo>
                      <a:pt x="7267" y="5883"/>
                      <a:pt x="7648" y="4962"/>
                      <a:pt x="7648" y="3983"/>
                    </a:cubicBezTo>
                    <a:cubicBezTo>
                      <a:pt x="7648" y="3004"/>
                      <a:pt x="7267" y="2083"/>
                      <a:pt x="6574" y="1391"/>
                    </a:cubicBezTo>
                    <a:cubicBezTo>
                      <a:pt x="5882" y="698"/>
                      <a:pt x="4961" y="317"/>
                      <a:pt x="3982" y="317"/>
                    </a:cubicBezTo>
                    <a:close/>
                    <a:moveTo>
                      <a:pt x="5281" y="4948"/>
                    </a:moveTo>
                    <a:cubicBezTo>
                      <a:pt x="5334" y="5001"/>
                      <a:pt x="5345" y="5090"/>
                      <a:pt x="5292" y="5142"/>
                    </a:cubicBezTo>
                    <a:lnTo>
                      <a:pt x="5161" y="5290"/>
                    </a:lnTo>
                    <a:cubicBezTo>
                      <a:pt x="5109" y="5343"/>
                      <a:pt x="5013" y="5338"/>
                      <a:pt x="4960" y="5286"/>
                    </a:cubicBezTo>
                    <a:lnTo>
                      <a:pt x="4423" y="4740"/>
                    </a:lnTo>
                    <a:cubicBezTo>
                      <a:pt x="4419" y="4737"/>
                      <a:pt x="4417" y="4731"/>
                      <a:pt x="4414" y="4727"/>
                    </a:cubicBezTo>
                    <a:cubicBezTo>
                      <a:pt x="4233" y="4849"/>
                      <a:pt x="4014" y="4921"/>
                      <a:pt x="3779" y="4921"/>
                    </a:cubicBezTo>
                    <a:cubicBezTo>
                      <a:pt x="3148" y="4921"/>
                      <a:pt x="2637" y="4410"/>
                      <a:pt x="2637" y="3780"/>
                    </a:cubicBezTo>
                    <a:cubicBezTo>
                      <a:pt x="2637" y="3149"/>
                      <a:pt x="3148" y="2639"/>
                      <a:pt x="3779" y="2639"/>
                    </a:cubicBezTo>
                    <a:cubicBezTo>
                      <a:pt x="4409" y="2639"/>
                      <a:pt x="4920" y="3149"/>
                      <a:pt x="4920" y="3780"/>
                    </a:cubicBezTo>
                    <a:cubicBezTo>
                      <a:pt x="4920" y="4010"/>
                      <a:pt x="4851" y="4224"/>
                      <a:pt x="4734" y="4403"/>
                    </a:cubicBezTo>
                    <a:cubicBezTo>
                      <a:pt x="4736" y="4405"/>
                      <a:pt x="4738" y="4405"/>
                      <a:pt x="4740" y="4407"/>
                    </a:cubicBezTo>
                    <a:lnTo>
                      <a:pt x="5281" y="4948"/>
                    </a:lnTo>
                    <a:close/>
                    <a:moveTo>
                      <a:pt x="3779" y="2907"/>
                    </a:moveTo>
                    <a:cubicBezTo>
                      <a:pt x="3297" y="2907"/>
                      <a:pt x="2906" y="3298"/>
                      <a:pt x="2906" y="3780"/>
                    </a:cubicBezTo>
                    <a:cubicBezTo>
                      <a:pt x="2906" y="4261"/>
                      <a:pt x="3297" y="4652"/>
                      <a:pt x="3779" y="4652"/>
                    </a:cubicBezTo>
                    <a:cubicBezTo>
                      <a:pt x="4261" y="4652"/>
                      <a:pt x="4651" y="4261"/>
                      <a:pt x="4651" y="3780"/>
                    </a:cubicBezTo>
                    <a:cubicBezTo>
                      <a:pt x="4651" y="3298"/>
                      <a:pt x="4261" y="2907"/>
                      <a:pt x="3779" y="2907"/>
                    </a:cubicBezTo>
                    <a:close/>
                    <a:moveTo>
                      <a:pt x="4198" y="3445"/>
                    </a:moveTo>
                    <a:cubicBezTo>
                      <a:pt x="4100" y="3322"/>
                      <a:pt x="3949" y="3243"/>
                      <a:pt x="3779" y="3243"/>
                    </a:cubicBezTo>
                    <a:cubicBezTo>
                      <a:pt x="3597" y="3243"/>
                      <a:pt x="3437" y="3333"/>
                      <a:pt x="3339" y="3471"/>
                    </a:cubicBezTo>
                    <a:lnTo>
                      <a:pt x="3229" y="3395"/>
                    </a:lnTo>
                    <a:cubicBezTo>
                      <a:pt x="3351" y="3222"/>
                      <a:pt x="3551" y="3108"/>
                      <a:pt x="3779" y="3108"/>
                    </a:cubicBezTo>
                    <a:cubicBezTo>
                      <a:pt x="3991" y="3108"/>
                      <a:pt x="4180" y="3207"/>
                      <a:pt x="4303" y="3361"/>
                    </a:cubicBezTo>
                    <a:lnTo>
                      <a:pt x="4198" y="3445"/>
                    </a:lnTo>
                    <a:close/>
                    <a:moveTo>
                      <a:pt x="4198" y="3445"/>
                    </a:move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ïṧḷîḓè">
            <a:extLst>
              <a:ext uri="{FF2B5EF4-FFF2-40B4-BE49-F238E27FC236}">
                <a16:creationId xmlns:a16="http://schemas.microsoft.com/office/drawing/2014/main" id="{DAE9C5B8-DD82-4CE8-8454-45DE19692BDF}"/>
              </a:ext>
            </a:extLst>
          </p:cNvPr>
          <p:cNvGrpSpPr/>
          <p:nvPr/>
        </p:nvGrpSpPr>
        <p:grpSpPr>
          <a:xfrm>
            <a:off x="4076229" y="2034204"/>
            <a:ext cx="1594793" cy="1594793"/>
            <a:chOff x="4069879" y="1748454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62" name="í$lîďe">
              <a:extLst>
                <a:ext uri="{FF2B5EF4-FFF2-40B4-BE49-F238E27FC236}">
                  <a16:creationId xmlns:a16="http://schemas.microsoft.com/office/drawing/2014/main" id="{BF4A4F17-05B7-46F6-82C0-C735EC5CFA29}"/>
                </a:ext>
              </a:extLst>
            </p:cNvPr>
            <p:cNvSpPr/>
            <p:nvPr/>
          </p:nvSpPr>
          <p:spPr>
            <a:xfrm>
              <a:off x="4069879" y="1748454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63" name="ïšľïḋè">
              <a:extLst>
                <a:ext uri="{FF2B5EF4-FFF2-40B4-BE49-F238E27FC236}">
                  <a16:creationId xmlns:a16="http://schemas.microsoft.com/office/drawing/2014/main" id="{3AA039B4-8916-4652-A2BA-2FC6259406D4}"/>
                </a:ext>
              </a:extLst>
            </p:cNvPr>
            <p:cNvSpPr txBox="1"/>
            <p:nvPr/>
          </p:nvSpPr>
          <p:spPr>
            <a:xfrm>
              <a:off x="4224881" y="2676689"/>
              <a:ext cx="1284788" cy="44669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 fontScale="6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64" name="iṥḻiḍé">
              <a:extLst>
                <a:ext uri="{FF2B5EF4-FFF2-40B4-BE49-F238E27FC236}">
                  <a16:creationId xmlns:a16="http://schemas.microsoft.com/office/drawing/2014/main" id="{A159FD48-097B-4979-BA20-118DADC0F56A}"/>
                </a:ext>
              </a:extLst>
            </p:cNvPr>
            <p:cNvGrpSpPr/>
            <p:nvPr/>
          </p:nvGrpSpPr>
          <p:grpSpPr>
            <a:xfrm>
              <a:off x="4587907" y="1968316"/>
              <a:ext cx="558736" cy="558736"/>
              <a:chOff x="4587907" y="1968316"/>
              <a:chExt cx="558736" cy="558736"/>
            </a:xfrm>
          </p:grpSpPr>
          <p:sp>
            <p:nvSpPr>
              <p:cNvPr id="65" name="ïŝḻíḋê">
                <a:extLst>
                  <a:ext uri="{FF2B5EF4-FFF2-40B4-BE49-F238E27FC236}">
                    <a16:creationId xmlns:a16="http://schemas.microsoft.com/office/drawing/2014/main" id="{67234EDF-C6BD-4DC8-BEB0-B149A269DEDE}"/>
                  </a:ext>
                </a:extLst>
              </p:cNvPr>
              <p:cNvSpPr/>
              <p:nvPr/>
            </p:nvSpPr>
            <p:spPr>
              <a:xfrm>
                <a:off x="4587907" y="1968316"/>
                <a:ext cx="558736" cy="558736"/>
              </a:xfrm>
              <a:prstGeom prst="ellipse">
                <a:avLst/>
              </a:prstGeom>
              <a:solidFill>
                <a:srgbClr val="002060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íṧḻîḋe">
                <a:extLst>
                  <a:ext uri="{FF2B5EF4-FFF2-40B4-BE49-F238E27FC236}">
                    <a16:creationId xmlns:a16="http://schemas.microsoft.com/office/drawing/2014/main" id="{4C0500A5-BA04-4189-A518-3AB5C78CE215}"/>
                  </a:ext>
                </a:extLst>
              </p:cNvPr>
              <p:cNvSpPr/>
              <p:nvPr/>
            </p:nvSpPr>
            <p:spPr>
              <a:xfrm>
                <a:off x="4705350" y="2149106"/>
                <a:ext cx="323850" cy="197155"/>
              </a:xfrm>
              <a:custGeom>
                <a:gdLst>
                  <a:gd fmla="*/ 9934 w 12800" name="T0"/>
                  <a:gd fmla="*/ 4202 h 7792" name="T1"/>
                  <a:gd fmla="*/ 6623 w 12800" name="T2"/>
                  <a:gd fmla="*/ 2783 h 7792" name="T3"/>
                  <a:gd fmla="*/ 2894 w 12800" name="T4"/>
                  <a:gd fmla="*/ 4202 h 7792" name="T5"/>
                  <a:gd fmla="*/ 1837 w 12800" name="T6"/>
                  <a:gd fmla="*/ 3757 h 7792" name="T7"/>
                  <a:gd fmla="*/ 1837 w 12800" name="T8"/>
                  <a:gd fmla="*/ 5037 h 7792" name="T9"/>
                  <a:gd fmla="*/ 2115 w 12800" name="T10"/>
                  <a:gd fmla="*/ 5426 h 7792" name="T11"/>
                  <a:gd fmla="*/ 1837 w 12800" name="T12"/>
                  <a:gd fmla="*/ 5816 h 7792" name="T13"/>
                  <a:gd fmla="*/ 2143 w 12800" name="T14"/>
                  <a:gd fmla="*/ 7179 h 7792" name="T15"/>
                  <a:gd fmla="*/ 1197 w 12800" name="T16"/>
                  <a:gd fmla="*/ 7179 h 7792" name="T17"/>
                  <a:gd fmla="*/ 1503 w 12800" name="T18"/>
                  <a:gd fmla="*/ 5788 h 7792" name="T19"/>
                  <a:gd fmla="*/ 1252 w 12800" name="T20"/>
                  <a:gd fmla="*/ 5399 h 7792" name="T21"/>
                  <a:gd fmla="*/ 1503 w 12800" name="T22"/>
                  <a:gd fmla="*/ 5009 h 7792" name="T23"/>
                  <a:gd fmla="*/ 1503 w 12800" name="T24"/>
                  <a:gd fmla="*/ 3618 h 7792" name="T25"/>
                  <a:gd fmla="*/ 0 w 12800" name="T26"/>
                  <a:gd fmla="*/ 3006 h 7792" name="T27"/>
                  <a:gd fmla="*/ 6678 w 12800" name="T28"/>
                  <a:gd fmla="*/ 0 h 7792" name="T29"/>
                  <a:gd fmla="*/ 12800 w 12800" name="T30"/>
                  <a:gd fmla="*/ 3033 h 7792" name="T31"/>
                  <a:gd fmla="*/ 9934 w 12800" name="T32"/>
                  <a:gd fmla="*/ 4202 h 7792" name="T33"/>
                  <a:gd fmla="*/ 6511 w 12800" name="T34"/>
                  <a:gd fmla="*/ 3479 h 7792" name="T35"/>
                  <a:gd fmla="*/ 9517 w 12800" name="T36"/>
                  <a:gd fmla="*/ 4508 h 7792" name="T37"/>
                  <a:gd fmla="*/ 9517 w 12800" name="T38"/>
                  <a:gd fmla="*/ 6985 h 7792" name="T39"/>
                  <a:gd fmla="*/ 6344 w 12800" name="T40"/>
                  <a:gd fmla="*/ 7792 h 7792" name="T41"/>
                  <a:gd fmla="*/ 3534 w 12800" name="T42"/>
                  <a:gd fmla="*/ 6985 h 7792" name="T43"/>
                  <a:gd fmla="*/ 3534 w 12800" name="T44"/>
                  <a:gd fmla="*/ 4508 h 7792" name="T45"/>
                  <a:gd fmla="*/ 6511 w 12800" name="T46"/>
                  <a:gd fmla="*/ 3479 h 7792" name="T47"/>
                  <a:gd fmla="*/ 6483 w 12800" name="T48"/>
                  <a:gd fmla="*/ 7346 h 7792" name="T49"/>
                  <a:gd fmla="*/ 8904 w 12800" name="T50"/>
                  <a:gd fmla="*/ 6734 h 7792" name="T51"/>
                  <a:gd fmla="*/ 6483 w 12800" name="T52"/>
                  <a:gd fmla="*/ 6122 h 7792" name="T53"/>
                  <a:gd fmla="*/ 4063 w 12800" name="T54"/>
                  <a:gd fmla="*/ 6734 h 7792" name="T55"/>
                  <a:gd fmla="*/ 6483 w 12800" name="T56"/>
                  <a:gd fmla="*/ 7346 h 7792" name="T57"/>
                  <a:gd fmla="*/ 6483 w 12800" name="T58"/>
                  <a:gd fmla="*/ 7346 h 779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7792" w="12800">
                    <a:moveTo>
                      <a:pt x="9934" y="4202"/>
                    </a:moveTo>
                    <a:cubicBezTo>
                      <a:pt x="9934" y="4202"/>
                      <a:pt x="8543" y="2783"/>
                      <a:pt x="6623" y="2783"/>
                    </a:cubicBezTo>
                    <a:cubicBezTo>
                      <a:pt x="4730" y="2783"/>
                      <a:pt x="2894" y="4202"/>
                      <a:pt x="2894" y="4202"/>
                    </a:cubicBezTo>
                    <a:lnTo>
                      <a:pt x="1837" y="3757"/>
                    </a:lnTo>
                    <a:lnTo>
                      <a:pt x="1837" y="5037"/>
                    </a:lnTo>
                    <a:cubicBezTo>
                      <a:pt x="2003" y="5093"/>
                      <a:pt x="2115" y="5232"/>
                      <a:pt x="2115" y="5426"/>
                    </a:cubicBezTo>
                    <a:cubicBezTo>
                      <a:pt x="2115" y="5621"/>
                      <a:pt x="2003" y="5760"/>
                      <a:pt x="1837" y="5816"/>
                    </a:cubicBezTo>
                    <a:lnTo>
                      <a:pt x="2143" y="7179"/>
                    </a:lnTo>
                    <a:lnTo>
                      <a:pt x="1197" y="7179"/>
                    </a:lnTo>
                    <a:lnTo>
                      <a:pt x="1503" y="5788"/>
                    </a:lnTo>
                    <a:cubicBezTo>
                      <a:pt x="1363" y="5733"/>
                      <a:pt x="1252" y="5566"/>
                      <a:pt x="1252" y="5399"/>
                    </a:cubicBezTo>
                    <a:cubicBezTo>
                      <a:pt x="1252" y="5232"/>
                      <a:pt x="1363" y="5093"/>
                      <a:pt x="1503" y="5009"/>
                    </a:cubicBezTo>
                    <a:lnTo>
                      <a:pt x="1503" y="3618"/>
                    </a:lnTo>
                    <a:lnTo>
                      <a:pt x="0" y="3006"/>
                    </a:lnTo>
                    <a:lnTo>
                      <a:pt x="6678" y="0"/>
                    </a:lnTo>
                    <a:lnTo>
                      <a:pt x="12800" y="3033"/>
                    </a:lnTo>
                    <a:lnTo>
                      <a:pt x="9934" y="4202"/>
                    </a:lnTo>
                    <a:close/>
                    <a:moveTo>
                      <a:pt x="6511" y="3479"/>
                    </a:moveTo>
                    <a:cubicBezTo>
                      <a:pt x="8459" y="3479"/>
                      <a:pt x="9517" y="4508"/>
                      <a:pt x="9517" y="4508"/>
                    </a:cubicBezTo>
                    <a:lnTo>
                      <a:pt x="9517" y="6985"/>
                    </a:lnTo>
                    <a:cubicBezTo>
                      <a:pt x="9517" y="6985"/>
                      <a:pt x="8403" y="7792"/>
                      <a:pt x="6344" y="7792"/>
                    </a:cubicBezTo>
                    <a:cubicBezTo>
                      <a:pt x="4285" y="7792"/>
                      <a:pt x="3534" y="6985"/>
                      <a:pt x="3534" y="6985"/>
                    </a:cubicBezTo>
                    <a:lnTo>
                      <a:pt x="3534" y="4508"/>
                    </a:lnTo>
                    <a:cubicBezTo>
                      <a:pt x="3562" y="4508"/>
                      <a:pt x="4591" y="3479"/>
                      <a:pt x="6511" y="3479"/>
                    </a:cubicBezTo>
                    <a:close/>
                    <a:moveTo>
                      <a:pt x="6483" y="7346"/>
                    </a:moveTo>
                    <a:cubicBezTo>
                      <a:pt x="7819" y="7346"/>
                      <a:pt x="8904" y="7068"/>
                      <a:pt x="8904" y="6734"/>
                    </a:cubicBezTo>
                    <a:cubicBezTo>
                      <a:pt x="8904" y="6400"/>
                      <a:pt x="7819" y="6122"/>
                      <a:pt x="6483" y="6122"/>
                    </a:cubicBezTo>
                    <a:cubicBezTo>
                      <a:pt x="5148" y="6122"/>
                      <a:pt x="4063" y="6400"/>
                      <a:pt x="4063" y="6734"/>
                    </a:cubicBezTo>
                    <a:cubicBezTo>
                      <a:pt x="4063" y="7068"/>
                      <a:pt x="5148" y="7346"/>
                      <a:pt x="6483" y="7346"/>
                    </a:cubicBezTo>
                    <a:close/>
                    <a:moveTo>
                      <a:pt x="6483" y="7346"/>
                    </a:move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" name="îşlïḋê">
            <a:extLst>
              <a:ext uri="{FF2B5EF4-FFF2-40B4-BE49-F238E27FC236}">
                <a16:creationId xmlns:a16="http://schemas.microsoft.com/office/drawing/2014/main" id="{60ED8208-13B1-434A-9BAA-8631B39EF8EE}"/>
              </a:ext>
            </a:extLst>
          </p:cNvPr>
          <p:cNvGrpSpPr/>
          <p:nvPr/>
        </p:nvGrpSpPr>
        <p:grpSpPr>
          <a:xfrm>
            <a:off x="6520980" y="2034204"/>
            <a:ext cx="1594793" cy="1594793"/>
            <a:chOff x="6514630" y="1748454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68" name="îṣḷïďè">
              <a:extLst>
                <a:ext uri="{FF2B5EF4-FFF2-40B4-BE49-F238E27FC236}">
                  <a16:creationId xmlns:a16="http://schemas.microsoft.com/office/drawing/2014/main" id="{F5ED2856-C5BB-4987-9162-78B03A9B2DFF}"/>
                </a:ext>
              </a:extLst>
            </p:cNvPr>
            <p:cNvSpPr/>
            <p:nvPr/>
          </p:nvSpPr>
          <p:spPr>
            <a:xfrm>
              <a:off x="6514630" y="1748454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69" name="iṩľiḋè">
              <a:extLst>
                <a:ext uri="{FF2B5EF4-FFF2-40B4-BE49-F238E27FC236}">
                  <a16:creationId xmlns:a16="http://schemas.microsoft.com/office/drawing/2014/main" id="{D946D943-D80E-4A7C-AB2F-6AE4F0D6C1E2}"/>
                </a:ext>
              </a:extLst>
            </p:cNvPr>
            <p:cNvSpPr txBox="1"/>
            <p:nvPr/>
          </p:nvSpPr>
          <p:spPr>
            <a:xfrm>
              <a:off x="6669632" y="2676689"/>
              <a:ext cx="1284788" cy="44669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 fontScale="6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70" name="iṧḷïḋê">
              <a:extLst>
                <a:ext uri="{FF2B5EF4-FFF2-40B4-BE49-F238E27FC236}">
                  <a16:creationId xmlns:a16="http://schemas.microsoft.com/office/drawing/2014/main" id="{EAB0AC1C-41CD-4605-A59C-9E3A0EB336E5}"/>
                </a:ext>
              </a:extLst>
            </p:cNvPr>
            <p:cNvGrpSpPr/>
            <p:nvPr/>
          </p:nvGrpSpPr>
          <p:grpSpPr>
            <a:xfrm>
              <a:off x="7032658" y="1968316"/>
              <a:ext cx="558736" cy="558736"/>
              <a:chOff x="7032658" y="1968316"/>
              <a:chExt cx="558736" cy="558736"/>
            </a:xfrm>
          </p:grpSpPr>
          <p:sp>
            <p:nvSpPr>
              <p:cNvPr id="71" name="ísḻïḓê">
                <a:extLst>
                  <a:ext uri="{FF2B5EF4-FFF2-40B4-BE49-F238E27FC236}">
                    <a16:creationId xmlns:a16="http://schemas.microsoft.com/office/drawing/2014/main" id="{4F183D55-9F48-42DE-81FA-170D6AA88221}"/>
                  </a:ext>
                </a:extLst>
              </p:cNvPr>
              <p:cNvSpPr/>
              <p:nvPr/>
            </p:nvSpPr>
            <p:spPr>
              <a:xfrm>
                <a:off x="7032658" y="1968316"/>
                <a:ext cx="558736" cy="558736"/>
              </a:xfrm>
              <a:prstGeom prst="ellipse">
                <a:avLst/>
              </a:prstGeom>
              <a:solidFill>
                <a:schemeClr val="accent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ïšḷíḍè">
                <a:extLst>
                  <a:ext uri="{FF2B5EF4-FFF2-40B4-BE49-F238E27FC236}">
                    <a16:creationId xmlns:a16="http://schemas.microsoft.com/office/drawing/2014/main" id="{F7FE694F-778A-4E93-B63D-FB608F838736}"/>
                  </a:ext>
                </a:extLst>
              </p:cNvPr>
              <p:cNvSpPr/>
              <p:nvPr/>
            </p:nvSpPr>
            <p:spPr>
              <a:xfrm>
                <a:off x="7140360" y="2079634"/>
                <a:ext cx="343332" cy="336098"/>
              </a:xfrm>
              <a:custGeom>
                <a:gdLst>
                  <a:gd fmla="*/ 2895 w 12754" name="T0"/>
                  <a:gd fmla="*/ 3482 h 12486" name="T1"/>
                  <a:gd fmla="*/ 6377 w 12754" name="T2"/>
                  <a:gd fmla="*/ 0 h 12486" name="T3"/>
                  <a:gd fmla="*/ 9859 w 12754" name="T4"/>
                  <a:gd fmla="*/ 3482 h 12486" name="T5"/>
                  <a:gd fmla="*/ 6377 w 12754" name="T6"/>
                  <a:gd fmla="*/ 6963 h 12486" name="T7"/>
                  <a:gd fmla="*/ 2895 w 12754" name="T8"/>
                  <a:gd fmla="*/ 3482 h 12486" name="T9"/>
                  <a:gd fmla="*/ 0 w 12754" name="T10"/>
                  <a:gd fmla="*/ 12468 h 12486" name="T11"/>
                  <a:gd fmla="*/ 3586 w 12754" name="T12"/>
                  <a:gd fmla="*/ 7045 h 12486" name="T13"/>
                  <a:gd fmla="*/ 6377 w 12754" name="T14"/>
                  <a:gd fmla="*/ 8014 h 12486" name="T15"/>
                  <a:gd fmla="*/ 9182 w 12754" name="T16"/>
                  <a:gd fmla="*/ 7036 h 12486" name="T17"/>
                  <a:gd fmla="*/ 12754 w 12754" name="T18"/>
                  <a:gd fmla="*/ 12468 h 12486" name="T19"/>
                  <a:gd fmla="*/ 0 w 12754" name="T20"/>
                  <a:gd fmla="*/ 12468 h 12486" name="T21"/>
                  <a:gd fmla="*/ 0 w 12754" name="T22"/>
                  <a:gd fmla="*/ 12468 h 1248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486" w="12754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ïṧľiḍe">
            <a:extLst>
              <a:ext uri="{FF2B5EF4-FFF2-40B4-BE49-F238E27FC236}">
                <a16:creationId xmlns:a16="http://schemas.microsoft.com/office/drawing/2014/main" id="{F5C1D1A7-DF7E-4F2B-AA27-2CD3F7C80781}"/>
              </a:ext>
            </a:extLst>
          </p:cNvPr>
          <p:cNvGrpSpPr/>
          <p:nvPr/>
        </p:nvGrpSpPr>
        <p:grpSpPr>
          <a:xfrm>
            <a:off x="8965729" y="2034204"/>
            <a:ext cx="1594793" cy="1594793"/>
            <a:chOff x="8959379" y="1748454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74" name="íslíḓe">
              <a:extLst>
                <a:ext uri="{FF2B5EF4-FFF2-40B4-BE49-F238E27FC236}">
                  <a16:creationId xmlns:a16="http://schemas.microsoft.com/office/drawing/2014/main" id="{51C6B80D-0F64-4CAE-A93F-23A3F7B32BA8}"/>
                </a:ext>
              </a:extLst>
            </p:cNvPr>
            <p:cNvSpPr/>
            <p:nvPr/>
          </p:nvSpPr>
          <p:spPr>
            <a:xfrm>
              <a:off x="8959379" y="1748454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75" name="ïṧḻidè">
              <a:extLst>
                <a:ext uri="{FF2B5EF4-FFF2-40B4-BE49-F238E27FC236}">
                  <a16:creationId xmlns:a16="http://schemas.microsoft.com/office/drawing/2014/main" id="{532B8488-4D41-4041-8F36-E5F84697EE08}"/>
                </a:ext>
              </a:extLst>
            </p:cNvPr>
            <p:cNvSpPr txBox="1"/>
            <p:nvPr/>
          </p:nvSpPr>
          <p:spPr>
            <a:xfrm>
              <a:off x="9114381" y="2676689"/>
              <a:ext cx="1284788" cy="44669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 fontScale="6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76" name="íSľiďe">
              <a:extLst>
                <a:ext uri="{FF2B5EF4-FFF2-40B4-BE49-F238E27FC236}">
                  <a16:creationId xmlns:a16="http://schemas.microsoft.com/office/drawing/2014/main" id="{23E6A8F1-EB60-4096-8BFF-18B11E6B8497}"/>
                </a:ext>
              </a:extLst>
            </p:cNvPr>
            <p:cNvGrpSpPr/>
            <p:nvPr/>
          </p:nvGrpSpPr>
          <p:grpSpPr>
            <a:xfrm>
              <a:off x="9477407" y="1968316"/>
              <a:ext cx="558736" cy="558736"/>
              <a:chOff x="9477407" y="1968316"/>
              <a:chExt cx="558736" cy="558736"/>
            </a:xfrm>
          </p:grpSpPr>
          <p:sp>
            <p:nvSpPr>
              <p:cNvPr id="77" name="ísḻïḓê">
                <a:extLst>
                  <a:ext uri="{FF2B5EF4-FFF2-40B4-BE49-F238E27FC236}">
                    <a16:creationId xmlns:a16="http://schemas.microsoft.com/office/drawing/2014/main" id="{6EDEB0DA-CB0E-4524-8A35-8DFF4E30F0E5}"/>
                  </a:ext>
                </a:extLst>
              </p:cNvPr>
              <p:cNvSpPr/>
              <p:nvPr/>
            </p:nvSpPr>
            <p:spPr>
              <a:xfrm>
                <a:off x="9477407" y="1968316"/>
                <a:ext cx="558736" cy="558736"/>
              </a:xfrm>
              <a:prstGeom prst="ellipse">
                <a:avLst/>
              </a:prstGeom>
              <a:solidFill>
                <a:srgbClr val="002060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ïṧľíďe">
                <a:extLst>
                  <a:ext uri="{FF2B5EF4-FFF2-40B4-BE49-F238E27FC236}">
                    <a16:creationId xmlns:a16="http://schemas.microsoft.com/office/drawing/2014/main" id="{1CB5A7FD-1352-401D-9FD0-EF4AF9DEF629}"/>
                  </a:ext>
                </a:extLst>
              </p:cNvPr>
              <p:cNvSpPr/>
              <p:nvPr/>
            </p:nvSpPr>
            <p:spPr>
              <a:xfrm>
                <a:off x="9585109" y="2076159"/>
                <a:ext cx="343332" cy="343048"/>
              </a:xfrm>
              <a:custGeom>
                <a:gdLst>
                  <a:gd fmla="*/ 11212 w 12607" name="T0"/>
                  <a:gd fmla="*/ 4855 h 12594" name="T1"/>
                  <a:gd fmla="*/ 11019 w 12607" name="T2"/>
                  <a:gd fmla="*/ 4855 h 12594" name="T3"/>
                  <a:gd fmla="*/ 10644 w 12607" name="T4"/>
                  <a:gd fmla="*/ 3981 h 12594" name="T5"/>
                  <a:gd fmla="*/ 10796 w 12607" name="T6"/>
                  <a:gd fmla="*/ 3830 h 12594" name="T7"/>
                  <a:gd fmla="*/ 10796 w 12607" name="T8"/>
                  <a:gd fmla="*/ 1864 h 12594" name="T9"/>
                  <a:gd fmla="*/ 10755 w 12607" name="T10"/>
                  <a:gd fmla="*/ 1823 h 12594" name="T11"/>
                  <a:gd fmla="*/ 8781 w 12607" name="T12"/>
                  <a:gd fmla="*/ 1823 h 12594" name="T13"/>
                  <a:gd fmla="*/ 8611 w 12607" name="T14"/>
                  <a:gd fmla="*/ 1992 h 12594" name="T15"/>
                  <a:gd fmla="*/ 7729 w 12607" name="T16"/>
                  <a:gd fmla="*/ 1634 h 12594" name="T17"/>
                  <a:gd fmla="*/ 7729 w 12607" name="T18"/>
                  <a:gd fmla="*/ 1390 h 12594" name="T19"/>
                  <a:gd fmla="*/ 6333 w 12607" name="T20"/>
                  <a:gd fmla="*/ 0 h 12594" name="T21"/>
                  <a:gd fmla="*/ 6274 w 12607" name="T22"/>
                  <a:gd fmla="*/ 0 h 12594" name="T23"/>
                  <a:gd fmla="*/ 4878 w 12607" name="T24"/>
                  <a:gd fmla="*/ 1390 h 12594" name="T25"/>
                  <a:gd fmla="*/ 4878 w 12607" name="T26"/>
                  <a:gd fmla="*/ 1652 h 12594" name="T27"/>
                  <a:gd fmla="*/ 4033 w 12607" name="T28"/>
                  <a:gd fmla="*/ 2003 h 12594" name="T29"/>
                  <a:gd fmla="*/ 3852 w 12607" name="T30"/>
                  <a:gd fmla="*/ 1823 h 12594" name="T31"/>
                  <a:gd fmla="*/ 1878 w 12607" name="T32"/>
                  <a:gd fmla="*/ 1823 h 12594" name="T33"/>
                  <a:gd fmla="*/ 1837 w 12607" name="T34"/>
                  <a:gd fmla="*/ 1864 h 12594" name="T35"/>
                  <a:gd fmla="*/ 1837 w 12607" name="T36"/>
                  <a:gd fmla="*/ 3830 h 12594" name="T37"/>
                  <a:gd fmla="*/ 2012 w 12607" name="T38"/>
                  <a:gd fmla="*/ 4004 h 12594" name="T39"/>
                  <a:gd fmla="*/ 1650 w 12607" name="T40"/>
                  <a:gd fmla="*/ 4855 h 12594" name="T41"/>
                  <a:gd fmla="*/ 1396 w 12607" name="T42"/>
                  <a:gd fmla="*/ 4855 h 12594" name="T43"/>
                  <a:gd fmla="*/ 0 w 12607" name="T44"/>
                  <a:gd fmla="*/ 6245 h 12594" name="T45"/>
                  <a:gd fmla="*/ 0 w 12607" name="T46"/>
                  <a:gd fmla="*/ 6304 h 12594" name="T47"/>
                  <a:gd fmla="*/ 1396 w 12607" name="T48"/>
                  <a:gd fmla="*/ 7694 h 12594" name="T49"/>
                  <a:gd fmla="*/ 1618 w 12607" name="T50"/>
                  <a:gd fmla="*/ 7694 h 12594" name="T51"/>
                  <a:gd fmla="*/ 1983 w 12607" name="T52"/>
                  <a:gd fmla="*/ 8593 h 12594" name="T53"/>
                  <a:gd fmla="*/ 1814 w 12607" name="T54"/>
                  <a:gd fmla="*/ 8761 h 12594" name="T55"/>
                  <a:gd fmla="*/ 1814 w 12607" name="T56"/>
                  <a:gd fmla="*/ 10728 h 12594" name="T57"/>
                  <a:gd fmla="*/ 1855 w 12607" name="T58"/>
                  <a:gd fmla="*/ 10769 h 12594" name="T59"/>
                  <a:gd fmla="*/ 3829 w 12607" name="T60"/>
                  <a:gd fmla="*/ 10769 h 12594" name="T61"/>
                  <a:gd fmla="*/ 3981 w 12607" name="T62"/>
                  <a:gd fmla="*/ 10618 h 12594" name="T63"/>
                  <a:gd fmla="*/ 4878 w 12607" name="T64"/>
                  <a:gd fmla="*/ 10999 h 12594" name="T65"/>
                  <a:gd fmla="*/ 4878 w 12607" name="T66"/>
                  <a:gd fmla="*/ 11204 h 12594" name="T67"/>
                  <a:gd fmla="*/ 6274 w 12607" name="T68"/>
                  <a:gd fmla="*/ 12594 h 12594" name="T69"/>
                  <a:gd fmla="*/ 6333 w 12607" name="T70"/>
                  <a:gd fmla="*/ 12594 h 12594" name="T71"/>
                  <a:gd fmla="*/ 7729 w 12607" name="T72"/>
                  <a:gd fmla="*/ 11204 h 12594" name="T73"/>
                  <a:gd fmla="*/ 7729 w 12607" name="T74"/>
                  <a:gd fmla="*/ 11016 h 12594" name="T75"/>
                  <a:gd fmla="*/ 8664 w 12607" name="T76"/>
                  <a:gd fmla="*/ 10630 h 12594" name="T77"/>
                  <a:gd fmla="*/ 8803 w 12607" name="T78"/>
                  <a:gd fmla="*/ 10769 h 12594" name="T79"/>
                  <a:gd fmla="*/ 10777 w 12607" name="T80"/>
                  <a:gd fmla="*/ 10769 h 12594" name="T81"/>
                  <a:gd fmla="*/ 10819 w 12607" name="T82"/>
                  <a:gd fmla="*/ 10728 h 12594" name="T83"/>
                  <a:gd fmla="*/ 10819 w 12607" name="T84"/>
                  <a:gd fmla="*/ 8761 h 12594" name="T85"/>
                  <a:gd fmla="*/ 10673 w 12607" name="T86"/>
                  <a:gd fmla="*/ 8616 h 12594" name="T87"/>
                  <a:gd fmla="*/ 11051 w 12607" name="T88"/>
                  <a:gd fmla="*/ 7694 h 12594" name="T89"/>
                  <a:gd fmla="*/ 11211 w 12607" name="T90"/>
                  <a:gd fmla="*/ 7694 h 12594" name="T91"/>
                  <a:gd fmla="*/ 12607 w 12607" name="T92"/>
                  <a:gd fmla="*/ 6304 h 12594" name="T93"/>
                  <a:gd fmla="*/ 12607 w 12607" name="T94"/>
                  <a:gd fmla="*/ 6245 h 12594" name="T95"/>
                  <a:gd fmla="*/ 11212 w 12607" name="T96"/>
                  <a:gd fmla="*/ 4855 h 12594" name="T97"/>
                  <a:gd fmla="*/ 6337 w 12607" name="T98"/>
                  <a:gd fmla="*/ 8498 h 12594" name="T99"/>
                  <a:gd fmla="*/ 4152 w 12607" name="T100"/>
                  <a:gd fmla="*/ 6323 h 12594" name="T101"/>
                  <a:gd fmla="*/ 6337 w 12607" name="T102"/>
                  <a:gd fmla="*/ 4146 h 12594" name="T103"/>
                  <a:gd fmla="*/ 8521 w 12607" name="T104"/>
                  <a:gd fmla="*/ 6323 h 12594" name="T105"/>
                  <a:gd fmla="*/ 6337 w 12607" name="T106"/>
                  <a:gd fmla="*/ 8498 h 12594" name="T107"/>
                  <a:gd fmla="*/ 6337 w 12607" name="T108"/>
                  <a:gd fmla="*/ 8498 h 12594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2594" w="12607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5" name="íṣḷiḍé">
            <a:extLst>
              <a:ext uri="{FF2B5EF4-FFF2-40B4-BE49-F238E27FC236}">
                <a16:creationId xmlns:a16="http://schemas.microsoft.com/office/drawing/2014/main" id="{BC3E188A-C58C-423E-B240-BADCE66E61D6}"/>
              </a:ext>
            </a:extLst>
          </p:cNvPr>
          <p:cNvGrpSpPr/>
          <p:nvPr/>
        </p:nvGrpSpPr>
        <p:grpSpPr>
          <a:xfrm>
            <a:off x="8965729" y="4225953"/>
            <a:ext cx="1594793" cy="1594793"/>
            <a:chOff x="8959379" y="3921153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86" name="ïṩ1iḑè">
              <a:extLst>
                <a:ext uri="{FF2B5EF4-FFF2-40B4-BE49-F238E27FC236}">
                  <a16:creationId xmlns:a16="http://schemas.microsoft.com/office/drawing/2014/main" id="{93309468-05B1-491E-801C-3EDB87FE5BAA}"/>
                </a:ext>
              </a:extLst>
            </p:cNvPr>
            <p:cNvSpPr/>
            <p:nvPr/>
          </p:nvSpPr>
          <p:spPr>
            <a:xfrm>
              <a:off x="8959379" y="3921153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87" name="íślíḍê">
              <a:extLst>
                <a:ext uri="{FF2B5EF4-FFF2-40B4-BE49-F238E27FC236}">
                  <a16:creationId xmlns:a16="http://schemas.microsoft.com/office/drawing/2014/main" id="{9A4E609B-3222-4A16-8B27-863CC62F7E6D}"/>
                </a:ext>
              </a:extLst>
            </p:cNvPr>
            <p:cNvSpPr txBox="1"/>
            <p:nvPr/>
          </p:nvSpPr>
          <p:spPr>
            <a:xfrm>
              <a:off x="9114381" y="4849388"/>
              <a:ext cx="1284788" cy="44669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 fontScale="6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88" name="iŝ1ïḍè">
              <a:extLst>
                <a:ext uri="{FF2B5EF4-FFF2-40B4-BE49-F238E27FC236}">
                  <a16:creationId xmlns:a16="http://schemas.microsoft.com/office/drawing/2014/main" id="{0572E9BA-2C6B-4755-BFCB-D27A49AD69E4}"/>
                </a:ext>
              </a:extLst>
            </p:cNvPr>
            <p:cNvGrpSpPr/>
            <p:nvPr/>
          </p:nvGrpSpPr>
          <p:grpSpPr>
            <a:xfrm>
              <a:off x="9477407" y="4141015"/>
              <a:ext cx="558736" cy="558736"/>
              <a:chOff x="9477407" y="4141015"/>
              <a:chExt cx="558736" cy="558736"/>
            </a:xfrm>
          </p:grpSpPr>
          <p:sp>
            <p:nvSpPr>
              <p:cNvPr id="89" name="íṥḷíḋè">
                <a:extLst>
                  <a:ext uri="{FF2B5EF4-FFF2-40B4-BE49-F238E27FC236}">
                    <a16:creationId xmlns:a16="http://schemas.microsoft.com/office/drawing/2014/main" id="{8D748DCB-A18D-4896-AA59-A9A1D4B9806D}"/>
                  </a:ext>
                </a:extLst>
              </p:cNvPr>
              <p:cNvSpPr/>
              <p:nvPr/>
            </p:nvSpPr>
            <p:spPr>
              <a:xfrm>
                <a:off x="9477407" y="4141015"/>
                <a:ext cx="558736" cy="558736"/>
              </a:xfrm>
              <a:prstGeom prst="ellipse">
                <a:avLst/>
              </a:prstGeom>
              <a:solidFill>
                <a:srgbClr val="002060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îṡ1îḍé">
                <a:extLst>
                  <a:ext uri="{FF2B5EF4-FFF2-40B4-BE49-F238E27FC236}">
                    <a16:creationId xmlns:a16="http://schemas.microsoft.com/office/drawing/2014/main" id="{ABB800F5-DDA0-46FF-9121-075BE63BBE22}"/>
                  </a:ext>
                </a:extLst>
              </p:cNvPr>
              <p:cNvSpPr/>
              <p:nvPr/>
            </p:nvSpPr>
            <p:spPr>
              <a:xfrm>
                <a:off x="9585144" y="4248717"/>
                <a:ext cx="343262" cy="343332"/>
              </a:xfrm>
              <a:custGeom>
                <a:gdLst>
                  <a:gd fmla="*/ 0 w 10375" name="T0"/>
                  <a:gd fmla="*/ 250 h 10377" name="T1"/>
                  <a:gd fmla="*/ 2075 w 10375" name="T2"/>
                  <a:gd fmla="*/ 0 h 10377" name="T3"/>
                  <a:gd fmla="*/ 2325 w 10375" name="T4"/>
                  <a:gd fmla="*/ 563 h 10377" name="T5"/>
                  <a:gd fmla="*/ 813 w 10375" name="T6"/>
                  <a:gd fmla="*/ 813 h 10377" name="T7"/>
                  <a:gd fmla="*/ 563 w 10375" name="T8"/>
                  <a:gd fmla="*/ 2325 h 10377" name="T9"/>
                  <a:gd fmla="*/ 0 w 10375" name="T10"/>
                  <a:gd fmla="*/ 2075 h 10377" name="T11"/>
                  <a:gd fmla="*/ 8050 w 10375" name="T12"/>
                  <a:gd fmla="*/ 570 h 10377" name="T13"/>
                  <a:gd fmla="*/ 9563 w 10375" name="T14"/>
                  <a:gd fmla="*/ 820 h 10377" name="T15"/>
                  <a:gd fmla="*/ 9813 w 10375" name="T16"/>
                  <a:gd fmla="*/ 2333 h 10377" name="T17"/>
                  <a:gd fmla="*/ 10375 w 10375" name="T18"/>
                  <a:gd fmla="*/ 2083 h 10377" name="T19"/>
                  <a:gd fmla="*/ 10125 w 10375" name="T20"/>
                  <a:gd fmla="*/ 8 h 10377" name="T21"/>
                  <a:gd fmla="*/ 8050 w 10375" name="T22"/>
                  <a:gd fmla="*/ 258 h 10377" name="T23"/>
                  <a:gd fmla="*/ 9813 w 10375" name="T24"/>
                  <a:gd fmla="*/ 8052 h 10377" name="T25"/>
                  <a:gd fmla="*/ 9563 w 10375" name="T26"/>
                  <a:gd fmla="*/ 9564 h 10377" name="T27"/>
                  <a:gd fmla="*/ 8050 w 10375" name="T28"/>
                  <a:gd fmla="*/ 9814 h 10377" name="T29"/>
                  <a:gd fmla="*/ 8300 w 10375" name="T30"/>
                  <a:gd fmla="*/ 10377 h 10377" name="T31"/>
                  <a:gd fmla="*/ 10375 w 10375" name="T32"/>
                  <a:gd fmla="*/ 10127 h 10377" name="T33"/>
                  <a:gd fmla="*/ 10125 w 10375" name="T34"/>
                  <a:gd fmla="*/ 8052 h 10377" name="T35"/>
                  <a:gd fmla="*/ 2325 w 10375" name="T36"/>
                  <a:gd fmla="*/ 9814 h 10377" name="T37"/>
                  <a:gd fmla="*/ 813 w 10375" name="T38"/>
                  <a:gd fmla="*/ 9564 h 10377" name="T39"/>
                  <a:gd fmla="*/ 563 w 10375" name="T40"/>
                  <a:gd fmla="*/ 8052 h 10377" name="T41"/>
                  <a:gd fmla="*/ 0 w 10375" name="T42"/>
                  <a:gd fmla="*/ 8302 h 10377" name="T43"/>
                  <a:gd fmla="*/ 250 w 10375" name="T44"/>
                  <a:gd fmla="*/ 10377 h 10377" name="T45"/>
                  <a:gd fmla="*/ 2325 w 10375" name="T46"/>
                  <a:gd fmla="*/ 10127 h 10377" name="T47"/>
                  <a:gd fmla="*/ 5525 w 10375" name="T48"/>
                  <a:gd fmla="*/ 1520 h 10377" name="T49"/>
                  <a:gd fmla="*/ 4825 w 10375" name="T50"/>
                  <a:gd fmla="*/ 1520 h 10377" name="T51"/>
                  <a:gd fmla="*/ 5175 w 10375" name="T52"/>
                  <a:gd fmla="*/ 3570 h 10377" name="T53"/>
                  <a:gd fmla="*/ 5516 w 10375" name="T54"/>
                  <a:gd fmla="*/ 8819 h 10377" name="T55"/>
                  <a:gd fmla="*/ 5166 w 10375" name="T56"/>
                  <a:gd fmla="*/ 6773 h 10377" name="T57"/>
                  <a:gd fmla="*/ 4816 w 10375" name="T58"/>
                  <a:gd fmla="*/ 8820 h 10377" name="T59"/>
                  <a:gd fmla="*/ 5516 w 10375" name="T60"/>
                  <a:gd fmla="*/ 8819 h 10377" name="T61"/>
                  <a:gd fmla="*/ 8826 w 10375" name="T62"/>
                  <a:gd fmla="*/ 5529 h 10377" name="T63"/>
                  <a:gd fmla="*/ 8826 w 10375" name="T64"/>
                  <a:gd fmla="*/ 4829 h 10377" name="T65"/>
                  <a:gd fmla="*/ 6776 w 10375" name="T66"/>
                  <a:gd fmla="*/ 5179 h 10377" name="T67"/>
                  <a:gd fmla="*/ 1525 w 10375" name="T68"/>
                  <a:gd fmla="*/ 5533 h 10377" name="T69"/>
                  <a:gd fmla="*/ 3575 w 10375" name="T70"/>
                  <a:gd fmla="*/ 5183 h 10377" name="T71"/>
                  <a:gd fmla="*/ 1525 w 10375" name="T72"/>
                  <a:gd fmla="*/ 4833 h 10377" name="T73"/>
                  <a:gd fmla="*/ 1525 w 10375" name="T74"/>
                  <a:gd fmla="*/ 5533 h 10377" name="T75"/>
                  <a:gd fmla="*/ 4050 w 10375" name="T76"/>
                  <a:gd fmla="*/ 5177 h 10377" name="T77"/>
                  <a:gd fmla="*/ 6300 w 10375" name="T78"/>
                  <a:gd fmla="*/ 5177 h 10377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0377" w="10375">
                    <a:moveTo>
                      <a:pt x="0" y="2075"/>
                    </a:moveTo>
                    <a:lnTo>
                      <a:pt x="0" y="250"/>
                    </a:lnTo>
                    <a:cubicBezTo>
                      <a:pt x="0" y="113"/>
                      <a:pt x="113" y="0"/>
                      <a:pt x="250" y="0"/>
                    </a:cubicBezTo>
                    <a:lnTo>
                      <a:pt x="2075" y="0"/>
                    </a:lnTo>
                    <a:cubicBezTo>
                      <a:pt x="2213" y="0"/>
                      <a:pt x="2325" y="113"/>
                      <a:pt x="2325" y="250"/>
                    </a:cubicBezTo>
                    <a:lnTo>
                      <a:pt x="2325" y="563"/>
                    </a:lnTo>
                    <a:cubicBezTo>
                      <a:pt x="2325" y="700"/>
                      <a:pt x="2213" y="813"/>
                      <a:pt x="2075" y="813"/>
                    </a:cubicBezTo>
                    <a:lnTo>
                      <a:pt x="813" y="813"/>
                    </a:lnTo>
                    <a:lnTo>
                      <a:pt x="813" y="2075"/>
                    </a:lnTo>
                    <a:cubicBezTo>
                      <a:pt x="813" y="2213"/>
                      <a:pt x="700" y="2325"/>
                      <a:pt x="563" y="2325"/>
                    </a:cubicBezTo>
                    <a:lnTo>
                      <a:pt x="250" y="2325"/>
                    </a:lnTo>
                    <a:cubicBezTo>
                      <a:pt x="112" y="2325"/>
                      <a:pt x="0" y="2214"/>
                      <a:pt x="0" y="2075"/>
                    </a:cubicBezTo>
                    <a:close/>
                    <a:moveTo>
                      <a:pt x="8050" y="258"/>
                    </a:moveTo>
                    <a:lnTo>
                      <a:pt x="8050" y="570"/>
                    </a:lnTo>
                    <a:cubicBezTo>
                      <a:pt x="8050" y="708"/>
                      <a:pt x="8163" y="820"/>
                      <a:pt x="8300" y="820"/>
                    </a:cubicBezTo>
                    <a:lnTo>
                      <a:pt x="9563" y="820"/>
                    </a:lnTo>
                    <a:lnTo>
                      <a:pt x="9563" y="2083"/>
                    </a:lnTo>
                    <a:cubicBezTo>
                      <a:pt x="9563" y="2220"/>
                      <a:pt x="9675" y="2333"/>
                      <a:pt x="9813" y="2333"/>
                    </a:cubicBezTo>
                    <a:lnTo>
                      <a:pt x="10125" y="2333"/>
                    </a:lnTo>
                    <a:cubicBezTo>
                      <a:pt x="10263" y="2333"/>
                      <a:pt x="10375" y="2220"/>
                      <a:pt x="10375" y="2083"/>
                    </a:cubicBezTo>
                    <a:lnTo>
                      <a:pt x="10375" y="258"/>
                    </a:lnTo>
                    <a:cubicBezTo>
                      <a:pt x="10375" y="120"/>
                      <a:pt x="10263" y="8"/>
                      <a:pt x="10125" y="8"/>
                    </a:cubicBezTo>
                    <a:lnTo>
                      <a:pt x="8300" y="8"/>
                    </a:lnTo>
                    <a:cubicBezTo>
                      <a:pt x="8163" y="8"/>
                      <a:pt x="8050" y="120"/>
                      <a:pt x="8050" y="258"/>
                    </a:cubicBezTo>
                    <a:close/>
                    <a:moveTo>
                      <a:pt x="10125" y="8052"/>
                    </a:moveTo>
                    <a:lnTo>
                      <a:pt x="9813" y="8052"/>
                    </a:lnTo>
                    <a:cubicBezTo>
                      <a:pt x="9675" y="8052"/>
                      <a:pt x="9563" y="8164"/>
                      <a:pt x="9563" y="8302"/>
                    </a:cubicBezTo>
                    <a:lnTo>
                      <a:pt x="9563" y="9564"/>
                    </a:lnTo>
                    <a:lnTo>
                      <a:pt x="8300" y="9564"/>
                    </a:lnTo>
                    <a:cubicBezTo>
                      <a:pt x="8163" y="9564"/>
                      <a:pt x="8050" y="9677"/>
                      <a:pt x="8050" y="9814"/>
                    </a:cubicBezTo>
                    <a:lnTo>
                      <a:pt x="8050" y="10127"/>
                    </a:lnTo>
                    <a:cubicBezTo>
                      <a:pt x="8050" y="10264"/>
                      <a:pt x="8163" y="10377"/>
                      <a:pt x="8300" y="10377"/>
                    </a:cubicBezTo>
                    <a:lnTo>
                      <a:pt x="10125" y="10377"/>
                    </a:lnTo>
                    <a:cubicBezTo>
                      <a:pt x="10263" y="10377"/>
                      <a:pt x="10375" y="10264"/>
                      <a:pt x="10375" y="10127"/>
                    </a:cubicBezTo>
                    <a:lnTo>
                      <a:pt x="10375" y="8302"/>
                    </a:lnTo>
                    <a:cubicBezTo>
                      <a:pt x="10375" y="8164"/>
                      <a:pt x="10263" y="8052"/>
                      <a:pt x="10125" y="8052"/>
                    </a:cubicBezTo>
                    <a:close/>
                    <a:moveTo>
                      <a:pt x="2325" y="10127"/>
                    </a:moveTo>
                    <a:lnTo>
                      <a:pt x="2325" y="9814"/>
                    </a:lnTo>
                    <a:cubicBezTo>
                      <a:pt x="2325" y="9677"/>
                      <a:pt x="2213" y="9564"/>
                      <a:pt x="2075" y="9564"/>
                    </a:cubicBezTo>
                    <a:lnTo>
                      <a:pt x="813" y="9564"/>
                    </a:lnTo>
                    <a:lnTo>
                      <a:pt x="813" y="8302"/>
                    </a:lnTo>
                    <a:cubicBezTo>
                      <a:pt x="813" y="8164"/>
                      <a:pt x="700" y="8052"/>
                      <a:pt x="563" y="8052"/>
                    </a:cubicBezTo>
                    <a:lnTo>
                      <a:pt x="250" y="8052"/>
                    </a:lnTo>
                    <a:cubicBezTo>
                      <a:pt x="113" y="8052"/>
                      <a:pt x="0" y="8164"/>
                      <a:pt x="0" y="8302"/>
                    </a:cubicBezTo>
                    <a:lnTo>
                      <a:pt x="0" y="10127"/>
                    </a:lnTo>
                    <a:cubicBezTo>
                      <a:pt x="0" y="10264"/>
                      <a:pt x="113" y="10377"/>
                      <a:pt x="250" y="10377"/>
                    </a:cubicBezTo>
                    <a:lnTo>
                      <a:pt x="2075" y="10377"/>
                    </a:lnTo>
                    <a:cubicBezTo>
                      <a:pt x="2213" y="10377"/>
                      <a:pt x="2325" y="10265"/>
                      <a:pt x="2325" y="10127"/>
                    </a:cubicBezTo>
                    <a:close/>
                    <a:moveTo>
                      <a:pt x="5525" y="3220"/>
                    </a:moveTo>
                    <a:lnTo>
                      <a:pt x="5525" y="1520"/>
                    </a:lnTo>
                    <a:cubicBezTo>
                      <a:pt x="5525" y="1327"/>
                      <a:pt x="5369" y="1170"/>
                      <a:pt x="5175" y="1170"/>
                    </a:cubicBezTo>
                    <a:cubicBezTo>
                      <a:pt x="4981" y="1170"/>
                      <a:pt x="4825" y="1327"/>
                      <a:pt x="4825" y="1520"/>
                    </a:cubicBezTo>
                    <a:lnTo>
                      <a:pt x="4825" y="3220"/>
                    </a:lnTo>
                    <a:cubicBezTo>
                      <a:pt x="4825" y="3414"/>
                      <a:pt x="4981" y="3570"/>
                      <a:pt x="5175" y="3570"/>
                    </a:cubicBezTo>
                    <a:cubicBezTo>
                      <a:pt x="5368" y="3570"/>
                      <a:pt x="5525" y="3414"/>
                      <a:pt x="5525" y="3220"/>
                    </a:cubicBezTo>
                    <a:close/>
                    <a:moveTo>
                      <a:pt x="5516" y="8819"/>
                    </a:moveTo>
                    <a:lnTo>
                      <a:pt x="5516" y="7123"/>
                    </a:lnTo>
                    <a:cubicBezTo>
                      <a:pt x="5516" y="6929"/>
                      <a:pt x="5360" y="6773"/>
                      <a:pt x="5166" y="6773"/>
                    </a:cubicBezTo>
                    <a:cubicBezTo>
                      <a:pt x="4973" y="6773"/>
                      <a:pt x="4816" y="6929"/>
                      <a:pt x="4816" y="7123"/>
                    </a:cubicBezTo>
                    <a:lnTo>
                      <a:pt x="4816" y="8820"/>
                    </a:lnTo>
                    <a:cubicBezTo>
                      <a:pt x="4816" y="9014"/>
                      <a:pt x="4973" y="9170"/>
                      <a:pt x="5166" y="9170"/>
                    </a:cubicBezTo>
                    <a:cubicBezTo>
                      <a:pt x="5360" y="9169"/>
                      <a:pt x="5516" y="9013"/>
                      <a:pt x="5516" y="8819"/>
                    </a:cubicBezTo>
                    <a:close/>
                    <a:moveTo>
                      <a:pt x="7126" y="5529"/>
                    </a:moveTo>
                    <a:lnTo>
                      <a:pt x="8826" y="5529"/>
                    </a:lnTo>
                    <a:cubicBezTo>
                      <a:pt x="9020" y="5529"/>
                      <a:pt x="9176" y="5373"/>
                      <a:pt x="9176" y="5179"/>
                    </a:cubicBezTo>
                    <a:cubicBezTo>
                      <a:pt x="9176" y="4985"/>
                      <a:pt x="9020" y="4829"/>
                      <a:pt x="8826" y="4829"/>
                    </a:cubicBezTo>
                    <a:lnTo>
                      <a:pt x="7126" y="4829"/>
                    </a:lnTo>
                    <a:cubicBezTo>
                      <a:pt x="6933" y="4829"/>
                      <a:pt x="6776" y="4985"/>
                      <a:pt x="6776" y="5179"/>
                    </a:cubicBezTo>
                    <a:cubicBezTo>
                      <a:pt x="6776" y="5373"/>
                      <a:pt x="6933" y="5529"/>
                      <a:pt x="7126" y="5529"/>
                    </a:cubicBezTo>
                    <a:close/>
                    <a:moveTo>
                      <a:pt x="1525" y="5533"/>
                    </a:moveTo>
                    <a:lnTo>
                      <a:pt x="3225" y="5533"/>
                    </a:lnTo>
                    <a:cubicBezTo>
                      <a:pt x="3419" y="5533"/>
                      <a:pt x="3575" y="5377"/>
                      <a:pt x="3575" y="5183"/>
                    </a:cubicBezTo>
                    <a:cubicBezTo>
                      <a:pt x="3575" y="4989"/>
                      <a:pt x="3419" y="4833"/>
                      <a:pt x="3225" y="4833"/>
                    </a:cubicBezTo>
                    <a:lnTo>
                      <a:pt x="1525" y="4833"/>
                    </a:lnTo>
                    <a:cubicBezTo>
                      <a:pt x="1331" y="4833"/>
                      <a:pt x="1175" y="4989"/>
                      <a:pt x="1175" y="5183"/>
                    </a:cubicBezTo>
                    <a:cubicBezTo>
                      <a:pt x="1175" y="5377"/>
                      <a:pt x="1333" y="5533"/>
                      <a:pt x="1525" y="5533"/>
                    </a:cubicBezTo>
                    <a:close/>
                    <a:moveTo>
                      <a:pt x="5175" y="4052"/>
                    </a:moveTo>
                    <a:cubicBezTo>
                      <a:pt x="4554" y="4052"/>
                      <a:pt x="4050" y="4555"/>
                      <a:pt x="4050" y="5177"/>
                    </a:cubicBezTo>
                    <a:cubicBezTo>
                      <a:pt x="4050" y="5798"/>
                      <a:pt x="4554" y="6302"/>
                      <a:pt x="5175" y="6302"/>
                    </a:cubicBezTo>
                    <a:cubicBezTo>
                      <a:pt x="5796" y="6302"/>
                      <a:pt x="6300" y="5798"/>
                      <a:pt x="6300" y="5177"/>
                    </a:cubicBezTo>
                    <a:cubicBezTo>
                      <a:pt x="6300" y="4555"/>
                      <a:pt x="5796" y="4052"/>
                      <a:pt x="5175" y="4052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9" name="iṩlîdê">
            <a:extLst>
              <a:ext uri="{FF2B5EF4-FFF2-40B4-BE49-F238E27FC236}">
                <a16:creationId xmlns:a16="http://schemas.microsoft.com/office/drawing/2014/main" id="{576645F4-CD9D-40AC-8812-EB65141DDE15}"/>
              </a:ext>
            </a:extLst>
          </p:cNvPr>
          <p:cNvGrpSpPr/>
          <p:nvPr/>
        </p:nvGrpSpPr>
        <p:grpSpPr>
          <a:xfrm>
            <a:off x="6520978" y="4206903"/>
            <a:ext cx="1594793" cy="1594793"/>
            <a:chOff x="6514628" y="3921153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80" name="ïS1ïḍé">
              <a:extLst>
                <a:ext uri="{FF2B5EF4-FFF2-40B4-BE49-F238E27FC236}">
                  <a16:creationId xmlns:a16="http://schemas.microsoft.com/office/drawing/2014/main" id="{781F859B-4242-4CEC-AB98-A432BCB5351C}"/>
                </a:ext>
              </a:extLst>
            </p:cNvPr>
            <p:cNvSpPr/>
            <p:nvPr/>
          </p:nvSpPr>
          <p:spPr>
            <a:xfrm>
              <a:off x="6514628" y="3921153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81" name="ïšliḑe">
              <a:extLst>
                <a:ext uri="{FF2B5EF4-FFF2-40B4-BE49-F238E27FC236}">
                  <a16:creationId xmlns:a16="http://schemas.microsoft.com/office/drawing/2014/main" id="{A1526539-45F7-44D0-AF7A-F0C3705A9E5D}"/>
                </a:ext>
              </a:extLst>
            </p:cNvPr>
            <p:cNvSpPr txBox="1"/>
            <p:nvPr/>
          </p:nvSpPr>
          <p:spPr>
            <a:xfrm>
              <a:off x="6669630" y="4849388"/>
              <a:ext cx="1284788" cy="44669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 fontScale="6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82" name="işļïḑê">
              <a:extLst>
                <a:ext uri="{FF2B5EF4-FFF2-40B4-BE49-F238E27FC236}">
                  <a16:creationId xmlns:a16="http://schemas.microsoft.com/office/drawing/2014/main" id="{41A34790-231E-4B27-BCF6-6109BA98D012}"/>
                </a:ext>
              </a:extLst>
            </p:cNvPr>
            <p:cNvGrpSpPr/>
            <p:nvPr/>
          </p:nvGrpSpPr>
          <p:grpSpPr>
            <a:xfrm>
              <a:off x="7032656" y="4141015"/>
              <a:ext cx="558736" cy="558736"/>
              <a:chOff x="7032656" y="4141015"/>
              <a:chExt cx="558736" cy="558736"/>
            </a:xfrm>
          </p:grpSpPr>
          <p:sp>
            <p:nvSpPr>
              <p:cNvPr id="83" name="iŝlîḑê">
                <a:extLst>
                  <a:ext uri="{FF2B5EF4-FFF2-40B4-BE49-F238E27FC236}">
                    <a16:creationId xmlns:a16="http://schemas.microsoft.com/office/drawing/2014/main" id="{7D37C5A0-981E-453D-A807-B4ACFDB7F357}"/>
                  </a:ext>
                </a:extLst>
              </p:cNvPr>
              <p:cNvSpPr/>
              <p:nvPr/>
            </p:nvSpPr>
            <p:spPr>
              <a:xfrm>
                <a:off x="7032656" y="4141015"/>
                <a:ext cx="558736" cy="558736"/>
              </a:xfrm>
              <a:prstGeom prst="ellipse">
                <a:avLst/>
              </a:prstGeom>
              <a:solidFill>
                <a:schemeClr val="accent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işḷiḑè">
                <a:extLst>
                  <a:ext uri="{FF2B5EF4-FFF2-40B4-BE49-F238E27FC236}">
                    <a16:creationId xmlns:a16="http://schemas.microsoft.com/office/drawing/2014/main" id="{71FAF647-5034-415A-AD6B-4F1FACF03D53}"/>
                  </a:ext>
                </a:extLst>
              </p:cNvPr>
              <p:cNvSpPr/>
              <p:nvPr/>
            </p:nvSpPr>
            <p:spPr>
              <a:xfrm>
                <a:off x="7176721" y="4248716"/>
                <a:ext cx="270605" cy="343332"/>
              </a:xfrm>
              <a:custGeom>
                <a:gdLst>
                  <a:gd fmla="*/ 3166 w 6332" name="T0"/>
                  <a:gd fmla="*/ 0 h 8034" name="T1"/>
                  <a:gd fmla="*/ 0 w 6332" name="T2"/>
                  <a:gd fmla="*/ 3166 h 8034" name="T3"/>
                  <a:gd fmla="*/ 2481 w 6332" name="T4"/>
                  <a:gd fmla="*/ 7590 h 8034" name="T5"/>
                  <a:gd fmla="*/ 3853 w 6332" name="T6"/>
                  <a:gd fmla="*/ 7588 h 8034" name="T7"/>
                  <a:gd fmla="*/ 6332 w 6332" name="T8"/>
                  <a:gd fmla="*/ 3166 h 8034" name="T9"/>
                  <a:gd fmla="*/ 3166 w 6332" name="T10"/>
                  <a:gd fmla="*/ 0 h 8034" name="T11"/>
                  <a:gd fmla="*/ 3166 w 6332" name="T12"/>
                  <a:gd fmla="*/ 0 h 8034" name="T13"/>
                  <a:gd fmla="*/ 3166 w 6332" name="T14"/>
                  <a:gd fmla="*/ 0 h 8034" name="T15"/>
                  <a:gd fmla="*/ 3166 w 6332" name="T16"/>
                  <a:gd fmla="*/ 0 h 8034" name="T17"/>
                  <a:gd fmla="*/ 3166 w 6332" name="T18"/>
                  <a:gd fmla="*/ 4529 h 8034" name="T19"/>
                  <a:gd fmla="*/ 1702 w 6332" name="T20"/>
                  <a:gd fmla="*/ 3065 h 8034" name="T21"/>
                  <a:gd fmla="*/ 3166 w 6332" name="T22"/>
                  <a:gd fmla="*/ 1600 h 8034" name="T23"/>
                  <a:gd fmla="*/ 4630 w 6332" name="T24"/>
                  <a:gd fmla="*/ 3065 h 8034" name="T25"/>
                  <a:gd fmla="*/ 3166 w 6332" name="T26"/>
                  <a:gd fmla="*/ 4529 h 8034" name="T27"/>
                  <a:gd fmla="*/ 3166 w 6332" name="T28"/>
                  <a:gd fmla="*/ 4529 h 8034" name="T29"/>
                  <a:gd fmla="*/ 3166 w 6332" name="T30"/>
                  <a:gd fmla="*/ 4529 h 803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034" w="6332">
                    <a:moveTo>
                      <a:pt x="3166" y="0"/>
                    </a:moveTo>
                    <a:cubicBezTo>
                      <a:pt x="1418" y="0"/>
                      <a:pt x="0" y="1418"/>
                      <a:pt x="0" y="3166"/>
                    </a:cubicBezTo>
                    <a:cubicBezTo>
                      <a:pt x="0" y="4914"/>
                      <a:pt x="2481" y="7590"/>
                      <a:pt x="2481" y="7590"/>
                    </a:cubicBezTo>
                    <a:cubicBezTo>
                      <a:pt x="2859" y="8031"/>
                      <a:pt x="3478" y="8034"/>
                      <a:pt x="3853" y="7588"/>
                    </a:cubicBezTo>
                    <a:cubicBezTo>
                      <a:pt x="3853" y="7588"/>
                      <a:pt x="6332" y="4914"/>
                      <a:pt x="6332" y="3166"/>
                    </a:cubicBezTo>
                    <a:cubicBezTo>
                      <a:pt x="6332" y="1418"/>
                      <a:pt x="4914" y="0"/>
                      <a:pt x="3166" y="0"/>
                    </a:cubicBezTo>
                    <a:lnTo>
                      <a:pt x="3166" y="0"/>
                    </a:lnTo>
                    <a:lnTo>
                      <a:pt x="3166" y="0"/>
                    </a:lnTo>
                    <a:lnTo>
                      <a:pt x="3166" y="0"/>
                    </a:lnTo>
                    <a:close/>
                    <a:moveTo>
                      <a:pt x="3166" y="4529"/>
                    </a:moveTo>
                    <a:cubicBezTo>
                      <a:pt x="2357" y="4529"/>
                      <a:pt x="1702" y="3874"/>
                      <a:pt x="1702" y="3065"/>
                    </a:cubicBezTo>
                    <a:cubicBezTo>
                      <a:pt x="1702" y="2256"/>
                      <a:pt x="2357" y="1600"/>
                      <a:pt x="3166" y="1600"/>
                    </a:cubicBezTo>
                    <a:cubicBezTo>
                      <a:pt x="3975" y="1600"/>
                      <a:pt x="4630" y="2256"/>
                      <a:pt x="4630" y="3065"/>
                    </a:cubicBezTo>
                    <a:cubicBezTo>
                      <a:pt x="4630" y="3874"/>
                      <a:pt x="3975" y="4529"/>
                      <a:pt x="3166" y="4529"/>
                    </a:cubicBezTo>
                    <a:lnTo>
                      <a:pt x="3166" y="4529"/>
                    </a:lnTo>
                    <a:close/>
                    <a:moveTo>
                      <a:pt x="3166" y="4529"/>
                    </a:move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1" name="ïs1îďè">
            <a:extLst>
              <a:ext uri="{FF2B5EF4-FFF2-40B4-BE49-F238E27FC236}">
                <a16:creationId xmlns:a16="http://schemas.microsoft.com/office/drawing/2014/main" id="{86DC6A34-288D-4D17-9306-352DBBAD5278}"/>
              </a:ext>
            </a:extLst>
          </p:cNvPr>
          <p:cNvGrpSpPr/>
          <p:nvPr/>
        </p:nvGrpSpPr>
        <p:grpSpPr>
          <a:xfrm>
            <a:off x="4076228" y="4206903"/>
            <a:ext cx="1594793" cy="1594793"/>
            <a:chOff x="4069878" y="3921153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92" name="iṣļïďé">
              <a:extLst>
                <a:ext uri="{FF2B5EF4-FFF2-40B4-BE49-F238E27FC236}">
                  <a16:creationId xmlns:a16="http://schemas.microsoft.com/office/drawing/2014/main" id="{5854C637-018A-4FAA-8458-D86642E5E9E4}"/>
                </a:ext>
              </a:extLst>
            </p:cNvPr>
            <p:cNvSpPr/>
            <p:nvPr/>
          </p:nvSpPr>
          <p:spPr>
            <a:xfrm>
              <a:off x="4069878" y="3921153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93" name="iś1îḋé">
              <a:extLst>
                <a:ext uri="{FF2B5EF4-FFF2-40B4-BE49-F238E27FC236}">
                  <a16:creationId xmlns:a16="http://schemas.microsoft.com/office/drawing/2014/main" id="{0E91C723-2C8C-44B8-B78A-B5AF1C1DB684}"/>
                </a:ext>
              </a:extLst>
            </p:cNvPr>
            <p:cNvSpPr txBox="1"/>
            <p:nvPr/>
          </p:nvSpPr>
          <p:spPr>
            <a:xfrm>
              <a:off x="4224880" y="4849388"/>
              <a:ext cx="1284788" cy="44669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 fontScale="6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94" name="iṣ1ïḍé">
              <a:extLst>
                <a:ext uri="{FF2B5EF4-FFF2-40B4-BE49-F238E27FC236}">
                  <a16:creationId xmlns:a16="http://schemas.microsoft.com/office/drawing/2014/main" id="{068C8372-7188-404D-AC83-8143F0766BB4}"/>
                </a:ext>
              </a:extLst>
            </p:cNvPr>
            <p:cNvGrpSpPr/>
            <p:nvPr/>
          </p:nvGrpSpPr>
          <p:grpSpPr>
            <a:xfrm>
              <a:off x="4587906" y="4141015"/>
              <a:ext cx="558736" cy="558736"/>
              <a:chOff x="4587906" y="4141015"/>
              <a:chExt cx="558736" cy="558736"/>
            </a:xfrm>
          </p:grpSpPr>
          <p:sp>
            <p:nvSpPr>
              <p:cNvPr id="95" name="íṣḻîḑé">
                <a:extLst>
                  <a:ext uri="{FF2B5EF4-FFF2-40B4-BE49-F238E27FC236}">
                    <a16:creationId xmlns:a16="http://schemas.microsoft.com/office/drawing/2014/main" id="{B5467B06-7FFC-42A8-8A3C-A5B372381F51}"/>
                  </a:ext>
                </a:extLst>
              </p:cNvPr>
              <p:cNvSpPr/>
              <p:nvPr/>
            </p:nvSpPr>
            <p:spPr>
              <a:xfrm>
                <a:off x="4587906" y="4141015"/>
                <a:ext cx="558736" cy="558736"/>
              </a:xfrm>
              <a:prstGeom prst="ellipse">
                <a:avLst/>
              </a:prstGeom>
              <a:solidFill>
                <a:srgbClr val="002060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î$1îḋé">
                <a:extLst>
                  <a:ext uri="{FF2B5EF4-FFF2-40B4-BE49-F238E27FC236}">
                    <a16:creationId xmlns:a16="http://schemas.microsoft.com/office/drawing/2014/main" id="{0A7230F0-8B98-4932-A563-1DF1B22ACAC6}"/>
                  </a:ext>
                </a:extLst>
              </p:cNvPr>
              <p:cNvSpPr/>
              <p:nvPr/>
            </p:nvSpPr>
            <p:spPr>
              <a:xfrm>
                <a:off x="4713366" y="4273859"/>
                <a:ext cx="307816" cy="293046"/>
              </a:xfrm>
              <a:custGeom>
                <a:gdLst>
                  <a:gd fmla="*/ 6806 w 10375" name="T0"/>
                  <a:gd fmla="*/ 593 h 9878" name="T1"/>
                  <a:gd fmla="*/ 8636 w 10375" name="T2"/>
                  <a:gd fmla="*/ 473 h 9878" name="T3"/>
                  <a:gd fmla="*/ 8756 w 10375" name="T4"/>
                  <a:gd fmla="*/ 2303 h 9878" name="T5"/>
                  <a:gd fmla="*/ 8604 w 10375" name="T6"/>
                  <a:gd fmla="*/ 2450 h 9878" name="T7"/>
                  <a:gd fmla="*/ 7716 w 10375" name="T8"/>
                  <a:gd fmla="*/ 3338 h 9878" name="T9"/>
                  <a:gd fmla="*/ 5882 w 10375" name="T10"/>
                  <a:gd fmla="*/ 1503 h 9878" name="T11"/>
                  <a:gd fmla="*/ 6800 w 10375" name="T12"/>
                  <a:gd fmla="*/ 585 h 9878" name="T13"/>
                  <a:gd fmla="*/ 6806 w 10375" name="T14"/>
                  <a:gd fmla="*/ 593 h 9878" name="T15"/>
                  <a:gd fmla="*/ 3131 w 10375" name="T16"/>
                  <a:gd fmla="*/ 7921 h 9878" name="T17"/>
                  <a:gd fmla="*/ 3131 w 10375" name="T18"/>
                  <a:gd fmla="*/ 7923 h 9878" name="T19"/>
                  <a:gd fmla="*/ 1298 w 10375" name="T20"/>
                  <a:gd fmla="*/ 7923 h 9878" name="T21"/>
                  <a:gd fmla="*/ 1298 w 10375" name="T22"/>
                  <a:gd fmla="*/ 6088 h 9878" name="T23"/>
                  <a:gd fmla="*/ 1299 w 10375" name="T24"/>
                  <a:gd fmla="*/ 6088 h 9878" name="T25"/>
                  <a:gd fmla="*/ 5425 w 10375" name="T26"/>
                  <a:gd fmla="*/ 1962 h 9878" name="T27"/>
                  <a:gd fmla="*/ 7259 w 10375" name="T28"/>
                  <a:gd fmla="*/ 3797 h 9878" name="T29"/>
                  <a:gd fmla="*/ 3131 w 10375" name="T30"/>
                  <a:gd fmla="*/ 7921 h 9878" name="T31"/>
                  <a:gd fmla="*/ 649 w 10375" name="T32"/>
                  <a:gd fmla="*/ 8580 h 9878" name="T33"/>
                  <a:gd fmla="*/ 9726 w 10375" name="T34"/>
                  <a:gd fmla="*/ 8580 h 9878" name="T35"/>
                  <a:gd fmla="*/ 10375 w 10375" name="T36"/>
                  <a:gd fmla="*/ 9229 h 9878" name="T37"/>
                  <a:gd fmla="*/ 9726 w 10375" name="T38"/>
                  <a:gd fmla="*/ 9878 h 9878" name="T39"/>
                  <a:gd fmla="*/ 649 w 10375" name="T40"/>
                  <a:gd fmla="*/ 9878 h 9878" name="T41"/>
                  <a:gd fmla="*/ 0 w 10375" name="T42"/>
                  <a:gd fmla="*/ 9229 h 9878" name="T43"/>
                  <a:gd fmla="*/ 649 w 10375" name="T44"/>
                  <a:gd fmla="*/ 8580 h 987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878" w="10375">
                    <a:moveTo>
                      <a:pt x="6806" y="593"/>
                    </a:moveTo>
                    <a:cubicBezTo>
                      <a:pt x="7279" y="54"/>
                      <a:pt x="8098" y="0"/>
                      <a:pt x="8636" y="473"/>
                    </a:cubicBezTo>
                    <a:cubicBezTo>
                      <a:pt x="9175" y="945"/>
                      <a:pt x="9229" y="1764"/>
                      <a:pt x="8756" y="2303"/>
                    </a:cubicBezTo>
                    <a:cubicBezTo>
                      <a:pt x="8710" y="2357"/>
                      <a:pt x="8659" y="2405"/>
                      <a:pt x="8604" y="2450"/>
                    </a:cubicBezTo>
                    <a:lnTo>
                      <a:pt x="7716" y="3338"/>
                    </a:lnTo>
                    <a:lnTo>
                      <a:pt x="5882" y="1503"/>
                    </a:lnTo>
                    <a:lnTo>
                      <a:pt x="6800" y="585"/>
                    </a:lnTo>
                    <a:lnTo>
                      <a:pt x="6806" y="593"/>
                    </a:lnTo>
                    <a:close/>
                    <a:moveTo>
                      <a:pt x="3131" y="7921"/>
                    </a:moveTo>
                    <a:lnTo>
                      <a:pt x="3131" y="7923"/>
                    </a:lnTo>
                    <a:lnTo>
                      <a:pt x="1298" y="7923"/>
                    </a:lnTo>
                    <a:lnTo>
                      <a:pt x="1298" y="6088"/>
                    </a:lnTo>
                    <a:lnTo>
                      <a:pt x="1299" y="6088"/>
                    </a:lnTo>
                    <a:lnTo>
                      <a:pt x="5425" y="1962"/>
                    </a:lnTo>
                    <a:lnTo>
                      <a:pt x="7259" y="3797"/>
                    </a:lnTo>
                    <a:lnTo>
                      <a:pt x="3131" y="7921"/>
                    </a:lnTo>
                    <a:close/>
                    <a:moveTo>
                      <a:pt x="649" y="8580"/>
                    </a:moveTo>
                    <a:lnTo>
                      <a:pt x="9726" y="8580"/>
                    </a:lnTo>
                    <a:cubicBezTo>
                      <a:pt x="10084" y="8580"/>
                      <a:pt x="10375" y="8870"/>
                      <a:pt x="10375" y="9229"/>
                    </a:cubicBezTo>
                    <a:cubicBezTo>
                      <a:pt x="10375" y="9587"/>
                      <a:pt x="10085" y="9878"/>
                      <a:pt x="9726" y="9878"/>
                    </a:cubicBezTo>
                    <a:lnTo>
                      <a:pt x="649" y="9878"/>
                    </a:lnTo>
                    <a:cubicBezTo>
                      <a:pt x="291" y="9878"/>
                      <a:pt x="0" y="9588"/>
                      <a:pt x="0" y="9229"/>
                    </a:cubicBezTo>
                    <a:cubicBezTo>
                      <a:pt x="0" y="8870"/>
                      <a:pt x="290" y="8580"/>
                      <a:pt x="649" y="858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išľiḓé">
            <a:extLst>
              <a:ext uri="{FF2B5EF4-FFF2-40B4-BE49-F238E27FC236}">
                <a16:creationId xmlns:a16="http://schemas.microsoft.com/office/drawing/2014/main" id="{0CC56093-1077-49FA-B1F9-151F97834FD0}"/>
              </a:ext>
            </a:extLst>
          </p:cNvPr>
          <p:cNvGrpSpPr/>
          <p:nvPr/>
        </p:nvGrpSpPr>
        <p:grpSpPr>
          <a:xfrm>
            <a:off x="1631478" y="4206903"/>
            <a:ext cx="1594793" cy="1594793"/>
            <a:chOff x="1625128" y="3921153"/>
            <a:chExt cx="1594793" cy="1594793"/>
          </a:xfr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grpSpPr>
        <p:sp>
          <p:nvSpPr>
            <p:cNvPr id="98" name="íşḷiḑè">
              <a:extLst>
                <a:ext uri="{FF2B5EF4-FFF2-40B4-BE49-F238E27FC236}">
                  <a16:creationId xmlns:a16="http://schemas.microsoft.com/office/drawing/2014/main" id="{FD3B63C7-C505-4440-906E-4CE09B541C5A}"/>
                </a:ext>
              </a:extLst>
            </p:cNvPr>
            <p:cNvSpPr/>
            <p:nvPr/>
          </p:nvSpPr>
          <p:spPr>
            <a:xfrm>
              <a:off x="1625128" y="3921153"/>
              <a:ext cx="1594793" cy="1594793"/>
            </a:xfrm>
            <a:prstGeom prst="roundRect">
              <a:avLst>
                <a:gd fmla="val 4178" name="adj"/>
              </a:avLst>
            </a:prstGeom>
            <a:solidFill>
              <a:schemeClr val="bg1"/>
            </a:solidFill>
            <a:ln cap="rnd" w="3175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>
              <a:outerShdw algn="t" blurRad="63500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99" name="ïšľïḓé">
              <a:extLst>
                <a:ext uri="{FF2B5EF4-FFF2-40B4-BE49-F238E27FC236}">
                  <a16:creationId xmlns:a16="http://schemas.microsoft.com/office/drawing/2014/main" id="{321AD313-438D-4BC8-AE43-85743B75409C}"/>
                </a:ext>
              </a:extLst>
            </p:cNvPr>
            <p:cNvSpPr txBox="1"/>
            <p:nvPr/>
          </p:nvSpPr>
          <p:spPr>
            <a:xfrm>
              <a:off x="1780130" y="4849388"/>
              <a:ext cx="1284788" cy="446696"/>
            </a:xfrm>
            <a:prstGeom prst="rect">
              <a:avLst/>
            </a:prstGeom>
            <a:noFill/>
          </p:spPr>
          <p:txBody>
            <a:bodyPr anchor="ctr" bIns="45720" lIns="91440" rIns="91440" rtlCol="0" tIns="45720" wrap="square">
              <a:normAutofit fontScale="6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</a:t>
              </a:r>
            </a:p>
          </p:txBody>
        </p:sp>
        <p:grpSp>
          <p:nvGrpSpPr>
            <p:cNvPr id="100" name="ïSlïďê">
              <a:extLst>
                <a:ext uri="{FF2B5EF4-FFF2-40B4-BE49-F238E27FC236}">
                  <a16:creationId xmlns:a16="http://schemas.microsoft.com/office/drawing/2014/main" id="{490F636B-6D06-4352-9C20-BEB296FB4F9A}"/>
                </a:ext>
              </a:extLst>
            </p:cNvPr>
            <p:cNvGrpSpPr/>
            <p:nvPr/>
          </p:nvGrpSpPr>
          <p:grpSpPr>
            <a:xfrm>
              <a:off x="2143156" y="4141015"/>
              <a:ext cx="558736" cy="558736"/>
              <a:chOff x="2143156" y="4141015"/>
              <a:chExt cx="558736" cy="558736"/>
            </a:xfrm>
          </p:grpSpPr>
          <p:sp>
            <p:nvSpPr>
              <p:cNvPr id="101" name="işḻîde">
                <a:extLst>
                  <a:ext uri="{FF2B5EF4-FFF2-40B4-BE49-F238E27FC236}">
                    <a16:creationId xmlns:a16="http://schemas.microsoft.com/office/drawing/2014/main" id="{DFA56F28-DE97-4E0F-96AA-A4B8082C3AB4}"/>
                  </a:ext>
                </a:extLst>
              </p:cNvPr>
              <p:cNvSpPr/>
              <p:nvPr/>
            </p:nvSpPr>
            <p:spPr>
              <a:xfrm>
                <a:off x="2143156" y="4141015"/>
                <a:ext cx="558736" cy="558736"/>
              </a:xfrm>
              <a:prstGeom prst="ellipse">
                <a:avLst/>
              </a:prstGeom>
              <a:solidFill>
                <a:schemeClr val="accent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iṩļîḋê">
                <a:extLst>
                  <a:ext uri="{FF2B5EF4-FFF2-40B4-BE49-F238E27FC236}">
                    <a16:creationId xmlns:a16="http://schemas.microsoft.com/office/drawing/2014/main" id="{9194A1A9-6500-4753-95E1-FC0FEB84B17C}"/>
                  </a:ext>
                </a:extLst>
              </p:cNvPr>
              <p:cNvSpPr/>
              <p:nvPr/>
            </p:nvSpPr>
            <p:spPr>
              <a:xfrm>
                <a:off x="2285884" y="4248717"/>
                <a:ext cx="273278" cy="343332"/>
              </a:xfrm>
              <a:custGeom>
                <a:gdLst>
                  <a:gd fmla="*/ 55255 w 351764" name="connsiteX0"/>
                  <a:gd fmla="*/ 342224 h 441937" name="connsiteY0"/>
                  <a:gd fmla="*/ 270519 w 351764" name="connsiteX1"/>
                  <a:gd fmla="*/ 342224 h 441937" name="connsiteY1"/>
                  <a:gd fmla="*/ 270519 w 351764" name="connsiteX2"/>
                  <a:gd fmla="*/ 353649 h 441937" name="connsiteY2"/>
                  <a:gd fmla="*/ 55255 w 351764" name="connsiteX3"/>
                  <a:gd fmla="*/ 353649 h 441937" name="connsiteY3"/>
                  <a:gd fmla="*/ 55255 w 351764" name="connsiteX4"/>
                  <a:gd fmla="*/ 269197 h 441937" name="connsiteY4"/>
                  <a:gd fmla="*/ 270519 w 351764" name="connsiteX5"/>
                  <a:gd fmla="*/ 269197 h 441937" name="connsiteY5"/>
                  <a:gd fmla="*/ 270519 w 351764" name="connsiteX6"/>
                  <a:gd fmla="*/ 280622 h 441937" name="connsiteY6"/>
                  <a:gd fmla="*/ 55255 w 351764" name="connsiteX7"/>
                  <a:gd fmla="*/ 280622 h 441937" name="connsiteY7"/>
                  <a:gd fmla="*/ 55255 w 351764" name="connsiteX8"/>
                  <a:gd fmla="*/ 196218 h 441937" name="connsiteY8"/>
                  <a:gd fmla="*/ 270519 w 351764" name="connsiteX9"/>
                  <a:gd fmla="*/ 196218 h 441937" name="connsiteY9"/>
                  <a:gd fmla="*/ 270519 w 351764" name="connsiteX10"/>
                  <a:gd fmla="*/ 207643 h 441937" name="connsiteY10"/>
                  <a:gd fmla="*/ 55255 w 351764" name="connsiteX11"/>
                  <a:gd fmla="*/ 207643 h 441937" name="connsiteY11"/>
                  <a:gd fmla="*/ 276814 w 351764" name="connsiteX12"/>
                  <a:gd fmla="*/ 68564 h 441937" name="connsiteY12"/>
                  <a:gd fmla="*/ 269196 w 351764" name="connsiteX13"/>
                  <a:gd fmla="*/ 72991 h 441937" name="connsiteY13"/>
                  <a:gd fmla="*/ 271100 w 351764" name="connsiteX14"/>
                  <a:gd fmla="*/ 69849 h 441937" name="connsiteY14"/>
                  <a:gd fmla="*/ 253961 w 351764" name="connsiteX15"/>
                  <a:gd fmla="*/ 85082 h 441937" name="connsiteY15"/>
                  <a:gd fmla="*/ 246344 w 351764" name="connsiteX16"/>
                  <a:gd fmla="*/ 104124 h 441937" name="connsiteY16"/>
                  <a:gd fmla="*/ 250152 w 351764" name="connsiteX17"/>
                  <a:gd fmla="*/ 109170 h 441937" name="connsiteY17"/>
                  <a:gd fmla="*/ 262245 w 351764" name="connsiteX18"/>
                  <a:gd fmla="*/ 102839 h 441937" name="connsiteY18"/>
                  <a:gd fmla="*/ 274909 w 351764" name="connsiteX19"/>
                  <a:gd fmla="*/ 88224 h 441937" name="connsiteY19"/>
                  <a:gd fmla="*/ 280003 w 351764" name="connsiteX20"/>
                  <a:gd fmla="*/ 72991 h 441937" name="connsiteY20"/>
                  <a:gd fmla="*/ 276814 w 351764" name="connsiteX21"/>
                  <a:gd fmla="*/ 68564 h 441937" name="connsiteY21"/>
                  <a:gd fmla="*/ 235584 w 351764" name="connsiteX22"/>
                  <a:gd fmla="*/ 68564 h 441937" name="connsiteY22"/>
                  <a:gd fmla="*/ 227967 w 351764" name="connsiteX23"/>
                  <a:gd fmla="*/ 72991 h 441937" name="connsiteY23"/>
                  <a:gd fmla="*/ 229871 w 351764" name="connsiteX24"/>
                  <a:gd fmla="*/ 69849 h 441937" name="connsiteY24"/>
                  <a:gd fmla="*/ 212732 w 351764" name="connsiteX25"/>
                  <a:gd fmla="*/ 85082 h 441937" name="connsiteY25"/>
                  <a:gd fmla="*/ 205114 w 351764" name="connsiteX26"/>
                  <a:gd fmla="*/ 104124 h 441937" name="connsiteY26"/>
                  <a:gd fmla="*/ 208923 w 351764" name="connsiteX27"/>
                  <a:gd fmla="*/ 109170 h 441937" name="connsiteY27"/>
                  <a:gd fmla="*/ 220968 w 351764" name="connsiteX28"/>
                  <a:gd fmla="*/ 102839 h 441937" name="connsiteY28"/>
                  <a:gd fmla="*/ 233680 w 351764" name="connsiteX29"/>
                  <a:gd fmla="*/ 88224 h 441937" name="connsiteY29"/>
                  <a:gd fmla="*/ 238726 w 351764" name="connsiteX30"/>
                  <a:gd fmla="*/ 72991 h 441937" name="connsiteY30"/>
                  <a:gd fmla="*/ 235584 w 351764" name="connsiteX31"/>
                  <a:gd fmla="*/ 68564 h 441937" name="connsiteY31"/>
                  <a:gd fmla="*/ 274290 w 351764" name="connsiteX32"/>
                  <a:gd fmla="*/ 60328 h 441937" name="connsiteY32"/>
                  <a:gd fmla="*/ 280003 w 351764" name="connsiteX33"/>
                  <a:gd fmla="*/ 64137 h 441937" name="connsiteY33"/>
                  <a:gd fmla="*/ 283193 w 351764" name="connsiteX34"/>
                  <a:gd fmla="*/ 67279 h 441937" name="connsiteY34"/>
                  <a:gd fmla="*/ 283812 w 351764" name="connsiteX35"/>
                  <a:gd fmla="*/ 73658 h 441937" name="connsiteY35"/>
                  <a:gd fmla="*/ 278718 w 351764" name="connsiteX36"/>
                  <a:gd fmla="*/ 93937 h 441937" name="connsiteY36"/>
                  <a:gd fmla="*/ 266054 w 351764" name="connsiteX37"/>
                  <a:gd fmla="*/ 111074 h 441937" name="connsiteY37"/>
                  <a:gd fmla="*/ 252723 w 351764" name="connsiteX38"/>
                  <a:gd fmla="*/ 117453 h 441937" name="connsiteY38"/>
                  <a:gd fmla="*/ 243820 w 351764" name="connsiteX39"/>
                  <a:gd fmla="*/ 112978 h 441937" name="connsiteY39"/>
                  <a:gd fmla="*/ 240012 w 351764" name="connsiteX40"/>
                  <a:gd fmla="*/ 100934 h 441937" name="connsiteY40"/>
                  <a:gd fmla="*/ 245725 w 351764" name="connsiteX41"/>
                  <a:gd fmla="*/ 82512 h 441937" name="connsiteY41"/>
                  <a:gd fmla="*/ 259674 w 351764" name="connsiteX42"/>
                  <a:gd fmla="*/ 66660 h 441937" name="connsiteY42"/>
                  <a:gd fmla="*/ 274290 w 351764" name="connsiteX43"/>
                  <a:gd fmla="*/ 60328 h 441937" name="connsiteY43"/>
                  <a:gd fmla="*/ 233013 w 351764" name="connsiteX44"/>
                  <a:gd fmla="*/ 60328 h 441937" name="connsiteY44"/>
                  <a:gd fmla="*/ 238726 w 351764" name="connsiteX45"/>
                  <a:gd fmla="*/ 64137 h 441937" name="connsiteY45"/>
                  <a:gd fmla="*/ 241916 w 351764" name="connsiteX46"/>
                  <a:gd fmla="*/ 67279 h 441937" name="connsiteY46"/>
                  <a:gd fmla="*/ 242535 w 351764" name="connsiteX47"/>
                  <a:gd fmla="*/ 73658 h 441937" name="connsiteY47"/>
                  <a:gd fmla="*/ 237488 w 351764" name="connsiteX48"/>
                  <a:gd fmla="*/ 93937 h 441937" name="connsiteY48"/>
                  <a:gd fmla="*/ 224777 w 351764" name="connsiteX49"/>
                  <a:gd fmla="*/ 111074 h 441937" name="connsiteY49"/>
                  <a:gd fmla="*/ 211446 w 351764" name="connsiteX50"/>
                  <a:gd fmla="*/ 117453 h 441937" name="connsiteY50"/>
                  <a:gd fmla="*/ 202543 w 351764" name="connsiteX51"/>
                  <a:gd fmla="*/ 112978 h 441937" name="connsiteY51"/>
                  <a:gd fmla="*/ 198734 w 351764" name="connsiteX52"/>
                  <a:gd fmla="*/ 100934 h 441937" name="connsiteY52"/>
                  <a:gd fmla="*/ 204448 w 351764" name="connsiteX53"/>
                  <a:gd fmla="*/ 82512 h 441937" name="connsiteY53"/>
                  <a:gd fmla="*/ 218445 w 351764" name="connsiteX54"/>
                  <a:gd fmla="*/ 66660 h 441937" name="connsiteY54"/>
                  <a:gd fmla="*/ 233013 w 351764" name="connsiteX55"/>
                  <a:gd fmla="*/ 60328 h 441937" name="connsiteY55"/>
                  <a:gd fmla="*/ 198116 w 351764" name="connsiteX56"/>
                  <a:gd fmla="*/ 57139 h 441937" name="connsiteY56"/>
                  <a:gd fmla="*/ 200639 w 351764" name="connsiteX57"/>
                  <a:gd fmla="*/ 64137 h 441937" name="connsiteY57"/>
                  <a:gd fmla="*/ 200020 w 351764" name="connsiteX58"/>
                  <a:gd fmla="*/ 68564 h 441937" name="connsiteY58"/>
                  <a:gd fmla="*/ 194926 w 351764" name="connsiteX59"/>
                  <a:gd fmla="*/ 79989 h 441937" name="connsiteY59"/>
                  <a:gd fmla="*/ 186689 w 351764" name="connsiteX60"/>
                  <a:gd fmla="*/ 99649 h 441937" name="connsiteY60"/>
                  <a:gd fmla="*/ 184166 w 351764" name="connsiteX61"/>
                  <a:gd fmla="*/ 111074 h 441937" name="connsiteY61"/>
                  <a:gd fmla="*/ 184785 w 351764" name="connsiteX62"/>
                  <a:gd fmla="*/ 115549 h 441937" name="connsiteY62"/>
                  <a:gd fmla="*/ 184166 w 351764" name="connsiteX63"/>
                  <a:gd fmla="*/ 116787 h 441937" name="connsiteY63"/>
                  <a:gd fmla="*/ 179072 w 351764" name="connsiteX64"/>
                  <a:gd fmla="*/ 114882 h 441937" name="connsiteY64"/>
                  <a:gd fmla="*/ 175882 w 351764" name="connsiteX65"/>
                  <a:gd fmla="*/ 109170 h 441937" name="connsiteY65"/>
                  <a:gd fmla="*/ 180976 w 351764" name="connsiteX66"/>
                  <a:gd fmla="*/ 91414 h 441937" name="connsiteY66"/>
                  <a:gd fmla="*/ 193021 w 351764" name="connsiteX67"/>
                  <a:gd fmla="*/ 67945 h 441937" name="connsiteY67"/>
                  <a:gd fmla="*/ 181595 w 351764" name="connsiteX68"/>
                  <a:gd fmla="*/ 72991 h 441937" name="connsiteY68"/>
                  <a:gd fmla="*/ 181595 w 351764" name="connsiteX69"/>
                  <a:gd fmla="*/ 69183 h 441937" name="connsiteY69"/>
                  <a:gd fmla="*/ 198116 w 351764" name="connsiteX70"/>
                  <a:gd fmla="*/ 57139 h 441937" name="connsiteY70"/>
                  <a:gd fmla="*/ 330138 w 351764" name="connsiteX71"/>
                  <a:gd fmla="*/ 19664 h 441937" name="connsiteY71"/>
                  <a:gd fmla="*/ 351764 w 351764" name="connsiteX72"/>
                  <a:gd fmla="*/ 19664 h 441937" name="connsiteY72"/>
                  <a:gd fmla="*/ 351764 w 351764" name="connsiteX73"/>
                  <a:gd fmla="*/ 441937 h 441937" name="connsiteY73"/>
                  <a:gd fmla="*/ 21553 w 351764" name="connsiteX74"/>
                  <a:gd fmla="*/ 441937 h 441937" name="connsiteY74"/>
                  <a:gd fmla="*/ 21553 w 351764" name="connsiteX75"/>
                  <a:gd fmla="*/ 422295 h 441937" name="connsiteY75"/>
                  <a:gd fmla="*/ 32982 w 351764" name="connsiteX76"/>
                  <a:gd fmla="*/ 422295 h 441937" name="connsiteY76"/>
                  <a:gd fmla="*/ 32982 w 351764" name="connsiteX77"/>
                  <a:gd fmla="*/ 430507 h 441937" name="connsiteY77"/>
                  <a:gd fmla="*/ 340335 w 351764" name="connsiteX78"/>
                  <a:gd fmla="*/ 430507 h 441937" name="connsiteY78"/>
                  <a:gd fmla="*/ 340335 w 351764" name="connsiteX79"/>
                  <a:gd fmla="*/ 31093 h 441937" name="connsiteY79"/>
                  <a:gd fmla="*/ 330138 w 351764" name="connsiteX80"/>
                  <a:gd fmla="*/ 31093 h 441937" name="connsiteY80"/>
                  <a:gd fmla="*/ 111094 w 351764" name="connsiteX81"/>
                  <a:gd fmla="*/ 11430 h 441937" name="connsiteY81"/>
                  <a:gd fmla="*/ 114903 w 351764" name="connsiteX82"/>
                  <a:gd fmla="*/ 96537 h 441937" name="connsiteY82"/>
                  <a:gd fmla="*/ 11428 w 351764" name="connsiteX83"/>
                  <a:gd fmla="*/ 93346 h 441937" name="connsiteY83"/>
                  <a:gd fmla="*/ 11428 w 351764" name="connsiteX84"/>
                  <a:gd fmla="*/ 410865 h 441937" name="connsiteY84"/>
                  <a:gd fmla="*/ 318710 w 351764" name="connsiteX85"/>
                  <a:gd fmla="*/ 410865 h 441937" name="connsiteY85"/>
                  <a:gd fmla="*/ 318710 w 351764" name="connsiteX86"/>
                  <a:gd fmla="*/ 11430 h 441937" name="connsiteY86"/>
                  <a:gd fmla="*/ 99778 w 351764" name="connsiteX87"/>
                  <a:gd fmla="*/ 2514 h 441937" name="connsiteY87"/>
                  <a:gd fmla="*/ 100417 w 351764" name="connsiteX88"/>
                  <a:gd fmla="*/ 16795 h 441937" name="connsiteY88"/>
                  <a:gd fmla="*/ 20393 w 351764" name="connsiteX89"/>
                  <a:gd fmla="*/ 82545 h 441937" name="connsiteY89"/>
                  <a:gd fmla="*/ 2980 w 351764" name="connsiteX90"/>
                  <a:gd fmla="*/ 82008 h 441937" name="connsiteY90"/>
                  <a:gd fmla="*/ 99665 w 351764" name="connsiteX91"/>
                  <a:gd fmla="*/ 0 h 441937" name="connsiteY91"/>
                  <a:gd fmla="*/ 330138 w 351764" name="connsiteX92"/>
                  <a:gd fmla="*/ 0 h 441937" name="connsiteY92"/>
                  <a:gd fmla="*/ 330138 w 351764" name="connsiteX93"/>
                  <a:gd fmla="*/ 19664 h 441937" name="connsiteY93"/>
                  <a:gd fmla="*/ 324429 w 351764" name="connsiteX94"/>
                  <a:gd fmla="*/ 19664 h 441937" name="connsiteY94"/>
                  <a:gd fmla="*/ 324429 w 351764" name="connsiteX95"/>
                  <a:gd fmla="*/ 31093 h 441937" name="connsiteY95"/>
                  <a:gd fmla="*/ 330138 w 351764" name="connsiteX96"/>
                  <a:gd fmla="*/ 31093 h 441937" name="connsiteY96"/>
                  <a:gd fmla="*/ 330138 w 351764" name="connsiteX97"/>
                  <a:gd fmla="*/ 422295 h 441937" name="connsiteY97"/>
                  <a:gd fmla="*/ 32982 w 351764" name="connsiteX98"/>
                  <a:gd fmla="*/ 422295 h 441937" name="connsiteY98"/>
                  <a:gd fmla="*/ 32982 w 351764" name="connsiteX99"/>
                  <a:gd fmla="*/ 416554 h 441937" name="connsiteY99"/>
                  <a:gd fmla="*/ 21553 w 351764" name="connsiteX100"/>
                  <a:gd fmla="*/ 416554 h 441937" name="connsiteY100"/>
                  <a:gd fmla="*/ 21553 w 351764" name="connsiteX101"/>
                  <a:gd fmla="*/ 422295 h 441937" name="connsiteY101"/>
                  <a:gd fmla="*/ 0 w 351764" name="connsiteX102"/>
                  <a:gd fmla="*/ 422295 h 441937" name="connsiteY102"/>
                  <a:gd fmla="*/ 0 w 351764" name="connsiteX103"/>
                  <a:gd fmla="*/ 81916 h 441937" name="connsiteY103"/>
                  <a:gd fmla="*/ 2980 w 351764" name="connsiteX104"/>
                  <a:gd fmla="*/ 82008 h 441937" name="connsiteY104"/>
                  <a:gd fmla="*/ 1885 w 351764" name="connsiteX105"/>
                  <a:gd fmla="*/ 82907 h 441937" name="connsiteY105"/>
                  <a:gd fmla="*/ 9171 w 351764" name="connsiteX106"/>
                  <a:gd fmla="*/ 91765 h 441937" name="connsiteY106"/>
                  <a:gd fmla="*/ 20393 w 351764" name="connsiteX107"/>
                  <a:gd fmla="*/ 82545 h 441937" name="connsiteY107"/>
                  <a:gd fmla="*/ 103475 w 351764" name="connsiteX108"/>
                  <a:gd fmla="*/ 85107 h 441937" name="connsiteY108"/>
                  <a:gd fmla="*/ 100417 w 351764" name="connsiteX109"/>
                  <a:gd fmla="*/ 16795 h 441937" name="connsiteY109"/>
                  <a:gd fmla="*/ 108749 w 351764" name="connsiteX110"/>
                  <a:gd fmla="*/ 9949 h 441937" name="connsiteY110"/>
                  <a:gd fmla="*/ 101510 w 351764" name="connsiteX111"/>
                  <a:gd fmla="*/ 1091 h 441937" name="connsiteY111"/>
                  <a:gd fmla="*/ 99778 w 351764" name="connsiteX112"/>
                  <a:gd fmla="*/ 2514 h 441937" name="connsiteY1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b="b" l="l" r="r" t="t"/>
                <a:pathLst>
                  <a:path h="441937" w="351764">
                    <a:moveTo>
                      <a:pt x="55255" y="342224"/>
                    </a:moveTo>
                    <a:lnTo>
                      <a:pt x="270519" y="342224"/>
                    </a:lnTo>
                    <a:lnTo>
                      <a:pt x="270519" y="353649"/>
                    </a:lnTo>
                    <a:lnTo>
                      <a:pt x="55255" y="353649"/>
                    </a:lnTo>
                    <a:close/>
                    <a:moveTo>
                      <a:pt x="55255" y="269197"/>
                    </a:moveTo>
                    <a:lnTo>
                      <a:pt x="270519" y="269197"/>
                    </a:lnTo>
                    <a:lnTo>
                      <a:pt x="270519" y="280622"/>
                    </a:lnTo>
                    <a:lnTo>
                      <a:pt x="55255" y="280622"/>
                    </a:lnTo>
                    <a:close/>
                    <a:moveTo>
                      <a:pt x="55255" y="196218"/>
                    </a:moveTo>
                    <a:lnTo>
                      <a:pt x="270519" y="196218"/>
                    </a:lnTo>
                    <a:lnTo>
                      <a:pt x="270519" y="207643"/>
                    </a:lnTo>
                    <a:lnTo>
                      <a:pt x="55255" y="207643"/>
                    </a:lnTo>
                    <a:close/>
                    <a:moveTo>
                      <a:pt x="276814" y="68564"/>
                    </a:moveTo>
                    <a:cubicBezTo>
                      <a:pt x="274290" y="68564"/>
                      <a:pt x="272386" y="69849"/>
                      <a:pt x="269196" y="72991"/>
                    </a:cubicBezTo>
                    <a:lnTo>
                      <a:pt x="271100" y="69849"/>
                    </a:lnTo>
                    <a:cubicBezTo>
                      <a:pt x="264768" y="72991"/>
                      <a:pt x="259055" y="78085"/>
                      <a:pt x="253961" y="85082"/>
                    </a:cubicBezTo>
                    <a:cubicBezTo>
                      <a:pt x="248915" y="92699"/>
                      <a:pt x="246344" y="99030"/>
                      <a:pt x="246344" y="104124"/>
                    </a:cubicBezTo>
                    <a:cubicBezTo>
                      <a:pt x="246344" y="107932"/>
                      <a:pt x="247629" y="109170"/>
                      <a:pt x="250152" y="109170"/>
                    </a:cubicBezTo>
                    <a:cubicBezTo>
                      <a:pt x="253342" y="109170"/>
                      <a:pt x="257151" y="107266"/>
                      <a:pt x="262245" y="102839"/>
                    </a:cubicBezTo>
                    <a:cubicBezTo>
                      <a:pt x="267292" y="98411"/>
                      <a:pt x="271767" y="93937"/>
                      <a:pt x="274909" y="88224"/>
                    </a:cubicBezTo>
                    <a:cubicBezTo>
                      <a:pt x="278099" y="82512"/>
                      <a:pt x="280003" y="77466"/>
                      <a:pt x="280003" y="72991"/>
                    </a:cubicBezTo>
                    <a:cubicBezTo>
                      <a:pt x="280003" y="69849"/>
                      <a:pt x="278718" y="68564"/>
                      <a:pt x="276814" y="68564"/>
                    </a:cubicBezTo>
                    <a:close/>
                    <a:moveTo>
                      <a:pt x="235584" y="68564"/>
                    </a:moveTo>
                    <a:cubicBezTo>
                      <a:pt x="233013" y="68564"/>
                      <a:pt x="231109" y="69849"/>
                      <a:pt x="227967" y="72991"/>
                    </a:cubicBezTo>
                    <a:lnTo>
                      <a:pt x="229871" y="69849"/>
                    </a:lnTo>
                    <a:cubicBezTo>
                      <a:pt x="223491" y="72991"/>
                      <a:pt x="217778" y="78085"/>
                      <a:pt x="212732" y="85082"/>
                    </a:cubicBezTo>
                    <a:cubicBezTo>
                      <a:pt x="207637" y="92699"/>
                      <a:pt x="205114" y="99030"/>
                      <a:pt x="205114" y="104124"/>
                    </a:cubicBezTo>
                    <a:cubicBezTo>
                      <a:pt x="205114" y="107932"/>
                      <a:pt x="206352" y="109170"/>
                      <a:pt x="208923" y="109170"/>
                    </a:cubicBezTo>
                    <a:cubicBezTo>
                      <a:pt x="212065" y="109170"/>
                      <a:pt x="215874" y="107266"/>
                      <a:pt x="220968" y="102839"/>
                    </a:cubicBezTo>
                    <a:cubicBezTo>
                      <a:pt x="226062" y="98411"/>
                      <a:pt x="230490" y="93937"/>
                      <a:pt x="233680" y="88224"/>
                    </a:cubicBezTo>
                    <a:cubicBezTo>
                      <a:pt x="236822" y="82512"/>
                      <a:pt x="238726" y="77466"/>
                      <a:pt x="238726" y="72991"/>
                    </a:cubicBezTo>
                    <a:cubicBezTo>
                      <a:pt x="238726" y="69849"/>
                      <a:pt x="237488" y="68564"/>
                      <a:pt x="235584" y="68564"/>
                    </a:cubicBezTo>
                    <a:close/>
                    <a:moveTo>
                      <a:pt x="274290" y="60328"/>
                    </a:moveTo>
                    <a:cubicBezTo>
                      <a:pt x="278099" y="59662"/>
                      <a:pt x="280003" y="60947"/>
                      <a:pt x="280003" y="64137"/>
                    </a:cubicBezTo>
                    <a:cubicBezTo>
                      <a:pt x="281289" y="64756"/>
                      <a:pt x="282527" y="66041"/>
                      <a:pt x="283193" y="67279"/>
                    </a:cubicBezTo>
                    <a:cubicBezTo>
                      <a:pt x="283812" y="68564"/>
                      <a:pt x="283812" y="71087"/>
                      <a:pt x="283812" y="73658"/>
                    </a:cubicBezTo>
                    <a:cubicBezTo>
                      <a:pt x="283812" y="79989"/>
                      <a:pt x="281908" y="86987"/>
                      <a:pt x="278718" y="93937"/>
                    </a:cubicBezTo>
                    <a:cubicBezTo>
                      <a:pt x="275576" y="100934"/>
                      <a:pt x="271100" y="106647"/>
                      <a:pt x="266054" y="111074"/>
                    </a:cubicBezTo>
                    <a:cubicBezTo>
                      <a:pt x="260960" y="115549"/>
                      <a:pt x="256532" y="117453"/>
                      <a:pt x="252723" y="117453"/>
                    </a:cubicBezTo>
                    <a:cubicBezTo>
                      <a:pt x="248915" y="117453"/>
                      <a:pt x="246344" y="116168"/>
                      <a:pt x="243820" y="112978"/>
                    </a:cubicBezTo>
                    <a:cubicBezTo>
                      <a:pt x="241297" y="109836"/>
                      <a:pt x="240012" y="106028"/>
                      <a:pt x="240012" y="100934"/>
                    </a:cubicBezTo>
                    <a:cubicBezTo>
                      <a:pt x="240012" y="95222"/>
                      <a:pt x="241916" y="89510"/>
                      <a:pt x="245725" y="82512"/>
                    </a:cubicBezTo>
                    <a:cubicBezTo>
                      <a:pt x="249533" y="76181"/>
                      <a:pt x="253961" y="70468"/>
                      <a:pt x="259674" y="66660"/>
                    </a:cubicBezTo>
                    <a:cubicBezTo>
                      <a:pt x="265387" y="62233"/>
                      <a:pt x="270481" y="60328"/>
                      <a:pt x="274290" y="60328"/>
                    </a:cubicBezTo>
                    <a:close/>
                    <a:moveTo>
                      <a:pt x="233013" y="60328"/>
                    </a:moveTo>
                    <a:cubicBezTo>
                      <a:pt x="236822" y="59662"/>
                      <a:pt x="238726" y="60947"/>
                      <a:pt x="238726" y="64137"/>
                    </a:cubicBezTo>
                    <a:cubicBezTo>
                      <a:pt x="240012" y="64756"/>
                      <a:pt x="241297" y="66041"/>
                      <a:pt x="241916" y="67279"/>
                    </a:cubicBezTo>
                    <a:cubicBezTo>
                      <a:pt x="242535" y="68564"/>
                      <a:pt x="242535" y="71087"/>
                      <a:pt x="242535" y="73658"/>
                    </a:cubicBezTo>
                    <a:cubicBezTo>
                      <a:pt x="242535" y="79989"/>
                      <a:pt x="240631" y="86987"/>
                      <a:pt x="237488" y="93937"/>
                    </a:cubicBezTo>
                    <a:cubicBezTo>
                      <a:pt x="233680" y="100934"/>
                      <a:pt x="229871" y="106647"/>
                      <a:pt x="224777" y="111074"/>
                    </a:cubicBezTo>
                    <a:cubicBezTo>
                      <a:pt x="219683" y="115549"/>
                      <a:pt x="215255" y="117453"/>
                      <a:pt x="211446" y="117453"/>
                    </a:cubicBezTo>
                    <a:cubicBezTo>
                      <a:pt x="207637" y="117453"/>
                      <a:pt x="205114" y="116168"/>
                      <a:pt x="202543" y="112978"/>
                    </a:cubicBezTo>
                    <a:cubicBezTo>
                      <a:pt x="200020" y="109836"/>
                      <a:pt x="198734" y="106028"/>
                      <a:pt x="198734" y="100934"/>
                    </a:cubicBezTo>
                    <a:cubicBezTo>
                      <a:pt x="198734" y="95222"/>
                      <a:pt x="200639" y="89510"/>
                      <a:pt x="204448" y="82512"/>
                    </a:cubicBezTo>
                    <a:cubicBezTo>
                      <a:pt x="208256" y="76181"/>
                      <a:pt x="213350" y="70468"/>
                      <a:pt x="218445" y="66660"/>
                    </a:cubicBezTo>
                    <a:cubicBezTo>
                      <a:pt x="224158" y="62233"/>
                      <a:pt x="229204" y="60328"/>
                      <a:pt x="233013" y="60328"/>
                    </a:cubicBezTo>
                    <a:close/>
                    <a:moveTo>
                      <a:pt x="198116" y="57139"/>
                    </a:moveTo>
                    <a:cubicBezTo>
                      <a:pt x="200020" y="59662"/>
                      <a:pt x="200639" y="62233"/>
                      <a:pt x="200639" y="64137"/>
                    </a:cubicBezTo>
                    <a:cubicBezTo>
                      <a:pt x="200639" y="65374"/>
                      <a:pt x="200639" y="66660"/>
                      <a:pt x="200020" y="68564"/>
                    </a:cubicBezTo>
                    <a:cubicBezTo>
                      <a:pt x="199401" y="70468"/>
                      <a:pt x="197497" y="74276"/>
                      <a:pt x="194926" y="79989"/>
                    </a:cubicBezTo>
                    <a:cubicBezTo>
                      <a:pt x="191784" y="86987"/>
                      <a:pt x="188594" y="93937"/>
                      <a:pt x="186689" y="99649"/>
                    </a:cubicBezTo>
                    <a:cubicBezTo>
                      <a:pt x="184785" y="106028"/>
                      <a:pt x="183500" y="109836"/>
                      <a:pt x="184166" y="111074"/>
                    </a:cubicBezTo>
                    <a:cubicBezTo>
                      <a:pt x="184785" y="112978"/>
                      <a:pt x="184785" y="114264"/>
                      <a:pt x="184785" y="115549"/>
                    </a:cubicBezTo>
                    <a:cubicBezTo>
                      <a:pt x="184785" y="116168"/>
                      <a:pt x="184785" y="116787"/>
                      <a:pt x="184166" y="116787"/>
                    </a:cubicBezTo>
                    <a:cubicBezTo>
                      <a:pt x="182881" y="116787"/>
                      <a:pt x="181595" y="116168"/>
                      <a:pt x="179072" y="114882"/>
                    </a:cubicBezTo>
                    <a:cubicBezTo>
                      <a:pt x="177168" y="113645"/>
                      <a:pt x="175882" y="111741"/>
                      <a:pt x="175882" y="109170"/>
                    </a:cubicBezTo>
                    <a:cubicBezTo>
                      <a:pt x="175882" y="105362"/>
                      <a:pt x="177786" y="99030"/>
                      <a:pt x="180976" y="91414"/>
                    </a:cubicBezTo>
                    <a:cubicBezTo>
                      <a:pt x="184166" y="83178"/>
                      <a:pt x="188594" y="75562"/>
                      <a:pt x="193021" y="67945"/>
                    </a:cubicBezTo>
                    <a:cubicBezTo>
                      <a:pt x="189213" y="69183"/>
                      <a:pt x="185404" y="71087"/>
                      <a:pt x="181595" y="72991"/>
                    </a:cubicBezTo>
                    <a:lnTo>
                      <a:pt x="181595" y="69183"/>
                    </a:lnTo>
                    <a:cubicBezTo>
                      <a:pt x="187975" y="64137"/>
                      <a:pt x="193021" y="59662"/>
                      <a:pt x="198116" y="57139"/>
                    </a:cubicBezTo>
                    <a:close/>
                    <a:moveTo>
                      <a:pt x="330138" y="19664"/>
                    </a:moveTo>
                    <a:lnTo>
                      <a:pt x="351764" y="19664"/>
                    </a:lnTo>
                    <a:lnTo>
                      <a:pt x="351764" y="441937"/>
                    </a:lnTo>
                    <a:lnTo>
                      <a:pt x="21553" y="441937"/>
                    </a:lnTo>
                    <a:lnTo>
                      <a:pt x="21553" y="422295"/>
                    </a:lnTo>
                    <a:lnTo>
                      <a:pt x="32982" y="422295"/>
                    </a:lnTo>
                    <a:lnTo>
                      <a:pt x="32982" y="430507"/>
                    </a:lnTo>
                    <a:lnTo>
                      <a:pt x="340335" y="430507"/>
                    </a:lnTo>
                    <a:lnTo>
                      <a:pt x="340335" y="31093"/>
                    </a:lnTo>
                    <a:lnTo>
                      <a:pt x="330138" y="31093"/>
                    </a:lnTo>
                    <a:close/>
                    <a:moveTo>
                      <a:pt x="111094" y="11430"/>
                    </a:moveTo>
                    <a:lnTo>
                      <a:pt x="114903" y="96537"/>
                    </a:lnTo>
                    <a:lnTo>
                      <a:pt x="11428" y="93346"/>
                    </a:lnTo>
                    <a:lnTo>
                      <a:pt x="11428" y="410865"/>
                    </a:lnTo>
                    <a:lnTo>
                      <a:pt x="318710" y="410865"/>
                    </a:lnTo>
                    <a:lnTo>
                      <a:pt x="318710" y="11430"/>
                    </a:lnTo>
                    <a:close/>
                    <a:moveTo>
                      <a:pt x="99778" y="2514"/>
                    </a:moveTo>
                    <a:lnTo>
                      <a:pt x="100417" y="16795"/>
                    </a:lnTo>
                    <a:lnTo>
                      <a:pt x="20393" y="82545"/>
                    </a:lnTo>
                    <a:lnTo>
                      <a:pt x="2980" y="82008"/>
                    </a:lnTo>
                    <a:close/>
                    <a:moveTo>
                      <a:pt x="99665" y="0"/>
                    </a:moveTo>
                    <a:lnTo>
                      <a:pt x="330138" y="0"/>
                    </a:lnTo>
                    <a:lnTo>
                      <a:pt x="330138" y="19664"/>
                    </a:lnTo>
                    <a:lnTo>
                      <a:pt x="324429" y="19664"/>
                    </a:lnTo>
                    <a:lnTo>
                      <a:pt x="324429" y="31093"/>
                    </a:lnTo>
                    <a:lnTo>
                      <a:pt x="330138" y="31093"/>
                    </a:lnTo>
                    <a:lnTo>
                      <a:pt x="330138" y="422295"/>
                    </a:lnTo>
                    <a:lnTo>
                      <a:pt x="32982" y="422295"/>
                    </a:lnTo>
                    <a:lnTo>
                      <a:pt x="32982" y="416554"/>
                    </a:lnTo>
                    <a:lnTo>
                      <a:pt x="21553" y="416554"/>
                    </a:lnTo>
                    <a:lnTo>
                      <a:pt x="21553" y="422295"/>
                    </a:lnTo>
                    <a:lnTo>
                      <a:pt x="0" y="422295"/>
                    </a:lnTo>
                    <a:lnTo>
                      <a:pt x="0" y="81916"/>
                    </a:lnTo>
                    <a:lnTo>
                      <a:pt x="2980" y="82008"/>
                    </a:lnTo>
                    <a:lnTo>
                      <a:pt x="1885" y="82907"/>
                    </a:lnTo>
                    <a:lnTo>
                      <a:pt x="9171" y="91765"/>
                    </a:lnTo>
                    <a:lnTo>
                      <a:pt x="20393" y="82545"/>
                    </a:lnTo>
                    <a:lnTo>
                      <a:pt x="103475" y="85107"/>
                    </a:lnTo>
                    <a:lnTo>
                      <a:pt x="100417" y="16795"/>
                    </a:lnTo>
                    <a:lnTo>
                      <a:pt x="108749" y="9949"/>
                    </a:lnTo>
                    <a:lnTo>
                      <a:pt x="101510" y="1091"/>
                    </a:lnTo>
                    <a:lnTo>
                      <a:pt x="99778" y="2514"/>
                    </a:lnTo>
                    <a:close/>
                  </a:path>
                </a:pathLst>
              </a:custGeom>
              <a:solidFill>
                <a:schemeClr val="bg1"/>
              </a:solidFill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altLang="en-US" b="1" i="1" lang="zh-CN" sz="2000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val="1413936324"/>
      </p:ext>
    </p:extLst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7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竞赛题目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60" name="Group 1">
            <a:extLst>
              <a:ext uri="{FF2B5EF4-FFF2-40B4-BE49-F238E27FC236}">
                <a16:creationId xmlns:a16="http://schemas.microsoft.com/office/drawing/2014/main" id="{95F392BD-06E1-48D6-9045-E5103D0099D6}"/>
              </a:ext>
            </a:extLst>
          </p:cNvPr>
          <p:cNvGrpSpPr/>
          <p:nvPr/>
        </p:nvGrpSpPr>
        <p:grpSpPr>
          <a:xfrm>
            <a:off x="1085557" y="1946988"/>
            <a:ext cx="4509370" cy="1023270"/>
            <a:chOff x="1085557" y="1946988"/>
            <a:chExt cx="4509370" cy="1023270"/>
          </a:xfrm>
        </p:grpSpPr>
        <p:grpSp>
          <p:nvGrpSpPr>
            <p:cNvPr id="61" name="î$ļîḋè">
              <a:extLst>
                <a:ext uri="{FF2B5EF4-FFF2-40B4-BE49-F238E27FC236}">
                  <a16:creationId xmlns:a16="http://schemas.microsoft.com/office/drawing/2014/main" id="{01BC28E2-0BB0-46D4-9A5C-9CFA051C194B}"/>
                </a:ext>
              </a:extLst>
            </p:cNvPr>
            <p:cNvGrpSpPr/>
            <p:nvPr/>
          </p:nvGrpSpPr>
          <p:grpSpPr>
            <a:xfrm>
              <a:off x="1085557" y="2128052"/>
              <a:ext cx="533234" cy="533234"/>
              <a:chOff x="727728" y="2924550"/>
              <a:chExt cx="577851" cy="577851"/>
            </a:xfrm>
          </p:grpSpPr>
          <p:sp>
            <p:nvSpPr>
              <p:cNvPr id="64" name="ïṧ1íďê">
                <a:extLst>
                  <a:ext uri="{FF2B5EF4-FFF2-40B4-BE49-F238E27FC236}">
                    <a16:creationId xmlns:a16="http://schemas.microsoft.com/office/drawing/2014/main" id="{006ED1FC-E7D6-405F-92E1-B9BE48CE8AD9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fmla="val 50000" name="adj"/>
                </a:avLst>
              </a:prstGeom>
              <a:solidFill>
                <a:srgbClr val="008BE5"/>
              </a:solidFill>
              <a:ln cap="flat" w="31750">
                <a:solidFill>
                  <a:schemeClr val="bg1"/>
                </a:solidFill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5" name="îṥ1ïḋe">
                <a:extLst>
                  <a:ext uri="{FF2B5EF4-FFF2-40B4-BE49-F238E27FC236}">
                    <a16:creationId xmlns:a16="http://schemas.microsoft.com/office/drawing/2014/main" id="{0D651FBE-3150-4701-A1D5-95DF1739A437}"/>
                  </a:ext>
                </a:extLst>
              </p:cNvPr>
              <p:cNvSpPr/>
              <p:nvPr/>
            </p:nvSpPr>
            <p:spPr>
              <a:xfrm>
                <a:off x="875751" y="3127695"/>
                <a:ext cx="281804" cy="171558"/>
              </a:xfrm>
              <a:custGeom>
                <a:gdLst>
                  <a:gd fmla="*/ 9934 w 12800" name="T0"/>
                  <a:gd fmla="*/ 4202 h 7792" name="T1"/>
                  <a:gd fmla="*/ 6623 w 12800" name="T2"/>
                  <a:gd fmla="*/ 2783 h 7792" name="T3"/>
                  <a:gd fmla="*/ 2894 w 12800" name="T4"/>
                  <a:gd fmla="*/ 4202 h 7792" name="T5"/>
                  <a:gd fmla="*/ 1837 w 12800" name="T6"/>
                  <a:gd fmla="*/ 3757 h 7792" name="T7"/>
                  <a:gd fmla="*/ 1837 w 12800" name="T8"/>
                  <a:gd fmla="*/ 5037 h 7792" name="T9"/>
                  <a:gd fmla="*/ 2115 w 12800" name="T10"/>
                  <a:gd fmla="*/ 5426 h 7792" name="T11"/>
                  <a:gd fmla="*/ 1837 w 12800" name="T12"/>
                  <a:gd fmla="*/ 5816 h 7792" name="T13"/>
                  <a:gd fmla="*/ 2143 w 12800" name="T14"/>
                  <a:gd fmla="*/ 7179 h 7792" name="T15"/>
                  <a:gd fmla="*/ 1197 w 12800" name="T16"/>
                  <a:gd fmla="*/ 7179 h 7792" name="T17"/>
                  <a:gd fmla="*/ 1503 w 12800" name="T18"/>
                  <a:gd fmla="*/ 5788 h 7792" name="T19"/>
                  <a:gd fmla="*/ 1252 w 12800" name="T20"/>
                  <a:gd fmla="*/ 5399 h 7792" name="T21"/>
                  <a:gd fmla="*/ 1503 w 12800" name="T22"/>
                  <a:gd fmla="*/ 5009 h 7792" name="T23"/>
                  <a:gd fmla="*/ 1503 w 12800" name="T24"/>
                  <a:gd fmla="*/ 3618 h 7792" name="T25"/>
                  <a:gd fmla="*/ 0 w 12800" name="T26"/>
                  <a:gd fmla="*/ 3006 h 7792" name="T27"/>
                  <a:gd fmla="*/ 6678 w 12800" name="T28"/>
                  <a:gd fmla="*/ 0 h 7792" name="T29"/>
                  <a:gd fmla="*/ 12800 w 12800" name="T30"/>
                  <a:gd fmla="*/ 3033 h 7792" name="T31"/>
                  <a:gd fmla="*/ 9934 w 12800" name="T32"/>
                  <a:gd fmla="*/ 4202 h 7792" name="T33"/>
                  <a:gd fmla="*/ 6511 w 12800" name="T34"/>
                  <a:gd fmla="*/ 3479 h 7792" name="T35"/>
                  <a:gd fmla="*/ 9517 w 12800" name="T36"/>
                  <a:gd fmla="*/ 4508 h 7792" name="T37"/>
                  <a:gd fmla="*/ 9517 w 12800" name="T38"/>
                  <a:gd fmla="*/ 6985 h 7792" name="T39"/>
                  <a:gd fmla="*/ 6344 w 12800" name="T40"/>
                  <a:gd fmla="*/ 7792 h 7792" name="T41"/>
                  <a:gd fmla="*/ 3534 w 12800" name="T42"/>
                  <a:gd fmla="*/ 6985 h 7792" name="T43"/>
                  <a:gd fmla="*/ 3534 w 12800" name="T44"/>
                  <a:gd fmla="*/ 4508 h 7792" name="T45"/>
                  <a:gd fmla="*/ 6511 w 12800" name="T46"/>
                  <a:gd fmla="*/ 3479 h 7792" name="T47"/>
                  <a:gd fmla="*/ 6483 w 12800" name="T48"/>
                  <a:gd fmla="*/ 7346 h 7792" name="T49"/>
                  <a:gd fmla="*/ 8904 w 12800" name="T50"/>
                  <a:gd fmla="*/ 6734 h 7792" name="T51"/>
                  <a:gd fmla="*/ 6483 w 12800" name="T52"/>
                  <a:gd fmla="*/ 6122 h 7792" name="T53"/>
                  <a:gd fmla="*/ 4063 w 12800" name="T54"/>
                  <a:gd fmla="*/ 6734 h 7792" name="T55"/>
                  <a:gd fmla="*/ 6483 w 12800" name="T56"/>
                  <a:gd fmla="*/ 7346 h 7792" name="T57"/>
                  <a:gd fmla="*/ 6483 w 12800" name="T58"/>
                  <a:gd fmla="*/ 7346 h 779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7792" w="12800">
                    <a:moveTo>
                      <a:pt x="9934" y="4202"/>
                    </a:moveTo>
                    <a:cubicBezTo>
                      <a:pt x="9934" y="4202"/>
                      <a:pt x="8543" y="2783"/>
                      <a:pt x="6623" y="2783"/>
                    </a:cubicBezTo>
                    <a:cubicBezTo>
                      <a:pt x="4730" y="2783"/>
                      <a:pt x="2894" y="4202"/>
                      <a:pt x="2894" y="4202"/>
                    </a:cubicBezTo>
                    <a:lnTo>
                      <a:pt x="1837" y="3757"/>
                    </a:lnTo>
                    <a:lnTo>
                      <a:pt x="1837" y="5037"/>
                    </a:lnTo>
                    <a:cubicBezTo>
                      <a:pt x="2003" y="5093"/>
                      <a:pt x="2115" y="5232"/>
                      <a:pt x="2115" y="5426"/>
                    </a:cubicBezTo>
                    <a:cubicBezTo>
                      <a:pt x="2115" y="5621"/>
                      <a:pt x="2003" y="5760"/>
                      <a:pt x="1837" y="5816"/>
                    </a:cubicBezTo>
                    <a:lnTo>
                      <a:pt x="2143" y="7179"/>
                    </a:lnTo>
                    <a:lnTo>
                      <a:pt x="1197" y="7179"/>
                    </a:lnTo>
                    <a:lnTo>
                      <a:pt x="1503" y="5788"/>
                    </a:lnTo>
                    <a:cubicBezTo>
                      <a:pt x="1363" y="5733"/>
                      <a:pt x="1252" y="5566"/>
                      <a:pt x="1252" y="5399"/>
                    </a:cubicBezTo>
                    <a:cubicBezTo>
                      <a:pt x="1252" y="5232"/>
                      <a:pt x="1363" y="5093"/>
                      <a:pt x="1503" y="5009"/>
                    </a:cubicBezTo>
                    <a:lnTo>
                      <a:pt x="1503" y="3618"/>
                    </a:lnTo>
                    <a:lnTo>
                      <a:pt x="0" y="3006"/>
                    </a:lnTo>
                    <a:lnTo>
                      <a:pt x="6678" y="0"/>
                    </a:lnTo>
                    <a:lnTo>
                      <a:pt x="12800" y="3033"/>
                    </a:lnTo>
                    <a:lnTo>
                      <a:pt x="9934" y="4202"/>
                    </a:lnTo>
                    <a:close/>
                    <a:moveTo>
                      <a:pt x="6511" y="3479"/>
                    </a:moveTo>
                    <a:cubicBezTo>
                      <a:pt x="8459" y="3479"/>
                      <a:pt x="9517" y="4508"/>
                      <a:pt x="9517" y="4508"/>
                    </a:cubicBezTo>
                    <a:lnTo>
                      <a:pt x="9517" y="6985"/>
                    </a:lnTo>
                    <a:cubicBezTo>
                      <a:pt x="9517" y="6985"/>
                      <a:pt x="8403" y="7792"/>
                      <a:pt x="6344" y="7792"/>
                    </a:cubicBezTo>
                    <a:cubicBezTo>
                      <a:pt x="4285" y="7792"/>
                      <a:pt x="3534" y="6985"/>
                      <a:pt x="3534" y="6985"/>
                    </a:cubicBezTo>
                    <a:lnTo>
                      <a:pt x="3534" y="4508"/>
                    </a:lnTo>
                    <a:cubicBezTo>
                      <a:pt x="3562" y="4508"/>
                      <a:pt x="4591" y="3479"/>
                      <a:pt x="6511" y="3479"/>
                    </a:cubicBezTo>
                    <a:close/>
                    <a:moveTo>
                      <a:pt x="6483" y="7346"/>
                    </a:moveTo>
                    <a:cubicBezTo>
                      <a:pt x="7819" y="7346"/>
                      <a:pt x="8904" y="7068"/>
                      <a:pt x="8904" y="6734"/>
                    </a:cubicBezTo>
                    <a:cubicBezTo>
                      <a:pt x="8904" y="6400"/>
                      <a:pt x="7819" y="6122"/>
                      <a:pt x="6483" y="6122"/>
                    </a:cubicBezTo>
                    <a:cubicBezTo>
                      <a:pt x="5148" y="6122"/>
                      <a:pt x="4063" y="6400"/>
                      <a:pt x="4063" y="6734"/>
                    </a:cubicBezTo>
                    <a:cubicBezTo>
                      <a:pt x="4063" y="7068"/>
                      <a:pt x="5148" y="7346"/>
                      <a:pt x="6483" y="7346"/>
                    </a:cubicBezTo>
                    <a:close/>
                    <a:moveTo>
                      <a:pt x="6483" y="7346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62" name="îşlíḍé">
              <a:extLst>
                <a:ext uri="{FF2B5EF4-FFF2-40B4-BE49-F238E27FC236}">
                  <a16:creationId xmlns:a16="http://schemas.microsoft.com/office/drawing/2014/main" id="{7BEAE964-6A6C-4334-8724-D565C0EF3C2E}"/>
                </a:ext>
              </a:extLst>
            </p:cNvPr>
            <p:cNvSpPr/>
            <p:nvPr/>
          </p:nvSpPr>
          <p:spPr bwMode="auto">
            <a:xfrm>
              <a:off x="1900113" y="2327989"/>
              <a:ext cx="3694814" cy="64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63" name="ï$ľïde">
              <a:extLst>
                <a:ext uri="{FF2B5EF4-FFF2-40B4-BE49-F238E27FC236}">
                  <a16:creationId xmlns:a16="http://schemas.microsoft.com/office/drawing/2014/main" id="{6DF362E9-AEB7-4BAC-B98C-2B6E523D2F55}"/>
                </a:ext>
              </a:extLst>
            </p:cNvPr>
            <p:cNvSpPr txBox="1"/>
            <p:nvPr/>
          </p:nvSpPr>
          <p:spPr bwMode="auto">
            <a:xfrm>
              <a:off x="1900113" y="1946988"/>
              <a:ext cx="3694814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</p:grpSp>
      <p:grpSp>
        <p:nvGrpSpPr>
          <p:cNvPr id="74" name="Group 3">
            <a:extLst>
              <a:ext uri="{FF2B5EF4-FFF2-40B4-BE49-F238E27FC236}">
                <a16:creationId xmlns:a16="http://schemas.microsoft.com/office/drawing/2014/main" id="{ECF0F143-ADD9-477B-82C8-B44676172F50}"/>
              </a:ext>
            </a:extLst>
          </p:cNvPr>
          <p:cNvGrpSpPr/>
          <p:nvPr/>
        </p:nvGrpSpPr>
        <p:grpSpPr>
          <a:xfrm>
            <a:off x="1062979" y="4960843"/>
            <a:ext cx="4509370" cy="1023270"/>
            <a:chOff x="1085557" y="5181663"/>
            <a:chExt cx="4509370" cy="1023270"/>
          </a:xfrm>
        </p:grpSpPr>
        <p:grpSp>
          <p:nvGrpSpPr>
            <p:cNvPr id="75" name="iṩ1îdè">
              <a:extLst>
                <a:ext uri="{FF2B5EF4-FFF2-40B4-BE49-F238E27FC236}">
                  <a16:creationId xmlns:a16="http://schemas.microsoft.com/office/drawing/2014/main" id="{D1E3A9E3-67D2-4E00-B0BB-FC0B13486F1B}"/>
                </a:ext>
              </a:extLst>
            </p:cNvPr>
            <p:cNvGrpSpPr/>
            <p:nvPr/>
          </p:nvGrpSpPr>
          <p:grpSpPr>
            <a:xfrm>
              <a:off x="1085557" y="5362726"/>
              <a:ext cx="533234" cy="533234"/>
              <a:chOff x="727728" y="2924550"/>
              <a:chExt cx="577851" cy="577851"/>
            </a:xfrm>
          </p:grpSpPr>
          <p:sp>
            <p:nvSpPr>
              <p:cNvPr id="78" name="íšlïdé">
                <a:extLst>
                  <a:ext uri="{FF2B5EF4-FFF2-40B4-BE49-F238E27FC236}">
                    <a16:creationId xmlns:a16="http://schemas.microsoft.com/office/drawing/2014/main" id="{BA6BED28-A307-45F4-A78C-1556C0640AD7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fmla="val 50000" name="adj"/>
                </a:avLst>
              </a:prstGeom>
              <a:solidFill>
                <a:srgbClr val="008BE5"/>
              </a:solidFill>
              <a:ln cap="flat" w="31750">
                <a:solidFill>
                  <a:schemeClr val="bg1"/>
                </a:solidFill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/>
                </a:pPr>
                <a:endParaRPr sz="16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9" name="îSliďe">
                <a:extLst>
                  <a:ext uri="{FF2B5EF4-FFF2-40B4-BE49-F238E27FC236}">
                    <a16:creationId xmlns:a16="http://schemas.microsoft.com/office/drawing/2014/main" id="{573372D3-ABB8-49ED-A70D-1D3BE4683213}"/>
                  </a:ext>
                </a:extLst>
              </p:cNvPr>
              <p:cNvSpPr/>
              <p:nvPr/>
            </p:nvSpPr>
            <p:spPr>
              <a:xfrm>
                <a:off x="875751" y="3127695"/>
                <a:ext cx="281804" cy="171558"/>
              </a:xfrm>
              <a:custGeom>
                <a:gdLst>
                  <a:gd fmla="*/ 9934 w 12800" name="T0"/>
                  <a:gd fmla="*/ 4202 h 7792" name="T1"/>
                  <a:gd fmla="*/ 6623 w 12800" name="T2"/>
                  <a:gd fmla="*/ 2783 h 7792" name="T3"/>
                  <a:gd fmla="*/ 2894 w 12800" name="T4"/>
                  <a:gd fmla="*/ 4202 h 7792" name="T5"/>
                  <a:gd fmla="*/ 1837 w 12800" name="T6"/>
                  <a:gd fmla="*/ 3757 h 7792" name="T7"/>
                  <a:gd fmla="*/ 1837 w 12800" name="T8"/>
                  <a:gd fmla="*/ 5037 h 7792" name="T9"/>
                  <a:gd fmla="*/ 2115 w 12800" name="T10"/>
                  <a:gd fmla="*/ 5426 h 7792" name="T11"/>
                  <a:gd fmla="*/ 1837 w 12800" name="T12"/>
                  <a:gd fmla="*/ 5816 h 7792" name="T13"/>
                  <a:gd fmla="*/ 2143 w 12800" name="T14"/>
                  <a:gd fmla="*/ 7179 h 7792" name="T15"/>
                  <a:gd fmla="*/ 1197 w 12800" name="T16"/>
                  <a:gd fmla="*/ 7179 h 7792" name="T17"/>
                  <a:gd fmla="*/ 1503 w 12800" name="T18"/>
                  <a:gd fmla="*/ 5788 h 7792" name="T19"/>
                  <a:gd fmla="*/ 1252 w 12800" name="T20"/>
                  <a:gd fmla="*/ 5399 h 7792" name="T21"/>
                  <a:gd fmla="*/ 1503 w 12800" name="T22"/>
                  <a:gd fmla="*/ 5009 h 7792" name="T23"/>
                  <a:gd fmla="*/ 1503 w 12800" name="T24"/>
                  <a:gd fmla="*/ 3618 h 7792" name="T25"/>
                  <a:gd fmla="*/ 0 w 12800" name="T26"/>
                  <a:gd fmla="*/ 3006 h 7792" name="T27"/>
                  <a:gd fmla="*/ 6678 w 12800" name="T28"/>
                  <a:gd fmla="*/ 0 h 7792" name="T29"/>
                  <a:gd fmla="*/ 12800 w 12800" name="T30"/>
                  <a:gd fmla="*/ 3033 h 7792" name="T31"/>
                  <a:gd fmla="*/ 9934 w 12800" name="T32"/>
                  <a:gd fmla="*/ 4202 h 7792" name="T33"/>
                  <a:gd fmla="*/ 6511 w 12800" name="T34"/>
                  <a:gd fmla="*/ 3479 h 7792" name="T35"/>
                  <a:gd fmla="*/ 9517 w 12800" name="T36"/>
                  <a:gd fmla="*/ 4508 h 7792" name="T37"/>
                  <a:gd fmla="*/ 9517 w 12800" name="T38"/>
                  <a:gd fmla="*/ 6985 h 7792" name="T39"/>
                  <a:gd fmla="*/ 6344 w 12800" name="T40"/>
                  <a:gd fmla="*/ 7792 h 7792" name="T41"/>
                  <a:gd fmla="*/ 3534 w 12800" name="T42"/>
                  <a:gd fmla="*/ 6985 h 7792" name="T43"/>
                  <a:gd fmla="*/ 3534 w 12800" name="T44"/>
                  <a:gd fmla="*/ 4508 h 7792" name="T45"/>
                  <a:gd fmla="*/ 6511 w 12800" name="T46"/>
                  <a:gd fmla="*/ 3479 h 7792" name="T47"/>
                  <a:gd fmla="*/ 6483 w 12800" name="T48"/>
                  <a:gd fmla="*/ 7346 h 7792" name="T49"/>
                  <a:gd fmla="*/ 8904 w 12800" name="T50"/>
                  <a:gd fmla="*/ 6734 h 7792" name="T51"/>
                  <a:gd fmla="*/ 6483 w 12800" name="T52"/>
                  <a:gd fmla="*/ 6122 h 7792" name="T53"/>
                  <a:gd fmla="*/ 4063 w 12800" name="T54"/>
                  <a:gd fmla="*/ 6734 h 7792" name="T55"/>
                  <a:gd fmla="*/ 6483 w 12800" name="T56"/>
                  <a:gd fmla="*/ 7346 h 7792" name="T57"/>
                  <a:gd fmla="*/ 6483 w 12800" name="T58"/>
                  <a:gd fmla="*/ 7346 h 779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7792" w="12800">
                    <a:moveTo>
                      <a:pt x="9934" y="4202"/>
                    </a:moveTo>
                    <a:cubicBezTo>
                      <a:pt x="9934" y="4202"/>
                      <a:pt x="8543" y="2783"/>
                      <a:pt x="6623" y="2783"/>
                    </a:cubicBezTo>
                    <a:cubicBezTo>
                      <a:pt x="4730" y="2783"/>
                      <a:pt x="2894" y="4202"/>
                      <a:pt x="2894" y="4202"/>
                    </a:cubicBezTo>
                    <a:lnTo>
                      <a:pt x="1837" y="3757"/>
                    </a:lnTo>
                    <a:lnTo>
                      <a:pt x="1837" y="5037"/>
                    </a:lnTo>
                    <a:cubicBezTo>
                      <a:pt x="2003" y="5093"/>
                      <a:pt x="2115" y="5232"/>
                      <a:pt x="2115" y="5426"/>
                    </a:cubicBezTo>
                    <a:cubicBezTo>
                      <a:pt x="2115" y="5621"/>
                      <a:pt x="2003" y="5760"/>
                      <a:pt x="1837" y="5816"/>
                    </a:cubicBezTo>
                    <a:lnTo>
                      <a:pt x="2143" y="7179"/>
                    </a:lnTo>
                    <a:lnTo>
                      <a:pt x="1197" y="7179"/>
                    </a:lnTo>
                    <a:lnTo>
                      <a:pt x="1503" y="5788"/>
                    </a:lnTo>
                    <a:cubicBezTo>
                      <a:pt x="1363" y="5733"/>
                      <a:pt x="1252" y="5566"/>
                      <a:pt x="1252" y="5399"/>
                    </a:cubicBezTo>
                    <a:cubicBezTo>
                      <a:pt x="1252" y="5232"/>
                      <a:pt x="1363" y="5093"/>
                      <a:pt x="1503" y="5009"/>
                    </a:cubicBezTo>
                    <a:lnTo>
                      <a:pt x="1503" y="3618"/>
                    </a:lnTo>
                    <a:lnTo>
                      <a:pt x="0" y="3006"/>
                    </a:lnTo>
                    <a:lnTo>
                      <a:pt x="6678" y="0"/>
                    </a:lnTo>
                    <a:lnTo>
                      <a:pt x="12800" y="3033"/>
                    </a:lnTo>
                    <a:lnTo>
                      <a:pt x="9934" y="4202"/>
                    </a:lnTo>
                    <a:close/>
                    <a:moveTo>
                      <a:pt x="6511" y="3479"/>
                    </a:moveTo>
                    <a:cubicBezTo>
                      <a:pt x="8459" y="3479"/>
                      <a:pt x="9517" y="4508"/>
                      <a:pt x="9517" y="4508"/>
                    </a:cubicBezTo>
                    <a:lnTo>
                      <a:pt x="9517" y="6985"/>
                    </a:lnTo>
                    <a:cubicBezTo>
                      <a:pt x="9517" y="6985"/>
                      <a:pt x="8403" y="7792"/>
                      <a:pt x="6344" y="7792"/>
                    </a:cubicBezTo>
                    <a:cubicBezTo>
                      <a:pt x="4285" y="7792"/>
                      <a:pt x="3534" y="6985"/>
                      <a:pt x="3534" y="6985"/>
                    </a:cubicBezTo>
                    <a:lnTo>
                      <a:pt x="3534" y="4508"/>
                    </a:lnTo>
                    <a:cubicBezTo>
                      <a:pt x="3562" y="4508"/>
                      <a:pt x="4591" y="3479"/>
                      <a:pt x="6511" y="3479"/>
                    </a:cubicBezTo>
                    <a:close/>
                    <a:moveTo>
                      <a:pt x="6483" y="7346"/>
                    </a:moveTo>
                    <a:cubicBezTo>
                      <a:pt x="7819" y="7346"/>
                      <a:pt x="8904" y="7068"/>
                      <a:pt x="8904" y="6734"/>
                    </a:cubicBezTo>
                    <a:cubicBezTo>
                      <a:pt x="8904" y="6400"/>
                      <a:pt x="7819" y="6122"/>
                      <a:pt x="6483" y="6122"/>
                    </a:cubicBezTo>
                    <a:cubicBezTo>
                      <a:pt x="5148" y="6122"/>
                      <a:pt x="4063" y="6400"/>
                      <a:pt x="4063" y="6734"/>
                    </a:cubicBezTo>
                    <a:cubicBezTo>
                      <a:pt x="4063" y="7068"/>
                      <a:pt x="5148" y="7346"/>
                      <a:pt x="6483" y="7346"/>
                    </a:cubicBezTo>
                    <a:close/>
                    <a:moveTo>
                      <a:pt x="6483" y="7346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19050" lIns="19050" numCol="1" rIns="19050" tIns="1905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76" name="îṧľíde">
              <a:extLst>
                <a:ext uri="{FF2B5EF4-FFF2-40B4-BE49-F238E27FC236}">
                  <a16:creationId xmlns:a16="http://schemas.microsoft.com/office/drawing/2014/main" id="{895E3967-569C-4785-937C-CB1AF1414B22}"/>
                </a:ext>
              </a:extLst>
            </p:cNvPr>
            <p:cNvSpPr/>
            <p:nvPr/>
          </p:nvSpPr>
          <p:spPr bwMode="auto">
            <a:xfrm>
              <a:off x="1900113" y="5562664"/>
              <a:ext cx="3694814" cy="64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点击此处输入文本内容，内容简洁易懂。点击此处输入文本内容，内容简洁易懂。.</a:t>
              </a:r>
            </a:p>
          </p:txBody>
        </p:sp>
        <p:sp>
          <p:nvSpPr>
            <p:cNvPr id="77" name="ïṩľïḑe">
              <a:extLst>
                <a:ext uri="{FF2B5EF4-FFF2-40B4-BE49-F238E27FC236}">
                  <a16:creationId xmlns:a16="http://schemas.microsoft.com/office/drawing/2014/main" id="{2C207520-7874-49E0-ACB9-87C5D875E9CD}"/>
                </a:ext>
              </a:extLst>
            </p:cNvPr>
            <p:cNvSpPr txBox="1"/>
            <p:nvPr/>
          </p:nvSpPr>
          <p:spPr bwMode="auto">
            <a:xfrm>
              <a:off x="1900113" y="5181663"/>
              <a:ext cx="3694814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D9A1EA6-BAA6-4213-B873-CCFA263A4EAD}"/>
              </a:ext>
            </a:extLst>
          </p:cNvPr>
          <p:cNvGrpSpPr/>
          <p:nvPr/>
        </p:nvGrpSpPr>
        <p:grpSpPr>
          <a:xfrm>
            <a:off x="1085557" y="3466071"/>
            <a:ext cx="4486792" cy="1121525"/>
            <a:chOff x="1085557" y="3466071"/>
            <a:chExt cx="4486792" cy="1121525"/>
          </a:xfrm>
        </p:grpSpPr>
        <p:sp>
          <p:nvSpPr>
            <p:cNvPr id="17" name="îṡļiḓè">
              <a:extLst>
                <a:ext uri="{FF2B5EF4-FFF2-40B4-BE49-F238E27FC236}">
                  <a16:creationId xmlns:a16="http://schemas.microsoft.com/office/drawing/2014/main" id="{2213DF5F-4FF9-46D9-A642-BD224AB675BD}"/>
                </a:ext>
              </a:extLst>
            </p:cNvPr>
            <p:cNvSpPr txBox="1"/>
            <p:nvPr/>
          </p:nvSpPr>
          <p:spPr bwMode="auto">
            <a:xfrm>
              <a:off x="1900112" y="3564326"/>
              <a:ext cx="3471988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grpSp>
          <p:nvGrpSpPr>
            <p:cNvPr id="66" name="Group 2">
              <a:extLst>
                <a:ext uri="{FF2B5EF4-FFF2-40B4-BE49-F238E27FC236}">
                  <a16:creationId xmlns:a16="http://schemas.microsoft.com/office/drawing/2014/main" id="{A004A007-9BC0-486F-872E-6A523A26C48D}"/>
                </a:ext>
              </a:extLst>
            </p:cNvPr>
            <p:cNvGrpSpPr/>
            <p:nvPr/>
          </p:nvGrpSpPr>
          <p:grpSpPr>
            <a:xfrm>
              <a:off x="1085557" y="3466071"/>
              <a:ext cx="4486792" cy="1121525"/>
              <a:chOff x="1085557" y="3745390"/>
              <a:chExt cx="4486792" cy="1121525"/>
            </a:xfrm>
          </p:grpSpPr>
          <p:grpSp>
            <p:nvGrpSpPr>
              <p:cNvPr id="67" name="išlîḍè">
                <a:extLst>
                  <a:ext uri="{FF2B5EF4-FFF2-40B4-BE49-F238E27FC236}">
                    <a16:creationId xmlns:a16="http://schemas.microsoft.com/office/drawing/2014/main" id="{6C08D47A-D245-475E-8660-CF21FD1F61C3}"/>
                  </a:ext>
                </a:extLst>
              </p:cNvPr>
              <p:cNvGrpSpPr/>
              <p:nvPr/>
            </p:nvGrpSpPr>
            <p:grpSpPr>
              <a:xfrm>
                <a:off x="1085557" y="3745390"/>
                <a:ext cx="533234" cy="533234"/>
                <a:chOff x="727728" y="2924550"/>
                <a:chExt cx="577851" cy="577851"/>
              </a:xfrm>
            </p:grpSpPr>
            <p:sp>
              <p:nvSpPr>
                <p:cNvPr id="72" name="îśḻïḓê">
                  <a:extLst>
                    <a:ext uri="{FF2B5EF4-FFF2-40B4-BE49-F238E27FC236}">
                      <a16:creationId xmlns:a16="http://schemas.microsoft.com/office/drawing/2014/main" id="{9DF43B62-54A0-4FBB-A77F-82E15BA87F59}"/>
                    </a:ext>
                  </a:extLst>
                </p:cNvPr>
                <p:cNvSpPr/>
                <p:nvPr/>
              </p:nvSpPr>
              <p:spPr>
                <a:xfrm>
                  <a:off x="727728" y="2924550"/>
                  <a:ext cx="577851" cy="577851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8BE5"/>
                </a:solidFill>
                <a:ln cap="flat" w="31750">
                  <a:solidFill>
                    <a:schemeClr val="bg1"/>
                  </a:solidFill>
                  <a:miter lim="400000"/>
                </a:ln>
                <a:effectLst/>
              </p:spPr>
              <p:txBody>
                <a:bodyPr anchor="ctr" bIns="0" lIns="0" numCol="1" rIns="0" tIns="0" wrap="square"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defRPr sz="3200"/>
                  </a:pPr>
                  <a:endParaRPr sz="160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3" name="í$1îḍe">
                  <a:extLst>
                    <a:ext uri="{FF2B5EF4-FFF2-40B4-BE49-F238E27FC236}">
                      <a16:creationId xmlns:a16="http://schemas.microsoft.com/office/drawing/2014/main" id="{D7388D95-785D-49ED-8DC7-8A5376FAC850}"/>
                    </a:ext>
                  </a:extLst>
                </p:cNvPr>
                <p:cNvSpPr/>
                <p:nvPr/>
              </p:nvSpPr>
              <p:spPr>
                <a:xfrm>
                  <a:off x="875751" y="3127695"/>
                  <a:ext cx="281804" cy="171558"/>
                </a:xfrm>
                <a:custGeom>
                  <a:gdLst>
                    <a:gd fmla="*/ 9934 w 12800" name="T0"/>
                    <a:gd fmla="*/ 4202 h 7792" name="T1"/>
                    <a:gd fmla="*/ 6623 w 12800" name="T2"/>
                    <a:gd fmla="*/ 2783 h 7792" name="T3"/>
                    <a:gd fmla="*/ 2894 w 12800" name="T4"/>
                    <a:gd fmla="*/ 4202 h 7792" name="T5"/>
                    <a:gd fmla="*/ 1837 w 12800" name="T6"/>
                    <a:gd fmla="*/ 3757 h 7792" name="T7"/>
                    <a:gd fmla="*/ 1837 w 12800" name="T8"/>
                    <a:gd fmla="*/ 5037 h 7792" name="T9"/>
                    <a:gd fmla="*/ 2115 w 12800" name="T10"/>
                    <a:gd fmla="*/ 5426 h 7792" name="T11"/>
                    <a:gd fmla="*/ 1837 w 12800" name="T12"/>
                    <a:gd fmla="*/ 5816 h 7792" name="T13"/>
                    <a:gd fmla="*/ 2143 w 12800" name="T14"/>
                    <a:gd fmla="*/ 7179 h 7792" name="T15"/>
                    <a:gd fmla="*/ 1197 w 12800" name="T16"/>
                    <a:gd fmla="*/ 7179 h 7792" name="T17"/>
                    <a:gd fmla="*/ 1503 w 12800" name="T18"/>
                    <a:gd fmla="*/ 5788 h 7792" name="T19"/>
                    <a:gd fmla="*/ 1252 w 12800" name="T20"/>
                    <a:gd fmla="*/ 5399 h 7792" name="T21"/>
                    <a:gd fmla="*/ 1503 w 12800" name="T22"/>
                    <a:gd fmla="*/ 5009 h 7792" name="T23"/>
                    <a:gd fmla="*/ 1503 w 12800" name="T24"/>
                    <a:gd fmla="*/ 3618 h 7792" name="T25"/>
                    <a:gd fmla="*/ 0 w 12800" name="T26"/>
                    <a:gd fmla="*/ 3006 h 7792" name="T27"/>
                    <a:gd fmla="*/ 6678 w 12800" name="T28"/>
                    <a:gd fmla="*/ 0 h 7792" name="T29"/>
                    <a:gd fmla="*/ 12800 w 12800" name="T30"/>
                    <a:gd fmla="*/ 3033 h 7792" name="T31"/>
                    <a:gd fmla="*/ 9934 w 12800" name="T32"/>
                    <a:gd fmla="*/ 4202 h 7792" name="T33"/>
                    <a:gd fmla="*/ 6511 w 12800" name="T34"/>
                    <a:gd fmla="*/ 3479 h 7792" name="T35"/>
                    <a:gd fmla="*/ 9517 w 12800" name="T36"/>
                    <a:gd fmla="*/ 4508 h 7792" name="T37"/>
                    <a:gd fmla="*/ 9517 w 12800" name="T38"/>
                    <a:gd fmla="*/ 6985 h 7792" name="T39"/>
                    <a:gd fmla="*/ 6344 w 12800" name="T40"/>
                    <a:gd fmla="*/ 7792 h 7792" name="T41"/>
                    <a:gd fmla="*/ 3534 w 12800" name="T42"/>
                    <a:gd fmla="*/ 6985 h 7792" name="T43"/>
                    <a:gd fmla="*/ 3534 w 12800" name="T44"/>
                    <a:gd fmla="*/ 4508 h 7792" name="T45"/>
                    <a:gd fmla="*/ 6511 w 12800" name="T46"/>
                    <a:gd fmla="*/ 3479 h 7792" name="T47"/>
                    <a:gd fmla="*/ 6483 w 12800" name="T48"/>
                    <a:gd fmla="*/ 7346 h 7792" name="T49"/>
                    <a:gd fmla="*/ 8904 w 12800" name="T50"/>
                    <a:gd fmla="*/ 6734 h 7792" name="T51"/>
                    <a:gd fmla="*/ 6483 w 12800" name="T52"/>
                    <a:gd fmla="*/ 6122 h 7792" name="T53"/>
                    <a:gd fmla="*/ 4063 w 12800" name="T54"/>
                    <a:gd fmla="*/ 6734 h 7792" name="T55"/>
                    <a:gd fmla="*/ 6483 w 12800" name="T56"/>
                    <a:gd fmla="*/ 7346 h 7792" name="T57"/>
                    <a:gd fmla="*/ 6483 w 12800" name="T58"/>
                    <a:gd fmla="*/ 7346 h 7792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7792" w="12800">
                      <a:moveTo>
                        <a:pt x="9934" y="4202"/>
                      </a:moveTo>
                      <a:cubicBezTo>
                        <a:pt x="9934" y="4202"/>
                        <a:pt x="8543" y="2783"/>
                        <a:pt x="6623" y="2783"/>
                      </a:cubicBezTo>
                      <a:cubicBezTo>
                        <a:pt x="4730" y="2783"/>
                        <a:pt x="2894" y="4202"/>
                        <a:pt x="2894" y="4202"/>
                      </a:cubicBezTo>
                      <a:lnTo>
                        <a:pt x="1837" y="3757"/>
                      </a:lnTo>
                      <a:lnTo>
                        <a:pt x="1837" y="5037"/>
                      </a:lnTo>
                      <a:cubicBezTo>
                        <a:pt x="2003" y="5093"/>
                        <a:pt x="2115" y="5232"/>
                        <a:pt x="2115" y="5426"/>
                      </a:cubicBezTo>
                      <a:cubicBezTo>
                        <a:pt x="2115" y="5621"/>
                        <a:pt x="2003" y="5760"/>
                        <a:pt x="1837" y="5816"/>
                      </a:cubicBezTo>
                      <a:lnTo>
                        <a:pt x="2143" y="7179"/>
                      </a:lnTo>
                      <a:lnTo>
                        <a:pt x="1197" y="7179"/>
                      </a:lnTo>
                      <a:lnTo>
                        <a:pt x="1503" y="5788"/>
                      </a:lnTo>
                      <a:cubicBezTo>
                        <a:pt x="1363" y="5733"/>
                        <a:pt x="1252" y="5566"/>
                        <a:pt x="1252" y="5399"/>
                      </a:cubicBezTo>
                      <a:cubicBezTo>
                        <a:pt x="1252" y="5232"/>
                        <a:pt x="1363" y="5093"/>
                        <a:pt x="1503" y="5009"/>
                      </a:cubicBezTo>
                      <a:lnTo>
                        <a:pt x="1503" y="3618"/>
                      </a:lnTo>
                      <a:lnTo>
                        <a:pt x="0" y="3006"/>
                      </a:lnTo>
                      <a:lnTo>
                        <a:pt x="6678" y="0"/>
                      </a:lnTo>
                      <a:lnTo>
                        <a:pt x="12800" y="3033"/>
                      </a:lnTo>
                      <a:lnTo>
                        <a:pt x="9934" y="4202"/>
                      </a:lnTo>
                      <a:close/>
                      <a:moveTo>
                        <a:pt x="6511" y="3479"/>
                      </a:moveTo>
                      <a:cubicBezTo>
                        <a:pt x="8459" y="3479"/>
                        <a:pt x="9517" y="4508"/>
                        <a:pt x="9517" y="4508"/>
                      </a:cubicBezTo>
                      <a:lnTo>
                        <a:pt x="9517" y="6985"/>
                      </a:lnTo>
                      <a:cubicBezTo>
                        <a:pt x="9517" y="6985"/>
                        <a:pt x="8403" y="7792"/>
                        <a:pt x="6344" y="7792"/>
                      </a:cubicBezTo>
                      <a:cubicBezTo>
                        <a:pt x="4285" y="7792"/>
                        <a:pt x="3534" y="6985"/>
                        <a:pt x="3534" y="6985"/>
                      </a:cubicBezTo>
                      <a:lnTo>
                        <a:pt x="3534" y="4508"/>
                      </a:lnTo>
                      <a:cubicBezTo>
                        <a:pt x="3562" y="4508"/>
                        <a:pt x="4591" y="3479"/>
                        <a:pt x="6511" y="3479"/>
                      </a:cubicBezTo>
                      <a:close/>
                      <a:moveTo>
                        <a:pt x="6483" y="7346"/>
                      </a:moveTo>
                      <a:cubicBezTo>
                        <a:pt x="7819" y="7346"/>
                        <a:pt x="8904" y="7068"/>
                        <a:pt x="8904" y="6734"/>
                      </a:cubicBezTo>
                      <a:cubicBezTo>
                        <a:pt x="8904" y="6400"/>
                        <a:pt x="7819" y="6122"/>
                        <a:pt x="6483" y="6122"/>
                      </a:cubicBezTo>
                      <a:cubicBezTo>
                        <a:pt x="5148" y="6122"/>
                        <a:pt x="4063" y="6400"/>
                        <a:pt x="4063" y="6734"/>
                      </a:cubicBezTo>
                      <a:cubicBezTo>
                        <a:pt x="4063" y="7068"/>
                        <a:pt x="5148" y="7346"/>
                        <a:pt x="6483" y="7346"/>
                      </a:cubicBezTo>
                      <a:close/>
                      <a:moveTo>
                        <a:pt x="6483" y="7346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 bIns="19050" lIns="19050" numCol="1" rIns="19050" tIns="19050" wrap="square"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228600">
                    <a:defRPr sz="3000">
                      <a:solidFill>
                        <a:srgbClr val="FFFFFF"/>
                      </a:solidFill>
                      <a:effectLst>
                        <a:outerShdw blurRad="38100" dir="5400000" dist="127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150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68" name="íŝḷiḋê">
                <a:extLst>
                  <a:ext uri="{FF2B5EF4-FFF2-40B4-BE49-F238E27FC236}">
                    <a16:creationId xmlns:a16="http://schemas.microsoft.com/office/drawing/2014/main" id="{D34760E4-5939-48AF-97C0-1C3E20E6B8D3}"/>
                  </a:ext>
                </a:extLst>
              </p:cNvPr>
              <p:cNvSpPr/>
              <p:nvPr/>
            </p:nvSpPr>
            <p:spPr bwMode="auto">
              <a:xfrm>
                <a:off x="1922689" y="4224646"/>
                <a:ext cx="3649660" cy="642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</p:grpSp>
      </p:grpSp>
      <p:grpSp>
        <p:nvGrpSpPr>
          <p:cNvPr id="19" name="i$ḷíḑe">
            <a:extLst>
              <a:ext uri="{FF2B5EF4-FFF2-40B4-BE49-F238E27FC236}">
                <a16:creationId xmlns:a16="http://schemas.microsoft.com/office/drawing/2014/main" id="{969B7F25-CD46-404F-B896-388D47654147}"/>
              </a:ext>
            </a:extLst>
          </p:cNvPr>
          <p:cNvGrpSpPr/>
          <p:nvPr/>
        </p:nvGrpSpPr>
        <p:grpSpPr>
          <a:xfrm>
            <a:off x="5968654" y="1759910"/>
            <a:ext cx="5137788" cy="4640889"/>
            <a:chOff x="5960999" y="1123950"/>
            <a:chExt cx="5567675" cy="5029200"/>
          </a:xfrm>
        </p:grpSpPr>
        <p:sp>
          <p:nvSpPr>
            <p:cNvPr id="20" name="iṩḻíde">
              <a:extLst>
                <a:ext uri="{FF2B5EF4-FFF2-40B4-BE49-F238E27FC236}">
                  <a16:creationId xmlns:a16="http://schemas.microsoft.com/office/drawing/2014/main" id="{938FB7E8-5751-4B8C-97D5-AE748D7345CA}"/>
                </a:ext>
              </a:extLst>
            </p:cNvPr>
            <p:cNvSpPr/>
            <p:nvPr/>
          </p:nvSpPr>
          <p:spPr bwMode="auto">
            <a:xfrm>
              <a:off x="5964378" y="1123950"/>
              <a:ext cx="1731445" cy="496739"/>
            </a:xfrm>
            <a:prstGeom prst="rect">
              <a:avLst/>
            </a:prstGeom>
            <a:solidFill>
              <a:srgbClr val="008BE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21" name="î$lïḋe">
              <a:extLst>
                <a:ext uri="{FF2B5EF4-FFF2-40B4-BE49-F238E27FC236}">
                  <a16:creationId xmlns:a16="http://schemas.microsoft.com/office/drawing/2014/main" id="{A2ADBC20-B62F-41CC-BFA0-A46340D59AE7}"/>
                </a:ext>
              </a:extLst>
            </p:cNvPr>
            <p:cNvSpPr/>
            <p:nvPr/>
          </p:nvSpPr>
          <p:spPr bwMode="auto">
            <a:xfrm>
              <a:off x="7880804" y="1123950"/>
              <a:ext cx="1731445" cy="496739"/>
            </a:xfrm>
            <a:prstGeom prst="rect">
              <a:avLst/>
            </a:prstGeom>
            <a:solidFill>
              <a:srgbClr val="00206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22" name="í$ļîḋé">
              <a:extLst>
                <a:ext uri="{FF2B5EF4-FFF2-40B4-BE49-F238E27FC236}">
                  <a16:creationId xmlns:a16="http://schemas.microsoft.com/office/drawing/2014/main" id="{49FEC017-69B0-4CC2-959A-AF9194F1B186}"/>
                </a:ext>
              </a:extLst>
            </p:cNvPr>
            <p:cNvSpPr/>
            <p:nvPr/>
          </p:nvSpPr>
          <p:spPr bwMode="auto">
            <a:xfrm>
              <a:off x="9797229" y="1123950"/>
              <a:ext cx="1731445" cy="496739"/>
            </a:xfrm>
            <a:prstGeom prst="rect">
              <a:avLst/>
            </a:prstGeom>
            <a:solidFill>
              <a:srgbClr val="008BE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23" name="îṡḷîḋé">
              <a:extLst>
                <a:ext uri="{FF2B5EF4-FFF2-40B4-BE49-F238E27FC236}">
                  <a16:creationId xmlns:a16="http://schemas.microsoft.com/office/drawing/2014/main" id="{D6894271-EB49-4C03-AFE1-D3C0B8046A16}"/>
                </a:ext>
              </a:extLst>
            </p:cNvPr>
            <p:cNvSpPr/>
            <p:nvPr/>
          </p:nvSpPr>
          <p:spPr>
            <a:xfrm>
              <a:off x="5964378" y="1802101"/>
              <a:ext cx="5564296" cy="638916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anchor="ctr" bIns="45720" lIns="91440" rIns="91440" rtlCol="0" tIns="45720" wrap="square">
              <a:noAutofit/>
            </a:bodyPr>
            <a:lstStyle/>
            <a:p>
              <a:endPara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íslíḍe">
              <a:extLst>
                <a:ext uri="{FF2B5EF4-FFF2-40B4-BE49-F238E27FC236}">
                  <a16:creationId xmlns:a16="http://schemas.microsoft.com/office/drawing/2014/main" id="{488A4C29-4FDA-4441-BE70-8E9085F62926}"/>
                </a:ext>
              </a:extLst>
            </p:cNvPr>
            <p:cNvSpPr txBox="1"/>
            <p:nvPr/>
          </p:nvSpPr>
          <p:spPr>
            <a:xfrm>
              <a:off x="7880804" y="1853299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25" name="ïšľíḋe">
              <a:extLst>
                <a:ext uri="{FF2B5EF4-FFF2-40B4-BE49-F238E27FC236}">
                  <a16:creationId xmlns:a16="http://schemas.microsoft.com/office/drawing/2014/main" id="{ED3ADA17-2C60-4E04-A3D2-324DF9ABA2A3}"/>
                </a:ext>
              </a:extLst>
            </p:cNvPr>
            <p:cNvSpPr txBox="1"/>
            <p:nvPr/>
          </p:nvSpPr>
          <p:spPr>
            <a:xfrm>
              <a:off x="9797229" y="1853299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26" name="ïṣlíḍê">
              <a:extLst>
                <a:ext uri="{FF2B5EF4-FFF2-40B4-BE49-F238E27FC236}">
                  <a16:creationId xmlns:a16="http://schemas.microsoft.com/office/drawing/2014/main" id="{9278B08D-73AD-4E73-BC5A-72CD7051BD2A}"/>
                </a:ext>
              </a:extLst>
            </p:cNvPr>
            <p:cNvSpPr txBox="1"/>
            <p:nvPr/>
          </p:nvSpPr>
          <p:spPr>
            <a:xfrm>
              <a:off x="5960999" y="1853299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27" name="ïšļídê">
              <a:extLst>
                <a:ext uri="{FF2B5EF4-FFF2-40B4-BE49-F238E27FC236}">
                  <a16:creationId xmlns:a16="http://schemas.microsoft.com/office/drawing/2014/main" id="{13424C06-7AA7-484F-9182-C7B32867C877}"/>
                </a:ext>
              </a:extLst>
            </p:cNvPr>
            <p:cNvSpPr/>
            <p:nvPr/>
          </p:nvSpPr>
          <p:spPr>
            <a:xfrm>
              <a:off x="5964378" y="2544527"/>
              <a:ext cx="5564296" cy="638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anchor="ctr" bIns="45720" lIns="91440" rIns="91440" rtlCol="0" tIns="45720" wrap="square">
              <a:noAutofit/>
            </a:bodyPr>
            <a:lstStyle/>
            <a:p>
              <a:endPara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îślïde">
              <a:extLst>
                <a:ext uri="{FF2B5EF4-FFF2-40B4-BE49-F238E27FC236}">
                  <a16:creationId xmlns:a16="http://schemas.microsoft.com/office/drawing/2014/main" id="{D393DCA7-285E-40D5-9C0B-58FDB1B2F527}"/>
                </a:ext>
              </a:extLst>
            </p:cNvPr>
            <p:cNvSpPr txBox="1"/>
            <p:nvPr/>
          </p:nvSpPr>
          <p:spPr>
            <a:xfrm>
              <a:off x="7880804" y="2595726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29" name="íṥ1íďê">
              <a:extLst>
                <a:ext uri="{FF2B5EF4-FFF2-40B4-BE49-F238E27FC236}">
                  <a16:creationId xmlns:a16="http://schemas.microsoft.com/office/drawing/2014/main" id="{7640C49B-23F1-4FBD-BC9C-2739104FC4C2}"/>
                </a:ext>
              </a:extLst>
            </p:cNvPr>
            <p:cNvSpPr txBox="1"/>
            <p:nvPr/>
          </p:nvSpPr>
          <p:spPr>
            <a:xfrm>
              <a:off x="9797229" y="2595726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  <p:sp>
          <p:nvSpPr>
            <p:cNvPr id="30" name="ïsḻïďè">
              <a:extLst>
                <a:ext uri="{FF2B5EF4-FFF2-40B4-BE49-F238E27FC236}">
                  <a16:creationId xmlns:a16="http://schemas.microsoft.com/office/drawing/2014/main" id="{5A6CC0D2-E8E1-410D-B30F-632234D6665B}"/>
                </a:ext>
              </a:extLst>
            </p:cNvPr>
            <p:cNvSpPr txBox="1"/>
            <p:nvPr/>
          </p:nvSpPr>
          <p:spPr>
            <a:xfrm>
              <a:off x="5960999" y="2595726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  <p:sp>
          <p:nvSpPr>
            <p:cNvPr id="31" name="îSḻîḓé">
              <a:extLst>
                <a:ext uri="{FF2B5EF4-FFF2-40B4-BE49-F238E27FC236}">
                  <a16:creationId xmlns:a16="http://schemas.microsoft.com/office/drawing/2014/main" id="{A11E7706-2A67-4A30-8054-077AF9BC2D89}"/>
                </a:ext>
              </a:extLst>
            </p:cNvPr>
            <p:cNvSpPr/>
            <p:nvPr/>
          </p:nvSpPr>
          <p:spPr>
            <a:xfrm>
              <a:off x="5964378" y="3286954"/>
              <a:ext cx="5564296" cy="638916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anchor="ctr" bIns="45720" lIns="91440" rIns="91440" rtlCol="0" tIns="45720" wrap="square">
              <a:noAutofit/>
            </a:bodyPr>
            <a:lstStyle/>
            <a:p>
              <a:endPara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íṩ1ïďè">
              <a:extLst>
                <a:ext uri="{FF2B5EF4-FFF2-40B4-BE49-F238E27FC236}">
                  <a16:creationId xmlns:a16="http://schemas.microsoft.com/office/drawing/2014/main" id="{9F2262FD-CB03-4CC0-AC33-65B466C28408}"/>
                </a:ext>
              </a:extLst>
            </p:cNvPr>
            <p:cNvSpPr txBox="1"/>
            <p:nvPr/>
          </p:nvSpPr>
          <p:spPr>
            <a:xfrm>
              <a:off x="7880804" y="3338153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  <p:sp>
          <p:nvSpPr>
            <p:cNvPr id="33" name="is1íḓe">
              <a:extLst>
                <a:ext uri="{FF2B5EF4-FFF2-40B4-BE49-F238E27FC236}">
                  <a16:creationId xmlns:a16="http://schemas.microsoft.com/office/drawing/2014/main" id="{50165082-908C-48AB-9DC0-1413B9A9B5D2}"/>
                </a:ext>
              </a:extLst>
            </p:cNvPr>
            <p:cNvSpPr txBox="1"/>
            <p:nvPr/>
          </p:nvSpPr>
          <p:spPr>
            <a:xfrm>
              <a:off x="9797229" y="3338153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  <p:sp>
          <p:nvSpPr>
            <p:cNvPr id="34" name="isḷíďê">
              <a:extLst>
                <a:ext uri="{FF2B5EF4-FFF2-40B4-BE49-F238E27FC236}">
                  <a16:creationId xmlns:a16="http://schemas.microsoft.com/office/drawing/2014/main" id="{2E78B6C9-4671-4D3E-BF1F-765E95B0A320}"/>
                </a:ext>
              </a:extLst>
            </p:cNvPr>
            <p:cNvSpPr txBox="1"/>
            <p:nvPr/>
          </p:nvSpPr>
          <p:spPr>
            <a:xfrm>
              <a:off x="5960999" y="3338153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  <p:sp>
          <p:nvSpPr>
            <p:cNvPr id="35" name="ïṩḷíḍe">
              <a:extLst>
                <a:ext uri="{FF2B5EF4-FFF2-40B4-BE49-F238E27FC236}">
                  <a16:creationId xmlns:a16="http://schemas.microsoft.com/office/drawing/2014/main" id="{D59D86B9-6BA5-41C0-B596-333026B8DF93}"/>
                </a:ext>
              </a:extLst>
            </p:cNvPr>
            <p:cNvSpPr/>
            <p:nvPr/>
          </p:nvSpPr>
          <p:spPr>
            <a:xfrm>
              <a:off x="5964378" y="4029380"/>
              <a:ext cx="5564296" cy="638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anchor="ctr" bIns="45720" lIns="91440" rIns="91440" rtlCol="0" tIns="45720" wrap="square">
              <a:noAutofit/>
            </a:bodyPr>
            <a:lstStyle/>
            <a:p>
              <a:endPara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ïš1iḑe">
              <a:extLst>
                <a:ext uri="{FF2B5EF4-FFF2-40B4-BE49-F238E27FC236}">
                  <a16:creationId xmlns:a16="http://schemas.microsoft.com/office/drawing/2014/main" id="{49A67723-6AC6-403D-AB98-AB689ACE725B}"/>
                </a:ext>
              </a:extLst>
            </p:cNvPr>
            <p:cNvSpPr txBox="1"/>
            <p:nvPr/>
          </p:nvSpPr>
          <p:spPr>
            <a:xfrm>
              <a:off x="7880804" y="4080578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  <p:sp>
          <p:nvSpPr>
            <p:cNvPr id="37" name="ïsļîḍé">
              <a:extLst>
                <a:ext uri="{FF2B5EF4-FFF2-40B4-BE49-F238E27FC236}">
                  <a16:creationId xmlns:a16="http://schemas.microsoft.com/office/drawing/2014/main" id="{3D744185-1403-453C-BDA4-448DF754A0D7}"/>
                </a:ext>
              </a:extLst>
            </p:cNvPr>
            <p:cNvSpPr txBox="1"/>
            <p:nvPr/>
          </p:nvSpPr>
          <p:spPr>
            <a:xfrm>
              <a:off x="9797229" y="4080578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  <p:sp>
          <p:nvSpPr>
            <p:cNvPr id="38" name="iṩḷîḋé">
              <a:extLst>
                <a:ext uri="{FF2B5EF4-FFF2-40B4-BE49-F238E27FC236}">
                  <a16:creationId xmlns:a16="http://schemas.microsoft.com/office/drawing/2014/main" id="{0A3332F1-4977-4F97-876F-905F1CB621A4}"/>
                </a:ext>
              </a:extLst>
            </p:cNvPr>
            <p:cNvSpPr txBox="1"/>
            <p:nvPr/>
          </p:nvSpPr>
          <p:spPr>
            <a:xfrm>
              <a:off x="5960999" y="4080578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39" name="ïṥľïďê">
              <a:extLst>
                <a:ext uri="{FF2B5EF4-FFF2-40B4-BE49-F238E27FC236}">
                  <a16:creationId xmlns:a16="http://schemas.microsoft.com/office/drawing/2014/main" id="{CA4437C3-BEAB-4A15-8A04-69A0F7142AFD}"/>
                </a:ext>
              </a:extLst>
            </p:cNvPr>
            <p:cNvSpPr/>
            <p:nvPr/>
          </p:nvSpPr>
          <p:spPr>
            <a:xfrm>
              <a:off x="5964378" y="4771806"/>
              <a:ext cx="5564296" cy="638916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anchor="ctr" bIns="45720" lIns="91440" rIns="91440" rtlCol="0" tIns="45720" wrap="square">
              <a:noAutofit/>
            </a:bodyPr>
            <a:lstStyle/>
            <a:p>
              <a:endPara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îṡ1iḑè">
              <a:extLst>
                <a:ext uri="{FF2B5EF4-FFF2-40B4-BE49-F238E27FC236}">
                  <a16:creationId xmlns:a16="http://schemas.microsoft.com/office/drawing/2014/main" id="{C63C5B68-6318-4005-9137-1BBA0166D52B}"/>
                </a:ext>
              </a:extLst>
            </p:cNvPr>
            <p:cNvSpPr txBox="1"/>
            <p:nvPr/>
          </p:nvSpPr>
          <p:spPr>
            <a:xfrm>
              <a:off x="7880804" y="4823005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41" name="ïs1ïḓê">
              <a:extLst>
                <a:ext uri="{FF2B5EF4-FFF2-40B4-BE49-F238E27FC236}">
                  <a16:creationId xmlns:a16="http://schemas.microsoft.com/office/drawing/2014/main" id="{26F9058C-D690-4345-A726-2862E261A230}"/>
                </a:ext>
              </a:extLst>
            </p:cNvPr>
            <p:cNvSpPr txBox="1"/>
            <p:nvPr/>
          </p:nvSpPr>
          <p:spPr>
            <a:xfrm>
              <a:off x="9797229" y="4823005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42" name="íšļïḋé">
              <a:extLst>
                <a:ext uri="{FF2B5EF4-FFF2-40B4-BE49-F238E27FC236}">
                  <a16:creationId xmlns:a16="http://schemas.microsoft.com/office/drawing/2014/main" id="{F762F215-865A-4137-9CBD-6D7B1D96012F}"/>
                </a:ext>
              </a:extLst>
            </p:cNvPr>
            <p:cNvSpPr txBox="1"/>
            <p:nvPr/>
          </p:nvSpPr>
          <p:spPr>
            <a:xfrm>
              <a:off x="5960999" y="4823005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43" name="íṩḷiḋè">
              <a:extLst>
                <a:ext uri="{FF2B5EF4-FFF2-40B4-BE49-F238E27FC236}">
                  <a16:creationId xmlns:a16="http://schemas.microsoft.com/office/drawing/2014/main" id="{EEAF412D-9DED-4618-821F-779972DBA504}"/>
                </a:ext>
              </a:extLst>
            </p:cNvPr>
            <p:cNvSpPr/>
            <p:nvPr/>
          </p:nvSpPr>
          <p:spPr>
            <a:xfrm>
              <a:off x="5964378" y="5514234"/>
              <a:ext cx="5564296" cy="638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anchor="ctr" bIns="45720" lIns="91440" rIns="91440" rtlCol="0" tIns="45720" wrap="square">
              <a:noAutofit/>
            </a:bodyPr>
            <a:lstStyle/>
            <a:p>
              <a:endParaRPr altLang="en-US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i$lïḍê">
              <a:extLst>
                <a:ext uri="{FF2B5EF4-FFF2-40B4-BE49-F238E27FC236}">
                  <a16:creationId xmlns:a16="http://schemas.microsoft.com/office/drawing/2014/main" id="{28F6EA35-C9CB-4B9D-9897-406DB1CFCC81}"/>
                </a:ext>
              </a:extLst>
            </p:cNvPr>
            <p:cNvSpPr txBox="1"/>
            <p:nvPr/>
          </p:nvSpPr>
          <p:spPr>
            <a:xfrm>
              <a:off x="7880804" y="5565433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45" name="ïsḻiḑe">
              <a:extLst>
                <a:ext uri="{FF2B5EF4-FFF2-40B4-BE49-F238E27FC236}">
                  <a16:creationId xmlns:a16="http://schemas.microsoft.com/office/drawing/2014/main" id="{19DFEF89-DA37-4213-B6D0-038D6CF39FA7}"/>
                </a:ext>
              </a:extLst>
            </p:cNvPr>
            <p:cNvSpPr txBox="1"/>
            <p:nvPr/>
          </p:nvSpPr>
          <p:spPr>
            <a:xfrm>
              <a:off x="9797229" y="5565433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 ext </a:t>
              </a:r>
            </a:p>
          </p:txBody>
        </p:sp>
        <p:sp>
          <p:nvSpPr>
            <p:cNvPr id="46" name="ïṧľíḓè">
              <a:extLst>
                <a:ext uri="{FF2B5EF4-FFF2-40B4-BE49-F238E27FC236}">
                  <a16:creationId xmlns:a16="http://schemas.microsoft.com/office/drawing/2014/main" id="{81C5760C-4BBA-4740-A249-7E0C0A1D4D37}"/>
                </a:ext>
              </a:extLst>
            </p:cNvPr>
            <p:cNvSpPr txBox="1"/>
            <p:nvPr/>
          </p:nvSpPr>
          <p:spPr>
            <a:xfrm>
              <a:off x="5960999" y="5565433"/>
              <a:ext cx="1731444" cy="536518"/>
            </a:xfrm>
            <a:prstGeom prst="rect">
              <a:avLst/>
            </a:prstGeom>
            <a:noFill/>
          </p:spPr>
          <p:txBody>
            <a:bodyPr anchor="ctr" anchorCtr="0" bIns="45720" lIns="91440" rIns="91440" rtlCol="0" tIns="45720" wrap="square">
              <a:noAutofit/>
            </a:bodyPr>
            <a:lstStyle/>
            <a:p>
              <a:pPr algn="ctr"/>
              <a:r>
                <a:rPr altLang="zh-CN" lang="en-US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Te xt 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3419433160"/>
      </p:ext>
    </p:extLst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竞赛题目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16" name="íṩ1íḍé">
            <a:extLst>
              <a:ext uri="{FF2B5EF4-FFF2-40B4-BE49-F238E27FC236}">
                <a16:creationId xmlns:a16="http://schemas.microsoft.com/office/drawing/2014/main" id="{5C73EF31-292D-4FD5-97E9-BC2CBCBFDC92}"/>
              </a:ext>
            </a:extLst>
          </p:cNvPr>
          <p:cNvGrpSpPr/>
          <p:nvPr/>
        </p:nvGrpSpPr>
        <p:grpSpPr>
          <a:xfrm>
            <a:off x="8048157" y="5362720"/>
            <a:ext cx="3089805" cy="1126979"/>
            <a:chOff x="8096079" y="1130300"/>
            <a:chExt cx="3422820" cy="1173700"/>
          </a:xfrm>
        </p:grpSpPr>
        <p:sp>
          <p:nvSpPr>
            <p:cNvPr id="40" name="íṡ1iḍé">
              <a:extLst>
                <a:ext uri="{FF2B5EF4-FFF2-40B4-BE49-F238E27FC236}">
                  <a16:creationId xmlns:a16="http://schemas.microsoft.com/office/drawing/2014/main" id="{8DDB5F19-1231-4200-B4DF-FA2A846CFF82}"/>
                </a:ext>
              </a:extLst>
            </p:cNvPr>
            <p:cNvSpPr/>
            <p:nvPr/>
          </p:nvSpPr>
          <p:spPr bwMode="auto">
            <a:xfrm>
              <a:off x="8096079" y="1621251"/>
              <a:ext cx="3422820" cy="682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41" name="ïṥ1iḍé">
              <a:extLst>
                <a:ext uri="{FF2B5EF4-FFF2-40B4-BE49-F238E27FC236}">
                  <a16:creationId xmlns:a16="http://schemas.microsoft.com/office/drawing/2014/main" id="{6EB22507-ECC2-42F3-AC82-CD904A756298}"/>
                </a:ext>
              </a:extLst>
            </p:cNvPr>
            <p:cNvSpPr txBox="1"/>
            <p:nvPr/>
          </p:nvSpPr>
          <p:spPr bwMode="auto">
            <a:xfrm>
              <a:off x="8096079" y="1130300"/>
              <a:ext cx="3422820" cy="49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7D323A6-2130-47B2-9783-07512CA0DF6C}"/>
              </a:ext>
            </a:extLst>
          </p:cNvPr>
          <p:cNvGrpSpPr/>
          <p:nvPr/>
        </p:nvGrpSpPr>
        <p:grpSpPr>
          <a:xfrm>
            <a:off x="8048157" y="1672890"/>
            <a:ext cx="3091331" cy="1202506"/>
            <a:chOff x="8048157" y="1672890"/>
            <a:chExt cx="3091331" cy="1202506"/>
          </a:xfrm>
        </p:grpSpPr>
        <p:grpSp>
          <p:nvGrpSpPr>
            <p:cNvPr id="8" name="ïṣľîḓé">
              <a:extLst>
                <a:ext uri="{FF2B5EF4-FFF2-40B4-BE49-F238E27FC236}">
                  <a16:creationId xmlns:a16="http://schemas.microsoft.com/office/drawing/2014/main" id="{1D2CA040-C45B-4C0B-B2B3-D5174E414622}"/>
                </a:ext>
              </a:extLst>
            </p:cNvPr>
            <p:cNvGrpSpPr/>
            <p:nvPr/>
          </p:nvGrpSpPr>
          <p:grpSpPr>
            <a:xfrm>
              <a:off x="8048157" y="1672890"/>
              <a:ext cx="3089805" cy="1126979"/>
              <a:chOff x="8096079" y="1130300"/>
              <a:chExt cx="3422820" cy="1173700"/>
            </a:xfrm>
          </p:grpSpPr>
          <p:sp>
            <p:nvSpPr>
              <p:cNvPr id="46" name="ïṡḻîḓé">
                <a:extLst>
                  <a:ext uri="{FF2B5EF4-FFF2-40B4-BE49-F238E27FC236}">
                    <a16:creationId xmlns:a16="http://schemas.microsoft.com/office/drawing/2014/main" id="{769B0C7A-CDB6-4B42-A81E-1133A7787B66}"/>
                  </a:ext>
                </a:extLst>
              </p:cNvPr>
              <p:cNvSpPr/>
              <p:nvPr/>
            </p:nvSpPr>
            <p:spPr bwMode="auto">
              <a:xfrm>
                <a:off x="8096079" y="1621251"/>
                <a:ext cx="3422820" cy="68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  <p:sp>
            <p:nvSpPr>
              <p:cNvPr id="47" name="îśḷíde">
                <a:extLst>
                  <a:ext uri="{FF2B5EF4-FFF2-40B4-BE49-F238E27FC236}">
                    <a16:creationId xmlns:a16="http://schemas.microsoft.com/office/drawing/2014/main" id="{F807A05E-74C8-489D-8142-B270C4C6375E}"/>
                  </a:ext>
                </a:extLst>
              </p:cNvPr>
              <p:cNvSpPr txBox="1"/>
              <p:nvPr/>
            </p:nvSpPr>
            <p:spPr bwMode="auto">
              <a:xfrm>
                <a:off x="8096079" y="1130300"/>
                <a:ext cx="3422820" cy="49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altLang="en-US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DA9DBF1-CBDA-4A30-BC0A-5930B13CE190}"/>
                </a:ext>
              </a:extLst>
            </p:cNvPr>
            <p:cNvCxnSpPr/>
            <p:nvPr/>
          </p:nvCxnSpPr>
          <p:spPr>
            <a:xfrm>
              <a:off x="8134575" y="2875396"/>
              <a:ext cx="3004913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190D56E-ACFA-49BE-86AF-124748C9CE66}"/>
              </a:ext>
            </a:extLst>
          </p:cNvPr>
          <p:cNvGrpSpPr/>
          <p:nvPr/>
        </p:nvGrpSpPr>
        <p:grpSpPr>
          <a:xfrm>
            <a:off x="8048157" y="2902833"/>
            <a:ext cx="3091331" cy="1161522"/>
            <a:chOff x="8048157" y="2902833"/>
            <a:chExt cx="3091331" cy="1161522"/>
          </a:xfrm>
        </p:grpSpPr>
        <p:grpSp>
          <p:nvGrpSpPr>
            <p:cNvPr id="10" name="iṩ1ïḓe">
              <a:extLst>
                <a:ext uri="{FF2B5EF4-FFF2-40B4-BE49-F238E27FC236}">
                  <a16:creationId xmlns:a16="http://schemas.microsoft.com/office/drawing/2014/main" id="{62FCF773-F0F2-4449-AFCE-128C5F7054E5}"/>
                </a:ext>
              </a:extLst>
            </p:cNvPr>
            <p:cNvGrpSpPr/>
            <p:nvPr/>
          </p:nvGrpSpPr>
          <p:grpSpPr>
            <a:xfrm>
              <a:off x="8048157" y="2902833"/>
              <a:ext cx="3089805" cy="1126979"/>
              <a:chOff x="8096079" y="1130300"/>
              <a:chExt cx="3422820" cy="1173700"/>
            </a:xfrm>
          </p:grpSpPr>
          <p:sp>
            <p:nvSpPr>
              <p:cNvPr id="44" name="iśḷiḋê">
                <a:extLst>
                  <a:ext uri="{FF2B5EF4-FFF2-40B4-BE49-F238E27FC236}">
                    <a16:creationId xmlns:a16="http://schemas.microsoft.com/office/drawing/2014/main" id="{E5C81389-33A4-4492-BB89-82389D06E052}"/>
                  </a:ext>
                </a:extLst>
              </p:cNvPr>
              <p:cNvSpPr/>
              <p:nvPr/>
            </p:nvSpPr>
            <p:spPr bwMode="auto">
              <a:xfrm>
                <a:off x="8096079" y="1621251"/>
                <a:ext cx="3422820" cy="68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  <p:sp>
            <p:nvSpPr>
              <p:cNvPr id="45" name="îṥlïḓe">
                <a:extLst>
                  <a:ext uri="{FF2B5EF4-FFF2-40B4-BE49-F238E27FC236}">
                    <a16:creationId xmlns:a16="http://schemas.microsoft.com/office/drawing/2014/main" id="{C84E8265-85D6-487D-8DCD-A77197F5007B}"/>
                  </a:ext>
                </a:extLst>
              </p:cNvPr>
              <p:cNvSpPr txBox="1"/>
              <p:nvPr/>
            </p:nvSpPr>
            <p:spPr bwMode="auto">
              <a:xfrm>
                <a:off x="8096079" y="1130300"/>
                <a:ext cx="3422820" cy="49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altLang="en-US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C0CFFD29-22AF-4D9A-B427-2953597D5697}"/>
                </a:ext>
              </a:extLst>
            </p:cNvPr>
            <p:cNvCxnSpPr/>
            <p:nvPr/>
          </p:nvCxnSpPr>
          <p:spPr>
            <a:xfrm>
              <a:off x="8134575" y="4064355"/>
              <a:ext cx="3004913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B5EAF1B-0C0D-4D99-BF05-D5A003DF7442}"/>
              </a:ext>
            </a:extLst>
          </p:cNvPr>
          <p:cNvGrpSpPr/>
          <p:nvPr/>
        </p:nvGrpSpPr>
        <p:grpSpPr>
          <a:xfrm>
            <a:off x="8048157" y="4132776"/>
            <a:ext cx="3091331" cy="1175413"/>
            <a:chOff x="8048157" y="4132776"/>
            <a:chExt cx="3091331" cy="1175413"/>
          </a:xfrm>
        </p:grpSpPr>
        <p:grpSp>
          <p:nvGrpSpPr>
            <p:cNvPr id="15" name="ïSľïdè">
              <a:extLst>
                <a:ext uri="{FF2B5EF4-FFF2-40B4-BE49-F238E27FC236}">
                  <a16:creationId xmlns:a16="http://schemas.microsoft.com/office/drawing/2014/main" id="{FC87C579-4213-48F3-BAF3-2FEE94106ADE}"/>
                </a:ext>
              </a:extLst>
            </p:cNvPr>
            <p:cNvGrpSpPr/>
            <p:nvPr/>
          </p:nvGrpSpPr>
          <p:grpSpPr>
            <a:xfrm>
              <a:off x="8048157" y="4132776"/>
              <a:ext cx="3089805" cy="1126979"/>
              <a:chOff x="8096079" y="1130300"/>
              <a:chExt cx="3422820" cy="1173700"/>
            </a:xfrm>
          </p:grpSpPr>
          <p:sp>
            <p:nvSpPr>
              <p:cNvPr id="42" name="iṧḷîḍe">
                <a:extLst>
                  <a:ext uri="{FF2B5EF4-FFF2-40B4-BE49-F238E27FC236}">
                    <a16:creationId xmlns:a16="http://schemas.microsoft.com/office/drawing/2014/main" id="{E0BA0EB1-8764-42F5-9731-FA4E57DAAA00}"/>
                  </a:ext>
                </a:extLst>
              </p:cNvPr>
              <p:cNvSpPr/>
              <p:nvPr/>
            </p:nvSpPr>
            <p:spPr bwMode="auto">
              <a:xfrm>
                <a:off x="8096079" y="1621251"/>
                <a:ext cx="3422820" cy="68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  <p:sp>
            <p:nvSpPr>
              <p:cNvPr id="43" name="ïŝḻiďé">
                <a:extLst>
                  <a:ext uri="{FF2B5EF4-FFF2-40B4-BE49-F238E27FC236}">
                    <a16:creationId xmlns:a16="http://schemas.microsoft.com/office/drawing/2014/main" id="{6A47A591-7AE8-4447-B5E5-25AD274E5810}"/>
                  </a:ext>
                </a:extLst>
              </p:cNvPr>
              <p:cNvSpPr txBox="1"/>
              <p:nvPr/>
            </p:nvSpPr>
            <p:spPr bwMode="auto">
              <a:xfrm>
                <a:off x="8096079" y="1130300"/>
                <a:ext cx="3422820" cy="49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altLang="en-US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AAB9FAD-2523-4297-9D59-44316E2D2B4A}"/>
                </a:ext>
              </a:extLst>
            </p:cNvPr>
            <p:cNvCxnSpPr/>
            <p:nvPr/>
          </p:nvCxnSpPr>
          <p:spPr>
            <a:xfrm>
              <a:off x="8134575" y="5308189"/>
              <a:ext cx="3004913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7B382E-B013-4C8B-9DF3-05716EB0ADDC}"/>
              </a:ext>
            </a:extLst>
          </p:cNvPr>
          <p:cNvGrpSpPr/>
          <p:nvPr/>
        </p:nvGrpSpPr>
        <p:grpSpPr>
          <a:xfrm>
            <a:off x="4616156" y="1911553"/>
            <a:ext cx="2629550" cy="4339483"/>
            <a:chOff x="4616156" y="1911553"/>
            <a:chExt cx="2629550" cy="4339483"/>
          </a:xfrm>
        </p:grpSpPr>
        <p:sp>
          <p:nvSpPr>
            <p:cNvPr id="20" name="ïs1ïḓê">
              <a:extLst>
                <a:ext uri="{FF2B5EF4-FFF2-40B4-BE49-F238E27FC236}">
                  <a16:creationId xmlns:a16="http://schemas.microsoft.com/office/drawing/2014/main" id="{1B01BBF9-14A3-4468-A442-D89DCDAD7819}"/>
                </a:ext>
              </a:extLst>
            </p:cNvPr>
            <p:cNvSpPr/>
            <p:nvPr/>
          </p:nvSpPr>
          <p:spPr bwMode="auto">
            <a:xfrm>
              <a:off x="5401833" y="5352866"/>
              <a:ext cx="1095889" cy="898170"/>
            </a:xfrm>
            <a:custGeom>
              <a:gdLst>
                <a:gd fmla="*/ 1775 w 1775" name="T0"/>
                <a:gd fmla="*/ 272 h 1788" name="T1"/>
                <a:gd fmla="*/ 1775 w 1775" name="T2"/>
                <a:gd fmla="*/ 272 h 1788" name="T3"/>
                <a:gd fmla="*/ 1775 w 1775" name="T4"/>
                <a:gd fmla="*/ 53 h 1788" name="T5"/>
                <a:gd fmla="*/ 1723 w 1775" name="T6"/>
                <a:gd fmla="*/ 0 h 1788" name="T7"/>
                <a:gd fmla="*/ 52 w 1775" name="T8"/>
                <a:gd fmla="*/ 0 h 1788" name="T9"/>
                <a:gd fmla="*/ 0 w 1775" name="T10"/>
                <a:gd fmla="*/ 53 h 1788" name="T11"/>
                <a:gd fmla="*/ 0 w 1775" name="T12"/>
                <a:gd fmla="*/ 342 h 1788" name="T13"/>
                <a:gd fmla="*/ 80 w 1775" name="T14"/>
                <a:gd fmla="*/ 466 h 1788" name="T15"/>
                <a:gd fmla="*/ 0 w 1775" name="T16"/>
                <a:gd fmla="*/ 584 h 1788" name="T17"/>
                <a:gd fmla="*/ 80 w 1775" name="T18"/>
                <a:gd fmla="*/ 711 h 1788" name="T19"/>
                <a:gd fmla="*/ 0 w 1775" name="T20"/>
                <a:gd fmla="*/ 822 h 1788" name="T21"/>
                <a:gd fmla="*/ 80 w 1775" name="T22"/>
                <a:gd fmla="*/ 964 h 1788" name="T23"/>
                <a:gd fmla="*/ 0 w 1775" name="T24"/>
                <a:gd fmla="*/ 1076 h 1788" name="T25"/>
                <a:gd fmla="*/ 80 w 1775" name="T26"/>
                <a:gd fmla="*/ 1209 h 1788" name="T27"/>
                <a:gd fmla="*/ 80 w 1775" name="T28"/>
                <a:gd fmla="*/ 1303 h 1788" name="T29"/>
                <a:gd fmla="*/ 581 w 1775" name="T30"/>
                <a:gd fmla="*/ 1745 h 1788" name="T31"/>
                <a:gd fmla="*/ 693 w 1775" name="T32"/>
                <a:gd fmla="*/ 1788 h 1788" name="T33"/>
                <a:gd fmla="*/ 1086 w 1775" name="T34"/>
                <a:gd fmla="*/ 1788 h 1788" name="T35"/>
                <a:gd fmla="*/ 1198 w 1775" name="T36"/>
                <a:gd fmla="*/ 1745 h 1788" name="T37"/>
                <a:gd fmla="*/ 1695 w 1775" name="T38"/>
                <a:gd fmla="*/ 1303 h 1788" name="T39"/>
                <a:gd fmla="*/ 1695 w 1775" name="T40"/>
                <a:gd fmla="*/ 1139 h 1788" name="T41"/>
                <a:gd fmla="*/ 1775 w 1775" name="T42"/>
                <a:gd fmla="*/ 1005 h 1788" name="T43"/>
                <a:gd fmla="*/ 1695 w 1775" name="T44"/>
                <a:gd fmla="*/ 894 h 1788" name="T45"/>
                <a:gd fmla="*/ 1775 w 1775" name="T46"/>
                <a:gd fmla="*/ 752 h 1788" name="T47"/>
                <a:gd fmla="*/ 1695 w 1775" name="T48"/>
                <a:gd fmla="*/ 641 h 1788" name="T49"/>
                <a:gd fmla="*/ 1775 w 1775" name="T50"/>
                <a:gd fmla="*/ 514 h 1788" name="T51"/>
                <a:gd fmla="*/ 1695 w 1775" name="T52"/>
                <a:gd fmla="*/ 396 h 1788" name="T53"/>
                <a:gd fmla="*/ 1775 w 1775" name="T54"/>
                <a:gd fmla="*/ 272 h 1788" name="T55"/>
                <a:gd fmla="*/ 1775 w 1775" name="T56"/>
                <a:gd fmla="*/ 272 h 178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788" w="1775">
                  <a:moveTo>
                    <a:pt x="1775" y="272"/>
                  </a:moveTo>
                  <a:lnTo>
                    <a:pt x="1775" y="272"/>
                  </a:lnTo>
                  <a:lnTo>
                    <a:pt x="1775" y="53"/>
                  </a:lnTo>
                  <a:cubicBezTo>
                    <a:pt x="1775" y="24"/>
                    <a:pt x="1752" y="0"/>
                    <a:pt x="1723" y="0"/>
                  </a:cubicBezTo>
                  <a:lnTo>
                    <a:pt x="52" y="0"/>
                  </a:lnTo>
                  <a:cubicBezTo>
                    <a:pt x="23" y="0"/>
                    <a:pt x="0" y="24"/>
                    <a:pt x="0" y="53"/>
                  </a:cubicBezTo>
                  <a:lnTo>
                    <a:pt x="0" y="342"/>
                  </a:lnTo>
                  <a:cubicBezTo>
                    <a:pt x="0" y="386"/>
                    <a:pt x="80" y="409"/>
                    <a:pt x="80" y="466"/>
                  </a:cubicBezTo>
                  <a:cubicBezTo>
                    <a:pt x="80" y="523"/>
                    <a:pt x="0" y="523"/>
                    <a:pt x="0" y="584"/>
                  </a:cubicBezTo>
                  <a:cubicBezTo>
                    <a:pt x="0" y="645"/>
                    <a:pt x="80" y="639"/>
                    <a:pt x="80" y="711"/>
                  </a:cubicBezTo>
                  <a:cubicBezTo>
                    <a:pt x="80" y="783"/>
                    <a:pt x="0" y="757"/>
                    <a:pt x="0" y="822"/>
                  </a:cubicBezTo>
                  <a:cubicBezTo>
                    <a:pt x="0" y="888"/>
                    <a:pt x="80" y="892"/>
                    <a:pt x="80" y="964"/>
                  </a:cubicBezTo>
                  <a:cubicBezTo>
                    <a:pt x="80" y="1036"/>
                    <a:pt x="0" y="1012"/>
                    <a:pt x="0" y="1076"/>
                  </a:cubicBezTo>
                  <a:cubicBezTo>
                    <a:pt x="0" y="1139"/>
                    <a:pt x="80" y="1141"/>
                    <a:pt x="80" y="1209"/>
                  </a:cubicBezTo>
                  <a:lnTo>
                    <a:pt x="80" y="1303"/>
                  </a:lnTo>
                  <a:lnTo>
                    <a:pt x="581" y="1745"/>
                  </a:lnTo>
                  <a:cubicBezTo>
                    <a:pt x="612" y="1773"/>
                    <a:pt x="651" y="1788"/>
                    <a:pt x="693" y="1788"/>
                  </a:cubicBezTo>
                  <a:lnTo>
                    <a:pt x="1086" y="1788"/>
                  </a:lnTo>
                  <a:cubicBezTo>
                    <a:pt x="1127" y="1788"/>
                    <a:pt x="1167" y="1773"/>
                    <a:pt x="1198" y="1745"/>
                  </a:cubicBezTo>
                  <a:lnTo>
                    <a:pt x="1695" y="1303"/>
                  </a:lnTo>
                  <a:lnTo>
                    <a:pt x="1695" y="1139"/>
                  </a:lnTo>
                  <a:cubicBezTo>
                    <a:pt x="1695" y="1071"/>
                    <a:pt x="1775" y="1069"/>
                    <a:pt x="1775" y="1005"/>
                  </a:cubicBezTo>
                  <a:cubicBezTo>
                    <a:pt x="1775" y="942"/>
                    <a:pt x="1695" y="966"/>
                    <a:pt x="1695" y="894"/>
                  </a:cubicBezTo>
                  <a:cubicBezTo>
                    <a:pt x="1695" y="822"/>
                    <a:pt x="1775" y="818"/>
                    <a:pt x="1775" y="752"/>
                  </a:cubicBezTo>
                  <a:cubicBezTo>
                    <a:pt x="1775" y="687"/>
                    <a:pt x="1695" y="713"/>
                    <a:pt x="1695" y="641"/>
                  </a:cubicBezTo>
                  <a:cubicBezTo>
                    <a:pt x="1695" y="569"/>
                    <a:pt x="1775" y="575"/>
                    <a:pt x="1775" y="514"/>
                  </a:cubicBezTo>
                  <a:cubicBezTo>
                    <a:pt x="1775" y="453"/>
                    <a:pt x="1695" y="453"/>
                    <a:pt x="1695" y="396"/>
                  </a:cubicBezTo>
                  <a:cubicBezTo>
                    <a:pt x="1695" y="339"/>
                    <a:pt x="1775" y="315"/>
                    <a:pt x="1775" y="272"/>
                  </a:cubicBezTo>
                  <a:lnTo>
                    <a:pt x="1775" y="272"/>
                  </a:lnTo>
                  <a:close/>
                </a:path>
              </a:pathLst>
            </a:custGeom>
            <a:solidFill>
              <a:srgbClr val="008BE5"/>
            </a:solidFill>
            <a:ln cap="flat" w="9525">
              <a:noFill/>
              <a:prstDash val="solid"/>
              <a:miter lim="800000"/>
            </a:ln>
            <a:effectLst/>
          </p:spPr>
          <p:txBody>
            <a:bodyPr anchor="ctr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 0XX</a:t>
              </a:r>
            </a:p>
          </p:txBody>
        </p:sp>
        <p:sp>
          <p:nvSpPr>
            <p:cNvPr id="21" name="îṧḷïḑe">
              <a:extLst>
                <a:ext uri="{FF2B5EF4-FFF2-40B4-BE49-F238E27FC236}">
                  <a16:creationId xmlns:a16="http://schemas.microsoft.com/office/drawing/2014/main" id="{5931D168-DEB5-4AF5-A108-B4ACA947B264}"/>
                </a:ext>
              </a:extLst>
            </p:cNvPr>
            <p:cNvSpPr/>
            <p:nvPr/>
          </p:nvSpPr>
          <p:spPr bwMode="auto">
            <a:xfrm>
              <a:off x="4690085" y="1911553"/>
              <a:ext cx="2481693" cy="813217"/>
            </a:xfrm>
            <a:custGeom>
              <a:gdLst>
                <a:gd fmla="*/ 4021 w 4021" name="T0"/>
                <a:gd fmla="*/ 1317 h 1317" name="T1"/>
                <a:gd fmla="*/ 4021 w 4021" name="T2"/>
                <a:gd fmla="*/ 1317 h 1317" name="T3"/>
                <a:gd fmla="*/ 2010 w 4021" name="T4"/>
                <a:gd fmla="*/ 0 h 1317" name="T5"/>
                <a:gd fmla="*/ 0 w 4021" name="T6"/>
                <a:gd fmla="*/ 1317 h 1317" name="T7"/>
                <a:gd fmla="*/ 4021 w 4021" name="T8"/>
                <a:gd fmla="*/ 1317 h 1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7" w="4021">
                  <a:moveTo>
                    <a:pt x="4021" y="1317"/>
                  </a:moveTo>
                  <a:lnTo>
                    <a:pt x="4021" y="1317"/>
                  </a:lnTo>
                  <a:cubicBezTo>
                    <a:pt x="3733" y="492"/>
                    <a:pt x="2960" y="0"/>
                    <a:pt x="2010" y="0"/>
                  </a:cubicBezTo>
                  <a:cubicBezTo>
                    <a:pt x="1060" y="0"/>
                    <a:pt x="287" y="492"/>
                    <a:pt x="0" y="1317"/>
                  </a:cubicBezTo>
                  <a:lnTo>
                    <a:pt x="4021" y="1317"/>
                  </a:lnTo>
                  <a:close/>
                </a:path>
              </a:pathLst>
            </a:custGeom>
            <a:solidFill>
              <a:srgbClr val="008BE5"/>
            </a:solidFill>
            <a:ln cap="flat" w="9525">
              <a:noFill/>
              <a:prstDash val="solid"/>
              <a:miter lim="800000"/>
            </a:ln>
            <a:effectLst/>
          </p:spPr>
          <p:txBody>
            <a:bodyPr anchor="ctr" anchorCtr="0" bIns="46800" compatLnSpc="1" lIns="90000" numCol="1" rIns="90000" tIns="4680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2" name="ïşḷîḓè">
              <a:extLst>
                <a:ext uri="{FF2B5EF4-FFF2-40B4-BE49-F238E27FC236}">
                  <a16:creationId xmlns:a16="http://schemas.microsoft.com/office/drawing/2014/main" id="{1406DF8A-109E-49EC-857A-F3097DC6ACFF}"/>
                </a:ext>
              </a:extLst>
            </p:cNvPr>
            <p:cNvSpPr/>
            <p:nvPr/>
          </p:nvSpPr>
          <p:spPr bwMode="auto">
            <a:xfrm>
              <a:off x="4616156" y="2785651"/>
              <a:ext cx="2629550" cy="782775"/>
            </a:xfrm>
            <a:custGeom>
              <a:gdLst>
                <a:gd fmla="*/ 0 w 4262" name="T0"/>
                <a:gd fmla="*/ 643 h 1268" name="T1"/>
                <a:gd fmla="*/ 0 w 4262" name="T2"/>
                <a:gd fmla="*/ 643 h 1268" name="T3"/>
                <a:gd fmla="*/ 85 w 4262" name="T4"/>
                <a:gd fmla="*/ 1268 h 1268" name="T5"/>
                <a:gd fmla="*/ 4178 w 4262" name="T6"/>
                <a:gd fmla="*/ 1268 h 1268" name="T7"/>
                <a:gd fmla="*/ 4262 w 4262" name="T8"/>
                <a:gd fmla="*/ 643 h 1268" name="T9"/>
                <a:gd fmla="*/ 4174 w 4262" name="T10"/>
                <a:gd fmla="*/ 0 h 1268" name="T11"/>
                <a:gd fmla="*/ 89 w 4262" name="T12"/>
                <a:gd fmla="*/ 0 h 1268" name="T13"/>
                <a:gd fmla="*/ 0 w 4262" name="T14"/>
                <a:gd fmla="*/ 643 h 1268" name="T15"/>
                <a:gd fmla="*/ 0 w 4262" name="T16"/>
                <a:gd fmla="*/ 643 h 12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68" w="4262">
                  <a:moveTo>
                    <a:pt x="0" y="643"/>
                  </a:moveTo>
                  <a:lnTo>
                    <a:pt x="0" y="643"/>
                  </a:lnTo>
                  <a:cubicBezTo>
                    <a:pt x="0" y="876"/>
                    <a:pt x="32" y="1082"/>
                    <a:pt x="85" y="1268"/>
                  </a:cubicBezTo>
                  <a:lnTo>
                    <a:pt x="4178" y="1268"/>
                  </a:lnTo>
                  <a:cubicBezTo>
                    <a:pt x="4230" y="1082"/>
                    <a:pt x="4262" y="876"/>
                    <a:pt x="4262" y="643"/>
                  </a:cubicBezTo>
                  <a:cubicBezTo>
                    <a:pt x="4262" y="412"/>
                    <a:pt x="4231" y="198"/>
                    <a:pt x="4174" y="0"/>
                  </a:cubicBezTo>
                  <a:lnTo>
                    <a:pt x="89" y="0"/>
                  </a:lnTo>
                  <a:cubicBezTo>
                    <a:pt x="31" y="198"/>
                    <a:pt x="0" y="412"/>
                    <a:pt x="0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cap="flat" w="9525">
              <a:noFill/>
              <a:prstDash val="solid"/>
              <a:miter lim="800000"/>
            </a:ln>
            <a:effectLst/>
          </p:spPr>
          <p:txBody>
            <a:bodyPr anchor="ctr" anchorCtr="0" bIns="46800" compatLnSpc="1" lIns="90000" numCol="1" rIns="90000" tIns="4680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23" name="išľiḓê">
              <a:extLst>
                <a:ext uri="{FF2B5EF4-FFF2-40B4-BE49-F238E27FC236}">
                  <a16:creationId xmlns:a16="http://schemas.microsoft.com/office/drawing/2014/main" id="{BAD8656C-F01C-459F-BBEC-747C8B3B157D}"/>
                </a:ext>
              </a:extLst>
            </p:cNvPr>
            <p:cNvSpPr/>
            <p:nvPr/>
          </p:nvSpPr>
          <p:spPr bwMode="auto">
            <a:xfrm>
              <a:off x="5116264" y="4474419"/>
              <a:ext cx="1627887" cy="813217"/>
            </a:xfrm>
            <a:custGeom>
              <a:gdLst>
                <a:gd fmla="*/ 0 w 2640" name="T0"/>
                <a:gd fmla="*/ 0 h 1317" name="T1"/>
                <a:gd fmla="*/ 0 w 2640" name="T2"/>
                <a:gd fmla="*/ 0 h 1317" name="T3"/>
                <a:gd fmla="*/ 127 w 2640" name="T4"/>
                <a:gd fmla="*/ 630 h 1317" name="T5"/>
                <a:gd fmla="*/ 610 w 2640" name="T6"/>
                <a:gd fmla="*/ 1317 h 1317" name="T7"/>
                <a:gd fmla="*/ 2030 w 2640" name="T8"/>
                <a:gd fmla="*/ 1317 h 1317" name="T9"/>
                <a:gd fmla="*/ 2513 w 2640" name="T10"/>
                <a:gd fmla="*/ 630 h 1317" name="T11"/>
                <a:gd fmla="*/ 2640 w 2640" name="T12"/>
                <a:gd fmla="*/ 0 h 1317" name="T13"/>
                <a:gd fmla="*/ 0 w 2640" name="T14"/>
                <a:gd fmla="*/ 0 h 1317" name="T15"/>
                <a:gd fmla="*/ 0 w 2640" name="T16"/>
                <a:gd fmla="*/ 0 h 13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17" w="2640">
                  <a:moveTo>
                    <a:pt x="0" y="0"/>
                  </a:moveTo>
                  <a:lnTo>
                    <a:pt x="0" y="0"/>
                  </a:lnTo>
                  <a:cubicBezTo>
                    <a:pt x="77" y="190"/>
                    <a:pt x="127" y="394"/>
                    <a:pt x="127" y="630"/>
                  </a:cubicBezTo>
                  <a:cubicBezTo>
                    <a:pt x="127" y="857"/>
                    <a:pt x="340" y="1317"/>
                    <a:pt x="610" y="1317"/>
                  </a:cubicBezTo>
                  <a:lnTo>
                    <a:pt x="2030" y="1317"/>
                  </a:lnTo>
                  <a:cubicBezTo>
                    <a:pt x="2300" y="1317"/>
                    <a:pt x="2513" y="857"/>
                    <a:pt x="2513" y="630"/>
                  </a:cubicBezTo>
                  <a:cubicBezTo>
                    <a:pt x="2513" y="394"/>
                    <a:pt x="2563" y="190"/>
                    <a:pt x="264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cap="flat" w="9525">
              <a:noFill/>
              <a:prstDash val="solid"/>
              <a:miter lim="800000"/>
            </a:ln>
            <a:effectLst/>
          </p:spPr>
          <p:txBody>
            <a:bodyPr anchor="ctr" anchorCtr="0" bIns="46800" compatLnSpc="1" lIns="90000" numCol="1" rIns="90000" tIns="4680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24" name="îṣ1îde">
              <a:extLst>
                <a:ext uri="{FF2B5EF4-FFF2-40B4-BE49-F238E27FC236}">
                  <a16:creationId xmlns:a16="http://schemas.microsoft.com/office/drawing/2014/main" id="{7935FAF9-0649-40E6-8ED3-EA667036A41E}"/>
                </a:ext>
              </a:extLst>
            </p:cNvPr>
            <p:cNvSpPr/>
            <p:nvPr/>
          </p:nvSpPr>
          <p:spPr bwMode="auto">
            <a:xfrm>
              <a:off x="4687187" y="3630759"/>
              <a:ext cx="2487490" cy="782775"/>
            </a:xfrm>
            <a:custGeom>
              <a:gdLst>
                <a:gd fmla="*/ 3379 w 4032" name="T0"/>
                <a:gd fmla="*/ 1267 h 1267" name="T1"/>
                <a:gd fmla="*/ 3379 w 4032" name="T2"/>
                <a:gd fmla="*/ 1267 h 1267" name="T3"/>
                <a:gd fmla="*/ 4032 w 4032" name="T4"/>
                <a:gd fmla="*/ 0 h 1267" name="T5"/>
                <a:gd fmla="*/ 0 w 4032" name="T6"/>
                <a:gd fmla="*/ 0 h 1267" name="T7"/>
                <a:gd fmla="*/ 653 w 4032" name="T8"/>
                <a:gd fmla="*/ 1267 h 1267" name="T9"/>
                <a:gd fmla="*/ 3379 w 4032" name="T10"/>
                <a:gd fmla="*/ 1267 h 1267" name="T11"/>
                <a:gd fmla="*/ 3379 w 4032" name="T12"/>
                <a:gd fmla="*/ 1267 h 126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67" w="4031">
                  <a:moveTo>
                    <a:pt x="3379" y="1267"/>
                  </a:moveTo>
                  <a:lnTo>
                    <a:pt x="3379" y="1267"/>
                  </a:lnTo>
                  <a:cubicBezTo>
                    <a:pt x="3568" y="854"/>
                    <a:pt x="3869" y="495"/>
                    <a:pt x="4032" y="0"/>
                  </a:cubicBezTo>
                  <a:lnTo>
                    <a:pt x="0" y="0"/>
                  </a:lnTo>
                  <a:cubicBezTo>
                    <a:pt x="163" y="495"/>
                    <a:pt x="464" y="854"/>
                    <a:pt x="653" y="1267"/>
                  </a:cubicBezTo>
                  <a:lnTo>
                    <a:pt x="3379" y="1267"/>
                  </a:lnTo>
                  <a:lnTo>
                    <a:pt x="3379" y="1267"/>
                  </a:lnTo>
                  <a:close/>
                </a:path>
              </a:pathLst>
            </a:custGeom>
            <a:solidFill>
              <a:srgbClr val="008BE5"/>
            </a:solidFill>
            <a:ln cap="flat" w="9525">
              <a:noFill/>
              <a:prstDash val="solid"/>
              <a:miter lim="800000"/>
            </a:ln>
            <a:effectLst/>
          </p:spPr>
          <p:txBody>
            <a:bodyPr anchor="ctr" anchorCtr="0" bIns="46800" compatLnSpc="1" lIns="90000" numCol="1" rIns="90000" tIns="4680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28" name="íṧḻïḑè">
            <a:extLst>
              <a:ext uri="{FF2B5EF4-FFF2-40B4-BE49-F238E27FC236}">
                <a16:creationId xmlns:a16="http://schemas.microsoft.com/office/drawing/2014/main" id="{A2EA012C-BA81-41CD-95AF-8DDB75887BBC}"/>
              </a:ext>
            </a:extLst>
          </p:cNvPr>
          <p:cNvGrpSpPr/>
          <p:nvPr/>
        </p:nvGrpSpPr>
        <p:grpSpPr>
          <a:xfrm>
            <a:off x="723900" y="5362720"/>
            <a:ext cx="3089805" cy="1126979"/>
            <a:chOff x="8096079" y="1130300"/>
            <a:chExt cx="3422820" cy="1173700"/>
          </a:xfrm>
        </p:grpSpPr>
        <p:sp>
          <p:nvSpPr>
            <p:cNvPr id="32" name="îŝ1íḍê">
              <a:extLst>
                <a:ext uri="{FF2B5EF4-FFF2-40B4-BE49-F238E27FC236}">
                  <a16:creationId xmlns:a16="http://schemas.microsoft.com/office/drawing/2014/main" id="{B362F301-EEFC-462A-BA2C-37D2A502777B}"/>
                </a:ext>
              </a:extLst>
            </p:cNvPr>
            <p:cNvSpPr/>
            <p:nvPr/>
          </p:nvSpPr>
          <p:spPr bwMode="auto">
            <a:xfrm>
              <a:off x="8096079" y="1621251"/>
              <a:ext cx="3422820" cy="682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33" name="íśľíďe">
              <a:extLst>
                <a:ext uri="{FF2B5EF4-FFF2-40B4-BE49-F238E27FC236}">
                  <a16:creationId xmlns:a16="http://schemas.microsoft.com/office/drawing/2014/main" id="{EC0A0A00-053E-42FA-A4FE-E6D8A98DE57B}"/>
                </a:ext>
              </a:extLst>
            </p:cNvPr>
            <p:cNvSpPr txBox="1"/>
            <p:nvPr/>
          </p:nvSpPr>
          <p:spPr bwMode="auto">
            <a:xfrm>
              <a:off x="8096079" y="1130300"/>
              <a:ext cx="3422820" cy="49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0E1839-78F8-4C7E-A468-664796B190FA}"/>
              </a:ext>
            </a:extLst>
          </p:cNvPr>
          <p:cNvGrpSpPr/>
          <p:nvPr/>
        </p:nvGrpSpPr>
        <p:grpSpPr>
          <a:xfrm>
            <a:off x="723900" y="1672890"/>
            <a:ext cx="3091331" cy="1202506"/>
            <a:chOff x="723900" y="1672890"/>
            <a:chExt cx="3091331" cy="1202506"/>
          </a:xfrm>
        </p:grpSpPr>
        <p:grpSp>
          <p:nvGrpSpPr>
            <p:cNvPr id="25" name="íṡḻïḋé">
              <a:extLst>
                <a:ext uri="{FF2B5EF4-FFF2-40B4-BE49-F238E27FC236}">
                  <a16:creationId xmlns:a16="http://schemas.microsoft.com/office/drawing/2014/main" id="{C023794F-CC87-4259-B531-B0694DB9B81E}"/>
                </a:ext>
              </a:extLst>
            </p:cNvPr>
            <p:cNvGrpSpPr/>
            <p:nvPr/>
          </p:nvGrpSpPr>
          <p:grpSpPr>
            <a:xfrm>
              <a:off x="723900" y="1672890"/>
              <a:ext cx="3089805" cy="1126979"/>
              <a:chOff x="8096079" y="1130300"/>
              <a:chExt cx="3422820" cy="1173700"/>
            </a:xfrm>
          </p:grpSpPr>
          <p:sp>
            <p:nvSpPr>
              <p:cNvPr id="38" name="iSľiďè">
                <a:extLst>
                  <a:ext uri="{FF2B5EF4-FFF2-40B4-BE49-F238E27FC236}">
                    <a16:creationId xmlns:a16="http://schemas.microsoft.com/office/drawing/2014/main" id="{21BA8526-1464-486B-8DED-77C309677D21}"/>
                  </a:ext>
                </a:extLst>
              </p:cNvPr>
              <p:cNvSpPr/>
              <p:nvPr/>
            </p:nvSpPr>
            <p:spPr bwMode="auto">
              <a:xfrm>
                <a:off x="8096079" y="1621251"/>
                <a:ext cx="3422820" cy="68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  <p:sp>
            <p:nvSpPr>
              <p:cNvPr id="39" name="iṧ1ïḍe">
                <a:extLst>
                  <a:ext uri="{FF2B5EF4-FFF2-40B4-BE49-F238E27FC236}">
                    <a16:creationId xmlns:a16="http://schemas.microsoft.com/office/drawing/2014/main" id="{D6B69C54-8EB4-42C3-AE48-07C304602595}"/>
                  </a:ext>
                </a:extLst>
              </p:cNvPr>
              <p:cNvSpPr txBox="1"/>
              <p:nvPr/>
            </p:nvSpPr>
            <p:spPr bwMode="auto">
              <a:xfrm>
                <a:off x="8096079" y="1130300"/>
                <a:ext cx="3422820" cy="49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altLang="en-US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D264112-0999-41F1-8B5A-F141AF8848B5}"/>
                </a:ext>
              </a:extLst>
            </p:cNvPr>
            <p:cNvCxnSpPr/>
            <p:nvPr/>
          </p:nvCxnSpPr>
          <p:spPr>
            <a:xfrm>
              <a:off x="810318" y="2875396"/>
              <a:ext cx="3004913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B626675-31AE-44BC-B9E1-CFE626A3649A}"/>
              </a:ext>
            </a:extLst>
          </p:cNvPr>
          <p:cNvGrpSpPr/>
          <p:nvPr/>
        </p:nvGrpSpPr>
        <p:grpSpPr>
          <a:xfrm>
            <a:off x="723900" y="2902833"/>
            <a:ext cx="3091331" cy="1161522"/>
            <a:chOff x="723900" y="2902833"/>
            <a:chExt cx="3091331" cy="1161522"/>
          </a:xfrm>
        </p:grpSpPr>
        <p:grpSp>
          <p:nvGrpSpPr>
            <p:cNvPr id="26" name="išḷíḋé">
              <a:extLst>
                <a:ext uri="{FF2B5EF4-FFF2-40B4-BE49-F238E27FC236}">
                  <a16:creationId xmlns:a16="http://schemas.microsoft.com/office/drawing/2014/main" id="{CD12BEAC-3C72-42B9-B4DB-96FF8DD054B0}"/>
                </a:ext>
              </a:extLst>
            </p:cNvPr>
            <p:cNvGrpSpPr/>
            <p:nvPr/>
          </p:nvGrpSpPr>
          <p:grpSpPr>
            <a:xfrm>
              <a:off x="723900" y="2902833"/>
              <a:ext cx="3089805" cy="1126979"/>
              <a:chOff x="8096079" y="1130300"/>
              <a:chExt cx="3422820" cy="1173700"/>
            </a:xfrm>
          </p:grpSpPr>
          <p:sp>
            <p:nvSpPr>
              <p:cNvPr id="36" name="iŝḷiḋè">
                <a:extLst>
                  <a:ext uri="{FF2B5EF4-FFF2-40B4-BE49-F238E27FC236}">
                    <a16:creationId xmlns:a16="http://schemas.microsoft.com/office/drawing/2014/main" id="{895F77CA-A8C6-4722-91DE-8E15B95EF74C}"/>
                  </a:ext>
                </a:extLst>
              </p:cNvPr>
              <p:cNvSpPr/>
              <p:nvPr/>
            </p:nvSpPr>
            <p:spPr bwMode="auto">
              <a:xfrm>
                <a:off x="8096079" y="1621251"/>
                <a:ext cx="3422820" cy="68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  <p:sp>
            <p:nvSpPr>
              <p:cNvPr id="37" name="ïṡḻîďè">
                <a:extLst>
                  <a:ext uri="{FF2B5EF4-FFF2-40B4-BE49-F238E27FC236}">
                    <a16:creationId xmlns:a16="http://schemas.microsoft.com/office/drawing/2014/main" id="{243C3EA3-433A-41D1-9312-6D2FE13F8B1C}"/>
                  </a:ext>
                </a:extLst>
              </p:cNvPr>
              <p:cNvSpPr txBox="1"/>
              <p:nvPr/>
            </p:nvSpPr>
            <p:spPr bwMode="auto">
              <a:xfrm>
                <a:off x="8096079" y="1130300"/>
                <a:ext cx="3422820" cy="49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altLang="en-US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1E33445-70CB-45D2-AAC7-DF2C889F0369}"/>
                </a:ext>
              </a:extLst>
            </p:cNvPr>
            <p:cNvCxnSpPr/>
            <p:nvPr/>
          </p:nvCxnSpPr>
          <p:spPr>
            <a:xfrm>
              <a:off x="810318" y="4064355"/>
              <a:ext cx="3004913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80FAAF-C720-41D5-984F-A0B8802AA36A}"/>
              </a:ext>
            </a:extLst>
          </p:cNvPr>
          <p:cNvGrpSpPr/>
          <p:nvPr/>
        </p:nvGrpSpPr>
        <p:grpSpPr>
          <a:xfrm>
            <a:off x="723900" y="4132776"/>
            <a:ext cx="3091331" cy="1175413"/>
            <a:chOff x="723900" y="4132776"/>
            <a:chExt cx="3091331" cy="1175413"/>
          </a:xfrm>
        </p:grpSpPr>
        <p:grpSp>
          <p:nvGrpSpPr>
            <p:cNvPr id="27" name="î$lïḋe">
              <a:extLst>
                <a:ext uri="{FF2B5EF4-FFF2-40B4-BE49-F238E27FC236}">
                  <a16:creationId xmlns:a16="http://schemas.microsoft.com/office/drawing/2014/main" id="{819CFC75-1477-4BF7-82FE-94B9874302AD}"/>
                </a:ext>
              </a:extLst>
            </p:cNvPr>
            <p:cNvGrpSpPr/>
            <p:nvPr/>
          </p:nvGrpSpPr>
          <p:grpSpPr>
            <a:xfrm>
              <a:off x="723900" y="4132776"/>
              <a:ext cx="3089805" cy="1126979"/>
              <a:chOff x="8096079" y="1130300"/>
              <a:chExt cx="3422820" cy="1173700"/>
            </a:xfrm>
          </p:grpSpPr>
          <p:sp>
            <p:nvSpPr>
              <p:cNvPr id="34" name="íŝľiḋe">
                <a:extLst>
                  <a:ext uri="{FF2B5EF4-FFF2-40B4-BE49-F238E27FC236}">
                    <a16:creationId xmlns:a16="http://schemas.microsoft.com/office/drawing/2014/main" id="{509B8DAC-8D28-487D-9989-C8200466B8E3}"/>
                  </a:ext>
                </a:extLst>
              </p:cNvPr>
              <p:cNvSpPr/>
              <p:nvPr/>
            </p:nvSpPr>
            <p:spPr bwMode="auto">
              <a:xfrm>
                <a:off x="8096079" y="1621251"/>
                <a:ext cx="3422820" cy="68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点击此处输入文本内容，内容简洁易懂。点击此处输入文本内容，内容简洁易懂。</a:t>
                </a:r>
              </a:p>
            </p:txBody>
          </p:sp>
          <p:sp>
            <p:nvSpPr>
              <p:cNvPr id="35" name="ïSḷîḑé">
                <a:extLst>
                  <a:ext uri="{FF2B5EF4-FFF2-40B4-BE49-F238E27FC236}">
                    <a16:creationId xmlns:a16="http://schemas.microsoft.com/office/drawing/2014/main" id="{0538D0A8-FA59-4D1D-892D-0FCA36497F60}"/>
                  </a:ext>
                </a:extLst>
              </p:cNvPr>
              <p:cNvSpPr txBox="1"/>
              <p:nvPr/>
            </p:nvSpPr>
            <p:spPr bwMode="auto">
              <a:xfrm>
                <a:off x="8096079" y="1130300"/>
                <a:ext cx="3422820" cy="49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 anchorCtr="0"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altLang="en-US" lang="zh-CN" sz="1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</p:grp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709972F-169F-4264-B07E-734DA7D21061}"/>
                </a:ext>
              </a:extLst>
            </p:cNvPr>
            <p:cNvCxnSpPr/>
            <p:nvPr/>
          </p:nvCxnSpPr>
          <p:spPr>
            <a:xfrm>
              <a:off x="810318" y="5308189"/>
              <a:ext cx="3004913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198033629"/>
      </p:ext>
    </p:extLst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66693D-0ACD-495B-8C06-06FE63E56780}"/>
              </a:ext>
            </a:extLst>
          </p:cNvPr>
          <p:cNvGrpSpPr/>
          <p:nvPr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381185-C68D-45F0-9DB9-D33C4CAB4B4D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106086B-9F9E-46C3-9B36-C33EB6915921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fmla="*/ 0 w 6077623" name="connsiteX0"/>
                <a:gd fmla="*/ 0 h 6858000" name="connsiteY0"/>
                <a:gd fmla="*/ 5989881 w 6077623" name="connsiteX1"/>
                <a:gd fmla="*/ 0 h 6858000" name="connsiteY1"/>
                <a:gd fmla="*/ 5676985 w 6077623" name="connsiteX2"/>
                <a:gd fmla="*/ 907152 h 6858000" name="connsiteY2"/>
                <a:gd fmla="*/ 5739003 w 6077623" name="connsiteX3"/>
                <a:gd fmla="*/ 918786 h 6858000" name="connsiteY3"/>
                <a:gd fmla="*/ 5675706 w 6077623" name="connsiteX4"/>
                <a:gd fmla="*/ 935320 h 6858000" name="connsiteY4"/>
                <a:gd fmla="*/ 6077623 w 6077623" name="connsiteX5"/>
                <a:gd fmla="*/ 2473975 h 6858000" name="connsiteY5"/>
                <a:gd fmla="*/ 5534151 w 6077623" name="connsiteX6"/>
                <a:gd fmla="*/ 4049612 h 6858000" name="connsiteY6"/>
                <a:gd fmla="*/ 5596171 w 6077623" name="connsiteX7"/>
                <a:gd fmla="*/ 4061245 h 6858000" name="connsiteY7"/>
                <a:gd fmla="*/ 5532873 w 6077623" name="connsiteX8"/>
                <a:gd fmla="*/ 4077779 h 6858000" name="connsiteY8"/>
                <a:gd fmla="*/ 5927720 w 6077623" name="connsiteX9"/>
                <a:gd fmla="*/ 5589370 h 6858000" name="connsiteY9"/>
                <a:gd fmla="*/ 5490142 w 6077623" name="connsiteX10"/>
                <a:gd fmla="*/ 6858000 h 6858000" name="connsiteY10"/>
                <a:gd fmla="*/ 0 w 6077623" name="connsiteX11"/>
                <a:gd fmla="*/ 6858000 h 68580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858000" w="6077623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71" name="圆: 空心 70">
            <a:extLst>
              <a:ext uri="{FF2B5EF4-FFF2-40B4-BE49-F238E27FC236}">
                <a16:creationId xmlns:a16="http://schemas.microsoft.com/office/drawing/2014/main" id="{706029BD-028E-4374-9396-295DBCBAA290}"/>
              </a:ext>
            </a:extLst>
          </p:cNvPr>
          <p:cNvSpPr/>
          <p:nvPr/>
        </p:nvSpPr>
        <p:spPr>
          <a:xfrm>
            <a:off x="8430972" y="5714999"/>
            <a:ext cx="1080000" cy="1080000"/>
          </a:xfrm>
          <a:prstGeom prst="donut">
            <a:avLst>
              <a:gd fmla="val 1535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B3EE45A-DA57-42B2-84CE-7F0BADE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979" l="19001" t="13651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DCDF328-883A-4B70-B2F4-FB59B1697C0D}"/>
              </a:ext>
            </a:extLst>
          </p:cNvPr>
          <p:cNvSpPr/>
          <p:nvPr/>
        </p:nvSpPr>
        <p:spPr>
          <a:xfrm>
            <a:off x="933450" y="395915"/>
            <a:ext cx="10848102" cy="5927852"/>
          </a:xfrm>
          <a:prstGeom prst="roundRect">
            <a:avLst>
              <a:gd fmla="val 3594" name="adj"/>
            </a:avLst>
          </a:prstGeom>
          <a:solidFill>
            <a:srgbClr val="008BE5"/>
          </a:solidFill>
          <a:ln w="1270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38A9C1D-525D-4531-8CFD-911C74E82DB2}"/>
              </a:ext>
            </a:extLst>
          </p:cNvPr>
          <p:cNvSpPr/>
          <p:nvPr/>
        </p:nvSpPr>
        <p:spPr>
          <a:xfrm>
            <a:off x="9855574" y="229665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0017888-68A3-44FF-9D40-ACE2CCED43B4}"/>
              </a:ext>
            </a:extLst>
          </p:cNvPr>
          <p:cNvSpPr/>
          <p:nvPr/>
        </p:nvSpPr>
        <p:spPr>
          <a:xfrm>
            <a:off x="585055" y="669538"/>
            <a:ext cx="10918519" cy="5701345"/>
          </a:xfrm>
          <a:prstGeom prst="roundRect">
            <a:avLst>
              <a:gd fmla="val 3594" name="adj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5687CBA-1EFC-4E97-ADE7-FD3B7813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94" l="3664" r="68306" t="25998"/>
          <a:stretch>
            <a:fillRect/>
          </a:stretch>
        </p:blipFill>
        <p:spPr>
          <a:xfrm rot="20759044">
            <a:off x="5794545" y="767407"/>
            <a:ext cx="3201874" cy="415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53BAF-293E-423D-8F97-6E43AA34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933" l="4025"/>
          <a:stretch>
            <a:fillRect/>
          </a:stretch>
        </p:blipFill>
        <p:spPr>
          <a:xfrm flipH="1">
            <a:off x="8702316" y="3375652"/>
            <a:ext cx="3492848" cy="3204996"/>
          </a:xfrm>
          <a:prstGeom prst="rect">
            <a:avLst/>
          </a:prstGeom>
        </p:spPr>
      </p:pic>
      <p:sp>
        <p:nvSpPr>
          <p:cNvPr id="57" name="PA_文本框 18">
            <a:extLst>
              <a:ext uri="{FF2B5EF4-FFF2-40B4-BE49-F238E27FC236}">
                <a16:creationId xmlns:a16="http://schemas.microsoft.com/office/drawing/2014/main" id="{1CF10385-FDB8-4570-9A84-BCFF9EB001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87201" y="3511914"/>
            <a:ext cx="4394565" cy="929640"/>
          </a:xfrm>
          <a:prstGeom prst="roundRect">
            <a:avLst>
              <a:gd fmla="val 50000" name="adj"/>
            </a:avLst>
          </a:prstGeom>
          <a:noFill/>
          <a:ln w="3175">
            <a:noFill/>
          </a:ln>
          <a:effectLst/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5500">
                <a:solidFill>
                  <a:srgbClr val="008BE5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sym typeface="+mn-lt"/>
              </a:rPr>
              <a:t>评分标准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E293792-F909-40F6-A955-9E0BC3DD17CC}"/>
              </a:ext>
            </a:extLst>
          </p:cNvPr>
          <p:cNvSpPr/>
          <p:nvPr/>
        </p:nvSpPr>
        <p:spPr>
          <a:xfrm>
            <a:off x="3363383" y="1982931"/>
            <a:ext cx="3950288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65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PART 04</a:t>
            </a:r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06F74B49-FCA0-4137-8D5D-FDC946FCAD4A}"/>
              </a:ext>
            </a:extLst>
          </p:cNvPr>
          <p:cNvSpPr/>
          <p:nvPr/>
        </p:nvSpPr>
        <p:spPr>
          <a:xfrm>
            <a:off x="310417" y="1473910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AB19F71-382C-4DE9-BDA1-935DF276B0AC}"/>
              </a:ext>
            </a:extLst>
          </p:cNvPr>
          <p:cNvSpPr/>
          <p:nvPr/>
        </p:nvSpPr>
        <p:spPr>
          <a:xfrm>
            <a:off x="11147075" y="3329210"/>
            <a:ext cx="536941" cy="536941"/>
          </a:xfrm>
          <a:prstGeom prst="donut">
            <a:avLst>
              <a:gd fmla="val 2294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EA720-1089-4E13-A622-2CE3439A7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425"/>
          <a:stretch>
            <a:fillRect/>
          </a:stretch>
        </p:blipFill>
        <p:spPr>
          <a:xfrm>
            <a:off x="-625084" y="2931420"/>
            <a:ext cx="4059785" cy="3920730"/>
          </a:xfrm>
          <a:prstGeom prst="rect">
            <a:avLst/>
          </a:prstGeom>
        </p:spPr>
      </p:pic>
      <p:sp>
        <p:nvSpPr>
          <p:cNvPr id="29" name="i$ļîḑé">
            <a:extLst>
              <a:ext uri="{FF2B5EF4-FFF2-40B4-BE49-F238E27FC236}">
                <a16:creationId xmlns:a16="http://schemas.microsoft.com/office/drawing/2014/main" id="{DE23AD20-A88B-4503-ACBD-304CE0E2A9B9}"/>
              </a:ext>
            </a:extLst>
          </p:cNvPr>
          <p:cNvSpPr/>
          <p:nvPr/>
        </p:nvSpPr>
        <p:spPr bwMode="auto">
          <a:xfrm>
            <a:off x="3358557" y="4568216"/>
            <a:ext cx="4282255" cy="596151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lang="en-US" sz="1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consectetuer adipiscing elit. </a:t>
            </a:r>
          </a:p>
        </p:txBody>
      </p:sp>
    </p:spTree>
    <p:custDataLst>
      <p:tags r:id="rId7"/>
    </p:custDataLst>
    <p:extLst>
      <p:ext uri="{BB962C8B-B14F-4D97-AF65-F5344CB8AC3E}">
        <p14:creationId val="2517778350"/>
      </p:ext>
    </p:extLst>
  </p:cSld>
  <p:clrMapOvr>
    <a:masterClrMapping/>
  </p:clrMapOvr>
  <mc:AlternateContent>
    <mc:Choice Requires="p14">
      <p:transition advClick="0" advTm="2000" p14:dur="2000" spd="slow">
        <p14:ferris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40000" fill="hold" id="2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26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6"/>
      <p:bldP grpId="0" spid="2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评分标准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sp>
        <p:nvSpPr>
          <p:cNvPr id="7" name="íşļiḓè">
            <a:extLst>
              <a:ext uri="{FF2B5EF4-FFF2-40B4-BE49-F238E27FC236}">
                <a16:creationId xmlns:a16="http://schemas.microsoft.com/office/drawing/2014/main" id="{66CCCBCE-513E-4A2C-B9E6-B37DCAD717A9}"/>
              </a:ext>
            </a:extLst>
          </p:cNvPr>
          <p:cNvSpPr/>
          <p:nvPr/>
        </p:nvSpPr>
        <p:spPr>
          <a:xfrm>
            <a:off x="1813560" y="3205890"/>
            <a:ext cx="8111490" cy="1272540"/>
          </a:xfrm>
          <a:custGeom>
            <a:gdLst>
              <a:gd fmla="*/ 0 w 8111490" name="connisteX0"/>
              <a:gd fmla="*/ 49530 h 1272540" name="connsiteY0"/>
              <a:gd fmla="*/ 1685290 w 8111490" name="connisteX1"/>
              <a:gd fmla="*/ 1272540 h 1272540" name="connsiteY1"/>
              <a:gd fmla="*/ 3270885 w 8111490" name="connisteX2"/>
              <a:gd fmla="*/ 16510 h 1272540" name="connsiteY2"/>
              <a:gd fmla="*/ 4923155 w 8111490" name="connisteX3"/>
              <a:gd fmla="*/ 1256030 h 1272540" name="connsiteY3"/>
              <a:gd fmla="*/ 6492240 w 8111490" name="connisteX4"/>
              <a:gd fmla="*/ 0 h 1272540" name="connsiteY4"/>
              <a:gd fmla="*/ 8111490 w 8111490" name="connisteX5"/>
              <a:gd fmla="*/ 1222375 h 1272540" name="connsiteY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b="b" l="l" r="r" t="t"/>
            <a:pathLst>
              <a:path h="1272540" w="8111490">
                <a:moveTo>
                  <a:pt x="0" y="49530"/>
                </a:moveTo>
                <a:lnTo>
                  <a:pt x="1685290" y="1272540"/>
                </a:lnTo>
                <a:lnTo>
                  <a:pt x="3270885" y="16510"/>
                </a:lnTo>
                <a:lnTo>
                  <a:pt x="4923155" y="1256030"/>
                </a:lnTo>
                <a:lnTo>
                  <a:pt x="6492240" y="0"/>
                </a:lnTo>
                <a:lnTo>
                  <a:pt x="8111490" y="122237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txBody>
          <a:bodyPr anchor="ctr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BC50A7F-CEBC-4541-8557-DE6BF687F708}"/>
              </a:ext>
            </a:extLst>
          </p:cNvPr>
          <p:cNvGrpSpPr/>
          <p:nvPr/>
        </p:nvGrpSpPr>
        <p:grpSpPr>
          <a:xfrm>
            <a:off x="733223" y="5044350"/>
            <a:ext cx="2206394" cy="1201249"/>
            <a:chOff x="961823" y="5044350"/>
            <a:chExt cx="2206394" cy="1201249"/>
          </a:xfrm>
        </p:grpSpPr>
        <p:sp>
          <p:nvSpPr>
            <p:cNvPr id="10" name="íŝľiḑé">
              <a:extLst>
                <a:ext uri="{FF2B5EF4-FFF2-40B4-BE49-F238E27FC236}">
                  <a16:creationId xmlns:a16="http://schemas.microsoft.com/office/drawing/2014/main" id="{129D4828-7133-47EA-AE87-B5AD4AF9010C}"/>
                </a:ext>
              </a:extLst>
            </p:cNvPr>
            <p:cNvSpPr txBox="1"/>
            <p:nvPr/>
          </p:nvSpPr>
          <p:spPr>
            <a:xfrm>
              <a:off x="1367808" y="5395502"/>
              <a:ext cx="1617980" cy="850097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15" name="ïṧļîdê">
              <a:extLst>
                <a:ext uri="{FF2B5EF4-FFF2-40B4-BE49-F238E27FC236}">
                  <a16:creationId xmlns:a16="http://schemas.microsoft.com/office/drawing/2014/main" id="{C74BB642-2F35-47B3-97FA-B5491999DA75}"/>
                </a:ext>
              </a:extLst>
            </p:cNvPr>
            <p:cNvSpPr/>
            <p:nvPr/>
          </p:nvSpPr>
          <p:spPr>
            <a:xfrm>
              <a:off x="961823" y="5044350"/>
              <a:ext cx="2206394" cy="35891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B257B6C-69D6-4FB5-B60C-76A0854864B3}"/>
              </a:ext>
            </a:extLst>
          </p:cNvPr>
          <p:cNvGrpSpPr/>
          <p:nvPr/>
        </p:nvGrpSpPr>
        <p:grpSpPr>
          <a:xfrm>
            <a:off x="1252220" y="2670585"/>
            <a:ext cx="1168400" cy="2251075"/>
            <a:chOff x="1480820" y="2670585"/>
            <a:chExt cx="1168400" cy="2251075"/>
          </a:xfrm>
        </p:grpSpPr>
        <p:sp>
          <p:nvSpPr>
            <p:cNvPr id="17" name="îšļiḓè">
              <a:extLst>
                <a:ext uri="{FF2B5EF4-FFF2-40B4-BE49-F238E27FC236}">
                  <a16:creationId xmlns:a16="http://schemas.microsoft.com/office/drawing/2014/main" id="{521522D7-32D9-4A2C-BA9B-B1E53C02C733}"/>
                </a:ext>
              </a:extLst>
            </p:cNvPr>
            <p:cNvSpPr/>
            <p:nvPr/>
          </p:nvSpPr>
          <p:spPr>
            <a:xfrm>
              <a:off x="1997075" y="3701825"/>
              <a:ext cx="135890" cy="7283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ïṧḷidè">
              <a:extLst>
                <a:ext uri="{FF2B5EF4-FFF2-40B4-BE49-F238E27FC236}">
                  <a16:creationId xmlns:a16="http://schemas.microsoft.com/office/drawing/2014/main" id="{15FC7F8E-E91E-4C1C-8FCE-3B822D30657C}"/>
                </a:ext>
              </a:extLst>
            </p:cNvPr>
            <p:cNvSpPr/>
            <p:nvPr/>
          </p:nvSpPr>
          <p:spPr>
            <a:xfrm>
              <a:off x="1480820" y="2670585"/>
              <a:ext cx="1168400" cy="1169035"/>
            </a:xfrm>
            <a:prstGeom prst="donut">
              <a:avLst>
                <a:gd fmla="val 16327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ïŝľîḋe">
              <a:extLst>
                <a:ext uri="{FF2B5EF4-FFF2-40B4-BE49-F238E27FC236}">
                  <a16:creationId xmlns:a16="http://schemas.microsoft.com/office/drawing/2014/main" id="{99697A47-53D1-4092-8E35-5FD1C218707E}"/>
                </a:ext>
              </a:extLst>
            </p:cNvPr>
            <p:cNvSpPr/>
            <p:nvPr/>
          </p:nvSpPr>
          <p:spPr>
            <a:xfrm rot="16200000">
              <a:off x="1570355" y="4290788"/>
              <a:ext cx="982345" cy="2794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20" name="íSḻîḑê">
              <a:extLst>
                <a:ext uri="{FF2B5EF4-FFF2-40B4-BE49-F238E27FC236}">
                  <a16:creationId xmlns:a16="http://schemas.microsoft.com/office/drawing/2014/main" id="{DF8F6C24-5266-4A33-98A4-0EED0C33613D}"/>
                </a:ext>
              </a:extLst>
            </p:cNvPr>
            <p:cNvGrpSpPr/>
            <p:nvPr/>
          </p:nvGrpSpPr>
          <p:grpSpPr>
            <a:xfrm>
              <a:off x="1784985" y="2974750"/>
              <a:ext cx="561340" cy="561340"/>
              <a:chOff x="2950" y="3688"/>
              <a:chExt cx="884" cy="884"/>
            </a:xfrm>
          </p:grpSpPr>
          <p:sp>
            <p:nvSpPr>
              <p:cNvPr id="21" name="iṧḻídê">
                <a:extLst>
                  <a:ext uri="{FF2B5EF4-FFF2-40B4-BE49-F238E27FC236}">
                    <a16:creationId xmlns:a16="http://schemas.microsoft.com/office/drawing/2014/main" id="{AFF69278-6D9A-43E4-A8FB-76DBC71CFB4D}"/>
                  </a:ext>
                </a:extLst>
              </p:cNvPr>
              <p:cNvSpPr/>
              <p:nvPr/>
            </p:nvSpPr>
            <p:spPr bwMode="auto">
              <a:xfrm>
                <a:off x="2950" y="3688"/>
                <a:ext cx="884" cy="88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" name="îŝ1îḍé">
                <a:extLst>
                  <a:ext uri="{FF2B5EF4-FFF2-40B4-BE49-F238E27FC236}">
                    <a16:creationId xmlns:a16="http://schemas.microsoft.com/office/drawing/2014/main" id="{8076037F-8D9F-4671-BB5D-0CAED13072C2}"/>
                  </a:ext>
                </a:extLst>
              </p:cNvPr>
              <p:cNvSpPr/>
              <p:nvPr/>
            </p:nvSpPr>
            <p:spPr bwMode="auto">
              <a:xfrm>
                <a:off x="3104" y="3842"/>
                <a:ext cx="576" cy="576"/>
              </a:xfrm>
              <a:custGeom>
                <a:gdLst>
                  <a:gd fmla="*/ 303820 w 607639" name="connsiteX0"/>
                  <a:gd fmla="*/ 278099 h 606722" name="connsiteY0"/>
                  <a:gd fmla="*/ 329118 w 607639" name="connsiteX1"/>
                  <a:gd fmla="*/ 303362 h 606722" name="connsiteY1"/>
                  <a:gd fmla="*/ 303820 w 607639" name="connsiteX2"/>
                  <a:gd fmla="*/ 328625 h 606722" name="connsiteY2"/>
                  <a:gd fmla="*/ 278522 w 607639" name="connsiteX3"/>
                  <a:gd fmla="*/ 303362 h 606722" name="connsiteY3"/>
                  <a:gd fmla="*/ 303820 w 607639" name="connsiteX4"/>
                  <a:gd fmla="*/ 278099 h 606722" name="connsiteY4"/>
                  <a:gd fmla="*/ 303775 w 607639" name="connsiteX5"/>
                  <a:gd fmla="*/ 252735 h 606722" name="connsiteY5"/>
                  <a:gd fmla="*/ 253140 w 607639" name="connsiteX6"/>
                  <a:gd fmla="*/ 303317 h 606722" name="connsiteY6"/>
                  <a:gd fmla="*/ 303775 w 607639" name="connsiteX7"/>
                  <a:gd fmla="*/ 353900 h 606722" name="connsiteY7"/>
                  <a:gd fmla="*/ 354410 w 607639" name="connsiteX8"/>
                  <a:gd fmla="*/ 303317 h 606722" name="connsiteY8"/>
                  <a:gd fmla="*/ 303775 w 607639" name="connsiteX9"/>
                  <a:gd fmla="*/ 252735 h 606722" name="connsiteY9"/>
                  <a:gd fmla="*/ 303775 w 607639" name="connsiteX10"/>
                  <a:gd fmla="*/ 202241 h 606722" name="connsiteY10"/>
                  <a:gd fmla="*/ 405045 w 607639" name="connsiteX11"/>
                  <a:gd fmla="*/ 303317 h 606722" name="connsiteY11"/>
                  <a:gd fmla="*/ 303775 w 607639" name="connsiteX12"/>
                  <a:gd fmla="*/ 404482 h 606722" name="connsiteY12"/>
                  <a:gd fmla="*/ 202593 w 607639" name="connsiteX13"/>
                  <a:gd fmla="*/ 303317 h 606722" name="connsiteY13"/>
                  <a:gd fmla="*/ 303775 w 607639" name="connsiteX14"/>
                  <a:gd fmla="*/ 202241 h 606722" name="connsiteY14"/>
                  <a:gd fmla="*/ 303775 w 607639" name="connsiteX15"/>
                  <a:gd fmla="*/ 151703 h 606722" name="connsiteY15"/>
                  <a:gd fmla="*/ 151932 w 607639" name="connsiteX16"/>
                  <a:gd fmla="*/ 303317 h 606722" name="connsiteY16"/>
                  <a:gd fmla="*/ 303775 w 607639" name="connsiteX17"/>
                  <a:gd fmla="*/ 455019 h 606722" name="connsiteY17"/>
                  <a:gd fmla="*/ 455707 w 607639" name="connsiteX18"/>
                  <a:gd fmla="*/ 303317 h 606722" name="connsiteY18"/>
                  <a:gd fmla="*/ 303775 w 607639" name="connsiteX19"/>
                  <a:gd fmla="*/ 151703 h 606722" name="connsiteY19"/>
                  <a:gd fmla="*/ 253131 w 607639" name="connsiteX20"/>
                  <a:gd fmla="*/ 0 h 606722" name="connsiteY20"/>
                  <a:gd fmla="*/ 354419 w 607639" name="connsiteX21"/>
                  <a:gd fmla="*/ 0 h 606722" name="connsiteY21"/>
                  <a:gd fmla="*/ 379786 w 607639" name="connsiteX22"/>
                  <a:gd fmla="*/ 25239 h 606722" name="connsiteY22"/>
                  <a:gd fmla="*/ 379786 w 607639" name="connsiteX23"/>
                  <a:gd fmla="*/ 62387 h 606722" name="connsiteY23"/>
                  <a:gd fmla="*/ 420639 w 607639" name="connsiteX24"/>
                  <a:gd fmla="*/ 79451 h 606722" name="connsiteY24"/>
                  <a:gd fmla="*/ 446985 w 607639" name="connsiteX25"/>
                  <a:gd fmla="*/ 53145 h 606722" name="connsiteY25"/>
                  <a:gd fmla="*/ 482854 w 607639" name="connsiteX26"/>
                  <a:gd fmla="*/ 53145 h 606722" name="connsiteY26"/>
                  <a:gd fmla="*/ 554414 w 607639" name="connsiteX27"/>
                  <a:gd fmla="*/ 124597 h 606722" name="connsiteY27"/>
                  <a:gd fmla="*/ 554414 w 607639" name="connsiteX28"/>
                  <a:gd fmla="*/ 160323 h 606722" name="connsiteY28"/>
                  <a:gd fmla="*/ 528069 w 607639" name="connsiteX29"/>
                  <a:gd fmla="*/ 186629 h 606722" name="connsiteY29"/>
                  <a:gd fmla="*/ 545158 w 607639" name="connsiteX30"/>
                  <a:gd fmla="*/ 227510 h 606722" name="connsiteY30"/>
                  <a:gd fmla="*/ 582273 w 607639" name="connsiteX31"/>
                  <a:gd fmla="*/ 227510 h 606722" name="connsiteY31"/>
                  <a:gd fmla="*/ 607639 w 607639" name="connsiteX32"/>
                  <a:gd fmla="*/ 252749 h 606722" name="connsiteY32"/>
                  <a:gd fmla="*/ 607639 w 607639" name="connsiteX33"/>
                  <a:gd fmla="*/ 353884 h 606722" name="connsiteY33"/>
                  <a:gd fmla="*/ 582273 w 607639" name="connsiteX34"/>
                  <a:gd fmla="*/ 379212 h 606722" name="connsiteY34"/>
                  <a:gd fmla="*/ 545158 w 607639" name="connsiteX35"/>
                  <a:gd fmla="*/ 379212 h 606722" name="connsiteY35"/>
                  <a:gd fmla="*/ 528069 w 607639" name="connsiteX36"/>
                  <a:gd fmla="*/ 420004 h 606722" name="connsiteY36"/>
                  <a:gd fmla="*/ 554414 w 607639" name="connsiteX37"/>
                  <a:gd fmla="*/ 446310 h 606722" name="connsiteY37"/>
                  <a:gd fmla="*/ 554414 w 607639" name="connsiteX38"/>
                  <a:gd fmla="*/ 482125 h 606722" name="connsiteY38"/>
                  <a:gd fmla="*/ 482854 w 607639" name="connsiteX39"/>
                  <a:gd fmla="*/ 553577 h 606722" name="connsiteY39"/>
                  <a:gd fmla="*/ 446985 w 607639" name="connsiteX40"/>
                  <a:gd fmla="*/ 553577 h 606722" name="connsiteY40"/>
                  <a:gd fmla="*/ 420639 w 607639" name="connsiteX41"/>
                  <a:gd fmla="*/ 527271 h 606722" name="connsiteY41"/>
                  <a:gd fmla="*/ 379786 w 607639" name="connsiteX42"/>
                  <a:gd fmla="*/ 544246 h 606722" name="connsiteY42"/>
                  <a:gd fmla="*/ 379786 w 607639" name="connsiteX43"/>
                  <a:gd fmla="*/ 581394 h 606722" name="connsiteY43"/>
                  <a:gd fmla="*/ 354419 w 607639" name="connsiteX44"/>
                  <a:gd fmla="*/ 606722 h 606722" name="connsiteY44"/>
                  <a:gd fmla="*/ 253131 w 607639" name="connsiteX45"/>
                  <a:gd fmla="*/ 606722 h 606722" name="connsiteY45"/>
                  <a:gd fmla="*/ 227854 w 607639" name="connsiteX46"/>
                  <a:gd fmla="*/ 581394 h 606722" name="connsiteY46"/>
                  <a:gd fmla="*/ 227854 w 607639" name="connsiteX47"/>
                  <a:gd fmla="*/ 544246 h 606722" name="connsiteY47"/>
                  <a:gd fmla="*/ 186911 w 607639" name="connsiteX48"/>
                  <a:gd fmla="*/ 527271 h 606722" name="connsiteY48"/>
                  <a:gd fmla="*/ 160566 w 607639" name="connsiteX49"/>
                  <a:gd fmla="*/ 553577 h 606722" name="connsiteY49"/>
                  <a:gd fmla="*/ 124786 w 607639" name="connsiteX50"/>
                  <a:gd fmla="*/ 553577 h 606722" name="connsiteY50"/>
                  <a:gd fmla="*/ 53225 w 607639" name="connsiteX51"/>
                  <a:gd fmla="*/ 482125 h 606722" name="connsiteY51"/>
                  <a:gd fmla="*/ 53225 w 607639" name="connsiteX52"/>
                  <a:gd fmla="*/ 446310 h 606722" name="connsiteY52"/>
                  <a:gd fmla="*/ 79482 w 607639" name="connsiteX53"/>
                  <a:gd fmla="*/ 420004 h 606722" name="connsiteY53"/>
                  <a:gd fmla="*/ 62482 w 607639" name="connsiteX54"/>
                  <a:gd fmla="*/ 379212 h 606722" name="connsiteY54"/>
                  <a:gd fmla="*/ 25278 w 607639" name="connsiteX55"/>
                  <a:gd fmla="*/ 379212 h 606722" name="connsiteY55"/>
                  <a:gd fmla="*/ 0 w 607639" name="connsiteX56"/>
                  <a:gd fmla="*/ 353884 h 606722" name="connsiteY56"/>
                  <a:gd fmla="*/ 0 w 607639" name="connsiteX57"/>
                  <a:gd fmla="*/ 252749 h 606722" name="connsiteY57"/>
                  <a:gd fmla="*/ 25278 w 607639" name="connsiteX58"/>
                  <a:gd fmla="*/ 227510 h 606722" name="connsiteY58"/>
                  <a:gd fmla="*/ 62482 w 607639" name="connsiteX59"/>
                  <a:gd fmla="*/ 227510 h 606722" name="connsiteY59"/>
                  <a:gd fmla="*/ 79482 w 607639" name="connsiteX60"/>
                  <a:gd fmla="*/ 186629 h 606722" name="connsiteY60"/>
                  <a:gd fmla="*/ 53225 w 607639" name="connsiteX61"/>
                  <a:gd fmla="*/ 160323 h 606722" name="connsiteY61"/>
                  <a:gd fmla="*/ 53225 w 607639" name="connsiteX62"/>
                  <a:gd fmla="*/ 124597 h 606722" name="connsiteY62"/>
                  <a:gd fmla="*/ 124786 w 607639" name="connsiteX63"/>
                  <a:gd fmla="*/ 53145 h 606722" name="connsiteY63"/>
                  <a:gd fmla="*/ 160566 w 607639" name="connsiteX64"/>
                  <a:gd fmla="*/ 53145 h 606722" name="connsiteY64"/>
                  <a:gd fmla="*/ 186911 w 607639" name="connsiteX65"/>
                  <a:gd fmla="*/ 79451 h 606722" name="connsiteY65"/>
                  <a:gd fmla="*/ 227854 w 607639" name="connsiteX66"/>
                  <a:gd fmla="*/ 62387 h 606722" name="connsiteY66"/>
                  <a:gd fmla="*/ 227854 w 607639" name="connsiteX67"/>
                  <a:gd fmla="*/ 25239 h 606722" name="connsiteY67"/>
                  <a:gd fmla="*/ 253131 w 607639" name="connsiteX68"/>
                  <a:gd fmla="*/ 0 h 60672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606722" w="607639">
                    <a:moveTo>
                      <a:pt x="303820" y="278099"/>
                    </a:moveTo>
                    <a:cubicBezTo>
                      <a:pt x="317792" y="278099"/>
                      <a:pt x="329118" y="289410"/>
                      <a:pt x="329118" y="303362"/>
                    </a:cubicBezTo>
                    <a:cubicBezTo>
                      <a:pt x="329118" y="317314"/>
                      <a:pt x="317792" y="328625"/>
                      <a:pt x="303820" y="328625"/>
                    </a:cubicBezTo>
                    <a:cubicBezTo>
                      <a:pt x="289848" y="328625"/>
                      <a:pt x="278522" y="317314"/>
                      <a:pt x="278522" y="303362"/>
                    </a:cubicBezTo>
                    <a:cubicBezTo>
                      <a:pt x="278522" y="289410"/>
                      <a:pt x="289848" y="278099"/>
                      <a:pt x="303820" y="278099"/>
                    </a:cubicBezTo>
                    <a:close/>
                    <a:moveTo>
                      <a:pt x="303775" y="252735"/>
                    </a:moveTo>
                    <a:cubicBezTo>
                      <a:pt x="275921" y="252735"/>
                      <a:pt x="253140" y="275492"/>
                      <a:pt x="253140" y="303317"/>
                    </a:cubicBezTo>
                    <a:cubicBezTo>
                      <a:pt x="253140" y="331231"/>
                      <a:pt x="275921" y="353900"/>
                      <a:pt x="303775" y="353900"/>
                    </a:cubicBezTo>
                    <a:cubicBezTo>
                      <a:pt x="331718" y="353900"/>
                      <a:pt x="354410" y="331231"/>
                      <a:pt x="354410" y="303317"/>
                    </a:cubicBezTo>
                    <a:cubicBezTo>
                      <a:pt x="354410" y="275492"/>
                      <a:pt x="331718" y="252735"/>
                      <a:pt x="303775" y="252735"/>
                    </a:cubicBezTo>
                    <a:close/>
                    <a:moveTo>
                      <a:pt x="303775" y="202241"/>
                    </a:moveTo>
                    <a:cubicBezTo>
                      <a:pt x="359660" y="202241"/>
                      <a:pt x="405045" y="247579"/>
                      <a:pt x="405045" y="303317"/>
                    </a:cubicBezTo>
                    <a:cubicBezTo>
                      <a:pt x="405045" y="359144"/>
                      <a:pt x="359660" y="404482"/>
                      <a:pt x="303775" y="404482"/>
                    </a:cubicBezTo>
                    <a:cubicBezTo>
                      <a:pt x="247978" y="404482"/>
                      <a:pt x="202593" y="359144"/>
                      <a:pt x="202593" y="303317"/>
                    </a:cubicBezTo>
                    <a:cubicBezTo>
                      <a:pt x="202593" y="247579"/>
                      <a:pt x="247978" y="202241"/>
                      <a:pt x="303775" y="202241"/>
                    </a:cubicBezTo>
                    <a:close/>
                    <a:moveTo>
                      <a:pt x="303775" y="151703"/>
                    </a:moveTo>
                    <a:cubicBezTo>
                      <a:pt x="220021" y="151703"/>
                      <a:pt x="151932" y="219689"/>
                      <a:pt x="151932" y="303317"/>
                    </a:cubicBezTo>
                    <a:cubicBezTo>
                      <a:pt x="151932" y="387033"/>
                      <a:pt x="220021" y="455019"/>
                      <a:pt x="303775" y="455019"/>
                    </a:cubicBezTo>
                    <a:cubicBezTo>
                      <a:pt x="387618" y="455019"/>
                      <a:pt x="455707" y="387033"/>
                      <a:pt x="455707" y="303317"/>
                    </a:cubicBezTo>
                    <a:cubicBezTo>
                      <a:pt x="455707" y="219689"/>
                      <a:pt x="387618" y="151703"/>
                      <a:pt x="303775" y="151703"/>
                    </a:cubicBezTo>
                    <a:close/>
                    <a:moveTo>
                      <a:pt x="253131" y="0"/>
                    </a:moveTo>
                    <a:lnTo>
                      <a:pt x="354419" y="0"/>
                    </a:lnTo>
                    <a:cubicBezTo>
                      <a:pt x="368482" y="0"/>
                      <a:pt x="379786" y="11287"/>
                      <a:pt x="379786" y="25239"/>
                    </a:cubicBezTo>
                    <a:lnTo>
                      <a:pt x="379786" y="62387"/>
                    </a:lnTo>
                    <a:cubicBezTo>
                      <a:pt x="393849" y="66831"/>
                      <a:pt x="407555" y="72519"/>
                      <a:pt x="420639" y="79451"/>
                    </a:cubicBezTo>
                    <a:lnTo>
                      <a:pt x="446985" y="53145"/>
                    </a:lnTo>
                    <a:cubicBezTo>
                      <a:pt x="456953" y="43191"/>
                      <a:pt x="472974" y="43191"/>
                      <a:pt x="482854" y="53145"/>
                    </a:cubicBezTo>
                    <a:lnTo>
                      <a:pt x="554414" y="124597"/>
                    </a:lnTo>
                    <a:cubicBezTo>
                      <a:pt x="564294" y="134462"/>
                      <a:pt x="564294" y="150459"/>
                      <a:pt x="554414" y="160323"/>
                    </a:cubicBezTo>
                    <a:lnTo>
                      <a:pt x="528069" y="186629"/>
                    </a:lnTo>
                    <a:cubicBezTo>
                      <a:pt x="535011" y="199782"/>
                      <a:pt x="540707" y="213468"/>
                      <a:pt x="545158" y="227510"/>
                    </a:cubicBezTo>
                    <a:lnTo>
                      <a:pt x="582273" y="227510"/>
                    </a:lnTo>
                    <a:cubicBezTo>
                      <a:pt x="596336" y="227510"/>
                      <a:pt x="607639" y="238796"/>
                      <a:pt x="607639" y="252749"/>
                    </a:cubicBezTo>
                    <a:lnTo>
                      <a:pt x="607639" y="353884"/>
                    </a:lnTo>
                    <a:cubicBezTo>
                      <a:pt x="607639" y="367926"/>
                      <a:pt x="596247" y="379212"/>
                      <a:pt x="582273" y="379212"/>
                    </a:cubicBezTo>
                    <a:lnTo>
                      <a:pt x="545158" y="379212"/>
                    </a:lnTo>
                    <a:cubicBezTo>
                      <a:pt x="540707" y="393254"/>
                      <a:pt x="535011" y="406940"/>
                      <a:pt x="528069" y="420004"/>
                    </a:cubicBezTo>
                    <a:lnTo>
                      <a:pt x="554414" y="446310"/>
                    </a:lnTo>
                    <a:cubicBezTo>
                      <a:pt x="564294" y="456263"/>
                      <a:pt x="564294" y="472260"/>
                      <a:pt x="554414" y="482125"/>
                    </a:cubicBezTo>
                    <a:lnTo>
                      <a:pt x="482854" y="553577"/>
                    </a:lnTo>
                    <a:cubicBezTo>
                      <a:pt x="472974" y="563442"/>
                      <a:pt x="456953" y="563442"/>
                      <a:pt x="446985" y="553577"/>
                    </a:cubicBezTo>
                    <a:lnTo>
                      <a:pt x="420639" y="527271"/>
                    </a:lnTo>
                    <a:cubicBezTo>
                      <a:pt x="407555" y="534203"/>
                      <a:pt x="393849" y="539802"/>
                      <a:pt x="379786" y="544246"/>
                    </a:cubicBezTo>
                    <a:lnTo>
                      <a:pt x="379786" y="581394"/>
                    </a:lnTo>
                    <a:cubicBezTo>
                      <a:pt x="379786" y="595435"/>
                      <a:pt x="368393" y="606722"/>
                      <a:pt x="354419" y="606722"/>
                    </a:cubicBezTo>
                    <a:lnTo>
                      <a:pt x="253131" y="606722"/>
                    </a:lnTo>
                    <a:cubicBezTo>
                      <a:pt x="239157" y="606722"/>
                      <a:pt x="227854" y="595435"/>
                      <a:pt x="227854" y="581394"/>
                    </a:cubicBezTo>
                    <a:lnTo>
                      <a:pt x="227854" y="544246"/>
                    </a:lnTo>
                    <a:cubicBezTo>
                      <a:pt x="213791" y="539802"/>
                      <a:pt x="200084" y="534203"/>
                      <a:pt x="186911" y="527271"/>
                    </a:cubicBezTo>
                    <a:lnTo>
                      <a:pt x="160566" y="553577"/>
                    </a:lnTo>
                    <a:cubicBezTo>
                      <a:pt x="150686" y="563442"/>
                      <a:pt x="134665" y="563442"/>
                      <a:pt x="124786" y="553577"/>
                    </a:cubicBezTo>
                    <a:lnTo>
                      <a:pt x="53225" y="482125"/>
                    </a:lnTo>
                    <a:cubicBezTo>
                      <a:pt x="43257" y="472260"/>
                      <a:pt x="43257" y="456263"/>
                      <a:pt x="53225" y="446310"/>
                    </a:cubicBezTo>
                    <a:lnTo>
                      <a:pt x="79482" y="420004"/>
                    </a:lnTo>
                    <a:cubicBezTo>
                      <a:pt x="72629" y="406940"/>
                      <a:pt x="66932" y="393254"/>
                      <a:pt x="62482" y="379212"/>
                    </a:cubicBezTo>
                    <a:lnTo>
                      <a:pt x="25278" y="379212"/>
                    </a:lnTo>
                    <a:cubicBezTo>
                      <a:pt x="11304" y="379212"/>
                      <a:pt x="0" y="367926"/>
                      <a:pt x="0" y="353884"/>
                    </a:cubicBezTo>
                    <a:lnTo>
                      <a:pt x="0" y="252749"/>
                    </a:lnTo>
                    <a:cubicBezTo>
                      <a:pt x="0" y="238796"/>
                      <a:pt x="11304" y="227510"/>
                      <a:pt x="25278" y="227510"/>
                    </a:cubicBezTo>
                    <a:lnTo>
                      <a:pt x="62482" y="227510"/>
                    </a:lnTo>
                    <a:cubicBezTo>
                      <a:pt x="66932" y="213468"/>
                      <a:pt x="72629" y="199782"/>
                      <a:pt x="79482" y="186629"/>
                    </a:cubicBezTo>
                    <a:lnTo>
                      <a:pt x="53225" y="160323"/>
                    </a:lnTo>
                    <a:cubicBezTo>
                      <a:pt x="43257" y="150459"/>
                      <a:pt x="43257" y="134462"/>
                      <a:pt x="53225" y="124597"/>
                    </a:cubicBezTo>
                    <a:lnTo>
                      <a:pt x="124786" y="53145"/>
                    </a:lnTo>
                    <a:cubicBezTo>
                      <a:pt x="134665" y="43191"/>
                      <a:pt x="150686" y="43191"/>
                      <a:pt x="160566" y="53145"/>
                    </a:cubicBezTo>
                    <a:lnTo>
                      <a:pt x="186911" y="79451"/>
                    </a:lnTo>
                    <a:cubicBezTo>
                      <a:pt x="200084" y="72519"/>
                      <a:pt x="213791" y="66831"/>
                      <a:pt x="227854" y="62387"/>
                    </a:cubicBezTo>
                    <a:lnTo>
                      <a:pt x="227854" y="25239"/>
                    </a:lnTo>
                    <a:cubicBezTo>
                      <a:pt x="227854" y="11287"/>
                      <a:pt x="239157" y="0"/>
                      <a:pt x="253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 anchorCtr="1" bIns="45720" compatLnSpc="1" forceAA="0" fromWordArt="0" lIns="91440" numCol="1" rIns="91440" rot="0" rtlCol="0" spcCol="0" spcFirstLastPara="0" tIns="45720" vert="horz" wrap="non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D5BF19A-007E-4CF6-8464-1C199F572102}"/>
              </a:ext>
            </a:extLst>
          </p:cNvPr>
          <p:cNvGrpSpPr/>
          <p:nvPr/>
        </p:nvGrpSpPr>
        <p:grpSpPr>
          <a:xfrm>
            <a:off x="3976803" y="5112295"/>
            <a:ext cx="2206394" cy="1181120"/>
            <a:chOff x="4205403" y="5112295"/>
            <a:chExt cx="2206394" cy="1181120"/>
          </a:xfrm>
        </p:grpSpPr>
        <p:sp>
          <p:nvSpPr>
            <p:cNvPr id="24" name="íṣļïḍe">
              <a:extLst>
                <a:ext uri="{FF2B5EF4-FFF2-40B4-BE49-F238E27FC236}">
                  <a16:creationId xmlns:a16="http://schemas.microsoft.com/office/drawing/2014/main" id="{7E0AEAB0-5022-47AE-9497-7151325CDCF3}"/>
                </a:ext>
              </a:extLst>
            </p:cNvPr>
            <p:cNvSpPr txBox="1"/>
            <p:nvPr/>
          </p:nvSpPr>
          <p:spPr>
            <a:xfrm>
              <a:off x="4568208" y="5443318"/>
              <a:ext cx="1617980" cy="850097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25" name="îSliḍê">
              <a:extLst>
                <a:ext uri="{FF2B5EF4-FFF2-40B4-BE49-F238E27FC236}">
                  <a16:creationId xmlns:a16="http://schemas.microsoft.com/office/drawing/2014/main" id="{A6E478BB-4F46-461F-9F5A-8829AD73691F}"/>
                </a:ext>
              </a:extLst>
            </p:cNvPr>
            <p:cNvSpPr/>
            <p:nvPr/>
          </p:nvSpPr>
          <p:spPr>
            <a:xfrm>
              <a:off x="4205403" y="5112295"/>
              <a:ext cx="2206394" cy="35891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684D89E-0FF5-42DF-BF24-CA30723BEB6A}"/>
              </a:ext>
            </a:extLst>
          </p:cNvPr>
          <p:cNvGrpSpPr/>
          <p:nvPr/>
        </p:nvGrpSpPr>
        <p:grpSpPr>
          <a:xfrm>
            <a:off x="7177203" y="5110390"/>
            <a:ext cx="1976567" cy="1147003"/>
            <a:chOff x="7405803" y="5110390"/>
            <a:chExt cx="2206394" cy="1147003"/>
          </a:xfrm>
        </p:grpSpPr>
        <p:sp>
          <p:nvSpPr>
            <p:cNvPr id="27" name="ïṧľïďé">
              <a:extLst>
                <a:ext uri="{FF2B5EF4-FFF2-40B4-BE49-F238E27FC236}">
                  <a16:creationId xmlns:a16="http://schemas.microsoft.com/office/drawing/2014/main" id="{78B2EA26-96E7-4E01-8A0A-C2940F35E691}"/>
                </a:ext>
              </a:extLst>
            </p:cNvPr>
            <p:cNvSpPr txBox="1"/>
            <p:nvPr/>
          </p:nvSpPr>
          <p:spPr>
            <a:xfrm>
              <a:off x="7606131" y="5407296"/>
              <a:ext cx="2006066" cy="850097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28" name="íṣlïďê">
              <a:extLst>
                <a:ext uri="{FF2B5EF4-FFF2-40B4-BE49-F238E27FC236}">
                  <a16:creationId xmlns:a16="http://schemas.microsoft.com/office/drawing/2014/main" id="{0590E19F-73D6-41EB-B6C3-44AFE5E9FCF6}"/>
                </a:ext>
              </a:extLst>
            </p:cNvPr>
            <p:cNvSpPr/>
            <p:nvPr/>
          </p:nvSpPr>
          <p:spPr>
            <a:xfrm>
              <a:off x="7405803" y="5110390"/>
              <a:ext cx="2206394" cy="35891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97E0C78-623A-42D1-9C8E-0D694A92112F}"/>
              </a:ext>
            </a:extLst>
          </p:cNvPr>
          <p:cNvGrpSpPr/>
          <p:nvPr/>
        </p:nvGrpSpPr>
        <p:grpSpPr>
          <a:xfrm>
            <a:off x="2351203" y="1710600"/>
            <a:ext cx="2206394" cy="1147003"/>
            <a:chOff x="2579803" y="1710600"/>
            <a:chExt cx="2206394" cy="1147003"/>
          </a:xfrm>
        </p:grpSpPr>
        <p:sp>
          <p:nvSpPr>
            <p:cNvPr id="30" name="iṩ1ídê">
              <a:extLst>
                <a:ext uri="{FF2B5EF4-FFF2-40B4-BE49-F238E27FC236}">
                  <a16:creationId xmlns:a16="http://schemas.microsoft.com/office/drawing/2014/main" id="{1044898F-2E1C-4221-BA3F-760378E642CA}"/>
                </a:ext>
              </a:extLst>
            </p:cNvPr>
            <p:cNvSpPr txBox="1"/>
            <p:nvPr/>
          </p:nvSpPr>
          <p:spPr>
            <a:xfrm>
              <a:off x="2975814" y="2007506"/>
              <a:ext cx="1648587" cy="850097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31" name="îşḷïďe">
              <a:extLst>
                <a:ext uri="{FF2B5EF4-FFF2-40B4-BE49-F238E27FC236}">
                  <a16:creationId xmlns:a16="http://schemas.microsoft.com/office/drawing/2014/main" id="{88A217A0-89C3-4035-A8E0-2ACD33F37D52}"/>
                </a:ext>
              </a:extLst>
            </p:cNvPr>
            <p:cNvSpPr/>
            <p:nvPr/>
          </p:nvSpPr>
          <p:spPr>
            <a:xfrm>
              <a:off x="2579803" y="1710600"/>
              <a:ext cx="2206394" cy="35891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93A1830-7B2A-42F9-9D87-60182FBE73C1}"/>
              </a:ext>
            </a:extLst>
          </p:cNvPr>
          <p:cNvGrpSpPr/>
          <p:nvPr/>
        </p:nvGrpSpPr>
        <p:grpSpPr>
          <a:xfrm>
            <a:off x="5594783" y="1712505"/>
            <a:ext cx="2206394" cy="1145098"/>
            <a:chOff x="5823383" y="1712505"/>
            <a:chExt cx="2206394" cy="1145098"/>
          </a:xfrm>
        </p:grpSpPr>
        <p:sp>
          <p:nvSpPr>
            <p:cNvPr id="33" name="ïşļîḋê">
              <a:extLst>
                <a:ext uri="{FF2B5EF4-FFF2-40B4-BE49-F238E27FC236}">
                  <a16:creationId xmlns:a16="http://schemas.microsoft.com/office/drawing/2014/main" id="{F2BCE0BC-1A4A-4EA4-A894-FC84D370E75F}"/>
                </a:ext>
              </a:extLst>
            </p:cNvPr>
            <p:cNvSpPr txBox="1"/>
            <p:nvPr/>
          </p:nvSpPr>
          <p:spPr>
            <a:xfrm>
              <a:off x="6176683" y="2007506"/>
              <a:ext cx="1648587" cy="850097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34" name="ïşľïḍê">
              <a:extLst>
                <a:ext uri="{FF2B5EF4-FFF2-40B4-BE49-F238E27FC236}">
                  <a16:creationId xmlns:a16="http://schemas.microsoft.com/office/drawing/2014/main" id="{98CCEC76-4EAD-4557-9258-7A4E92C0A532}"/>
                </a:ext>
              </a:extLst>
            </p:cNvPr>
            <p:cNvSpPr/>
            <p:nvPr/>
          </p:nvSpPr>
          <p:spPr>
            <a:xfrm>
              <a:off x="5823383" y="1712505"/>
              <a:ext cx="2206394" cy="35891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D7B03BD-0EE2-44CF-8D1C-827F389B73E8}"/>
              </a:ext>
            </a:extLst>
          </p:cNvPr>
          <p:cNvGrpSpPr/>
          <p:nvPr/>
        </p:nvGrpSpPr>
        <p:grpSpPr>
          <a:xfrm>
            <a:off x="8795183" y="1710600"/>
            <a:ext cx="2206394" cy="1147003"/>
            <a:chOff x="9023783" y="1710600"/>
            <a:chExt cx="2206394" cy="1147003"/>
          </a:xfrm>
        </p:grpSpPr>
        <p:sp>
          <p:nvSpPr>
            <p:cNvPr id="36" name="íṧliḋè">
              <a:extLst>
                <a:ext uri="{FF2B5EF4-FFF2-40B4-BE49-F238E27FC236}">
                  <a16:creationId xmlns:a16="http://schemas.microsoft.com/office/drawing/2014/main" id="{9043FFFA-DFA1-4B40-94C2-84230E1C32F1}"/>
                </a:ext>
              </a:extLst>
            </p:cNvPr>
            <p:cNvSpPr txBox="1"/>
            <p:nvPr/>
          </p:nvSpPr>
          <p:spPr>
            <a:xfrm>
              <a:off x="9224112" y="2007506"/>
              <a:ext cx="1669846" cy="850097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altLang="en-US" lang="zh-CN" spc="130" sz="1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点击此处输入文本内容，内容简洁易懂。点击此处输入文本内容，内容简洁易懂。</a:t>
              </a:r>
            </a:p>
          </p:txBody>
        </p:sp>
        <p:sp>
          <p:nvSpPr>
            <p:cNvPr id="37" name="ïšliḍe">
              <a:extLst>
                <a:ext uri="{FF2B5EF4-FFF2-40B4-BE49-F238E27FC236}">
                  <a16:creationId xmlns:a16="http://schemas.microsoft.com/office/drawing/2014/main" id="{E32F676D-8A59-422F-8686-745863E96794}"/>
                </a:ext>
              </a:extLst>
            </p:cNvPr>
            <p:cNvSpPr/>
            <p:nvPr/>
          </p:nvSpPr>
          <p:spPr>
            <a:xfrm>
              <a:off x="9023783" y="1710600"/>
              <a:ext cx="2206394" cy="358914"/>
            </a:xfrm>
            <a:prstGeom prst="rect">
              <a:avLst/>
            </a:prstGeom>
            <a:noFill/>
            <a:ln>
              <a:noFill/>
            </a:ln>
          </p:spPr>
          <p:txBody>
            <a:bodyPr anchor="ctr" bIns="45720" lIns="91440" rIns="91440" tIns="45720" wrap="square">
              <a:noAutofit/>
            </a:bodyPr>
            <a:lstStyle/>
            <a:p>
              <a:pPr algn="ctr" fontAlgn="base" lvl="0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altLang="zh-CN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06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F769F08-C511-4E3A-B67C-504E8C7DE888}"/>
              </a:ext>
            </a:extLst>
          </p:cNvPr>
          <p:cNvGrpSpPr/>
          <p:nvPr/>
        </p:nvGrpSpPr>
        <p:grpSpPr>
          <a:xfrm>
            <a:off x="2898140" y="2779170"/>
            <a:ext cx="1168400" cy="2254885"/>
            <a:chOff x="3126740" y="2779170"/>
            <a:chExt cx="1168400" cy="2254885"/>
          </a:xfrm>
        </p:grpSpPr>
        <p:sp>
          <p:nvSpPr>
            <p:cNvPr id="39" name="íṩḷiḍé">
              <a:extLst>
                <a:ext uri="{FF2B5EF4-FFF2-40B4-BE49-F238E27FC236}">
                  <a16:creationId xmlns:a16="http://schemas.microsoft.com/office/drawing/2014/main" id="{C37ACC80-0411-4F90-9C63-0455F92EE7A3}"/>
                </a:ext>
              </a:extLst>
            </p:cNvPr>
            <p:cNvSpPr/>
            <p:nvPr/>
          </p:nvSpPr>
          <p:spPr>
            <a:xfrm flipV="1">
              <a:off x="3642995" y="3274470"/>
              <a:ext cx="135890" cy="7283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ísḷïḍé">
              <a:extLst>
                <a:ext uri="{FF2B5EF4-FFF2-40B4-BE49-F238E27FC236}">
                  <a16:creationId xmlns:a16="http://schemas.microsoft.com/office/drawing/2014/main" id="{2A60DBD1-3305-421F-9ABD-A81F618F9188}"/>
                </a:ext>
              </a:extLst>
            </p:cNvPr>
            <p:cNvSpPr/>
            <p:nvPr/>
          </p:nvSpPr>
          <p:spPr>
            <a:xfrm flipV="1">
              <a:off x="3126740" y="3865020"/>
              <a:ext cx="1168400" cy="1169035"/>
            </a:xfrm>
            <a:prstGeom prst="donut">
              <a:avLst>
                <a:gd fmla="val 16327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41" name="ïsḷîḍe">
              <a:extLst>
                <a:ext uri="{FF2B5EF4-FFF2-40B4-BE49-F238E27FC236}">
                  <a16:creationId xmlns:a16="http://schemas.microsoft.com/office/drawing/2014/main" id="{C70F40C7-40C4-454F-A607-932CED79794E}"/>
                </a:ext>
              </a:extLst>
            </p:cNvPr>
            <p:cNvGrpSpPr/>
            <p:nvPr/>
          </p:nvGrpSpPr>
          <p:grpSpPr>
            <a:xfrm>
              <a:off x="3421380" y="4168550"/>
              <a:ext cx="561340" cy="561340"/>
              <a:chOff x="2950" y="3688"/>
              <a:chExt cx="884" cy="884"/>
            </a:xfrm>
          </p:grpSpPr>
          <p:sp>
            <p:nvSpPr>
              <p:cNvPr id="43" name="íşliḑê">
                <a:extLst>
                  <a:ext uri="{FF2B5EF4-FFF2-40B4-BE49-F238E27FC236}">
                    <a16:creationId xmlns:a16="http://schemas.microsoft.com/office/drawing/2014/main" id="{581CA2F4-D998-49E2-9C24-9B05F2B8180C}"/>
                  </a:ext>
                </a:extLst>
              </p:cNvPr>
              <p:cNvSpPr/>
              <p:nvPr/>
            </p:nvSpPr>
            <p:spPr bwMode="auto">
              <a:xfrm>
                <a:off x="2950" y="3688"/>
                <a:ext cx="884" cy="8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4" name="îşlidé">
                <a:extLst>
                  <a:ext uri="{FF2B5EF4-FFF2-40B4-BE49-F238E27FC236}">
                    <a16:creationId xmlns:a16="http://schemas.microsoft.com/office/drawing/2014/main" id="{F870BA46-B237-44E1-9877-998D5255C827}"/>
                  </a:ext>
                </a:extLst>
              </p:cNvPr>
              <p:cNvSpPr/>
              <p:nvPr/>
            </p:nvSpPr>
            <p:spPr bwMode="auto">
              <a:xfrm>
                <a:off x="3104" y="3842"/>
                <a:ext cx="576" cy="576"/>
              </a:xfrm>
              <a:custGeom>
                <a:gdLst>
                  <a:gd fmla="*/ 303820 w 607639" name="connsiteX0"/>
                  <a:gd fmla="*/ 278099 h 606722" name="connsiteY0"/>
                  <a:gd fmla="*/ 329118 w 607639" name="connsiteX1"/>
                  <a:gd fmla="*/ 303362 h 606722" name="connsiteY1"/>
                  <a:gd fmla="*/ 303820 w 607639" name="connsiteX2"/>
                  <a:gd fmla="*/ 328625 h 606722" name="connsiteY2"/>
                  <a:gd fmla="*/ 278522 w 607639" name="connsiteX3"/>
                  <a:gd fmla="*/ 303362 h 606722" name="connsiteY3"/>
                  <a:gd fmla="*/ 303820 w 607639" name="connsiteX4"/>
                  <a:gd fmla="*/ 278099 h 606722" name="connsiteY4"/>
                  <a:gd fmla="*/ 303775 w 607639" name="connsiteX5"/>
                  <a:gd fmla="*/ 252735 h 606722" name="connsiteY5"/>
                  <a:gd fmla="*/ 253140 w 607639" name="connsiteX6"/>
                  <a:gd fmla="*/ 303317 h 606722" name="connsiteY6"/>
                  <a:gd fmla="*/ 303775 w 607639" name="connsiteX7"/>
                  <a:gd fmla="*/ 353900 h 606722" name="connsiteY7"/>
                  <a:gd fmla="*/ 354410 w 607639" name="connsiteX8"/>
                  <a:gd fmla="*/ 303317 h 606722" name="connsiteY8"/>
                  <a:gd fmla="*/ 303775 w 607639" name="connsiteX9"/>
                  <a:gd fmla="*/ 252735 h 606722" name="connsiteY9"/>
                  <a:gd fmla="*/ 303775 w 607639" name="connsiteX10"/>
                  <a:gd fmla="*/ 202241 h 606722" name="connsiteY10"/>
                  <a:gd fmla="*/ 405045 w 607639" name="connsiteX11"/>
                  <a:gd fmla="*/ 303317 h 606722" name="connsiteY11"/>
                  <a:gd fmla="*/ 303775 w 607639" name="connsiteX12"/>
                  <a:gd fmla="*/ 404482 h 606722" name="connsiteY12"/>
                  <a:gd fmla="*/ 202593 w 607639" name="connsiteX13"/>
                  <a:gd fmla="*/ 303317 h 606722" name="connsiteY13"/>
                  <a:gd fmla="*/ 303775 w 607639" name="connsiteX14"/>
                  <a:gd fmla="*/ 202241 h 606722" name="connsiteY14"/>
                  <a:gd fmla="*/ 303775 w 607639" name="connsiteX15"/>
                  <a:gd fmla="*/ 151703 h 606722" name="connsiteY15"/>
                  <a:gd fmla="*/ 151932 w 607639" name="connsiteX16"/>
                  <a:gd fmla="*/ 303317 h 606722" name="connsiteY16"/>
                  <a:gd fmla="*/ 303775 w 607639" name="connsiteX17"/>
                  <a:gd fmla="*/ 455019 h 606722" name="connsiteY17"/>
                  <a:gd fmla="*/ 455707 w 607639" name="connsiteX18"/>
                  <a:gd fmla="*/ 303317 h 606722" name="connsiteY18"/>
                  <a:gd fmla="*/ 303775 w 607639" name="connsiteX19"/>
                  <a:gd fmla="*/ 151703 h 606722" name="connsiteY19"/>
                  <a:gd fmla="*/ 253131 w 607639" name="connsiteX20"/>
                  <a:gd fmla="*/ 0 h 606722" name="connsiteY20"/>
                  <a:gd fmla="*/ 354419 w 607639" name="connsiteX21"/>
                  <a:gd fmla="*/ 0 h 606722" name="connsiteY21"/>
                  <a:gd fmla="*/ 379786 w 607639" name="connsiteX22"/>
                  <a:gd fmla="*/ 25239 h 606722" name="connsiteY22"/>
                  <a:gd fmla="*/ 379786 w 607639" name="connsiteX23"/>
                  <a:gd fmla="*/ 62387 h 606722" name="connsiteY23"/>
                  <a:gd fmla="*/ 420639 w 607639" name="connsiteX24"/>
                  <a:gd fmla="*/ 79451 h 606722" name="connsiteY24"/>
                  <a:gd fmla="*/ 446985 w 607639" name="connsiteX25"/>
                  <a:gd fmla="*/ 53145 h 606722" name="connsiteY25"/>
                  <a:gd fmla="*/ 482854 w 607639" name="connsiteX26"/>
                  <a:gd fmla="*/ 53145 h 606722" name="connsiteY26"/>
                  <a:gd fmla="*/ 554414 w 607639" name="connsiteX27"/>
                  <a:gd fmla="*/ 124597 h 606722" name="connsiteY27"/>
                  <a:gd fmla="*/ 554414 w 607639" name="connsiteX28"/>
                  <a:gd fmla="*/ 160323 h 606722" name="connsiteY28"/>
                  <a:gd fmla="*/ 528069 w 607639" name="connsiteX29"/>
                  <a:gd fmla="*/ 186629 h 606722" name="connsiteY29"/>
                  <a:gd fmla="*/ 545158 w 607639" name="connsiteX30"/>
                  <a:gd fmla="*/ 227510 h 606722" name="connsiteY30"/>
                  <a:gd fmla="*/ 582273 w 607639" name="connsiteX31"/>
                  <a:gd fmla="*/ 227510 h 606722" name="connsiteY31"/>
                  <a:gd fmla="*/ 607639 w 607639" name="connsiteX32"/>
                  <a:gd fmla="*/ 252749 h 606722" name="connsiteY32"/>
                  <a:gd fmla="*/ 607639 w 607639" name="connsiteX33"/>
                  <a:gd fmla="*/ 353884 h 606722" name="connsiteY33"/>
                  <a:gd fmla="*/ 582273 w 607639" name="connsiteX34"/>
                  <a:gd fmla="*/ 379212 h 606722" name="connsiteY34"/>
                  <a:gd fmla="*/ 545158 w 607639" name="connsiteX35"/>
                  <a:gd fmla="*/ 379212 h 606722" name="connsiteY35"/>
                  <a:gd fmla="*/ 528069 w 607639" name="connsiteX36"/>
                  <a:gd fmla="*/ 420004 h 606722" name="connsiteY36"/>
                  <a:gd fmla="*/ 554414 w 607639" name="connsiteX37"/>
                  <a:gd fmla="*/ 446310 h 606722" name="connsiteY37"/>
                  <a:gd fmla="*/ 554414 w 607639" name="connsiteX38"/>
                  <a:gd fmla="*/ 482125 h 606722" name="connsiteY38"/>
                  <a:gd fmla="*/ 482854 w 607639" name="connsiteX39"/>
                  <a:gd fmla="*/ 553577 h 606722" name="connsiteY39"/>
                  <a:gd fmla="*/ 446985 w 607639" name="connsiteX40"/>
                  <a:gd fmla="*/ 553577 h 606722" name="connsiteY40"/>
                  <a:gd fmla="*/ 420639 w 607639" name="connsiteX41"/>
                  <a:gd fmla="*/ 527271 h 606722" name="connsiteY41"/>
                  <a:gd fmla="*/ 379786 w 607639" name="connsiteX42"/>
                  <a:gd fmla="*/ 544246 h 606722" name="connsiteY42"/>
                  <a:gd fmla="*/ 379786 w 607639" name="connsiteX43"/>
                  <a:gd fmla="*/ 581394 h 606722" name="connsiteY43"/>
                  <a:gd fmla="*/ 354419 w 607639" name="connsiteX44"/>
                  <a:gd fmla="*/ 606722 h 606722" name="connsiteY44"/>
                  <a:gd fmla="*/ 253131 w 607639" name="connsiteX45"/>
                  <a:gd fmla="*/ 606722 h 606722" name="connsiteY45"/>
                  <a:gd fmla="*/ 227854 w 607639" name="connsiteX46"/>
                  <a:gd fmla="*/ 581394 h 606722" name="connsiteY46"/>
                  <a:gd fmla="*/ 227854 w 607639" name="connsiteX47"/>
                  <a:gd fmla="*/ 544246 h 606722" name="connsiteY47"/>
                  <a:gd fmla="*/ 186911 w 607639" name="connsiteX48"/>
                  <a:gd fmla="*/ 527271 h 606722" name="connsiteY48"/>
                  <a:gd fmla="*/ 160566 w 607639" name="connsiteX49"/>
                  <a:gd fmla="*/ 553577 h 606722" name="connsiteY49"/>
                  <a:gd fmla="*/ 124786 w 607639" name="connsiteX50"/>
                  <a:gd fmla="*/ 553577 h 606722" name="connsiteY50"/>
                  <a:gd fmla="*/ 53225 w 607639" name="connsiteX51"/>
                  <a:gd fmla="*/ 482125 h 606722" name="connsiteY51"/>
                  <a:gd fmla="*/ 53225 w 607639" name="connsiteX52"/>
                  <a:gd fmla="*/ 446310 h 606722" name="connsiteY52"/>
                  <a:gd fmla="*/ 79482 w 607639" name="connsiteX53"/>
                  <a:gd fmla="*/ 420004 h 606722" name="connsiteY53"/>
                  <a:gd fmla="*/ 62482 w 607639" name="connsiteX54"/>
                  <a:gd fmla="*/ 379212 h 606722" name="connsiteY54"/>
                  <a:gd fmla="*/ 25278 w 607639" name="connsiteX55"/>
                  <a:gd fmla="*/ 379212 h 606722" name="connsiteY55"/>
                  <a:gd fmla="*/ 0 w 607639" name="connsiteX56"/>
                  <a:gd fmla="*/ 353884 h 606722" name="connsiteY56"/>
                  <a:gd fmla="*/ 0 w 607639" name="connsiteX57"/>
                  <a:gd fmla="*/ 252749 h 606722" name="connsiteY57"/>
                  <a:gd fmla="*/ 25278 w 607639" name="connsiteX58"/>
                  <a:gd fmla="*/ 227510 h 606722" name="connsiteY58"/>
                  <a:gd fmla="*/ 62482 w 607639" name="connsiteX59"/>
                  <a:gd fmla="*/ 227510 h 606722" name="connsiteY59"/>
                  <a:gd fmla="*/ 79482 w 607639" name="connsiteX60"/>
                  <a:gd fmla="*/ 186629 h 606722" name="connsiteY60"/>
                  <a:gd fmla="*/ 53225 w 607639" name="connsiteX61"/>
                  <a:gd fmla="*/ 160323 h 606722" name="connsiteY61"/>
                  <a:gd fmla="*/ 53225 w 607639" name="connsiteX62"/>
                  <a:gd fmla="*/ 124597 h 606722" name="connsiteY62"/>
                  <a:gd fmla="*/ 124786 w 607639" name="connsiteX63"/>
                  <a:gd fmla="*/ 53145 h 606722" name="connsiteY63"/>
                  <a:gd fmla="*/ 160566 w 607639" name="connsiteX64"/>
                  <a:gd fmla="*/ 53145 h 606722" name="connsiteY64"/>
                  <a:gd fmla="*/ 186911 w 607639" name="connsiteX65"/>
                  <a:gd fmla="*/ 79451 h 606722" name="connsiteY65"/>
                  <a:gd fmla="*/ 227854 w 607639" name="connsiteX66"/>
                  <a:gd fmla="*/ 62387 h 606722" name="connsiteY66"/>
                  <a:gd fmla="*/ 227854 w 607639" name="connsiteX67"/>
                  <a:gd fmla="*/ 25239 h 606722" name="connsiteY67"/>
                  <a:gd fmla="*/ 253131 w 607639" name="connsiteX68"/>
                  <a:gd fmla="*/ 0 h 60672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606722" w="607639">
                    <a:moveTo>
                      <a:pt x="303820" y="278099"/>
                    </a:moveTo>
                    <a:cubicBezTo>
                      <a:pt x="317792" y="278099"/>
                      <a:pt x="329118" y="289410"/>
                      <a:pt x="329118" y="303362"/>
                    </a:cubicBezTo>
                    <a:cubicBezTo>
                      <a:pt x="329118" y="317314"/>
                      <a:pt x="317792" y="328625"/>
                      <a:pt x="303820" y="328625"/>
                    </a:cubicBezTo>
                    <a:cubicBezTo>
                      <a:pt x="289848" y="328625"/>
                      <a:pt x="278522" y="317314"/>
                      <a:pt x="278522" y="303362"/>
                    </a:cubicBezTo>
                    <a:cubicBezTo>
                      <a:pt x="278522" y="289410"/>
                      <a:pt x="289848" y="278099"/>
                      <a:pt x="303820" y="278099"/>
                    </a:cubicBezTo>
                    <a:close/>
                    <a:moveTo>
                      <a:pt x="303775" y="252735"/>
                    </a:moveTo>
                    <a:cubicBezTo>
                      <a:pt x="275921" y="252735"/>
                      <a:pt x="253140" y="275492"/>
                      <a:pt x="253140" y="303317"/>
                    </a:cubicBezTo>
                    <a:cubicBezTo>
                      <a:pt x="253140" y="331231"/>
                      <a:pt x="275921" y="353900"/>
                      <a:pt x="303775" y="353900"/>
                    </a:cubicBezTo>
                    <a:cubicBezTo>
                      <a:pt x="331718" y="353900"/>
                      <a:pt x="354410" y="331231"/>
                      <a:pt x="354410" y="303317"/>
                    </a:cubicBezTo>
                    <a:cubicBezTo>
                      <a:pt x="354410" y="275492"/>
                      <a:pt x="331718" y="252735"/>
                      <a:pt x="303775" y="252735"/>
                    </a:cubicBezTo>
                    <a:close/>
                    <a:moveTo>
                      <a:pt x="303775" y="202241"/>
                    </a:moveTo>
                    <a:cubicBezTo>
                      <a:pt x="359660" y="202241"/>
                      <a:pt x="405045" y="247579"/>
                      <a:pt x="405045" y="303317"/>
                    </a:cubicBezTo>
                    <a:cubicBezTo>
                      <a:pt x="405045" y="359144"/>
                      <a:pt x="359660" y="404482"/>
                      <a:pt x="303775" y="404482"/>
                    </a:cubicBezTo>
                    <a:cubicBezTo>
                      <a:pt x="247978" y="404482"/>
                      <a:pt x="202593" y="359144"/>
                      <a:pt x="202593" y="303317"/>
                    </a:cubicBezTo>
                    <a:cubicBezTo>
                      <a:pt x="202593" y="247579"/>
                      <a:pt x="247978" y="202241"/>
                      <a:pt x="303775" y="202241"/>
                    </a:cubicBezTo>
                    <a:close/>
                    <a:moveTo>
                      <a:pt x="303775" y="151703"/>
                    </a:moveTo>
                    <a:cubicBezTo>
                      <a:pt x="220021" y="151703"/>
                      <a:pt x="151932" y="219689"/>
                      <a:pt x="151932" y="303317"/>
                    </a:cubicBezTo>
                    <a:cubicBezTo>
                      <a:pt x="151932" y="387033"/>
                      <a:pt x="220021" y="455019"/>
                      <a:pt x="303775" y="455019"/>
                    </a:cubicBezTo>
                    <a:cubicBezTo>
                      <a:pt x="387618" y="455019"/>
                      <a:pt x="455707" y="387033"/>
                      <a:pt x="455707" y="303317"/>
                    </a:cubicBezTo>
                    <a:cubicBezTo>
                      <a:pt x="455707" y="219689"/>
                      <a:pt x="387618" y="151703"/>
                      <a:pt x="303775" y="151703"/>
                    </a:cubicBezTo>
                    <a:close/>
                    <a:moveTo>
                      <a:pt x="253131" y="0"/>
                    </a:moveTo>
                    <a:lnTo>
                      <a:pt x="354419" y="0"/>
                    </a:lnTo>
                    <a:cubicBezTo>
                      <a:pt x="368482" y="0"/>
                      <a:pt x="379786" y="11287"/>
                      <a:pt x="379786" y="25239"/>
                    </a:cubicBezTo>
                    <a:lnTo>
                      <a:pt x="379786" y="62387"/>
                    </a:lnTo>
                    <a:cubicBezTo>
                      <a:pt x="393849" y="66831"/>
                      <a:pt x="407555" y="72519"/>
                      <a:pt x="420639" y="79451"/>
                    </a:cubicBezTo>
                    <a:lnTo>
                      <a:pt x="446985" y="53145"/>
                    </a:lnTo>
                    <a:cubicBezTo>
                      <a:pt x="456953" y="43191"/>
                      <a:pt x="472974" y="43191"/>
                      <a:pt x="482854" y="53145"/>
                    </a:cubicBezTo>
                    <a:lnTo>
                      <a:pt x="554414" y="124597"/>
                    </a:lnTo>
                    <a:cubicBezTo>
                      <a:pt x="564294" y="134462"/>
                      <a:pt x="564294" y="150459"/>
                      <a:pt x="554414" y="160323"/>
                    </a:cubicBezTo>
                    <a:lnTo>
                      <a:pt x="528069" y="186629"/>
                    </a:lnTo>
                    <a:cubicBezTo>
                      <a:pt x="535011" y="199782"/>
                      <a:pt x="540707" y="213468"/>
                      <a:pt x="545158" y="227510"/>
                    </a:cubicBezTo>
                    <a:lnTo>
                      <a:pt x="582273" y="227510"/>
                    </a:lnTo>
                    <a:cubicBezTo>
                      <a:pt x="596336" y="227510"/>
                      <a:pt x="607639" y="238796"/>
                      <a:pt x="607639" y="252749"/>
                    </a:cubicBezTo>
                    <a:lnTo>
                      <a:pt x="607639" y="353884"/>
                    </a:lnTo>
                    <a:cubicBezTo>
                      <a:pt x="607639" y="367926"/>
                      <a:pt x="596247" y="379212"/>
                      <a:pt x="582273" y="379212"/>
                    </a:cubicBezTo>
                    <a:lnTo>
                      <a:pt x="545158" y="379212"/>
                    </a:lnTo>
                    <a:cubicBezTo>
                      <a:pt x="540707" y="393254"/>
                      <a:pt x="535011" y="406940"/>
                      <a:pt x="528069" y="420004"/>
                    </a:cubicBezTo>
                    <a:lnTo>
                      <a:pt x="554414" y="446310"/>
                    </a:lnTo>
                    <a:cubicBezTo>
                      <a:pt x="564294" y="456263"/>
                      <a:pt x="564294" y="472260"/>
                      <a:pt x="554414" y="482125"/>
                    </a:cubicBezTo>
                    <a:lnTo>
                      <a:pt x="482854" y="553577"/>
                    </a:lnTo>
                    <a:cubicBezTo>
                      <a:pt x="472974" y="563442"/>
                      <a:pt x="456953" y="563442"/>
                      <a:pt x="446985" y="553577"/>
                    </a:cubicBezTo>
                    <a:lnTo>
                      <a:pt x="420639" y="527271"/>
                    </a:lnTo>
                    <a:cubicBezTo>
                      <a:pt x="407555" y="534203"/>
                      <a:pt x="393849" y="539802"/>
                      <a:pt x="379786" y="544246"/>
                    </a:cubicBezTo>
                    <a:lnTo>
                      <a:pt x="379786" y="581394"/>
                    </a:lnTo>
                    <a:cubicBezTo>
                      <a:pt x="379786" y="595435"/>
                      <a:pt x="368393" y="606722"/>
                      <a:pt x="354419" y="606722"/>
                    </a:cubicBezTo>
                    <a:lnTo>
                      <a:pt x="253131" y="606722"/>
                    </a:lnTo>
                    <a:cubicBezTo>
                      <a:pt x="239157" y="606722"/>
                      <a:pt x="227854" y="595435"/>
                      <a:pt x="227854" y="581394"/>
                    </a:cubicBezTo>
                    <a:lnTo>
                      <a:pt x="227854" y="544246"/>
                    </a:lnTo>
                    <a:cubicBezTo>
                      <a:pt x="213791" y="539802"/>
                      <a:pt x="200084" y="534203"/>
                      <a:pt x="186911" y="527271"/>
                    </a:cubicBezTo>
                    <a:lnTo>
                      <a:pt x="160566" y="553577"/>
                    </a:lnTo>
                    <a:cubicBezTo>
                      <a:pt x="150686" y="563442"/>
                      <a:pt x="134665" y="563442"/>
                      <a:pt x="124786" y="553577"/>
                    </a:cubicBezTo>
                    <a:lnTo>
                      <a:pt x="53225" y="482125"/>
                    </a:lnTo>
                    <a:cubicBezTo>
                      <a:pt x="43257" y="472260"/>
                      <a:pt x="43257" y="456263"/>
                      <a:pt x="53225" y="446310"/>
                    </a:cubicBezTo>
                    <a:lnTo>
                      <a:pt x="79482" y="420004"/>
                    </a:lnTo>
                    <a:cubicBezTo>
                      <a:pt x="72629" y="406940"/>
                      <a:pt x="66932" y="393254"/>
                      <a:pt x="62482" y="379212"/>
                    </a:cubicBezTo>
                    <a:lnTo>
                      <a:pt x="25278" y="379212"/>
                    </a:lnTo>
                    <a:cubicBezTo>
                      <a:pt x="11304" y="379212"/>
                      <a:pt x="0" y="367926"/>
                      <a:pt x="0" y="353884"/>
                    </a:cubicBezTo>
                    <a:lnTo>
                      <a:pt x="0" y="252749"/>
                    </a:lnTo>
                    <a:cubicBezTo>
                      <a:pt x="0" y="238796"/>
                      <a:pt x="11304" y="227510"/>
                      <a:pt x="25278" y="227510"/>
                    </a:cubicBezTo>
                    <a:lnTo>
                      <a:pt x="62482" y="227510"/>
                    </a:lnTo>
                    <a:cubicBezTo>
                      <a:pt x="66932" y="213468"/>
                      <a:pt x="72629" y="199782"/>
                      <a:pt x="79482" y="186629"/>
                    </a:cubicBezTo>
                    <a:lnTo>
                      <a:pt x="53225" y="160323"/>
                    </a:lnTo>
                    <a:cubicBezTo>
                      <a:pt x="43257" y="150459"/>
                      <a:pt x="43257" y="134462"/>
                      <a:pt x="53225" y="124597"/>
                    </a:cubicBezTo>
                    <a:lnTo>
                      <a:pt x="124786" y="53145"/>
                    </a:lnTo>
                    <a:cubicBezTo>
                      <a:pt x="134665" y="43191"/>
                      <a:pt x="150686" y="43191"/>
                      <a:pt x="160566" y="53145"/>
                    </a:cubicBezTo>
                    <a:lnTo>
                      <a:pt x="186911" y="79451"/>
                    </a:lnTo>
                    <a:cubicBezTo>
                      <a:pt x="200084" y="72519"/>
                      <a:pt x="213791" y="66831"/>
                      <a:pt x="227854" y="62387"/>
                    </a:cubicBezTo>
                    <a:lnTo>
                      <a:pt x="227854" y="25239"/>
                    </a:lnTo>
                    <a:cubicBezTo>
                      <a:pt x="227854" y="11287"/>
                      <a:pt x="239157" y="0"/>
                      <a:pt x="253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 anchorCtr="1" bIns="45720" compatLnSpc="1" forceAA="0" fromWordArt="0" lIns="91440" numCol="1" rIns="91440" rot="0" rtlCol="0" spcCol="0" spcFirstLastPara="0" tIns="45720" vert="horz" wrap="non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2" name="îślïḓè">
              <a:extLst>
                <a:ext uri="{FF2B5EF4-FFF2-40B4-BE49-F238E27FC236}">
                  <a16:creationId xmlns:a16="http://schemas.microsoft.com/office/drawing/2014/main" id="{22CE0709-3ABC-4023-901C-AFA1C917746C}"/>
                </a:ext>
              </a:extLst>
            </p:cNvPr>
            <p:cNvSpPr/>
            <p:nvPr/>
          </p:nvSpPr>
          <p:spPr>
            <a:xfrm rot="16200000">
              <a:off x="3219450" y="3130643"/>
              <a:ext cx="982345" cy="2794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91273F6-E432-44E6-BDEF-4B9741F7C63E}"/>
              </a:ext>
            </a:extLst>
          </p:cNvPr>
          <p:cNvGrpSpPr/>
          <p:nvPr/>
        </p:nvGrpSpPr>
        <p:grpSpPr>
          <a:xfrm>
            <a:off x="4496435" y="2670585"/>
            <a:ext cx="1168400" cy="2251075"/>
            <a:chOff x="4725035" y="2670585"/>
            <a:chExt cx="1168400" cy="2251075"/>
          </a:xfrm>
        </p:grpSpPr>
        <p:grpSp>
          <p:nvGrpSpPr>
            <p:cNvPr id="46" name="ïṧļîďe">
              <a:extLst>
                <a:ext uri="{FF2B5EF4-FFF2-40B4-BE49-F238E27FC236}">
                  <a16:creationId xmlns:a16="http://schemas.microsoft.com/office/drawing/2014/main" id="{4BD0513D-688D-4B9A-ADFC-D199E834C193}"/>
                </a:ext>
              </a:extLst>
            </p:cNvPr>
            <p:cNvGrpSpPr/>
            <p:nvPr/>
          </p:nvGrpSpPr>
          <p:grpSpPr>
            <a:xfrm>
              <a:off x="4725035" y="2670585"/>
              <a:ext cx="1168400" cy="1759585"/>
              <a:chOff x="7941" y="2437"/>
              <a:chExt cx="3318" cy="4995"/>
            </a:xfrm>
            <a:solidFill>
              <a:schemeClr val="bg1">
                <a:lumMod val="85000"/>
              </a:schemeClr>
            </a:solidFill>
          </p:grpSpPr>
          <p:sp>
            <p:nvSpPr>
              <p:cNvPr id="51" name="íśḻïḍê">
                <a:extLst>
                  <a:ext uri="{FF2B5EF4-FFF2-40B4-BE49-F238E27FC236}">
                    <a16:creationId xmlns:a16="http://schemas.microsoft.com/office/drawing/2014/main" id="{675EDCC3-A4A4-4E25-ADD0-4EC0A2625E9A}"/>
                  </a:ext>
                </a:extLst>
              </p:cNvPr>
              <p:cNvSpPr/>
              <p:nvPr/>
            </p:nvSpPr>
            <p:spPr>
              <a:xfrm>
                <a:off x="9407" y="5364"/>
                <a:ext cx="386" cy="20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2" name="îṥḻïḓe">
                <a:extLst>
                  <a:ext uri="{FF2B5EF4-FFF2-40B4-BE49-F238E27FC236}">
                    <a16:creationId xmlns:a16="http://schemas.microsoft.com/office/drawing/2014/main" id="{67196EB6-93E9-4297-BB94-F95CB82268E4}"/>
                  </a:ext>
                </a:extLst>
              </p:cNvPr>
              <p:cNvSpPr/>
              <p:nvPr/>
            </p:nvSpPr>
            <p:spPr>
              <a:xfrm>
                <a:off x="7941" y="2437"/>
                <a:ext cx="3318" cy="3318"/>
              </a:xfrm>
              <a:prstGeom prst="donut">
                <a:avLst>
                  <a:gd fmla="val 16327" name="adj"/>
                </a:avLst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47" name="ï$1îḑe">
              <a:extLst>
                <a:ext uri="{FF2B5EF4-FFF2-40B4-BE49-F238E27FC236}">
                  <a16:creationId xmlns:a16="http://schemas.microsoft.com/office/drawing/2014/main" id="{AF3746CE-1D47-430D-BD3C-62767382E5D2}"/>
                </a:ext>
              </a:extLst>
            </p:cNvPr>
            <p:cNvGrpSpPr/>
            <p:nvPr/>
          </p:nvGrpSpPr>
          <p:grpSpPr>
            <a:xfrm>
              <a:off x="5028565" y="2976655"/>
              <a:ext cx="561340" cy="561340"/>
              <a:chOff x="2950" y="3688"/>
              <a:chExt cx="884" cy="884"/>
            </a:xfrm>
          </p:grpSpPr>
          <p:sp>
            <p:nvSpPr>
              <p:cNvPr id="49" name="iṥľîḍê">
                <a:extLst>
                  <a:ext uri="{FF2B5EF4-FFF2-40B4-BE49-F238E27FC236}">
                    <a16:creationId xmlns:a16="http://schemas.microsoft.com/office/drawing/2014/main" id="{37966970-2A24-470B-AA0E-F07F932568F0}"/>
                  </a:ext>
                </a:extLst>
              </p:cNvPr>
              <p:cNvSpPr/>
              <p:nvPr/>
            </p:nvSpPr>
            <p:spPr bwMode="auto">
              <a:xfrm>
                <a:off x="2950" y="3688"/>
                <a:ext cx="884" cy="88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" name="iṥḻíḋè">
                <a:extLst>
                  <a:ext uri="{FF2B5EF4-FFF2-40B4-BE49-F238E27FC236}">
                    <a16:creationId xmlns:a16="http://schemas.microsoft.com/office/drawing/2014/main" id="{2E2A4672-E098-49EB-8C14-DBC7FF4B46DF}"/>
                  </a:ext>
                </a:extLst>
              </p:cNvPr>
              <p:cNvSpPr/>
              <p:nvPr/>
            </p:nvSpPr>
            <p:spPr bwMode="auto">
              <a:xfrm>
                <a:off x="3104" y="3842"/>
                <a:ext cx="576" cy="576"/>
              </a:xfrm>
              <a:custGeom>
                <a:gdLst>
                  <a:gd fmla="*/ 303820 w 607639" name="connsiteX0"/>
                  <a:gd fmla="*/ 278099 h 606722" name="connsiteY0"/>
                  <a:gd fmla="*/ 329118 w 607639" name="connsiteX1"/>
                  <a:gd fmla="*/ 303362 h 606722" name="connsiteY1"/>
                  <a:gd fmla="*/ 303820 w 607639" name="connsiteX2"/>
                  <a:gd fmla="*/ 328625 h 606722" name="connsiteY2"/>
                  <a:gd fmla="*/ 278522 w 607639" name="connsiteX3"/>
                  <a:gd fmla="*/ 303362 h 606722" name="connsiteY3"/>
                  <a:gd fmla="*/ 303820 w 607639" name="connsiteX4"/>
                  <a:gd fmla="*/ 278099 h 606722" name="connsiteY4"/>
                  <a:gd fmla="*/ 303775 w 607639" name="connsiteX5"/>
                  <a:gd fmla="*/ 252735 h 606722" name="connsiteY5"/>
                  <a:gd fmla="*/ 253140 w 607639" name="connsiteX6"/>
                  <a:gd fmla="*/ 303317 h 606722" name="connsiteY6"/>
                  <a:gd fmla="*/ 303775 w 607639" name="connsiteX7"/>
                  <a:gd fmla="*/ 353900 h 606722" name="connsiteY7"/>
                  <a:gd fmla="*/ 354410 w 607639" name="connsiteX8"/>
                  <a:gd fmla="*/ 303317 h 606722" name="connsiteY8"/>
                  <a:gd fmla="*/ 303775 w 607639" name="connsiteX9"/>
                  <a:gd fmla="*/ 252735 h 606722" name="connsiteY9"/>
                  <a:gd fmla="*/ 303775 w 607639" name="connsiteX10"/>
                  <a:gd fmla="*/ 202241 h 606722" name="connsiteY10"/>
                  <a:gd fmla="*/ 405045 w 607639" name="connsiteX11"/>
                  <a:gd fmla="*/ 303317 h 606722" name="connsiteY11"/>
                  <a:gd fmla="*/ 303775 w 607639" name="connsiteX12"/>
                  <a:gd fmla="*/ 404482 h 606722" name="connsiteY12"/>
                  <a:gd fmla="*/ 202593 w 607639" name="connsiteX13"/>
                  <a:gd fmla="*/ 303317 h 606722" name="connsiteY13"/>
                  <a:gd fmla="*/ 303775 w 607639" name="connsiteX14"/>
                  <a:gd fmla="*/ 202241 h 606722" name="connsiteY14"/>
                  <a:gd fmla="*/ 303775 w 607639" name="connsiteX15"/>
                  <a:gd fmla="*/ 151703 h 606722" name="connsiteY15"/>
                  <a:gd fmla="*/ 151932 w 607639" name="connsiteX16"/>
                  <a:gd fmla="*/ 303317 h 606722" name="connsiteY16"/>
                  <a:gd fmla="*/ 303775 w 607639" name="connsiteX17"/>
                  <a:gd fmla="*/ 455019 h 606722" name="connsiteY17"/>
                  <a:gd fmla="*/ 455707 w 607639" name="connsiteX18"/>
                  <a:gd fmla="*/ 303317 h 606722" name="connsiteY18"/>
                  <a:gd fmla="*/ 303775 w 607639" name="connsiteX19"/>
                  <a:gd fmla="*/ 151703 h 606722" name="connsiteY19"/>
                  <a:gd fmla="*/ 253131 w 607639" name="connsiteX20"/>
                  <a:gd fmla="*/ 0 h 606722" name="connsiteY20"/>
                  <a:gd fmla="*/ 354419 w 607639" name="connsiteX21"/>
                  <a:gd fmla="*/ 0 h 606722" name="connsiteY21"/>
                  <a:gd fmla="*/ 379786 w 607639" name="connsiteX22"/>
                  <a:gd fmla="*/ 25239 h 606722" name="connsiteY22"/>
                  <a:gd fmla="*/ 379786 w 607639" name="connsiteX23"/>
                  <a:gd fmla="*/ 62387 h 606722" name="connsiteY23"/>
                  <a:gd fmla="*/ 420639 w 607639" name="connsiteX24"/>
                  <a:gd fmla="*/ 79451 h 606722" name="connsiteY24"/>
                  <a:gd fmla="*/ 446985 w 607639" name="connsiteX25"/>
                  <a:gd fmla="*/ 53145 h 606722" name="connsiteY25"/>
                  <a:gd fmla="*/ 482854 w 607639" name="connsiteX26"/>
                  <a:gd fmla="*/ 53145 h 606722" name="connsiteY26"/>
                  <a:gd fmla="*/ 554414 w 607639" name="connsiteX27"/>
                  <a:gd fmla="*/ 124597 h 606722" name="connsiteY27"/>
                  <a:gd fmla="*/ 554414 w 607639" name="connsiteX28"/>
                  <a:gd fmla="*/ 160323 h 606722" name="connsiteY28"/>
                  <a:gd fmla="*/ 528069 w 607639" name="connsiteX29"/>
                  <a:gd fmla="*/ 186629 h 606722" name="connsiteY29"/>
                  <a:gd fmla="*/ 545158 w 607639" name="connsiteX30"/>
                  <a:gd fmla="*/ 227510 h 606722" name="connsiteY30"/>
                  <a:gd fmla="*/ 582273 w 607639" name="connsiteX31"/>
                  <a:gd fmla="*/ 227510 h 606722" name="connsiteY31"/>
                  <a:gd fmla="*/ 607639 w 607639" name="connsiteX32"/>
                  <a:gd fmla="*/ 252749 h 606722" name="connsiteY32"/>
                  <a:gd fmla="*/ 607639 w 607639" name="connsiteX33"/>
                  <a:gd fmla="*/ 353884 h 606722" name="connsiteY33"/>
                  <a:gd fmla="*/ 582273 w 607639" name="connsiteX34"/>
                  <a:gd fmla="*/ 379212 h 606722" name="connsiteY34"/>
                  <a:gd fmla="*/ 545158 w 607639" name="connsiteX35"/>
                  <a:gd fmla="*/ 379212 h 606722" name="connsiteY35"/>
                  <a:gd fmla="*/ 528069 w 607639" name="connsiteX36"/>
                  <a:gd fmla="*/ 420004 h 606722" name="connsiteY36"/>
                  <a:gd fmla="*/ 554414 w 607639" name="connsiteX37"/>
                  <a:gd fmla="*/ 446310 h 606722" name="connsiteY37"/>
                  <a:gd fmla="*/ 554414 w 607639" name="connsiteX38"/>
                  <a:gd fmla="*/ 482125 h 606722" name="connsiteY38"/>
                  <a:gd fmla="*/ 482854 w 607639" name="connsiteX39"/>
                  <a:gd fmla="*/ 553577 h 606722" name="connsiteY39"/>
                  <a:gd fmla="*/ 446985 w 607639" name="connsiteX40"/>
                  <a:gd fmla="*/ 553577 h 606722" name="connsiteY40"/>
                  <a:gd fmla="*/ 420639 w 607639" name="connsiteX41"/>
                  <a:gd fmla="*/ 527271 h 606722" name="connsiteY41"/>
                  <a:gd fmla="*/ 379786 w 607639" name="connsiteX42"/>
                  <a:gd fmla="*/ 544246 h 606722" name="connsiteY42"/>
                  <a:gd fmla="*/ 379786 w 607639" name="connsiteX43"/>
                  <a:gd fmla="*/ 581394 h 606722" name="connsiteY43"/>
                  <a:gd fmla="*/ 354419 w 607639" name="connsiteX44"/>
                  <a:gd fmla="*/ 606722 h 606722" name="connsiteY44"/>
                  <a:gd fmla="*/ 253131 w 607639" name="connsiteX45"/>
                  <a:gd fmla="*/ 606722 h 606722" name="connsiteY45"/>
                  <a:gd fmla="*/ 227854 w 607639" name="connsiteX46"/>
                  <a:gd fmla="*/ 581394 h 606722" name="connsiteY46"/>
                  <a:gd fmla="*/ 227854 w 607639" name="connsiteX47"/>
                  <a:gd fmla="*/ 544246 h 606722" name="connsiteY47"/>
                  <a:gd fmla="*/ 186911 w 607639" name="connsiteX48"/>
                  <a:gd fmla="*/ 527271 h 606722" name="connsiteY48"/>
                  <a:gd fmla="*/ 160566 w 607639" name="connsiteX49"/>
                  <a:gd fmla="*/ 553577 h 606722" name="connsiteY49"/>
                  <a:gd fmla="*/ 124786 w 607639" name="connsiteX50"/>
                  <a:gd fmla="*/ 553577 h 606722" name="connsiteY50"/>
                  <a:gd fmla="*/ 53225 w 607639" name="connsiteX51"/>
                  <a:gd fmla="*/ 482125 h 606722" name="connsiteY51"/>
                  <a:gd fmla="*/ 53225 w 607639" name="connsiteX52"/>
                  <a:gd fmla="*/ 446310 h 606722" name="connsiteY52"/>
                  <a:gd fmla="*/ 79482 w 607639" name="connsiteX53"/>
                  <a:gd fmla="*/ 420004 h 606722" name="connsiteY53"/>
                  <a:gd fmla="*/ 62482 w 607639" name="connsiteX54"/>
                  <a:gd fmla="*/ 379212 h 606722" name="connsiteY54"/>
                  <a:gd fmla="*/ 25278 w 607639" name="connsiteX55"/>
                  <a:gd fmla="*/ 379212 h 606722" name="connsiteY55"/>
                  <a:gd fmla="*/ 0 w 607639" name="connsiteX56"/>
                  <a:gd fmla="*/ 353884 h 606722" name="connsiteY56"/>
                  <a:gd fmla="*/ 0 w 607639" name="connsiteX57"/>
                  <a:gd fmla="*/ 252749 h 606722" name="connsiteY57"/>
                  <a:gd fmla="*/ 25278 w 607639" name="connsiteX58"/>
                  <a:gd fmla="*/ 227510 h 606722" name="connsiteY58"/>
                  <a:gd fmla="*/ 62482 w 607639" name="connsiteX59"/>
                  <a:gd fmla="*/ 227510 h 606722" name="connsiteY59"/>
                  <a:gd fmla="*/ 79482 w 607639" name="connsiteX60"/>
                  <a:gd fmla="*/ 186629 h 606722" name="connsiteY60"/>
                  <a:gd fmla="*/ 53225 w 607639" name="connsiteX61"/>
                  <a:gd fmla="*/ 160323 h 606722" name="connsiteY61"/>
                  <a:gd fmla="*/ 53225 w 607639" name="connsiteX62"/>
                  <a:gd fmla="*/ 124597 h 606722" name="connsiteY62"/>
                  <a:gd fmla="*/ 124786 w 607639" name="connsiteX63"/>
                  <a:gd fmla="*/ 53145 h 606722" name="connsiteY63"/>
                  <a:gd fmla="*/ 160566 w 607639" name="connsiteX64"/>
                  <a:gd fmla="*/ 53145 h 606722" name="connsiteY64"/>
                  <a:gd fmla="*/ 186911 w 607639" name="connsiteX65"/>
                  <a:gd fmla="*/ 79451 h 606722" name="connsiteY65"/>
                  <a:gd fmla="*/ 227854 w 607639" name="connsiteX66"/>
                  <a:gd fmla="*/ 62387 h 606722" name="connsiteY66"/>
                  <a:gd fmla="*/ 227854 w 607639" name="connsiteX67"/>
                  <a:gd fmla="*/ 25239 h 606722" name="connsiteY67"/>
                  <a:gd fmla="*/ 253131 w 607639" name="connsiteX68"/>
                  <a:gd fmla="*/ 0 h 60672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606722" w="607639">
                    <a:moveTo>
                      <a:pt x="303820" y="278099"/>
                    </a:moveTo>
                    <a:cubicBezTo>
                      <a:pt x="317792" y="278099"/>
                      <a:pt x="329118" y="289410"/>
                      <a:pt x="329118" y="303362"/>
                    </a:cubicBezTo>
                    <a:cubicBezTo>
                      <a:pt x="329118" y="317314"/>
                      <a:pt x="317792" y="328625"/>
                      <a:pt x="303820" y="328625"/>
                    </a:cubicBezTo>
                    <a:cubicBezTo>
                      <a:pt x="289848" y="328625"/>
                      <a:pt x="278522" y="317314"/>
                      <a:pt x="278522" y="303362"/>
                    </a:cubicBezTo>
                    <a:cubicBezTo>
                      <a:pt x="278522" y="289410"/>
                      <a:pt x="289848" y="278099"/>
                      <a:pt x="303820" y="278099"/>
                    </a:cubicBezTo>
                    <a:close/>
                    <a:moveTo>
                      <a:pt x="303775" y="252735"/>
                    </a:moveTo>
                    <a:cubicBezTo>
                      <a:pt x="275921" y="252735"/>
                      <a:pt x="253140" y="275492"/>
                      <a:pt x="253140" y="303317"/>
                    </a:cubicBezTo>
                    <a:cubicBezTo>
                      <a:pt x="253140" y="331231"/>
                      <a:pt x="275921" y="353900"/>
                      <a:pt x="303775" y="353900"/>
                    </a:cubicBezTo>
                    <a:cubicBezTo>
                      <a:pt x="331718" y="353900"/>
                      <a:pt x="354410" y="331231"/>
                      <a:pt x="354410" y="303317"/>
                    </a:cubicBezTo>
                    <a:cubicBezTo>
                      <a:pt x="354410" y="275492"/>
                      <a:pt x="331718" y="252735"/>
                      <a:pt x="303775" y="252735"/>
                    </a:cubicBezTo>
                    <a:close/>
                    <a:moveTo>
                      <a:pt x="303775" y="202241"/>
                    </a:moveTo>
                    <a:cubicBezTo>
                      <a:pt x="359660" y="202241"/>
                      <a:pt x="405045" y="247579"/>
                      <a:pt x="405045" y="303317"/>
                    </a:cubicBezTo>
                    <a:cubicBezTo>
                      <a:pt x="405045" y="359144"/>
                      <a:pt x="359660" y="404482"/>
                      <a:pt x="303775" y="404482"/>
                    </a:cubicBezTo>
                    <a:cubicBezTo>
                      <a:pt x="247978" y="404482"/>
                      <a:pt x="202593" y="359144"/>
                      <a:pt x="202593" y="303317"/>
                    </a:cubicBezTo>
                    <a:cubicBezTo>
                      <a:pt x="202593" y="247579"/>
                      <a:pt x="247978" y="202241"/>
                      <a:pt x="303775" y="202241"/>
                    </a:cubicBezTo>
                    <a:close/>
                    <a:moveTo>
                      <a:pt x="303775" y="151703"/>
                    </a:moveTo>
                    <a:cubicBezTo>
                      <a:pt x="220021" y="151703"/>
                      <a:pt x="151932" y="219689"/>
                      <a:pt x="151932" y="303317"/>
                    </a:cubicBezTo>
                    <a:cubicBezTo>
                      <a:pt x="151932" y="387033"/>
                      <a:pt x="220021" y="455019"/>
                      <a:pt x="303775" y="455019"/>
                    </a:cubicBezTo>
                    <a:cubicBezTo>
                      <a:pt x="387618" y="455019"/>
                      <a:pt x="455707" y="387033"/>
                      <a:pt x="455707" y="303317"/>
                    </a:cubicBezTo>
                    <a:cubicBezTo>
                      <a:pt x="455707" y="219689"/>
                      <a:pt x="387618" y="151703"/>
                      <a:pt x="303775" y="151703"/>
                    </a:cubicBezTo>
                    <a:close/>
                    <a:moveTo>
                      <a:pt x="253131" y="0"/>
                    </a:moveTo>
                    <a:lnTo>
                      <a:pt x="354419" y="0"/>
                    </a:lnTo>
                    <a:cubicBezTo>
                      <a:pt x="368482" y="0"/>
                      <a:pt x="379786" y="11287"/>
                      <a:pt x="379786" y="25239"/>
                    </a:cubicBezTo>
                    <a:lnTo>
                      <a:pt x="379786" y="62387"/>
                    </a:lnTo>
                    <a:cubicBezTo>
                      <a:pt x="393849" y="66831"/>
                      <a:pt x="407555" y="72519"/>
                      <a:pt x="420639" y="79451"/>
                    </a:cubicBezTo>
                    <a:lnTo>
                      <a:pt x="446985" y="53145"/>
                    </a:lnTo>
                    <a:cubicBezTo>
                      <a:pt x="456953" y="43191"/>
                      <a:pt x="472974" y="43191"/>
                      <a:pt x="482854" y="53145"/>
                    </a:cubicBezTo>
                    <a:lnTo>
                      <a:pt x="554414" y="124597"/>
                    </a:lnTo>
                    <a:cubicBezTo>
                      <a:pt x="564294" y="134462"/>
                      <a:pt x="564294" y="150459"/>
                      <a:pt x="554414" y="160323"/>
                    </a:cubicBezTo>
                    <a:lnTo>
                      <a:pt x="528069" y="186629"/>
                    </a:lnTo>
                    <a:cubicBezTo>
                      <a:pt x="535011" y="199782"/>
                      <a:pt x="540707" y="213468"/>
                      <a:pt x="545158" y="227510"/>
                    </a:cubicBezTo>
                    <a:lnTo>
                      <a:pt x="582273" y="227510"/>
                    </a:lnTo>
                    <a:cubicBezTo>
                      <a:pt x="596336" y="227510"/>
                      <a:pt x="607639" y="238796"/>
                      <a:pt x="607639" y="252749"/>
                    </a:cubicBezTo>
                    <a:lnTo>
                      <a:pt x="607639" y="353884"/>
                    </a:lnTo>
                    <a:cubicBezTo>
                      <a:pt x="607639" y="367926"/>
                      <a:pt x="596247" y="379212"/>
                      <a:pt x="582273" y="379212"/>
                    </a:cubicBezTo>
                    <a:lnTo>
                      <a:pt x="545158" y="379212"/>
                    </a:lnTo>
                    <a:cubicBezTo>
                      <a:pt x="540707" y="393254"/>
                      <a:pt x="535011" y="406940"/>
                      <a:pt x="528069" y="420004"/>
                    </a:cubicBezTo>
                    <a:lnTo>
                      <a:pt x="554414" y="446310"/>
                    </a:lnTo>
                    <a:cubicBezTo>
                      <a:pt x="564294" y="456263"/>
                      <a:pt x="564294" y="472260"/>
                      <a:pt x="554414" y="482125"/>
                    </a:cubicBezTo>
                    <a:lnTo>
                      <a:pt x="482854" y="553577"/>
                    </a:lnTo>
                    <a:cubicBezTo>
                      <a:pt x="472974" y="563442"/>
                      <a:pt x="456953" y="563442"/>
                      <a:pt x="446985" y="553577"/>
                    </a:cubicBezTo>
                    <a:lnTo>
                      <a:pt x="420639" y="527271"/>
                    </a:lnTo>
                    <a:cubicBezTo>
                      <a:pt x="407555" y="534203"/>
                      <a:pt x="393849" y="539802"/>
                      <a:pt x="379786" y="544246"/>
                    </a:cubicBezTo>
                    <a:lnTo>
                      <a:pt x="379786" y="581394"/>
                    </a:lnTo>
                    <a:cubicBezTo>
                      <a:pt x="379786" y="595435"/>
                      <a:pt x="368393" y="606722"/>
                      <a:pt x="354419" y="606722"/>
                    </a:cubicBezTo>
                    <a:lnTo>
                      <a:pt x="253131" y="606722"/>
                    </a:lnTo>
                    <a:cubicBezTo>
                      <a:pt x="239157" y="606722"/>
                      <a:pt x="227854" y="595435"/>
                      <a:pt x="227854" y="581394"/>
                    </a:cubicBezTo>
                    <a:lnTo>
                      <a:pt x="227854" y="544246"/>
                    </a:lnTo>
                    <a:cubicBezTo>
                      <a:pt x="213791" y="539802"/>
                      <a:pt x="200084" y="534203"/>
                      <a:pt x="186911" y="527271"/>
                    </a:cubicBezTo>
                    <a:lnTo>
                      <a:pt x="160566" y="553577"/>
                    </a:lnTo>
                    <a:cubicBezTo>
                      <a:pt x="150686" y="563442"/>
                      <a:pt x="134665" y="563442"/>
                      <a:pt x="124786" y="553577"/>
                    </a:cubicBezTo>
                    <a:lnTo>
                      <a:pt x="53225" y="482125"/>
                    </a:lnTo>
                    <a:cubicBezTo>
                      <a:pt x="43257" y="472260"/>
                      <a:pt x="43257" y="456263"/>
                      <a:pt x="53225" y="446310"/>
                    </a:cubicBezTo>
                    <a:lnTo>
                      <a:pt x="79482" y="420004"/>
                    </a:lnTo>
                    <a:cubicBezTo>
                      <a:pt x="72629" y="406940"/>
                      <a:pt x="66932" y="393254"/>
                      <a:pt x="62482" y="379212"/>
                    </a:cubicBezTo>
                    <a:lnTo>
                      <a:pt x="25278" y="379212"/>
                    </a:lnTo>
                    <a:cubicBezTo>
                      <a:pt x="11304" y="379212"/>
                      <a:pt x="0" y="367926"/>
                      <a:pt x="0" y="353884"/>
                    </a:cubicBezTo>
                    <a:lnTo>
                      <a:pt x="0" y="252749"/>
                    </a:lnTo>
                    <a:cubicBezTo>
                      <a:pt x="0" y="238796"/>
                      <a:pt x="11304" y="227510"/>
                      <a:pt x="25278" y="227510"/>
                    </a:cubicBezTo>
                    <a:lnTo>
                      <a:pt x="62482" y="227510"/>
                    </a:lnTo>
                    <a:cubicBezTo>
                      <a:pt x="66932" y="213468"/>
                      <a:pt x="72629" y="199782"/>
                      <a:pt x="79482" y="186629"/>
                    </a:cubicBezTo>
                    <a:lnTo>
                      <a:pt x="53225" y="160323"/>
                    </a:lnTo>
                    <a:cubicBezTo>
                      <a:pt x="43257" y="150459"/>
                      <a:pt x="43257" y="134462"/>
                      <a:pt x="53225" y="124597"/>
                    </a:cubicBezTo>
                    <a:lnTo>
                      <a:pt x="124786" y="53145"/>
                    </a:lnTo>
                    <a:cubicBezTo>
                      <a:pt x="134665" y="43191"/>
                      <a:pt x="150686" y="43191"/>
                      <a:pt x="160566" y="53145"/>
                    </a:cubicBezTo>
                    <a:lnTo>
                      <a:pt x="186911" y="79451"/>
                    </a:lnTo>
                    <a:cubicBezTo>
                      <a:pt x="200084" y="72519"/>
                      <a:pt x="213791" y="66831"/>
                      <a:pt x="227854" y="62387"/>
                    </a:cubicBezTo>
                    <a:lnTo>
                      <a:pt x="227854" y="25239"/>
                    </a:lnTo>
                    <a:cubicBezTo>
                      <a:pt x="227854" y="11287"/>
                      <a:pt x="239157" y="0"/>
                      <a:pt x="253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 anchorCtr="1" bIns="45720" compatLnSpc="1" forceAA="0" fromWordArt="0" lIns="91440" numCol="1" rIns="91440" rot="0" rtlCol="0" spcCol="0" spcFirstLastPara="0" tIns="45720" vert="horz" wrap="non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8" name="îṣļíďé">
              <a:extLst>
                <a:ext uri="{FF2B5EF4-FFF2-40B4-BE49-F238E27FC236}">
                  <a16:creationId xmlns:a16="http://schemas.microsoft.com/office/drawing/2014/main" id="{EC83658F-12EA-447A-944D-CE96AFA85464}"/>
                </a:ext>
              </a:extLst>
            </p:cNvPr>
            <p:cNvSpPr/>
            <p:nvPr/>
          </p:nvSpPr>
          <p:spPr>
            <a:xfrm rot="16200000">
              <a:off x="4817745" y="4290788"/>
              <a:ext cx="982345" cy="2794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912FD14-A811-459C-9636-CA0265F78BB3}"/>
              </a:ext>
            </a:extLst>
          </p:cNvPr>
          <p:cNvGrpSpPr/>
          <p:nvPr/>
        </p:nvGrpSpPr>
        <p:grpSpPr>
          <a:xfrm>
            <a:off x="6132830" y="2779170"/>
            <a:ext cx="1168400" cy="2254885"/>
            <a:chOff x="6361430" y="2779170"/>
            <a:chExt cx="1168400" cy="2254885"/>
          </a:xfrm>
        </p:grpSpPr>
        <p:sp>
          <p:nvSpPr>
            <p:cNvPr id="54" name="ïṧľîḓé">
              <a:extLst>
                <a:ext uri="{FF2B5EF4-FFF2-40B4-BE49-F238E27FC236}">
                  <a16:creationId xmlns:a16="http://schemas.microsoft.com/office/drawing/2014/main" id="{F3D6EDD7-C7EE-4FD0-8111-485D56670CD4}"/>
                </a:ext>
              </a:extLst>
            </p:cNvPr>
            <p:cNvSpPr/>
            <p:nvPr/>
          </p:nvSpPr>
          <p:spPr>
            <a:xfrm flipV="1">
              <a:off x="6877685" y="3274470"/>
              <a:ext cx="135890" cy="7283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" name="iṣļíḑè">
              <a:extLst>
                <a:ext uri="{FF2B5EF4-FFF2-40B4-BE49-F238E27FC236}">
                  <a16:creationId xmlns:a16="http://schemas.microsoft.com/office/drawing/2014/main" id="{DA3C28C4-1350-4763-B710-E98AC61F5A1A}"/>
                </a:ext>
              </a:extLst>
            </p:cNvPr>
            <p:cNvSpPr/>
            <p:nvPr/>
          </p:nvSpPr>
          <p:spPr>
            <a:xfrm flipV="1">
              <a:off x="6361430" y="3865020"/>
              <a:ext cx="1168400" cy="1169035"/>
            </a:xfrm>
            <a:prstGeom prst="donut">
              <a:avLst>
                <a:gd fmla="val 16327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6" name="iSļíḋé">
              <a:extLst>
                <a:ext uri="{FF2B5EF4-FFF2-40B4-BE49-F238E27FC236}">
                  <a16:creationId xmlns:a16="http://schemas.microsoft.com/office/drawing/2014/main" id="{7F4A7F5C-B286-45CE-B818-D459DF746615}"/>
                </a:ext>
              </a:extLst>
            </p:cNvPr>
            <p:cNvGrpSpPr/>
            <p:nvPr/>
          </p:nvGrpSpPr>
          <p:grpSpPr>
            <a:xfrm>
              <a:off x="6664960" y="4170455"/>
              <a:ext cx="561340" cy="561340"/>
              <a:chOff x="2950" y="3688"/>
              <a:chExt cx="884" cy="884"/>
            </a:xfrm>
          </p:grpSpPr>
          <p:sp>
            <p:nvSpPr>
              <p:cNvPr id="58" name="îṧ1îḑê">
                <a:extLst>
                  <a:ext uri="{FF2B5EF4-FFF2-40B4-BE49-F238E27FC236}">
                    <a16:creationId xmlns:a16="http://schemas.microsoft.com/office/drawing/2014/main" id="{37306E68-6328-4FA5-94EC-1F744AC8D770}"/>
                  </a:ext>
                </a:extLst>
              </p:cNvPr>
              <p:cNvSpPr/>
              <p:nvPr/>
            </p:nvSpPr>
            <p:spPr bwMode="auto">
              <a:xfrm>
                <a:off x="2950" y="3688"/>
                <a:ext cx="884" cy="8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9" name="îṡļíḍè">
                <a:extLst>
                  <a:ext uri="{FF2B5EF4-FFF2-40B4-BE49-F238E27FC236}">
                    <a16:creationId xmlns:a16="http://schemas.microsoft.com/office/drawing/2014/main" id="{04F8C39E-62CD-44B2-8A99-1CD7AC9C2208}"/>
                  </a:ext>
                </a:extLst>
              </p:cNvPr>
              <p:cNvSpPr/>
              <p:nvPr/>
            </p:nvSpPr>
            <p:spPr bwMode="auto">
              <a:xfrm>
                <a:off x="3104" y="3842"/>
                <a:ext cx="576" cy="576"/>
              </a:xfrm>
              <a:custGeom>
                <a:gdLst>
                  <a:gd fmla="*/ 303820 w 607639" name="connsiteX0"/>
                  <a:gd fmla="*/ 278099 h 606722" name="connsiteY0"/>
                  <a:gd fmla="*/ 329118 w 607639" name="connsiteX1"/>
                  <a:gd fmla="*/ 303362 h 606722" name="connsiteY1"/>
                  <a:gd fmla="*/ 303820 w 607639" name="connsiteX2"/>
                  <a:gd fmla="*/ 328625 h 606722" name="connsiteY2"/>
                  <a:gd fmla="*/ 278522 w 607639" name="connsiteX3"/>
                  <a:gd fmla="*/ 303362 h 606722" name="connsiteY3"/>
                  <a:gd fmla="*/ 303820 w 607639" name="connsiteX4"/>
                  <a:gd fmla="*/ 278099 h 606722" name="connsiteY4"/>
                  <a:gd fmla="*/ 303775 w 607639" name="connsiteX5"/>
                  <a:gd fmla="*/ 252735 h 606722" name="connsiteY5"/>
                  <a:gd fmla="*/ 253140 w 607639" name="connsiteX6"/>
                  <a:gd fmla="*/ 303317 h 606722" name="connsiteY6"/>
                  <a:gd fmla="*/ 303775 w 607639" name="connsiteX7"/>
                  <a:gd fmla="*/ 353900 h 606722" name="connsiteY7"/>
                  <a:gd fmla="*/ 354410 w 607639" name="connsiteX8"/>
                  <a:gd fmla="*/ 303317 h 606722" name="connsiteY8"/>
                  <a:gd fmla="*/ 303775 w 607639" name="connsiteX9"/>
                  <a:gd fmla="*/ 252735 h 606722" name="connsiteY9"/>
                  <a:gd fmla="*/ 303775 w 607639" name="connsiteX10"/>
                  <a:gd fmla="*/ 202241 h 606722" name="connsiteY10"/>
                  <a:gd fmla="*/ 405045 w 607639" name="connsiteX11"/>
                  <a:gd fmla="*/ 303317 h 606722" name="connsiteY11"/>
                  <a:gd fmla="*/ 303775 w 607639" name="connsiteX12"/>
                  <a:gd fmla="*/ 404482 h 606722" name="connsiteY12"/>
                  <a:gd fmla="*/ 202593 w 607639" name="connsiteX13"/>
                  <a:gd fmla="*/ 303317 h 606722" name="connsiteY13"/>
                  <a:gd fmla="*/ 303775 w 607639" name="connsiteX14"/>
                  <a:gd fmla="*/ 202241 h 606722" name="connsiteY14"/>
                  <a:gd fmla="*/ 303775 w 607639" name="connsiteX15"/>
                  <a:gd fmla="*/ 151703 h 606722" name="connsiteY15"/>
                  <a:gd fmla="*/ 151932 w 607639" name="connsiteX16"/>
                  <a:gd fmla="*/ 303317 h 606722" name="connsiteY16"/>
                  <a:gd fmla="*/ 303775 w 607639" name="connsiteX17"/>
                  <a:gd fmla="*/ 455019 h 606722" name="connsiteY17"/>
                  <a:gd fmla="*/ 455707 w 607639" name="connsiteX18"/>
                  <a:gd fmla="*/ 303317 h 606722" name="connsiteY18"/>
                  <a:gd fmla="*/ 303775 w 607639" name="connsiteX19"/>
                  <a:gd fmla="*/ 151703 h 606722" name="connsiteY19"/>
                  <a:gd fmla="*/ 253131 w 607639" name="connsiteX20"/>
                  <a:gd fmla="*/ 0 h 606722" name="connsiteY20"/>
                  <a:gd fmla="*/ 354419 w 607639" name="connsiteX21"/>
                  <a:gd fmla="*/ 0 h 606722" name="connsiteY21"/>
                  <a:gd fmla="*/ 379786 w 607639" name="connsiteX22"/>
                  <a:gd fmla="*/ 25239 h 606722" name="connsiteY22"/>
                  <a:gd fmla="*/ 379786 w 607639" name="connsiteX23"/>
                  <a:gd fmla="*/ 62387 h 606722" name="connsiteY23"/>
                  <a:gd fmla="*/ 420639 w 607639" name="connsiteX24"/>
                  <a:gd fmla="*/ 79451 h 606722" name="connsiteY24"/>
                  <a:gd fmla="*/ 446985 w 607639" name="connsiteX25"/>
                  <a:gd fmla="*/ 53145 h 606722" name="connsiteY25"/>
                  <a:gd fmla="*/ 482854 w 607639" name="connsiteX26"/>
                  <a:gd fmla="*/ 53145 h 606722" name="connsiteY26"/>
                  <a:gd fmla="*/ 554414 w 607639" name="connsiteX27"/>
                  <a:gd fmla="*/ 124597 h 606722" name="connsiteY27"/>
                  <a:gd fmla="*/ 554414 w 607639" name="connsiteX28"/>
                  <a:gd fmla="*/ 160323 h 606722" name="connsiteY28"/>
                  <a:gd fmla="*/ 528069 w 607639" name="connsiteX29"/>
                  <a:gd fmla="*/ 186629 h 606722" name="connsiteY29"/>
                  <a:gd fmla="*/ 545158 w 607639" name="connsiteX30"/>
                  <a:gd fmla="*/ 227510 h 606722" name="connsiteY30"/>
                  <a:gd fmla="*/ 582273 w 607639" name="connsiteX31"/>
                  <a:gd fmla="*/ 227510 h 606722" name="connsiteY31"/>
                  <a:gd fmla="*/ 607639 w 607639" name="connsiteX32"/>
                  <a:gd fmla="*/ 252749 h 606722" name="connsiteY32"/>
                  <a:gd fmla="*/ 607639 w 607639" name="connsiteX33"/>
                  <a:gd fmla="*/ 353884 h 606722" name="connsiteY33"/>
                  <a:gd fmla="*/ 582273 w 607639" name="connsiteX34"/>
                  <a:gd fmla="*/ 379212 h 606722" name="connsiteY34"/>
                  <a:gd fmla="*/ 545158 w 607639" name="connsiteX35"/>
                  <a:gd fmla="*/ 379212 h 606722" name="connsiteY35"/>
                  <a:gd fmla="*/ 528069 w 607639" name="connsiteX36"/>
                  <a:gd fmla="*/ 420004 h 606722" name="connsiteY36"/>
                  <a:gd fmla="*/ 554414 w 607639" name="connsiteX37"/>
                  <a:gd fmla="*/ 446310 h 606722" name="connsiteY37"/>
                  <a:gd fmla="*/ 554414 w 607639" name="connsiteX38"/>
                  <a:gd fmla="*/ 482125 h 606722" name="connsiteY38"/>
                  <a:gd fmla="*/ 482854 w 607639" name="connsiteX39"/>
                  <a:gd fmla="*/ 553577 h 606722" name="connsiteY39"/>
                  <a:gd fmla="*/ 446985 w 607639" name="connsiteX40"/>
                  <a:gd fmla="*/ 553577 h 606722" name="connsiteY40"/>
                  <a:gd fmla="*/ 420639 w 607639" name="connsiteX41"/>
                  <a:gd fmla="*/ 527271 h 606722" name="connsiteY41"/>
                  <a:gd fmla="*/ 379786 w 607639" name="connsiteX42"/>
                  <a:gd fmla="*/ 544246 h 606722" name="connsiteY42"/>
                  <a:gd fmla="*/ 379786 w 607639" name="connsiteX43"/>
                  <a:gd fmla="*/ 581394 h 606722" name="connsiteY43"/>
                  <a:gd fmla="*/ 354419 w 607639" name="connsiteX44"/>
                  <a:gd fmla="*/ 606722 h 606722" name="connsiteY44"/>
                  <a:gd fmla="*/ 253131 w 607639" name="connsiteX45"/>
                  <a:gd fmla="*/ 606722 h 606722" name="connsiteY45"/>
                  <a:gd fmla="*/ 227854 w 607639" name="connsiteX46"/>
                  <a:gd fmla="*/ 581394 h 606722" name="connsiteY46"/>
                  <a:gd fmla="*/ 227854 w 607639" name="connsiteX47"/>
                  <a:gd fmla="*/ 544246 h 606722" name="connsiteY47"/>
                  <a:gd fmla="*/ 186911 w 607639" name="connsiteX48"/>
                  <a:gd fmla="*/ 527271 h 606722" name="connsiteY48"/>
                  <a:gd fmla="*/ 160566 w 607639" name="connsiteX49"/>
                  <a:gd fmla="*/ 553577 h 606722" name="connsiteY49"/>
                  <a:gd fmla="*/ 124786 w 607639" name="connsiteX50"/>
                  <a:gd fmla="*/ 553577 h 606722" name="connsiteY50"/>
                  <a:gd fmla="*/ 53225 w 607639" name="connsiteX51"/>
                  <a:gd fmla="*/ 482125 h 606722" name="connsiteY51"/>
                  <a:gd fmla="*/ 53225 w 607639" name="connsiteX52"/>
                  <a:gd fmla="*/ 446310 h 606722" name="connsiteY52"/>
                  <a:gd fmla="*/ 79482 w 607639" name="connsiteX53"/>
                  <a:gd fmla="*/ 420004 h 606722" name="connsiteY53"/>
                  <a:gd fmla="*/ 62482 w 607639" name="connsiteX54"/>
                  <a:gd fmla="*/ 379212 h 606722" name="connsiteY54"/>
                  <a:gd fmla="*/ 25278 w 607639" name="connsiteX55"/>
                  <a:gd fmla="*/ 379212 h 606722" name="connsiteY55"/>
                  <a:gd fmla="*/ 0 w 607639" name="connsiteX56"/>
                  <a:gd fmla="*/ 353884 h 606722" name="connsiteY56"/>
                  <a:gd fmla="*/ 0 w 607639" name="connsiteX57"/>
                  <a:gd fmla="*/ 252749 h 606722" name="connsiteY57"/>
                  <a:gd fmla="*/ 25278 w 607639" name="connsiteX58"/>
                  <a:gd fmla="*/ 227510 h 606722" name="connsiteY58"/>
                  <a:gd fmla="*/ 62482 w 607639" name="connsiteX59"/>
                  <a:gd fmla="*/ 227510 h 606722" name="connsiteY59"/>
                  <a:gd fmla="*/ 79482 w 607639" name="connsiteX60"/>
                  <a:gd fmla="*/ 186629 h 606722" name="connsiteY60"/>
                  <a:gd fmla="*/ 53225 w 607639" name="connsiteX61"/>
                  <a:gd fmla="*/ 160323 h 606722" name="connsiteY61"/>
                  <a:gd fmla="*/ 53225 w 607639" name="connsiteX62"/>
                  <a:gd fmla="*/ 124597 h 606722" name="connsiteY62"/>
                  <a:gd fmla="*/ 124786 w 607639" name="connsiteX63"/>
                  <a:gd fmla="*/ 53145 h 606722" name="connsiteY63"/>
                  <a:gd fmla="*/ 160566 w 607639" name="connsiteX64"/>
                  <a:gd fmla="*/ 53145 h 606722" name="connsiteY64"/>
                  <a:gd fmla="*/ 186911 w 607639" name="connsiteX65"/>
                  <a:gd fmla="*/ 79451 h 606722" name="connsiteY65"/>
                  <a:gd fmla="*/ 227854 w 607639" name="connsiteX66"/>
                  <a:gd fmla="*/ 62387 h 606722" name="connsiteY66"/>
                  <a:gd fmla="*/ 227854 w 607639" name="connsiteX67"/>
                  <a:gd fmla="*/ 25239 h 606722" name="connsiteY67"/>
                  <a:gd fmla="*/ 253131 w 607639" name="connsiteX68"/>
                  <a:gd fmla="*/ 0 h 60672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606722" w="607639">
                    <a:moveTo>
                      <a:pt x="303820" y="278099"/>
                    </a:moveTo>
                    <a:cubicBezTo>
                      <a:pt x="317792" y="278099"/>
                      <a:pt x="329118" y="289410"/>
                      <a:pt x="329118" y="303362"/>
                    </a:cubicBezTo>
                    <a:cubicBezTo>
                      <a:pt x="329118" y="317314"/>
                      <a:pt x="317792" y="328625"/>
                      <a:pt x="303820" y="328625"/>
                    </a:cubicBezTo>
                    <a:cubicBezTo>
                      <a:pt x="289848" y="328625"/>
                      <a:pt x="278522" y="317314"/>
                      <a:pt x="278522" y="303362"/>
                    </a:cubicBezTo>
                    <a:cubicBezTo>
                      <a:pt x="278522" y="289410"/>
                      <a:pt x="289848" y="278099"/>
                      <a:pt x="303820" y="278099"/>
                    </a:cubicBezTo>
                    <a:close/>
                    <a:moveTo>
                      <a:pt x="303775" y="252735"/>
                    </a:moveTo>
                    <a:cubicBezTo>
                      <a:pt x="275921" y="252735"/>
                      <a:pt x="253140" y="275492"/>
                      <a:pt x="253140" y="303317"/>
                    </a:cubicBezTo>
                    <a:cubicBezTo>
                      <a:pt x="253140" y="331231"/>
                      <a:pt x="275921" y="353900"/>
                      <a:pt x="303775" y="353900"/>
                    </a:cubicBezTo>
                    <a:cubicBezTo>
                      <a:pt x="331718" y="353900"/>
                      <a:pt x="354410" y="331231"/>
                      <a:pt x="354410" y="303317"/>
                    </a:cubicBezTo>
                    <a:cubicBezTo>
                      <a:pt x="354410" y="275492"/>
                      <a:pt x="331718" y="252735"/>
                      <a:pt x="303775" y="252735"/>
                    </a:cubicBezTo>
                    <a:close/>
                    <a:moveTo>
                      <a:pt x="303775" y="202241"/>
                    </a:moveTo>
                    <a:cubicBezTo>
                      <a:pt x="359660" y="202241"/>
                      <a:pt x="405045" y="247579"/>
                      <a:pt x="405045" y="303317"/>
                    </a:cubicBezTo>
                    <a:cubicBezTo>
                      <a:pt x="405045" y="359144"/>
                      <a:pt x="359660" y="404482"/>
                      <a:pt x="303775" y="404482"/>
                    </a:cubicBezTo>
                    <a:cubicBezTo>
                      <a:pt x="247978" y="404482"/>
                      <a:pt x="202593" y="359144"/>
                      <a:pt x="202593" y="303317"/>
                    </a:cubicBezTo>
                    <a:cubicBezTo>
                      <a:pt x="202593" y="247579"/>
                      <a:pt x="247978" y="202241"/>
                      <a:pt x="303775" y="202241"/>
                    </a:cubicBezTo>
                    <a:close/>
                    <a:moveTo>
                      <a:pt x="303775" y="151703"/>
                    </a:moveTo>
                    <a:cubicBezTo>
                      <a:pt x="220021" y="151703"/>
                      <a:pt x="151932" y="219689"/>
                      <a:pt x="151932" y="303317"/>
                    </a:cubicBezTo>
                    <a:cubicBezTo>
                      <a:pt x="151932" y="387033"/>
                      <a:pt x="220021" y="455019"/>
                      <a:pt x="303775" y="455019"/>
                    </a:cubicBezTo>
                    <a:cubicBezTo>
                      <a:pt x="387618" y="455019"/>
                      <a:pt x="455707" y="387033"/>
                      <a:pt x="455707" y="303317"/>
                    </a:cubicBezTo>
                    <a:cubicBezTo>
                      <a:pt x="455707" y="219689"/>
                      <a:pt x="387618" y="151703"/>
                      <a:pt x="303775" y="151703"/>
                    </a:cubicBezTo>
                    <a:close/>
                    <a:moveTo>
                      <a:pt x="253131" y="0"/>
                    </a:moveTo>
                    <a:lnTo>
                      <a:pt x="354419" y="0"/>
                    </a:lnTo>
                    <a:cubicBezTo>
                      <a:pt x="368482" y="0"/>
                      <a:pt x="379786" y="11287"/>
                      <a:pt x="379786" y="25239"/>
                    </a:cubicBezTo>
                    <a:lnTo>
                      <a:pt x="379786" y="62387"/>
                    </a:lnTo>
                    <a:cubicBezTo>
                      <a:pt x="393849" y="66831"/>
                      <a:pt x="407555" y="72519"/>
                      <a:pt x="420639" y="79451"/>
                    </a:cubicBezTo>
                    <a:lnTo>
                      <a:pt x="446985" y="53145"/>
                    </a:lnTo>
                    <a:cubicBezTo>
                      <a:pt x="456953" y="43191"/>
                      <a:pt x="472974" y="43191"/>
                      <a:pt x="482854" y="53145"/>
                    </a:cubicBezTo>
                    <a:lnTo>
                      <a:pt x="554414" y="124597"/>
                    </a:lnTo>
                    <a:cubicBezTo>
                      <a:pt x="564294" y="134462"/>
                      <a:pt x="564294" y="150459"/>
                      <a:pt x="554414" y="160323"/>
                    </a:cubicBezTo>
                    <a:lnTo>
                      <a:pt x="528069" y="186629"/>
                    </a:lnTo>
                    <a:cubicBezTo>
                      <a:pt x="535011" y="199782"/>
                      <a:pt x="540707" y="213468"/>
                      <a:pt x="545158" y="227510"/>
                    </a:cubicBezTo>
                    <a:lnTo>
                      <a:pt x="582273" y="227510"/>
                    </a:lnTo>
                    <a:cubicBezTo>
                      <a:pt x="596336" y="227510"/>
                      <a:pt x="607639" y="238796"/>
                      <a:pt x="607639" y="252749"/>
                    </a:cubicBezTo>
                    <a:lnTo>
                      <a:pt x="607639" y="353884"/>
                    </a:lnTo>
                    <a:cubicBezTo>
                      <a:pt x="607639" y="367926"/>
                      <a:pt x="596247" y="379212"/>
                      <a:pt x="582273" y="379212"/>
                    </a:cubicBezTo>
                    <a:lnTo>
                      <a:pt x="545158" y="379212"/>
                    </a:lnTo>
                    <a:cubicBezTo>
                      <a:pt x="540707" y="393254"/>
                      <a:pt x="535011" y="406940"/>
                      <a:pt x="528069" y="420004"/>
                    </a:cubicBezTo>
                    <a:lnTo>
                      <a:pt x="554414" y="446310"/>
                    </a:lnTo>
                    <a:cubicBezTo>
                      <a:pt x="564294" y="456263"/>
                      <a:pt x="564294" y="472260"/>
                      <a:pt x="554414" y="482125"/>
                    </a:cubicBezTo>
                    <a:lnTo>
                      <a:pt x="482854" y="553577"/>
                    </a:lnTo>
                    <a:cubicBezTo>
                      <a:pt x="472974" y="563442"/>
                      <a:pt x="456953" y="563442"/>
                      <a:pt x="446985" y="553577"/>
                    </a:cubicBezTo>
                    <a:lnTo>
                      <a:pt x="420639" y="527271"/>
                    </a:lnTo>
                    <a:cubicBezTo>
                      <a:pt x="407555" y="534203"/>
                      <a:pt x="393849" y="539802"/>
                      <a:pt x="379786" y="544246"/>
                    </a:cubicBezTo>
                    <a:lnTo>
                      <a:pt x="379786" y="581394"/>
                    </a:lnTo>
                    <a:cubicBezTo>
                      <a:pt x="379786" y="595435"/>
                      <a:pt x="368393" y="606722"/>
                      <a:pt x="354419" y="606722"/>
                    </a:cubicBezTo>
                    <a:lnTo>
                      <a:pt x="253131" y="606722"/>
                    </a:lnTo>
                    <a:cubicBezTo>
                      <a:pt x="239157" y="606722"/>
                      <a:pt x="227854" y="595435"/>
                      <a:pt x="227854" y="581394"/>
                    </a:cubicBezTo>
                    <a:lnTo>
                      <a:pt x="227854" y="544246"/>
                    </a:lnTo>
                    <a:cubicBezTo>
                      <a:pt x="213791" y="539802"/>
                      <a:pt x="200084" y="534203"/>
                      <a:pt x="186911" y="527271"/>
                    </a:cubicBezTo>
                    <a:lnTo>
                      <a:pt x="160566" y="553577"/>
                    </a:lnTo>
                    <a:cubicBezTo>
                      <a:pt x="150686" y="563442"/>
                      <a:pt x="134665" y="563442"/>
                      <a:pt x="124786" y="553577"/>
                    </a:cubicBezTo>
                    <a:lnTo>
                      <a:pt x="53225" y="482125"/>
                    </a:lnTo>
                    <a:cubicBezTo>
                      <a:pt x="43257" y="472260"/>
                      <a:pt x="43257" y="456263"/>
                      <a:pt x="53225" y="446310"/>
                    </a:cubicBezTo>
                    <a:lnTo>
                      <a:pt x="79482" y="420004"/>
                    </a:lnTo>
                    <a:cubicBezTo>
                      <a:pt x="72629" y="406940"/>
                      <a:pt x="66932" y="393254"/>
                      <a:pt x="62482" y="379212"/>
                    </a:cubicBezTo>
                    <a:lnTo>
                      <a:pt x="25278" y="379212"/>
                    </a:lnTo>
                    <a:cubicBezTo>
                      <a:pt x="11304" y="379212"/>
                      <a:pt x="0" y="367926"/>
                      <a:pt x="0" y="353884"/>
                    </a:cubicBezTo>
                    <a:lnTo>
                      <a:pt x="0" y="252749"/>
                    </a:lnTo>
                    <a:cubicBezTo>
                      <a:pt x="0" y="238796"/>
                      <a:pt x="11304" y="227510"/>
                      <a:pt x="25278" y="227510"/>
                    </a:cubicBezTo>
                    <a:lnTo>
                      <a:pt x="62482" y="227510"/>
                    </a:lnTo>
                    <a:cubicBezTo>
                      <a:pt x="66932" y="213468"/>
                      <a:pt x="72629" y="199782"/>
                      <a:pt x="79482" y="186629"/>
                    </a:cubicBezTo>
                    <a:lnTo>
                      <a:pt x="53225" y="160323"/>
                    </a:lnTo>
                    <a:cubicBezTo>
                      <a:pt x="43257" y="150459"/>
                      <a:pt x="43257" y="134462"/>
                      <a:pt x="53225" y="124597"/>
                    </a:cubicBezTo>
                    <a:lnTo>
                      <a:pt x="124786" y="53145"/>
                    </a:lnTo>
                    <a:cubicBezTo>
                      <a:pt x="134665" y="43191"/>
                      <a:pt x="150686" y="43191"/>
                      <a:pt x="160566" y="53145"/>
                    </a:cubicBezTo>
                    <a:lnTo>
                      <a:pt x="186911" y="79451"/>
                    </a:lnTo>
                    <a:cubicBezTo>
                      <a:pt x="200084" y="72519"/>
                      <a:pt x="213791" y="66831"/>
                      <a:pt x="227854" y="62387"/>
                    </a:cubicBezTo>
                    <a:lnTo>
                      <a:pt x="227854" y="25239"/>
                    </a:lnTo>
                    <a:cubicBezTo>
                      <a:pt x="227854" y="11287"/>
                      <a:pt x="239157" y="0"/>
                      <a:pt x="253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 anchorCtr="1" bIns="45720" compatLnSpc="1" forceAA="0" fromWordArt="0" lIns="91440" numCol="1" rIns="91440" rot="0" rtlCol="0" spcCol="0" spcFirstLastPara="0" tIns="45720" vert="horz" wrap="non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57" name="îṩļïḓé">
              <a:extLst>
                <a:ext uri="{FF2B5EF4-FFF2-40B4-BE49-F238E27FC236}">
                  <a16:creationId xmlns:a16="http://schemas.microsoft.com/office/drawing/2014/main" id="{00E157D0-2D06-49AD-845B-FC23D5913CDD}"/>
                </a:ext>
              </a:extLst>
            </p:cNvPr>
            <p:cNvSpPr/>
            <p:nvPr/>
          </p:nvSpPr>
          <p:spPr>
            <a:xfrm rot="16200000">
              <a:off x="6454140" y="3130643"/>
              <a:ext cx="982345" cy="2794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EC25CA6C-10D2-4392-AB1C-EBBB35563FC5}"/>
              </a:ext>
            </a:extLst>
          </p:cNvPr>
          <p:cNvGrpSpPr/>
          <p:nvPr/>
        </p:nvGrpSpPr>
        <p:grpSpPr>
          <a:xfrm>
            <a:off x="9333230" y="2779170"/>
            <a:ext cx="1168400" cy="2254885"/>
            <a:chOff x="9561830" y="2779170"/>
            <a:chExt cx="1168400" cy="2254885"/>
          </a:xfrm>
        </p:grpSpPr>
        <p:sp>
          <p:nvSpPr>
            <p:cNvPr id="61" name="íSlîdé">
              <a:extLst>
                <a:ext uri="{FF2B5EF4-FFF2-40B4-BE49-F238E27FC236}">
                  <a16:creationId xmlns:a16="http://schemas.microsoft.com/office/drawing/2014/main" id="{9148D8DC-5C92-43B4-9BC2-F4167C38456A}"/>
                </a:ext>
              </a:extLst>
            </p:cNvPr>
            <p:cNvSpPr/>
            <p:nvPr/>
          </p:nvSpPr>
          <p:spPr>
            <a:xfrm flipV="1">
              <a:off x="10078085" y="3274470"/>
              <a:ext cx="135890" cy="7283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2" name="iṥļîḋé">
              <a:extLst>
                <a:ext uri="{FF2B5EF4-FFF2-40B4-BE49-F238E27FC236}">
                  <a16:creationId xmlns:a16="http://schemas.microsoft.com/office/drawing/2014/main" id="{6A45AB3B-C78D-43D9-B587-62FCF894432C}"/>
                </a:ext>
              </a:extLst>
            </p:cNvPr>
            <p:cNvSpPr/>
            <p:nvPr/>
          </p:nvSpPr>
          <p:spPr>
            <a:xfrm flipV="1">
              <a:off x="9561830" y="3865020"/>
              <a:ext cx="1168400" cy="1169035"/>
            </a:xfrm>
            <a:prstGeom prst="donut">
              <a:avLst>
                <a:gd fmla="val 16327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63" name="íṩ1iďe">
              <a:extLst>
                <a:ext uri="{FF2B5EF4-FFF2-40B4-BE49-F238E27FC236}">
                  <a16:creationId xmlns:a16="http://schemas.microsoft.com/office/drawing/2014/main" id="{99F93A32-9FF8-463B-BD0A-232E22586661}"/>
                </a:ext>
              </a:extLst>
            </p:cNvPr>
            <p:cNvGrpSpPr/>
            <p:nvPr/>
          </p:nvGrpSpPr>
          <p:grpSpPr>
            <a:xfrm>
              <a:off x="9865360" y="4168550"/>
              <a:ext cx="561340" cy="561340"/>
              <a:chOff x="2950" y="3688"/>
              <a:chExt cx="884" cy="884"/>
            </a:xfrm>
          </p:grpSpPr>
          <p:sp>
            <p:nvSpPr>
              <p:cNvPr id="65" name="îṥļïḓe">
                <a:extLst>
                  <a:ext uri="{FF2B5EF4-FFF2-40B4-BE49-F238E27FC236}">
                    <a16:creationId xmlns:a16="http://schemas.microsoft.com/office/drawing/2014/main" id="{39BD64EB-A245-4A30-AB33-AFA4A07B61D2}"/>
                  </a:ext>
                </a:extLst>
              </p:cNvPr>
              <p:cNvSpPr/>
              <p:nvPr/>
            </p:nvSpPr>
            <p:spPr bwMode="auto">
              <a:xfrm>
                <a:off x="2950" y="3688"/>
                <a:ext cx="884" cy="8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" name="ïšļïḑê">
                <a:extLst>
                  <a:ext uri="{FF2B5EF4-FFF2-40B4-BE49-F238E27FC236}">
                    <a16:creationId xmlns:a16="http://schemas.microsoft.com/office/drawing/2014/main" id="{783DBBC6-C3DB-4766-8943-0AA0073F2902}"/>
                  </a:ext>
                </a:extLst>
              </p:cNvPr>
              <p:cNvSpPr/>
              <p:nvPr/>
            </p:nvSpPr>
            <p:spPr bwMode="auto">
              <a:xfrm>
                <a:off x="3104" y="3842"/>
                <a:ext cx="576" cy="576"/>
              </a:xfrm>
              <a:custGeom>
                <a:gdLst>
                  <a:gd fmla="*/ 303820 w 607639" name="connsiteX0"/>
                  <a:gd fmla="*/ 278099 h 606722" name="connsiteY0"/>
                  <a:gd fmla="*/ 329118 w 607639" name="connsiteX1"/>
                  <a:gd fmla="*/ 303362 h 606722" name="connsiteY1"/>
                  <a:gd fmla="*/ 303820 w 607639" name="connsiteX2"/>
                  <a:gd fmla="*/ 328625 h 606722" name="connsiteY2"/>
                  <a:gd fmla="*/ 278522 w 607639" name="connsiteX3"/>
                  <a:gd fmla="*/ 303362 h 606722" name="connsiteY3"/>
                  <a:gd fmla="*/ 303820 w 607639" name="connsiteX4"/>
                  <a:gd fmla="*/ 278099 h 606722" name="connsiteY4"/>
                  <a:gd fmla="*/ 303775 w 607639" name="connsiteX5"/>
                  <a:gd fmla="*/ 252735 h 606722" name="connsiteY5"/>
                  <a:gd fmla="*/ 253140 w 607639" name="connsiteX6"/>
                  <a:gd fmla="*/ 303317 h 606722" name="connsiteY6"/>
                  <a:gd fmla="*/ 303775 w 607639" name="connsiteX7"/>
                  <a:gd fmla="*/ 353900 h 606722" name="connsiteY7"/>
                  <a:gd fmla="*/ 354410 w 607639" name="connsiteX8"/>
                  <a:gd fmla="*/ 303317 h 606722" name="connsiteY8"/>
                  <a:gd fmla="*/ 303775 w 607639" name="connsiteX9"/>
                  <a:gd fmla="*/ 252735 h 606722" name="connsiteY9"/>
                  <a:gd fmla="*/ 303775 w 607639" name="connsiteX10"/>
                  <a:gd fmla="*/ 202241 h 606722" name="connsiteY10"/>
                  <a:gd fmla="*/ 405045 w 607639" name="connsiteX11"/>
                  <a:gd fmla="*/ 303317 h 606722" name="connsiteY11"/>
                  <a:gd fmla="*/ 303775 w 607639" name="connsiteX12"/>
                  <a:gd fmla="*/ 404482 h 606722" name="connsiteY12"/>
                  <a:gd fmla="*/ 202593 w 607639" name="connsiteX13"/>
                  <a:gd fmla="*/ 303317 h 606722" name="connsiteY13"/>
                  <a:gd fmla="*/ 303775 w 607639" name="connsiteX14"/>
                  <a:gd fmla="*/ 202241 h 606722" name="connsiteY14"/>
                  <a:gd fmla="*/ 303775 w 607639" name="connsiteX15"/>
                  <a:gd fmla="*/ 151703 h 606722" name="connsiteY15"/>
                  <a:gd fmla="*/ 151932 w 607639" name="connsiteX16"/>
                  <a:gd fmla="*/ 303317 h 606722" name="connsiteY16"/>
                  <a:gd fmla="*/ 303775 w 607639" name="connsiteX17"/>
                  <a:gd fmla="*/ 455019 h 606722" name="connsiteY17"/>
                  <a:gd fmla="*/ 455707 w 607639" name="connsiteX18"/>
                  <a:gd fmla="*/ 303317 h 606722" name="connsiteY18"/>
                  <a:gd fmla="*/ 303775 w 607639" name="connsiteX19"/>
                  <a:gd fmla="*/ 151703 h 606722" name="connsiteY19"/>
                  <a:gd fmla="*/ 253131 w 607639" name="connsiteX20"/>
                  <a:gd fmla="*/ 0 h 606722" name="connsiteY20"/>
                  <a:gd fmla="*/ 354419 w 607639" name="connsiteX21"/>
                  <a:gd fmla="*/ 0 h 606722" name="connsiteY21"/>
                  <a:gd fmla="*/ 379786 w 607639" name="connsiteX22"/>
                  <a:gd fmla="*/ 25239 h 606722" name="connsiteY22"/>
                  <a:gd fmla="*/ 379786 w 607639" name="connsiteX23"/>
                  <a:gd fmla="*/ 62387 h 606722" name="connsiteY23"/>
                  <a:gd fmla="*/ 420639 w 607639" name="connsiteX24"/>
                  <a:gd fmla="*/ 79451 h 606722" name="connsiteY24"/>
                  <a:gd fmla="*/ 446985 w 607639" name="connsiteX25"/>
                  <a:gd fmla="*/ 53145 h 606722" name="connsiteY25"/>
                  <a:gd fmla="*/ 482854 w 607639" name="connsiteX26"/>
                  <a:gd fmla="*/ 53145 h 606722" name="connsiteY26"/>
                  <a:gd fmla="*/ 554414 w 607639" name="connsiteX27"/>
                  <a:gd fmla="*/ 124597 h 606722" name="connsiteY27"/>
                  <a:gd fmla="*/ 554414 w 607639" name="connsiteX28"/>
                  <a:gd fmla="*/ 160323 h 606722" name="connsiteY28"/>
                  <a:gd fmla="*/ 528069 w 607639" name="connsiteX29"/>
                  <a:gd fmla="*/ 186629 h 606722" name="connsiteY29"/>
                  <a:gd fmla="*/ 545158 w 607639" name="connsiteX30"/>
                  <a:gd fmla="*/ 227510 h 606722" name="connsiteY30"/>
                  <a:gd fmla="*/ 582273 w 607639" name="connsiteX31"/>
                  <a:gd fmla="*/ 227510 h 606722" name="connsiteY31"/>
                  <a:gd fmla="*/ 607639 w 607639" name="connsiteX32"/>
                  <a:gd fmla="*/ 252749 h 606722" name="connsiteY32"/>
                  <a:gd fmla="*/ 607639 w 607639" name="connsiteX33"/>
                  <a:gd fmla="*/ 353884 h 606722" name="connsiteY33"/>
                  <a:gd fmla="*/ 582273 w 607639" name="connsiteX34"/>
                  <a:gd fmla="*/ 379212 h 606722" name="connsiteY34"/>
                  <a:gd fmla="*/ 545158 w 607639" name="connsiteX35"/>
                  <a:gd fmla="*/ 379212 h 606722" name="connsiteY35"/>
                  <a:gd fmla="*/ 528069 w 607639" name="connsiteX36"/>
                  <a:gd fmla="*/ 420004 h 606722" name="connsiteY36"/>
                  <a:gd fmla="*/ 554414 w 607639" name="connsiteX37"/>
                  <a:gd fmla="*/ 446310 h 606722" name="connsiteY37"/>
                  <a:gd fmla="*/ 554414 w 607639" name="connsiteX38"/>
                  <a:gd fmla="*/ 482125 h 606722" name="connsiteY38"/>
                  <a:gd fmla="*/ 482854 w 607639" name="connsiteX39"/>
                  <a:gd fmla="*/ 553577 h 606722" name="connsiteY39"/>
                  <a:gd fmla="*/ 446985 w 607639" name="connsiteX40"/>
                  <a:gd fmla="*/ 553577 h 606722" name="connsiteY40"/>
                  <a:gd fmla="*/ 420639 w 607639" name="connsiteX41"/>
                  <a:gd fmla="*/ 527271 h 606722" name="connsiteY41"/>
                  <a:gd fmla="*/ 379786 w 607639" name="connsiteX42"/>
                  <a:gd fmla="*/ 544246 h 606722" name="connsiteY42"/>
                  <a:gd fmla="*/ 379786 w 607639" name="connsiteX43"/>
                  <a:gd fmla="*/ 581394 h 606722" name="connsiteY43"/>
                  <a:gd fmla="*/ 354419 w 607639" name="connsiteX44"/>
                  <a:gd fmla="*/ 606722 h 606722" name="connsiteY44"/>
                  <a:gd fmla="*/ 253131 w 607639" name="connsiteX45"/>
                  <a:gd fmla="*/ 606722 h 606722" name="connsiteY45"/>
                  <a:gd fmla="*/ 227854 w 607639" name="connsiteX46"/>
                  <a:gd fmla="*/ 581394 h 606722" name="connsiteY46"/>
                  <a:gd fmla="*/ 227854 w 607639" name="connsiteX47"/>
                  <a:gd fmla="*/ 544246 h 606722" name="connsiteY47"/>
                  <a:gd fmla="*/ 186911 w 607639" name="connsiteX48"/>
                  <a:gd fmla="*/ 527271 h 606722" name="connsiteY48"/>
                  <a:gd fmla="*/ 160566 w 607639" name="connsiteX49"/>
                  <a:gd fmla="*/ 553577 h 606722" name="connsiteY49"/>
                  <a:gd fmla="*/ 124786 w 607639" name="connsiteX50"/>
                  <a:gd fmla="*/ 553577 h 606722" name="connsiteY50"/>
                  <a:gd fmla="*/ 53225 w 607639" name="connsiteX51"/>
                  <a:gd fmla="*/ 482125 h 606722" name="connsiteY51"/>
                  <a:gd fmla="*/ 53225 w 607639" name="connsiteX52"/>
                  <a:gd fmla="*/ 446310 h 606722" name="connsiteY52"/>
                  <a:gd fmla="*/ 79482 w 607639" name="connsiteX53"/>
                  <a:gd fmla="*/ 420004 h 606722" name="connsiteY53"/>
                  <a:gd fmla="*/ 62482 w 607639" name="connsiteX54"/>
                  <a:gd fmla="*/ 379212 h 606722" name="connsiteY54"/>
                  <a:gd fmla="*/ 25278 w 607639" name="connsiteX55"/>
                  <a:gd fmla="*/ 379212 h 606722" name="connsiteY55"/>
                  <a:gd fmla="*/ 0 w 607639" name="connsiteX56"/>
                  <a:gd fmla="*/ 353884 h 606722" name="connsiteY56"/>
                  <a:gd fmla="*/ 0 w 607639" name="connsiteX57"/>
                  <a:gd fmla="*/ 252749 h 606722" name="connsiteY57"/>
                  <a:gd fmla="*/ 25278 w 607639" name="connsiteX58"/>
                  <a:gd fmla="*/ 227510 h 606722" name="connsiteY58"/>
                  <a:gd fmla="*/ 62482 w 607639" name="connsiteX59"/>
                  <a:gd fmla="*/ 227510 h 606722" name="connsiteY59"/>
                  <a:gd fmla="*/ 79482 w 607639" name="connsiteX60"/>
                  <a:gd fmla="*/ 186629 h 606722" name="connsiteY60"/>
                  <a:gd fmla="*/ 53225 w 607639" name="connsiteX61"/>
                  <a:gd fmla="*/ 160323 h 606722" name="connsiteY61"/>
                  <a:gd fmla="*/ 53225 w 607639" name="connsiteX62"/>
                  <a:gd fmla="*/ 124597 h 606722" name="connsiteY62"/>
                  <a:gd fmla="*/ 124786 w 607639" name="connsiteX63"/>
                  <a:gd fmla="*/ 53145 h 606722" name="connsiteY63"/>
                  <a:gd fmla="*/ 160566 w 607639" name="connsiteX64"/>
                  <a:gd fmla="*/ 53145 h 606722" name="connsiteY64"/>
                  <a:gd fmla="*/ 186911 w 607639" name="connsiteX65"/>
                  <a:gd fmla="*/ 79451 h 606722" name="connsiteY65"/>
                  <a:gd fmla="*/ 227854 w 607639" name="connsiteX66"/>
                  <a:gd fmla="*/ 62387 h 606722" name="connsiteY66"/>
                  <a:gd fmla="*/ 227854 w 607639" name="connsiteX67"/>
                  <a:gd fmla="*/ 25239 h 606722" name="connsiteY67"/>
                  <a:gd fmla="*/ 253131 w 607639" name="connsiteX68"/>
                  <a:gd fmla="*/ 0 h 60672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606722" w="607639">
                    <a:moveTo>
                      <a:pt x="303820" y="278099"/>
                    </a:moveTo>
                    <a:cubicBezTo>
                      <a:pt x="317792" y="278099"/>
                      <a:pt x="329118" y="289410"/>
                      <a:pt x="329118" y="303362"/>
                    </a:cubicBezTo>
                    <a:cubicBezTo>
                      <a:pt x="329118" y="317314"/>
                      <a:pt x="317792" y="328625"/>
                      <a:pt x="303820" y="328625"/>
                    </a:cubicBezTo>
                    <a:cubicBezTo>
                      <a:pt x="289848" y="328625"/>
                      <a:pt x="278522" y="317314"/>
                      <a:pt x="278522" y="303362"/>
                    </a:cubicBezTo>
                    <a:cubicBezTo>
                      <a:pt x="278522" y="289410"/>
                      <a:pt x="289848" y="278099"/>
                      <a:pt x="303820" y="278099"/>
                    </a:cubicBezTo>
                    <a:close/>
                    <a:moveTo>
                      <a:pt x="303775" y="252735"/>
                    </a:moveTo>
                    <a:cubicBezTo>
                      <a:pt x="275921" y="252735"/>
                      <a:pt x="253140" y="275492"/>
                      <a:pt x="253140" y="303317"/>
                    </a:cubicBezTo>
                    <a:cubicBezTo>
                      <a:pt x="253140" y="331231"/>
                      <a:pt x="275921" y="353900"/>
                      <a:pt x="303775" y="353900"/>
                    </a:cubicBezTo>
                    <a:cubicBezTo>
                      <a:pt x="331718" y="353900"/>
                      <a:pt x="354410" y="331231"/>
                      <a:pt x="354410" y="303317"/>
                    </a:cubicBezTo>
                    <a:cubicBezTo>
                      <a:pt x="354410" y="275492"/>
                      <a:pt x="331718" y="252735"/>
                      <a:pt x="303775" y="252735"/>
                    </a:cubicBezTo>
                    <a:close/>
                    <a:moveTo>
                      <a:pt x="303775" y="202241"/>
                    </a:moveTo>
                    <a:cubicBezTo>
                      <a:pt x="359660" y="202241"/>
                      <a:pt x="405045" y="247579"/>
                      <a:pt x="405045" y="303317"/>
                    </a:cubicBezTo>
                    <a:cubicBezTo>
                      <a:pt x="405045" y="359144"/>
                      <a:pt x="359660" y="404482"/>
                      <a:pt x="303775" y="404482"/>
                    </a:cubicBezTo>
                    <a:cubicBezTo>
                      <a:pt x="247978" y="404482"/>
                      <a:pt x="202593" y="359144"/>
                      <a:pt x="202593" y="303317"/>
                    </a:cubicBezTo>
                    <a:cubicBezTo>
                      <a:pt x="202593" y="247579"/>
                      <a:pt x="247978" y="202241"/>
                      <a:pt x="303775" y="202241"/>
                    </a:cubicBezTo>
                    <a:close/>
                    <a:moveTo>
                      <a:pt x="303775" y="151703"/>
                    </a:moveTo>
                    <a:cubicBezTo>
                      <a:pt x="220021" y="151703"/>
                      <a:pt x="151932" y="219689"/>
                      <a:pt x="151932" y="303317"/>
                    </a:cubicBezTo>
                    <a:cubicBezTo>
                      <a:pt x="151932" y="387033"/>
                      <a:pt x="220021" y="455019"/>
                      <a:pt x="303775" y="455019"/>
                    </a:cubicBezTo>
                    <a:cubicBezTo>
                      <a:pt x="387618" y="455019"/>
                      <a:pt x="455707" y="387033"/>
                      <a:pt x="455707" y="303317"/>
                    </a:cubicBezTo>
                    <a:cubicBezTo>
                      <a:pt x="455707" y="219689"/>
                      <a:pt x="387618" y="151703"/>
                      <a:pt x="303775" y="151703"/>
                    </a:cubicBezTo>
                    <a:close/>
                    <a:moveTo>
                      <a:pt x="253131" y="0"/>
                    </a:moveTo>
                    <a:lnTo>
                      <a:pt x="354419" y="0"/>
                    </a:lnTo>
                    <a:cubicBezTo>
                      <a:pt x="368482" y="0"/>
                      <a:pt x="379786" y="11287"/>
                      <a:pt x="379786" y="25239"/>
                    </a:cubicBezTo>
                    <a:lnTo>
                      <a:pt x="379786" y="62387"/>
                    </a:lnTo>
                    <a:cubicBezTo>
                      <a:pt x="393849" y="66831"/>
                      <a:pt x="407555" y="72519"/>
                      <a:pt x="420639" y="79451"/>
                    </a:cubicBezTo>
                    <a:lnTo>
                      <a:pt x="446985" y="53145"/>
                    </a:lnTo>
                    <a:cubicBezTo>
                      <a:pt x="456953" y="43191"/>
                      <a:pt x="472974" y="43191"/>
                      <a:pt x="482854" y="53145"/>
                    </a:cubicBezTo>
                    <a:lnTo>
                      <a:pt x="554414" y="124597"/>
                    </a:lnTo>
                    <a:cubicBezTo>
                      <a:pt x="564294" y="134462"/>
                      <a:pt x="564294" y="150459"/>
                      <a:pt x="554414" y="160323"/>
                    </a:cubicBezTo>
                    <a:lnTo>
                      <a:pt x="528069" y="186629"/>
                    </a:lnTo>
                    <a:cubicBezTo>
                      <a:pt x="535011" y="199782"/>
                      <a:pt x="540707" y="213468"/>
                      <a:pt x="545158" y="227510"/>
                    </a:cubicBezTo>
                    <a:lnTo>
                      <a:pt x="582273" y="227510"/>
                    </a:lnTo>
                    <a:cubicBezTo>
                      <a:pt x="596336" y="227510"/>
                      <a:pt x="607639" y="238796"/>
                      <a:pt x="607639" y="252749"/>
                    </a:cubicBezTo>
                    <a:lnTo>
                      <a:pt x="607639" y="353884"/>
                    </a:lnTo>
                    <a:cubicBezTo>
                      <a:pt x="607639" y="367926"/>
                      <a:pt x="596247" y="379212"/>
                      <a:pt x="582273" y="379212"/>
                    </a:cubicBezTo>
                    <a:lnTo>
                      <a:pt x="545158" y="379212"/>
                    </a:lnTo>
                    <a:cubicBezTo>
                      <a:pt x="540707" y="393254"/>
                      <a:pt x="535011" y="406940"/>
                      <a:pt x="528069" y="420004"/>
                    </a:cubicBezTo>
                    <a:lnTo>
                      <a:pt x="554414" y="446310"/>
                    </a:lnTo>
                    <a:cubicBezTo>
                      <a:pt x="564294" y="456263"/>
                      <a:pt x="564294" y="472260"/>
                      <a:pt x="554414" y="482125"/>
                    </a:cubicBezTo>
                    <a:lnTo>
                      <a:pt x="482854" y="553577"/>
                    </a:lnTo>
                    <a:cubicBezTo>
                      <a:pt x="472974" y="563442"/>
                      <a:pt x="456953" y="563442"/>
                      <a:pt x="446985" y="553577"/>
                    </a:cubicBezTo>
                    <a:lnTo>
                      <a:pt x="420639" y="527271"/>
                    </a:lnTo>
                    <a:cubicBezTo>
                      <a:pt x="407555" y="534203"/>
                      <a:pt x="393849" y="539802"/>
                      <a:pt x="379786" y="544246"/>
                    </a:cubicBezTo>
                    <a:lnTo>
                      <a:pt x="379786" y="581394"/>
                    </a:lnTo>
                    <a:cubicBezTo>
                      <a:pt x="379786" y="595435"/>
                      <a:pt x="368393" y="606722"/>
                      <a:pt x="354419" y="606722"/>
                    </a:cubicBezTo>
                    <a:lnTo>
                      <a:pt x="253131" y="606722"/>
                    </a:lnTo>
                    <a:cubicBezTo>
                      <a:pt x="239157" y="606722"/>
                      <a:pt x="227854" y="595435"/>
                      <a:pt x="227854" y="581394"/>
                    </a:cubicBezTo>
                    <a:lnTo>
                      <a:pt x="227854" y="544246"/>
                    </a:lnTo>
                    <a:cubicBezTo>
                      <a:pt x="213791" y="539802"/>
                      <a:pt x="200084" y="534203"/>
                      <a:pt x="186911" y="527271"/>
                    </a:cubicBezTo>
                    <a:lnTo>
                      <a:pt x="160566" y="553577"/>
                    </a:lnTo>
                    <a:cubicBezTo>
                      <a:pt x="150686" y="563442"/>
                      <a:pt x="134665" y="563442"/>
                      <a:pt x="124786" y="553577"/>
                    </a:cubicBezTo>
                    <a:lnTo>
                      <a:pt x="53225" y="482125"/>
                    </a:lnTo>
                    <a:cubicBezTo>
                      <a:pt x="43257" y="472260"/>
                      <a:pt x="43257" y="456263"/>
                      <a:pt x="53225" y="446310"/>
                    </a:cubicBezTo>
                    <a:lnTo>
                      <a:pt x="79482" y="420004"/>
                    </a:lnTo>
                    <a:cubicBezTo>
                      <a:pt x="72629" y="406940"/>
                      <a:pt x="66932" y="393254"/>
                      <a:pt x="62482" y="379212"/>
                    </a:cubicBezTo>
                    <a:lnTo>
                      <a:pt x="25278" y="379212"/>
                    </a:lnTo>
                    <a:cubicBezTo>
                      <a:pt x="11304" y="379212"/>
                      <a:pt x="0" y="367926"/>
                      <a:pt x="0" y="353884"/>
                    </a:cubicBezTo>
                    <a:lnTo>
                      <a:pt x="0" y="252749"/>
                    </a:lnTo>
                    <a:cubicBezTo>
                      <a:pt x="0" y="238796"/>
                      <a:pt x="11304" y="227510"/>
                      <a:pt x="25278" y="227510"/>
                    </a:cubicBezTo>
                    <a:lnTo>
                      <a:pt x="62482" y="227510"/>
                    </a:lnTo>
                    <a:cubicBezTo>
                      <a:pt x="66932" y="213468"/>
                      <a:pt x="72629" y="199782"/>
                      <a:pt x="79482" y="186629"/>
                    </a:cubicBezTo>
                    <a:lnTo>
                      <a:pt x="53225" y="160323"/>
                    </a:lnTo>
                    <a:cubicBezTo>
                      <a:pt x="43257" y="150459"/>
                      <a:pt x="43257" y="134462"/>
                      <a:pt x="53225" y="124597"/>
                    </a:cubicBezTo>
                    <a:lnTo>
                      <a:pt x="124786" y="53145"/>
                    </a:lnTo>
                    <a:cubicBezTo>
                      <a:pt x="134665" y="43191"/>
                      <a:pt x="150686" y="43191"/>
                      <a:pt x="160566" y="53145"/>
                    </a:cubicBezTo>
                    <a:lnTo>
                      <a:pt x="186911" y="79451"/>
                    </a:lnTo>
                    <a:cubicBezTo>
                      <a:pt x="200084" y="72519"/>
                      <a:pt x="213791" y="66831"/>
                      <a:pt x="227854" y="62387"/>
                    </a:cubicBezTo>
                    <a:lnTo>
                      <a:pt x="227854" y="25239"/>
                    </a:lnTo>
                    <a:cubicBezTo>
                      <a:pt x="227854" y="11287"/>
                      <a:pt x="239157" y="0"/>
                      <a:pt x="253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 anchorCtr="1" bIns="45720" compatLnSpc="1" forceAA="0" fromWordArt="0" lIns="91440" numCol="1" rIns="91440" rot="0" rtlCol="0" spcCol="0" spcFirstLastPara="0" tIns="45720" vert="horz" wrap="non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64" name="íṡḻidè">
              <a:extLst>
                <a:ext uri="{FF2B5EF4-FFF2-40B4-BE49-F238E27FC236}">
                  <a16:creationId xmlns:a16="http://schemas.microsoft.com/office/drawing/2014/main" id="{5ABD9DF2-F5B0-40CB-8823-766FB9CFAB31}"/>
                </a:ext>
              </a:extLst>
            </p:cNvPr>
            <p:cNvSpPr/>
            <p:nvPr/>
          </p:nvSpPr>
          <p:spPr>
            <a:xfrm rot="16200000">
              <a:off x="9660255" y="3130643"/>
              <a:ext cx="982345" cy="2794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7AD0C7C-639E-4C9E-AA27-169B6F633F63}"/>
              </a:ext>
            </a:extLst>
          </p:cNvPr>
          <p:cNvGrpSpPr/>
          <p:nvPr/>
        </p:nvGrpSpPr>
        <p:grpSpPr>
          <a:xfrm>
            <a:off x="7696835" y="2670585"/>
            <a:ext cx="1168400" cy="2251075"/>
            <a:chOff x="7925435" y="2670585"/>
            <a:chExt cx="1168400" cy="2251075"/>
          </a:xfrm>
        </p:grpSpPr>
        <p:grpSp>
          <p:nvGrpSpPr>
            <p:cNvPr id="68" name="î$1ïḋê">
              <a:extLst>
                <a:ext uri="{FF2B5EF4-FFF2-40B4-BE49-F238E27FC236}">
                  <a16:creationId xmlns:a16="http://schemas.microsoft.com/office/drawing/2014/main" id="{D96A0783-B222-4CE2-AB42-1A437B08DF6C}"/>
                </a:ext>
              </a:extLst>
            </p:cNvPr>
            <p:cNvGrpSpPr/>
            <p:nvPr/>
          </p:nvGrpSpPr>
          <p:grpSpPr>
            <a:xfrm>
              <a:off x="7925435" y="2670585"/>
              <a:ext cx="1168400" cy="1759585"/>
              <a:chOff x="7941" y="2437"/>
              <a:chExt cx="3318" cy="4995"/>
            </a:xfrm>
            <a:solidFill>
              <a:schemeClr val="bg1">
                <a:lumMod val="85000"/>
              </a:schemeClr>
            </a:solidFill>
          </p:grpSpPr>
          <p:sp>
            <p:nvSpPr>
              <p:cNvPr id="73" name="îṥļïḑé">
                <a:extLst>
                  <a:ext uri="{FF2B5EF4-FFF2-40B4-BE49-F238E27FC236}">
                    <a16:creationId xmlns:a16="http://schemas.microsoft.com/office/drawing/2014/main" id="{EA4C200E-4BFA-4617-A644-3CD1F3F216A4}"/>
                  </a:ext>
                </a:extLst>
              </p:cNvPr>
              <p:cNvSpPr/>
              <p:nvPr/>
            </p:nvSpPr>
            <p:spPr>
              <a:xfrm>
                <a:off x="9407" y="5364"/>
                <a:ext cx="386" cy="20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4" name="îSľiḓê">
                <a:extLst>
                  <a:ext uri="{FF2B5EF4-FFF2-40B4-BE49-F238E27FC236}">
                    <a16:creationId xmlns:a16="http://schemas.microsoft.com/office/drawing/2014/main" id="{7EED74AB-4771-4192-8A06-51F620E4E0A5}"/>
                  </a:ext>
                </a:extLst>
              </p:cNvPr>
              <p:cNvSpPr/>
              <p:nvPr/>
            </p:nvSpPr>
            <p:spPr>
              <a:xfrm>
                <a:off x="7941" y="2437"/>
                <a:ext cx="3318" cy="3318"/>
              </a:xfrm>
              <a:prstGeom prst="donut">
                <a:avLst>
                  <a:gd fmla="val 16327" name="adj"/>
                </a:avLst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69" name="iṩlïdè">
              <a:extLst>
                <a:ext uri="{FF2B5EF4-FFF2-40B4-BE49-F238E27FC236}">
                  <a16:creationId xmlns:a16="http://schemas.microsoft.com/office/drawing/2014/main" id="{E1936BC0-9D28-40EA-9E48-8F1DBB323E2E}"/>
                </a:ext>
              </a:extLst>
            </p:cNvPr>
            <p:cNvGrpSpPr/>
            <p:nvPr/>
          </p:nvGrpSpPr>
          <p:grpSpPr>
            <a:xfrm>
              <a:off x="8228965" y="2974750"/>
              <a:ext cx="561340" cy="561340"/>
              <a:chOff x="2950" y="3688"/>
              <a:chExt cx="884" cy="884"/>
            </a:xfrm>
          </p:grpSpPr>
          <p:sp>
            <p:nvSpPr>
              <p:cNvPr id="71" name="išľîde">
                <a:extLst>
                  <a:ext uri="{FF2B5EF4-FFF2-40B4-BE49-F238E27FC236}">
                    <a16:creationId xmlns:a16="http://schemas.microsoft.com/office/drawing/2014/main" id="{8E981BCF-78A3-47DF-9F80-05483EE98E24}"/>
                  </a:ext>
                </a:extLst>
              </p:cNvPr>
              <p:cNvSpPr/>
              <p:nvPr/>
            </p:nvSpPr>
            <p:spPr bwMode="auto">
              <a:xfrm>
                <a:off x="2950" y="3688"/>
                <a:ext cx="884" cy="88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2" name="î$ľïḋé">
                <a:extLst>
                  <a:ext uri="{FF2B5EF4-FFF2-40B4-BE49-F238E27FC236}">
                    <a16:creationId xmlns:a16="http://schemas.microsoft.com/office/drawing/2014/main" id="{E99A1336-E955-4E9D-A035-4A2A8C11C5A0}"/>
                  </a:ext>
                </a:extLst>
              </p:cNvPr>
              <p:cNvSpPr/>
              <p:nvPr/>
            </p:nvSpPr>
            <p:spPr bwMode="auto">
              <a:xfrm>
                <a:off x="3104" y="3842"/>
                <a:ext cx="576" cy="576"/>
              </a:xfrm>
              <a:custGeom>
                <a:gdLst>
                  <a:gd fmla="*/ 303820 w 607639" name="connsiteX0"/>
                  <a:gd fmla="*/ 278099 h 606722" name="connsiteY0"/>
                  <a:gd fmla="*/ 329118 w 607639" name="connsiteX1"/>
                  <a:gd fmla="*/ 303362 h 606722" name="connsiteY1"/>
                  <a:gd fmla="*/ 303820 w 607639" name="connsiteX2"/>
                  <a:gd fmla="*/ 328625 h 606722" name="connsiteY2"/>
                  <a:gd fmla="*/ 278522 w 607639" name="connsiteX3"/>
                  <a:gd fmla="*/ 303362 h 606722" name="connsiteY3"/>
                  <a:gd fmla="*/ 303820 w 607639" name="connsiteX4"/>
                  <a:gd fmla="*/ 278099 h 606722" name="connsiteY4"/>
                  <a:gd fmla="*/ 303775 w 607639" name="connsiteX5"/>
                  <a:gd fmla="*/ 252735 h 606722" name="connsiteY5"/>
                  <a:gd fmla="*/ 253140 w 607639" name="connsiteX6"/>
                  <a:gd fmla="*/ 303317 h 606722" name="connsiteY6"/>
                  <a:gd fmla="*/ 303775 w 607639" name="connsiteX7"/>
                  <a:gd fmla="*/ 353900 h 606722" name="connsiteY7"/>
                  <a:gd fmla="*/ 354410 w 607639" name="connsiteX8"/>
                  <a:gd fmla="*/ 303317 h 606722" name="connsiteY8"/>
                  <a:gd fmla="*/ 303775 w 607639" name="connsiteX9"/>
                  <a:gd fmla="*/ 252735 h 606722" name="connsiteY9"/>
                  <a:gd fmla="*/ 303775 w 607639" name="connsiteX10"/>
                  <a:gd fmla="*/ 202241 h 606722" name="connsiteY10"/>
                  <a:gd fmla="*/ 405045 w 607639" name="connsiteX11"/>
                  <a:gd fmla="*/ 303317 h 606722" name="connsiteY11"/>
                  <a:gd fmla="*/ 303775 w 607639" name="connsiteX12"/>
                  <a:gd fmla="*/ 404482 h 606722" name="connsiteY12"/>
                  <a:gd fmla="*/ 202593 w 607639" name="connsiteX13"/>
                  <a:gd fmla="*/ 303317 h 606722" name="connsiteY13"/>
                  <a:gd fmla="*/ 303775 w 607639" name="connsiteX14"/>
                  <a:gd fmla="*/ 202241 h 606722" name="connsiteY14"/>
                  <a:gd fmla="*/ 303775 w 607639" name="connsiteX15"/>
                  <a:gd fmla="*/ 151703 h 606722" name="connsiteY15"/>
                  <a:gd fmla="*/ 151932 w 607639" name="connsiteX16"/>
                  <a:gd fmla="*/ 303317 h 606722" name="connsiteY16"/>
                  <a:gd fmla="*/ 303775 w 607639" name="connsiteX17"/>
                  <a:gd fmla="*/ 455019 h 606722" name="connsiteY17"/>
                  <a:gd fmla="*/ 455707 w 607639" name="connsiteX18"/>
                  <a:gd fmla="*/ 303317 h 606722" name="connsiteY18"/>
                  <a:gd fmla="*/ 303775 w 607639" name="connsiteX19"/>
                  <a:gd fmla="*/ 151703 h 606722" name="connsiteY19"/>
                  <a:gd fmla="*/ 253131 w 607639" name="connsiteX20"/>
                  <a:gd fmla="*/ 0 h 606722" name="connsiteY20"/>
                  <a:gd fmla="*/ 354419 w 607639" name="connsiteX21"/>
                  <a:gd fmla="*/ 0 h 606722" name="connsiteY21"/>
                  <a:gd fmla="*/ 379786 w 607639" name="connsiteX22"/>
                  <a:gd fmla="*/ 25239 h 606722" name="connsiteY22"/>
                  <a:gd fmla="*/ 379786 w 607639" name="connsiteX23"/>
                  <a:gd fmla="*/ 62387 h 606722" name="connsiteY23"/>
                  <a:gd fmla="*/ 420639 w 607639" name="connsiteX24"/>
                  <a:gd fmla="*/ 79451 h 606722" name="connsiteY24"/>
                  <a:gd fmla="*/ 446985 w 607639" name="connsiteX25"/>
                  <a:gd fmla="*/ 53145 h 606722" name="connsiteY25"/>
                  <a:gd fmla="*/ 482854 w 607639" name="connsiteX26"/>
                  <a:gd fmla="*/ 53145 h 606722" name="connsiteY26"/>
                  <a:gd fmla="*/ 554414 w 607639" name="connsiteX27"/>
                  <a:gd fmla="*/ 124597 h 606722" name="connsiteY27"/>
                  <a:gd fmla="*/ 554414 w 607639" name="connsiteX28"/>
                  <a:gd fmla="*/ 160323 h 606722" name="connsiteY28"/>
                  <a:gd fmla="*/ 528069 w 607639" name="connsiteX29"/>
                  <a:gd fmla="*/ 186629 h 606722" name="connsiteY29"/>
                  <a:gd fmla="*/ 545158 w 607639" name="connsiteX30"/>
                  <a:gd fmla="*/ 227510 h 606722" name="connsiteY30"/>
                  <a:gd fmla="*/ 582273 w 607639" name="connsiteX31"/>
                  <a:gd fmla="*/ 227510 h 606722" name="connsiteY31"/>
                  <a:gd fmla="*/ 607639 w 607639" name="connsiteX32"/>
                  <a:gd fmla="*/ 252749 h 606722" name="connsiteY32"/>
                  <a:gd fmla="*/ 607639 w 607639" name="connsiteX33"/>
                  <a:gd fmla="*/ 353884 h 606722" name="connsiteY33"/>
                  <a:gd fmla="*/ 582273 w 607639" name="connsiteX34"/>
                  <a:gd fmla="*/ 379212 h 606722" name="connsiteY34"/>
                  <a:gd fmla="*/ 545158 w 607639" name="connsiteX35"/>
                  <a:gd fmla="*/ 379212 h 606722" name="connsiteY35"/>
                  <a:gd fmla="*/ 528069 w 607639" name="connsiteX36"/>
                  <a:gd fmla="*/ 420004 h 606722" name="connsiteY36"/>
                  <a:gd fmla="*/ 554414 w 607639" name="connsiteX37"/>
                  <a:gd fmla="*/ 446310 h 606722" name="connsiteY37"/>
                  <a:gd fmla="*/ 554414 w 607639" name="connsiteX38"/>
                  <a:gd fmla="*/ 482125 h 606722" name="connsiteY38"/>
                  <a:gd fmla="*/ 482854 w 607639" name="connsiteX39"/>
                  <a:gd fmla="*/ 553577 h 606722" name="connsiteY39"/>
                  <a:gd fmla="*/ 446985 w 607639" name="connsiteX40"/>
                  <a:gd fmla="*/ 553577 h 606722" name="connsiteY40"/>
                  <a:gd fmla="*/ 420639 w 607639" name="connsiteX41"/>
                  <a:gd fmla="*/ 527271 h 606722" name="connsiteY41"/>
                  <a:gd fmla="*/ 379786 w 607639" name="connsiteX42"/>
                  <a:gd fmla="*/ 544246 h 606722" name="connsiteY42"/>
                  <a:gd fmla="*/ 379786 w 607639" name="connsiteX43"/>
                  <a:gd fmla="*/ 581394 h 606722" name="connsiteY43"/>
                  <a:gd fmla="*/ 354419 w 607639" name="connsiteX44"/>
                  <a:gd fmla="*/ 606722 h 606722" name="connsiteY44"/>
                  <a:gd fmla="*/ 253131 w 607639" name="connsiteX45"/>
                  <a:gd fmla="*/ 606722 h 606722" name="connsiteY45"/>
                  <a:gd fmla="*/ 227854 w 607639" name="connsiteX46"/>
                  <a:gd fmla="*/ 581394 h 606722" name="connsiteY46"/>
                  <a:gd fmla="*/ 227854 w 607639" name="connsiteX47"/>
                  <a:gd fmla="*/ 544246 h 606722" name="connsiteY47"/>
                  <a:gd fmla="*/ 186911 w 607639" name="connsiteX48"/>
                  <a:gd fmla="*/ 527271 h 606722" name="connsiteY48"/>
                  <a:gd fmla="*/ 160566 w 607639" name="connsiteX49"/>
                  <a:gd fmla="*/ 553577 h 606722" name="connsiteY49"/>
                  <a:gd fmla="*/ 124786 w 607639" name="connsiteX50"/>
                  <a:gd fmla="*/ 553577 h 606722" name="connsiteY50"/>
                  <a:gd fmla="*/ 53225 w 607639" name="connsiteX51"/>
                  <a:gd fmla="*/ 482125 h 606722" name="connsiteY51"/>
                  <a:gd fmla="*/ 53225 w 607639" name="connsiteX52"/>
                  <a:gd fmla="*/ 446310 h 606722" name="connsiteY52"/>
                  <a:gd fmla="*/ 79482 w 607639" name="connsiteX53"/>
                  <a:gd fmla="*/ 420004 h 606722" name="connsiteY53"/>
                  <a:gd fmla="*/ 62482 w 607639" name="connsiteX54"/>
                  <a:gd fmla="*/ 379212 h 606722" name="connsiteY54"/>
                  <a:gd fmla="*/ 25278 w 607639" name="connsiteX55"/>
                  <a:gd fmla="*/ 379212 h 606722" name="connsiteY55"/>
                  <a:gd fmla="*/ 0 w 607639" name="connsiteX56"/>
                  <a:gd fmla="*/ 353884 h 606722" name="connsiteY56"/>
                  <a:gd fmla="*/ 0 w 607639" name="connsiteX57"/>
                  <a:gd fmla="*/ 252749 h 606722" name="connsiteY57"/>
                  <a:gd fmla="*/ 25278 w 607639" name="connsiteX58"/>
                  <a:gd fmla="*/ 227510 h 606722" name="connsiteY58"/>
                  <a:gd fmla="*/ 62482 w 607639" name="connsiteX59"/>
                  <a:gd fmla="*/ 227510 h 606722" name="connsiteY59"/>
                  <a:gd fmla="*/ 79482 w 607639" name="connsiteX60"/>
                  <a:gd fmla="*/ 186629 h 606722" name="connsiteY60"/>
                  <a:gd fmla="*/ 53225 w 607639" name="connsiteX61"/>
                  <a:gd fmla="*/ 160323 h 606722" name="connsiteY61"/>
                  <a:gd fmla="*/ 53225 w 607639" name="connsiteX62"/>
                  <a:gd fmla="*/ 124597 h 606722" name="connsiteY62"/>
                  <a:gd fmla="*/ 124786 w 607639" name="connsiteX63"/>
                  <a:gd fmla="*/ 53145 h 606722" name="connsiteY63"/>
                  <a:gd fmla="*/ 160566 w 607639" name="connsiteX64"/>
                  <a:gd fmla="*/ 53145 h 606722" name="connsiteY64"/>
                  <a:gd fmla="*/ 186911 w 607639" name="connsiteX65"/>
                  <a:gd fmla="*/ 79451 h 606722" name="connsiteY65"/>
                  <a:gd fmla="*/ 227854 w 607639" name="connsiteX66"/>
                  <a:gd fmla="*/ 62387 h 606722" name="connsiteY66"/>
                  <a:gd fmla="*/ 227854 w 607639" name="connsiteX67"/>
                  <a:gd fmla="*/ 25239 h 606722" name="connsiteY67"/>
                  <a:gd fmla="*/ 253131 w 607639" name="connsiteX68"/>
                  <a:gd fmla="*/ 0 h 60672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606722" w="607639">
                    <a:moveTo>
                      <a:pt x="303820" y="278099"/>
                    </a:moveTo>
                    <a:cubicBezTo>
                      <a:pt x="317792" y="278099"/>
                      <a:pt x="329118" y="289410"/>
                      <a:pt x="329118" y="303362"/>
                    </a:cubicBezTo>
                    <a:cubicBezTo>
                      <a:pt x="329118" y="317314"/>
                      <a:pt x="317792" y="328625"/>
                      <a:pt x="303820" y="328625"/>
                    </a:cubicBezTo>
                    <a:cubicBezTo>
                      <a:pt x="289848" y="328625"/>
                      <a:pt x="278522" y="317314"/>
                      <a:pt x="278522" y="303362"/>
                    </a:cubicBezTo>
                    <a:cubicBezTo>
                      <a:pt x="278522" y="289410"/>
                      <a:pt x="289848" y="278099"/>
                      <a:pt x="303820" y="278099"/>
                    </a:cubicBezTo>
                    <a:close/>
                    <a:moveTo>
                      <a:pt x="303775" y="252735"/>
                    </a:moveTo>
                    <a:cubicBezTo>
                      <a:pt x="275921" y="252735"/>
                      <a:pt x="253140" y="275492"/>
                      <a:pt x="253140" y="303317"/>
                    </a:cubicBezTo>
                    <a:cubicBezTo>
                      <a:pt x="253140" y="331231"/>
                      <a:pt x="275921" y="353900"/>
                      <a:pt x="303775" y="353900"/>
                    </a:cubicBezTo>
                    <a:cubicBezTo>
                      <a:pt x="331718" y="353900"/>
                      <a:pt x="354410" y="331231"/>
                      <a:pt x="354410" y="303317"/>
                    </a:cubicBezTo>
                    <a:cubicBezTo>
                      <a:pt x="354410" y="275492"/>
                      <a:pt x="331718" y="252735"/>
                      <a:pt x="303775" y="252735"/>
                    </a:cubicBezTo>
                    <a:close/>
                    <a:moveTo>
                      <a:pt x="303775" y="202241"/>
                    </a:moveTo>
                    <a:cubicBezTo>
                      <a:pt x="359660" y="202241"/>
                      <a:pt x="405045" y="247579"/>
                      <a:pt x="405045" y="303317"/>
                    </a:cubicBezTo>
                    <a:cubicBezTo>
                      <a:pt x="405045" y="359144"/>
                      <a:pt x="359660" y="404482"/>
                      <a:pt x="303775" y="404482"/>
                    </a:cubicBezTo>
                    <a:cubicBezTo>
                      <a:pt x="247978" y="404482"/>
                      <a:pt x="202593" y="359144"/>
                      <a:pt x="202593" y="303317"/>
                    </a:cubicBezTo>
                    <a:cubicBezTo>
                      <a:pt x="202593" y="247579"/>
                      <a:pt x="247978" y="202241"/>
                      <a:pt x="303775" y="202241"/>
                    </a:cubicBezTo>
                    <a:close/>
                    <a:moveTo>
                      <a:pt x="303775" y="151703"/>
                    </a:moveTo>
                    <a:cubicBezTo>
                      <a:pt x="220021" y="151703"/>
                      <a:pt x="151932" y="219689"/>
                      <a:pt x="151932" y="303317"/>
                    </a:cubicBezTo>
                    <a:cubicBezTo>
                      <a:pt x="151932" y="387033"/>
                      <a:pt x="220021" y="455019"/>
                      <a:pt x="303775" y="455019"/>
                    </a:cubicBezTo>
                    <a:cubicBezTo>
                      <a:pt x="387618" y="455019"/>
                      <a:pt x="455707" y="387033"/>
                      <a:pt x="455707" y="303317"/>
                    </a:cubicBezTo>
                    <a:cubicBezTo>
                      <a:pt x="455707" y="219689"/>
                      <a:pt x="387618" y="151703"/>
                      <a:pt x="303775" y="151703"/>
                    </a:cubicBezTo>
                    <a:close/>
                    <a:moveTo>
                      <a:pt x="253131" y="0"/>
                    </a:moveTo>
                    <a:lnTo>
                      <a:pt x="354419" y="0"/>
                    </a:lnTo>
                    <a:cubicBezTo>
                      <a:pt x="368482" y="0"/>
                      <a:pt x="379786" y="11287"/>
                      <a:pt x="379786" y="25239"/>
                    </a:cubicBezTo>
                    <a:lnTo>
                      <a:pt x="379786" y="62387"/>
                    </a:lnTo>
                    <a:cubicBezTo>
                      <a:pt x="393849" y="66831"/>
                      <a:pt x="407555" y="72519"/>
                      <a:pt x="420639" y="79451"/>
                    </a:cubicBezTo>
                    <a:lnTo>
                      <a:pt x="446985" y="53145"/>
                    </a:lnTo>
                    <a:cubicBezTo>
                      <a:pt x="456953" y="43191"/>
                      <a:pt x="472974" y="43191"/>
                      <a:pt x="482854" y="53145"/>
                    </a:cubicBezTo>
                    <a:lnTo>
                      <a:pt x="554414" y="124597"/>
                    </a:lnTo>
                    <a:cubicBezTo>
                      <a:pt x="564294" y="134462"/>
                      <a:pt x="564294" y="150459"/>
                      <a:pt x="554414" y="160323"/>
                    </a:cubicBezTo>
                    <a:lnTo>
                      <a:pt x="528069" y="186629"/>
                    </a:lnTo>
                    <a:cubicBezTo>
                      <a:pt x="535011" y="199782"/>
                      <a:pt x="540707" y="213468"/>
                      <a:pt x="545158" y="227510"/>
                    </a:cubicBezTo>
                    <a:lnTo>
                      <a:pt x="582273" y="227510"/>
                    </a:lnTo>
                    <a:cubicBezTo>
                      <a:pt x="596336" y="227510"/>
                      <a:pt x="607639" y="238796"/>
                      <a:pt x="607639" y="252749"/>
                    </a:cubicBezTo>
                    <a:lnTo>
                      <a:pt x="607639" y="353884"/>
                    </a:lnTo>
                    <a:cubicBezTo>
                      <a:pt x="607639" y="367926"/>
                      <a:pt x="596247" y="379212"/>
                      <a:pt x="582273" y="379212"/>
                    </a:cubicBezTo>
                    <a:lnTo>
                      <a:pt x="545158" y="379212"/>
                    </a:lnTo>
                    <a:cubicBezTo>
                      <a:pt x="540707" y="393254"/>
                      <a:pt x="535011" y="406940"/>
                      <a:pt x="528069" y="420004"/>
                    </a:cubicBezTo>
                    <a:lnTo>
                      <a:pt x="554414" y="446310"/>
                    </a:lnTo>
                    <a:cubicBezTo>
                      <a:pt x="564294" y="456263"/>
                      <a:pt x="564294" y="472260"/>
                      <a:pt x="554414" y="482125"/>
                    </a:cubicBezTo>
                    <a:lnTo>
                      <a:pt x="482854" y="553577"/>
                    </a:lnTo>
                    <a:cubicBezTo>
                      <a:pt x="472974" y="563442"/>
                      <a:pt x="456953" y="563442"/>
                      <a:pt x="446985" y="553577"/>
                    </a:cubicBezTo>
                    <a:lnTo>
                      <a:pt x="420639" y="527271"/>
                    </a:lnTo>
                    <a:cubicBezTo>
                      <a:pt x="407555" y="534203"/>
                      <a:pt x="393849" y="539802"/>
                      <a:pt x="379786" y="544246"/>
                    </a:cubicBezTo>
                    <a:lnTo>
                      <a:pt x="379786" y="581394"/>
                    </a:lnTo>
                    <a:cubicBezTo>
                      <a:pt x="379786" y="595435"/>
                      <a:pt x="368393" y="606722"/>
                      <a:pt x="354419" y="606722"/>
                    </a:cubicBezTo>
                    <a:lnTo>
                      <a:pt x="253131" y="606722"/>
                    </a:lnTo>
                    <a:cubicBezTo>
                      <a:pt x="239157" y="606722"/>
                      <a:pt x="227854" y="595435"/>
                      <a:pt x="227854" y="581394"/>
                    </a:cubicBezTo>
                    <a:lnTo>
                      <a:pt x="227854" y="544246"/>
                    </a:lnTo>
                    <a:cubicBezTo>
                      <a:pt x="213791" y="539802"/>
                      <a:pt x="200084" y="534203"/>
                      <a:pt x="186911" y="527271"/>
                    </a:cubicBezTo>
                    <a:lnTo>
                      <a:pt x="160566" y="553577"/>
                    </a:lnTo>
                    <a:cubicBezTo>
                      <a:pt x="150686" y="563442"/>
                      <a:pt x="134665" y="563442"/>
                      <a:pt x="124786" y="553577"/>
                    </a:cubicBezTo>
                    <a:lnTo>
                      <a:pt x="53225" y="482125"/>
                    </a:lnTo>
                    <a:cubicBezTo>
                      <a:pt x="43257" y="472260"/>
                      <a:pt x="43257" y="456263"/>
                      <a:pt x="53225" y="446310"/>
                    </a:cubicBezTo>
                    <a:lnTo>
                      <a:pt x="79482" y="420004"/>
                    </a:lnTo>
                    <a:cubicBezTo>
                      <a:pt x="72629" y="406940"/>
                      <a:pt x="66932" y="393254"/>
                      <a:pt x="62482" y="379212"/>
                    </a:cubicBezTo>
                    <a:lnTo>
                      <a:pt x="25278" y="379212"/>
                    </a:lnTo>
                    <a:cubicBezTo>
                      <a:pt x="11304" y="379212"/>
                      <a:pt x="0" y="367926"/>
                      <a:pt x="0" y="353884"/>
                    </a:cubicBezTo>
                    <a:lnTo>
                      <a:pt x="0" y="252749"/>
                    </a:lnTo>
                    <a:cubicBezTo>
                      <a:pt x="0" y="238796"/>
                      <a:pt x="11304" y="227510"/>
                      <a:pt x="25278" y="227510"/>
                    </a:cubicBezTo>
                    <a:lnTo>
                      <a:pt x="62482" y="227510"/>
                    </a:lnTo>
                    <a:cubicBezTo>
                      <a:pt x="66932" y="213468"/>
                      <a:pt x="72629" y="199782"/>
                      <a:pt x="79482" y="186629"/>
                    </a:cubicBezTo>
                    <a:lnTo>
                      <a:pt x="53225" y="160323"/>
                    </a:lnTo>
                    <a:cubicBezTo>
                      <a:pt x="43257" y="150459"/>
                      <a:pt x="43257" y="134462"/>
                      <a:pt x="53225" y="124597"/>
                    </a:cubicBezTo>
                    <a:lnTo>
                      <a:pt x="124786" y="53145"/>
                    </a:lnTo>
                    <a:cubicBezTo>
                      <a:pt x="134665" y="43191"/>
                      <a:pt x="150686" y="43191"/>
                      <a:pt x="160566" y="53145"/>
                    </a:cubicBezTo>
                    <a:lnTo>
                      <a:pt x="186911" y="79451"/>
                    </a:lnTo>
                    <a:cubicBezTo>
                      <a:pt x="200084" y="72519"/>
                      <a:pt x="213791" y="66831"/>
                      <a:pt x="227854" y="62387"/>
                    </a:cubicBezTo>
                    <a:lnTo>
                      <a:pt x="227854" y="25239"/>
                    </a:lnTo>
                    <a:cubicBezTo>
                      <a:pt x="227854" y="11287"/>
                      <a:pt x="239157" y="0"/>
                      <a:pt x="2531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 anchorCtr="1" bIns="45720" compatLnSpc="1" forceAA="0" fromWordArt="0" lIns="91440" numCol="1" rIns="91440" rot="0" rtlCol="0" spcCol="0" spcFirstLastPara="0" tIns="45720" vert="horz" wrap="non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70" name="îṩḷîďe">
              <a:extLst>
                <a:ext uri="{FF2B5EF4-FFF2-40B4-BE49-F238E27FC236}">
                  <a16:creationId xmlns:a16="http://schemas.microsoft.com/office/drawing/2014/main" id="{EA319F34-5A49-4F9F-BB38-4ABCC6D01429}"/>
                </a:ext>
              </a:extLst>
            </p:cNvPr>
            <p:cNvSpPr/>
            <p:nvPr/>
          </p:nvSpPr>
          <p:spPr>
            <a:xfrm rot="16200000">
              <a:off x="8017510" y="4290788"/>
              <a:ext cx="982345" cy="2794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3522747015"/>
      </p:ext>
    </p:extLst>
  </p:cSld>
  <p:clrMapOvr>
    <a:masterClrMapping/>
  </p:clrMapOvr>
  <mc:AlternateContent>
    <mc:Choice Requires="p14">
      <p:transition advClick="0" advTm="2000" p14:dur="2000" spd="slow">
        <p14:ferris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3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39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4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5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57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decel="100000" fill="hold" id="6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66693D-0ACD-495B-8C06-06FE63E56780}"/>
              </a:ext>
            </a:extLst>
          </p:cNvPr>
          <p:cNvGrpSpPr/>
          <p:nvPr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381185-C68D-45F0-9DB9-D33C4CAB4B4D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106086B-9F9E-46C3-9B36-C33EB6915921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fmla="*/ 0 w 6077623" name="connsiteX0"/>
                <a:gd fmla="*/ 0 h 6858000" name="connsiteY0"/>
                <a:gd fmla="*/ 5989881 w 6077623" name="connsiteX1"/>
                <a:gd fmla="*/ 0 h 6858000" name="connsiteY1"/>
                <a:gd fmla="*/ 5676985 w 6077623" name="connsiteX2"/>
                <a:gd fmla="*/ 907152 h 6858000" name="connsiteY2"/>
                <a:gd fmla="*/ 5739003 w 6077623" name="connsiteX3"/>
                <a:gd fmla="*/ 918786 h 6858000" name="connsiteY3"/>
                <a:gd fmla="*/ 5675706 w 6077623" name="connsiteX4"/>
                <a:gd fmla="*/ 935320 h 6858000" name="connsiteY4"/>
                <a:gd fmla="*/ 6077623 w 6077623" name="connsiteX5"/>
                <a:gd fmla="*/ 2473975 h 6858000" name="connsiteY5"/>
                <a:gd fmla="*/ 5534151 w 6077623" name="connsiteX6"/>
                <a:gd fmla="*/ 4049612 h 6858000" name="connsiteY6"/>
                <a:gd fmla="*/ 5596171 w 6077623" name="connsiteX7"/>
                <a:gd fmla="*/ 4061245 h 6858000" name="connsiteY7"/>
                <a:gd fmla="*/ 5532873 w 6077623" name="connsiteX8"/>
                <a:gd fmla="*/ 4077779 h 6858000" name="connsiteY8"/>
                <a:gd fmla="*/ 5927720 w 6077623" name="connsiteX9"/>
                <a:gd fmla="*/ 5589370 h 6858000" name="connsiteY9"/>
                <a:gd fmla="*/ 5490142 w 6077623" name="connsiteX10"/>
                <a:gd fmla="*/ 6858000 h 6858000" name="connsiteY10"/>
                <a:gd fmla="*/ 0 w 6077623" name="connsiteX11"/>
                <a:gd fmla="*/ 6858000 h 68580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858000" w="6077623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8B3EE45A-DA57-42B2-84CE-7F0BADE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979" l="19001" t="13651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DCDF328-883A-4B70-B2F4-FB59B1697C0D}"/>
              </a:ext>
            </a:extLst>
          </p:cNvPr>
          <p:cNvSpPr/>
          <p:nvPr/>
        </p:nvSpPr>
        <p:spPr>
          <a:xfrm>
            <a:off x="933450" y="395915"/>
            <a:ext cx="10848102" cy="5927852"/>
          </a:xfrm>
          <a:prstGeom prst="roundRect">
            <a:avLst>
              <a:gd fmla="val 3594" name="adj"/>
            </a:avLst>
          </a:prstGeom>
          <a:solidFill>
            <a:srgbClr val="008BE5"/>
          </a:solidFill>
          <a:ln w="1270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38A9C1D-525D-4531-8CFD-911C74E82DB2}"/>
              </a:ext>
            </a:extLst>
          </p:cNvPr>
          <p:cNvSpPr/>
          <p:nvPr/>
        </p:nvSpPr>
        <p:spPr>
          <a:xfrm>
            <a:off x="9855574" y="229665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0017888-68A3-44FF-9D40-ACE2CCED43B4}"/>
              </a:ext>
            </a:extLst>
          </p:cNvPr>
          <p:cNvSpPr/>
          <p:nvPr/>
        </p:nvSpPr>
        <p:spPr>
          <a:xfrm>
            <a:off x="585055" y="669538"/>
            <a:ext cx="10918519" cy="5701345"/>
          </a:xfrm>
          <a:prstGeom prst="roundRect">
            <a:avLst>
              <a:gd fmla="val 3594" name="adj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06F74B49-FCA0-4137-8D5D-FDC946FCAD4A}"/>
              </a:ext>
            </a:extLst>
          </p:cNvPr>
          <p:cNvSpPr/>
          <p:nvPr/>
        </p:nvSpPr>
        <p:spPr>
          <a:xfrm>
            <a:off x="310417" y="1473910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AB19F71-382C-4DE9-BDA1-935DF276B0AC}"/>
              </a:ext>
            </a:extLst>
          </p:cNvPr>
          <p:cNvSpPr/>
          <p:nvPr/>
        </p:nvSpPr>
        <p:spPr>
          <a:xfrm>
            <a:off x="11147075" y="3329210"/>
            <a:ext cx="536941" cy="536941"/>
          </a:xfrm>
          <a:prstGeom prst="donut">
            <a:avLst>
              <a:gd fmla="val 2294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EA720-1089-4E13-A622-2CE3439A7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425"/>
          <a:stretch>
            <a:fillRect/>
          </a:stretch>
        </p:blipFill>
        <p:spPr>
          <a:xfrm>
            <a:off x="-625084" y="2931420"/>
            <a:ext cx="4059785" cy="392073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5A4C97D-4F5F-44FF-9CDC-D459C1268899}"/>
              </a:ext>
            </a:extLst>
          </p:cNvPr>
          <p:cNvSpPr txBox="1"/>
          <p:nvPr/>
        </p:nvSpPr>
        <p:spPr>
          <a:xfrm>
            <a:off x="5470238" y="941075"/>
            <a:ext cx="2040438" cy="934659"/>
          </a:xfrm>
          <a:prstGeom prst="rect">
            <a:avLst/>
          </a:prstGeom>
          <a:noFill/>
        </p:spPr>
        <p:txBody>
          <a:bodyPr bIns="60955" lIns="121908" rIns="121908" rtlCol="0" tIns="60955" wrap="square">
            <a:spAutoFit/>
          </a:bodyPr>
          <a:lstStyle/>
          <a:p>
            <a:pPr algn="dist"/>
            <a:r>
              <a:rPr altLang="en-US" b="1" lang="zh-CN" sz="5333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目 录</a:t>
            </a:r>
          </a:p>
        </p:txBody>
      </p:sp>
      <p:sp>
        <p:nvSpPr>
          <p:cNvPr id="35" name="ïsḷïdé">
            <a:extLst>
              <a:ext uri="{FF2B5EF4-FFF2-40B4-BE49-F238E27FC236}">
                <a16:creationId xmlns:a16="http://schemas.microsoft.com/office/drawing/2014/main" id="{484C8997-CA8F-4C9D-B51C-74BF961CA082}"/>
              </a:ext>
            </a:extLst>
          </p:cNvPr>
          <p:cNvSpPr txBox="1"/>
          <p:nvPr/>
        </p:nvSpPr>
        <p:spPr>
          <a:xfrm>
            <a:off x="5591159" y="1779484"/>
            <a:ext cx="2052289" cy="61555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10000"/>
              </a:lnSpc>
            </a:pPr>
            <a:r>
              <a:rPr altLang="zh-CN" lang="en-US" sz="3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ONTE NTS</a:t>
            </a:r>
          </a:p>
        </p:txBody>
      </p:sp>
      <p:sp>
        <p:nvSpPr>
          <p:cNvPr id="36" name="îŝḷiḍe">
            <a:extLst>
              <a:ext uri="{FF2B5EF4-FFF2-40B4-BE49-F238E27FC236}">
                <a16:creationId xmlns:a16="http://schemas.microsoft.com/office/drawing/2014/main" id="{EE567119-E2E9-4B73-8A45-8A2927523DC7}"/>
              </a:ext>
            </a:extLst>
          </p:cNvPr>
          <p:cNvSpPr/>
          <p:nvPr/>
        </p:nvSpPr>
        <p:spPr>
          <a:xfrm>
            <a:off x="3989349" y="455256"/>
            <a:ext cx="1764196" cy="2092014"/>
          </a:xfrm>
          <a:prstGeom prst="rect">
            <a:avLst/>
          </a:prstGeom>
          <a:ln>
            <a:noFill/>
          </a:ln>
        </p:spPr>
        <p:txBody>
          <a:bodyPr anchor="ctr" bIns="45720" lIns="91440" rIns="91440" tIns="45720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z="13000">
                <a:ln w="38100">
                  <a:solidFill>
                    <a:schemeClr val="bg1"/>
                  </a:solidFill>
                </a:ln>
                <a:solidFill>
                  <a:srgbClr val="FFC31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</a:t>
            </a:r>
          </a:p>
        </p:txBody>
      </p:sp>
      <p:grpSp>
        <p:nvGrpSpPr>
          <p:cNvPr id="37" name="îṣlídè">
            <a:extLst>
              <a:ext uri="{FF2B5EF4-FFF2-40B4-BE49-F238E27FC236}">
                <a16:creationId xmlns:a16="http://schemas.microsoft.com/office/drawing/2014/main" id="{B7B73E7C-40D4-48CD-980E-9F8BD1BE69C8}"/>
              </a:ext>
            </a:extLst>
          </p:cNvPr>
          <p:cNvGrpSpPr/>
          <p:nvPr/>
        </p:nvGrpSpPr>
        <p:grpSpPr>
          <a:xfrm>
            <a:off x="2628613" y="2886188"/>
            <a:ext cx="3097467" cy="933450"/>
            <a:chOff x="1857452" y="3221809"/>
            <a:chExt cx="3097467" cy="933450"/>
          </a:xfrm>
        </p:grpSpPr>
        <p:sp>
          <p:nvSpPr>
            <p:cNvPr id="38" name="íṡlídè">
              <a:extLst>
                <a:ext uri="{FF2B5EF4-FFF2-40B4-BE49-F238E27FC236}">
                  <a16:creationId xmlns:a16="http://schemas.microsoft.com/office/drawing/2014/main" id="{E77C1F9F-93AE-40B5-ADE3-6FB6F93608F4}"/>
                </a:ext>
              </a:extLst>
            </p:cNvPr>
            <p:cNvSpPr/>
            <p:nvPr/>
          </p:nvSpPr>
          <p:spPr>
            <a:xfrm>
              <a:off x="1857452" y="3245668"/>
              <a:ext cx="757508" cy="733332"/>
            </a:xfrm>
            <a:prstGeom prst="roundRect">
              <a:avLst>
                <a:gd fmla="val 5587" name="adj"/>
              </a:avLst>
            </a:prstGeom>
            <a:noFill/>
            <a:ln cap="rnd" w="1270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0 1</a:t>
              </a:r>
            </a:p>
          </p:txBody>
        </p:sp>
        <p:grpSp>
          <p:nvGrpSpPr>
            <p:cNvPr id="39" name="íṣļïḍè">
              <a:extLst>
                <a:ext uri="{FF2B5EF4-FFF2-40B4-BE49-F238E27FC236}">
                  <a16:creationId xmlns:a16="http://schemas.microsoft.com/office/drawing/2014/main" id="{D8A2095A-7739-4BB3-80E5-505BE04DFC03}"/>
                </a:ext>
              </a:extLst>
            </p:cNvPr>
            <p:cNvGrpSpPr/>
            <p:nvPr/>
          </p:nvGrpSpPr>
          <p:grpSpPr>
            <a:xfrm>
              <a:off x="2741708" y="3221809"/>
              <a:ext cx="2213211" cy="933450"/>
              <a:chOff x="5162830" y="3038475"/>
              <a:chExt cx="2213211" cy="933450"/>
            </a:xfrm>
          </p:grpSpPr>
          <p:sp>
            <p:nvSpPr>
              <p:cNvPr id="40" name="i$ļîḑé">
                <a:extLst>
                  <a:ext uri="{FF2B5EF4-FFF2-40B4-BE49-F238E27FC236}">
                    <a16:creationId xmlns:a16="http://schemas.microsoft.com/office/drawing/2014/main" id="{8F75BB9A-F8E5-4035-A0F1-FA2BF3D0C847}"/>
                  </a:ext>
                </a:extLst>
              </p:cNvPr>
              <p:cNvSpPr/>
              <p:nvPr/>
            </p:nvSpPr>
            <p:spPr bwMode="auto">
              <a:xfrm>
                <a:off x="5162830" y="3375774"/>
                <a:ext cx="2213211" cy="59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zh-CN" 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Lorem ipsum dolor sit amet, consectetuer adipiscing elit. </a:t>
                </a:r>
              </a:p>
            </p:txBody>
          </p:sp>
          <p:sp>
            <p:nvSpPr>
              <p:cNvPr id="41" name="iṥḷiḋê">
                <a:extLst>
                  <a:ext uri="{FF2B5EF4-FFF2-40B4-BE49-F238E27FC236}">
                    <a16:creationId xmlns:a16="http://schemas.microsoft.com/office/drawing/2014/main" id="{4ABCD72F-6739-4B49-B8C6-4AA66958AAD8}"/>
                  </a:ext>
                </a:extLst>
              </p:cNvPr>
              <p:cNvSpPr/>
              <p:nvPr/>
            </p:nvSpPr>
            <p:spPr>
              <a:xfrm>
                <a:off x="5162831" y="3038475"/>
                <a:ext cx="2213210" cy="489700"/>
              </a:xfrm>
              <a:prstGeom prst="rect">
                <a:avLst/>
              </a:prstGeom>
              <a:noFill/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dist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竞赛概述</a:t>
                </a:r>
              </a:p>
            </p:txBody>
          </p:sp>
        </p:grpSp>
      </p:grpSp>
      <p:grpSp>
        <p:nvGrpSpPr>
          <p:cNvPr id="42" name="iṩļïdè">
            <a:extLst>
              <a:ext uri="{FF2B5EF4-FFF2-40B4-BE49-F238E27FC236}">
                <a16:creationId xmlns:a16="http://schemas.microsoft.com/office/drawing/2014/main" id="{5FA1CA78-FBC6-487D-BFA5-69FEA44B6D1F}"/>
              </a:ext>
            </a:extLst>
          </p:cNvPr>
          <p:cNvGrpSpPr/>
          <p:nvPr/>
        </p:nvGrpSpPr>
        <p:grpSpPr>
          <a:xfrm>
            <a:off x="6414364" y="2652591"/>
            <a:ext cx="3335323" cy="1181496"/>
            <a:chOff x="1857452" y="2973763"/>
            <a:chExt cx="3335323" cy="1181496"/>
          </a:xfrm>
        </p:grpSpPr>
        <p:sp>
          <p:nvSpPr>
            <p:cNvPr id="43" name="ïṧľïḍê">
              <a:extLst>
                <a:ext uri="{FF2B5EF4-FFF2-40B4-BE49-F238E27FC236}">
                  <a16:creationId xmlns:a16="http://schemas.microsoft.com/office/drawing/2014/main" id="{D4A052C1-EB9A-4ACA-8C81-8A0F435ABAF1}"/>
                </a:ext>
              </a:extLst>
            </p:cNvPr>
            <p:cNvSpPr/>
            <p:nvPr/>
          </p:nvSpPr>
          <p:spPr>
            <a:xfrm>
              <a:off x="1857452" y="3245668"/>
              <a:ext cx="757508" cy="733332"/>
            </a:xfrm>
            <a:prstGeom prst="roundRect">
              <a:avLst>
                <a:gd fmla="val 5587" name="adj"/>
              </a:avLst>
            </a:prstGeom>
            <a:noFill/>
            <a:ln cap="rnd" w="1270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0 2</a:t>
              </a:r>
            </a:p>
          </p:txBody>
        </p:sp>
        <p:grpSp>
          <p:nvGrpSpPr>
            <p:cNvPr id="44" name="îSļîḋé">
              <a:extLst>
                <a:ext uri="{FF2B5EF4-FFF2-40B4-BE49-F238E27FC236}">
                  <a16:creationId xmlns:a16="http://schemas.microsoft.com/office/drawing/2014/main" id="{AB7E9215-1A3A-4BC3-82D4-19EC9356D4AE}"/>
                </a:ext>
              </a:extLst>
            </p:cNvPr>
            <p:cNvGrpSpPr/>
            <p:nvPr/>
          </p:nvGrpSpPr>
          <p:grpSpPr>
            <a:xfrm>
              <a:off x="2729008" y="2973763"/>
              <a:ext cx="2463767" cy="1181496"/>
              <a:chOff x="5150130" y="2790429"/>
              <a:chExt cx="2463767" cy="1181496"/>
            </a:xfrm>
          </p:grpSpPr>
          <p:sp>
            <p:nvSpPr>
              <p:cNvPr id="45" name="isľïḑè">
                <a:extLst>
                  <a:ext uri="{FF2B5EF4-FFF2-40B4-BE49-F238E27FC236}">
                    <a16:creationId xmlns:a16="http://schemas.microsoft.com/office/drawing/2014/main" id="{5D4F946E-FA40-48C7-9C10-1EB4E785A74C}"/>
                  </a:ext>
                </a:extLst>
              </p:cNvPr>
              <p:cNvSpPr/>
              <p:nvPr/>
            </p:nvSpPr>
            <p:spPr bwMode="auto">
              <a:xfrm>
                <a:off x="5162831" y="3375774"/>
                <a:ext cx="2451066" cy="59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zh-CN" 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Lorem ipsum dolor sit amet, consectetuer adipiscing elit. </a:t>
                </a:r>
              </a:p>
            </p:txBody>
          </p:sp>
          <p:sp>
            <p:nvSpPr>
              <p:cNvPr id="47" name="íṩḻîḋè">
                <a:extLst>
                  <a:ext uri="{FF2B5EF4-FFF2-40B4-BE49-F238E27FC236}">
                    <a16:creationId xmlns:a16="http://schemas.microsoft.com/office/drawing/2014/main" id="{499121E8-C370-46E0-BD82-94269CFC7716}"/>
                  </a:ext>
                </a:extLst>
              </p:cNvPr>
              <p:cNvSpPr/>
              <p:nvPr/>
            </p:nvSpPr>
            <p:spPr>
              <a:xfrm>
                <a:off x="5150130" y="2790429"/>
                <a:ext cx="2213210" cy="909591"/>
              </a:xfrm>
              <a:prstGeom prst="rect">
                <a:avLst/>
              </a:prstGeom>
              <a:noFill/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dist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竞赛流程</a:t>
                </a:r>
              </a:p>
            </p:txBody>
          </p:sp>
        </p:grpSp>
      </p:grpSp>
      <p:grpSp>
        <p:nvGrpSpPr>
          <p:cNvPr id="48" name="ïṣḷîďé">
            <a:extLst>
              <a:ext uri="{FF2B5EF4-FFF2-40B4-BE49-F238E27FC236}">
                <a16:creationId xmlns:a16="http://schemas.microsoft.com/office/drawing/2014/main" id="{F71E69EC-9934-4F93-9F16-3E01FDB31BBD}"/>
              </a:ext>
            </a:extLst>
          </p:cNvPr>
          <p:cNvGrpSpPr/>
          <p:nvPr/>
        </p:nvGrpSpPr>
        <p:grpSpPr>
          <a:xfrm>
            <a:off x="2669552" y="4327819"/>
            <a:ext cx="3335323" cy="1085851"/>
            <a:chOff x="1857452" y="3069408"/>
            <a:chExt cx="3335323" cy="1085851"/>
          </a:xfrm>
        </p:grpSpPr>
        <p:sp>
          <p:nvSpPr>
            <p:cNvPr id="49" name="išľïḍe">
              <a:extLst>
                <a:ext uri="{FF2B5EF4-FFF2-40B4-BE49-F238E27FC236}">
                  <a16:creationId xmlns:a16="http://schemas.microsoft.com/office/drawing/2014/main" id="{6FF166DE-A0AD-4861-9115-F6D23179842C}"/>
                </a:ext>
              </a:extLst>
            </p:cNvPr>
            <p:cNvSpPr/>
            <p:nvPr/>
          </p:nvSpPr>
          <p:spPr>
            <a:xfrm>
              <a:off x="1857452" y="3245668"/>
              <a:ext cx="757508" cy="733332"/>
            </a:xfrm>
            <a:prstGeom prst="roundRect">
              <a:avLst>
                <a:gd fmla="val 5587" name="adj"/>
              </a:avLst>
            </a:prstGeom>
            <a:noFill/>
            <a:ln cap="rnd" w="1270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0 3</a:t>
              </a:r>
            </a:p>
          </p:txBody>
        </p:sp>
        <p:grpSp>
          <p:nvGrpSpPr>
            <p:cNvPr id="50" name="ïSḷíḓè">
              <a:extLst>
                <a:ext uri="{FF2B5EF4-FFF2-40B4-BE49-F238E27FC236}">
                  <a16:creationId xmlns:a16="http://schemas.microsoft.com/office/drawing/2014/main" id="{1AC51A20-F1F4-4514-A9CE-EB587EEC20B6}"/>
                </a:ext>
              </a:extLst>
            </p:cNvPr>
            <p:cNvGrpSpPr/>
            <p:nvPr/>
          </p:nvGrpSpPr>
          <p:grpSpPr>
            <a:xfrm>
              <a:off x="2741709" y="3069408"/>
              <a:ext cx="2451066" cy="1085851"/>
              <a:chOff x="5162831" y="2886074"/>
              <a:chExt cx="2451066" cy="1085851"/>
            </a:xfrm>
          </p:grpSpPr>
          <p:sp>
            <p:nvSpPr>
              <p:cNvPr id="51" name="ïṩļïďé">
                <a:extLst>
                  <a:ext uri="{FF2B5EF4-FFF2-40B4-BE49-F238E27FC236}">
                    <a16:creationId xmlns:a16="http://schemas.microsoft.com/office/drawing/2014/main" id="{17C70762-EB7B-4E4C-9B83-038B34D94306}"/>
                  </a:ext>
                </a:extLst>
              </p:cNvPr>
              <p:cNvSpPr/>
              <p:nvPr/>
            </p:nvSpPr>
            <p:spPr bwMode="auto">
              <a:xfrm>
                <a:off x="5162831" y="3375774"/>
                <a:ext cx="2451066" cy="59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zh-CN" 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Lorem ipsum dolor sit amet, consectetuer adipiscing elit. </a:t>
                </a:r>
              </a:p>
            </p:txBody>
          </p:sp>
          <p:sp>
            <p:nvSpPr>
              <p:cNvPr id="52" name="ïṣľïḋé">
                <a:extLst>
                  <a:ext uri="{FF2B5EF4-FFF2-40B4-BE49-F238E27FC236}">
                    <a16:creationId xmlns:a16="http://schemas.microsoft.com/office/drawing/2014/main" id="{3218E9C1-5FD1-4C8D-A412-16CEAB00A93F}"/>
                  </a:ext>
                </a:extLst>
              </p:cNvPr>
              <p:cNvSpPr/>
              <p:nvPr/>
            </p:nvSpPr>
            <p:spPr>
              <a:xfrm>
                <a:off x="5162831" y="2886074"/>
                <a:ext cx="2338194" cy="699645"/>
              </a:xfrm>
              <a:prstGeom prst="rect">
                <a:avLst/>
              </a:prstGeom>
              <a:noFill/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dist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竞赛题目</a:t>
                </a:r>
              </a:p>
            </p:txBody>
          </p:sp>
        </p:grpSp>
      </p:grpSp>
      <p:grpSp>
        <p:nvGrpSpPr>
          <p:cNvPr id="53" name="îş1iḑe">
            <a:extLst>
              <a:ext uri="{FF2B5EF4-FFF2-40B4-BE49-F238E27FC236}">
                <a16:creationId xmlns:a16="http://schemas.microsoft.com/office/drawing/2014/main" id="{FA16B7B3-D07C-420B-8E82-76CD4B78BE4B}"/>
              </a:ext>
            </a:extLst>
          </p:cNvPr>
          <p:cNvGrpSpPr/>
          <p:nvPr/>
        </p:nvGrpSpPr>
        <p:grpSpPr>
          <a:xfrm>
            <a:off x="6390734" y="4491412"/>
            <a:ext cx="3335321" cy="948142"/>
            <a:chOff x="1857452" y="3207117"/>
            <a:chExt cx="3335321" cy="948142"/>
          </a:xfrm>
        </p:grpSpPr>
        <p:sp>
          <p:nvSpPr>
            <p:cNvPr id="54" name="îṥḻíḍê">
              <a:extLst>
                <a:ext uri="{FF2B5EF4-FFF2-40B4-BE49-F238E27FC236}">
                  <a16:creationId xmlns:a16="http://schemas.microsoft.com/office/drawing/2014/main" id="{E8C69985-57CE-43B1-8621-A7AC40BFCBEE}"/>
                </a:ext>
              </a:extLst>
            </p:cNvPr>
            <p:cNvSpPr/>
            <p:nvPr/>
          </p:nvSpPr>
          <p:spPr>
            <a:xfrm>
              <a:off x="1857452" y="3245668"/>
              <a:ext cx="757508" cy="733332"/>
            </a:xfrm>
            <a:prstGeom prst="roundRect">
              <a:avLst>
                <a:gd fmla="val 5587" name="adj"/>
              </a:avLst>
            </a:prstGeom>
            <a:noFill/>
            <a:ln cap="rnd" w="1270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r>
                <a:rPr altLang="zh-CN"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0 4</a:t>
              </a:r>
            </a:p>
          </p:txBody>
        </p:sp>
        <p:grpSp>
          <p:nvGrpSpPr>
            <p:cNvPr id="64" name="íş1ïdè">
              <a:extLst>
                <a:ext uri="{FF2B5EF4-FFF2-40B4-BE49-F238E27FC236}">
                  <a16:creationId xmlns:a16="http://schemas.microsoft.com/office/drawing/2014/main" id="{D576C688-E5A1-4FC0-9BB4-D1D0B93ADE58}"/>
                </a:ext>
              </a:extLst>
            </p:cNvPr>
            <p:cNvGrpSpPr/>
            <p:nvPr/>
          </p:nvGrpSpPr>
          <p:grpSpPr>
            <a:xfrm>
              <a:off x="2741708" y="3207117"/>
              <a:ext cx="2451065" cy="948142"/>
              <a:chOff x="5162830" y="3023783"/>
              <a:chExt cx="2451065" cy="948142"/>
            </a:xfrm>
          </p:grpSpPr>
          <p:sp>
            <p:nvSpPr>
              <p:cNvPr id="66" name="ïṩļide">
                <a:extLst>
                  <a:ext uri="{FF2B5EF4-FFF2-40B4-BE49-F238E27FC236}">
                    <a16:creationId xmlns:a16="http://schemas.microsoft.com/office/drawing/2014/main" id="{DD05813A-653F-4757-B367-FA915C523B06}"/>
                  </a:ext>
                </a:extLst>
              </p:cNvPr>
              <p:cNvSpPr/>
              <p:nvPr/>
            </p:nvSpPr>
            <p:spPr bwMode="auto">
              <a:xfrm>
                <a:off x="5162830" y="3375774"/>
                <a:ext cx="2451065" cy="596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zh-CN" 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Lorem ipsum dolor sit amet, consectetuer adipiscing elit. </a:t>
                </a:r>
              </a:p>
            </p:txBody>
          </p:sp>
          <p:sp>
            <p:nvSpPr>
              <p:cNvPr id="73" name="ïṣlídè">
                <a:extLst>
                  <a:ext uri="{FF2B5EF4-FFF2-40B4-BE49-F238E27FC236}">
                    <a16:creationId xmlns:a16="http://schemas.microsoft.com/office/drawing/2014/main" id="{4C6D5BE5-F0D2-4770-9FBD-D5756F0B5388}"/>
                  </a:ext>
                </a:extLst>
              </p:cNvPr>
              <p:cNvSpPr/>
              <p:nvPr/>
            </p:nvSpPr>
            <p:spPr>
              <a:xfrm>
                <a:off x="5180110" y="3023783"/>
                <a:ext cx="2200509" cy="489700"/>
              </a:xfrm>
              <a:prstGeom prst="rect">
                <a:avLst/>
              </a:prstGeom>
              <a:noFill/>
              <a:ln cap="rnd"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dist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评分标准</a:t>
                </a: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E6A9E49-B907-4041-B657-434A7EBF8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8417" t="55869"/>
          <a:stretch>
            <a:fillRect/>
          </a:stretch>
        </p:blipFill>
        <p:spPr>
          <a:xfrm>
            <a:off x="9219264" y="4225994"/>
            <a:ext cx="2755218" cy="2825148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val="1797771722"/>
      </p:ext>
    </p:extLst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5"/>
      <p:bldP grpId="0" spid="3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评分标准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7" name="işḷïḍè">
            <a:extLst>
              <a:ext uri="{FF2B5EF4-FFF2-40B4-BE49-F238E27FC236}">
                <a16:creationId xmlns:a16="http://schemas.microsoft.com/office/drawing/2014/main" id="{EE8CBF1E-20EC-4EF1-B89E-A2B2C9D2A320}"/>
              </a:ext>
            </a:extLst>
          </p:cNvPr>
          <p:cNvGrpSpPr/>
          <p:nvPr/>
        </p:nvGrpSpPr>
        <p:grpSpPr>
          <a:xfrm>
            <a:off x="4336875" y="2685694"/>
            <a:ext cx="3518250" cy="3354105"/>
            <a:chOff x="4336875" y="1735166"/>
            <a:chExt cx="3518250" cy="3354105"/>
          </a:xfrm>
        </p:grpSpPr>
        <p:sp>
          <p:nvSpPr>
            <p:cNvPr id="8" name="iš1iḑè">
              <a:extLst>
                <a:ext uri="{FF2B5EF4-FFF2-40B4-BE49-F238E27FC236}">
                  <a16:creationId xmlns:a16="http://schemas.microsoft.com/office/drawing/2014/main" id="{8147762B-542C-406E-A826-79FE54B05872}"/>
                </a:ext>
              </a:extLst>
            </p:cNvPr>
            <p:cNvSpPr/>
            <p:nvPr/>
          </p:nvSpPr>
          <p:spPr>
            <a:xfrm>
              <a:off x="4666488" y="1735166"/>
              <a:ext cx="2859024" cy="2859024"/>
            </a:xfrm>
            <a:prstGeom prst="ellipse">
              <a:avLst/>
            </a:prstGeom>
            <a:solidFill>
              <a:schemeClr val="bg1">
                <a:lumMod val="95000"/>
                <a:alpha val="38000"/>
              </a:schemeClr>
            </a:solidFill>
            <a:ln algn="ctr" cap="flat" cmpd="sng" w="5715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îşḷíďe">
              <a:extLst>
                <a:ext uri="{FF2B5EF4-FFF2-40B4-BE49-F238E27FC236}">
                  <a16:creationId xmlns:a16="http://schemas.microsoft.com/office/drawing/2014/main" id="{A040BA7F-834E-4F42-8A7B-B7F266E60E58}"/>
                </a:ext>
              </a:extLst>
            </p:cNvPr>
            <p:cNvSpPr/>
            <p:nvPr/>
          </p:nvSpPr>
          <p:spPr>
            <a:xfrm>
              <a:off x="5160264" y="2228942"/>
              <a:ext cx="1871472" cy="18714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algn="ctr" cap="flat" cmpd="sng" w="5715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ïŝḷîḑê">
              <a:extLst>
                <a:ext uri="{FF2B5EF4-FFF2-40B4-BE49-F238E27FC236}">
                  <a16:creationId xmlns:a16="http://schemas.microsoft.com/office/drawing/2014/main" id="{5E62E6EB-B088-41B2-A4F2-A5BD4E2478FE}"/>
                </a:ext>
              </a:extLst>
            </p:cNvPr>
            <p:cNvSpPr/>
            <p:nvPr/>
          </p:nvSpPr>
          <p:spPr>
            <a:xfrm>
              <a:off x="5666174" y="4229619"/>
              <a:ext cx="859652" cy="859652"/>
            </a:xfrm>
            <a:custGeom>
              <a:gdLst>
                <a:gd fmla="*/ 0 w 859652" name="connsiteX0"/>
                <a:gd fmla="*/ 143278 h 859652" name="connsiteY0"/>
                <a:gd fmla="*/ 143278 w 859652" name="connsiteX1"/>
                <a:gd fmla="*/ 0 h 859652" name="connsiteY1"/>
                <a:gd fmla="*/ 716374 w 859652" name="connsiteX2"/>
                <a:gd fmla="*/ 0 h 859652" name="connsiteY2"/>
                <a:gd fmla="*/ 859652 w 859652" name="connsiteX3"/>
                <a:gd fmla="*/ 143278 h 859652" name="connsiteY3"/>
                <a:gd fmla="*/ 859652 w 859652" name="connsiteX4"/>
                <a:gd fmla="*/ 716374 h 859652" name="connsiteY4"/>
                <a:gd fmla="*/ 716374 w 859652" name="connsiteX5"/>
                <a:gd fmla="*/ 859652 h 859652" name="connsiteY5"/>
                <a:gd fmla="*/ 143278 w 859652" name="connsiteX6"/>
                <a:gd fmla="*/ 859652 h 859652" name="connsiteY6"/>
                <a:gd fmla="*/ 0 w 859652" name="connsiteX7"/>
                <a:gd fmla="*/ 716374 h 859652" name="connsiteY7"/>
                <a:gd fmla="*/ 0 w 859652" name="connsiteX8"/>
                <a:gd fmla="*/ 143278 h 85965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859652" w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rgbClr val="008BE5"/>
            </a:solidFill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b="0" g="0" r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/>
            </a:p>
          </p:txBody>
        </p:sp>
        <p:sp>
          <p:nvSpPr>
            <p:cNvPr id="16" name="îṧḷïḋê">
              <a:extLst>
                <a:ext uri="{FF2B5EF4-FFF2-40B4-BE49-F238E27FC236}">
                  <a16:creationId xmlns:a16="http://schemas.microsoft.com/office/drawing/2014/main" id="{565C7D66-4B1B-487E-BE31-EF5A9FB84412}"/>
                </a:ext>
              </a:extLst>
            </p:cNvPr>
            <p:cNvSpPr/>
            <p:nvPr/>
          </p:nvSpPr>
          <p:spPr>
            <a:xfrm>
              <a:off x="6995473" y="1768729"/>
              <a:ext cx="859652" cy="859652"/>
            </a:xfrm>
            <a:custGeom>
              <a:gdLst>
                <a:gd fmla="*/ 0 w 859652" name="connsiteX0"/>
                <a:gd fmla="*/ 143278 h 859652" name="connsiteY0"/>
                <a:gd fmla="*/ 143278 w 859652" name="connsiteX1"/>
                <a:gd fmla="*/ 0 h 859652" name="connsiteY1"/>
                <a:gd fmla="*/ 716374 w 859652" name="connsiteX2"/>
                <a:gd fmla="*/ 0 h 859652" name="connsiteY2"/>
                <a:gd fmla="*/ 859652 w 859652" name="connsiteX3"/>
                <a:gd fmla="*/ 143278 h 859652" name="connsiteY3"/>
                <a:gd fmla="*/ 859652 w 859652" name="connsiteX4"/>
                <a:gd fmla="*/ 716374 h 859652" name="connsiteY4"/>
                <a:gd fmla="*/ 716374 w 859652" name="connsiteX5"/>
                <a:gd fmla="*/ 859652 h 859652" name="connsiteY5"/>
                <a:gd fmla="*/ 143278 w 859652" name="connsiteX6"/>
                <a:gd fmla="*/ 859652 h 859652" name="connsiteY6"/>
                <a:gd fmla="*/ 0 w 859652" name="connsiteX7"/>
                <a:gd fmla="*/ 716374 h 859652" name="connsiteY7"/>
                <a:gd fmla="*/ 0 w 859652" name="connsiteX8"/>
                <a:gd fmla="*/ 143278 h 85965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859652" w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rgbClr val="008BE5"/>
            </a:solidFill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b="0" g="0" r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/>
            </a:p>
          </p:txBody>
        </p:sp>
        <p:sp>
          <p:nvSpPr>
            <p:cNvPr id="17" name="ïSḷiḋê">
              <a:extLst>
                <a:ext uri="{FF2B5EF4-FFF2-40B4-BE49-F238E27FC236}">
                  <a16:creationId xmlns:a16="http://schemas.microsoft.com/office/drawing/2014/main" id="{FCED1F05-1C6D-48D7-98FA-918147DA70A7}"/>
                </a:ext>
              </a:extLst>
            </p:cNvPr>
            <p:cNvSpPr/>
            <p:nvPr/>
          </p:nvSpPr>
          <p:spPr>
            <a:xfrm>
              <a:off x="7224502" y="2016866"/>
              <a:ext cx="401594" cy="363378"/>
            </a:xfrm>
            <a:custGeom>
              <a:gdLst>
                <a:gd fmla="*/ 407586 w 606580" name="connsiteX0"/>
                <a:gd fmla="*/ 252695 h 548858" name="connsiteY0"/>
                <a:gd fmla="*/ 502285 w 606580" name="connsiteX1"/>
                <a:gd fmla="*/ 252695 h 548858" name="connsiteY1"/>
                <a:gd fmla="*/ 502285 w 606580" name="connsiteX2"/>
                <a:gd fmla="*/ 346759 h 548858" name="connsiteY2"/>
                <a:gd fmla="*/ 407586 w 606580" name="connsiteX3"/>
                <a:gd fmla="*/ 346759 h 548858" name="connsiteY3"/>
                <a:gd fmla="*/ 104296 w 606580" name="connsiteX4"/>
                <a:gd fmla="*/ 205698 h 548858" name="connsiteY4"/>
                <a:gd fmla="*/ 199065 w 606580" name="connsiteX5"/>
                <a:gd fmla="*/ 205698 h 548858" name="connsiteY5"/>
                <a:gd fmla="*/ 199065 w 606580" name="connsiteX6"/>
                <a:gd fmla="*/ 346758 h 548858" name="connsiteY6"/>
                <a:gd fmla="*/ 104296 w 606580" name="connsiteX7"/>
                <a:gd fmla="*/ 346758 h 548858" name="connsiteY7"/>
                <a:gd fmla="*/ 255870 w 606580" name="connsiteX8"/>
                <a:gd fmla="*/ 96040 h 548858" name="connsiteY8"/>
                <a:gd fmla="*/ 350710 w 606580" name="connsiteX9"/>
                <a:gd fmla="*/ 96040 h 548858" name="connsiteY9"/>
                <a:gd fmla="*/ 350710 w 606580" name="connsiteX10"/>
                <a:gd fmla="*/ 346759 h 548858" name="connsiteY10"/>
                <a:gd fmla="*/ 255870 w 606580" name="connsiteX11"/>
                <a:gd fmla="*/ 346759 h 548858" name="connsiteY11"/>
                <a:gd fmla="*/ 37882 w 606580" name="connsiteX12"/>
                <a:gd fmla="*/ 37913 h 548858" name="connsiteY12"/>
                <a:gd fmla="*/ 37882 w 606580" name="connsiteX13"/>
                <a:gd fmla="*/ 405363 h 548858" name="connsiteY13"/>
                <a:gd fmla="*/ 568698 w 606580" name="connsiteX14"/>
                <a:gd fmla="*/ 405363 h 548858" name="connsiteY14"/>
                <a:gd fmla="*/ 568698 w 606580" name="connsiteX15"/>
                <a:gd fmla="*/ 37913 h 548858" name="connsiteY15"/>
                <a:gd fmla="*/ 18941 w 606580" name="connsiteX16"/>
                <a:gd fmla="*/ 0 h 548858" name="connsiteY16"/>
                <a:gd fmla="*/ 587639 w 606580" name="connsiteX17"/>
                <a:gd fmla="*/ 0 h 548858" name="connsiteY17"/>
                <a:gd fmla="*/ 606580 w 606580" name="connsiteX18"/>
                <a:gd fmla="*/ 18910 h 548858" name="connsiteY18"/>
                <a:gd fmla="*/ 606580 w 606580" name="connsiteX19"/>
                <a:gd fmla="*/ 424274 h 548858" name="connsiteY19"/>
                <a:gd fmla="*/ 587639 w 606580" name="connsiteX20"/>
                <a:gd fmla="*/ 443184 h 548858" name="connsiteY20"/>
                <a:gd fmla="*/ 322278 w 606580" name="connsiteX21"/>
                <a:gd fmla="*/ 443184 h 548858" name="connsiteY21"/>
                <a:gd fmla="*/ 322278 w 606580" name="connsiteX22"/>
                <a:gd fmla="*/ 511038 h 548858" name="connsiteY22"/>
                <a:gd fmla="*/ 450223 w 606580" name="connsiteX23"/>
                <a:gd fmla="*/ 511038 h 548858" name="connsiteY23"/>
                <a:gd fmla="*/ 450223 w 606580" name="connsiteX24"/>
                <a:gd fmla="*/ 548858 h 548858" name="connsiteY24"/>
                <a:gd fmla="*/ 156357 w 606580" name="connsiteX25"/>
                <a:gd fmla="*/ 548858 h 548858" name="connsiteY25"/>
                <a:gd fmla="*/ 156357 w 606580" name="connsiteX26"/>
                <a:gd fmla="*/ 511038 h 548858" name="connsiteY26"/>
                <a:gd fmla="*/ 284302 w 606580" name="connsiteX27"/>
                <a:gd fmla="*/ 511038 h 548858" name="connsiteY27"/>
                <a:gd fmla="*/ 284302 w 606580" name="connsiteX28"/>
                <a:gd fmla="*/ 443184 h 548858" name="connsiteY28"/>
                <a:gd fmla="*/ 18941 w 606580" name="connsiteX29"/>
                <a:gd fmla="*/ 443184 h 548858" name="connsiteY29"/>
                <a:gd fmla="*/ 0 w 606580" name="connsiteX30"/>
                <a:gd fmla="*/ 424274 h 548858" name="connsiteY30"/>
                <a:gd fmla="*/ 0 w 606580" name="connsiteX31"/>
                <a:gd fmla="*/ 18910 h 548858" name="connsiteY31"/>
                <a:gd fmla="*/ 18941 w 606580" name="connsiteX32"/>
                <a:gd fmla="*/ 0 h 548858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548858" w="606580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/>
            </a:p>
          </p:txBody>
        </p:sp>
        <p:sp>
          <p:nvSpPr>
            <p:cNvPr id="18" name="ïŝlîďè">
              <a:extLst>
                <a:ext uri="{FF2B5EF4-FFF2-40B4-BE49-F238E27FC236}">
                  <a16:creationId xmlns:a16="http://schemas.microsoft.com/office/drawing/2014/main" id="{5611DF5F-A597-40F3-92A3-FAFFBEB304D2}"/>
                </a:ext>
              </a:extLst>
            </p:cNvPr>
            <p:cNvSpPr/>
            <p:nvPr/>
          </p:nvSpPr>
          <p:spPr>
            <a:xfrm>
              <a:off x="5454469" y="2523147"/>
              <a:ext cx="1283062" cy="1283062"/>
            </a:xfrm>
            <a:prstGeom prst="ellipse">
              <a:avLst/>
            </a:prstGeom>
            <a:blipFill dpi="0" rotWithShape="1">
              <a:blip r:embed="rId2"/>
              <a:stretch>
                <a:fillRect/>
              </a:stretch>
            </a:blipFill>
            <a:ln algn="ctr" cap="flat" cmpd="sng" w="5715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lang="ru-RU"/>
            </a:p>
          </p:txBody>
        </p:sp>
        <p:sp>
          <p:nvSpPr>
            <p:cNvPr id="19" name="íṥḷïḓê">
              <a:extLst>
                <a:ext uri="{FF2B5EF4-FFF2-40B4-BE49-F238E27FC236}">
                  <a16:creationId xmlns:a16="http://schemas.microsoft.com/office/drawing/2014/main" id="{2EDD525C-3802-422D-9D36-933F499E3DFA}"/>
                </a:ext>
              </a:extLst>
            </p:cNvPr>
            <p:cNvSpPr/>
            <p:nvPr/>
          </p:nvSpPr>
          <p:spPr>
            <a:xfrm>
              <a:off x="5873497" y="4458799"/>
              <a:ext cx="445008" cy="401292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/>
            </a:p>
          </p:txBody>
        </p:sp>
        <p:sp>
          <p:nvSpPr>
            <p:cNvPr id="20" name="isḻíḋe">
              <a:extLst>
                <a:ext uri="{FF2B5EF4-FFF2-40B4-BE49-F238E27FC236}">
                  <a16:creationId xmlns:a16="http://schemas.microsoft.com/office/drawing/2014/main" id="{9702ACE0-812A-4664-A20D-4B7B785B7CC0}"/>
                </a:ext>
              </a:extLst>
            </p:cNvPr>
            <p:cNvSpPr/>
            <p:nvPr/>
          </p:nvSpPr>
          <p:spPr>
            <a:xfrm>
              <a:off x="4336875" y="1768729"/>
              <a:ext cx="859652" cy="859652"/>
            </a:xfrm>
            <a:custGeom>
              <a:gdLst>
                <a:gd fmla="*/ 0 w 859652" name="connsiteX0"/>
                <a:gd fmla="*/ 143278 h 859652" name="connsiteY0"/>
                <a:gd fmla="*/ 143278 w 859652" name="connsiteX1"/>
                <a:gd fmla="*/ 0 h 859652" name="connsiteY1"/>
                <a:gd fmla="*/ 716374 w 859652" name="connsiteX2"/>
                <a:gd fmla="*/ 0 h 859652" name="connsiteY2"/>
                <a:gd fmla="*/ 859652 w 859652" name="connsiteX3"/>
                <a:gd fmla="*/ 143278 h 859652" name="connsiteY3"/>
                <a:gd fmla="*/ 859652 w 859652" name="connsiteX4"/>
                <a:gd fmla="*/ 716374 h 859652" name="connsiteY4"/>
                <a:gd fmla="*/ 716374 w 859652" name="connsiteX5"/>
                <a:gd fmla="*/ 859652 h 859652" name="connsiteY5"/>
                <a:gd fmla="*/ 143278 w 859652" name="connsiteX6"/>
                <a:gd fmla="*/ 859652 h 859652" name="connsiteY6"/>
                <a:gd fmla="*/ 0 w 859652" name="connsiteX7"/>
                <a:gd fmla="*/ 716374 h 859652" name="connsiteY7"/>
                <a:gd fmla="*/ 0 w 859652" name="connsiteX8"/>
                <a:gd fmla="*/ 143278 h 85965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859652" w="859652">
                  <a:moveTo>
                    <a:pt x="0" y="143278"/>
                  </a:moveTo>
                  <a:cubicBezTo>
                    <a:pt x="0" y="64148"/>
                    <a:pt x="64148" y="0"/>
                    <a:pt x="143278" y="0"/>
                  </a:cubicBezTo>
                  <a:lnTo>
                    <a:pt x="716374" y="0"/>
                  </a:lnTo>
                  <a:cubicBezTo>
                    <a:pt x="795504" y="0"/>
                    <a:pt x="859652" y="64148"/>
                    <a:pt x="859652" y="143278"/>
                  </a:cubicBezTo>
                  <a:lnTo>
                    <a:pt x="859652" y="716374"/>
                  </a:lnTo>
                  <a:cubicBezTo>
                    <a:pt x="859652" y="795504"/>
                    <a:pt x="795504" y="859652"/>
                    <a:pt x="716374" y="859652"/>
                  </a:cubicBezTo>
                  <a:lnTo>
                    <a:pt x="143278" y="859652"/>
                  </a:lnTo>
                  <a:cubicBezTo>
                    <a:pt x="64148" y="859652"/>
                    <a:pt x="0" y="795504"/>
                    <a:pt x="0" y="716374"/>
                  </a:cubicBezTo>
                  <a:lnTo>
                    <a:pt x="0" y="143278"/>
                  </a:lnTo>
                  <a:close/>
                </a:path>
              </a:pathLst>
            </a:custGeom>
            <a:solidFill>
              <a:srgbClr val="008BE5"/>
            </a:solidFill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b="0" g="0" r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/>
            </a:p>
          </p:txBody>
        </p:sp>
        <p:sp>
          <p:nvSpPr>
            <p:cNvPr id="21" name="íš1îďè">
              <a:extLst>
                <a:ext uri="{FF2B5EF4-FFF2-40B4-BE49-F238E27FC236}">
                  <a16:creationId xmlns:a16="http://schemas.microsoft.com/office/drawing/2014/main" id="{CC6E6732-F9A8-4151-BBBE-8A92B5AB7A2A}"/>
                </a:ext>
              </a:extLst>
            </p:cNvPr>
            <p:cNvSpPr/>
            <p:nvPr/>
          </p:nvSpPr>
          <p:spPr bwMode="auto">
            <a:xfrm>
              <a:off x="4588430" y="2020554"/>
              <a:ext cx="356542" cy="356002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594741" w="578649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E7627C0-7941-43B1-A5DA-48FCE3FDC982}"/>
                </a:ext>
              </a:extLst>
            </p:cNvPr>
            <p:cNvCxnSpPr/>
            <p:nvPr/>
          </p:nvCxnSpPr>
          <p:spPr>
            <a:xfrm flipH="1">
              <a:off x="6096000" y="3806209"/>
              <a:ext cx="0" cy="42341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09B86F9-C76B-4942-8C60-B837826286B9}"/>
                </a:ext>
              </a:extLst>
            </p:cNvPr>
            <p:cNvCxnSpPr>
              <a:endCxn id="18" idx="1"/>
            </p:cNvCxnSpPr>
            <p:nvPr/>
          </p:nvCxnSpPr>
          <p:spPr>
            <a:xfrm>
              <a:off x="5196527" y="2485103"/>
              <a:ext cx="445842" cy="22594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0F9589F-3288-49D4-B569-65BEEA0BCA18}"/>
                </a:ext>
              </a:extLst>
            </p:cNvPr>
            <p:cNvCxnSpPr>
              <a:endCxn id="18" idx="7"/>
            </p:cNvCxnSpPr>
            <p:nvPr/>
          </p:nvCxnSpPr>
          <p:spPr>
            <a:xfrm flipH="1">
              <a:off x="6549631" y="2485103"/>
              <a:ext cx="445842" cy="22594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AD36ADF-BAA0-472C-B017-30D9F7C6BFBE}"/>
              </a:ext>
            </a:extLst>
          </p:cNvPr>
          <p:cNvGrpSpPr/>
          <p:nvPr/>
        </p:nvGrpSpPr>
        <p:grpSpPr>
          <a:xfrm>
            <a:off x="1230982" y="1986003"/>
            <a:ext cx="2792311" cy="2372021"/>
            <a:chOff x="1230982" y="1607539"/>
            <a:chExt cx="2792311" cy="2372021"/>
          </a:xfrm>
        </p:grpSpPr>
        <p:sp>
          <p:nvSpPr>
            <p:cNvPr id="26" name="iṡļiḋè">
              <a:extLst>
                <a:ext uri="{FF2B5EF4-FFF2-40B4-BE49-F238E27FC236}">
                  <a16:creationId xmlns:a16="http://schemas.microsoft.com/office/drawing/2014/main" id="{FB6F1712-CBF2-4BA0-AF04-AC3F73A0BAA4}"/>
                </a:ext>
              </a:extLst>
            </p:cNvPr>
            <p:cNvSpPr/>
            <p:nvPr/>
          </p:nvSpPr>
          <p:spPr bwMode="auto">
            <a:xfrm>
              <a:off x="1230984" y="2113294"/>
              <a:ext cx="2792309" cy="85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点击添加主要文字内容点击添加主要文字内容点击添加文字……</a:t>
              </a:r>
            </a:p>
          </p:txBody>
        </p:sp>
        <p:sp>
          <p:nvSpPr>
            <p:cNvPr id="27" name="îṡļïḑe">
              <a:extLst>
                <a:ext uri="{FF2B5EF4-FFF2-40B4-BE49-F238E27FC236}">
                  <a16:creationId xmlns:a16="http://schemas.microsoft.com/office/drawing/2014/main" id="{E3069384-6263-4027-A735-1A6030AFB23F}"/>
                </a:ext>
              </a:extLst>
            </p:cNvPr>
            <p:cNvSpPr txBox="1"/>
            <p:nvPr/>
          </p:nvSpPr>
          <p:spPr bwMode="auto">
            <a:xfrm>
              <a:off x="1230982" y="1607539"/>
              <a:ext cx="279231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28" name="iśḷîďè">
              <a:extLst>
                <a:ext uri="{FF2B5EF4-FFF2-40B4-BE49-F238E27FC236}">
                  <a16:creationId xmlns:a16="http://schemas.microsoft.com/office/drawing/2014/main" id="{8DD982FE-3A08-4985-883B-EDDAC1C0B386}"/>
                </a:ext>
              </a:extLst>
            </p:cNvPr>
            <p:cNvSpPr/>
            <p:nvPr/>
          </p:nvSpPr>
          <p:spPr bwMode="auto">
            <a:xfrm>
              <a:off x="1230984" y="3119908"/>
              <a:ext cx="2792309" cy="85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点击添加主要文字内容点击添加主要文字内容点击添加文字……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15E22D4-2AC0-42A5-827D-A8F03F8DEC09}"/>
              </a:ext>
            </a:extLst>
          </p:cNvPr>
          <p:cNvGrpSpPr/>
          <p:nvPr/>
        </p:nvGrpSpPr>
        <p:grpSpPr>
          <a:xfrm>
            <a:off x="8113067" y="1986003"/>
            <a:ext cx="2792311" cy="2372021"/>
            <a:chOff x="8113067" y="1607539"/>
            <a:chExt cx="2792311" cy="2372021"/>
          </a:xfrm>
        </p:grpSpPr>
        <p:sp>
          <p:nvSpPr>
            <p:cNvPr id="30" name="ïṡḷíde">
              <a:extLst>
                <a:ext uri="{FF2B5EF4-FFF2-40B4-BE49-F238E27FC236}">
                  <a16:creationId xmlns:a16="http://schemas.microsoft.com/office/drawing/2014/main" id="{964F6D75-F722-484B-8CF9-CCFAB33C1E92}"/>
                </a:ext>
              </a:extLst>
            </p:cNvPr>
            <p:cNvSpPr/>
            <p:nvPr/>
          </p:nvSpPr>
          <p:spPr bwMode="auto">
            <a:xfrm>
              <a:off x="8113069" y="2113294"/>
              <a:ext cx="2792309" cy="85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点击添加主要文字内容点击添加主要文字内容点击添加文字……</a:t>
              </a:r>
            </a:p>
          </p:txBody>
        </p:sp>
        <p:sp>
          <p:nvSpPr>
            <p:cNvPr id="31" name="iṣ1ïḑe">
              <a:extLst>
                <a:ext uri="{FF2B5EF4-FFF2-40B4-BE49-F238E27FC236}">
                  <a16:creationId xmlns:a16="http://schemas.microsoft.com/office/drawing/2014/main" id="{1D4C5EC6-31D7-4DB7-BBB4-79D497F3EC4A}"/>
                </a:ext>
              </a:extLst>
            </p:cNvPr>
            <p:cNvSpPr txBox="1"/>
            <p:nvPr/>
          </p:nvSpPr>
          <p:spPr bwMode="auto">
            <a:xfrm>
              <a:off x="8113067" y="1607539"/>
              <a:ext cx="279231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32" name="ïśḷïḑé">
              <a:extLst>
                <a:ext uri="{FF2B5EF4-FFF2-40B4-BE49-F238E27FC236}">
                  <a16:creationId xmlns:a16="http://schemas.microsoft.com/office/drawing/2014/main" id="{C6B32417-38DB-4411-8170-96B690D4D9FD}"/>
                </a:ext>
              </a:extLst>
            </p:cNvPr>
            <p:cNvSpPr/>
            <p:nvPr/>
          </p:nvSpPr>
          <p:spPr bwMode="auto">
            <a:xfrm>
              <a:off x="8113069" y="3119908"/>
              <a:ext cx="2792309" cy="85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点击添加主要文字内容点击添加主要文字内容点击添加文字……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FA32C40-C64A-4522-9EFD-1CEA1B163145}"/>
              </a:ext>
            </a:extLst>
          </p:cNvPr>
          <p:cNvGrpSpPr/>
          <p:nvPr/>
        </p:nvGrpSpPr>
        <p:grpSpPr>
          <a:xfrm>
            <a:off x="2789635" y="5188373"/>
            <a:ext cx="6552305" cy="859652"/>
            <a:chOff x="2789635" y="4809909"/>
            <a:chExt cx="6552305" cy="859652"/>
          </a:xfrm>
        </p:grpSpPr>
        <p:sp>
          <p:nvSpPr>
            <p:cNvPr id="34" name="ï$líḋè">
              <a:extLst>
                <a:ext uri="{FF2B5EF4-FFF2-40B4-BE49-F238E27FC236}">
                  <a16:creationId xmlns:a16="http://schemas.microsoft.com/office/drawing/2014/main" id="{BA11A808-016D-43E7-A251-FE0446317A5A}"/>
                </a:ext>
              </a:extLst>
            </p:cNvPr>
            <p:cNvSpPr txBox="1"/>
            <p:nvPr/>
          </p:nvSpPr>
          <p:spPr bwMode="auto">
            <a:xfrm>
              <a:off x="2789635" y="4966683"/>
              <a:ext cx="279231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35" name="íśļîḓê">
              <a:extLst>
                <a:ext uri="{FF2B5EF4-FFF2-40B4-BE49-F238E27FC236}">
                  <a16:creationId xmlns:a16="http://schemas.microsoft.com/office/drawing/2014/main" id="{83E751E1-AE64-44E3-9787-7DEB98F3FBC3}"/>
                </a:ext>
              </a:extLst>
            </p:cNvPr>
            <p:cNvSpPr/>
            <p:nvPr/>
          </p:nvSpPr>
          <p:spPr bwMode="auto">
            <a:xfrm>
              <a:off x="6549631" y="4809909"/>
              <a:ext cx="2792309" cy="85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pc="130" sz="1100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点击添加主要文字内容点击添加主要文字内容点击添加文字……</a:t>
              </a:r>
            </a:p>
          </p:txBody>
        </p:sp>
      </p:grpSp>
    </p:spTree>
    <p:extLst>
      <p:ext uri="{BB962C8B-B14F-4D97-AF65-F5344CB8AC3E}">
        <p14:creationId val="162591991"/>
      </p:ext>
    </p:extLst>
  </p:cSld>
  <p:clrMapOvr>
    <a:masterClrMapping/>
  </p:clrMapOvr>
  <mc:AlternateContent>
    <mc:Choice Requires="p14">
      <p:transition advClick="0" advTm="2000" p14:dur="2000" spd="slow">
        <p14:ferris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评分标准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2536B72F-03A7-472D-9455-4A11E28946F2}"/>
              </a:ext>
            </a:extLst>
          </p:cNvPr>
          <p:cNvSpPr txBox="1"/>
          <p:nvPr/>
        </p:nvSpPr>
        <p:spPr>
          <a:xfrm>
            <a:off x="6818998" y="2040537"/>
            <a:ext cx="3465863" cy="91440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3765" eaLnBrk="1" hangingPunct="1" indent="-273050" latinLnBrk="0" marL="27305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3765" eaLnBrk="1" hangingPunct="1" indent="-273050" latinLnBrk="0" marL="80772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3765" eaLnBrk="1" hangingPunct="1" indent="-177800" latinLnBrk="0" marL="108077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3765" eaLnBrk="1" hangingPunct="1" indent="-177800" latinLnBrk="0" marL="143637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3765" eaLnBrk="1" hangingPunct="1" indent="-179070" latinLnBrk="0" marL="179324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3765" eaLnBrk="1" hangingPunct="1" indent="-228600" latinLnBrk="0" marL="251396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765" eaLnBrk="1" hangingPunct="1" indent="-228600" latinLnBrk="0" marL="297116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765" eaLnBrk="1" hangingPunct="1" indent="-228600" latinLnBrk="0" marL="342773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765" eaLnBrk="1" hangingPunct="1" indent="-228600" latinLnBrk="0" marL="388493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输入标题</a:t>
            </a:r>
            <a:b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点击此处输入文本内容，点击此处输入文本内容，点击此处输入文本内容……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4E895545-A4F7-4583-984C-80003E7E0299}"/>
              </a:ext>
            </a:extLst>
          </p:cNvPr>
          <p:cNvSpPr txBox="1"/>
          <p:nvPr/>
        </p:nvSpPr>
        <p:spPr>
          <a:xfrm>
            <a:off x="6818998" y="3467099"/>
            <a:ext cx="3465863" cy="91440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3765" eaLnBrk="1" hangingPunct="1" indent="-273050" latinLnBrk="0" marL="27305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3765" eaLnBrk="1" hangingPunct="1" indent="-273050" latinLnBrk="0" marL="80772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3765" eaLnBrk="1" hangingPunct="1" indent="-177800" latinLnBrk="0" marL="108077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3765" eaLnBrk="1" hangingPunct="1" indent="-177800" latinLnBrk="0" marL="143637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3765" eaLnBrk="1" hangingPunct="1" indent="-179070" latinLnBrk="0" marL="179324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3765" eaLnBrk="1" hangingPunct="1" indent="-228600" latinLnBrk="0" marL="251396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765" eaLnBrk="1" hangingPunct="1" indent="-228600" latinLnBrk="0" marL="297116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765" eaLnBrk="1" hangingPunct="1" indent="-228600" latinLnBrk="0" marL="342773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765" eaLnBrk="1" hangingPunct="1" indent="-228600" latinLnBrk="0" marL="388493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输入标题</a:t>
            </a:r>
            <a:b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点击此处输入文本内容，点击此处输入文本内容，点击此处输入文本内容……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70C8A203-B54A-4D66-B580-09AEBD239C9B}"/>
              </a:ext>
            </a:extLst>
          </p:cNvPr>
          <p:cNvSpPr txBox="1"/>
          <p:nvPr/>
        </p:nvSpPr>
        <p:spPr>
          <a:xfrm>
            <a:off x="6818998" y="4893663"/>
            <a:ext cx="3465863" cy="914400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algn="l" defTabSz="913765" eaLnBrk="1" hangingPunct="1" indent="-273050" latinLnBrk="0" marL="27305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00000000000000000" pitchFamily="2" typeface="Wingdings"/>
              <a:buChar char="§"/>
              <a:defRPr kern="1200" sz="23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1pPr>
            <a:lvl2pPr algn="l" defTabSz="913765" eaLnBrk="1" hangingPunct="1" indent="-273050" latinLnBrk="0" marL="80772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20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2pPr>
            <a:lvl3pPr algn="l" defTabSz="913765" eaLnBrk="1" hangingPunct="1" indent="-177800" latinLnBrk="0" marL="108077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9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3pPr>
            <a:lvl4pPr algn="l" defTabSz="913765" eaLnBrk="1" hangingPunct="1" indent="-177800" latinLnBrk="0" marL="143637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4pPr>
            <a:lvl5pPr algn="l" defTabSz="913765" eaLnBrk="1" hangingPunct="1" indent="-179070" latinLnBrk="0" marL="1793240" rt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charset="2" panose="05050102010706020507" pitchFamily="18" typeface="Symbol"/>
              <a:buChar char="-"/>
              <a:defRPr kern="1200" sz="1600">
                <a:solidFill>
                  <a:schemeClr val="bg1"/>
                </a:solidFill>
                <a:latin charset="0" panose="020f0302020204030204" pitchFamily="34" typeface="Calibri Light"/>
                <a:ea typeface="+mn-ea"/>
                <a:cs typeface="+mn-cs"/>
              </a:defRPr>
            </a:lvl5pPr>
            <a:lvl6pPr algn="l" defTabSz="913765" eaLnBrk="1" hangingPunct="1" indent="-228600" latinLnBrk="0" marL="251396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3765" eaLnBrk="1" hangingPunct="1" indent="-228600" latinLnBrk="0" marL="2971165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3765" eaLnBrk="1" hangingPunct="1" indent="-228600" latinLnBrk="0" marL="342773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3765" eaLnBrk="1" hangingPunct="1" indent="-228600" latinLnBrk="0" marL="388493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输入标题</a:t>
            </a:r>
            <a:b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</a:b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点击此处输入文本内容，点击此处输入文本内容，点击此处输入文本内容……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0F9791-8794-46BD-8D2A-D200E530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7602" y="1216193"/>
            <a:ext cx="5378111" cy="5378111"/>
          </a:xfrm>
          <a:prstGeom prst="rect">
            <a:avLst/>
          </a:prstGeom>
        </p:spPr>
      </p:pic>
    </p:spTree>
    <p:extLst>
      <p:ext uri="{BB962C8B-B14F-4D97-AF65-F5344CB8AC3E}">
        <p14:creationId val="2189607203"/>
      </p:ext>
    </p:extLst>
  </p:cSld>
  <p:clrMapOvr>
    <a:masterClrMapping/>
  </p:clrMapOvr>
  <mc:AlternateContent>
    <mc:Choice Requires="p14">
      <p:transition advClick="0" advTm="2000" p14:dur="2000" spd="slow">
        <p14:ferris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评分标准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F0ED53A-C6CF-4F31-9272-DDE712EAB96C}"/>
              </a:ext>
            </a:extLst>
          </p:cNvPr>
          <p:cNvGrpSpPr/>
          <p:nvPr/>
        </p:nvGrpSpPr>
        <p:grpSpPr>
          <a:xfrm>
            <a:off x="2015559" y="2160261"/>
            <a:ext cx="3794691" cy="1268739"/>
            <a:chOff x="8840927" y="1899384"/>
            <a:chExt cx="3794691" cy="1268739"/>
          </a:xfrm>
        </p:grpSpPr>
        <p:grpSp>
          <p:nvGrpSpPr>
            <p:cNvPr id="8" name="iṩliḍe">
              <a:extLst>
                <a:ext uri="{FF2B5EF4-FFF2-40B4-BE49-F238E27FC236}">
                  <a16:creationId xmlns:a16="http://schemas.microsoft.com/office/drawing/2014/main" id="{751FFE51-C206-4E67-847A-19EF1DDF4802}"/>
                </a:ext>
              </a:extLst>
            </p:cNvPr>
            <p:cNvGrpSpPr/>
            <p:nvPr/>
          </p:nvGrpSpPr>
          <p:grpSpPr>
            <a:xfrm>
              <a:off x="8840928" y="1899384"/>
              <a:ext cx="3794690" cy="1022330"/>
              <a:chOff x="1644341" y="1560639"/>
              <a:chExt cx="3794690" cy="1022330"/>
            </a:xfrm>
          </p:grpSpPr>
          <p:sp>
            <p:nvSpPr>
              <p:cNvPr id="15" name="išḷíḋe">
                <a:extLst>
                  <a:ext uri="{FF2B5EF4-FFF2-40B4-BE49-F238E27FC236}">
                    <a16:creationId xmlns:a16="http://schemas.microsoft.com/office/drawing/2014/main" id="{AAA725AC-C725-4068-89F4-C9AA134BCA93}"/>
                  </a:ext>
                </a:extLst>
              </p:cNvPr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16" name="íṩlîďê">
                <a:extLst>
                  <a:ext uri="{FF2B5EF4-FFF2-40B4-BE49-F238E27FC236}">
                    <a16:creationId xmlns:a16="http://schemas.microsoft.com/office/drawing/2014/main" id="{4016DE87-95CF-4AA0-917E-035C20F3AF58}"/>
                  </a:ext>
                </a:extLst>
              </p:cNvPr>
              <p:cNvSpPr/>
              <p:nvPr/>
            </p:nvSpPr>
            <p:spPr bwMode="auto">
              <a:xfrm>
                <a:off x="1644341" y="1877157"/>
                <a:ext cx="379469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5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sp>
          <p:nvSpPr>
            <p:cNvPr id="10" name="Rectangle 141">
              <a:extLst>
                <a:ext uri="{FF2B5EF4-FFF2-40B4-BE49-F238E27FC236}">
                  <a16:creationId xmlns:a16="http://schemas.microsoft.com/office/drawing/2014/main" id="{60E5B6A3-BF9B-42BE-87ED-39F2E9EF0FDC}"/>
                </a:ext>
              </a:extLst>
            </p:cNvPr>
            <p:cNvSpPr/>
            <p:nvPr/>
          </p:nvSpPr>
          <p:spPr>
            <a:xfrm>
              <a:off x="8840927" y="2728194"/>
              <a:ext cx="3794691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zh-CN" lang="en-US" spc="160" sz="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Pellentesque habitant morbi tristique senectus et netus et malesuada fames ac turpis egestas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B25B0CF-91CF-46FD-BE73-F08CA4354236}"/>
              </a:ext>
            </a:extLst>
          </p:cNvPr>
          <p:cNvGrpSpPr/>
          <p:nvPr/>
        </p:nvGrpSpPr>
        <p:grpSpPr>
          <a:xfrm>
            <a:off x="773594" y="1868219"/>
            <a:ext cx="1210492" cy="1631216"/>
            <a:chOff x="757201" y="1833002"/>
            <a:chExt cx="1210492" cy="163121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6301084-05F3-4351-90EA-7BAEA42C7D3A}"/>
                </a:ext>
              </a:extLst>
            </p:cNvPr>
            <p:cNvSpPr txBox="1"/>
            <p:nvPr/>
          </p:nvSpPr>
          <p:spPr>
            <a:xfrm>
              <a:off x="1103817" y="1833002"/>
              <a:ext cx="832403" cy="1615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0">
                  <a:solidFill>
                    <a:srgbClr val="215DB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id="{316F9BE1-FDBD-4BA6-9A44-7FC86E6BA7F1}"/>
                </a:ext>
              </a:extLst>
            </p:cNvPr>
            <p:cNvSpPr/>
            <p:nvPr/>
          </p:nvSpPr>
          <p:spPr>
            <a:xfrm>
              <a:off x="757201" y="3143741"/>
              <a:ext cx="1210492" cy="191742"/>
            </a:xfrm>
            <a:prstGeom prst="homePlate">
              <a:avLst/>
            </a:prstGeom>
            <a:solidFill>
              <a:srgbClr val="FFC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086C85-8890-4106-A17E-EFB90B942071}"/>
              </a:ext>
            </a:extLst>
          </p:cNvPr>
          <p:cNvGrpSpPr/>
          <p:nvPr/>
        </p:nvGrpSpPr>
        <p:grpSpPr>
          <a:xfrm>
            <a:off x="2136487" y="4472121"/>
            <a:ext cx="3673764" cy="1268739"/>
            <a:chOff x="8840928" y="1899384"/>
            <a:chExt cx="3673764" cy="1268739"/>
          </a:xfrm>
        </p:grpSpPr>
        <p:grpSp>
          <p:nvGrpSpPr>
            <p:cNvPr id="21" name="iṩliḍe">
              <a:extLst>
                <a:ext uri="{FF2B5EF4-FFF2-40B4-BE49-F238E27FC236}">
                  <a16:creationId xmlns:a16="http://schemas.microsoft.com/office/drawing/2014/main" id="{89ED6EDA-B2FF-4421-B3A9-9B42AAAD4002}"/>
                </a:ext>
              </a:extLst>
            </p:cNvPr>
            <p:cNvGrpSpPr/>
            <p:nvPr/>
          </p:nvGrpSpPr>
          <p:grpSpPr>
            <a:xfrm>
              <a:off x="8840928" y="1899384"/>
              <a:ext cx="3432714" cy="1022330"/>
              <a:chOff x="1644341" y="1560639"/>
              <a:chExt cx="3432714" cy="1022330"/>
            </a:xfrm>
          </p:grpSpPr>
          <p:sp>
            <p:nvSpPr>
              <p:cNvPr id="23" name="išḷíḋe">
                <a:extLst>
                  <a:ext uri="{FF2B5EF4-FFF2-40B4-BE49-F238E27FC236}">
                    <a16:creationId xmlns:a16="http://schemas.microsoft.com/office/drawing/2014/main" id="{538EDE5B-A9DA-4886-A2BB-8BEA762B9982}"/>
                  </a:ext>
                </a:extLst>
              </p:cNvPr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24" name="íṩlîďê">
                <a:extLst>
                  <a:ext uri="{FF2B5EF4-FFF2-40B4-BE49-F238E27FC236}">
                    <a16:creationId xmlns:a16="http://schemas.microsoft.com/office/drawing/2014/main" id="{CC918478-3731-402B-9F9A-0D830862D7CC}"/>
                  </a:ext>
                </a:extLst>
              </p:cNvPr>
              <p:cNvSpPr/>
              <p:nvPr/>
            </p:nvSpPr>
            <p:spPr bwMode="auto">
              <a:xfrm>
                <a:off x="1644341" y="1877157"/>
                <a:ext cx="343271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5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sp>
          <p:nvSpPr>
            <p:cNvPr id="22" name="Rectangle 141">
              <a:extLst>
                <a:ext uri="{FF2B5EF4-FFF2-40B4-BE49-F238E27FC236}">
                  <a16:creationId xmlns:a16="http://schemas.microsoft.com/office/drawing/2014/main" id="{CA794D2F-2940-4DF9-BB8F-F3A9F651D885}"/>
                </a:ext>
              </a:extLst>
            </p:cNvPr>
            <p:cNvSpPr/>
            <p:nvPr/>
          </p:nvSpPr>
          <p:spPr>
            <a:xfrm>
              <a:off x="8840929" y="2728194"/>
              <a:ext cx="367376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zh-CN" lang="en-US" spc="160" sz="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Pellentesque habitant morbi tristique senectus et netus et malesuada fames ac turpis egestas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CF37864-4F2C-452F-BD06-5C5D00A77E28}"/>
              </a:ext>
            </a:extLst>
          </p:cNvPr>
          <p:cNvGrpSpPr/>
          <p:nvPr/>
        </p:nvGrpSpPr>
        <p:grpSpPr>
          <a:xfrm>
            <a:off x="894521" y="4180079"/>
            <a:ext cx="1210492" cy="1631216"/>
            <a:chOff x="757201" y="1833002"/>
            <a:chExt cx="1210492" cy="1631216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98D30E9-D381-4215-949F-D24AFD69BAA9}"/>
                </a:ext>
              </a:extLst>
            </p:cNvPr>
            <p:cNvSpPr txBox="1"/>
            <p:nvPr/>
          </p:nvSpPr>
          <p:spPr>
            <a:xfrm>
              <a:off x="1103817" y="1833002"/>
              <a:ext cx="832403" cy="1615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0">
                  <a:solidFill>
                    <a:srgbClr val="215DB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27" name="箭头: 五边形 26">
              <a:extLst>
                <a:ext uri="{FF2B5EF4-FFF2-40B4-BE49-F238E27FC236}">
                  <a16:creationId xmlns:a16="http://schemas.microsoft.com/office/drawing/2014/main" id="{97640505-8987-4D75-BB75-3A7DFFA00F0C}"/>
                </a:ext>
              </a:extLst>
            </p:cNvPr>
            <p:cNvSpPr/>
            <p:nvPr/>
          </p:nvSpPr>
          <p:spPr>
            <a:xfrm>
              <a:off x="757201" y="3147374"/>
              <a:ext cx="1210492" cy="184979"/>
            </a:xfrm>
            <a:prstGeom prst="homePlate">
              <a:avLst/>
            </a:prstGeom>
            <a:solidFill>
              <a:srgbClr val="FFC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7696FC8-B0AE-43C9-A609-102F86F39E09}"/>
              </a:ext>
            </a:extLst>
          </p:cNvPr>
          <p:cNvGrpSpPr/>
          <p:nvPr/>
        </p:nvGrpSpPr>
        <p:grpSpPr>
          <a:xfrm>
            <a:off x="7347730" y="2160261"/>
            <a:ext cx="3644119" cy="1268739"/>
            <a:chOff x="8840927" y="1899384"/>
            <a:chExt cx="3644119" cy="1268739"/>
          </a:xfrm>
        </p:grpSpPr>
        <p:grpSp>
          <p:nvGrpSpPr>
            <p:cNvPr id="29" name="iṩliḍe">
              <a:extLst>
                <a:ext uri="{FF2B5EF4-FFF2-40B4-BE49-F238E27FC236}">
                  <a16:creationId xmlns:a16="http://schemas.microsoft.com/office/drawing/2014/main" id="{B67C6F2D-F6FA-4B24-8D66-AB4206A58349}"/>
                </a:ext>
              </a:extLst>
            </p:cNvPr>
            <p:cNvGrpSpPr/>
            <p:nvPr/>
          </p:nvGrpSpPr>
          <p:grpSpPr>
            <a:xfrm>
              <a:off x="8840927" y="1899384"/>
              <a:ext cx="3644119" cy="1022330"/>
              <a:chOff x="1644340" y="1560639"/>
              <a:chExt cx="3644119" cy="1022330"/>
            </a:xfrm>
          </p:grpSpPr>
          <p:sp>
            <p:nvSpPr>
              <p:cNvPr id="31" name="išḷíḋe">
                <a:extLst>
                  <a:ext uri="{FF2B5EF4-FFF2-40B4-BE49-F238E27FC236}">
                    <a16:creationId xmlns:a16="http://schemas.microsoft.com/office/drawing/2014/main" id="{C3D7C910-0B8C-49D6-9574-50EF2FE2EBC3}"/>
                  </a:ext>
                </a:extLst>
              </p:cNvPr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32" name="íṩlîďê">
                <a:extLst>
                  <a:ext uri="{FF2B5EF4-FFF2-40B4-BE49-F238E27FC236}">
                    <a16:creationId xmlns:a16="http://schemas.microsoft.com/office/drawing/2014/main" id="{C959122E-C2CC-425F-9DB2-17C103BEBE74}"/>
                  </a:ext>
                </a:extLst>
              </p:cNvPr>
              <p:cNvSpPr/>
              <p:nvPr/>
            </p:nvSpPr>
            <p:spPr bwMode="auto">
              <a:xfrm>
                <a:off x="1644340" y="1877157"/>
                <a:ext cx="3644119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5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sp>
          <p:nvSpPr>
            <p:cNvPr id="30" name="Rectangle 141">
              <a:extLst>
                <a:ext uri="{FF2B5EF4-FFF2-40B4-BE49-F238E27FC236}">
                  <a16:creationId xmlns:a16="http://schemas.microsoft.com/office/drawing/2014/main" id="{BE9E6952-1E74-49EE-9AD9-F76F705ED9F8}"/>
                </a:ext>
              </a:extLst>
            </p:cNvPr>
            <p:cNvSpPr/>
            <p:nvPr/>
          </p:nvSpPr>
          <p:spPr>
            <a:xfrm>
              <a:off x="8840926" y="2728194"/>
              <a:ext cx="3644119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zh-CN" lang="en-US" spc="160" sz="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Pellentesque habitant morbi tristique senectus et netus et malesuada fames ac turpis egestas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6AD29D0-5718-4EA2-8738-00BC2E491E4A}"/>
              </a:ext>
            </a:extLst>
          </p:cNvPr>
          <p:cNvGrpSpPr/>
          <p:nvPr/>
        </p:nvGrpSpPr>
        <p:grpSpPr>
          <a:xfrm>
            <a:off x="6105765" y="1868219"/>
            <a:ext cx="1210492" cy="1631216"/>
            <a:chOff x="757201" y="1833002"/>
            <a:chExt cx="1210492" cy="163121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4EF4C82-5324-4FEE-A27D-02D2BA35C891}"/>
                </a:ext>
              </a:extLst>
            </p:cNvPr>
            <p:cNvSpPr txBox="1"/>
            <p:nvPr/>
          </p:nvSpPr>
          <p:spPr>
            <a:xfrm>
              <a:off x="1103817" y="1833002"/>
              <a:ext cx="832403" cy="1615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0">
                  <a:solidFill>
                    <a:srgbClr val="215DB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35" name="箭头: 五边形 34">
              <a:extLst>
                <a:ext uri="{FF2B5EF4-FFF2-40B4-BE49-F238E27FC236}">
                  <a16:creationId xmlns:a16="http://schemas.microsoft.com/office/drawing/2014/main" id="{09FCC819-79B6-4739-909B-F4EDA0CCC3A7}"/>
                </a:ext>
              </a:extLst>
            </p:cNvPr>
            <p:cNvSpPr/>
            <p:nvPr/>
          </p:nvSpPr>
          <p:spPr>
            <a:xfrm>
              <a:off x="757201" y="3143741"/>
              <a:ext cx="1210492" cy="188612"/>
            </a:xfrm>
            <a:prstGeom prst="homePlate">
              <a:avLst/>
            </a:prstGeom>
            <a:solidFill>
              <a:srgbClr val="FFC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5EBA26F-F21C-4C89-B0CE-4AB3D5E3E73E}"/>
              </a:ext>
            </a:extLst>
          </p:cNvPr>
          <p:cNvGrpSpPr/>
          <p:nvPr/>
        </p:nvGrpSpPr>
        <p:grpSpPr>
          <a:xfrm>
            <a:off x="7468658" y="4472121"/>
            <a:ext cx="3844156" cy="1268739"/>
            <a:chOff x="8840928" y="1899384"/>
            <a:chExt cx="3844156" cy="1268739"/>
          </a:xfrm>
        </p:grpSpPr>
        <p:grpSp>
          <p:nvGrpSpPr>
            <p:cNvPr id="37" name="iṩliḍe">
              <a:extLst>
                <a:ext uri="{FF2B5EF4-FFF2-40B4-BE49-F238E27FC236}">
                  <a16:creationId xmlns:a16="http://schemas.microsoft.com/office/drawing/2014/main" id="{50DB33DA-FFEA-48F5-A9FA-284BBC89DFDA}"/>
                </a:ext>
              </a:extLst>
            </p:cNvPr>
            <p:cNvGrpSpPr/>
            <p:nvPr/>
          </p:nvGrpSpPr>
          <p:grpSpPr>
            <a:xfrm>
              <a:off x="8840928" y="1899384"/>
              <a:ext cx="3644119" cy="1022330"/>
              <a:chOff x="1644341" y="1560639"/>
              <a:chExt cx="3644119" cy="1022330"/>
            </a:xfrm>
          </p:grpSpPr>
          <p:sp>
            <p:nvSpPr>
              <p:cNvPr id="39" name="išḷíḋe">
                <a:extLst>
                  <a:ext uri="{FF2B5EF4-FFF2-40B4-BE49-F238E27FC236}">
                    <a16:creationId xmlns:a16="http://schemas.microsoft.com/office/drawing/2014/main" id="{83301F81-E3F5-4B17-AE1A-1E2720FFAFB5}"/>
                  </a:ext>
                </a:extLst>
              </p:cNvPr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40" name="íṩlîďê">
                <a:extLst>
                  <a:ext uri="{FF2B5EF4-FFF2-40B4-BE49-F238E27FC236}">
                    <a16:creationId xmlns:a16="http://schemas.microsoft.com/office/drawing/2014/main" id="{16EC857D-F0F2-4765-8DF5-6FD2CBC51361}"/>
                  </a:ext>
                </a:extLst>
              </p:cNvPr>
              <p:cNvSpPr/>
              <p:nvPr/>
            </p:nvSpPr>
            <p:spPr bwMode="auto">
              <a:xfrm>
                <a:off x="1644341" y="1877157"/>
                <a:ext cx="3644119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5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sp>
          <p:nvSpPr>
            <p:cNvPr id="38" name="Rectangle 141">
              <a:extLst>
                <a:ext uri="{FF2B5EF4-FFF2-40B4-BE49-F238E27FC236}">
                  <a16:creationId xmlns:a16="http://schemas.microsoft.com/office/drawing/2014/main" id="{903FBD13-68A7-4B11-9303-4AFAF23A3B0D}"/>
                </a:ext>
              </a:extLst>
            </p:cNvPr>
            <p:cNvSpPr/>
            <p:nvPr/>
          </p:nvSpPr>
          <p:spPr>
            <a:xfrm>
              <a:off x="8840929" y="2728194"/>
              <a:ext cx="384415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zh-CN" lang="en-US" spc="160" sz="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Pellentesque habitant morbi tristique senectus et netus et malesuada fames ac turpis egestas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866FE3F-B33F-4424-B8FB-43136A06708C}"/>
              </a:ext>
            </a:extLst>
          </p:cNvPr>
          <p:cNvGrpSpPr/>
          <p:nvPr/>
        </p:nvGrpSpPr>
        <p:grpSpPr>
          <a:xfrm>
            <a:off x="6226692" y="4180079"/>
            <a:ext cx="1210492" cy="1631216"/>
            <a:chOff x="757201" y="1833002"/>
            <a:chExt cx="1210492" cy="1631216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5BA86FA-31B5-4FC7-B170-20A654486C41}"/>
                </a:ext>
              </a:extLst>
            </p:cNvPr>
            <p:cNvSpPr txBox="1"/>
            <p:nvPr/>
          </p:nvSpPr>
          <p:spPr>
            <a:xfrm>
              <a:off x="1103818" y="1833002"/>
              <a:ext cx="832403" cy="1615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0">
                  <a:solidFill>
                    <a:srgbClr val="215DB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43" name="箭头: 五边形 42">
              <a:extLst>
                <a:ext uri="{FF2B5EF4-FFF2-40B4-BE49-F238E27FC236}">
                  <a16:creationId xmlns:a16="http://schemas.microsoft.com/office/drawing/2014/main" id="{A82BB936-459D-4CBE-B287-17C02CE94388}"/>
                </a:ext>
              </a:extLst>
            </p:cNvPr>
            <p:cNvSpPr/>
            <p:nvPr/>
          </p:nvSpPr>
          <p:spPr>
            <a:xfrm>
              <a:off x="757201" y="3143741"/>
              <a:ext cx="1210492" cy="188612"/>
            </a:xfrm>
            <a:prstGeom prst="homePlate">
              <a:avLst/>
            </a:prstGeom>
            <a:solidFill>
              <a:srgbClr val="FFC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1757981507"/>
      </p:ext>
    </p:extLst>
  </p:cSld>
  <p:clrMapOvr>
    <a:masterClrMapping/>
  </p:clrMapOvr>
  <mc:AlternateContent>
    <mc:Choice Requires="p14">
      <p:transition advClick="0" advTm="2000" p14:dur="2000" spd="slow">
        <p14:ferris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66693D-0ACD-495B-8C06-06FE63E56780}"/>
              </a:ext>
            </a:extLst>
          </p:cNvPr>
          <p:cNvGrpSpPr/>
          <p:nvPr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381185-C68D-45F0-9DB9-D33C4CAB4B4D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106086B-9F9E-46C3-9B36-C33EB6915921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fmla="*/ 0 w 6077623" name="connsiteX0"/>
                <a:gd fmla="*/ 0 h 6858000" name="connsiteY0"/>
                <a:gd fmla="*/ 5989881 w 6077623" name="connsiteX1"/>
                <a:gd fmla="*/ 0 h 6858000" name="connsiteY1"/>
                <a:gd fmla="*/ 5676985 w 6077623" name="connsiteX2"/>
                <a:gd fmla="*/ 907152 h 6858000" name="connsiteY2"/>
                <a:gd fmla="*/ 5739003 w 6077623" name="connsiteX3"/>
                <a:gd fmla="*/ 918786 h 6858000" name="connsiteY3"/>
                <a:gd fmla="*/ 5675706 w 6077623" name="connsiteX4"/>
                <a:gd fmla="*/ 935320 h 6858000" name="connsiteY4"/>
                <a:gd fmla="*/ 6077623 w 6077623" name="connsiteX5"/>
                <a:gd fmla="*/ 2473975 h 6858000" name="connsiteY5"/>
                <a:gd fmla="*/ 5534151 w 6077623" name="connsiteX6"/>
                <a:gd fmla="*/ 4049612 h 6858000" name="connsiteY6"/>
                <a:gd fmla="*/ 5596171 w 6077623" name="connsiteX7"/>
                <a:gd fmla="*/ 4061245 h 6858000" name="connsiteY7"/>
                <a:gd fmla="*/ 5532873 w 6077623" name="connsiteX8"/>
                <a:gd fmla="*/ 4077779 h 6858000" name="connsiteY8"/>
                <a:gd fmla="*/ 5927720 w 6077623" name="connsiteX9"/>
                <a:gd fmla="*/ 5589370 h 6858000" name="connsiteY9"/>
                <a:gd fmla="*/ 5490142 w 6077623" name="connsiteX10"/>
                <a:gd fmla="*/ 6858000 h 6858000" name="connsiteY10"/>
                <a:gd fmla="*/ 0 w 6077623" name="connsiteX11"/>
                <a:gd fmla="*/ 6858000 h 68580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858000" w="6077623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71" name="圆: 空心 70">
            <a:extLst>
              <a:ext uri="{FF2B5EF4-FFF2-40B4-BE49-F238E27FC236}">
                <a16:creationId xmlns:a16="http://schemas.microsoft.com/office/drawing/2014/main" id="{706029BD-028E-4374-9396-295DBCBAA290}"/>
              </a:ext>
            </a:extLst>
          </p:cNvPr>
          <p:cNvSpPr/>
          <p:nvPr/>
        </p:nvSpPr>
        <p:spPr>
          <a:xfrm>
            <a:off x="8430972" y="5714999"/>
            <a:ext cx="1080000" cy="1080000"/>
          </a:xfrm>
          <a:prstGeom prst="donut">
            <a:avLst>
              <a:gd fmla="val 1535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B3EE45A-DA57-42B2-84CE-7F0BADE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979" l="19001" t="13651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DCDF328-883A-4B70-B2F4-FB59B1697C0D}"/>
              </a:ext>
            </a:extLst>
          </p:cNvPr>
          <p:cNvSpPr/>
          <p:nvPr/>
        </p:nvSpPr>
        <p:spPr>
          <a:xfrm>
            <a:off x="933450" y="395915"/>
            <a:ext cx="10848102" cy="5927852"/>
          </a:xfrm>
          <a:prstGeom prst="roundRect">
            <a:avLst>
              <a:gd fmla="val 3594" name="adj"/>
            </a:avLst>
          </a:prstGeom>
          <a:solidFill>
            <a:srgbClr val="008BE5"/>
          </a:solidFill>
          <a:ln w="1270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38A9C1D-525D-4531-8CFD-911C74E82DB2}"/>
              </a:ext>
            </a:extLst>
          </p:cNvPr>
          <p:cNvSpPr/>
          <p:nvPr/>
        </p:nvSpPr>
        <p:spPr>
          <a:xfrm>
            <a:off x="9855574" y="229665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0017888-68A3-44FF-9D40-ACE2CCED43B4}"/>
              </a:ext>
            </a:extLst>
          </p:cNvPr>
          <p:cNvSpPr/>
          <p:nvPr/>
        </p:nvSpPr>
        <p:spPr>
          <a:xfrm>
            <a:off x="585055" y="669538"/>
            <a:ext cx="10918519" cy="5701345"/>
          </a:xfrm>
          <a:prstGeom prst="roundRect">
            <a:avLst>
              <a:gd fmla="val 3594" name="adj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5ABBAC-98BB-41B2-8C8C-34A4F8C2E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073" l="29017" r="17500" t="25054"/>
          <a:stretch>
            <a:fillRect/>
          </a:stretch>
        </p:blipFill>
        <p:spPr>
          <a:xfrm>
            <a:off x="1975751" y="1019614"/>
            <a:ext cx="8191385" cy="244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1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687CBA-1EFC-4E97-ADE7-FD3B7813B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94" l="5390" r="68306" t="25998"/>
          <a:stretch>
            <a:fillRect/>
          </a:stretch>
        </p:blipFill>
        <p:spPr>
          <a:xfrm flipH="1" rot="20929692">
            <a:off x="1419398" y="748212"/>
            <a:ext cx="3004655" cy="415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53BAF-293E-423D-8F97-6E43AA34D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933" l="4025"/>
          <a:stretch>
            <a:fillRect/>
          </a:stretch>
        </p:blipFill>
        <p:spPr>
          <a:xfrm flipH="1">
            <a:off x="8702316" y="3375652"/>
            <a:ext cx="3492848" cy="3204996"/>
          </a:xfrm>
          <a:prstGeom prst="rect">
            <a:avLst/>
          </a:prstGeom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id="{7EB90558-6A12-433C-87E5-44C623AA6491}"/>
              </a:ext>
            </a:extLst>
          </p:cNvPr>
          <p:cNvGrpSpPr/>
          <p:nvPr/>
        </p:nvGrpSpPr>
        <p:grpSpPr>
          <a:xfrm>
            <a:off x="3092611" y="3952771"/>
            <a:ext cx="3175484" cy="861774"/>
            <a:chOff x="3324839" y="3763163"/>
            <a:chExt cx="3175484" cy="861774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44290AA-270E-4071-98AE-3F3267F5C973}"/>
                </a:ext>
              </a:extLst>
            </p:cNvPr>
            <p:cNvSpPr/>
            <p:nvPr/>
          </p:nvSpPr>
          <p:spPr>
            <a:xfrm>
              <a:off x="3396559" y="3851216"/>
              <a:ext cx="626587" cy="626587"/>
            </a:xfrm>
            <a:prstGeom prst="ellipse">
              <a:avLst/>
            </a:prstGeom>
            <a:solidFill>
              <a:srgbClr val="FFD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algn="tr" blurRad="50800" dir="81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0030101010101" pitchFamily="2" typeface="站酷快乐体 "/>
                <a:ea charset="-122" panose="02010600030101010101" pitchFamily="2" typeface="站酷快乐体 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A09939B-D722-4F3E-889C-7D902569BC83}"/>
                </a:ext>
              </a:extLst>
            </p:cNvPr>
            <p:cNvSpPr/>
            <p:nvPr/>
          </p:nvSpPr>
          <p:spPr>
            <a:xfrm>
              <a:off x="3324839" y="3763164"/>
              <a:ext cx="3175484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150" sz="4800">
                  <a:solidFill>
                    <a:schemeClr val="bg1"/>
                  </a:solidFill>
                  <a:effectLst/>
                  <a:latin charset="-122" panose="02010600030101010101" pitchFamily="2" typeface="站酷快乐体 "/>
                  <a:ea charset="-122" panose="02010600030101010101" pitchFamily="2" typeface="站酷快乐体 "/>
                </a:rPr>
                <a:t>青春有信仰</a:t>
              </a:r>
            </a:p>
          </p:txBody>
        </p:sp>
      </p:grpSp>
      <p:sp>
        <p:nvSpPr>
          <p:cNvPr id="57" name="PA_文本框 18">
            <a:extLst>
              <a:ext uri="{FF2B5EF4-FFF2-40B4-BE49-F238E27FC236}">
                <a16:creationId xmlns:a16="http://schemas.microsoft.com/office/drawing/2014/main" id="{1CF10385-FDB8-4570-9A84-BCFF9EB001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04600" y="5119274"/>
            <a:ext cx="2052461" cy="33528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拟稿人：优页PPT</a:t>
            </a:r>
          </a:p>
        </p:txBody>
      </p:sp>
      <p:sp>
        <p:nvSpPr>
          <p:cNvPr id="58" name="PA_文本框 18">
            <a:extLst>
              <a:ext uri="{FF2B5EF4-FFF2-40B4-BE49-F238E27FC236}">
                <a16:creationId xmlns:a16="http://schemas.microsoft.com/office/drawing/2014/main" id="{36CE55A2-FDA5-4B53-A697-E8C245E98C2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74477" y="5111286"/>
            <a:ext cx="2468880" cy="335280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 w="31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25000"/>
              </a:prstClr>
            </a:outerShdw>
          </a:effectLst>
        </p:spPr>
        <p:txBody>
          <a:bodyPr bIns="45720" lIns="91440" rIns="91440" rtlCol="0" tIns="45720" wrap="non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6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培训日期：20XX.X月.X日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F3241E8-9AFF-43D9-8981-01FDAF027E51}"/>
              </a:ext>
            </a:extLst>
          </p:cNvPr>
          <p:cNvGrpSpPr/>
          <p:nvPr/>
        </p:nvGrpSpPr>
        <p:grpSpPr>
          <a:xfrm>
            <a:off x="6457950" y="3952771"/>
            <a:ext cx="3091520" cy="861774"/>
            <a:chOff x="3253701" y="3802308"/>
            <a:chExt cx="3091520" cy="861774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E6B6772-A2C3-488C-BC63-8247A56B0955}"/>
                </a:ext>
              </a:extLst>
            </p:cNvPr>
            <p:cNvSpPr/>
            <p:nvPr/>
          </p:nvSpPr>
          <p:spPr>
            <a:xfrm>
              <a:off x="3332471" y="3902647"/>
              <a:ext cx="595552" cy="595552"/>
            </a:xfrm>
            <a:prstGeom prst="ellipse">
              <a:avLst/>
            </a:prstGeom>
            <a:solidFill>
              <a:srgbClr val="FFD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algn="tr" blurRad="50800" dir="81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0030101010101" pitchFamily="2" typeface="站酷快乐体 "/>
                <a:ea charset="-122" panose="02010600030101010101" pitchFamily="2" typeface="站酷快乐体 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FFAE4582-273F-479C-A42B-682EF39BCD9F}"/>
                </a:ext>
              </a:extLst>
            </p:cNvPr>
            <p:cNvSpPr/>
            <p:nvPr/>
          </p:nvSpPr>
          <p:spPr>
            <a:xfrm>
              <a:off x="3253700" y="3802309"/>
              <a:ext cx="3091520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pc="150" sz="4800">
                  <a:solidFill>
                    <a:schemeClr val="bg1"/>
                  </a:solidFill>
                  <a:effectLst/>
                  <a:latin charset="-122" panose="02010600030101010101" pitchFamily="2" typeface="站酷快乐体 "/>
                  <a:ea charset="-122" panose="02010600030101010101" pitchFamily="2" typeface="站酷快乐体 "/>
                </a:rPr>
                <a:t>青春有梦想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FEC9315-C290-4A63-8555-14E2FC75228D}"/>
              </a:ext>
            </a:extLst>
          </p:cNvPr>
          <p:cNvGrpSpPr/>
          <p:nvPr/>
        </p:nvGrpSpPr>
        <p:grpSpPr>
          <a:xfrm>
            <a:off x="4214036" y="3180736"/>
            <a:ext cx="5641538" cy="685415"/>
            <a:chOff x="4066518" y="2961769"/>
            <a:chExt cx="5641538" cy="68541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2E293792-F909-40F6-A955-9E0BC3DD17CC}"/>
                </a:ext>
              </a:extLst>
            </p:cNvPr>
            <p:cNvSpPr/>
            <p:nvPr/>
          </p:nvSpPr>
          <p:spPr>
            <a:xfrm>
              <a:off x="4066518" y="2961768"/>
              <a:ext cx="5641538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800000000000000" pitchFamily="34" typeface="思源黑体 CN Bold"/>
                  <a:ea charset="-122" panose="020b0800000000000000" pitchFamily="34" typeface="思源黑体 CN Bold"/>
                </a:rPr>
                <a:t>感谢您的观看</a:t>
              </a: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C6F7116B-E2E8-4D82-B159-1A4621887832}"/>
                </a:ext>
              </a:extLst>
            </p:cNvPr>
            <p:cNvCxnSpPr/>
            <p:nvPr/>
          </p:nvCxnSpPr>
          <p:spPr>
            <a:xfrm>
              <a:off x="4069708" y="3647184"/>
              <a:ext cx="3636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898F1C3A-0AC0-49DD-9180-A788A6B4A30A}"/>
                </a:ext>
              </a:extLst>
            </p:cNvPr>
            <p:cNvCxnSpPr/>
            <p:nvPr/>
          </p:nvCxnSpPr>
          <p:spPr>
            <a:xfrm>
              <a:off x="5891730" y="3494212"/>
              <a:ext cx="37498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圆: 空心 68">
            <a:extLst>
              <a:ext uri="{FF2B5EF4-FFF2-40B4-BE49-F238E27FC236}">
                <a16:creationId xmlns:a16="http://schemas.microsoft.com/office/drawing/2014/main" id="{06F74B49-FCA0-4137-8D5D-FDC946FCAD4A}"/>
              </a:ext>
            </a:extLst>
          </p:cNvPr>
          <p:cNvSpPr/>
          <p:nvPr/>
        </p:nvSpPr>
        <p:spPr>
          <a:xfrm>
            <a:off x="310417" y="1473910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AB19F71-382C-4DE9-BDA1-935DF276B0AC}"/>
              </a:ext>
            </a:extLst>
          </p:cNvPr>
          <p:cNvSpPr/>
          <p:nvPr/>
        </p:nvSpPr>
        <p:spPr>
          <a:xfrm>
            <a:off x="11147075" y="3329210"/>
            <a:ext cx="536941" cy="536941"/>
          </a:xfrm>
          <a:prstGeom prst="donut">
            <a:avLst>
              <a:gd fmla="val 2294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EA720-1089-4E13-A622-2CE3439A7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3425"/>
          <a:stretch>
            <a:fillRect/>
          </a:stretch>
        </p:blipFill>
        <p:spPr>
          <a:xfrm>
            <a:off x="-625084" y="2931420"/>
            <a:ext cx="4059785" cy="392073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9311C3EA-4039-43EC-B6A7-94302D08471A}"/>
              </a:ext>
            </a:extLst>
          </p:cNvPr>
          <p:cNvSpPr/>
          <p:nvPr/>
        </p:nvSpPr>
        <p:spPr>
          <a:xfrm>
            <a:off x="1464677" y="6022873"/>
            <a:ext cx="7559864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0" i="0" lang="en-US" spc="150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200000000000000" pitchFamily="34" typeface="思源黑体 CN ExtraLight"/>
                <a:ea charset="-122" panose="020b0200000000000000" pitchFamily="34" typeface="思源黑体 CN ExtraLight"/>
              </a:rPr>
              <a:t>Lorem ipsum dolor sit amet, consectetuer adipiscing elit. Maecenas porttitor congue massa. </a:t>
            </a:r>
          </a:p>
        </p:txBody>
      </p:sp>
    </p:spTree>
    <p:custDataLst>
      <p:tags r:id="rId9"/>
    </p:custDataLst>
    <p:extLst>
      <p:ext uri="{BB962C8B-B14F-4D97-AF65-F5344CB8AC3E}">
        <p14:creationId val="394880112"/>
      </p:ext>
    </p:extLst>
  </p:cSld>
  <p:clrMapOvr>
    <a:masterClrMapping/>
  </p:clrMapOvr>
  <mc:AlternateContent>
    <mc:Choice Requires="p14">
      <p:transition advClick="0" advTm="9000" p14:dur="900" spd="slow">
        <p14:warp dir="in"/>
      </p:transition>
    </mc:Choice>
    <mc:Fallback>
      <p:transition advClick="0"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8"/>
      <p:bldP grpId="0" spid="57"/>
      <p:bldP grpId="0" spid="58"/>
      <p:bldP grpId="0" spid="3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66693D-0ACD-495B-8C06-06FE63E56780}"/>
              </a:ext>
            </a:extLst>
          </p:cNvPr>
          <p:cNvGrpSpPr/>
          <p:nvPr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381185-C68D-45F0-9DB9-D33C4CAB4B4D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106086B-9F9E-46C3-9B36-C33EB6915921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fmla="*/ 0 w 6077623" name="connsiteX0"/>
                <a:gd fmla="*/ 0 h 6858000" name="connsiteY0"/>
                <a:gd fmla="*/ 5989881 w 6077623" name="connsiteX1"/>
                <a:gd fmla="*/ 0 h 6858000" name="connsiteY1"/>
                <a:gd fmla="*/ 5676985 w 6077623" name="connsiteX2"/>
                <a:gd fmla="*/ 907152 h 6858000" name="connsiteY2"/>
                <a:gd fmla="*/ 5739003 w 6077623" name="connsiteX3"/>
                <a:gd fmla="*/ 918786 h 6858000" name="connsiteY3"/>
                <a:gd fmla="*/ 5675706 w 6077623" name="connsiteX4"/>
                <a:gd fmla="*/ 935320 h 6858000" name="connsiteY4"/>
                <a:gd fmla="*/ 6077623 w 6077623" name="connsiteX5"/>
                <a:gd fmla="*/ 2473975 h 6858000" name="connsiteY5"/>
                <a:gd fmla="*/ 5534151 w 6077623" name="connsiteX6"/>
                <a:gd fmla="*/ 4049612 h 6858000" name="connsiteY6"/>
                <a:gd fmla="*/ 5596171 w 6077623" name="connsiteX7"/>
                <a:gd fmla="*/ 4061245 h 6858000" name="connsiteY7"/>
                <a:gd fmla="*/ 5532873 w 6077623" name="connsiteX8"/>
                <a:gd fmla="*/ 4077779 h 6858000" name="connsiteY8"/>
                <a:gd fmla="*/ 5927720 w 6077623" name="connsiteX9"/>
                <a:gd fmla="*/ 5589370 h 6858000" name="connsiteY9"/>
                <a:gd fmla="*/ 5490142 w 6077623" name="connsiteX10"/>
                <a:gd fmla="*/ 6858000 h 6858000" name="connsiteY10"/>
                <a:gd fmla="*/ 0 w 6077623" name="connsiteX11"/>
                <a:gd fmla="*/ 6858000 h 68580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858000" w="6077623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71" name="圆: 空心 70">
            <a:extLst>
              <a:ext uri="{FF2B5EF4-FFF2-40B4-BE49-F238E27FC236}">
                <a16:creationId xmlns:a16="http://schemas.microsoft.com/office/drawing/2014/main" id="{706029BD-028E-4374-9396-295DBCBAA290}"/>
              </a:ext>
            </a:extLst>
          </p:cNvPr>
          <p:cNvSpPr/>
          <p:nvPr/>
        </p:nvSpPr>
        <p:spPr>
          <a:xfrm>
            <a:off x="8430972" y="5714999"/>
            <a:ext cx="1080000" cy="1080000"/>
          </a:xfrm>
          <a:prstGeom prst="donut">
            <a:avLst>
              <a:gd fmla="val 1535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B3EE45A-DA57-42B2-84CE-7F0BADE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979" l="19001" t="13651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DCDF328-883A-4B70-B2F4-FB59B1697C0D}"/>
              </a:ext>
            </a:extLst>
          </p:cNvPr>
          <p:cNvSpPr/>
          <p:nvPr/>
        </p:nvSpPr>
        <p:spPr>
          <a:xfrm>
            <a:off x="933450" y="395915"/>
            <a:ext cx="10848102" cy="5927852"/>
          </a:xfrm>
          <a:prstGeom prst="roundRect">
            <a:avLst>
              <a:gd fmla="val 3594" name="adj"/>
            </a:avLst>
          </a:prstGeom>
          <a:solidFill>
            <a:srgbClr val="008BE5"/>
          </a:solidFill>
          <a:ln w="1270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38A9C1D-525D-4531-8CFD-911C74E82DB2}"/>
              </a:ext>
            </a:extLst>
          </p:cNvPr>
          <p:cNvSpPr/>
          <p:nvPr/>
        </p:nvSpPr>
        <p:spPr>
          <a:xfrm>
            <a:off x="9855574" y="229665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0017888-68A3-44FF-9D40-ACE2CCED43B4}"/>
              </a:ext>
            </a:extLst>
          </p:cNvPr>
          <p:cNvSpPr/>
          <p:nvPr/>
        </p:nvSpPr>
        <p:spPr>
          <a:xfrm>
            <a:off x="585055" y="669538"/>
            <a:ext cx="10918519" cy="5701345"/>
          </a:xfrm>
          <a:prstGeom prst="roundRect">
            <a:avLst>
              <a:gd fmla="val 3594" name="adj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5687CBA-1EFC-4E97-ADE7-FD3B7813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94" l="3664" r="68306" t="25998"/>
          <a:stretch>
            <a:fillRect/>
          </a:stretch>
        </p:blipFill>
        <p:spPr>
          <a:xfrm rot="20759044">
            <a:off x="5794545" y="767407"/>
            <a:ext cx="3201874" cy="415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53BAF-293E-423D-8F97-6E43AA34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933" l="4025"/>
          <a:stretch>
            <a:fillRect/>
          </a:stretch>
        </p:blipFill>
        <p:spPr>
          <a:xfrm flipH="1">
            <a:off x="8702316" y="3375652"/>
            <a:ext cx="3492848" cy="3204996"/>
          </a:xfrm>
          <a:prstGeom prst="rect">
            <a:avLst/>
          </a:prstGeom>
        </p:spPr>
      </p:pic>
      <p:sp>
        <p:nvSpPr>
          <p:cNvPr id="57" name="PA_文本框 18">
            <a:extLst>
              <a:ext uri="{FF2B5EF4-FFF2-40B4-BE49-F238E27FC236}">
                <a16:creationId xmlns:a16="http://schemas.microsoft.com/office/drawing/2014/main" id="{1CF10385-FDB8-4570-9A84-BCFF9EB001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87201" y="3511914"/>
            <a:ext cx="4394565" cy="929640"/>
          </a:xfrm>
          <a:prstGeom prst="roundRect">
            <a:avLst>
              <a:gd fmla="val 50000" name="adj"/>
            </a:avLst>
          </a:prstGeom>
          <a:noFill/>
          <a:ln w="3175">
            <a:noFill/>
          </a:ln>
          <a:effectLst/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5500">
                <a:solidFill>
                  <a:srgbClr val="008BE5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sym typeface="+mn-lt"/>
              </a:rPr>
              <a:t>竞赛概述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E293792-F909-40F6-A955-9E0BC3DD17CC}"/>
              </a:ext>
            </a:extLst>
          </p:cNvPr>
          <p:cNvSpPr/>
          <p:nvPr/>
        </p:nvSpPr>
        <p:spPr>
          <a:xfrm>
            <a:off x="3363383" y="1982931"/>
            <a:ext cx="3950288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65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PART 01</a:t>
            </a:r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06F74B49-FCA0-4137-8D5D-FDC946FCAD4A}"/>
              </a:ext>
            </a:extLst>
          </p:cNvPr>
          <p:cNvSpPr/>
          <p:nvPr/>
        </p:nvSpPr>
        <p:spPr>
          <a:xfrm>
            <a:off x="310417" y="1473910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AB19F71-382C-4DE9-BDA1-935DF276B0AC}"/>
              </a:ext>
            </a:extLst>
          </p:cNvPr>
          <p:cNvSpPr/>
          <p:nvPr/>
        </p:nvSpPr>
        <p:spPr>
          <a:xfrm>
            <a:off x="11147075" y="3329210"/>
            <a:ext cx="536941" cy="536941"/>
          </a:xfrm>
          <a:prstGeom prst="donut">
            <a:avLst>
              <a:gd fmla="val 2294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EA720-1089-4E13-A622-2CE3439A7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425"/>
          <a:stretch>
            <a:fillRect/>
          </a:stretch>
        </p:blipFill>
        <p:spPr>
          <a:xfrm>
            <a:off x="-625084" y="2931420"/>
            <a:ext cx="4059785" cy="3920730"/>
          </a:xfrm>
          <a:prstGeom prst="rect">
            <a:avLst/>
          </a:prstGeom>
        </p:spPr>
      </p:pic>
      <p:sp>
        <p:nvSpPr>
          <p:cNvPr id="29" name="i$ļîḑé">
            <a:extLst>
              <a:ext uri="{FF2B5EF4-FFF2-40B4-BE49-F238E27FC236}">
                <a16:creationId xmlns:a16="http://schemas.microsoft.com/office/drawing/2014/main" id="{DE23AD20-A88B-4503-ACBD-304CE0E2A9B9}"/>
              </a:ext>
            </a:extLst>
          </p:cNvPr>
          <p:cNvSpPr/>
          <p:nvPr/>
        </p:nvSpPr>
        <p:spPr bwMode="auto">
          <a:xfrm>
            <a:off x="3358557" y="4568216"/>
            <a:ext cx="4282255" cy="596151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lang="en-US" sz="1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consectetuer adipiscing elit. </a:t>
            </a:r>
          </a:p>
        </p:txBody>
      </p:sp>
    </p:spTree>
    <p:custDataLst>
      <p:tags r:id="rId7"/>
    </p:custDataLst>
    <p:extLst>
      <p:ext uri="{BB962C8B-B14F-4D97-AF65-F5344CB8AC3E}">
        <p14:creationId val="69499373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40000" fill="hold" id="2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26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6"/>
      <p:bldP grpId="0" spid="2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竞赛概述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sp>
        <p:nvSpPr>
          <p:cNvPr id="15" name="Rectangle 141">
            <a:extLst>
              <a:ext uri="{FF2B5EF4-FFF2-40B4-BE49-F238E27FC236}">
                <a16:creationId xmlns:a16="http://schemas.microsoft.com/office/drawing/2014/main" id="{23DD1B10-ED2E-47A3-94EF-3304EAD960DB}"/>
              </a:ext>
            </a:extLst>
          </p:cNvPr>
          <p:cNvSpPr/>
          <p:nvPr/>
        </p:nvSpPr>
        <p:spPr>
          <a:xfrm>
            <a:off x="1504790" y="3252596"/>
            <a:ext cx="438979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zh-CN" lang="en-US" spc="160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grpSp>
        <p:nvGrpSpPr>
          <p:cNvPr id="16" name="iṩliḍe">
            <a:extLst>
              <a:ext uri="{FF2B5EF4-FFF2-40B4-BE49-F238E27FC236}">
                <a16:creationId xmlns:a16="http://schemas.microsoft.com/office/drawing/2014/main" id="{81C3B551-5E15-4AAC-A1F8-60B1ADD57D4C}"/>
              </a:ext>
            </a:extLst>
          </p:cNvPr>
          <p:cNvGrpSpPr/>
          <p:nvPr/>
        </p:nvGrpSpPr>
        <p:grpSpPr>
          <a:xfrm>
            <a:off x="1504789" y="2076897"/>
            <a:ext cx="4238625" cy="1130982"/>
            <a:chOff x="1644340" y="1560639"/>
            <a:chExt cx="4238625" cy="1130982"/>
          </a:xfrm>
        </p:grpSpPr>
        <p:sp>
          <p:nvSpPr>
            <p:cNvPr id="17" name="išḷíḋe">
              <a:extLst>
                <a:ext uri="{FF2B5EF4-FFF2-40B4-BE49-F238E27FC236}">
                  <a16:creationId xmlns:a16="http://schemas.microsoft.com/office/drawing/2014/main" id="{BE70F52E-7562-4ADE-B55F-9799A015427B}"/>
                </a:ext>
              </a:extLst>
            </p:cNvPr>
            <p:cNvSpPr/>
            <p:nvPr/>
          </p:nvSpPr>
          <p:spPr>
            <a:xfrm>
              <a:off x="1644341" y="1560639"/>
              <a:ext cx="3202566" cy="425170"/>
            </a:xfrm>
            <a:prstGeom prst="rect">
              <a:avLst/>
            </a:prstGeom>
            <a:noFill/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18" name="íṩlîďê">
              <a:extLst>
                <a:ext uri="{FF2B5EF4-FFF2-40B4-BE49-F238E27FC236}">
                  <a16:creationId xmlns:a16="http://schemas.microsoft.com/office/drawing/2014/main" id="{D2D00196-BDE2-4765-BDB5-B658DC2A84AF}"/>
                </a:ext>
              </a:extLst>
            </p:cNvPr>
            <p:cNvSpPr/>
            <p:nvPr/>
          </p:nvSpPr>
          <p:spPr bwMode="auto">
            <a:xfrm>
              <a:off x="1644340" y="1985809"/>
              <a:ext cx="4238625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点击此处输入文本内容，点击此处输入文本内容，点击此处输入文本内容……</a:t>
              </a:r>
            </a:p>
          </p:txBody>
        </p:sp>
      </p:grpSp>
      <p:sp>
        <p:nvSpPr>
          <p:cNvPr id="19" name="Rectangle 141">
            <a:extLst>
              <a:ext uri="{FF2B5EF4-FFF2-40B4-BE49-F238E27FC236}">
                <a16:creationId xmlns:a16="http://schemas.microsoft.com/office/drawing/2014/main" id="{12ED3205-846E-4D6F-9470-F4D26A191414}"/>
              </a:ext>
            </a:extLst>
          </p:cNvPr>
          <p:cNvSpPr/>
          <p:nvPr/>
        </p:nvSpPr>
        <p:spPr>
          <a:xfrm>
            <a:off x="1506021" y="5133019"/>
            <a:ext cx="438979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zh-CN" lang="en-US" spc="160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Pellentesque habitant morbi tristique senectus et netus et malesuada fames ac turpis egestas. </a:t>
            </a:r>
          </a:p>
        </p:txBody>
      </p:sp>
      <p:grpSp>
        <p:nvGrpSpPr>
          <p:cNvPr id="20" name="iṩliḍe">
            <a:extLst>
              <a:ext uri="{FF2B5EF4-FFF2-40B4-BE49-F238E27FC236}">
                <a16:creationId xmlns:a16="http://schemas.microsoft.com/office/drawing/2014/main" id="{27400564-CCB9-496C-A94D-7E2D06F9C1ED}"/>
              </a:ext>
            </a:extLst>
          </p:cNvPr>
          <p:cNvGrpSpPr/>
          <p:nvPr/>
        </p:nvGrpSpPr>
        <p:grpSpPr>
          <a:xfrm>
            <a:off x="1506020" y="3957320"/>
            <a:ext cx="4238625" cy="1130982"/>
            <a:chOff x="1644340" y="1560639"/>
            <a:chExt cx="4238625" cy="1130982"/>
          </a:xfrm>
        </p:grpSpPr>
        <p:sp>
          <p:nvSpPr>
            <p:cNvPr id="21" name="išḷíḋe">
              <a:extLst>
                <a:ext uri="{FF2B5EF4-FFF2-40B4-BE49-F238E27FC236}">
                  <a16:creationId xmlns:a16="http://schemas.microsoft.com/office/drawing/2014/main" id="{05E38698-41B1-4436-9894-F14A164C0059}"/>
                </a:ext>
              </a:extLst>
            </p:cNvPr>
            <p:cNvSpPr/>
            <p:nvPr/>
          </p:nvSpPr>
          <p:spPr>
            <a:xfrm>
              <a:off x="1644341" y="1560639"/>
              <a:ext cx="3202566" cy="425170"/>
            </a:xfrm>
            <a:prstGeom prst="rect">
              <a:avLst/>
            </a:prstGeom>
            <a:noFill/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文本标题</a:t>
              </a:r>
            </a:p>
          </p:txBody>
        </p:sp>
        <p:sp>
          <p:nvSpPr>
            <p:cNvPr id="22" name="íṩlîďê">
              <a:extLst>
                <a:ext uri="{FF2B5EF4-FFF2-40B4-BE49-F238E27FC236}">
                  <a16:creationId xmlns:a16="http://schemas.microsoft.com/office/drawing/2014/main" id="{52FEAF0F-82CA-4B22-B281-756E9AD00500}"/>
                </a:ext>
              </a:extLst>
            </p:cNvPr>
            <p:cNvSpPr/>
            <p:nvPr/>
          </p:nvSpPr>
          <p:spPr bwMode="auto">
            <a:xfrm>
              <a:off x="1644340" y="1985809"/>
              <a:ext cx="4238625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1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点击此处输入文本内容，点击此处输入文本内容，点击此处输入文本内容……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69BC0569-8C49-419C-B889-488D1757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3108" y="1548498"/>
            <a:ext cx="4817644" cy="4817644"/>
          </a:xfrm>
          <a:prstGeom prst="rect">
            <a:avLst/>
          </a:prstGeom>
        </p:spPr>
      </p:pic>
    </p:spTree>
    <p:extLst>
      <p:ext uri="{BB962C8B-B14F-4D97-AF65-F5344CB8AC3E}">
        <p14:creationId val="4177590511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竞赛概述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5E75DC-5895-4CDB-9579-A2531D81904B}"/>
              </a:ext>
            </a:extLst>
          </p:cNvPr>
          <p:cNvGrpSpPr/>
          <p:nvPr/>
        </p:nvGrpSpPr>
        <p:grpSpPr>
          <a:xfrm>
            <a:off x="941654" y="1701298"/>
            <a:ext cx="2982441" cy="4361067"/>
            <a:chOff x="868589" y="1408859"/>
            <a:chExt cx="2982441" cy="4361067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6E052F37-C076-497D-BBCB-E30F98A3E122}"/>
                </a:ext>
              </a:extLst>
            </p:cNvPr>
            <p:cNvGrpSpPr/>
            <p:nvPr/>
          </p:nvGrpSpPr>
          <p:grpSpPr>
            <a:xfrm>
              <a:off x="868589" y="2231388"/>
              <a:ext cx="2982441" cy="3538538"/>
              <a:chOff x="1171910" y="2180457"/>
              <a:chExt cx="2982441" cy="3538538"/>
            </a:xfrm>
          </p:grpSpPr>
          <p:sp>
            <p:nvSpPr>
              <p:cNvPr id="18" name="矩形: 剪去单角 17">
                <a:extLst>
                  <a:ext uri="{FF2B5EF4-FFF2-40B4-BE49-F238E27FC236}">
                    <a16:creationId xmlns:a16="http://schemas.microsoft.com/office/drawing/2014/main" id="{5A7ED8A9-981F-43B4-A6E8-7F23B36E7802}"/>
                  </a:ext>
                </a:extLst>
              </p:cNvPr>
              <p:cNvSpPr/>
              <p:nvPr/>
            </p:nvSpPr>
            <p:spPr bwMode="auto">
              <a:xfrm>
                <a:off x="1171910" y="2180457"/>
                <a:ext cx="2982018" cy="3538538"/>
              </a:xfrm>
              <a:prstGeom prst="snip1Rect">
                <a:avLst>
                  <a:gd fmla="val 29383" name="adj"/>
                </a:avLst>
              </a:prstGeom>
              <a:solidFill>
                <a:srgbClr val="F6F6F6"/>
              </a:solidFill>
              <a:ln w="12700">
                <a:noFill/>
              </a:ln>
              <a:effectLst>
                <a:outerShdw algn="tl" blurRad="101600" dir="2700000" dist="762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>
                  <a:latin charset="-122" panose="020b0503020204020204" pitchFamily="34" typeface="微软雅黑"/>
                  <a:ea charset="-122" panose="020b0503020204020204" pitchFamily="34" typeface="微软雅黑"/>
                  <a:sym typeface="Arial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85118BC-4D87-44B3-B387-E939BFC02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911" y="5581145"/>
                <a:ext cx="2982439" cy="13785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zh-CN" lang="zh-CN"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DA1BB86C-8E57-43BE-8CE4-B45E63D10FEA}"/>
                  </a:ext>
                </a:extLst>
              </p:cNvPr>
              <p:cNvSpPr/>
              <p:nvPr/>
            </p:nvSpPr>
            <p:spPr bwMode="auto">
              <a:xfrm>
                <a:off x="3401894" y="2180457"/>
                <a:ext cx="752457" cy="805713"/>
              </a:xfrm>
              <a:custGeom>
                <a:gdLst>
                  <a:gd fmla="*/ 631242 w 608" name="T0"/>
                  <a:gd fmla="*/ 0 h 608" name="T1"/>
                  <a:gd fmla="*/ 0 w 608" name="T2"/>
                  <a:gd fmla="*/ 0 h 608" name="T3"/>
                  <a:gd fmla="*/ 631242 w 608" name="T4"/>
                  <a:gd fmla="*/ 631242 h 608" name="T5"/>
                  <a:gd fmla="*/ 631242 w 608" name="T6"/>
                  <a:gd fmla="*/ 0 h 6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08" name="T12"/>
                  <a:gd fmla="*/ 0 h 608" name="T13"/>
                  <a:gd fmla="*/ 608 w 608" name="T14"/>
                  <a:gd fmla="*/ 608 h 6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8" w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bIns="60960" lIns="121920" rIns="121920" tIns="6096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altLang="ko-KR" b="1" lang="en-US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1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8D65921-1627-476C-B063-CCD91D4D9A48}"/>
                  </a:ext>
                </a:extLst>
              </p:cNvPr>
              <p:cNvSpPr/>
              <p:nvPr/>
            </p:nvSpPr>
            <p:spPr bwMode="auto">
              <a:xfrm>
                <a:off x="1388147" y="3866257"/>
                <a:ext cx="2643099" cy="105156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2A89A12-E4AF-4C69-86FD-72914E6BFBC9}"/>
                  </a:ext>
                </a:extLst>
              </p:cNvPr>
              <p:cNvSpPr/>
              <p:nvPr/>
            </p:nvSpPr>
            <p:spPr bwMode="auto">
              <a:xfrm>
                <a:off x="1388146" y="3366969"/>
                <a:ext cx="2192198" cy="384048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typeface="Arial"/>
                  </a:rPr>
                  <a:t>文本标题</a:t>
                </a: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5701952-B960-4FA1-83AF-8FF53FF1B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34825" y="1408859"/>
              <a:ext cx="1943100" cy="194310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29DE001-CB9E-48F9-8385-985EDD86727C}"/>
              </a:ext>
            </a:extLst>
          </p:cNvPr>
          <p:cNvGrpSpPr/>
          <p:nvPr/>
        </p:nvGrpSpPr>
        <p:grpSpPr>
          <a:xfrm>
            <a:off x="4381486" y="1463864"/>
            <a:ext cx="2982441" cy="4361067"/>
            <a:chOff x="868589" y="1408859"/>
            <a:chExt cx="2982441" cy="4361067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F0CFEAD0-FA99-453E-95AC-D6C98390FC1E}"/>
                </a:ext>
              </a:extLst>
            </p:cNvPr>
            <p:cNvGrpSpPr/>
            <p:nvPr/>
          </p:nvGrpSpPr>
          <p:grpSpPr>
            <a:xfrm>
              <a:off x="868589" y="2231388"/>
              <a:ext cx="2982441" cy="3538538"/>
              <a:chOff x="1171910" y="2180457"/>
              <a:chExt cx="2982441" cy="3538538"/>
            </a:xfrm>
          </p:grpSpPr>
          <p:sp>
            <p:nvSpPr>
              <p:cNvPr id="26" name="矩形: 剪去单角 25">
                <a:extLst>
                  <a:ext uri="{FF2B5EF4-FFF2-40B4-BE49-F238E27FC236}">
                    <a16:creationId xmlns:a16="http://schemas.microsoft.com/office/drawing/2014/main" id="{9945551E-4D1D-47A2-AB4F-5CB1F3F53E11}"/>
                  </a:ext>
                </a:extLst>
              </p:cNvPr>
              <p:cNvSpPr/>
              <p:nvPr/>
            </p:nvSpPr>
            <p:spPr bwMode="auto">
              <a:xfrm>
                <a:off x="1171910" y="2180457"/>
                <a:ext cx="2982018" cy="3538538"/>
              </a:xfrm>
              <a:prstGeom prst="snip1Rect">
                <a:avLst>
                  <a:gd fmla="val 29383" name="adj"/>
                </a:avLst>
              </a:prstGeom>
              <a:solidFill>
                <a:srgbClr val="F6F6F6"/>
              </a:solidFill>
              <a:ln w="12700">
                <a:noFill/>
              </a:ln>
              <a:effectLst>
                <a:outerShdw algn="tl" blurRad="101600" dir="2700000" dist="762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>
                  <a:latin charset="-122" panose="020b0503020204020204" pitchFamily="34" typeface="微软雅黑"/>
                  <a:ea charset="-122" panose="020b0503020204020204" pitchFamily="34" typeface="微软雅黑"/>
                  <a:sym typeface="Arial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CA6CAE9-0C81-4C72-81E0-B302B43CF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911" y="5581145"/>
                <a:ext cx="2982439" cy="13785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zh-CN" lang="zh-CN"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63EE6702-A0D7-4833-A9C2-2774A3187B49}"/>
                  </a:ext>
                </a:extLst>
              </p:cNvPr>
              <p:cNvSpPr/>
              <p:nvPr/>
            </p:nvSpPr>
            <p:spPr bwMode="auto">
              <a:xfrm>
                <a:off x="3401894" y="2180457"/>
                <a:ext cx="752457" cy="805713"/>
              </a:xfrm>
              <a:custGeom>
                <a:gdLst>
                  <a:gd fmla="*/ 631242 w 608" name="T0"/>
                  <a:gd fmla="*/ 0 h 608" name="T1"/>
                  <a:gd fmla="*/ 0 w 608" name="T2"/>
                  <a:gd fmla="*/ 0 h 608" name="T3"/>
                  <a:gd fmla="*/ 631242 w 608" name="T4"/>
                  <a:gd fmla="*/ 631242 h 608" name="T5"/>
                  <a:gd fmla="*/ 631242 w 608" name="T6"/>
                  <a:gd fmla="*/ 0 h 6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08" name="T12"/>
                  <a:gd fmla="*/ 0 h 608" name="T13"/>
                  <a:gd fmla="*/ 608 w 608" name="T14"/>
                  <a:gd fmla="*/ 608 h 6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8" w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bIns="60960" lIns="121920" rIns="121920" tIns="6096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altLang="ko-KR" b="1" lang="en-US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2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E2F5E7F-66EE-4C52-A39F-ABC104D6946E}"/>
                  </a:ext>
                </a:extLst>
              </p:cNvPr>
              <p:cNvSpPr/>
              <p:nvPr/>
            </p:nvSpPr>
            <p:spPr bwMode="auto">
              <a:xfrm>
                <a:off x="1388147" y="3866256"/>
                <a:ext cx="2643099" cy="105156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F07CCB14-5B4B-4F01-A545-9BAB42E3B12B}"/>
                  </a:ext>
                </a:extLst>
              </p:cNvPr>
              <p:cNvSpPr/>
              <p:nvPr/>
            </p:nvSpPr>
            <p:spPr bwMode="auto">
              <a:xfrm>
                <a:off x="1388146" y="3366967"/>
                <a:ext cx="2192198" cy="384048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typeface="Arial"/>
                  </a:rPr>
                  <a:t>文本标题</a:t>
                </a: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8E64DED-E18A-4625-BB00-43102B8C6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34825" y="1408859"/>
              <a:ext cx="1943100" cy="1943100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B953CD1-C951-4069-B69A-F43334B58ED5}"/>
              </a:ext>
            </a:extLst>
          </p:cNvPr>
          <p:cNvGrpSpPr/>
          <p:nvPr/>
        </p:nvGrpSpPr>
        <p:grpSpPr>
          <a:xfrm>
            <a:off x="7821317" y="1713508"/>
            <a:ext cx="2982441" cy="4361067"/>
            <a:chOff x="868589" y="1408859"/>
            <a:chExt cx="2982441" cy="4361067"/>
          </a:xfrm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68873490-CF5E-4D67-9AB6-026F0272E736}"/>
                </a:ext>
              </a:extLst>
            </p:cNvPr>
            <p:cNvGrpSpPr/>
            <p:nvPr/>
          </p:nvGrpSpPr>
          <p:grpSpPr>
            <a:xfrm>
              <a:off x="868589" y="2231388"/>
              <a:ext cx="2982441" cy="3538538"/>
              <a:chOff x="1171910" y="2180457"/>
              <a:chExt cx="2982441" cy="3538538"/>
            </a:xfrm>
          </p:grpSpPr>
          <p:sp>
            <p:nvSpPr>
              <p:cNvPr id="34" name="矩形: 剪去单角 33">
                <a:extLst>
                  <a:ext uri="{FF2B5EF4-FFF2-40B4-BE49-F238E27FC236}">
                    <a16:creationId xmlns:a16="http://schemas.microsoft.com/office/drawing/2014/main" id="{7686B5E4-BDF6-446C-A8FE-52F476E4CA15}"/>
                  </a:ext>
                </a:extLst>
              </p:cNvPr>
              <p:cNvSpPr/>
              <p:nvPr/>
            </p:nvSpPr>
            <p:spPr bwMode="auto">
              <a:xfrm>
                <a:off x="1171910" y="2180457"/>
                <a:ext cx="2982018" cy="3538538"/>
              </a:xfrm>
              <a:prstGeom prst="snip1Rect">
                <a:avLst>
                  <a:gd fmla="val 29383" name="adj"/>
                </a:avLst>
              </a:prstGeom>
              <a:solidFill>
                <a:srgbClr val="F6F6F6"/>
              </a:solidFill>
              <a:ln w="12700">
                <a:noFill/>
              </a:ln>
              <a:effectLst>
                <a:outerShdw algn="tl" blurRad="101600" dir="2700000" dist="762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>
                  <a:latin charset="-122" panose="020b0503020204020204" pitchFamily="34" typeface="微软雅黑"/>
                  <a:ea charset="-122" panose="020b0503020204020204" pitchFamily="34" typeface="微软雅黑"/>
                  <a:sym typeface="Arial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0017C12-F07C-458A-9D32-6584EEB7D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911" y="5581145"/>
                <a:ext cx="2982439" cy="13785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zh-CN" lang="zh-CN"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FE46DD36-89E3-4664-A573-B02FBE66029C}"/>
                  </a:ext>
                </a:extLst>
              </p:cNvPr>
              <p:cNvSpPr/>
              <p:nvPr/>
            </p:nvSpPr>
            <p:spPr bwMode="auto">
              <a:xfrm>
                <a:off x="3401894" y="2180457"/>
                <a:ext cx="752457" cy="805713"/>
              </a:xfrm>
              <a:custGeom>
                <a:gdLst>
                  <a:gd fmla="*/ 631242 w 608" name="T0"/>
                  <a:gd fmla="*/ 0 h 608" name="T1"/>
                  <a:gd fmla="*/ 0 w 608" name="T2"/>
                  <a:gd fmla="*/ 0 h 608" name="T3"/>
                  <a:gd fmla="*/ 631242 w 608" name="T4"/>
                  <a:gd fmla="*/ 631242 h 608" name="T5"/>
                  <a:gd fmla="*/ 631242 w 608" name="T6"/>
                  <a:gd fmla="*/ 0 h 6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08" name="T12"/>
                  <a:gd fmla="*/ 0 h 608" name="T13"/>
                  <a:gd fmla="*/ 608 w 608" name="T14"/>
                  <a:gd fmla="*/ 608 h 6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8" w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bIns="60960" lIns="121920" rIns="121920" tIns="6096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altLang="ko-KR" b="1" lang="en-US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3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375D3622-2F2E-4726-919C-95025C2FFBAF}"/>
                  </a:ext>
                </a:extLst>
              </p:cNvPr>
              <p:cNvSpPr/>
              <p:nvPr/>
            </p:nvSpPr>
            <p:spPr bwMode="auto">
              <a:xfrm>
                <a:off x="1388147" y="3866256"/>
                <a:ext cx="2643099" cy="105156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4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091B3727-548B-4F01-AD57-57250A647A10}"/>
                  </a:ext>
                </a:extLst>
              </p:cNvPr>
              <p:cNvSpPr/>
              <p:nvPr/>
            </p:nvSpPr>
            <p:spPr bwMode="auto">
              <a:xfrm>
                <a:off x="1388145" y="3366967"/>
                <a:ext cx="2192198" cy="384048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typeface="Arial"/>
                  </a:rPr>
                  <a:t>文本标题</a:t>
                </a: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7076A2-F7DB-46E9-A103-64BFEECA8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34825" y="1408859"/>
              <a:ext cx="1943100" cy="194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158334862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竞赛概述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76770A9-ACE8-4AD4-9144-517B385148F6}"/>
              </a:ext>
            </a:extLst>
          </p:cNvPr>
          <p:cNvGrpSpPr/>
          <p:nvPr/>
        </p:nvGrpSpPr>
        <p:grpSpPr>
          <a:xfrm>
            <a:off x="685155" y="1998661"/>
            <a:ext cx="3505845" cy="1712392"/>
            <a:chOff x="4222174" y="1554325"/>
            <a:chExt cx="3505845" cy="1712392"/>
          </a:xfrm>
        </p:grpSpPr>
        <p:sp>
          <p:nvSpPr>
            <p:cNvPr id="7" name="Rectangle 141">
              <a:extLst>
                <a:ext uri="{FF2B5EF4-FFF2-40B4-BE49-F238E27FC236}">
                  <a16:creationId xmlns:a16="http://schemas.microsoft.com/office/drawing/2014/main" id="{C122FC17-5237-4149-9213-2AB999D9D4C2}"/>
                </a:ext>
              </a:extLst>
            </p:cNvPr>
            <p:cNvSpPr/>
            <p:nvPr/>
          </p:nvSpPr>
          <p:spPr>
            <a:xfrm>
              <a:off x="4222175" y="2047409"/>
              <a:ext cx="350584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50000"/>
                </a:lnSpc>
              </a:pPr>
              <a:r>
                <a:rPr altLang="zh-CN" lang="en-US" spc="160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Pellentesque habitant morbi tristique senectus et netus et malesuada fames ac turpis egestas. Proin pharetra nonummy pede. Mauris et orci.</a:t>
              </a:r>
            </a:p>
          </p:txBody>
        </p:sp>
        <p:sp>
          <p:nvSpPr>
            <p:cNvPr id="15" name="Rectangle 141">
              <a:extLst>
                <a:ext uri="{FF2B5EF4-FFF2-40B4-BE49-F238E27FC236}">
                  <a16:creationId xmlns:a16="http://schemas.microsoft.com/office/drawing/2014/main" id="{24BABA2D-EB46-4C16-860B-98F852D4B317}"/>
                </a:ext>
              </a:extLst>
            </p:cNvPr>
            <p:cNvSpPr/>
            <p:nvPr/>
          </p:nvSpPr>
          <p:spPr>
            <a:xfrm>
              <a:off x="4222174" y="1554325"/>
              <a:ext cx="169814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zh-CN" lang="en-US" spc="16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Text Here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D4D3BEB-3071-43EF-ACA3-FF5BEB8A38F6}"/>
              </a:ext>
            </a:extLst>
          </p:cNvPr>
          <p:cNvGrpSpPr/>
          <p:nvPr/>
        </p:nvGrpSpPr>
        <p:grpSpPr>
          <a:xfrm>
            <a:off x="685155" y="4007700"/>
            <a:ext cx="3505844" cy="1173770"/>
            <a:chOff x="4222174" y="3093431"/>
            <a:chExt cx="3505844" cy="1173770"/>
          </a:xfrm>
        </p:grpSpPr>
        <p:sp>
          <p:nvSpPr>
            <p:cNvPr id="10" name="i$ḷiḍé">
              <a:extLst>
                <a:ext uri="{FF2B5EF4-FFF2-40B4-BE49-F238E27FC236}">
                  <a16:creationId xmlns:a16="http://schemas.microsoft.com/office/drawing/2014/main" id="{F5266905-6EA0-4F61-B147-BEEC2C497D4F}"/>
                </a:ext>
              </a:extLst>
            </p:cNvPr>
            <p:cNvSpPr/>
            <p:nvPr/>
          </p:nvSpPr>
          <p:spPr bwMode="auto">
            <a:xfrm>
              <a:off x="4222174" y="3593055"/>
              <a:ext cx="3505844" cy="67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pc="15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点击此处输入文本内容，点击此处输入文本内容，点击此处输入文本内容……点击此处输入文本内容，点击此处输入文本内容，点击此处输入文本内容……点击此处输入文本内容，点击此处输入文本内容，</a:t>
              </a:r>
            </a:p>
          </p:txBody>
        </p:sp>
        <p:sp>
          <p:nvSpPr>
            <p:cNvPr id="16" name="Rectangle 141">
              <a:extLst>
                <a:ext uri="{FF2B5EF4-FFF2-40B4-BE49-F238E27FC236}">
                  <a16:creationId xmlns:a16="http://schemas.microsoft.com/office/drawing/2014/main" id="{76B51C20-B054-4D88-8F56-329BDCCCB25B}"/>
                </a:ext>
              </a:extLst>
            </p:cNvPr>
            <p:cNvSpPr/>
            <p:nvPr/>
          </p:nvSpPr>
          <p:spPr>
            <a:xfrm>
              <a:off x="4222174" y="3093431"/>
              <a:ext cx="169814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en-US" lang="zh-CN" spc="16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文本标题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AA8A53E-4D46-4D89-8550-EF8D5E01E0CB}"/>
              </a:ext>
            </a:extLst>
          </p:cNvPr>
          <p:cNvGrpSpPr/>
          <p:nvPr/>
        </p:nvGrpSpPr>
        <p:grpSpPr>
          <a:xfrm>
            <a:off x="7543155" y="1998661"/>
            <a:ext cx="3505845" cy="1712392"/>
            <a:chOff x="4222174" y="1554325"/>
            <a:chExt cx="3505845" cy="1712392"/>
          </a:xfrm>
        </p:grpSpPr>
        <p:sp>
          <p:nvSpPr>
            <p:cNvPr id="30" name="Rectangle 141">
              <a:extLst>
                <a:ext uri="{FF2B5EF4-FFF2-40B4-BE49-F238E27FC236}">
                  <a16:creationId xmlns:a16="http://schemas.microsoft.com/office/drawing/2014/main" id="{6799CA45-8779-43C4-BF09-4DDED6B51FD0}"/>
                </a:ext>
              </a:extLst>
            </p:cNvPr>
            <p:cNvSpPr/>
            <p:nvPr/>
          </p:nvSpPr>
          <p:spPr>
            <a:xfrm>
              <a:off x="4222175" y="2047409"/>
              <a:ext cx="350584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50000"/>
                </a:lnSpc>
              </a:pPr>
              <a:r>
                <a:rPr altLang="zh-CN" lang="en-US" spc="160" sz="1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Pellentesque habitant morbi tristique senectus et netus et malesuada fames ac turpis egestas. Proin pharetra nonummy pede. Mauris et orci.</a:t>
              </a:r>
            </a:p>
          </p:txBody>
        </p:sp>
        <p:sp>
          <p:nvSpPr>
            <p:cNvPr id="31" name="Rectangle 141">
              <a:extLst>
                <a:ext uri="{FF2B5EF4-FFF2-40B4-BE49-F238E27FC236}">
                  <a16:creationId xmlns:a16="http://schemas.microsoft.com/office/drawing/2014/main" id="{7AAE60AC-B9EC-4D05-8B79-89CD2EEF0736}"/>
                </a:ext>
              </a:extLst>
            </p:cNvPr>
            <p:cNvSpPr/>
            <p:nvPr/>
          </p:nvSpPr>
          <p:spPr>
            <a:xfrm>
              <a:off x="4222174" y="1554325"/>
              <a:ext cx="169814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zh-CN" lang="en-US" spc="16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Text Here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1536092-F28C-4E9B-8CBA-9405909D2B54}"/>
              </a:ext>
            </a:extLst>
          </p:cNvPr>
          <p:cNvGrpSpPr/>
          <p:nvPr/>
        </p:nvGrpSpPr>
        <p:grpSpPr>
          <a:xfrm>
            <a:off x="7543155" y="4007700"/>
            <a:ext cx="3505844" cy="1173770"/>
            <a:chOff x="4222174" y="3093431"/>
            <a:chExt cx="3505844" cy="1173770"/>
          </a:xfrm>
        </p:grpSpPr>
        <p:sp>
          <p:nvSpPr>
            <p:cNvPr id="33" name="i$ḷiḍé">
              <a:extLst>
                <a:ext uri="{FF2B5EF4-FFF2-40B4-BE49-F238E27FC236}">
                  <a16:creationId xmlns:a16="http://schemas.microsoft.com/office/drawing/2014/main" id="{2DD1DBA2-114C-4ECA-A8CE-2C4D00BB9773}"/>
                </a:ext>
              </a:extLst>
            </p:cNvPr>
            <p:cNvSpPr/>
            <p:nvPr/>
          </p:nvSpPr>
          <p:spPr bwMode="auto">
            <a:xfrm>
              <a:off x="4222174" y="3593055"/>
              <a:ext cx="3505844" cy="67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pc="150" sz="9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点击此处输入文本内容，点击此处输入文本内容，点击此处输入文本内容……点击此处输入文本内容，点击此处输入文本内容，点击此处输入文本内容……点击此处输入文本内容，点击此处输入文本内容，</a:t>
              </a:r>
            </a:p>
          </p:txBody>
        </p:sp>
        <p:sp>
          <p:nvSpPr>
            <p:cNvPr id="34" name="Rectangle 141">
              <a:extLst>
                <a:ext uri="{FF2B5EF4-FFF2-40B4-BE49-F238E27FC236}">
                  <a16:creationId xmlns:a16="http://schemas.microsoft.com/office/drawing/2014/main" id="{0BD9E19E-A7A2-43F6-8C15-5892DA3ECE84}"/>
                </a:ext>
              </a:extLst>
            </p:cNvPr>
            <p:cNvSpPr/>
            <p:nvPr/>
          </p:nvSpPr>
          <p:spPr>
            <a:xfrm>
              <a:off x="4222173" y="3093431"/>
              <a:ext cx="1698146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altLang="en-US" lang="zh-CN" spc="16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文本标题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C47F363-003F-461A-88C9-E81E78EDC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9177" y="1807146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val="2727786593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竞赛概述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3788CAF-746A-4178-BE39-EF5C23D14BD6}"/>
              </a:ext>
            </a:extLst>
          </p:cNvPr>
          <p:cNvGrpSpPr/>
          <p:nvPr/>
        </p:nvGrpSpPr>
        <p:grpSpPr>
          <a:xfrm>
            <a:off x="909369" y="1691356"/>
            <a:ext cx="2976100" cy="4155939"/>
            <a:chOff x="1023669" y="1691356"/>
            <a:chExt cx="2976100" cy="4155939"/>
          </a:xfrm>
        </p:grpSpPr>
        <p:grpSp>
          <p:nvGrpSpPr>
            <p:cNvPr id="7" name="íṡḻîḓe">
              <a:extLst>
                <a:ext uri="{FF2B5EF4-FFF2-40B4-BE49-F238E27FC236}">
                  <a16:creationId xmlns:a16="http://schemas.microsoft.com/office/drawing/2014/main" id="{AD184004-F212-42E9-AA85-F4DE5E7385EE}"/>
                </a:ext>
              </a:extLst>
            </p:cNvPr>
            <p:cNvGrpSpPr/>
            <p:nvPr/>
          </p:nvGrpSpPr>
          <p:grpSpPr>
            <a:xfrm>
              <a:off x="1023669" y="3831071"/>
              <a:ext cx="2976100" cy="2016224"/>
              <a:chOff x="1720275" y="1314000"/>
              <a:chExt cx="2976100" cy="2016224"/>
            </a:xfrm>
          </p:grpSpPr>
          <p:grpSp>
            <p:nvGrpSpPr>
              <p:cNvPr id="8" name="ïş1íḍé">
                <a:extLst>
                  <a:ext uri="{FF2B5EF4-FFF2-40B4-BE49-F238E27FC236}">
                    <a16:creationId xmlns:a16="http://schemas.microsoft.com/office/drawing/2014/main" id="{29E83DBE-E7E2-4741-A4D7-F7CBE80DCAB7}"/>
                  </a:ext>
                </a:extLst>
              </p:cNvPr>
              <p:cNvGrpSpPr/>
              <p:nvPr/>
            </p:nvGrpSpPr>
            <p:grpSpPr>
              <a:xfrm>
                <a:off x="1720275" y="1314000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15" name="i$ḻîḋê">
                  <a:extLst>
                    <a:ext uri="{FF2B5EF4-FFF2-40B4-BE49-F238E27FC236}">
                      <a16:creationId xmlns:a16="http://schemas.microsoft.com/office/drawing/2014/main" id="{9EC1654C-7575-431D-A049-5F88B891DEC8}"/>
                    </a:ext>
                  </a:extLst>
                </p:cNvPr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fmla="val 2415" name="adj"/>
                  </a:avLst>
                </a:prstGeom>
                <a:noFill/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 bIns="45720" lIns="91440" rIns="91440" tIns="45720" wrap="square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altLang="en-US" lang="zh-CN" sz="1000">
                      <a:solidFill>
                        <a:srgbClr val="333639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</a:br>
                  <a:br>
                    <a:rPr altLang="en-US" lang="zh-CN" sz="1000">
                      <a:solidFill>
                        <a:srgbClr val="333639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</a:br>
                </a:p>
              </p:txBody>
            </p:sp>
            <p:sp>
              <p:nvSpPr>
                <p:cNvPr id="16" name="ïṩľiḍê">
                  <a:extLst>
                    <a:ext uri="{FF2B5EF4-FFF2-40B4-BE49-F238E27FC236}">
                      <a16:creationId xmlns:a16="http://schemas.microsoft.com/office/drawing/2014/main" id="{B371AB5D-049C-4E1F-B932-F1F4ABACEF27}"/>
                    </a:ext>
                  </a:extLst>
                </p:cNvPr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2060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bIns="45720" lIns="91440" rIns="91440" tIns="45720" wrap="square">
                  <a:normAutofit fontScale="85000" lnSpcReduction="20000"/>
                </a:bodyPr>
                <a:lstStyle/>
                <a:p>
                  <a:pPr algn="ctr"/>
                  <a:r>
                    <a:rPr altLang="en-US" b="1" lang="zh-CN" sz="16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文本标题</a:t>
                  </a:r>
                </a:p>
              </p:txBody>
            </p:sp>
            <p:sp>
              <p:nvSpPr>
                <p:cNvPr id="17" name="îşlïḋé">
                  <a:extLst>
                    <a:ext uri="{FF2B5EF4-FFF2-40B4-BE49-F238E27FC236}">
                      <a16:creationId xmlns:a16="http://schemas.microsoft.com/office/drawing/2014/main" id="{92D15740-A40B-400C-94C6-97A46D33C0EF}"/>
                    </a:ext>
                  </a:extLst>
                </p:cNvPr>
                <p:cNvSpPr txBox="1"/>
                <p:nvPr/>
              </p:nvSpPr>
              <p:spPr bwMode="auto">
                <a:xfrm>
                  <a:off x="1163367" y="1979291"/>
                  <a:ext cx="107" cy="2431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10" name="i$ḷiḍé">
                <a:extLst>
                  <a:ext uri="{FF2B5EF4-FFF2-40B4-BE49-F238E27FC236}">
                    <a16:creationId xmlns:a16="http://schemas.microsoft.com/office/drawing/2014/main" id="{ED2B1AC1-4079-406E-A5D5-7DBE76DA7FCF}"/>
                  </a:ext>
                </a:extLst>
              </p:cNvPr>
              <p:cNvSpPr/>
              <p:nvPr/>
            </p:nvSpPr>
            <p:spPr bwMode="auto">
              <a:xfrm>
                <a:off x="1888372" y="1915500"/>
                <a:ext cx="2808001" cy="1414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50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  <a:p>
                <a:pPr>
                  <a:lnSpc>
                    <a:spcPct val="150000"/>
                  </a:lnSpc>
                </a:pPr>
                <a:endParaRPr altLang="en-US" lang="zh-CN" spc="150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pPr>
                  <a:lnSpc>
                    <a:spcPct val="150000"/>
                  </a:lnSpc>
                </a:pPr>
                <a:r>
                  <a:rPr altLang="en-US" lang="zh-CN" spc="150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AF65E26-422A-4A40-84B5-EDF72A9E1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84880" y="1691356"/>
              <a:ext cx="2410930" cy="241093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3FB1A74-2D1D-480B-99D5-46A1D39B8F44}"/>
              </a:ext>
            </a:extLst>
          </p:cNvPr>
          <p:cNvGrpSpPr/>
          <p:nvPr/>
        </p:nvGrpSpPr>
        <p:grpSpPr>
          <a:xfrm>
            <a:off x="4412125" y="1691356"/>
            <a:ext cx="2976100" cy="4155939"/>
            <a:chOff x="1023669" y="1691356"/>
            <a:chExt cx="2976100" cy="4155939"/>
          </a:xfrm>
        </p:grpSpPr>
        <p:grpSp>
          <p:nvGrpSpPr>
            <p:cNvPr id="19" name="íṡḻîḓe">
              <a:extLst>
                <a:ext uri="{FF2B5EF4-FFF2-40B4-BE49-F238E27FC236}">
                  <a16:creationId xmlns:a16="http://schemas.microsoft.com/office/drawing/2014/main" id="{C3F275D5-012A-4D23-9A6F-D274688D916C}"/>
                </a:ext>
              </a:extLst>
            </p:cNvPr>
            <p:cNvGrpSpPr/>
            <p:nvPr/>
          </p:nvGrpSpPr>
          <p:grpSpPr>
            <a:xfrm>
              <a:off x="1023669" y="3831071"/>
              <a:ext cx="2976100" cy="2016224"/>
              <a:chOff x="1720275" y="1314000"/>
              <a:chExt cx="2976100" cy="2016224"/>
            </a:xfrm>
          </p:grpSpPr>
          <p:grpSp>
            <p:nvGrpSpPr>
              <p:cNvPr id="21" name="ïş1íḍé">
                <a:extLst>
                  <a:ext uri="{FF2B5EF4-FFF2-40B4-BE49-F238E27FC236}">
                    <a16:creationId xmlns:a16="http://schemas.microsoft.com/office/drawing/2014/main" id="{3DE237AE-B285-4AC2-931A-A6FAABCC57F3}"/>
                  </a:ext>
                </a:extLst>
              </p:cNvPr>
              <p:cNvGrpSpPr/>
              <p:nvPr/>
            </p:nvGrpSpPr>
            <p:grpSpPr>
              <a:xfrm>
                <a:off x="1720275" y="1314000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23" name="i$ḻîḋê">
                  <a:extLst>
                    <a:ext uri="{FF2B5EF4-FFF2-40B4-BE49-F238E27FC236}">
                      <a16:creationId xmlns:a16="http://schemas.microsoft.com/office/drawing/2014/main" id="{477C19FE-A339-4D53-8440-291CFF7E9817}"/>
                    </a:ext>
                  </a:extLst>
                </p:cNvPr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fmla="val 2415" name="adj"/>
                  </a:avLst>
                </a:prstGeom>
                <a:noFill/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 bIns="45720" lIns="91440" rIns="91440" tIns="45720" wrap="square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altLang="en-US" lang="zh-CN" sz="1000">
                      <a:solidFill>
                        <a:srgbClr val="333639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</a:br>
                  <a:br>
                    <a:rPr altLang="en-US" lang="zh-CN" sz="1000">
                      <a:solidFill>
                        <a:srgbClr val="333639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</a:br>
                </a:p>
              </p:txBody>
            </p:sp>
            <p:sp>
              <p:nvSpPr>
                <p:cNvPr id="24" name="ïṩľiḍê">
                  <a:extLst>
                    <a:ext uri="{FF2B5EF4-FFF2-40B4-BE49-F238E27FC236}">
                      <a16:creationId xmlns:a16="http://schemas.microsoft.com/office/drawing/2014/main" id="{8695C924-4B5B-4D0B-9D90-7E545F986D94}"/>
                    </a:ext>
                  </a:extLst>
                </p:cNvPr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2060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bIns="45720" lIns="91440" rIns="91440" tIns="45720" wrap="square">
                  <a:normAutofit fontScale="85000" lnSpcReduction="20000"/>
                </a:bodyPr>
                <a:lstStyle/>
                <a:p>
                  <a:pPr algn="ctr"/>
                  <a:r>
                    <a:rPr altLang="en-US" b="1" lang="zh-CN" sz="16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文本标题</a:t>
                  </a:r>
                </a:p>
              </p:txBody>
            </p:sp>
            <p:sp>
              <p:nvSpPr>
                <p:cNvPr id="25" name="îşlïḋé">
                  <a:extLst>
                    <a:ext uri="{FF2B5EF4-FFF2-40B4-BE49-F238E27FC236}">
                      <a16:creationId xmlns:a16="http://schemas.microsoft.com/office/drawing/2014/main" id="{B609200C-AD6E-4CD8-B398-A427D113C646}"/>
                    </a:ext>
                  </a:extLst>
                </p:cNvPr>
                <p:cNvSpPr txBox="1"/>
                <p:nvPr/>
              </p:nvSpPr>
              <p:spPr bwMode="auto">
                <a:xfrm>
                  <a:off x="1163367" y="1979291"/>
                  <a:ext cx="107" cy="2431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2" name="i$ḷiḍé">
                <a:extLst>
                  <a:ext uri="{FF2B5EF4-FFF2-40B4-BE49-F238E27FC236}">
                    <a16:creationId xmlns:a16="http://schemas.microsoft.com/office/drawing/2014/main" id="{B6E724B4-D394-4ED1-99B9-11C86A21DE2E}"/>
                  </a:ext>
                </a:extLst>
              </p:cNvPr>
              <p:cNvSpPr/>
              <p:nvPr/>
            </p:nvSpPr>
            <p:spPr bwMode="auto">
              <a:xfrm>
                <a:off x="1888372" y="1915500"/>
                <a:ext cx="2808001" cy="1414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50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  <a:p>
                <a:pPr>
                  <a:lnSpc>
                    <a:spcPct val="150000"/>
                  </a:lnSpc>
                </a:pPr>
                <a:endParaRPr altLang="en-US" lang="zh-CN" spc="150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pPr>
                  <a:lnSpc>
                    <a:spcPct val="150000"/>
                  </a:lnSpc>
                </a:pPr>
                <a:r>
                  <a:rPr altLang="en-US" lang="zh-CN" spc="150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A7C07F8-3565-4D90-AEBF-86C3AB81C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84880" y="1691356"/>
              <a:ext cx="2410930" cy="2410930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600B70D-5FAF-4819-BADF-DA29F89C19C3}"/>
              </a:ext>
            </a:extLst>
          </p:cNvPr>
          <p:cNvGrpSpPr/>
          <p:nvPr/>
        </p:nvGrpSpPr>
        <p:grpSpPr>
          <a:xfrm>
            <a:off x="7914881" y="1691356"/>
            <a:ext cx="2976100" cy="4155939"/>
            <a:chOff x="1023669" y="1691356"/>
            <a:chExt cx="2976100" cy="4155939"/>
          </a:xfrm>
        </p:grpSpPr>
        <p:grpSp>
          <p:nvGrpSpPr>
            <p:cNvPr id="27" name="íṡḻîḓe">
              <a:extLst>
                <a:ext uri="{FF2B5EF4-FFF2-40B4-BE49-F238E27FC236}">
                  <a16:creationId xmlns:a16="http://schemas.microsoft.com/office/drawing/2014/main" id="{F5362DEE-84B1-412F-82A2-3C1F71CBFC64}"/>
                </a:ext>
              </a:extLst>
            </p:cNvPr>
            <p:cNvGrpSpPr/>
            <p:nvPr/>
          </p:nvGrpSpPr>
          <p:grpSpPr>
            <a:xfrm>
              <a:off x="1023669" y="3831071"/>
              <a:ext cx="2976100" cy="2016224"/>
              <a:chOff x="1720275" y="1314000"/>
              <a:chExt cx="2976100" cy="2016224"/>
            </a:xfrm>
          </p:grpSpPr>
          <p:grpSp>
            <p:nvGrpSpPr>
              <p:cNvPr id="29" name="ïş1íḍé">
                <a:extLst>
                  <a:ext uri="{FF2B5EF4-FFF2-40B4-BE49-F238E27FC236}">
                    <a16:creationId xmlns:a16="http://schemas.microsoft.com/office/drawing/2014/main" id="{AB488B0E-BEA9-436B-A752-D7CFCABCCDAE}"/>
                  </a:ext>
                </a:extLst>
              </p:cNvPr>
              <p:cNvGrpSpPr/>
              <p:nvPr/>
            </p:nvGrpSpPr>
            <p:grpSpPr>
              <a:xfrm>
                <a:off x="1720275" y="1314000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31" name="i$ḻîḋê">
                  <a:extLst>
                    <a:ext uri="{FF2B5EF4-FFF2-40B4-BE49-F238E27FC236}">
                      <a16:creationId xmlns:a16="http://schemas.microsoft.com/office/drawing/2014/main" id="{9598267B-3901-4C96-AAD6-B20A0E9FE637}"/>
                    </a:ext>
                  </a:extLst>
                </p:cNvPr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fmla="val 2415" name="adj"/>
                  </a:avLst>
                </a:prstGeom>
                <a:noFill/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 bIns="45720" lIns="91440" rIns="91440" tIns="45720" wrap="square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altLang="en-US" lang="zh-CN" sz="1000">
                      <a:solidFill>
                        <a:srgbClr val="333639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</a:br>
                  <a:br>
                    <a:rPr altLang="en-US" lang="zh-CN" sz="1000">
                      <a:solidFill>
                        <a:srgbClr val="333639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</a:br>
                </a:p>
              </p:txBody>
            </p:sp>
            <p:sp>
              <p:nvSpPr>
                <p:cNvPr id="32" name="ïṩľiḍê">
                  <a:extLst>
                    <a:ext uri="{FF2B5EF4-FFF2-40B4-BE49-F238E27FC236}">
                      <a16:creationId xmlns:a16="http://schemas.microsoft.com/office/drawing/2014/main" id="{1BA23041-2755-4D1B-ACD9-E0B6A7A3CA5C}"/>
                    </a:ext>
                  </a:extLst>
                </p:cNvPr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2060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bIns="45720" lIns="91440" rIns="91440" tIns="45720" wrap="square">
                  <a:normAutofit fontScale="85000" lnSpcReduction="20000"/>
                </a:bodyPr>
                <a:lstStyle/>
                <a:p>
                  <a:pPr algn="ctr"/>
                  <a:r>
                    <a:rPr altLang="en-US" b="1" lang="zh-CN" sz="160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文本标题</a:t>
                  </a:r>
                </a:p>
              </p:txBody>
            </p:sp>
            <p:sp>
              <p:nvSpPr>
                <p:cNvPr id="33" name="îşlïḋé">
                  <a:extLst>
                    <a:ext uri="{FF2B5EF4-FFF2-40B4-BE49-F238E27FC236}">
                      <a16:creationId xmlns:a16="http://schemas.microsoft.com/office/drawing/2014/main" id="{2105A0D7-31DB-40D4-B070-605721EE8F91}"/>
                    </a:ext>
                  </a:extLst>
                </p:cNvPr>
                <p:cNvSpPr txBox="1"/>
                <p:nvPr/>
              </p:nvSpPr>
              <p:spPr bwMode="auto">
                <a:xfrm>
                  <a:off x="1163367" y="1979291"/>
                  <a:ext cx="107" cy="2431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dir="t" rig="threePt"/>
                </a:scene3d>
                <a:sp3d prstMaterial="matte">
                  <a:bevelT h="1270" w="1270"/>
                </a:sp3d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30" name="i$ḷiḍé">
                <a:extLst>
                  <a:ext uri="{FF2B5EF4-FFF2-40B4-BE49-F238E27FC236}">
                    <a16:creationId xmlns:a16="http://schemas.microsoft.com/office/drawing/2014/main" id="{5ACB9A10-A776-4D44-8EB4-E3F11B2780F4}"/>
                  </a:ext>
                </a:extLst>
              </p:cNvPr>
              <p:cNvSpPr/>
              <p:nvPr/>
            </p:nvSpPr>
            <p:spPr bwMode="auto">
              <a:xfrm>
                <a:off x="1888372" y="1915500"/>
                <a:ext cx="2808001" cy="1414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50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  <a:p>
                <a:pPr>
                  <a:lnSpc>
                    <a:spcPct val="150000"/>
                  </a:lnSpc>
                </a:pPr>
                <a:endParaRPr altLang="en-US" lang="zh-CN" spc="150" sz="1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  <a:p>
                <a:pPr>
                  <a:lnSpc>
                    <a:spcPct val="150000"/>
                  </a:lnSpc>
                </a:pPr>
                <a:r>
                  <a:rPr altLang="en-US" lang="zh-CN" spc="150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6A8A3913-44C2-48EE-A3F0-8807C2B46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84880" y="1691356"/>
              <a:ext cx="2410930" cy="2410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474808993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366693D-0ACD-495B-8C06-06FE63E56780}"/>
              </a:ext>
            </a:extLst>
          </p:cNvPr>
          <p:cNvGrpSpPr/>
          <p:nvPr/>
        </p:nvGrpSpPr>
        <p:grpSpPr>
          <a:xfrm>
            <a:off x="-21457" y="-7470"/>
            <a:ext cx="12224767" cy="6858000"/>
            <a:chOff x="-19052" y="0"/>
            <a:chExt cx="12224767" cy="685800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381185-C68D-45F0-9DB9-D33C4CAB4B4D}"/>
                </a:ext>
              </a:extLst>
            </p:cNvPr>
            <p:cNvSpPr/>
            <p:nvPr/>
          </p:nvSpPr>
          <p:spPr>
            <a:xfrm>
              <a:off x="5384766" y="0"/>
              <a:ext cx="6820949" cy="685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106086B-9F9E-46C3-9B36-C33EB6915921}"/>
                </a:ext>
              </a:extLst>
            </p:cNvPr>
            <p:cNvSpPr/>
            <p:nvPr/>
          </p:nvSpPr>
          <p:spPr>
            <a:xfrm>
              <a:off x="-19052" y="0"/>
              <a:ext cx="6631807" cy="6858000"/>
            </a:xfrm>
            <a:custGeom>
              <a:gdLst>
                <a:gd fmla="*/ 0 w 6077623" name="connsiteX0"/>
                <a:gd fmla="*/ 0 h 6858000" name="connsiteY0"/>
                <a:gd fmla="*/ 5989881 w 6077623" name="connsiteX1"/>
                <a:gd fmla="*/ 0 h 6858000" name="connsiteY1"/>
                <a:gd fmla="*/ 5676985 w 6077623" name="connsiteX2"/>
                <a:gd fmla="*/ 907152 h 6858000" name="connsiteY2"/>
                <a:gd fmla="*/ 5739003 w 6077623" name="connsiteX3"/>
                <a:gd fmla="*/ 918786 h 6858000" name="connsiteY3"/>
                <a:gd fmla="*/ 5675706 w 6077623" name="connsiteX4"/>
                <a:gd fmla="*/ 935320 h 6858000" name="connsiteY4"/>
                <a:gd fmla="*/ 6077623 w 6077623" name="connsiteX5"/>
                <a:gd fmla="*/ 2473975 h 6858000" name="connsiteY5"/>
                <a:gd fmla="*/ 5534151 w 6077623" name="connsiteX6"/>
                <a:gd fmla="*/ 4049612 h 6858000" name="connsiteY6"/>
                <a:gd fmla="*/ 5596171 w 6077623" name="connsiteX7"/>
                <a:gd fmla="*/ 4061245 h 6858000" name="connsiteY7"/>
                <a:gd fmla="*/ 5532873 w 6077623" name="connsiteX8"/>
                <a:gd fmla="*/ 4077779 h 6858000" name="connsiteY8"/>
                <a:gd fmla="*/ 5927720 w 6077623" name="connsiteX9"/>
                <a:gd fmla="*/ 5589370 h 6858000" name="connsiteY9"/>
                <a:gd fmla="*/ 5490142 w 6077623" name="connsiteX10"/>
                <a:gd fmla="*/ 6858000 h 6858000" name="connsiteY10"/>
                <a:gd fmla="*/ 0 w 6077623" name="connsiteX11"/>
                <a:gd fmla="*/ 6858000 h 68580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858000" w="6077623">
                  <a:moveTo>
                    <a:pt x="0" y="0"/>
                  </a:moveTo>
                  <a:lnTo>
                    <a:pt x="5989881" y="0"/>
                  </a:lnTo>
                  <a:lnTo>
                    <a:pt x="5676985" y="907152"/>
                  </a:lnTo>
                  <a:lnTo>
                    <a:pt x="5739003" y="918786"/>
                  </a:lnTo>
                  <a:lnTo>
                    <a:pt x="5675706" y="935320"/>
                  </a:lnTo>
                  <a:lnTo>
                    <a:pt x="6077623" y="2473975"/>
                  </a:lnTo>
                  <a:lnTo>
                    <a:pt x="5534151" y="4049612"/>
                  </a:lnTo>
                  <a:lnTo>
                    <a:pt x="5596171" y="4061245"/>
                  </a:lnTo>
                  <a:lnTo>
                    <a:pt x="5532873" y="4077779"/>
                  </a:lnTo>
                  <a:lnTo>
                    <a:pt x="5927720" y="5589370"/>
                  </a:lnTo>
                  <a:lnTo>
                    <a:pt x="549014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71" name="圆: 空心 70">
            <a:extLst>
              <a:ext uri="{FF2B5EF4-FFF2-40B4-BE49-F238E27FC236}">
                <a16:creationId xmlns:a16="http://schemas.microsoft.com/office/drawing/2014/main" id="{706029BD-028E-4374-9396-295DBCBAA290}"/>
              </a:ext>
            </a:extLst>
          </p:cNvPr>
          <p:cNvSpPr/>
          <p:nvPr/>
        </p:nvSpPr>
        <p:spPr>
          <a:xfrm>
            <a:off x="8430972" y="5714999"/>
            <a:ext cx="1080000" cy="1080000"/>
          </a:xfrm>
          <a:prstGeom prst="donut">
            <a:avLst>
              <a:gd fmla="val 1535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B3EE45A-DA57-42B2-84CE-7F0BADEF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88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979" l="19001" t="13651"/>
          <a:stretch>
            <a:fillRect/>
          </a:stretch>
        </p:blipFill>
        <p:spPr>
          <a:xfrm>
            <a:off x="-26438" y="26892"/>
            <a:ext cx="12213456" cy="6858000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CDCDF328-883A-4B70-B2F4-FB59B1697C0D}"/>
              </a:ext>
            </a:extLst>
          </p:cNvPr>
          <p:cNvSpPr/>
          <p:nvPr/>
        </p:nvSpPr>
        <p:spPr>
          <a:xfrm>
            <a:off x="933450" y="395915"/>
            <a:ext cx="10848102" cy="5927852"/>
          </a:xfrm>
          <a:prstGeom prst="roundRect">
            <a:avLst>
              <a:gd fmla="val 3594" name="adj"/>
            </a:avLst>
          </a:prstGeom>
          <a:solidFill>
            <a:srgbClr val="008BE5"/>
          </a:solidFill>
          <a:ln w="1270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738A9C1D-525D-4531-8CFD-911C74E82DB2}"/>
              </a:ext>
            </a:extLst>
          </p:cNvPr>
          <p:cNvSpPr/>
          <p:nvPr/>
        </p:nvSpPr>
        <p:spPr>
          <a:xfrm>
            <a:off x="9855574" y="229665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0017888-68A3-44FF-9D40-ACE2CCED43B4}"/>
              </a:ext>
            </a:extLst>
          </p:cNvPr>
          <p:cNvSpPr/>
          <p:nvPr/>
        </p:nvSpPr>
        <p:spPr>
          <a:xfrm>
            <a:off x="585055" y="669538"/>
            <a:ext cx="10918519" cy="5701345"/>
          </a:xfrm>
          <a:prstGeom prst="roundRect">
            <a:avLst>
              <a:gd fmla="val 3594" name="adj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5687CBA-1EFC-4E97-ADE7-FD3B7813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94" l="3664" r="68306" t="25998"/>
          <a:stretch>
            <a:fillRect/>
          </a:stretch>
        </p:blipFill>
        <p:spPr>
          <a:xfrm rot="20759044">
            <a:off x="5794545" y="767407"/>
            <a:ext cx="3201874" cy="41593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D53BAF-293E-423D-8F97-6E43AA34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933" l="4025"/>
          <a:stretch>
            <a:fillRect/>
          </a:stretch>
        </p:blipFill>
        <p:spPr>
          <a:xfrm flipH="1">
            <a:off x="8702316" y="3375652"/>
            <a:ext cx="3492848" cy="3204996"/>
          </a:xfrm>
          <a:prstGeom prst="rect">
            <a:avLst/>
          </a:prstGeom>
        </p:spPr>
      </p:pic>
      <p:sp>
        <p:nvSpPr>
          <p:cNvPr id="57" name="PA_文本框 18">
            <a:extLst>
              <a:ext uri="{FF2B5EF4-FFF2-40B4-BE49-F238E27FC236}">
                <a16:creationId xmlns:a16="http://schemas.microsoft.com/office/drawing/2014/main" id="{1CF10385-FDB8-4570-9A84-BCFF9EB001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087201" y="3511914"/>
            <a:ext cx="4394565" cy="929640"/>
          </a:xfrm>
          <a:prstGeom prst="roundRect">
            <a:avLst>
              <a:gd fmla="val 50000" name="adj"/>
            </a:avLst>
          </a:prstGeom>
          <a:noFill/>
          <a:ln w="3175">
            <a:noFill/>
          </a:ln>
          <a:effectLst/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5500">
                <a:solidFill>
                  <a:srgbClr val="008BE5"/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  <a:sym typeface="+mn-lt"/>
              </a:rPr>
              <a:t>竞赛流程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E293792-F909-40F6-A955-9E0BC3DD17CC}"/>
              </a:ext>
            </a:extLst>
          </p:cNvPr>
          <p:cNvSpPr/>
          <p:nvPr/>
        </p:nvSpPr>
        <p:spPr>
          <a:xfrm>
            <a:off x="3363383" y="1982931"/>
            <a:ext cx="3950288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z="65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800000000000000" pitchFamily="34" typeface="思源黑体 CN Bold"/>
                <a:ea charset="-122" panose="020b0800000000000000" pitchFamily="34" typeface="思源黑体 CN Bold"/>
              </a:rPr>
              <a:t>PART 02</a:t>
            </a:r>
          </a:p>
        </p:txBody>
      </p:sp>
      <p:sp>
        <p:nvSpPr>
          <p:cNvPr id="69" name="圆: 空心 68">
            <a:extLst>
              <a:ext uri="{FF2B5EF4-FFF2-40B4-BE49-F238E27FC236}">
                <a16:creationId xmlns:a16="http://schemas.microsoft.com/office/drawing/2014/main" id="{06F74B49-FCA0-4137-8D5D-FDC946FCAD4A}"/>
              </a:ext>
            </a:extLst>
          </p:cNvPr>
          <p:cNvSpPr/>
          <p:nvPr/>
        </p:nvSpPr>
        <p:spPr>
          <a:xfrm>
            <a:off x="310417" y="1473910"/>
            <a:ext cx="653138" cy="653138"/>
          </a:xfrm>
          <a:prstGeom prst="donut">
            <a:avLst>
              <a:gd fmla="val 22663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圆: 空心 69">
            <a:extLst>
              <a:ext uri="{FF2B5EF4-FFF2-40B4-BE49-F238E27FC236}">
                <a16:creationId xmlns:a16="http://schemas.microsoft.com/office/drawing/2014/main" id="{EAB19F71-382C-4DE9-BDA1-935DF276B0AC}"/>
              </a:ext>
            </a:extLst>
          </p:cNvPr>
          <p:cNvSpPr/>
          <p:nvPr/>
        </p:nvSpPr>
        <p:spPr>
          <a:xfrm>
            <a:off x="11147075" y="3329210"/>
            <a:ext cx="536941" cy="536941"/>
          </a:xfrm>
          <a:prstGeom prst="donut">
            <a:avLst>
              <a:gd fmla="val 22941" name="adj"/>
            </a:avLst>
          </a:prstGeom>
          <a:solidFill>
            <a:srgbClr val="FFD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CEA720-1089-4E13-A622-2CE3439A7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425"/>
          <a:stretch>
            <a:fillRect/>
          </a:stretch>
        </p:blipFill>
        <p:spPr>
          <a:xfrm>
            <a:off x="-625084" y="2931420"/>
            <a:ext cx="4059785" cy="3920730"/>
          </a:xfrm>
          <a:prstGeom prst="rect">
            <a:avLst/>
          </a:prstGeom>
        </p:spPr>
      </p:pic>
      <p:sp>
        <p:nvSpPr>
          <p:cNvPr id="29" name="i$ļîḑé">
            <a:extLst>
              <a:ext uri="{FF2B5EF4-FFF2-40B4-BE49-F238E27FC236}">
                <a16:creationId xmlns:a16="http://schemas.microsoft.com/office/drawing/2014/main" id="{DE23AD20-A88B-4503-ACBD-304CE0E2A9B9}"/>
              </a:ext>
            </a:extLst>
          </p:cNvPr>
          <p:cNvSpPr/>
          <p:nvPr/>
        </p:nvSpPr>
        <p:spPr bwMode="auto">
          <a:xfrm>
            <a:off x="3358557" y="4568216"/>
            <a:ext cx="4282255" cy="596151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lang="en-US" sz="1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consectetuer adipiscing elit. </a:t>
            </a:r>
          </a:p>
        </p:txBody>
      </p:sp>
    </p:spTree>
    <p:custDataLst>
      <p:tags r:id="rId7"/>
    </p:custDataLst>
    <p:extLst>
      <p:ext uri="{BB962C8B-B14F-4D97-AF65-F5344CB8AC3E}">
        <p14:creationId val="1770123901"/>
      </p:ext>
    </p:extLst>
  </p:cSld>
  <p:clrMapOvr>
    <a:masterClrMapping/>
  </p:clrMapOvr>
  <p:transition advClick="0" advTm="2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40000" fill="hold" id="2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26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6"/>
      <p:bldP grpId="0" spid="2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64A0E99-EBA4-433A-9BE8-492625FB11FB}"/>
              </a:ext>
            </a:extLst>
          </p:cNvPr>
          <p:cNvGrpSpPr/>
          <p:nvPr/>
        </p:nvGrpSpPr>
        <p:grpSpPr>
          <a:xfrm>
            <a:off x="921932" y="740726"/>
            <a:ext cx="10519586" cy="461665"/>
            <a:chOff x="939069" y="434415"/>
            <a:chExt cx="10519586" cy="46166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23DF69-54E6-4E0B-8D30-9D47371F5191}"/>
                </a:ext>
              </a:extLst>
            </p:cNvPr>
            <p:cNvGrpSpPr/>
            <p:nvPr/>
          </p:nvGrpSpPr>
          <p:grpSpPr>
            <a:xfrm>
              <a:off x="939069" y="434415"/>
              <a:ext cx="2283816" cy="461665"/>
              <a:chOff x="1091469" y="626647"/>
              <a:chExt cx="2283816" cy="461665"/>
            </a:xfrm>
          </p:grpSpPr>
          <p:sp>
            <p:nvSpPr>
              <p:cNvPr id="13" name="文本框 8">
                <a:extLst>
                  <a:ext uri="{FF2B5EF4-FFF2-40B4-BE49-F238E27FC236}">
                    <a16:creationId xmlns:a16="http://schemas.microsoft.com/office/drawing/2014/main" id="{46F46241-5D77-42EB-9299-720B193BB5A1}"/>
                  </a:ext>
                </a:extLst>
              </p:cNvPr>
              <p:cNvSpPr txBox="1"/>
              <p:nvPr/>
            </p:nvSpPr>
            <p:spPr>
              <a:xfrm>
                <a:off x="1677140" y="626647"/>
                <a:ext cx="1698145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altLang="en-US" kumimoji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竞赛流程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3BCDC010-BEE7-499C-9957-D6B9E13BFC16}"/>
                  </a:ext>
                </a:extLst>
              </p:cNvPr>
              <p:cNvSpPr txBox="1"/>
              <p:nvPr/>
            </p:nvSpPr>
            <p:spPr>
              <a:xfrm>
                <a:off x="1091469" y="626647"/>
                <a:ext cx="58285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zh-CN" kumimoji="1" 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9C4B3DAD-F538-41BE-A35D-2A356FDD22F6}"/>
                </a:ext>
              </a:extLst>
            </p:cNvPr>
            <p:cNvSpPr txBox="1"/>
            <p:nvPr/>
          </p:nvSpPr>
          <p:spPr>
            <a:xfrm>
              <a:off x="8569068" y="503664"/>
              <a:ext cx="2889588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altLang="zh-CN" kumimoji="1" lang="en-US" sz="15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Knowledge Competition</a:t>
              </a:r>
            </a:p>
          </p:txBody>
        </p:sp>
      </p:grpSp>
      <p:grpSp>
        <p:nvGrpSpPr>
          <p:cNvPr id="47" name="Group 6">
            <a:extLst>
              <a:ext uri="{FF2B5EF4-FFF2-40B4-BE49-F238E27FC236}">
                <a16:creationId xmlns:a16="http://schemas.microsoft.com/office/drawing/2014/main" id="{FE604484-4070-4C4F-B011-C02E727617BE}"/>
              </a:ext>
            </a:extLst>
          </p:cNvPr>
          <p:cNvGrpSpPr/>
          <p:nvPr/>
        </p:nvGrpSpPr>
        <p:grpSpPr>
          <a:xfrm>
            <a:off x="6715358" y="1870662"/>
            <a:ext cx="3673147" cy="1052126"/>
            <a:chOff x="1051345" y="1984962"/>
            <a:chExt cx="3673147" cy="1052126"/>
          </a:xfrm>
        </p:grpSpPr>
        <p:grpSp>
          <p:nvGrpSpPr>
            <p:cNvPr id="48" name="iṩliḍe">
              <a:extLst>
                <a:ext uri="{FF2B5EF4-FFF2-40B4-BE49-F238E27FC236}">
                  <a16:creationId xmlns:a16="http://schemas.microsoft.com/office/drawing/2014/main" id="{7DEC1E48-CA1A-4B1E-A5B8-E7C8D213BE8D}"/>
                </a:ext>
              </a:extLst>
            </p:cNvPr>
            <p:cNvGrpSpPr/>
            <p:nvPr/>
          </p:nvGrpSpPr>
          <p:grpSpPr>
            <a:xfrm>
              <a:off x="1521926" y="1984962"/>
              <a:ext cx="3202566" cy="1052126"/>
              <a:chOff x="1644341" y="1639495"/>
              <a:chExt cx="3202566" cy="1052126"/>
            </a:xfrm>
          </p:grpSpPr>
          <p:sp>
            <p:nvSpPr>
              <p:cNvPr id="50" name="išḷíḋe">
                <a:extLst>
                  <a:ext uri="{FF2B5EF4-FFF2-40B4-BE49-F238E27FC236}">
                    <a16:creationId xmlns:a16="http://schemas.microsoft.com/office/drawing/2014/main" id="{CE33F731-EC77-4A1E-8F90-664A999852E7}"/>
                  </a:ext>
                </a:extLst>
              </p:cNvPr>
              <p:cNvSpPr/>
              <p:nvPr/>
            </p:nvSpPr>
            <p:spPr>
              <a:xfrm>
                <a:off x="1644341" y="1639495"/>
                <a:ext cx="3202566" cy="425170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51" name="íṩlîďê">
                <a:extLst>
                  <a:ext uri="{FF2B5EF4-FFF2-40B4-BE49-F238E27FC236}">
                    <a16:creationId xmlns:a16="http://schemas.microsoft.com/office/drawing/2014/main" id="{5E3F5823-2244-4323-9B17-232E9CEC8DBD}"/>
                  </a:ext>
                </a:extLst>
              </p:cNvPr>
              <p:cNvSpPr/>
              <p:nvPr/>
            </p:nvSpPr>
            <p:spPr bwMode="auto">
              <a:xfrm>
                <a:off x="1644341" y="1985809"/>
                <a:ext cx="320256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sp>
          <p:nvSpPr>
            <p:cNvPr id="49" name="background_351241">
              <a:extLst>
                <a:ext uri="{FF2B5EF4-FFF2-40B4-BE49-F238E27FC236}">
                  <a16:creationId xmlns:a16="http://schemas.microsoft.com/office/drawing/2014/main" id="{4D4CEDFA-BF1F-4F83-9197-F0EDB7EE78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1345" y="2089980"/>
              <a:ext cx="224668" cy="449222"/>
            </a:xfrm>
            <a:custGeom>
              <a:gdLst>
                <a:gd fmla="*/ 541 w 4094" name="T0"/>
                <a:gd fmla="*/ 4469 h 8186" name="T1"/>
                <a:gd fmla="*/ 541 w 4094" name="T2"/>
                <a:gd fmla="*/ 4465 h 8186" name="T3"/>
                <a:gd fmla="*/ 3524 w 4094" name="T4"/>
                <a:gd fmla="*/ 4467 h 8186" name="T5"/>
                <a:gd fmla="*/ 3535 w 4094" name="T6"/>
                <a:gd fmla="*/ 4465 h 8186" name="T7"/>
                <a:gd fmla="*/ 4094 w 4094" name="T8"/>
                <a:gd fmla="*/ 5023 h 8186" name="T9"/>
                <a:gd fmla="*/ 3986 w 4094" name="T10"/>
                <a:gd fmla="*/ 5332 h 8186" name="T11"/>
                <a:gd fmla="*/ 3997 w 4094" name="T12"/>
                <a:gd fmla="*/ 5339 h 8186" name="T13"/>
                <a:gd fmla="*/ 3987 w 4094" name="T14"/>
                <a:gd fmla="*/ 5357 h 8186" name="T15"/>
                <a:gd fmla="*/ 3991 w 4094" name="T16"/>
                <a:gd fmla="*/ 5359 h 8186" name="T17"/>
                <a:gd fmla="*/ 2565 w 4094" name="T18"/>
                <a:gd fmla="*/ 7829 h 8186" name="T19"/>
                <a:gd fmla="*/ 2519 w 4094" name="T20"/>
                <a:gd fmla="*/ 7908 h 8186" name="T21"/>
                <a:gd fmla="*/ 2503 w 4094" name="T22"/>
                <a:gd fmla="*/ 7935 h 8186" name="T23"/>
                <a:gd fmla="*/ 2502 w 4094" name="T24"/>
                <a:gd fmla="*/ 7934 h 8186" name="T25"/>
                <a:gd fmla="*/ 2047 w 4094" name="T26"/>
                <a:gd fmla="*/ 8186 h 8186" name="T27"/>
                <a:gd fmla="*/ 1562 w 4094" name="T28"/>
                <a:gd fmla="*/ 7876 h 8186" name="T29"/>
                <a:gd fmla="*/ 97 w 4094" name="T30"/>
                <a:gd fmla="*/ 5339 h 8186" name="T31"/>
                <a:gd fmla="*/ 109 w 4094" name="T32"/>
                <a:gd fmla="*/ 5331 h 8186" name="T33"/>
                <a:gd fmla="*/ 1 w 4094" name="T34"/>
                <a:gd fmla="*/ 5023 h 8186" name="T35"/>
                <a:gd fmla="*/ 541 w 4094" name="T36"/>
                <a:gd fmla="*/ 4469 h 8186" name="T37"/>
                <a:gd fmla="*/ 541 w 4094" name="T38"/>
                <a:gd fmla="*/ 4469 h 8186" name="T39"/>
                <a:gd fmla="*/ 541 w 4094" name="T40"/>
                <a:gd fmla="*/ 4469 h 8186" name="T41"/>
                <a:gd fmla="*/ 2047 w 4094" name="T42"/>
                <a:gd fmla="*/ 7228 h 8186" name="T43"/>
                <a:gd fmla="*/ 3213 w 4094" name="T44"/>
                <a:gd fmla="*/ 5209 h 8186" name="T45"/>
                <a:gd fmla="*/ 882 w 4094" name="T46"/>
                <a:gd fmla="*/ 5209 h 8186" name="T47"/>
                <a:gd fmla="*/ 2047 w 4094" name="T48"/>
                <a:gd fmla="*/ 7228 h 8186" name="T49"/>
                <a:gd fmla="*/ 3554 w 4094" name="T50"/>
                <a:gd fmla="*/ 3717 h 8186" name="T51"/>
                <a:gd fmla="*/ 3554 w 4094" name="T52"/>
                <a:gd fmla="*/ 3721 h 8186" name="T53"/>
                <a:gd fmla="*/ 579 w 4094" name="T54"/>
                <a:gd fmla="*/ 3721 h 8186" name="T55"/>
                <a:gd fmla="*/ 579 w 4094" name="T56"/>
                <a:gd fmla="*/ 3717 h 8186" name="T57"/>
                <a:gd fmla="*/ 559 w 4094" name="T58"/>
                <a:gd fmla="*/ 3721 h 8186" name="T59"/>
                <a:gd fmla="*/ 0 w 4094" name="T60"/>
                <a:gd fmla="*/ 3163 h 8186" name="T61"/>
                <a:gd fmla="*/ 118 w 4094" name="T62"/>
                <a:gd fmla="*/ 2835 h 8186" name="T63"/>
                <a:gd fmla="*/ 104 w 4094" name="T64"/>
                <a:gd fmla="*/ 2827 h 8186" name="T65"/>
                <a:gd fmla="*/ 1529 w 4094" name="T66"/>
                <a:gd fmla="*/ 357 h 8186" name="T67"/>
                <a:gd fmla="*/ 1576 w 4094" name="T68"/>
                <a:gd fmla="*/ 277 h 8186" name="T69"/>
                <a:gd fmla="*/ 1591 w 4094" name="T70"/>
                <a:gd fmla="*/ 251 h 8186" name="T71"/>
                <a:gd fmla="*/ 1593 w 4094" name="T72"/>
                <a:gd fmla="*/ 252 h 8186" name="T73"/>
                <a:gd fmla="*/ 2047 w 4094" name="T74"/>
                <a:gd fmla="*/ 0 h 8186" name="T75"/>
                <a:gd fmla="*/ 2570 w 4094" name="T76"/>
                <a:gd fmla="*/ 384 h 8186" name="T77"/>
                <a:gd fmla="*/ 3967 w 4094" name="T78"/>
                <a:gd fmla="*/ 2803 h 8186" name="T79"/>
                <a:gd fmla="*/ 3958 w 4094" name="T80"/>
                <a:gd fmla="*/ 2809 h 8186" name="T81"/>
                <a:gd fmla="*/ 4093 w 4094" name="T82"/>
                <a:gd fmla="*/ 3163 h 8186" name="T83"/>
                <a:gd fmla="*/ 3554 w 4094" name="T84"/>
                <a:gd fmla="*/ 3717 h 8186" name="T85"/>
                <a:gd fmla="*/ 3554 w 4094" name="T86"/>
                <a:gd fmla="*/ 3717 h 8186" name="T87"/>
                <a:gd fmla="*/ 3554 w 4094" name="T88"/>
                <a:gd fmla="*/ 3717 h 8186" name="T89"/>
                <a:gd fmla="*/ 3554 w 4094" name="T90"/>
                <a:gd fmla="*/ 3717 h 818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186" w="4094">
                  <a:moveTo>
                    <a:pt x="541" y="4469"/>
                  </a:moveTo>
                  <a:lnTo>
                    <a:pt x="541" y="4465"/>
                  </a:lnTo>
                  <a:lnTo>
                    <a:pt x="3524" y="4467"/>
                  </a:lnTo>
                  <a:cubicBezTo>
                    <a:pt x="3528" y="4466"/>
                    <a:pt x="3531" y="4465"/>
                    <a:pt x="3535" y="4465"/>
                  </a:cubicBezTo>
                  <a:cubicBezTo>
                    <a:pt x="3844" y="4465"/>
                    <a:pt x="4094" y="4715"/>
                    <a:pt x="4094" y="5023"/>
                  </a:cubicBezTo>
                  <a:cubicBezTo>
                    <a:pt x="4094" y="5141"/>
                    <a:pt x="4049" y="5243"/>
                    <a:pt x="3986" y="5332"/>
                  </a:cubicBezTo>
                  <a:lnTo>
                    <a:pt x="3997" y="5339"/>
                  </a:lnTo>
                  <a:lnTo>
                    <a:pt x="3987" y="5357"/>
                  </a:lnTo>
                  <a:lnTo>
                    <a:pt x="3991" y="5359"/>
                  </a:lnTo>
                  <a:lnTo>
                    <a:pt x="2565" y="7829"/>
                  </a:lnTo>
                  <a:cubicBezTo>
                    <a:pt x="2553" y="7858"/>
                    <a:pt x="2535" y="7882"/>
                    <a:pt x="2519" y="7908"/>
                  </a:cubicBezTo>
                  <a:lnTo>
                    <a:pt x="2503" y="7935"/>
                  </a:lnTo>
                  <a:lnTo>
                    <a:pt x="2502" y="7934"/>
                  </a:lnTo>
                  <a:cubicBezTo>
                    <a:pt x="2401" y="8082"/>
                    <a:pt x="2240" y="8186"/>
                    <a:pt x="2047" y="8186"/>
                  </a:cubicBezTo>
                  <a:cubicBezTo>
                    <a:pt x="1831" y="8186"/>
                    <a:pt x="1653" y="8057"/>
                    <a:pt x="1562" y="7876"/>
                  </a:cubicBezTo>
                  <a:lnTo>
                    <a:pt x="97" y="5339"/>
                  </a:lnTo>
                  <a:lnTo>
                    <a:pt x="109" y="5331"/>
                  </a:lnTo>
                  <a:cubicBezTo>
                    <a:pt x="46" y="5243"/>
                    <a:pt x="1" y="5141"/>
                    <a:pt x="1" y="5023"/>
                  </a:cubicBezTo>
                  <a:cubicBezTo>
                    <a:pt x="0" y="4721"/>
                    <a:pt x="241" y="4479"/>
                    <a:pt x="541" y="4469"/>
                  </a:cubicBezTo>
                  <a:lnTo>
                    <a:pt x="541" y="4469"/>
                  </a:lnTo>
                  <a:lnTo>
                    <a:pt x="541" y="4469"/>
                  </a:lnTo>
                  <a:close/>
                  <a:moveTo>
                    <a:pt x="2047" y="7228"/>
                  </a:moveTo>
                  <a:lnTo>
                    <a:pt x="3213" y="5209"/>
                  </a:lnTo>
                  <a:lnTo>
                    <a:pt x="882" y="5209"/>
                  </a:lnTo>
                  <a:lnTo>
                    <a:pt x="2047" y="7228"/>
                  </a:lnTo>
                  <a:close/>
                  <a:moveTo>
                    <a:pt x="3554" y="3717"/>
                  </a:moveTo>
                  <a:lnTo>
                    <a:pt x="3554" y="3721"/>
                  </a:lnTo>
                  <a:lnTo>
                    <a:pt x="579" y="3721"/>
                  </a:lnTo>
                  <a:lnTo>
                    <a:pt x="579" y="3717"/>
                  </a:lnTo>
                  <a:cubicBezTo>
                    <a:pt x="572" y="3717"/>
                    <a:pt x="566" y="3721"/>
                    <a:pt x="559" y="3721"/>
                  </a:cubicBezTo>
                  <a:cubicBezTo>
                    <a:pt x="250" y="3721"/>
                    <a:pt x="0" y="3471"/>
                    <a:pt x="0" y="3163"/>
                  </a:cubicBezTo>
                  <a:cubicBezTo>
                    <a:pt x="0" y="3038"/>
                    <a:pt x="49" y="2928"/>
                    <a:pt x="118" y="2835"/>
                  </a:cubicBezTo>
                  <a:lnTo>
                    <a:pt x="104" y="2827"/>
                  </a:lnTo>
                  <a:lnTo>
                    <a:pt x="1529" y="357"/>
                  </a:lnTo>
                  <a:cubicBezTo>
                    <a:pt x="1541" y="328"/>
                    <a:pt x="1560" y="304"/>
                    <a:pt x="1576" y="277"/>
                  </a:cubicBezTo>
                  <a:lnTo>
                    <a:pt x="1591" y="251"/>
                  </a:lnTo>
                  <a:lnTo>
                    <a:pt x="1593" y="252"/>
                  </a:lnTo>
                  <a:cubicBezTo>
                    <a:pt x="1693" y="103"/>
                    <a:pt x="1854" y="0"/>
                    <a:pt x="2047" y="0"/>
                  </a:cubicBezTo>
                  <a:cubicBezTo>
                    <a:pt x="2293" y="0"/>
                    <a:pt x="2496" y="162"/>
                    <a:pt x="2570" y="384"/>
                  </a:cubicBezTo>
                  <a:lnTo>
                    <a:pt x="3967" y="2803"/>
                  </a:lnTo>
                  <a:lnTo>
                    <a:pt x="3958" y="2809"/>
                  </a:lnTo>
                  <a:cubicBezTo>
                    <a:pt x="4039" y="2906"/>
                    <a:pt x="4093" y="3026"/>
                    <a:pt x="4093" y="3163"/>
                  </a:cubicBezTo>
                  <a:cubicBezTo>
                    <a:pt x="4094" y="3465"/>
                    <a:pt x="3853" y="3707"/>
                    <a:pt x="3554" y="3717"/>
                  </a:cubicBezTo>
                  <a:lnTo>
                    <a:pt x="3554" y="3717"/>
                  </a:lnTo>
                  <a:lnTo>
                    <a:pt x="3554" y="3717"/>
                  </a:lnTo>
                  <a:close/>
                  <a:moveTo>
                    <a:pt x="3554" y="3717"/>
                  </a:moveTo>
                  <a:close/>
                </a:path>
              </a:pathLst>
            </a:custGeom>
            <a:solidFill>
              <a:srgbClr val="008BE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2" name="Group 16">
            <a:extLst>
              <a:ext uri="{FF2B5EF4-FFF2-40B4-BE49-F238E27FC236}">
                <a16:creationId xmlns:a16="http://schemas.microsoft.com/office/drawing/2014/main" id="{3E6C746B-3EDB-43D4-9988-92F81FD78EAF}"/>
              </a:ext>
            </a:extLst>
          </p:cNvPr>
          <p:cNvGrpSpPr/>
          <p:nvPr/>
        </p:nvGrpSpPr>
        <p:grpSpPr>
          <a:xfrm>
            <a:off x="6715358" y="3354354"/>
            <a:ext cx="3673147" cy="1052126"/>
            <a:chOff x="1051345" y="1984962"/>
            <a:chExt cx="3673147" cy="1052126"/>
          </a:xfrm>
        </p:grpSpPr>
        <p:grpSp>
          <p:nvGrpSpPr>
            <p:cNvPr id="43" name="iṩliḍe">
              <a:extLst>
                <a:ext uri="{FF2B5EF4-FFF2-40B4-BE49-F238E27FC236}">
                  <a16:creationId xmlns:a16="http://schemas.microsoft.com/office/drawing/2014/main" id="{F72B781C-190F-42D5-AAF3-0560C8EFE19F}"/>
                </a:ext>
              </a:extLst>
            </p:cNvPr>
            <p:cNvGrpSpPr/>
            <p:nvPr/>
          </p:nvGrpSpPr>
          <p:grpSpPr>
            <a:xfrm>
              <a:off x="1521926" y="1984962"/>
              <a:ext cx="3202566" cy="1052126"/>
              <a:chOff x="1644341" y="1639495"/>
              <a:chExt cx="3202566" cy="1052126"/>
            </a:xfrm>
          </p:grpSpPr>
          <p:sp>
            <p:nvSpPr>
              <p:cNvPr id="45" name="išḷíḋe">
                <a:extLst>
                  <a:ext uri="{FF2B5EF4-FFF2-40B4-BE49-F238E27FC236}">
                    <a16:creationId xmlns:a16="http://schemas.microsoft.com/office/drawing/2014/main" id="{579BDF24-E5C0-45AF-8686-89781F0BD438}"/>
                  </a:ext>
                </a:extLst>
              </p:cNvPr>
              <p:cNvSpPr/>
              <p:nvPr/>
            </p:nvSpPr>
            <p:spPr>
              <a:xfrm>
                <a:off x="1644341" y="1639495"/>
                <a:ext cx="3202566" cy="425170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46" name="íṩlîďê">
                <a:extLst>
                  <a:ext uri="{FF2B5EF4-FFF2-40B4-BE49-F238E27FC236}">
                    <a16:creationId xmlns:a16="http://schemas.microsoft.com/office/drawing/2014/main" id="{F3B1054A-1F0E-4851-B2FE-F5E7AD917F3A}"/>
                  </a:ext>
                </a:extLst>
              </p:cNvPr>
              <p:cNvSpPr/>
              <p:nvPr/>
            </p:nvSpPr>
            <p:spPr bwMode="auto">
              <a:xfrm>
                <a:off x="1644341" y="1985809"/>
                <a:ext cx="320256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sp>
          <p:nvSpPr>
            <p:cNvPr id="44" name="background_351241">
              <a:extLst>
                <a:ext uri="{FF2B5EF4-FFF2-40B4-BE49-F238E27FC236}">
                  <a16:creationId xmlns:a16="http://schemas.microsoft.com/office/drawing/2014/main" id="{A5CAF336-9596-452E-B49C-A54143D0BF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1345" y="2089980"/>
              <a:ext cx="224668" cy="449222"/>
            </a:xfrm>
            <a:custGeom>
              <a:gdLst>
                <a:gd fmla="*/ 541 w 4094" name="T0"/>
                <a:gd fmla="*/ 4469 h 8186" name="T1"/>
                <a:gd fmla="*/ 541 w 4094" name="T2"/>
                <a:gd fmla="*/ 4465 h 8186" name="T3"/>
                <a:gd fmla="*/ 3524 w 4094" name="T4"/>
                <a:gd fmla="*/ 4467 h 8186" name="T5"/>
                <a:gd fmla="*/ 3535 w 4094" name="T6"/>
                <a:gd fmla="*/ 4465 h 8186" name="T7"/>
                <a:gd fmla="*/ 4094 w 4094" name="T8"/>
                <a:gd fmla="*/ 5023 h 8186" name="T9"/>
                <a:gd fmla="*/ 3986 w 4094" name="T10"/>
                <a:gd fmla="*/ 5332 h 8186" name="T11"/>
                <a:gd fmla="*/ 3997 w 4094" name="T12"/>
                <a:gd fmla="*/ 5339 h 8186" name="T13"/>
                <a:gd fmla="*/ 3987 w 4094" name="T14"/>
                <a:gd fmla="*/ 5357 h 8186" name="T15"/>
                <a:gd fmla="*/ 3991 w 4094" name="T16"/>
                <a:gd fmla="*/ 5359 h 8186" name="T17"/>
                <a:gd fmla="*/ 2565 w 4094" name="T18"/>
                <a:gd fmla="*/ 7829 h 8186" name="T19"/>
                <a:gd fmla="*/ 2519 w 4094" name="T20"/>
                <a:gd fmla="*/ 7908 h 8186" name="T21"/>
                <a:gd fmla="*/ 2503 w 4094" name="T22"/>
                <a:gd fmla="*/ 7935 h 8186" name="T23"/>
                <a:gd fmla="*/ 2502 w 4094" name="T24"/>
                <a:gd fmla="*/ 7934 h 8186" name="T25"/>
                <a:gd fmla="*/ 2047 w 4094" name="T26"/>
                <a:gd fmla="*/ 8186 h 8186" name="T27"/>
                <a:gd fmla="*/ 1562 w 4094" name="T28"/>
                <a:gd fmla="*/ 7876 h 8186" name="T29"/>
                <a:gd fmla="*/ 97 w 4094" name="T30"/>
                <a:gd fmla="*/ 5339 h 8186" name="T31"/>
                <a:gd fmla="*/ 109 w 4094" name="T32"/>
                <a:gd fmla="*/ 5331 h 8186" name="T33"/>
                <a:gd fmla="*/ 1 w 4094" name="T34"/>
                <a:gd fmla="*/ 5023 h 8186" name="T35"/>
                <a:gd fmla="*/ 541 w 4094" name="T36"/>
                <a:gd fmla="*/ 4469 h 8186" name="T37"/>
                <a:gd fmla="*/ 541 w 4094" name="T38"/>
                <a:gd fmla="*/ 4469 h 8186" name="T39"/>
                <a:gd fmla="*/ 541 w 4094" name="T40"/>
                <a:gd fmla="*/ 4469 h 8186" name="T41"/>
                <a:gd fmla="*/ 2047 w 4094" name="T42"/>
                <a:gd fmla="*/ 7228 h 8186" name="T43"/>
                <a:gd fmla="*/ 3213 w 4094" name="T44"/>
                <a:gd fmla="*/ 5209 h 8186" name="T45"/>
                <a:gd fmla="*/ 882 w 4094" name="T46"/>
                <a:gd fmla="*/ 5209 h 8186" name="T47"/>
                <a:gd fmla="*/ 2047 w 4094" name="T48"/>
                <a:gd fmla="*/ 7228 h 8186" name="T49"/>
                <a:gd fmla="*/ 3554 w 4094" name="T50"/>
                <a:gd fmla="*/ 3717 h 8186" name="T51"/>
                <a:gd fmla="*/ 3554 w 4094" name="T52"/>
                <a:gd fmla="*/ 3721 h 8186" name="T53"/>
                <a:gd fmla="*/ 579 w 4094" name="T54"/>
                <a:gd fmla="*/ 3721 h 8186" name="T55"/>
                <a:gd fmla="*/ 579 w 4094" name="T56"/>
                <a:gd fmla="*/ 3717 h 8186" name="T57"/>
                <a:gd fmla="*/ 559 w 4094" name="T58"/>
                <a:gd fmla="*/ 3721 h 8186" name="T59"/>
                <a:gd fmla="*/ 0 w 4094" name="T60"/>
                <a:gd fmla="*/ 3163 h 8186" name="T61"/>
                <a:gd fmla="*/ 118 w 4094" name="T62"/>
                <a:gd fmla="*/ 2835 h 8186" name="T63"/>
                <a:gd fmla="*/ 104 w 4094" name="T64"/>
                <a:gd fmla="*/ 2827 h 8186" name="T65"/>
                <a:gd fmla="*/ 1529 w 4094" name="T66"/>
                <a:gd fmla="*/ 357 h 8186" name="T67"/>
                <a:gd fmla="*/ 1576 w 4094" name="T68"/>
                <a:gd fmla="*/ 277 h 8186" name="T69"/>
                <a:gd fmla="*/ 1591 w 4094" name="T70"/>
                <a:gd fmla="*/ 251 h 8186" name="T71"/>
                <a:gd fmla="*/ 1593 w 4094" name="T72"/>
                <a:gd fmla="*/ 252 h 8186" name="T73"/>
                <a:gd fmla="*/ 2047 w 4094" name="T74"/>
                <a:gd fmla="*/ 0 h 8186" name="T75"/>
                <a:gd fmla="*/ 2570 w 4094" name="T76"/>
                <a:gd fmla="*/ 384 h 8186" name="T77"/>
                <a:gd fmla="*/ 3967 w 4094" name="T78"/>
                <a:gd fmla="*/ 2803 h 8186" name="T79"/>
                <a:gd fmla="*/ 3958 w 4094" name="T80"/>
                <a:gd fmla="*/ 2809 h 8186" name="T81"/>
                <a:gd fmla="*/ 4093 w 4094" name="T82"/>
                <a:gd fmla="*/ 3163 h 8186" name="T83"/>
                <a:gd fmla="*/ 3554 w 4094" name="T84"/>
                <a:gd fmla="*/ 3717 h 8186" name="T85"/>
                <a:gd fmla="*/ 3554 w 4094" name="T86"/>
                <a:gd fmla="*/ 3717 h 8186" name="T87"/>
                <a:gd fmla="*/ 3554 w 4094" name="T88"/>
                <a:gd fmla="*/ 3717 h 8186" name="T89"/>
                <a:gd fmla="*/ 3554 w 4094" name="T90"/>
                <a:gd fmla="*/ 3717 h 818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186" w="4094">
                  <a:moveTo>
                    <a:pt x="541" y="4469"/>
                  </a:moveTo>
                  <a:lnTo>
                    <a:pt x="541" y="4465"/>
                  </a:lnTo>
                  <a:lnTo>
                    <a:pt x="3524" y="4467"/>
                  </a:lnTo>
                  <a:cubicBezTo>
                    <a:pt x="3528" y="4466"/>
                    <a:pt x="3531" y="4465"/>
                    <a:pt x="3535" y="4465"/>
                  </a:cubicBezTo>
                  <a:cubicBezTo>
                    <a:pt x="3844" y="4465"/>
                    <a:pt x="4094" y="4715"/>
                    <a:pt x="4094" y="5023"/>
                  </a:cubicBezTo>
                  <a:cubicBezTo>
                    <a:pt x="4094" y="5141"/>
                    <a:pt x="4049" y="5243"/>
                    <a:pt x="3986" y="5332"/>
                  </a:cubicBezTo>
                  <a:lnTo>
                    <a:pt x="3997" y="5339"/>
                  </a:lnTo>
                  <a:lnTo>
                    <a:pt x="3987" y="5357"/>
                  </a:lnTo>
                  <a:lnTo>
                    <a:pt x="3991" y="5359"/>
                  </a:lnTo>
                  <a:lnTo>
                    <a:pt x="2565" y="7829"/>
                  </a:lnTo>
                  <a:cubicBezTo>
                    <a:pt x="2553" y="7858"/>
                    <a:pt x="2535" y="7882"/>
                    <a:pt x="2519" y="7908"/>
                  </a:cubicBezTo>
                  <a:lnTo>
                    <a:pt x="2503" y="7935"/>
                  </a:lnTo>
                  <a:lnTo>
                    <a:pt x="2502" y="7934"/>
                  </a:lnTo>
                  <a:cubicBezTo>
                    <a:pt x="2401" y="8082"/>
                    <a:pt x="2240" y="8186"/>
                    <a:pt x="2047" y="8186"/>
                  </a:cubicBezTo>
                  <a:cubicBezTo>
                    <a:pt x="1831" y="8186"/>
                    <a:pt x="1653" y="8057"/>
                    <a:pt x="1562" y="7876"/>
                  </a:cubicBezTo>
                  <a:lnTo>
                    <a:pt x="97" y="5339"/>
                  </a:lnTo>
                  <a:lnTo>
                    <a:pt x="109" y="5331"/>
                  </a:lnTo>
                  <a:cubicBezTo>
                    <a:pt x="46" y="5243"/>
                    <a:pt x="1" y="5141"/>
                    <a:pt x="1" y="5023"/>
                  </a:cubicBezTo>
                  <a:cubicBezTo>
                    <a:pt x="0" y="4721"/>
                    <a:pt x="241" y="4479"/>
                    <a:pt x="541" y="4469"/>
                  </a:cubicBezTo>
                  <a:lnTo>
                    <a:pt x="541" y="4469"/>
                  </a:lnTo>
                  <a:lnTo>
                    <a:pt x="541" y="4469"/>
                  </a:lnTo>
                  <a:close/>
                  <a:moveTo>
                    <a:pt x="2047" y="7228"/>
                  </a:moveTo>
                  <a:lnTo>
                    <a:pt x="3213" y="5209"/>
                  </a:lnTo>
                  <a:lnTo>
                    <a:pt x="882" y="5209"/>
                  </a:lnTo>
                  <a:lnTo>
                    <a:pt x="2047" y="7228"/>
                  </a:lnTo>
                  <a:close/>
                  <a:moveTo>
                    <a:pt x="3554" y="3717"/>
                  </a:moveTo>
                  <a:lnTo>
                    <a:pt x="3554" y="3721"/>
                  </a:lnTo>
                  <a:lnTo>
                    <a:pt x="579" y="3721"/>
                  </a:lnTo>
                  <a:lnTo>
                    <a:pt x="579" y="3717"/>
                  </a:lnTo>
                  <a:cubicBezTo>
                    <a:pt x="572" y="3717"/>
                    <a:pt x="566" y="3721"/>
                    <a:pt x="559" y="3721"/>
                  </a:cubicBezTo>
                  <a:cubicBezTo>
                    <a:pt x="250" y="3721"/>
                    <a:pt x="0" y="3471"/>
                    <a:pt x="0" y="3163"/>
                  </a:cubicBezTo>
                  <a:cubicBezTo>
                    <a:pt x="0" y="3038"/>
                    <a:pt x="49" y="2928"/>
                    <a:pt x="118" y="2835"/>
                  </a:cubicBezTo>
                  <a:lnTo>
                    <a:pt x="104" y="2827"/>
                  </a:lnTo>
                  <a:lnTo>
                    <a:pt x="1529" y="357"/>
                  </a:lnTo>
                  <a:cubicBezTo>
                    <a:pt x="1541" y="328"/>
                    <a:pt x="1560" y="304"/>
                    <a:pt x="1576" y="277"/>
                  </a:cubicBezTo>
                  <a:lnTo>
                    <a:pt x="1591" y="251"/>
                  </a:lnTo>
                  <a:lnTo>
                    <a:pt x="1593" y="252"/>
                  </a:lnTo>
                  <a:cubicBezTo>
                    <a:pt x="1693" y="103"/>
                    <a:pt x="1854" y="0"/>
                    <a:pt x="2047" y="0"/>
                  </a:cubicBezTo>
                  <a:cubicBezTo>
                    <a:pt x="2293" y="0"/>
                    <a:pt x="2496" y="162"/>
                    <a:pt x="2570" y="384"/>
                  </a:cubicBezTo>
                  <a:lnTo>
                    <a:pt x="3967" y="2803"/>
                  </a:lnTo>
                  <a:lnTo>
                    <a:pt x="3958" y="2809"/>
                  </a:lnTo>
                  <a:cubicBezTo>
                    <a:pt x="4039" y="2906"/>
                    <a:pt x="4093" y="3026"/>
                    <a:pt x="4093" y="3163"/>
                  </a:cubicBezTo>
                  <a:cubicBezTo>
                    <a:pt x="4094" y="3465"/>
                    <a:pt x="3853" y="3707"/>
                    <a:pt x="3554" y="3717"/>
                  </a:cubicBezTo>
                  <a:lnTo>
                    <a:pt x="3554" y="3717"/>
                  </a:lnTo>
                  <a:lnTo>
                    <a:pt x="3554" y="3717"/>
                  </a:lnTo>
                  <a:close/>
                  <a:moveTo>
                    <a:pt x="3554" y="3717"/>
                  </a:moveTo>
                  <a:close/>
                </a:path>
              </a:pathLst>
            </a:custGeom>
            <a:solidFill>
              <a:srgbClr val="008BE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7" name="Group 21">
            <a:extLst>
              <a:ext uri="{FF2B5EF4-FFF2-40B4-BE49-F238E27FC236}">
                <a16:creationId xmlns:a16="http://schemas.microsoft.com/office/drawing/2014/main" id="{622891FC-D540-48BC-93F6-1CB821C02538}"/>
              </a:ext>
            </a:extLst>
          </p:cNvPr>
          <p:cNvGrpSpPr/>
          <p:nvPr/>
        </p:nvGrpSpPr>
        <p:grpSpPr>
          <a:xfrm>
            <a:off x="6715356" y="4838046"/>
            <a:ext cx="3673147" cy="1052126"/>
            <a:chOff x="1051345" y="1984962"/>
            <a:chExt cx="3673147" cy="1052126"/>
          </a:xfrm>
        </p:grpSpPr>
        <p:grpSp>
          <p:nvGrpSpPr>
            <p:cNvPr id="38" name="iṩliḍe">
              <a:extLst>
                <a:ext uri="{FF2B5EF4-FFF2-40B4-BE49-F238E27FC236}">
                  <a16:creationId xmlns:a16="http://schemas.microsoft.com/office/drawing/2014/main" id="{65D714AB-D00D-4F0E-9A1E-B3CD22E7BDB4}"/>
                </a:ext>
              </a:extLst>
            </p:cNvPr>
            <p:cNvGrpSpPr/>
            <p:nvPr/>
          </p:nvGrpSpPr>
          <p:grpSpPr>
            <a:xfrm>
              <a:off x="1521926" y="1984962"/>
              <a:ext cx="3202566" cy="1052126"/>
              <a:chOff x="1644341" y="1639495"/>
              <a:chExt cx="3202566" cy="1052126"/>
            </a:xfrm>
          </p:grpSpPr>
          <p:sp>
            <p:nvSpPr>
              <p:cNvPr id="40" name="išḷíḋe">
                <a:extLst>
                  <a:ext uri="{FF2B5EF4-FFF2-40B4-BE49-F238E27FC236}">
                    <a16:creationId xmlns:a16="http://schemas.microsoft.com/office/drawing/2014/main" id="{C5D7676B-BCCE-410D-9E8A-59C1FFBEEB05}"/>
                  </a:ext>
                </a:extLst>
              </p:cNvPr>
              <p:cNvSpPr/>
              <p:nvPr/>
            </p:nvSpPr>
            <p:spPr>
              <a:xfrm>
                <a:off x="1644341" y="1639495"/>
                <a:ext cx="3202566" cy="425170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lang="zh-CN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文本标题</a:t>
                </a:r>
              </a:p>
            </p:txBody>
          </p:sp>
          <p:sp>
            <p:nvSpPr>
              <p:cNvPr id="41" name="íṩlîďê">
                <a:extLst>
                  <a:ext uri="{FF2B5EF4-FFF2-40B4-BE49-F238E27FC236}">
                    <a16:creationId xmlns:a16="http://schemas.microsoft.com/office/drawing/2014/main" id="{F66D9951-DE46-44A0-A959-FC97DFA236AF}"/>
                  </a:ext>
                </a:extLst>
              </p:cNvPr>
              <p:cNvSpPr/>
              <p:nvPr/>
            </p:nvSpPr>
            <p:spPr bwMode="auto">
              <a:xfrm>
                <a:off x="1644341" y="1985809"/>
                <a:ext cx="320256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 spc="130" sz="11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点击此处输入文本内容，点击此处输入文本内容，点击此处输入文本内容……</a:t>
                </a:r>
              </a:p>
            </p:txBody>
          </p:sp>
        </p:grpSp>
        <p:sp>
          <p:nvSpPr>
            <p:cNvPr id="39" name="background_351241">
              <a:extLst>
                <a:ext uri="{FF2B5EF4-FFF2-40B4-BE49-F238E27FC236}">
                  <a16:creationId xmlns:a16="http://schemas.microsoft.com/office/drawing/2014/main" id="{48DB78A6-7B56-4701-BA54-696C75F514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1345" y="2089980"/>
              <a:ext cx="224668" cy="449222"/>
            </a:xfrm>
            <a:custGeom>
              <a:gdLst>
                <a:gd fmla="*/ 541 w 4094" name="T0"/>
                <a:gd fmla="*/ 4469 h 8186" name="T1"/>
                <a:gd fmla="*/ 541 w 4094" name="T2"/>
                <a:gd fmla="*/ 4465 h 8186" name="T3"/>
                <a:gd fmla="*/ 3524 w 4094" name="T4"/>
                <a:gd fmla="*/ 4467 h 8186" name="T5"/>
                <a:gd fmla="*/ 3535 w 4094" name="T6"/>
                <a:gd fmla="*/ 4465 h 8186" name="T7"/>
                <a:gd fmla="*/ 4094 w 4094" name="T8"/>
                <a:gd fmla="*/ 5023 h 8186" name="T9"/>
                <a:gd fmla="*/ 3986 w 4094" name="T10"/>
                <a:gd fmla="*/ 5332 h 8186" name="T11"/>
                <a:gd fmla="*/ 3997 w 4094" name="T12"/>
                <a:gd fmla="*/ 5339 h 8186" name="T13"/>
                <a:gd fmla="*/ 3987 w 4094" name="T14"/>
                <a:gd fmla="*/ 5357 h 8186" name="T15"/>
                <a:gd fmla="*/ 3991 w 4094" name="T16"/>
                <a:gd fmla="*/ 5359 h 8186" name="T17"/>
                <a:gd fmla="*/ 2565 w 4094" name="T18"/>
                <a:gd fmla="*/ 7829 h 8186" name="T19"/>
                <a:gd fmla="*/ 2519 w 4094" name="T20"/>
                <a:gd fmla="*/ 7908 h 8186" name="T21"/>
                <a:gd fmla="*/ 2503 w 4094" name="T22"/>
                <a:gd fmla="*/ 7935 h 8186" name="T23"/>
                <a:gd fmla="*/ 2502 w 4094" name="T24"/>
                <a:gd fmla="*/ 7934 h 8186" name="T25"/>
                <a:gd fmla="*/ 2047 w 4094" name="T26"/>
                <a:gd fmla="*/ 8186 h 8186" name="T27"/>
                <a:gd fmla="*/ 1562 w 4094" name="T28"/>
                <a:gd fmla="*/ 7876 h 8186" name="T29"/>
                <a:gd fmla="*/ 97 w 4094" name="T30"/>
                <a:gd fmla="*/ 5339 h 8186" name="T31"/>
                <a:gd fmla="*/ 109 w 4094" name="T32"/>
                <a:gd fmla="*/ 5331 h 8186" name="T33"/>
                <a:gd fmla="*/ 1 w 4094" name="T34"/>
                <a:gd fmla="*/ 5023 h 8186" name="T35"/>
                <a:gd fmla="*/ 541 w 4094" name="T36"/>
                <a:gd fmla="*/ 4469 h 8186" name="T37"/>
                <a:gd fmla="*/ 541 w 4094" name="T38"/>
                <a:gd fmla="*/ 4469 h 8186" name="T39"/>
                <a:gd fmla="*/ 541 w 4094" name="T40"/>
                <a:gd fmla="*/ 4469 h 8186" name="T41"/>
                <a:gd fmla="*/ 2047 w 4094" name="T42"/>
                <a:gd fmla="*/ 7228 h 8186" name="T43"/>
                <a:gd fmla="*/ 3213 w 4094" name="T44"/>
                <a:gd fmla="*/ 5209 h 8186" name="T45"/>
                <a:gd fmla="*/ 882 w 4094" name="T46"/>
                <a:gd fmla="*/ 5209 h 8186" name="T47"/>
                <a:gd fmla="*/ 2047 w 4094" name="T48"/>
                <a:gd fmla="*/ 7228 h 8186" name="T49"/>
                <a:gd fmla="*/ 3554 w 4094" name="T50"/>
                <a:gd fmla="*/ 3717 h 8186" name="T51"/>
                <a:gd fmla="*/ 3554 w 4094" name="T52"/>
                <a:gd fmla="*/ 3721 h 8186" name="T53"/>
                <a:gd fmla="*/ 579 w 4094" name="T54"/>
                <a:gd fmla="*/ 3721 h 8186" name="T55"/>
                <a:gd fmla="*/ 579 w 4094" name="T56"/>
                <a:gd fmla="*/ 3717 h 8186" name="T57"/>
                <a:gd fmla="*/ 559 w 4094" name="T58"/>
                <a:gd fmla="*/ 3721 h 8186" name="T59"/>
                <a:gd fmla="*/ 0 w 4094" name="T60"/>
                <a:gd fmla="*/ 3163 h 8186" name="T61"/>
                <a:gd fmla="*/ 118 w 4094" name="T62"/>
                <a:gd fmla="*/ 2835 h 8186" name="T63"/>
                <a:gd fmla="*/ 104 w 4094" name="T64"/>
                <a:gd fmla="*/ 2827 h 8186" name="T65"/>
                <a:gd fmla="*/ 1529 w 4094" name="T66"/>
                <a:gd fmla="*/ 357 h 8186" name="T67"/>
                <a:gd fmla="*/ 1576 w 4094" name="T68"/>
                <a:gd fmla="*/ 277 h 8186" name="T69"/>
                <a:gd fmla="*/ 1591 w 4094" name="T70"/>
                <a:gd fmla="*/ 251 h 8186" name="T71"/>
                <a:gd fmla="*/ 1593 w 4094" name="T72"/>
                <a:gd fmla="*/ 252 h 8186" name="T73"/>
                <a:gd fmla="*/ 2047 w 4094" name="T74"/>
                <a:gd fmla="*/ 0 h 8186" name="T75"/>
                <a:gd fmla="*/ 2570 w 4094" name="T76"/>
                <a:gd fmla="*/ 384 h 8186" name="T77"/>
                <a:gd fmla="*/ 3967 w 4094" name="T78"/>
                <a:gd fmla="*/ 2803 h 8186" name="T79"/>
                <a:gd fmla="*/ 3958 w 4094" name="T80"/>
                <a:gd fmla="*/ 2809 h 8186" name="T81"/>
                <a:gd fmla="*/ 4093 w 4094" name="T82"/>
                <a:gd fmla="*/ 3163 h 8186" name="T83"/>
                <a:gd fmla="*/ 3554 w 4094" name="T84"/>
                <a:gd fmla="*/ 3717 h 8186" name="T85"/>
                <a:gd fmla="*/ 3554 w 4094" name="T86"/>
                <a:gd fmla="*/ 3717 h 8186" name="T87"/>
                <a:gd fmla="*/ 3554 w 4094" name="T88"/>
                <a:gd fmla="*/ 3717 h 8186" name="T89"/>
                <a:gd fmla="*/ 3554 w 4094" name="T90"/>
                <a:gd fmla="*/ 3717 h 818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186" w="4094">
                  <a:moveTo>
                    <a:pt x="541" y="4469"/>
                  </a:moveTo>
                  <a:lnTo>
                    <a:pt x="541" y="4465"/>
                  </a:lnTo>
                  <a:lnTo>
                    <a:pt x="3524" y="4467"/>
                  </a:lnTo>
                  <a:cubicBezTo>
                    <a:pt x="3528" y="4466"/>
                    <a:pt x="3531" y="4465"/>
                    <a:pt x="3535" y="4465"/>
                  </a:cubicBezTo>
                  <a:cubicBezTo>
                    <a:pt x="3844" y="4465"/>
                    <a:pt x="4094" y="4715"/>
                    <a:pt x="4094" y="5023"/>
                  </a:cubicBezTo>
                  <a:cubicBezTo>
                    <a:pt x="4094" y="5141"/>
                    <a:pt x="4049" y="5243"/>
                    <a:pt x="3986" y="5332"/>
                  </a:cubicBezTo>
                  <a:lnTo>
                    <a:pt x="3997" y="5339"/>
                  </a:lnTo>
                  <a:lnTo>
                    <a:pt x="3987" y="5357"/>
                  </a:lnTo>
                  <a:lnTo>
                    <a:pt x="3991" y="5359"/>
                  </a:lnTo>
                  <a:lnTo>
                    <a:pt x="2565" y="7829"/>
                  </a:lnTo>
                  <a:cubicBezTo>
                    <a:pt x="2553" y="7858"/>
                    <a:pt x="2535" y="7882"/>
                    <a:pt x="2519" y="7908"/>
                  </a:cubicBezTo>
                  <a:lnTo>
                    <a:pt x="2503" y="7935"/>
                  </a:lnTo>
                  <a:lnTo>
                    <a:pt x="2502" y="7934"/>
                  </a:lnTo>
                  <a:cubicBezTo>
                    <a:pt x="2401" y="8082"/>
                    <a:pt x="2240" y="8186"/>
                    <a:pt x="2047" y="8186"/>
                  </a:cubicBezTo>
                  <a:cubicBezTo>
                    <a:pt x="1831" y="8186"/>
                    <a:pt x="1653" y="8057"/>
                    <a:pt x="1562" y="7876"/>
                  </a:cubicBezTo>
                  <a:lnTo>
                    <a:pt x="97" y="5339"/>
                  </a:lnTo>
                  <a:lnTo>
                    <a:pt x="109" y="5331"/>
                  </a:lnTo>
                  <a:cubicBezTo>
                    <a:pt x="46" y="5243"/>
                    <a:pt x="1" y="5141"/>
                    <a:pt x="1" y="5023"/>
                  </a:cubicBezTo>
                  <a:cubicBezTo>
                    <a:pt x="0" y="4721"/>
                    <a:pt x="241" y="4479"/>
                    <a:pt x="541" y="4469"/>
                  </a:cubicBezTo>
                  <a:lnTo>
                    <a:pt x="541" y="4469"/>
                  </a:lnTo>
                  <a:lnTo>
                    <a:pt x="541" y="4469"/>
                  </a:lnTo>
                  <a:close/>
                  <a:moveTo>
                    <a:pt x="2047" y="7228"/>
                  </a:moveTo>
                  <a:lnTo>
                    <a:pt x="3213" y="5209"/>
                  </a:lnTo>
                  <a:lnTo>
                    <a:pt x="882" y="5209"/>
                  </a:lnTo>
                  <a:lnTo>
                    <a:pt x="2047" y="7228"/>
                  </a:lnTo>
                  <a:close/>
                  <a:moveTo>
                    <a:pt x="3554" y="3717"/>
                  </a:moveTo>
                  <a:lnTo>
                    <a:pt x="3554" y="3721"/>
                  </a:lnTo>
                  <a:lnTo>
                    <a:pt x="579" y="3721"/>
                  </a:lnTo>
                  <a:lnTo>
                    <a:pt x="579" y="3717"/>
                  </a:lnTo>
                  <a:cubicBezTo>
                    <a:pt x="572" y="3717"/>
                    <a:pt x="566" y="3721"/>
                    <a:pt x="559" y="3721"/>
                  </a:cubicBezTo>
                  <a:cubicBezTo>
                    <a:pt x="250" y="3721"/>
                    <a:pt x="0" y="3471"/>
                    <a:pt x="0" y="3163"/>
                  </a:cubicBezTo>
                  <a:cubicBezTo>
                    <a:pt x="0" y="3038"/>
                    <a:pt x="49" y="2928"/>
                    <a:pt x="118" y="2835"/>
                  </a:cubicBezTo>
                  <a:lnTo>
                    <a:pt x="104" y="2827"/>
                  </a:lnTo>
                  <a:lnTo>
                    <a:pt x="1529" y="357"/>
                  </a:lnTo>
                  <a:cubicBezTo>
                    <a:pt x="1541" y="328"/>
                    <a:pt x="1560" y="304"/>
                    <a:pt x="1576" y="277"/>
                  </a:cubicBezTo>
                  <a:lnTo>
                    <a:pt x="1591" y="251"/>
                  </a:lnTo>
                  <a:lnTo>
                    <a:pt x="1593" y="252"/>
                  </a:lnTo>
                  <a:cubicBezTo>
                    <a:pt x="1693" y="103"/>
                    <a:pt x="1854" y="0"/>
                    <a:pt x="2047" y="0"/>
                  </a:cubicBezTo>
                  <a:cubicBezTo>
                    <a:pt x="2293" y="0"/>
                    <a:pt x="2496" y="162"/>
                    <a:pt x="2570" y="384"/>
                  </a:cubicBezTo>
                  <a:lnTo>
                    <a:pt x="3967" y="2803"/>
                  </a:lnTo>
                  <a:lnTo>
                    <a:pt x="3958" y="2809"/>
                  </a:lnTo>
                  <a:cubicBezTo>
                    <a:pt x="4039" y="2906"/>
                    <a:pt x="4093" y="3026"/>
                    <a:pt x="4093" y="3163"/>
                  </a:cubicBezTo>
                  <a:cubicBezTo>
                    <a:pt x="4094" y="3465"/>
                    <a:pt x="3853" y="3707"/>
                    <a:pt x="3554" y="3717"/>
                  </a:cubicBezTo>
                  <a:lnTo>
                    <a:pt x="3554" y="3717"/>
                  </a:lnTo>
                  <a:lnTo>
                    <a:pt x="3554" y="3717"/>
                  </a:lnTo>
                  <a:close/>
                  <a:moveTo>
                    <a:pt x="3554" y="3717"/>
                  </a:moveTo>
                  <a:close/>
                </a:path>
              </a:pathLst>
            </a:custGeom>
            <a:solidFill>
              <a:srgbClr val="008BE5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1379E82-785F-4BC6-A48C-96942085E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865" l="17603" r="7190" t="4494"/>
          <a:stretch>
            <a:fillRect/>
          </a:stretch>
        </p:blipFill>
        <p:spPr>
          <a:xfrm flipH="1">
            <a:off x="1649414" y="1268044"/>
            <a:ext cx="4085124" cy="4977765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val="2840674863"/>
      </p:ext>
    </p:extLst>
  </p:cSld>
  <p:clrMapOvr>
    <a:masterClrMapping/>
  </p:clrMapOvr>
  <p:transition advClick="0" advTm="2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ISLIDE.VECTOR" val="#211642;#211638;#211642;#211672;"/>
</p:tagLst>
</file>

<file path=ppt/tags/tag12.xml><?xml version="1.0" encoding="utf-8"?>
<p:tagLst xmlns:p="http://schemas.openxmlformats.org/presentationml/2006/main">
  <p:tag name="ISLIDE.ICON" val="#403307;#403307;#403307;#403307;"/>
</p:tagLst>
</file>

<file path=ppt/tags/tag13.xml><?xml version="1.0" encoding="utf-8"?>
<p:tagLst xmlns:p="http://schemas.openxmlformats.org/presentationml/2006/main">
  <p:tag name="ISLIDE.ICON" val="#405094;#405337;#405338;#407153;#406996;#407087;#407124;#407168;"/>
</p:tagLst>
</file>

<file path=ppt/tags/tag14.xml><?xml version="1.0" encoding="utf-8"?>
<p:tagLst xmlns:p="http://schemas.openxmlformats.org/presentationml/2006/main">
  <p:tag name="ISLIDE.ICON" val="#405094;#405094;#405094;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ISLIDE.VECTOR" val="#211642;#211638;#211642;#211672;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ISLIDE.VECTOR" val="#211642;#211638;#211642;#211672;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ISLIDE.VECTOR" val="#211642;#211638;#211642;#211672;"/>
</p:tagLst>
</file>

<file path=ppt/tags/tag4.xml><?xml version="1.0" encoding="utf-8"?>
<p:tagLst xmlns:p="http://schemas.openxmlformats.org/presentationml/2006/main">
  <p:tag name="ISLIDE.VECTOR" val="#211642;#211638;#211642;#211672;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ISLIDE.VECTOR" val="#211642;#211638;#211642;#211672;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ISLIDE.VECTOR" val="#211642;#211638;#211642;#211672;"/>
</p:tagLst>
</file>

<file path=ppt/tags/tag9.xml><?xml version="1.0" encoding="utf-8"?>
<p:tagLst xmlns:p="http://schemas.openxmlformats.org/presentationml/2006/main">
  <p:tag name="ISLIDE.ICON" val="#407153;#407153;#407146;#407146;#407146;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279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5">
      <vt:lpstr>Arial</vt:lpstr>
      <vt:lpstr>等线 Light</vt:lpstr>
      <vt:lpstr>等线</vt:lpstr>
      <vt:lpstr>微软雅黑</vt:lpstr>
      <vt:lpstr>Calibri Light</vt:lpstr>
      <vt:lpstr>Calibri</vt:lpstr>
      <vt:lpstr>站酷快乐体 </vt:lpstr>
      <vt:lpstr>思源黑体 CN ExtraLight</vt:lpstr>
      <vt:lpstr>思源黑体 CN Bold</vt:lpstr>
      <vt:lpstr>Wingdings</vt:lpstr>
      <vt:lpstr>Symbol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2021-08-22T11:53:08Z</dcterms:created>
  <cp:lastPrinted>2021-08-22T11:53:08Z</cp:lastPrinted>
  <dcterms:modified xsi:type="dcterms:W3CDTF">2021-08-22T05:39:12Z</dcterms:modified>
  <cp:revision>1</cp:revision>
</cp:coreProperties>
</file>